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2.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1" r:id="rId1"/>
    <p:sldMasterId id="2147483750" r:id="rId2"/>
    <p:sldMasterId id="2147483780" r:id="rId3"/>
  </p:sldMasterIdLst>
  <p:notesMasterIdLst>
    <p:notesMasterId r:id="rId16"/>
  </p:notesMasterIdLst>
  <p:handoutMasterIdLst>
    <p:handoutMasterId r:id="rId17"/>
  </p:handoutMasterIdLst>
  <p:sldIdLst>
    <p:sldId id="490" r:id="rId4"/>
    <p:sldId id="478" r:id="rId5"/>
    <p:sldId id="492" r:id="rId6"/>
    <p:sldId id="491" r:id="rId7"/>
    <p:sldId id="483" r:id="rId8"/>
    <p:sldId id="486" r:id="rId9"/>
    <p:sldId id="493" r:id="rId10"/>
    <p:sldId id="494" r:id="rId11"/>
    <p:sldId id="495" r:id="rId12"/>
    <p:sldId id="496" r:id="rId13"/>
    <p:sldId id="497" r:id="rId14"/>
    <p:sldId id="489" r:id="rId15"/>
  </p:sldIdLst>
  <p:sldSz cx="18288000" cy="10287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5760" userDrawn="1">
          <p15:clr>
            <a:srgbClr val="A4A3A4"/>
          </p15:clr>
        </p15:guide>
        <p15:guide id="3" pos="8640" userDrawn="1">
          <p15:clr>
            <a:srgbClr val="A4A3A4"/>
          </p15:clr>
        </p15:guide>
        <p15:guide id="4" pos="2880" userDrawn="1">
          <p15:clr>
            <a:srgbClr val="A4A3A4"/>
          </p15:clr>
        </p15:guide>
        <p15:guide id="5" orient="horz" pos="32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A7C8"/>
    <a:srgbClr val="11C5B4"/>
    <a:srgbClr val="889185"/>
    <a:srgbClr val="F85106"/>
    <a:srgbClr val="2E2925"/>
    <a:srgbClr val="6E715F"/>
    <a:srgbClr val="7D8478"/>
    <a:srgbClr val="4F5241"/>
    <a:srgbClr val="62635C"/>
    <a:srgbClr val="3435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32" autoAdjust="0"/>
    <p:restoredTop sz="89515" autoAdjust="0"/>
  </p:normalViewPr>
  <p:slideViewPr>
    <p:cSldViewPr snapToGrid="0">
      <p:cViewPr varScale="1">
        <p:scale>
          <a:sx n="39" d="100"/>
          <a:sy n="39" d="100"/>
        </p:scale>
        <p:origin x="1071" y="45"/>
      </p:cViewPr>
      <p:guideLst>
        <p:guide pos="5760"/>
        <p:guide pos="8640"/>
        <p:guide pos="2880"/>
        <p:guide orient="horz" pos="3240"/>
      </p:guideLst>
    </p:cSldViewPr>
  </p:slideViewPr>
  <p:notesTextViewPr>
    <p:cViewPr>
      <p:scale>
        <a:sx n="1" d="1"/>
        <a:sy n="1" d="1"/>
      </p:scale>
      <p:origin x="0" y="0"/>
    </p:cViewPr>
  </p:notesTextViewPr>
  <p:sorterViewPr>
    <p:cViewPr>
      <p:scale>
        <a:sx n="78" d="100"/>
        <a:sy n="78" d="100"/>
      </p:scale>
      <p:origin x="0" y="0"/>
    </p:cViewPr>
  </p:sorterViewPr>
  <p:notesViewPr>
    <p:cSldViewPr snapToGrid="0">
      <p:cViewPr varScale="1">
        <p:scale>
          <a:sx n="87" d="100"/>
          <a:sy n="87" d="100"/>
        </p:scale>
        <p:origin x="384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32BE263-A921-44F8-AC81-455D2B359AE2}" type="datetimeFigureOut">
              <a:rPr lang="ko-KR" altLang="en-US" smtClean="0"/>
              <a:t>2017-12-13</a:t>
            </a:fld>
            <a:endParaRPr lang="ko-KR" alt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CEF0C6-C54F-490C-B88F-453591B5FFA9}" type="slidenum">
              <a:rPr lang="ko-KR" altLang="en-US" smtClean="0"/>
              <a:t>‹#›</a:t>
            </a:fld>
            <a:endParaRPr lang="ko-KR" altLang="en-US"/>
          </a:p>
        </p:txBody>
      </p:sp>
    </p:spTree>
    <p:extLst>
      <p:ext uri="{BB962C8B-B14F-4D97-AF65-F5344CB8AC3E}">
        <p14:creationId xmlns:p14="http://schemas.microsoft.com/office/powerpoint/2010/main" val="40687903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C13B22-D7DB-42DF-B5A2-E0BE78CAF2E8}" type="datetimeFigureOut">
              <a:rPr lang="en-GB" smtClean="0"/>
              <a:t>13/12/2017</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B4E8F3-D0BE-40C1-A3F5-A3E522556BC8}" type="slidenum">
              <a:rPr lang="en-GB" smtClean="0"/>
              <a:t>‹#›</a:t>
            </a:fld>
            <a:endParaRPr lang="en-GB"/>
          </a:p>
        </p:txBody>
      </p:sp>
    </p:spTree>
    <p:extLst>
      <p:ext uri="{BB962C8B-B14F-4D97-AF65-F5344CB8AC3E}">
        <p14:creationId xmlns:p14="http://schemas.microsoft.com/office/powerpoint/2010/main" val="39129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a:extLst>
              <a:ext uri="{FF2B5EF4-FFF2-40B4-BE49-F238E27FC236}">
                <a16:creationId xmlns:a16="http://schemas.microsoft.com/office/drawing/2014/main" id="{A417D85C-E771-48C2-B2DB-C6CD3CECB3E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a:extLst>
              <a:ext uri="{FF2B5EF4-FFF2-40B4-BE49-F238E27FC236}">
                <a16:creationId xmlns:a16="http://schemas.microsoft.com/office/drawing/2014/main" id="{7455E858-0F9E-4040-A35F-05C477ABC8B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sz="1200" b="0" i="0" kern="1200" dirty="0">
                <a:solidFill>
                  <a:schemeClr val="tx1"/>
                </a:solidFill>
                <a:effectLst/>
                <a:latin typeface="+mn-lt"/>
                <a:ea typeface="+mn-ea"/>
                <a:cs typeface="+mn-cs"/>
              </a:rPr>
              <a:t>States Parties shall assure to the child who is capable of forming his or her own views the right to express those views freely in all matters affecting the child, the views of the child being given due weight in accordance with the age and maturity of the child.</a:t>
            </a:r>
            <a:endParaRPr lang="en-GB" altLang="en-US" dirty="0"/>
          </a:p>
        </p:txBody>
      </p:sp>
      <p:sp>
        <p:nvSpPr>
          <p:cNvPr id="97284" name="Slide Number Placeholder 3">
            <a:extLst>
              <a:ext uri="{FF2B5EF4-FFF2-40B4-BE49-F238E27FC236}">
                <a16:creationId xmlns:a16="http://schemas.microsoft.com/office/drawing/2014/main" id="{89030C93-C278-49FA-B14F-DA636D7CD7A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A882149-FD72-4A43-9E4C-0E88555A6011}" type="slidenum">
              <a:rPr lang="lt-LT" altLang="lt-LT" smtClean="0"/>
              <a:pPr/>
              <a:t>3</a:t>
            </a:fld>
            <a:endParaRPr lang="lt-LT" altLang="lt-LT"/>
          </a:p>
        </p:txBody>
      </p:sp>
    </p:spTree>
    <p:extLst>
      <p:ext uri="{BB962C8B-B14F-4D97-AF65-F5344CB8AC3E}">
        <p14:creationId xmlns:p14="http://schemas.microsoft.com/office/powerpoint/2010/main" val="8809844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lt-LT" dirty="0" err="1"/>
              <a:t>The</a:t>
            </a:r>
            <a:r>
              <a:rPr lang="lt-LT" dirty="0"/>
              <a:t> </a:t>
            </a:r>
            <a:r>
              <a:rPr lang="lt-LT" dirty="0" err="1"/>
              <a:t>traffickers</a:t>
            </a:r>
            <a:r>
              <a:rPr lang="lt-LT" dirty="0"/>
              <a:t> are </a:t>
            </a:r>
            <a:r>
              <a:rPr lang="lt-LT" dirty="0" err="1"/>
              <a:t>forcing</a:t>
            </a:r>
            <a:r>
              <a:rPr lang="lt-LT" dirty="0"/>
              <a:t> </a:t>
            </a:r>
            <a:r>
              <a:rPr lang="lt-LT" dirty="0" err="1"/>
              <a:t>him</a:t>
            </a:r>
            <a:r>
              <a:rPr lang="lt-LT" dirty="0"/>
              <a:t> to </a:t>
            </a:r>
            <a:r>
              <a:rPr lang="lt-LT" dirty="0" err="1"/>
              <a:t>steal</a:t>
            </a:r>
            <a:r>
              <a:rPr lang="lt-LT" dirty="0"/>
              <a:t>, </a:t>
            </a:r>
            <a:r>
              <a:rPr lang="lt-LT" dirty="0" err="1"/>
              <a:t>shouting</a:t>
            </a:r>
            <a:r>
              <a:rPr lang="lt-LT" dirty="0"/>
              <a:t> at </a:t>
            </a:r>
            <a:r>
              <a:rPr lang="lt-LT" dirty="0" err="1"/>
              <a:t>him</a:t>
            </a:r>
            <a:r>
              <a:rPr lang="lt-LT" dirty="0"/>
              <a:t> </a:t>
            </a:r>
            <a:r>
              <a:rPr lang="lt-LT" dirty="0" err="1"/>
              <a:t>and</a:t>
            </a:r>
            <a:r>
              <a:rPr lang="lt-LT" dirty="0"/>
              <a:t> </a:t>
            </a:r>
            <a:r>
              <a:rPr lang="lt-LT" dirty="0" err="1"/>
              <a:t>sometimes</a:t>
            </a:r>
            <a:r>
              <a:rPr lang="lt-LT" dirty="0"/>
              <a:t>, </a:t>
            </a:r>
            <a:r>
              <a:rPr lang="lt-LT" dirty="0" err="1"/>
              <a:t>using</a:t>
            </a:r>
            <a:r>
              <a:rPr lang="lt-LT" dirty="0"/>
              <a:t> </a:t>
            </a:r>
            <a:r>
              <a:rPr lang="lt-LT" dirty="0" err="1"/>
              <a:t>physical</a:t>
            </a:r>
            <a:r>
              <a:rPr lang="lt-LT" dirty="0"/>
              <a:t> </a:t>
            </a:r>
            <a:r>
              <a:rPr lang="lt-LT" dirty="0" err="1"/>
              <a:t>violence</a:t>
            </a:r>
            <a:r>
              <a:rPr lang="lt-LT" dirty="0"/>
              <a:t> </a:t>
            </a:r>
            <a:r>
              <a:rPr lang="lt-LT" dirty="0" err="1"/>
              <a:t>too</a:t>
            </a:r>
            <a:endParaRPr lang="en-GB" dirty="0"/>
          </a:p>
        </p:txBody>
      </p:sp>
      <p:sp>
        <p:nvSpPr>
          <p:cNvPr id="4" name="Slide Number Placeholder 3"/>
          <p:cNvSpPr>
            <a:spLocks noGrp="1"/>
          </p:cNvSpPr>
          <p:nvPr>
            <p:ph type="sldNum" sz="quarter" idx="10"/>
          </p:nvPr>
        </p:nvSpPr>
        <p:spPr/>
        <p:txBody>
          <a:bodyPr/>
          <a:lstStyle/>
          <a:p>
            <a:fld id="{99B4E8F3-D0BE-40C1-A3F5-A3E522556BC8}" type="slidenum">
              <a:rPr lang="en-GB" smtClean="0"/>
              <a:t>4</a:t>
            </a:fld>
            <a:endParaRPr lang="en-GB"/>
          </a:p>
        </p:txBody>
      </p:sp>
    </p:spTree>
    <p:extLst>
      <p:ext uri="{BB962C8B-B14F-4D97-AF65-F5344CB8AC3E}">
        <p14:creationId xmlns:p14="http://schemas.microsoft.com/office/powerpoint/2010/main" val="33227099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lt-LT" dirty="0" err="1"/>
              <a:t>What</a:t>
            </a:r>
            <a:r>
              <a:rPr lang="lt-LT" dirty="0"/>
              <a:t> </a:t>
            </a:r>
            <a:r>
              <a:rPr lang="lt-LT" dirty="0" err="1"/>
              <a:t>can</a:t>
            </a:r>
            <a:r>
              <a:rPr lang="lt-LT" dirty="0"/>
              <a:t> </a:t>
            </a:r>
            <a:r>
              <a:rPr lang="lt-LT" dirty="0" err="1"/>
              <a:t>the</a:t>
            </a:r>
            <a:r>
              <a:rPr lang="lt-LT" dirty="0"/>
              <a:t> </a:t>
            </a:r>
            <a:r>
              <a:rPr lang="lt-LT" dirty="0" err="1"/>
              <a:t>child</a:t>
            </a:r>
            <a:r>
              <a:rPr lang="lt-LT" dirty="0"/>
              <a:t> </a:t>
            </a:r>
            <a:r>
              <a:rPr lang="lt-LT" dirty="0" err="1"/>
              <a:t>say</a:t>
            </a:r>
            <a:r>
              <a:rPr lang="lt-LT" dirty="0"/>
              <a:t>? </a:t>
            </a:r>
            <a:r>
              <a:rPr lang="lt-LT" dirty="0" err="1"/>
              <a:t>Something</a:t>
            </a:r>
            <a:r>
              <a:rPr lang="lt-LT" dirty="0"/>
              <a:t> </a:t>
            </a:r>
            <a:r>
              <a:rPr lang="lt-LT" dirty="0" err="1"/>
              <a:t>like</a:t>
            </a:r>
            <a:r>
              <a:rPr lang="lt-LT" dirty="0"/>
              <a:t> – </a:t>
            </a:r>
            <a:r>
              <a:rPr lang="lt-LT" dirty="0" err="1"/>
              <a:t>please</a:t>
            </a:r>
            <a:r>
              <a:rPr lang="lt-LT" dirty="0"/>
              <a:t>, </a:t>
            </a:r>
            <a:r>
              <a:rPr lang="lt-LT" dirty="0" err="1"/>
              <a:t>help</a:t>
            </a:r>
            <a:r>
              <a:rPr lang="lt-LT" dirty="0"/>
              <a:t> me? </a:t>
            </a:r>
          </a:p>
          <a:p>
            <a:r>
              <a:rPr lang="lt-LT" dirty="0" err="1"/>
              <a:t>Do</a:t>
            </a:r>
            <a:r>
              <a:rPr lang="lt-LT" dirty="0"/>
              <a:t> </a:t>
            </a:r>
            <a:r>
              <a:rPr lang="lt-LT" dirty="0" err="1"/>
              <a:t>you</a:t>
            </a:r>
            <a:r>
              <a:rPr lang="lt-LT" dirty="0"/>
              <a:t> </a:t>
            </a:r>
            <a:r>
              <a:rPr lang="lt-LT" dirty="0" err="1"/>
              <a:t>think</a:t>
            </a:r>
            <a:r>
              <a:rPr lang="lt-LT" dirty="0"/>
              <a:t> it </a:t>
            </a:r>
            <a:r>
              <a:rPr lang="lt-LT" dirty="0" err="1"/>
              <a:t>is</a:t>
            </a:r>
            <a:r>
              <a:rPr lang="lt-LT" dirty="0"/>
              <a:t> a </a:t>
            </a:r>
            <a:r>
              <a:rPr lang="lt-LT" dirty="0" err="1"/>
              <a:t>good</a:t>
            </a:r>
            <a:r>
              <a:rPr lang="lt-LT" dirty="0"/>
              <a:t> </a:t>
            </a:r>
            <a:r>
              <a:rPr lang="lt-LT" dirty="0" err="1"/>
              <a:t>idea</a:t>
            </a:r>
            <a:r>
              <a:rPr lang="lt-LT" dirty="0"/>
              <a:t> to </a:t>
            </a:r>
            <a:r>
              <a:rPr lang="lt-LT" dirty="0" err="1"/>
              <a:t>talk</a:t>
            </a:r>
            <a:r>
              <a:rPr lang="lt-LT" dirty="0"/>
              <a:t> to </a:t>
            </a:r>
            <a:r>
              <a:rPr lang="lt-LT" dirty="0" err="1"/>
              <a:t>other</a:t>
            </a:r>
            <a:r>
              <a:rPr lang="lt-LT" dirty="0"/>
              <a:t> </a:t>
            </a:r>
            <a:r>
              <a:rPr lang="lt-LT" dirty="0" err="1"/>
              <a:t>people</a:t>
            </a:r>
            <a:r>
              <a:rPr lang="lt-LT" dirty="0"/>
              <a:t> (</a:t>
            </a:r>
            <a:r>
              <a:rPr lang="lt-LT" dirty="0" err="1"/>
              <a:t>like</a:t>
            </a:r>
            <a:r>
              <a:rPr lang="lt-LT" dirty="0"/>
              <a:t> </a:t>
            </a:r>
            <a:r>
              <a:rPr lang="lt-LT" dirty="0" err="1"/>
              <a:t>people</a:t>
            </a:r>
            <a:r>
              <a:rPr lang="lt-LT" dirty="0"/>
              <a:t> </a:t>
            </a:r>
            <a:r>
              <a:rPr lang="lt-LT" dirty="0" err="1"/>
              <a:t>on</a:t>
            </a:r>
            <a:r>
              <a:rPr lang="lt-LT" dirty="0"/>
              <a:t> </a:t>
            </a:r>
            <a:r>
              <a:rPr lang="lt-LT" dirty="0" err="1"/>
              <a:t>the</a:t>
            </a:r>
            <a:r>
              <a:rPr lang="lt-LT" dirty="0"/>
              <a:t> </a:t>
            </a:r>
            <a:r>
              <a:rPr lang="lt-LT" dirty="0" err="1"/>
              <a:t>street</a:t>
            </a:r>
            <a:r>
              <a:rPr lang="lt-LT" dirty="0"/>
              <a:t>, </a:t>
            </a:r>
            <a:r>
              <a:rPr lang="lt-LT" dirty="0" err="1"/>
              <a:t>clients</a:t>
            </a:r>
            <a:r>
              <a:rPr lang="lt-LT" dirty="0"/>
              <a:t> </a:t>
            </a:r>
            <a:r>
              <a:rPr lang="lt-LT" dirty="0" err="1"/>
              <a:t>in</a:t>
            </a:r>
            <a:r>
              <a:rPr lang="lt-LT" dirty="0"/>
              <a:t> </a:t>
            </a:r>
            <a:r>
              <a:rPr lang="lt-LT" dirty="0" err="1"/>
              <a:t>the</a:t>
            </a:r>
            <a:r>
              <a:rPr lang="lt-LT" dirty="0"/>
              <a:t> </a:t>
            </a:r>
            <a:r>
              <a:rPr lang="lt-LT" dirty="0" err="1"/>
              <a:t>shop</a:t>
            </a:r>
            <a:r>
              <a:rPr lang="lt-LT" dirty="0"/>
              <a:t> ...)</a:t>
            </a:r>
            <a:endParaRPr lang="en-GB" dirty="0"/>
          </a:p>
        </p:txBody>
      </p:sp>
      <p:sp>
        <p:nvSpPr>
          <p:cNvPr id="4" name="Slide Number Placeholder 3"/>
          <p:cNvSpPr>
            <a:spLocks noGrp="1"/>
          </p:cNvSpPr>
          <p:nvPr>
            <p:ph type="sldNum" sz="quarter" idx="10"/>
          </p:nvPr>
        </p:nvSpPr>
        <p:spPr/>
        <p:txBody>
          <a:bodyPr/>
          <a:lstStyle/>
          <a:p>
            <a:fld id="{99B4E8F3-D0BE-40C1-A3F5-A3E522556BC8}" type="slidenum">
              <a:rPr lang="en-GB" smtClean="0"/>
              <a:t>5</a:t>
            </a:fld>
            <a:endParaRPr lang="en-GB"/>
          </a:p>
        </p:txBody>
      </p:sp>
    </p:spTree>
    <p:extLst>
      <p:ext uri="{BB962C8B-B14F-4D97-AF65-F5344CB8AC3E}">
        <p14:creationId xmlns:p14="http://schemas.microsoft.com/office/powerpoint/2010/main" val="6264376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lt-LT" dirty="0" err="1"/>
              <a:t>In</a:t>
            </a:r>
            <a:r>
              <a:rPr lang="lt-LT" dirty="0"/>
              <a:t> a </a:t>
            </a:r>
            <a:r>
              <a:rPr lang="lt-LT" dirty="0" err="1"/>
              <a:t>guard-room</a:t>
            </a:r>
            <a:endParaRPr lang="lt-LT" dirty="0"/>
          </a:p>
          <a:p>
            <a:r>
              <a:rPr lang="lt-LT" dirty="0" err="1"/>
              <a:t>Would</a:t>
            </a:r>
            <a:r>
              <a:rPr lang="lt-LT" dirty="0"/>
              <a:t> it be </a:t>
            </a:r>
            <a:r>
              <a:rPr lang="lt-LT" dirty="0" err="1"/>
              <a:t>helpful</a:t>
            </a:r>
            <a:r>
              <a:rPr lang="lt-LT" dirty="0"/>
              <a:t> </a:t>
            </a:r>
            <a:r>
              <a:rPr lang="lt-LT" dirty="0" err="1"/>
              <a:t>for</a:t>
            </a:r>
            <a:r>
              <a:rPr lang="lt-LT" dirty="0"/>
              <a:t> </a:t>
            </a:r>
            <a:r>
              <a:rPr lang="lt-LT" dirty="0" err="1"/>
              <a:t>the</a:t>
            </a:r>
            <a:r>
              <a:rPr lang="lt-LT" dirty="0"/>
              <a:t> </a:t>
            </a:r>
            <a:r>
              <a:rPr lang="lt-LT" dirty="0" err="1"/>
              <a:t>boy</a:t>
            </a:r>
            <a:r>
              <a:rPr lang="lt-LT" dirty="0"/>
              <a:t> to </a:t>
            </a:r>
            <a:r>
              <a:rPr lang="lt-LT" dirty="0" err="1"/>
              <a:t>call</a:t>
            </a:r>
            <a:r>
              <a:rPr lang="lt-LT" dirty="0"/>
              <a:t> </a:t>
            </a:r>
            <a:r>
              <a:rPr lang="lt-LT" dirty="0" err="1"/>
              <a:t>home</a:t>
            </a:r>
            <a:r>
              <a:rPr lang="lt-LT" dirty="0"/>
              <a:t> </a:t>
            </a:r>
            <a:r>
              <a:rPr lang="lt-LT" dirty="0" err="1"/>
              <a:t>and</a:t>
            </a:r>
            <a:r>
              <a:rPr lang="lt-LT" dirty="0"/>
              <a:t> </a:t>
            </a:r>
            <a:r>
              <a:rPr lang="lt-LT" dirty="0" err="1"/>
              <a:t>speak</a:t>
            </a:r>
            <a:r>
              <a:rPr lang="lt-LT" dirty="0"/>
              <a:t> to </a:t>
            </a:r>
            <a:r>
              <a:rPr lang="lt-LT" dirty="0" err="1"/>
              <a:t>parents</a:t>
            </a:r>
            <a:r>
              <a:rPr lang="lt-LT" dirty="0"/>
              <a:t> </a:t>
            </a:r>
            <a:r>
              <a:rPr lang="lt-LT" dirty="0" err="1"/>
              <a:t>or</a:t>
            </a:r>
            <a:r>
              <a:rPr lang="lt-LT" dirty="0"/>
              <a:t> </a:t>
            </a:r>
            <a:r>
              <a:rPr lang="lt-LT" dirty="0" err="1"/>
              <a:t>other</a:t>
            </a:r>
            <a:r>
              <a:rPr lang="lt-LT" dirty="0"/>
              <a:t> </a:t>
            </a:r>
            <a:r>
              <a:rPr lang="lt-LT" dirty="0" err="1"/>
              <a:t>relatives</a:t>
            </a:r>
            <a:r>
              <a:rPr lang="lt-LT" dirty="0"/>
              <a:t>? </a:t>
            </a:r>
            <a:r>
              <a:rPr lang="lt-LT" dirty="0" err="1"/>
              <a:t>All</a:t>
            </a:r>
            <a:r>
              <a:rPr lang="lt-LT" dirty="0"/>
              <a:t> </a:t>
            </a:r>
            <a:r>
              <a:rPr lang="lt-LT" dirty="0" err="1"/>
              <a:t>answered</a:t>
            </a:r>
            <a:r>
              <a:rPr lang="lt-LT" dirty="0"/>
              <a:t> </a:t>
            </a:r>
            <a:r>
              <a:rPr lang="lt-LT" dirty="0" err="1"/>
              <a:t>no</a:t>
            </a:r>
            <a:r>
              <a:rPr lang="lt-LT" dirty="0"/>
              <a:t>, </a:t>
            </a:r>
            <a:r>
              <a:rPr lang="lt-LT" dirty="0" err="1"/>
              <a:t>no</a:t>
            </a:r>
            <a:r>
              <a:rPr lang="lt-LT" dirty="0"/>
              <a:t> – </a:t>
            </a:r>
            <a:r>
              <a:rPr lang="lt-LT" dirty="0" err="1"/>
              <a:t>then</a:t>
            </a:r>
            <a:r>
              <a:rPr lang="lt-LT" dirty="0"/>
              <a:t> </a:t>
            </a:r>
            <a:r>
              <a:rPr lang="lt-LT" dirty="0" err="1"/>
              <a:t>you</a:t>
            </a:r>
            <a:r>
              <a:rPr lang="lt-LT" dirty="0"/>
              <a:t> </a:t>
            </a:r>
            <a:r>
              <a:rPr lang="lt-LT" dirty="0" err="1"/>
              <a:t>for</a:t>
            </a:r>
            <a:r>
              <a:rPr lang="lt-LT" dirty="0"/>
              <a:t> </a:t>
            </a:r>
            <a:r>
              <a:rPr lang="lt-LT" dirty="0" err="1"/>
              <a:t>sure</a:t>
            </a:r>
            <a:r>
              <a:rPr lang="lt-LT" dirty="0"/>
              <a:t> </a:t>
            </a:r>
            <a:r>
              <a:rPr lang="lt-LT" dirty="0" err="1"/>
              <a:t>will</a:t>
            </a:r>
            <a:r>
              <a:rPr lang="lt-LT" dirty="0"/>
              <a:t> </a:t>
            </a:r>
            <a:r>
              <a:rPr lang="lt-LT" dirty="0" err="1"/>
              <a:t>end</a:t>
            </a:r>
            <a:r>
              <a:rPr lang="lt-LT" dirty="0"/>
              <a:t> </a:t>
            </a:r>
            <a:r>
              <a:rPr lang="lt-LT" dirty="0" err="1"/>
              <a:t>up</a:t>
            </a:r>
            <a:r>
              <a:rPr lang="lt-LT" dirty="0"/>
              <a:t> </a:t>
            </a:r>
            <a:r>
              <a:rPr lang="lt-LT" dirty="0" err="1"/>
              <a:t>in</a:t>
            </a:r>
            <a:r>
              <a:rPr lang="lt-LT" dirty="0"/>
              <a:t> </a:t>
            </a:r>
            <a:r>
              <a:rPr lang="lt-LT" dirty="0" err="1"/>
              <a:t>prison</a:t>
            </a:r>
            <a:r>
              <a:rPr lang="lt-LT" dirty="0"/>
              <a:t> </a:t>
            </a:r>
            <a:endParaRPr lang="en-GB" dirty="0"/>
          </a:p>
        </p:txBody>
      </p:sp>
      <p:sp>
        <p:nvSpPr>
          <p:cNvPr id="4" name="Slide Number Placeholder 3"/>
          <p:cNvSpPr>
            <a:spLocks noGrp="1"/>
          </p:cNvSpPr>
          <p:nvPr>
            <p:ph type="sldNum" sz="quarter" idx="10"/>
          </p:nvPr>
        </p:nvSpPr>
        <p:spPr/>
        <p:txBody>
          <a:bodyPr/>
          <a:lstStyle/>
          <a:p>
            <a:fld id="{99B4E8F3-D0BE-40C1-A3F5-A3E522556BC8}" type="slidenum">
              <a:rPr lang="en-GB" smtClean="0"/>
              <a:t>6</a:t>
            </a:fld>
            <a:endParaRPr lang="en-GB"/>
          </a:p>
        </p:txBody>
      </p:sp>
    </p:spTree>
    <p:extLst>
      <p:ext uri="{BB962C8B-B14F-4D97-AF65-F5344CB8AC3E}">
        <p14:creationId xmlns:p14="http://schemas.microsoft.com/office/powerpoint/2010/main" val="1490147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lt-LT" dirty="0" err="1"/>
              <a:t>Who</a:t>
            </a:r>
            <a:r>
              <a:rPr lang="lt-LT" dirty="0"/>
              <a:t> </a:t>
            </a:r>
            <a:r>
              <a:rPr lang="lt-LT" dirty="0" err="1"/>
              <a:t>would</a:t>
            </a:r>
            <a:r>
              <a:rPr lang="lt-LT" dirty="0"/>
              <a:t> be </a:t>
            </a:r>
            <a:r>
              <a:rPr lang="lt-LT" dirty="0" err="1"/>
              <a:t>the</a:t>
            </a:r>
            <a:r>
              <a:rPr lang="lt-LT" dirty="0"/>
              <a:t> best </a:t>
            </a:r>
            <a:r>
              <a:rPr lang="lt-LT" dirty="0" err="1"/>
              <a:t>people</a:t>
            </a:r>
            <a:r>
              <a:rPr lang="lt-LT" dirty="0"/>
              <a:t> </a:t>
            </a:r>
            <a:r>
              <a:rPr lang="lt-LT" dirty="0" err="1"/>
              <a:t>tyo</a:t>
            </a:r>
            <a:r>
              <a:rPr lang="lt-LT" dirty="0"/>
              <a:t> </a:t>
            </a:r>
            <a:r>
              <a:rPr lang="lt-LT" dirty="0" err="1"/>
              <a:t>help</a:t>
            </a:r>
            <a:r>
              <a:rPr lang="lt-LT" dirty="0"/>
              <a:t> </a:t>
            </a:r>
            <a:r>
              <a:rPr lang="lt-LT" dirty="0" err="1"/>
              <a:t>him</a:t>
            </a:r>
            <a:r>
              <a:rPr lang="lt-LT" dirty="0"/>
              <a:t>?</a:t>
            </a:r>
            <a:endParaRPr lang="en-GB" dirty="0"/>
          </a:p>
        </p:txBody>
      </p:sp>
      <p:sp>
        <p:nvSpPr>
          <p:cNvPr id="4" name="Slide Number Placeholder 3"/>
          <p:cNvSpPr>
            <a:spLocks noGrp="1"/>
          </p:cNvSpPr>
          <p:nvPr>
            <p:ph type="sldNum" sz="quarter" idx="10"/>
          </p:nvPr>
        </p:nvSpPr>
        <p:spPr/>
        <p:txBody>
          <a:bodyPr/>
          <a:lstStyle/>
          <a:p>
            <a:fld id="{99B4E8F3-D0BE-40C1-A3F5-A3E522556BC8}" type="slidenum">
              <a:rPr lang="en-GB" smtClean="0"/>
              <a:t>7</a:t>
            </a:fld>
            <a:endParaRPr lang="en-GB"/>
          </a:p>
        </p:txBody>
      </p:sp>
    </p:spTree>
    <p:extLst>
      <p:ext uri="{BB962C8B-B14F-4D97-AF65-F5344CB8AC3E}">
        <p14:creationId xmlns:p14="http://schemas.microsoft.com/office/powerpoint/2010/main" val="20330469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9B4E8F3-D0BE-40C1-A3F5-A3E522556BC8}" type="slidenum">
              <a:rPr lang="en-GB" smtClean="0"/>
              <a:t>8</a:t>
            </a:fld>
            <a:endParaRPr lang="en-GB"/>
          </a:p>
        </p:txBody>
      </p:sp>
    </p:spTree>
    <p:extLst>
      <p:ext uri="{BB962C8B-B14F-4D97-AF65-F5344CB8AC3E}">
        <p14:creationId xmlns:p14="http://schemas.microsoft.com/office/powerpoint/2010/main" val="3719208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lt-LT" dirty="0" err="1"/>
              <a:t>What</a:t>
            </a:r>
            <a:r>
              <a:rPr lang="lt-LT" dirty="0"/>
              <a:t> </a:t>
            </a:r>
            <a:r>
              <a:rPr lang="lt-LT" dirty="0" err="1"/>
              <a:t>dreams</a:t>
            </a:r>
            <a:r>
              <a:rPr lang="lt-LT" dirty="0"/>
              <a:t> </a:t>
            </a:r>
            <a:r>
              <a:rPr lang="lt-LT" dirty="0" err="1"/>
              <a:t>and</a:t>
            </a:r>
            <a:r>
              <a:rPr lang="lt-LT" dirty="0"/>
              <a:t> </a:t>
            </a:r>
            <a:r>
              <a:rPr lang="lt-LT" dirty="0" err="1"/>
              <a:t>wishes</a:t>
            </a:r>
            <a:r>
              <a:rPr lang="lt-LT" dirty="0"/>
              <a:t> </a:t>
            </a:r>
            <a:r>
              <a:rPr lang="lt-LT" dirty="0" err="1"/>
              <a:t>the</a:t>
            </a:r>
            <a:r>
              <a:rPr lang="lt-LT" dirty="0"/>
              <a:t> </a:t>
            </a:r>
            <a:r>
              <a:rPr lang="lt-LT" dirty="0" err="1"/>
              <a:t>child</a:t>
            </a:r>
            <a:r>
              <a:rPr lang="lt-LT" dirty="0"/>
              <a:t> </a:t>
            </a:r>
            <a:r>
              <a:rPr lang="lt-LT" dirty="0" err="1"/>
              <a:t>has</a:t>
            </a:r>
            <a:r>
              <a:rPr lang="lt-LT" dirty="0"/>
              <a:t> </a:t>
            </a:r>
            <a:r>
              <a:rPr lang="lt-LT" dirty="0" err="1"/>
              <a:t>for</a:t>
            </a:r>
            <a:r>
              <a:rPr lang="lt-LT" dirty="0"/>
              <a:t> </a:t>
            </a:r>
            <a:r>
              <a:rPr lang="lt-LT" dirty="0" err="1"/>
              <a:t>his</a:t>
            </a:r>
            <a:r>
              <a:rPr lang="lt-LT" dirty="0"/>
              <a:t> </a:t>
            </a:r>
            <a:r>
              <a:rPr lang="lt-LT" dirty="0" err="1"/>
              <a:t>future</a:t>
            </a:r>
            <a:r>
              <a:rPr lang="lt-LT" dirty="0"/>
              <a:t>?</a:t>
            </a:r>
            <a:endParaRPr lang="en-GB" dirty="0"/>
          </a:p>
        </p:txBody>
      </p:sp>
      <p:sp>
        <p:nvSpPr>
          <p:cNvPr id="4" name="Slide Number Placeholder 3"/>
          <p:cNvSpPr>
            <a:spLocks noGrp="1"/>
          </p:cNvSpPr>
          <p:nvPr>
            <p:ph type="sldNum" sz="quarter" idx="10"/>
          </p:nvPr>
        </p:nvSpPr>
        <p:spPr/>
        <p:txBody>
          <a:bodyPr/>
          <a:lstStyle/>
          <a:p>
            <a:fld id="{99B4E8F3-D0BE-40C1-A3F5-A3E522556BC8}" type="slidenum">
              <a:rPr lang="en-GB" smtClean="0"/>
              <a:t>9</a:t>
            </a:fld>
            <a:endParaRPr lang="en-GB"/>
          </a:p>
        </p:txBody>
      </p:sp>
    </p:spTree>
    <p:extLst>
      <p:ext uri="{BB962C8B-B14F-4D97-AF65-F5344CB8AC3E}">
        <p14:creationId xmlns:p14="http://schemas.microsoft.com/office/powerpoint/2010/main" val="1470969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lt-LT" dirty="0" err="1"/>
              <a:t>What</a:t>
            </a:r>
            <a:r>
              <a:rPr lang="lt-LT" dirty="0"/>
              <a:t> </a:t>
            </a:r>
            <a:r>
              <a:rPr lang="lt-LT" dirty="0" err="1"/>
              <a:t>about</a:t>
            </a:r>
            <a:r>
              <a:rPr lang="lt-LT" dirty="0"/>
              <a:t> </a:t>
            </a:r>
            <a:r>
              <a:rPr lang="lt-LT" dirty="0" err="1"/>
              <a:t>going</a:t>
            </a:r>
            <a:r>
              <a:rPr lang="lt-LT" dirty="0"/>
              <a:t> to </a:t>
            </a:r>
            <a:r>
              <a:rPr lang="lt-LT" dirty="0" err="1"/>
              <a:t>school</a:t>
            </a:r>
            <a:r>
              <a:rPr lang="lt-LT" dirty="0"/>
              <a:t>? One </a:t>
            </a:r>
            <a:r>
              <a:rPr lang="lt-LT" dirty="0" err="1"/>
              <a:t>of</a:t>
            </a:r>
            <a:r>
              <a:rPr lang="lt-LT" dirty="0"/>
              <a:t> </a:t>
            </a:r>
            <a:r>
              <a:rPr lang="lt-LT" dirty="0" err="1"/>
              <a:t>the</a:t>
            </a:r>
            <a:r>
              <a:rPr lang="lt-LT" dirty="0"/>
              <a:t> </a:t>
            </a:r>
            <a:r>
              <a:rPr lang="lt-LT" dirty="0" err="1"/>
              <a:t>answers</a:t>
            </a:r>
            <a:r>
              <a:rPr lang="lt-LT" dirty="0"/>
              <a:t> – </a:t>
            </a:r>
            <a:r>
              <a:rPr lang="lt-LT" dirty="0" err="1"/>
              <a:t>what</a:t>
            </a:r>
            <a:r>
              <a:rPr lang="lt-LT" dirty="0"/>
              <a:t> </a:t>
            </a:r>
            <a:r>
              <a:rPr lang="lt-LT" dirty="0" err="1"/>
              <a:t>for</a:t>
            </a:r>
            <a:r>
              <a:rPr lang="lt-LT" dirty="0"/>
              <a:t>? </a:t>
            </a:r>
          </a:p>
          <a:p>
            <a:r>
              <a:rPr lang="lt-LT" dirty="0" err="1"/>
              <a:t>What</a:t>
            </a:r>
            <a:r>
              <a:rPr lang="lt-LT" dirty="0"/>
              <a:t> </a:t>
            </a:r>
            <a:r>
              <a:rPr lang="lt-LT" dirty="0" err="1"/>
              <a:t>about</a:t>
            </a:r>
            <a:r>
              <a:rPr lang="lt-LT" dirty="0"/>
              <a:t> </a:t>
            </a:r>
            <a:r>
              <a:rPr lang="lt-LT" dirty="0" err="1"/>
              <a:t>learning</a:t>
            </a:r>
            <a:r>
              <a:rPr lang="lt-LT" dirty="0"/>
              <a:t> </a:t>
            </a:r>
            <a:r>
              <a:rPr lang="lt-LT" dirty="0" err="1"/>
              <a:t>profession</a:t>
            </a:r>
            <a:r>
              <a:rPr lang="lt-LT" dirty="0"/>
              <a:t>? </a:t>
            </a:r>
            <a:endParaRPr lang="en-GB" dirty="0"/>
          </a:p>
        </p:txBody>
      </p:sp>
      <p:sp>
        <p:nvSpPr>
          <p:cNvPr id="4" name="Slide Number Placeholder 3"/>
          <p:cNvSpPr>
            <a:spLocks noGrp="1"/>
          </p:cNvSpPr>
          <p:nvPr>
            <p:ph type="sldNum" sz="quarter" idx="10"/>
          </p:nvPr>
        </p:nvSpPr>
        <p:spPr/>
        <p:txBody>
          <a:bodyPr/>
          <a:lstStyle/>
          <a:p>
            <a:fld id="{99B4E8F3-D0BE-40C1-A3F5-A3E522556BC8}" type="slidenum">
              <a:rPr lang="en-GB" smtClean="0"/>
              <a:t>10</a:t>
            </a:fld>
            <a:endParaRPr lang="en-GB"/>
          </a:p>
        </p:txBody>
      </p:sp>
    </p:spTree>
    <p:extLst>
      <p:ext uri="{BB962C8B-B14F-4D97-AF65-F5344CB8AC3E}">
        <p14:creationId xmlns:p14="http://schemas.microsoft.com/office/powerpoint/2010/main" val="1007671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altLang="ko-KR"/>
              <a:t>Click to edit Master title style</a:t>
            </a:r>
            <a:endParaRPr lang="en-US" dirty="0"/>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ltLang="ko-KR"/>
              <a:t>Click to edit Master subtitle style</a:t>
            </a:r>
            <a:endParaRPr lang="en-US" dirty="0"/>
          </a:p>
        </p:txBody>
      </p:sp>
      <p:sp>
        <p:nvSpPr>
          <p:cNvPr id="4" name="Date Placeholder 3"/>
          <p:cNvSpPr>
            <a:spLocks noGrp="1"/>
          </p:cNvSpPr>
          <p:nvPr>
            <p:ph type="dt" sz="half" idx="10"/>
          </p:nvPr>
        </p:nvSpPr>
        <p:spPr/>
        <p:txBody>
          <a:bodyPr/>
          <a:lstStyle/>
          <a:p>
            <a:fld id="{5E212DB2-9C07-45E6-A824-20EB8945A455}" type="datetimeFigureOut">
              <a:rPr lang="ko-KR" altLang="en-US" smtClean="0"/>
              <a:t>2017-12-13</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072DF120-6FFF-4FC0-9890-CFE03C82554A}" type="slidenum">
              <a:rPr lang="ko-KR" altLang="en-US" smtClean="0"/>
              <a:t>‹#›</a:t>
            </a:fld>
            <a:endParaRPr lang="ko-KR" altLang="en-US"/>
          </a:p>
        </p:txBody>
      </p:sp>
    </p:spTree>
    <p:extLst>
      <p:ext uri="{BB962C8B-B14F-4D97-AF65-F5344CB8AC3E}">
        <p14:creationId xmlns:p14="http://schemas.microsoft.com/office/powerpoint/2010/main" val="27376986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US" dirty="0"/>
          </a:p>
        </p:txBody>
      </p:sp>
      <p:sp>
        <p:nvSpPr>
          <p:cNvPr id="4" name="Date Placeholder 3"/>
          <p:cNvSpPr>
            <a:spLocks noGrp="1"/>
          </p:cNvSpPr>
          <p:nvPr>
            <p:ph type="dt" sz="half" idx="10"/>
          </p:nvPr>
        </p:nvSpPr>
        <p:spPr/>
        <p:txBody>
          <a:bodyPr/>
          <a:lstStyle/>
          <a:p>
            <a:fld id="{5E212DB2-9C07-45E6-A824-20EB8945A455}" type="datetimeFigureOut">
              <a:rPr lang="ko-KR" altLang="en-US" smtClean="0"/>
              <a:t>2017-12-13</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072DF120-6FFF-4FC0-9890-CFE03C82554A}" type="slidenum">
              <a:rPr lang="ko-KR" altLang="en-US" smtClean="0"/>
              <a:t>‹#›</a:t>
            </a:fld>
            <a:endParaRPr lang="ko-KR" altLang="en-US"/>
          </a:p>
        </p:txBody>
      </p:sp>
    </p:spTree>
    <p:extLst>
      <p:ext uri="{BB962C8B-B14F-4D97-AF65-F5344CB8AC3E}">
        <p14:creationId xmlns:p14="http://schemas.microsoft.com/office/powerpoint/2010/main" val="18268392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altLang="ko-KR"/>
              <a:t>Click to edit Master title style</a:t>
            </a:r>
            <a:endParaRPr lang="en-US" dirty="0"/>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US" dirty="0"/>
          </a:p>
        </p:txBody>
      </p:sp>
      <p:sp>
        <p:nvSpPr>
          <p:cNvPr id="4" name="Date Placeholder 3"/>
          <p:cNvSpPr>
            <a:spLocks noGrp="1"/>
          </p:cNvSpPr>
          <p:nvPr>
            <p:ph type="dt" sz="half" idx="10"/>
          </p:nvPr>
        </p:nvSpPr>
        <p:spPr/>
        <p:txBody>
          <a:bodyPr/>
          <a:lstStyle/>
          <a:p>
            <a:fld id="{5E212DB2-9C07-45E6-A824-20EB8945A455}" type="datetimeFigureOut">
              <a:rPr lang="ko-KR" altLang="en-US" smtClean="0"/>
              <a:t>2017-12-13</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072DF120-6FFF-4FC0-9890-CFE03C82554A}" type="slidenum">
              <a:rPr lang="ko-KR" altLang="en-US" smtClean="0"/>
              <a:t>‹#›</a:t>
            </a:fld>
            <a:endParaRPr lang="ko-KR" altLang="en-US"/>
          </a:p>
        </p:txBody>
      </p:sp>
    </p:spTree>
    <p:extLst>
      <p:ext uri="{BB962C8B-B14F-4D97-AF65-F5344CB8AC3E}">
        <p14:creationId xmlns:p14="http://schemas.microsoft.com/office/powerpoint/2010/main" val="37378629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sic_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25455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ain_Pictur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8288000" cy="10287000"/>
          </a:xfrm>
        </p:spPr>
        <p:txBody>
          <a:bodyPr/>
          <a:lstStyle/>
          <a:p>
            <a:endParaRPr lang="ko-KR" altLang="en-US"/>
          </a:p>
        </p:txBody>
      </p:sp>
    </p:spTree>
    <p:extLst>
      <p:ext uri="{BB962C8B-B14F-4D97-AF65-F5344CB8AC3E}">
        <p14:creationId xmlns:p14="http://schemas.microsoft.com/office/powerpoint/2010/main" val="25933176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Main_Picture">
    <p:spTree>
      <p:nvGrpSpPr>
        <p:cNvPr id="1" name=""/>
        <p:cNvGrpSpPr/>
        <p:nvPr/>
      </p:nvGrpSpPr>
      <p:grpSpPr>
        <a:xfrm>
          <a:off x="0" y="0"/>
          <a:ext cx="0" cy="0"/>
          <a:chOff x="0" y="0"/>
          <a:chExt cx="0" cy="0"/>
        </a:xfrm>
      </p:grpSpPr>
      <p:sp>
        <p:nvSpPr>
          <p:cNvPr id="7" name="Freeform: Shape 6"/>
          <p:cNvSpPr/>
          <p:nvPr userDrawn="1"/>
        </p:nvSpPr>
        <p:spPr>
          <a:xfrm>
            <a:off x="323850" y="0"/>
            <a:ext cx="17583150" cy="10287000"/>
          </a:xfrm>
          <a:custGeom>
            <a:avLst/>
            <a:gdLst>
              <a:gd name="connsiteX0" fmla="*/ 10287000 w 17583150"/>
              <a:gd name="connsiteY0" fmla="*/ 0 h 10287000"/>
              <a:gd name="connsiteX1" fmla="*/ 17583150 w 17583150"/>
              <a:gd name="connsiteY1" fmla="*/ 0 h 10287000"/>
              <a:gd name="connsiteX2" fmla="*/ 7296152 w 17583150"/>
              <a:gd name="connsiteY2" fmla="*/ 10287000 h 10287000"/>
              <a:gd name="connsiteX3" fmla="*/ 0 w 17583150"/>
              <a:gd name="connsiteY3" fmla="*/ 10287000 h 10287000"/>
            </a:gdLst>
            <a:ahLst/>
            <a:cxnLst>
              <a:cxn ang="0">
                <a:pos x="connsiteX0" y="connsiteY0"/>
              </a:cxn>
              <a:cxn ang="0">
                <a:pos x="connsiteX1" y="connsiteY1"/>
              </a:cxn>
              <a:cxn ang="0">
                <a:pos x="connsiteX2" y="connsiteY2"/>
              </a:cxn>
              <a:cxn ang="0">
                <a:pos x="connsiteX3" y="connsiteY3"/>
              </a:cxn>
            </a:cxnLst>
            <a:rect l="l" t="t" r="r" b="b"/>
            <a:pathLst>
              <a:path w="17583150" h="10287000">
                <a:moveTo>
                  <a:pt x="10287000" y="0"/>
                </a:moveTo>
                <a:lnTo>
                  <a:pt x="17583150" y="0"/>
                </a:lnTo>
                <a:lnTo>
                  <a:pt x="7296152" y="10287000"/>
                </a:lnTo>
                <a:lnTo>
                  <a:pt x="0" y="10287000"/>
                </a:lnTo>
                <a:close/>
              </a:path>
            </a:pathLst>
          </a:custGeom>
          <a:solidFill>
            <a:srgbClr val="49443E"/>
          </a:solidFill>
          <a:ln w="63500" cap="rnd">
            <a:noFill/>
            <a:prstDash val="sysDot"/>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6" name="Picture Placeholder 5"/>
          <p:cNvSpPr>
            <a:spLocks noGrp="1"/>
          </p:cNvSpPr>
          <p:nvPr>
            <p:ph type="pic" sz="quarter" idx="10"/>
          </p:nvPr>
        </p:nvSpPr>
        <p:spPr>
          <a:xfrm>
            <a:off x="0" y="228599"/>
            <a:ext cx="6882667" cy="10058400"/>
          </a:xfrm>
          <a:custGeom>
            <a:avLst/>
            <a:gdLst>
              <a:gd name="connsiteX0" fmla="*/ 0 w 6882667"/>
              <a:gd name="connsiteY0" fmla="*/ 0 h 10058400"/>
              <a:gd name="connsiteX1" fmla="*/ 6882667 w 6882667"/>
              <a:gd name="connsiteY1" fmla="*/ 0 h 10058400"/>
              <a:gd name="connsiteX2" fmla="*/ 6882667 w 6882667"/>
              <a:gd name="connsiteY2" fmla="*/ 10058400 h 10058400"/>
              <a:gd name="connsiteX3" fmla="*/ 0 w 6882667"/>
              <a:gd name="connsiteY3" fmla="*/ 10058400 h 10058400"/>
            </a:gdLst>
            <a:ahLst/>
            <a:cxnLst>
              <a:cxn ang="0">
                <a:pos x="connsiteX0" y="connsiteY0"/>
              </a:cxn>
              <a:cxn ang="0">
                <a:pos x="connsiteX1" y="connsiteY1"/>
              </a:cxn>
              <a:cxn ang="0">
                <a:pos x="connsiteX2" y="connsiteY2"/>
              </a:cxn>
              <a:cxn ang="0">
                <a:pos x="connsiteX3" y="connsiteY3"/>
              </a:cxn>
            </a:cxnLst>
            <a:rect l="l" t="t" r="r" b="b"/>
            <a:pathLst>
              <a:path w="6882667" h="10058400">
                <a:moveTo>
                  <a:pt x="0" y="0"/>
                </a:moveTo>
                <a:lnTo>
                  <a:pt x="6882667" y="0"/>
                </a:lnTo>
                <a:lnTo>
                  <a:pt x="6882667" y="10058400"/>
                </a:lnTo>
                <a:lnTo>
                  <a:pt x="0" y="10058400"/>
                </a:lnTo>
                <a:close/>
              </a:path>
            </a:pathLst>
          </a:custGeom>
        </p:spPr>
        <p:txBody>
          <a:bodyPr wrap="square">
            <a:noAutofit/>
          </a:bodyPr>
          <a:lstStyle/>
          <a:p>
            <a:endParaRPr lang="ko-KR" altLang="en-US"/>
          </a:p>
        </p:txBody>
      </p:sp>
    </p:spTree>
    <p:extLst>
      <p:ext uri="{BB962C8B-B14F-4D97-AF65-F5344CB8AC3E}">
        <p14:creationId xmlns:p14="http://schemas.microsoft.com/office/powerpoint/2010/main" val="37263379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Main_Pictur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114800" y="3581400"/>
            <a:ext cx="10058400" cy="6705600"/>
          </a:xfrm>
          <a:custGeom>
            <a:avLst/>
            <a:gdLst>
              <a:gd name="connsiteX0" fmla="*/ 0 w 10058400"/>
              <a:gd name="connsiteY0" fmla="*/ 0 h 6705600"/>
              <a:gd name="connsiteX1" fmla="*/ 10058400 w 10058400"/>
              <a:gd name="connsiteY1" fmla="*/ 0 h 6705600"/>
              <a:gd name="connsiteX2" fmla="*/ 10058400 w 10058400"/>
              <a:gd name="connsiteY2" fmla="*/ 6705600 h 6705600"/>
              <a:gd name="connsiteX3" fmla="*/ 0 w 10058400"/>
              <a:gd name="connsiteY3" fmla="*/ 6705600 h 6705600"/>
            </a:gdLst>
            <a:ahLst/>
            <a:cxnLst>
              <a:cxn ang="0">
                <a:pos x="connsiteX0" y="connsiteY0"/>
              </a:cxn>
              <a:cxn ang="0">
                <a:pos x="connsiteX1" y="connsiteY1"/>
              </a:cxn>
              <a:cxn ang="0">
                <a:pos x="connsiteX2" y="connsiteY2"/>
              </a:cxn>
              <a:cxn ang="0">
                <a:pos x="connsiteX3" y="connsiteY3"/>
              </a:cxn>
            </a:cxnLst>
            <a:rect l="l" t="t" r="r" b="b"/>
            <a:pathLst>
              <a:path w="10058400" h="6705600">
                <a:moveTo>
                  <a:pt x="0" y="0"/>
                </a:moveTo>
                <a:lnTo>
                  <a:pt x="10058400" y="0"/>
                </a:lnTo>
                <a:lnTo>
                  <a:pt x="10058400" y="6705600"/>
                </a:lnTo>
                <a:lnTo>
                  <a:pt x="0" y="6705600"/>
                </a:lnTo>
                <a:close/>
              </a:path>
            </a:pathLst>
          </a:custGeom>
        </p:spPr>
        <p:txBody>
          <a:bodyPr wrap="square">
            <a:noAutofit/>
          </a:bodyPr>
          <a:lstStyle/>
          <a:p>
            <a:endParaRPr lang="ko-KR" altLang="en-US"/>
          </a:p>
        </p:txBody>
      </p:sp>
    </p:spTree>
    <p:extLst>
      <p:ext uri="{BB962C8B-B14F-4D97-AF65-F5344CB8AC3E}">
        <p14:creationId xmlns:p14="http://schemas.microsoft.com/office/powerpoint/2010/main" val="60381221"/>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Main_Picture">
    <p:spTree>
      <p:nvGrpSpPr>
        <p:cNvPr id="1" name=""/>
        <p:cNvGrpSpPr/>
        <p:nvPr/>
      </p:nvGrpSpPr>
      <p:grpSpPr>
        <a:xfrm>
          <a:off x="0" y="0"/>
          <a:ext cx="0" cy="0"/>
          <a:chOff x="0" y="0"/>
          <a:chExt cx="0" cy="0"/>
        </a:xfrm>
      </p:grpSpPr>
      <p:sp>
        <p:nvSpPr>
          <p:cNvPr id="40" name="Picture Placeholder 39"/>
          <p:cNvSpPr>
            <a:spLocks noGrp="1"/>
          </p:cNvSpPr>
          <p:nvPr>
            <p:ph type="pic" sz="quarter" idx="10"/>
          </p:nvPr>
        </p:nvSpPr>
        <p:spPr>
          <a:xfrm>
            <a:off x="2032000" y="5943600"/>
            <a:ext cx="14238513" cy="3875314"/>
          </a:xfrm>
          <a:custGeom>
            <a:avLst/>
            <a:gdLst>
              <a:gd name="connsiteX0" fmla="*/ 12148456 w 14238513"/>
              <a:gd name="connsiteY0" fmla="*/ 1248229 h 3875314"/>
              <a:gd name="connsiteX1" fmla="*/ 14238513 w 14238513"/>
              <a:gd name="connsiteY1" fmla="*/ 1494972 h 3875314"/>
              <a:gd name="connsiteX2" fmla="*/ 12685485 w 14238513"/>
              <a:gd name="connsiteY2" fmla="*/ 2801257 h 3875314"/>
              <a:gd name="connsiteX3" fmla="*/ 10348685 w 14238513"/>
              <a:gd name="connsiteY3" fmla="*/ 841829 h 3875314"/>
              <a:gd name="connsiteX4" fmla="*/ 10611429 w 14238513"/>
              <a:gd name="connsiteY4" fmla="*/ 2542752 h 3875314"/>
              <a:gd name="connsiteX5" fmla="*/ 12148456 w 14238513"/>
              <a:gd name="connsiteY5" fmla="*/ 1219200 h 3875314"/>
              <a:gd name="connsiteX6" fmla="*/ 10682513 w 14238513"/>
              <a:gd name="connsiteY6" fmla="*/ 3875314 h 3875314"/>
              <a:gd name="connsiteX7" fmla="*/ 10584271 w 14238513"/>
              <a:gd name="connsiteY7" fmla="*/ 2612203 h 3875314"/>
              <a:gd name="connsiteX8" fmla="*/ 9448799 w 14238513"/>
              <a:gd name="connsiteY8" fmla="*/ 2191657 h 3875314"/>
              <a:gd name="connsiteX9" fmla="*/ 6371770 w 14238513"/>
              <a:gd name="connsiteY9" fmla="*/ 624114 h 3875314"/>
              <a:gd name="connsiteX10" fmla="*/ 8200570 w 14238513"/>
              <a:gd name="connsiteY10" fmla="*/ 1582057 h 3875314"/>
              <a:gd name="connsiteX11" fmla="*/ 8196471 w 14238513"/>
              <a:gd name="connsiteY11" fmla="*/ 1586368 h 3875314"/>
              <a:gd name="connsiteX12" fmla="*/ 9434285 w 14238513"/>
              <a:gd name="connsiteY12" fmla="*/ 2177143 h 3875314"/>
              <a:gd name="connsiteX13" fmla="*/ 8447313 w 14238513"/>
              <a:gd name="connsiteY13" fmla="*/ 3556000 h 3875314"/>
              <a:gd name="connsiteX14" fmla="*/ 8164660 w 14238513"/>
              <a:gd name="connsiteY14" fmla="*/ 1619824 h 3875314"/>
              <a:gd name="connsiteX15" fmla="*/ 7376769 w 14238513"/>
              <a:gd name="connsiteY15" fmla="*/ 2448470 h 3875314"/>
              <a:gd name="connsiteX16" fmla="*/ 7402285 w 14238513"/>
              <a:gd name="connsiteY16" fmla="*/ 2452914 h 3875314"/>
              <a:gd name="connsiteX17" fmla="*/ 6095999 w 14238513"/>
              <a:gd name="connsiteY17" fmla="*/ 3585029 h 3875314"/>
              <a:gd name="connsiteX18" fmla="*/ 5152570 w 14238513"/>
              <a:gd name="connsiteY18" fmla="*/ 2061029 h 3875314"/>
              <a:gd name="connsiteX19" fmla="*/ 7345692 w 14238513"/>
              <a:gd name="connsiteY19" fmla="*/ 2443056 h 3875314"/>
              <a:gd name="connsiteX20" fmla="*/ 0 w 14238513"/>
              <a:gd name="connsiteY20" fmla="*/ 493486 h 3875314"/>
              <a:gd name="connsiteX21" fmla="*/ 1248229 w 14238513"/>
              <a:gd name="connsiteY21" fmla="*/ 1233714 h 3875314"/>
              <a:gd name="connsiteX22" fmla="*/ 1224926 w 14238513"/>
              <a:gd name="connsiteY22" fmla="*/ 1256455 h 3875314"/>
              <a:gd name="connsiteX23" fmla="*/ 2365829 w 14238513"/>
              <a:gd name="connsiteY23" fmla="*/ 2002972 h 3875314"/>
              <a:gd name="connsiteX24" fmla="*/ 1059543 w 14238513"/>
              <a:gd name="connsiteY24" fmla="*/ 3657600 h 3875314"/>
              <a:gd name="connsiteX25" fmla="*/ 1186948 w 14238513"/>
              <a:gd name="connsiteY25" fmla="*/ 1293519 h 3875314"/>
              <a:gd name="connsiteX26" fmla="*/ 43543 w 14238513"/>
              <a:gd name="connsiteY26" fmla="*/ 2409372 h 3875314"/>
              <a:gd name="connsiteX27" fmla="*/ 4354286 w 14238513"/>
              <a:gd name="connsiteY27" fmla="*/ 0 h 3875314"/>
              <a:gd name="connsiteX28" fmla="*/ 6342744 w 14238513"/>
              <a:gd name="connsiteY28" fmla="*/ 682172 h 3875314"/>
              <a:gd name="connsiteX29" fmla="*/ 5109028 w 14238513"/>
              <a:gd name="connsiteY29" fmla="*/ 2061029 h 3875314"/>
              <a:gd name="connsiteX30" fmla="*/ 1886857 w 14238513"/>
              <a:gd name="connsiteY30" fmla="*/ 0 h 3875314"/>
              <a:gd name="connsiteX31" fmla="*/ 3570514 w 14238513"/>
              <a:gd name="connsiteY31" fmla="*/ 1074057 h 3875314"/>
              <a:gd name="connsiteX32" fmla="*/ 3548527 w 14238513"/>
              <a:gd name="connsiteY32" fmla="*/ 1091158 h 3875314"/>
              <a:gd name="connsiteX33" fmla="*/ 5123543 w 14238513"/>
              <a:gd name="connsiteY33" fmla="*/ 2075543 h 3875314"/>
              <a:gd name="connsiteX34" fmla="*/ 3715657 w 14238513"/>
              <a:gd name="connsiteY34" fmla="*/ 3135086 h 3875314"/>
              <a:gd name="connsiteX35" fmla="*/ 3504825 w 14238513"/>
              <a:gd name="connsiteY35" fmla="*/ 1125149 h 3875314"/>
              <a:gd name="connsiteX36" fmla="*/ 2394858 w 14238513"/>
              <a:gd name="connsiteY36" fmla="*/ 1988457 h 3875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4238513" h="3875314">
                <a:moveTo>
                  <a:pt x="12148456" y="1248229"/>
                </a:moveTo>
                <a:lnTo>
                  <a:pt x="14238513" y="1494972"/>
                </a:lnTo>
                <a:lnTo>
                  <a:pt x="12685485" y="2801257"/>
                </a:lnTo>
                <a:close/>
                <a:moveTo>
                  <a:pt x="10348685" y="841829"/>
                </a:moveTo>
                <a:lnTo>
                  <a:pt x="10611429" y="2542752"/>
                </a:lnTo>
                <a:lnTo>
                  <a:pt x="12148456" y="1219200"/>
                </a:lnTo>
                <a:lnTo>
                  <a:pt x="10682513" y="3875314"/>
                </a:lnTo>
                <a:lnTo>
                  <a:pt x="10584271" y="2612203"/>
                </a:lnTo>
                <a:lnTo>
                  <a:pt x="9448799" y="2191657"/>
                </a:lnTo>
                <a:close/>
                <a:moveTo>
                  <a:pt x="6371770" y="624114"/>
                </a:moveTo>
                <a:lnTo>
                  <a:pt x="8200570" y="1582057"/>
                </a:lnTo>
                <a:lnTo>
                  <a:pt x="8196471" y="1586368"/>
                </a:lnTo>
                <a:lnTo>
                  <a:pt x="9434285" y="2177143"/>
                </a:lnTo>
                <a:lnTo>
                  <a:pt x="8447313" y="3556000"/>
                </a:lnTo>
                <a:lnTo>
                  <a:pt x="8164660" y="1619824"/>
                </a:lnTo>
                <a:lnTo>
                  <a:pt x="7376769" y="2448470"/>
                </a:lnTo>
                <a:lnTo>
                  <a:pt x="7402285" y="2452914"/>
                </a:lnTo>
                <a:lnTo>
                  <a:pt x="6095999" y="3585029"/>
                </a:lnTo>
                <a:lnTo>
                  <a:pt x="5152570" y="2061029"/>
                </a:lnTo>
                <a:lnTo>
                  <a:pt x="7345692" y="2443056"/>
                </a:lnTo>
                <a:close/>
                <a:moveTo>
                  <a:pt x="0" y="493486"/>
                </a:moveTo>
                <a:lnTo>
                  <a:pt x="1248229" y="1233714"/>
                </a:lnTo>
                <a:lnTo>
                  <a:pt x="1224926" y="1256455"/>
                </a:lnTo>
                <a:lnTo>
                  <a:pt x="2365829" y="2002972"/>
                </a:lnTo>
                <a:lnTo>
                  <a:pt x="1059543" y="3657600"/>
                </a:lnTo>
                <a:lnTo>
                  <a:pt x="1186948" y="1293519"/>
                </a:lnTo>
                <a:lnTo>
                  <a:pt x="43543" y="2409372"/>
                </a:lnTo>
                <a:close/>
                <a:moveTo>
                  <a:pt x="4354286" y="0"/>
                </a:moveTo>
                <a:lnTo>
                  <a:pt x="6342744" y="682172"/>
                </a:lnTo>
                <a:lnTo>
                  <a:pt x="5109028" y="2061029"/>
                </a:lnTo>
                <a:close/>
                <a:moveTo>
                  <a:pt x="1886857" y="0"/>
                </a:moveTo>
                <a:lnTo>
                  <a:pt x="3570514" y="1074057"/>
                </a:lnTo>
                <a:lnTo>
                  <a:pt x="3548527" y="1091158"/>
                </a:lnTo>
                <a:lnTo>
                  <a:pt x="5123543" y="2075543"/>
                </a:lnTo>
                <a:lnTo>
                  <a:pt x="3715657" y="3135086"/>
                </a:lnTo>
                <a:lnTo>
                  <a:pt x="3504825" y="1125149"/>
                </a:lnTo>
                <a:lnTo>
                  <a:pt x="2394858" y="1988457"/>
                </a:lnTo>
                <a:close/>
              </a:path>
            </a:pathLst>
          </a:custGeom>
          <a:noFill/>
        </p:spPr>
        <p:txBody>
          <a:bodyPr wrap="square" tIns="914400">
            <a:noAutofit/>
          </a:bodyPr>
          <a:lstStyle>
            <a:lvl1pPr algn="ctr">
              <a:defRPr/>
            </a:lvl1pPr>
          </a:lstStyle>
          <a:p>
            <a:endParaRPr lang="ko-KR" altLang="en-US"/>
          </a:p>
        </p:txBody>
      </p:sp>
    </p:spTree>
    <p:extLst>
      <p:ext uri="{BB962C8B-B14F-4D97-AF65-F5344CB8AC3E}">
        <p14:creationId xmlns:p14="http://schemas.microsoft.com/office/powerpoint/2010/main" val="3625115247"/>
      </p:ext>
    </p:extLst>
  </p:cSld>
  <p:clrMapOvr>
    <a:masterClrMapping/>
  </p:clrMapOvr>
  <p:extLst mod="1">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Picture_Layout">
    <p:spTree>
      <p:nvGrpSpPr>
        <p:cNvPr id="1" name=""/>
        <p:cNvGrpSpPr/>
        <p:nvPr/>
      </p:nvGrpSpPr>
      <p:grpSpPr>
        <a:xfrm>
          <a:off x="0" y="0"/>
          <a:ext cx="0" cy="0"/>
          <a:chOff x="0" y="0"/>
          <a:chExt cx="0" cy="0"/>
        </a:xfrm>
      </p:grpSpPr>
      <p:sp>
        <p:nvSpPr>
          <p:cNvPr id="4" name="Picture Placeholder 5"/>
          <p:cNvSpPr>
            <a:spLocks noGrp="1"/>
          </p:cNvSpPr>
          <p:nvPr>
            <p:ph type="pic" sz="quarter" idx="10"/>
          </p:nvPr>
        </p:nvSpPr>
        <p:spPr>
          <a:xfrm>
            <a:off x="1" y="0"/>
            <a:ext cx="18287999" cy="6591300"/>
          </a:xfrm>
          <a:custGeom>
            <a:avLst/>
            <a:gdLst>
              <a:gd name="connsiteX0" fmla="*/ 0 w 18287999"/>
              <a:gd name="connsiteY0" fmla="*/ 0 h 6591300"/>
              <a:gd name="connsiteX1" fmla="*/ 16862471 w 18287999"/>
              <a:gd name="connsiteY1" fmla="*/ 0 h 6591300"/>
              <a:gd name="connsiteX2" fmla="*/ 18006647 w 18287999"/>
              <a:gd name="connsiteY2" fmla="*/ 0 h 6591300"/>
              <a:gd name="connsiteX3" fmla="*/ 18287999 w 18287999"/>
              <a:gd name="connsiteY3" fmla="*/ 0 h 6591300"/>
              <a:gd name="connsiteX4" fmla="*/ 18287999 w 18287999"/>
              <a:gd name="connsiteY4" fmla="*/ 3199491 h 6591300"/>
              <a:gd name="connsiteX5" fmla="*/ 18287999 w 18287999"/>
              <a:gd name="connsiteY5" fmla="*/ 6302822 h 6591300"/>
              <a:gd name="connsiteX6" fmla="*/ 18053539 w 18287999"/>
              <a:gd name="connsiteY6" fmla="*/ 6521366 h 6591300"/>
              <a:gd name="connsiteX7" fmla="*/ 17819075 w 18287999"/>
              <a:gd name="connsiteY7" fmla="*/ 6302822 h 6591300"/>
              <a:gd name="connsiteX8" fmla="*/ 17819075 w 18287999"/>
              <a:gd name="connsiteY8" fmla="*/ 4877912 h 6591300"/>
              <a:gd name="connsiteX9" fmla="*/ 17819075 w 18287999"/>
              <a:gd name="connsiteY9" fmla="*/ 3890091 h 6591300"/>
              <a:gd name="connsiteX10" fmla="*/ 17584615 w 18287999"/>
              <a:gd name="connsiteY10" fmla="*/ 3671547 h 6591300"/>
              <a:gd name="connsiteX11" fmla="*/ 17350151 w 18287999"/>
              <a:gd name="connsiteY11" fmla="*/ 3890091 h 6591300"/>
              <a:gd name="connsiteX12" fmla="*/ 17350151 w 18287999"/>
              <a:gd name="connsiteY12" fmla="*/ 4877912 h 6591300"/>
              <a:gd name="connsiteX13" fmla="*/ 17350151 w 18287999"/>
              <a:gd name="connsiteY13" fmla="*/ 5638447 h 6591300"/>
              <a:gd name="connsiteX14" fmla="*/ 17115691 w 18287999"/>
              <a:gd name="connsiteY14" fmla="*/ 5856991 h 6591300"/>
              <a:gd name="connsiteX15" fmla="*/ 16881231 w 18287999"/>
              <a:gd name="connsiteY15" fmla="*/ 5638447 h 6591300"/>
              <a:gd name="connsiteX16" fmla="*/ 16881231 w 18287999"/>
              <a:gd name="connsiteY16" fmla="*/ 4877912 h 6591300"/>
              <a:gd name="connsiteX17" fmla="*/ 16881231 w 18287999"/>
              <a:gd name="connsiteY17" fmla="*/ 4414598 h 6591300"/>
              <a:gd name="connsiteX18" fmla="*/ 16646770 w 18287999"/>
              <a:gd name="connsiteY18" fmla="*/ 4196053 h 6591300"/>
              <a:gd name="connsiteX19" fmla="*/ 16412307 w 18287999"/>
              <a:gd name="connsiteY19" fmla="*/ 4414598 h 6591300"/>
              <a:gd name="connsiteX20" fmla="*/ 16412307 w 18287999"/>
              <a:gd name="connsiteY20" fmla="*/ 4877912 h 6591300"/>
              <a:gd name="connsiteX21" fmla="*/ 16412307 w 18287999"/>
              <a:gd name="connsiteY21" fmla="*/ 5883216 h 6591300"/>
              <a:gd name="connsiteX22" fmla="*/ 16177845 w 18287999"/>
              <a:gd name="connsiteY22" fmla="*/ 6101761 h 6591300"/>
              <a:gd name="connsiteX23" fmla="*/ 15943384 w 18287999"/>
              <a:gd name="connsiteY23" fmla="*/ 5883216 h 6591300"/>
              <a:gd name="connsiteX24" fmla="*/ 15943384 w 18287999"/>
              <a:gd name="connsiteY24" fmla="*/ 4877912 h 6591300"/>
              <a:gd name="connsiteX25" fmla="*/ 15943384 w 18287999"/>
              <a:gd name="connsiteY25" fmla="*/ 4327180 h 6591300"/>
              <a:gd name="connsiteX26" fmla="*/ 15708922 w 18287999"/>
              <a:gd name="connsiteY26" fmla="*/ 4108635 h 6591300"/>
              <a:gd name="connsiteX27" fmla="*/ 15474461 w 18287999"/>
              <a:gd name="connsiteY27" fmla="*/ 4327180 h 6591300"/>
              <a:gd name="connsiteX28" fmla="*/ 15474461 w 18287999"/>
              <a:gd name="connsiteY28" fmla="*/ 4877912 h 6591300"/>
              <a:gd name="connsiteX29" fmla="*/ 15474461 w 18287999"/>
              <a:gd name="connsiteY29" fmla="*/ 5323743 h 6591300"/>
              <a:gd name="connsiteX30" fmla="*/ 15239999 w 18287999"/>
              <a:gd name="connsiteY30" fmla="*/ 5542287 h 6591300"/>
              <a:gd name="connsiteX31" fmla="*/ 15005537 w 18287999"/>
              <a:gd name="connsiteY31" fmla="*/ 5323743 h 6591300"/>
              <a:gd name="connsiteX32" fmla="*/ 15005537 w 18287999"/>
              <a:gd name="connsiteY32" fmla="*/ 4877912 h 6591300"/>
              <a:gd name="connsiteX33" fmla="*/ 15005537 w 18287999"/>
              <a:gd name="connsiteY33" fmla="*/ 4222279 h 6591300"/>
              <a:gd name="connsiteX34" fmla="*/ 14771076 w 18287999"/>
              <a:gd name="connsiteY34" fmla="*/ 4003734 h 6591300"/>
              <a:gd name="connsiteX35" fmla="*/ 14536614 w 18287999"/>
              <a:gd name="connsiteY35" fmla="*/ 4222279 h 6591300"/>
              <a:gd name="connsiteX36" fmla="*/ 14536614 w 18287999"/>
              <a:gd name="connsiteY36" fmla="*/ 4877912 h 6591300"/>
              <a:gd name="connsiteX37" fmla="*/ 14536614 w 18287999"/>
              <a:gd name="connsiteY37" fmla="*/ 6197920 h 6591300"/>
              <a:gd name="connsiteX38" fmla="*/ 14302153 w 18287999"/>
              <a:gd name="connsiteY38" fmla="*/ 6416465 h 6591300"/>
              <a:gd name="connsiteX39" fmla="*/ 14067691 w 18287999"/>
              <a:gd name="connsiteY39" fmla="*/ 6197920 h 6591300"/>
              <a:gd name="connsiteX40" fmla="*/ 14067691 w 18287999"/>
              <a:gd name="connsiteY40" fmla="*/ 4877912 h 6591300"/>
              <a:gd name="connsiteX41" fmla="*/ 14067691 w 18287999"/>
              <a:gd name="connsiteY41" fmla="*/ 4414598 h 6591300"/>
              <a:gd name="connsiteX42" fmla="*/ 13833230 w 18287999"/>
              <a:gd name="connsiteY42" fmla="*/ 4196053 h 6591300"/>
              <a:gd name="connsiteX43" fmla="*/ 13598768 w 18287999"/>
              <a:gd name="connsiteY43" fmla="*/ 4414598 h 6591300"/>
              <a:gd name="connsiteX44" fmla="*/ 13598768 w 18287999"/>
              <a:gd name="connsiteY44" fmla="*/ 4877912 h 6591300"/>
              <a:gd name="connsiteX45" fmla="*/ 13598768 w 18287999"/>
              <a:gd name="connsiteY45" fmla="*/ 5848249 h 6591300"/>
              <a:gd name="connsiteX46" fmla="*/ 13364307 w 18287999"/>
              <a:gd name="connsiteY46" fmla="*/ 6066794 h 6591300"/>
              <a:gd name="connsiteX47" fmla="*/ 13129845 w 18287999"/>
              <a:gd name="connsiteY47" fmla="*/ 5848249 h 6591300"/>
              <a:gd name="connsiteX48" fmla="*/ 13129845 w 18287999"/>
              <a:gd name="connsiteY48" fmla="*/ 4877912 h 6591300"/>
              <a:gd name="connsiteX49" fmla="*/ 13129845 w 18287999"/>
              <a:gd name="connsiteY49" fmla="*/ 4397114 h 6591300"/>
              <a:gd name="connsiteX50" fmla="*/ 12895384 w 18287999"/>
              <a:gd name="connsiteY50" fmla="*/ 4178570 h 6591300"/>
              <a:gd name="connsiteX51" fmla="*/ 12660922 w 18287999"/>
              <a:gd name="connsiteY51" fmla="*/ 4397114 h 6591300"/>
              <a:gd name="connsiteX52" fmla="*/ 12660922 w 18287999"/>
              <a:gd name="connsiteY52" fmla="*/ 4877912 h 6591300"/>
              <a:gd name="connsiteX53" fmla="*/ 12660922 w 18287999"/>
              <a:gd name="connsiteY53" fmla="*/ 6372756 h 6591300"/>
              <a:gd name="connsiteX54" fmla="*/ 12426461 w 18287999"/>
              <a:gd name="connsiteY54" fmla="*/ 6591300 h 6591300"/>
              <a:gd name="connsiteX55" fmla="*/ 12191999 w 18287999"/>
              <a:gd name="connsiteY55" fmla="*/ 6372756 h 6591300"/>
              <a:gd name="connsiteX56" fmla="*/ 12191999 w 18287999"/>
              <a:gd name="connsiteY56" fmla="*/ 4877912 h 6591300"/>
              <a:gd name="connsiteX57" fmla="*/ 12191999 w 18287999"/>
              <a:gd name="connsiteY57" fmla="*/ 4554466 h 6591300"/>
              <a:gd name="connsiteX58" fmla="*/ 11957537 w 18287999"/>
              <a:gd name="connsiteY58" fmla="*/ 4335922 h 6591300"/>
              <a:gd name="connsiteX59" fmla="*/ 11723076 w 18287999"/>
              <a:gd name="connsiteY59" fmla="*/ 4554466 h 6591300"/>
              <a:gd name="connsiteX60" fmla="*/ 11723076 w 18287999"/>
              <a:gd name="connsiteY60" fmla="*/ 4877912 h 6591300"/>
              <a:gd name="connsiteX61" fmla="*/ 11723076 w 18287999"/>
              <a:gd name="connsiteY61" fmla="*/ 5988118 h 6591300"/>
              <a:gd name="connsiteX62" fmla="*/ 11488614 w 18287999"/>
              <a:gd name="connsiteY62" fmla="*/ 6206662 h 6591300"/>
              <a:gd name="connsiteX63" fmla="*/ 11254153 w 18287999"/>
              <a:gd name="connsiteY63" fmla="*/ 5988118 h 6591300"/>
              <a:gd name="connsiteX64" fmla="*/ 11254153 w 18287999"/>
              <a:gd name="connsiteY64" fmla="*/ 4877912 h 6591300"/>
              <a:gd name="connsiteX65" fmla="*/ 11254153 w 18287999"/>
              <a:gd name="connsiteY65" fmla="*/ 4257246 h 6591300"/>
              <a:gd name="connsiteX66" fmla="*/ 11019691 w 18287999"/>
              <a:gd name="connsiteY66" fmla="*/ 4038701 h 6591300"/>
              <a:gd name="connsiteX67" fmla="*/ 10785230 w 18287999"/>
              <a:gd name="connsiteY67" fmla="*/ 4257246 h 6591300"/>
              <a:gd name="connsiteX68" fmla="*/ 10785230 w 18287999"/>
              <a:gd name="connsiteY68" fmla="*/ 4877912 h 6591300"/>
              <a:gd name="connsiteX69" fmla="*/ 10785230 w 18287999"/>
              <a:gd name="connsiteY69" fmla="*/ 4921621 h 6591300"/>
              <a:gd name="connsiteX70" fmla="*/ 10550768 w 18287999"/>
              <a:gd name="connsiteY70" fmla="*/ 5140165 h 6591300"/>
              <a:gd name="connsiteX71" fmla="*/ 10316307 w 18287999"/>
              <a:gd name="connsiteY71" fmla="*/ 4921621 h 6591300"/>
              <a:gd name="connsiteX72" fmla="*/ 10316307 w 18287999"/>
              <a:gd name="connsiteY72" fmla="*/ 4877912 h 6591300"/>
              <a:gd name="connsiteX73" fmla="*/ 10316307 w 18287999"/>
              <a:gd name="connsiteY73" fmla="*/ 4484532 h 6591300"/>
              <a:gd name="connsiteX74" fmla="*/ 10081845 w 18287999"/>
              <a:gd name="connsiteY74" fmla="*/ 4265988 h 6591300"/>
              <a:gd name="connsiteX75" fmla="*/ 9847384 w 18287999"/>
              <a:gd name="connsiteY75" fmla="*/ 4484532 h 6591300"/>
              <a:gd name="connsiteX76" fmla="*/ 9847384 w 18287999"/>
              <a:gd name="connsiteY76" fmla="*/ 4877912 h 6591300"/>
              <a:gd name="connsiteX77" fmla="*/ 9847384 w 18287999"/>
              <a:gd name="connsiteY77" fmla="*/ 5516062 h 6591300"/>
              <a:gd name="connsiteX78" fmla="*/ 9612922 w 18287999"/>
              <a:gd name="connsiteY78" fmla="*/ 5734606 h 6591300"/>
              <a:gd name="connsiteX79" fmla="*/ 9378461 w 18287999"/>
              <a:gd name="connsiteY79" fmla="*/ 5516062 h 6591300"/>
              <a:gd name="connsiteX80" fmla="*/ 9378461 w 18287999"/>
              <a:gd name="connsiteY80" fmla="*/ 4877912 h 6591300"/>
              <a:gd name="connsiteX81" fmla="*/ 9378461 w 18287999"/>
              <a:gd name="connsiteY81" fmla="*/ 4169828 h 6591300"/>
              <a:gd name="connsiteX82" fmla="*/ 9143999 w 18287999"/>
              <a:gd name="connsiteY82" fmla="*/ 3951283 h 6591300"/>
              <a:gd name="connsiteX83" fmla="*/ 8909537 w 18287999"/>
              <a:gd name="connsiteY83" fmla="*/ 4169828 h 6591300"/>
              <a:gd name="connsiteX84" fmla="*/ 8909537 w 18287999"/>
              <a:gd name="connsiteY84" fmla="*/ 4877912 h 6591300"/>
              <a:gd name="connsiteX85" fmla="*/ 8909537 w 18287999"/>
              <a:gd name="connsiteY85" fmla="*/ 5376193 h 6591300"/>
              <a:gd name="connsiteX86" fmla="*/ 8675076 w 18287999"/>
              <a:gd name="connsiteY86" fmla="*/ 5594738 h 6591300"/>
              <a:gd name="connsiteX87" fmla="*/ 8440614 w 18287999"/>
              <a:gd name="connsiteY87" fmla="*/ 5376193 h 6591300"/>
              <a:gd name="connsiteX88" fmla="*/ 8440614 w 18287999"/>
              <a:gd name="connsiteY88" fmla="*/ 4877912 h 6591300"/>
              <a:gd name="connsiteX89" fmla="*/ 8440614 w 18287999"/>
              <a:gd name="connsiteY89" fmla="*/ 4327180 h 6591300"/>
              <a:gd name="connsiteX90" fmla="*/ 8206158 w 18287999"/>
              <a:gd name="connsiteY90" fmla="*/ 4108635 h 6591300"/>
              <a:gd name="connsiteX91" fmla="*/ 7971696 w 18287999"/>
              <a:gd name="connsiteY91" fmla="*/ 4327180 h 6591300"/>
              <a:gd name="connsiteX92" fmla="*/ 7971696 w 18287999"/>
              <a:gd name="connsiteY92" fmla="*/ 4877912 h 6591300"/>
              <a:gd name="connsiteX93" fmla="*/ 7971695 w 18287999"/>
              <a:gd name="connsiteY93" fmla="*/ 4877912 h 6591300"/>
              <a:gd name="connsiteX94" fmla="*/ 7971695 w 18287999"/>
              <a:gd name="connsiteY94" fmla="*/ 6337789 h 6591300"/>
              <a:gd name="connsiteX95" fmla="*/ 7737234 w 18287999"/>
              <a:gd name="connsiteY95" fmla="*/ 6556333 h 6591300"/>
              <a:gd name="connsiteX96" fmla="*/ 7502773 w 18287999"/>
              <a:gd name="connsiteY96" fmla="*/ 6337789 h 6591300"/>
              <a:gd name="connsiteX97" fmla="*/ 7502773 w 18287999"/>
              <a:gd name="connsiteY97" fmla="*/ 4877912 h 6591300"/>
              <a:gd name="connsiteX98" fmla="*/ 7502770 w 18287999"/>
              <a:gd name="connsiteY98" fmla="*/ 4877912 h 6591300"/>
              <a:gd name="connsiteX99" fmla="*/ 7502770 w 18287999"/>
              <a:gd name="connsiteY99" fmla="*/ 4519499 h 6591300"/>
              <a:gd name="connsiteX100" fmla="*/ 7268308 w 18287999"/>
              <a:gd name="connsiteY100" fmla="*/ 4300955 h 6591300"/>
              <a:gd name="connsiteX101" fmla="*/ 7052274 w 18287999"/>
              <a:gd name="connsiteY101" fmla="*/ 4434432 h 6591300"/>
              <a:gd name="connsiteX102" fmla="*/ 7033850 w 18287999"/>
              <a:gd name="connsiteY102" fmla="*/ 4519493 h 6591300"/>
              <a:gd name="connsiteX103" fmla="*/ 7033850 w 18287999"/>
              <a:gd name="connsiteY103" fmla="*/ 5655930 h 6591300"/>
              <a:gd name="connsiteX104" fmla="*/ 6799388 w 18287999"/>
              <a:gd name="connsiteY104" fmla="*/ 5874475 h 6591300"/>
              <a:gd name="connsiteX105" fmla="*/ 6564926 w 18287999"/>
              <a:gd name="connsiteY105" fmla="*/ 5655930 h 6591300"/>
              <a:gd name="connsiteX106" fmla="*/ 6564926 w 18287999"/>
              <a:gd name="connsiteY106" fmla="*/ 4877912 h 6591300"/>
              <a:gd name="connsiteX107" fmla="*/ 6564925 w 18287999"/>
              <a:gd name="connsiteY107" fmla="*/ 4877912 h 6591300"/>
              <a:gd name="connsiteX108" fmla="*/ 6564925 w 18287999"/>
              <a:gd name="connsiteY108" fmla="*/ 4536983 h 6591300"/>
              <a:gd name="connsiteX109" fmla="*/ 6330464 w 18287999"/>
              <a:gd name="connsiteY109" fmla="*/ 4318438 h 6591300"/>
              <a:gd name="connsiteX110" fmla="*/ 6114427 w 18287999"/>
              <a:gd name="connsiteY110" fmla="*/ 4451915 h 6591300"/>
              <a:gd name="connsiteX111" fmla="*/ 6096003 w 18287999"/>
              <a:gd name="connsiteY111" fmla="*/ 4536979 h 6591300"/>
              <a:gd name="connsiteX112" fmla="*/ 6096003 w 18287999"/>
              <a:gd name="connsiteY112" fmla="*/ 5935667 h 6591300"/>
              <a:gd name="connsiteX113" fmla="*/ 5861542 w 18287999"/>
              <a:gd name="connsiteY113" fmla="*/ 6154211 h 6591300"/>
              <a:gd name="connsiteX114" fmla="*/ 5627079 w 18287999"/>
              <a:gd name="connsiteY114" fmla="*/ 5935667 h 6591300"/>
              <a:gd name="connsiteX115" fmla="*/ 5627079 w 18287999"/>
              <a:gd name="connsiteY115" fmla="*/ 4877912 h 6591300"/>
              <a:gd name="connsiteX116" fmla="*/ 5627078 w 18287999"/>
              <a:gd name="connsiteY116" fmla="*/ 4877912 h 6591300"/>
              <a:gd name="connsiteX117" fmla="*/ 5627078 w 18287999"/>
              <a:gd name="connsiteY117" fmla="*/ 4239762 h 6591300"/>
              <a:gd name="connsiteX118" fmla="*/ 5392618 w 18287999"/>
              <a:gd name="connsiteY118" fmla="*/ 4021218 h 6591300"/>
              <a:gd name="connsiteX119" fmla="*/ 5176582 w 18287999"/>
              <a:gd name="connsiteY119" fmla="*/ 4154695 h 6591300"/>
              <a:gd name="connsiteX120" fmla="*/ 5158159 w 18287999"/>
              <a:gd name="connsiteY120" fmla="*/ 4239751 h 6591300"/>
              <a:gd name="connsiteX121" fmla="*/ 5158159 w 18287999"/>
              <a:gd name="connsiteY121" fmla="*/ 5218841 h 6591300"/>
              <a:gd name="connsiteX122" fmla="*/ 4923696 w 18287999"/>
              <a:gd name="connsiteY122" fmla="*/ 5437386 h 6591300"/>
              <a:gd name="connsiteX123" fmla="*/ 4689234 w 18287999"/>
              <a:gd name="connsiteY123" fmla="*/ 5218841 h 6591300"/>
              <a:gd name="connsiteX124" fmla="*/ 4689234 w 18287999"/>
              <a:gd name="connsiteY124" fmla="*/ 4877912 h 6591300"/>
              <a:gd name="connsiteX125" fmla="*/ 4689234 w 18287999"/>
              <a:gd name="connsiteY125" fmla="*/ 4877912 h 6591300"/>
              <a:gd name="connsiteX126" fmla="*/ 4689234 w 18287999"/>
              <a:gd name="connsiteY126" fmla="*/ 3715255 h 6591300"/>
              <a:gd name="connsiteX127" fmla="*/ 4454770 w 18287999"/>
              <a:gd name="connsiteY127" fmla="*/ 3496711 h 6591300"/>
              <a:gd name="connsiteX128" fmla="*/ 4238734 w 18287999"/>
              <a:gd name="connsiteY128" fmla="*/ 3630188 h 6591300"/>
              <a:gd name="connsiteX129" fmla="*/ 4220313 w 18287999"/>
              <a:gd name="connsiteY129" fmla="*/ 3715237 h 6591300"/>
              <a:gd name="connsiteX130" fmla="*/ 4220313 w 18287999"/>
              <a:gd name="connsiteY130" fmla="*/ 5953151 h 6591300"/>
              <a:gd name="connsiteX131" fmla="*/ 3985849 w 18287999"/>
              <a:gd name="connsiteY131" fmla="*/ 6171695 h 6591300"/>
              <a:gd name="connsiteX132" fmla="*/ 3751389 w 18287999"/>
              <a:gd name="connsiteY132" fmla="*/ 5953151 h 6591300"/>
              <a:gd name="connsiteX133" fmla="*/ 3751389 w 18287999"/>
              <a:gd name="connsiteY133" fmla="*/ 4877912 h 6591300"/>
              <a:gd name="connsiteX134" fmla="*/ 3751386 w 18287999"/>
              <a:gd name="connsiteY134" fmla="*/ 4877912 h 6591300"/>
              <a:gd name="connsiteX135" fmla="*/ 3751386 w 18287999"/>
              <a:gd name="connsiteY135" fmla="*/ 4624400 h 6591300"/>
              <a:gd name="connsiteX136" fmla="*/ 3516924 w 18287999"/>
              <a:gd name="connsiteY136" fmla="*/ 4405856 h 6591300"/>
              <a:gd name="connsiteX137" fmla="*/ 3300890 w 18287999"/>
              <a:gd name="connsiteY137" fmla="*/ 4539333 h 6591300"/>
              <a:gd name="connsiteX138" fmla="*/ 3282468 w 18287999"/>
              <a:gd name="connsiteY138" fmla="*/ 4624386 h 6591300"/>
              <a:gd name="connsiteX139" fmla="*/ 3282468 w 18287999"/>
              <a:gd name="connsiteY139" fmla="*/ 5166391 h 6591300"/>
              <a:gd name="connsiteX140" fmla="*/ 3048005 w 18287999"/>
              <a:gd name="connsiteY140" fmla="*/ 5384935 h 6591300"/>
              <a:gd name="connsiteX141" fmla="*/ 2813543 w 18287999"/>
              <a:gd name="connsiteY141" fmla="*/ 5166391 h 6591300"/>
              <a:gd name="connsiteX142" fmla="*/ 2813543 w 18287999"/>
              <a:gd name="connsiteY142" fmla="*/ 4877912 h 6591300"/>
              <a:gd name="connsiteX143" fmla="*/ 2813542 w 18287999"/>
              <a:gd name="connsiteY143" fmla="*/ 4877912 h 6591300"/>
              <a:gd name="connsiteX144" fmla="*/ 2813542 w 18287999"/>
              <a:gd name="connsiteY144" fmla="*/ 4344664 h 6591300"/>
              <a:gd name="connsiteX145" fmla="*/ 2579079 w 18287999"/>
              <a:gd name="connsiteY145" fmla="*/ 4126119 h 6591300"/>
              <a:gd name="connsiteX146" fmla="*/ 2363043 w 18287999"/>
              <a:gd name="connsiteY146" fmla="*/ 4259596 h 6591300"/>
              <a:gd name="connsiteX147" fmla="*/ 2344618 w 18287999"/>
              <a:gd name="connsiteY147" fmla="*/ 4344656 h 6591300"/>
              <a:gd name="connsiteX148" fmla="*/ 2344618 w 18287999"/>
              <a:gd name="connsiteY148" fmla="*/ 5848249 h 6591300"/>
              <a:gd name="connsiteX149" fmla="*/ 2110157 w 18287999"/>
              <a:gd name="connsiteY149" fmla="*/ 6066794 h 6591300"/>
              <a:gd name="connsiteX150" fmla="*/ 1875695 w 18287999"/>
              <a:gd name="connsiteY150" fmla="*/ 5848249 h 6591300"/>
              <a:gd name="connsiteX151" fmla="*/ 1875695 w 18287999"/>
              <a:gd name="connsiteY151" fmla="*/ 4877912 h 6591300"/>
              <a:gd name="connsiteX152" fmla="*/ 1875695 w 18287999"/>
              <a:gd name="connsiteY152" fmla="*/ 4877912 h 6591300"/>
              <a:gd name="connsiteX153" fmla="*/ 1875695 w 18287999"/>
              <a:gd name="connsiteY153" fmla="*/ 4117377 h 6591300"/>
              <a:gd name="connsiteX154" fmla="*/ 1641233 w 18287999"/>
              <a:gd name="connsiteY154" fmla="*/ 3898833 h 6591300"/>
              <a:gd name="connsiteX155" fmla="*/ 1425196 w 18287999"/>
              <a:gd name="connsiteY155" fmla="*/ 4032310 h 6591300"/>
              <a:gd name="connsiteX156" fmla="*/ 1406772 w 18287999"/>
              <a:gd name="connsiteY156" fmla="*/ 4117370 h 6591300"/>
              <a:gd name="connsiteX157" fmla="*/ 1406772 w 18287999"/>
              <a:gd name="connsiteY157" fmla="*/ 5148907 h 6591300"/>
              <a:gd name="connsiteX158" fmla="*/ 1172312 w 18287999"/>
              <a:gd name="connsiteY158" fmla="*/ 5367451 h 6591300"/>
              <a:gd name="connsiteX159" fmla="*/ 937850 w 18287999"/>
              <a:gd name="connsiteY159" fmla="*/ 5148907 h 6591300"/>
              <a:gd name="connsiteX160" fmla="*/ 937850 w 18287999"/>
              <a:gd name="connsiteY160" fmla="*/ 4877912 h 6591300"/>
              <a:gd name="connsiteX161" fmla="*/ 937847 w 18287999"/>
              <a:gd name="connsiteY161" fmla="*/ 4877912 h 6591300"/>
              <a:gd name="connsiteX162" fmla="*/ 937847 w 18287999"/>
              <a:gd name="connsiteY162" fmla="*/ 4694335 h 6591300"/>
              <a:gd name="connsiteX163" fmla="*/ 703388 w 18287999"/>
              <a:gd name="connsiteY163" fmla="*/ 4475790 h 6591300"/>
              <a:gd name="connsiteX164" fmla="*/ 487350 w 18287999"/>
              <a:gd name="connsiteY164" fmla="*/ 4609267 h 6591300"/>
              <a:gd name="connsiteX165" fmla="*/ 468927 w 18287999"/>
              <a:gd name="connsiteY165" fmla="*/ 4694327 h 6591300"/>
              <a:gd name="connsiteX166" fmla="*/ 468927 w 18287999"/>
              <a:gd name="connsiteY166" fmla="*/ 5533545 h 6591300"/>
              <a:gd name="connsiteX167" fmla="*/ 234466 w 18287999"/>
              <a:gd name="connsiteY167" fmla="*/ 5752090 h 6591300"/>
              <a:gd name="connsiteX168" fmla="*/ 4 w 18287999"/>
              <a:gd name="connsiteY168" fmla="*/ 5533545 h 6591300"/>
              <a:gd name="connsiteX169" fmla="*/ 4 w 18287999"/>
              <a:gd name="connsiteY169" fmla="*/ 4877912 h 6591300"/>
              <a:gd name="connsiteX170" fmla="*/ 0 w 18287999"/>
              <a:gd name="connsiteY170" fmla="*/ 4877912 h 659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Lst>
            <a:rect l="l" t="t" r="r" b="b"/>
            <a:pathLst>
              <a:path w="18287999" h="6591300">
                <a:moveTo>
                  <a:pt x="0" y="0"/>
                </a:moveTo>
                <a:lnTo>
                  <a:pt x="16862471" y="0"/>
                </a:lnTo>
                <a:lnTo>
                  <a:pt x="18006647" y="0"/>
                </a:lnTo>
                <a:lnTo>
                  <a:pt x="18287999" y="0"/>
                </a:lnTo>
                <a:lnTo>
                  <a:pt x="18287999" y="3199491"/>
                </a:lnTo>
                <a:lnTo>
                  <a:pt x="18287999" y="6302822"/>
                </a:lnTo>
                <a:cubicBezTo>
                  <a:pt x="18287999" y="6423521"/>
                  <a:pt x="18183027" y="6521366"/>
                  <a:pt x="18053539" y="6521366"/>
                </a:cubicBezTo>
                <a:cubicBezTo>
                  <a:pt x="17924047" y="6521366"/>
                  <a:pt x="17819075" y="6423521"/>
                  <a:pt x="17819075" y="6302822"/>
                </a:cubicBezTo>
                <a:lnTo>
                  <a:pt x="17819075" y="4877912"/>
                </a:lnTo>
                <a:lnTo>
                  <a:pt x="17819075" y="3890091"/>
                </a:lnTo>
                <a:cubicBezTo>
                  <a:pt x="17819075" y="3769392"/>
                  <a:pt x="17714107" y="3671547"/>
                  <a:pt x="17584615" y="3671547"/>
                </a:cubicBezTo>
                <a:cubicBezTo>
                  <a:pt x="17455123" y="3671547"/>
                  <a:pt x="17350151" y="3769392"/>
                  <a:pt x="17350151" y="3890091"/>
                </a:cubicBezTo>
                <a:lnTo>
                  <a:pt x="17350151" y="4877912"/>
                </a:lnTo>
                <a:lnTo>
                  <a:pt x="17350151" y="5638447"/>
                </a:lnTo>
                <a:cubicBezTo>
                  <a:pt x="17350151" y="5759145"/>
                  <a:pt x="17245179" y="5856991"/>
                  <a:pt x="17115691" y="5856991"/>
                </a:cubicBezTo>
                <a:cubicBezTo>
                  <a:pt x="16986203" y="5856991"/>
                  <a:pt x="16881231" y="5759145"/>
                  <a:pt x="16881231" y="5638447"/>
                </a:cubicBezTo>
                <a:lnTo>
                  <a:pt x="16881231" y="4877912"/>
                </a:lnTo>
                <a:lnTo>
                  <a:pt x="16881231" y="4414598"/>
                </a:lnTo>
                <a:cubicBezTo>
                  <a:pt x="16881231" y="4293899"/>
                  <a:pt x="16776259" y="4196053"/>
                  <a:pt x="16646770" y="4196053"/>
                </a:cubicBezTo>
                <a:cubicBezTo>
                  <a:pt x="16517279" y="4196053"/>
                  <a:pt x="16412307" y="4293899"/>
                  <a:pt x="16412307" y="4414598"/>
                </a:cubicBezTo>
                <a:lnTo>
                  <a:pt x="16412307" y="4877912"/>
                </a:lnTo>
                <a:lnTo>
                  <a:pt x="16412307" y="5883216"/>
                </a:lnTo>
                <a:cubicBezTo>
                  <a:pt x="16412307" y="6003915"/>
                  <a:pt x="16307335" y="6101761"/>
                  <a:pt x="16177845" y="6101761"/>
                </a:cubicBezTo>
                <a:cubicBezTo>
                  <a:pt x="16048355" y="6101761"/>
                  <a:pt x="15943384" y="6003915"/>
                  <a:pt x="15943384" y="5883216"/>
                </a:cubicBezTo>
                <a:lnTo>
                  <a:pt x="15943384" y="4877912"/>
                </a:lnTo>
                <a:lnTo>
                  <a:pt x="15943384" y="4327180"/>
                </a:lnTo>
                <a:cubicBezTo>
                  <a:pt x="15943384" y="4206481"/>
                  <a:pt x="15838412" y="4108635"/>
                  <a:pt x="15708922" y="4108635"/>
                </a:cubicBezTo>
                <a:cubicBezTo>
                  <a:pt x="15579432" y="4108635"/>
                  <a:pt x="15474461" y="4206481"/>
                  <a:pt x="15474461" y="4327180"/>
                </a:cubicBezTo>
                <a:lnTo>
                  <a:pt x="15474461" y="4877912"/>
                </a:lnTo>
                <a:lnTo>
                  <a:pt x="15474461" y="5323743"/>
                </a:lnTo>
                <a:cubicBezTo>
                  <a:pt x="15474461" y="5444441"/>
                  <a:pt x="15369489" y="5542287"/>
                  <a:pt x="15239999" y="5542287"/>
                </a:cubicBezTo>
                <a:cubicBezTo>
                  <a:pt x="15110509" y="5542287"/>
                  <a:pt x="15005537" y="5444441"/>
                  <a:pt x="15005537" y="5323743"/>
                </a:cubicBezTo>
                <a:lnTo>
                  <a:pt x="15005537" y="4877912"/>
                </a:lnTo>
                <a:lnTo>
                  <a:pt x="15005537" y="4222279"/>
                </a:lnTo>
                <a:cubicBezTo>
                  <a:pt x="15005537" y="4101580"/>
                  <a:pt x="14900566" y="4003734"/>
                  <a:pt x="14771076" y="4003734"/>
                </a:cubicBezTo>
                <a:cubicBezTo>
                  <a:pt x="14641586" y="4003734"/>
                  <a:pt x="14536614" y="4101580"/>
                  <a:pt x="14536614" y="4222279"/>
                </a:cubicBezTo>
                <a:lnTo>
                  <a:pt x="14536614" y="4877912"/>
                </a:lnTo>
                <a:lnTo>
                  <a:pt x="14536614" y="6197920"/>
                </a:lnTo>
                <a:cubicBezTo>
                  <a:pt x="14536614" y="6318619"/>
                  <a:pt x="14431643" y="6416465"/>
                  <a:pt x="14302153" y="6416465"/>
                </a:cubicBezTo>
                <a:cubicBezTo>
                  <a:pt x="14172663" y="6416465"/>
                  <a:pt x="14067691" y="6318619"/>
                  <a:pt x="14067691" y="6197920"/>
                </a:cubicBezTo>
                <a:lnTo>
                  <a:pt x="14067691" y="4877912"/>
                </a:lnTo>
                <a:lnTo>
                  <a:pt x="14067691" y="4414598"/>
                </a:lnTo>
                <a:cubicBezTo>
                  <a:pt x="14067691" y="4293899"/>
                  <a:pt x="13962719" y="4196053"/>
                  <a:pt x="13833230" y="4196053"/>
                </a:cubicBezTo>
                <a:cubicBezTo>
                  <a:pt x="13703740" y="4196053"/>
                  <a:pt x="13598768" y="4293899"/>
                  <a:pt x="13598768" y="4414598"/>
                </a:cubicBezTo>
                <a:lnTo>
                  <a:pt x="13598768" y="4877912"/>
                </a:lnTo>
                <a:lnTo>
                  <a:pt x="13598768" y="5848249"/>
                </a:lnTo>
                <a:cubicBezTo>
                  <a:pt x="13598768" y="5968948"/>
                  <a:pt x="13493796" y="6066794"/>
                  <a:pt x="13364307" y="6066794"/>
                </a:cubicBezTo>
                <a:cubicBezTo>
                  <a:pt x="13234817" y="6066794"/>
                  <a:pt x="13129845" y="5968948"/>
                  <a:pt x="13129845" y="5848249"/>
                </a:cubicBezTo>
                <a:lnTo>
                  <a:pt x="13129845" y="4877912"/>
                </a:lnTo>
                <a:lnTo>
                  <a:pt x="13129845" y="4397114"/>
                </a:lnTo>
                <a:cubicBezTo>
                  <a:pt x="13129845" y="4276415"/>
                  <a:pt x="13024873" y="4178570"/>
                  <a:pt x="12895384" y="4178570"/>
                </a:cubicBezTo>
                <a:cubicBezTo>
                  <a:pt x="12765894" y="4178570"/>
                  <a:pt x="12660922" y="4276415"/>
                  <a:pt x="12660922" y="4397114"/>
                </a:cubicBezTo>
                <a:lnTo>
                  <a:pt x="12660922" y="4877912"/>
                </a:lnTo>
                <a:lnTo>
                  <a:pt x="12660922" y="6372756"/>
                </a:lnTo>
                <a:cubicBezTo>
                  <a:pt x="12660922" y="6493455"/>
                  <a:pt x="12555950" y="6591300"/>
                  <a:pt x="12426461" y="6591300"/>
                </a:cubicBezTo>
                <a:cubicBezTo>
                  <a:pt x="12296971" y="6591300"/>
                  <a:pt x="12191999" y="6493455"/>
                  <a:pt x="12191999" y="6372756"/>
                </a:cubicBezTo>
                <a:lnTo>
                  <a:pt x="12191999" y="4877912"/>
                </a:lnTo>
                <a:lnTo>
                  <a:pt x="12191999" y="4554466"/>
                </a:lnTo>
                <a:cubicBezTo>
                  <a:pt x="12191999" y="4433767"/>
                  <a:pt x="12087027" y="4335922"/>
                  <a:pt x="11957537" y="4335922"/>
                </a:cubicBezTo>
                <a:cubicBezTo>
                  <a:pt x="11828048" y="4335922"/>
                  <a:pt x="11723076" y="4433767"/>
                  <a:pt x="11723076" y="4554466"/>
                </a:cubicBezTo>
                <a:lnTo>
                  <a:pt x="11723076" y="4877912"/>
                </a:lnTo>
                <a:lnTo>
                  <a:pt x="11723076" y="5988118"/>
                </a:lnTo>
                <a:cubicBezTo>
                  <a:pt x="11723076" y="6108817"/>
                  <a:pt x="11618104" y="6206662"/>
                  <a:pt x="11488614" y="6206662"/>
                </a:cubicBezTo>
                <a:cubicBezTo>
                  <a:pt x="11359125" y="6206662"/>
                  <a:pt x="11254153" y="6108817"/>
                  <a:pt x="11254153" y="5988118"/>
                </a:cubicBezTo>
                <a:lnTo>
                  <a:pt x="11254153" y="4877912"/>
                </a:lnTo>
                <a:lnTo>
                  <a:pt x="11254153" y="4257246"/>
                </a:lnTo>
                <a:cubicBezTo>
                  <a:pt x="11254153" y="4136547"/>
                  <a:pt x="11149181" y="4038701"/>
                  <a:pt x="11019691" y="4038701"/>
                </a:cubicBezTo>
                <a:cubicBezTo>
                  <a:pt x="10890202" y="4038701"/>
                  <a:pt x="10785230" y="4136547"/>
                  <a:pt x="10785230" y="4257246"/>
                </a:cubicBezTo>
                <a:lnTo>
                  <a:pt x="10785230" y="4877912"/>
                </a:lnTo>
                <a:lnTo>
                  <a:pt x="10785230" y="4921621"/>
                </a:lnTo>
                <a:cubicBezTo>
                  <a:pt x="10785230" y="5042320"/>
                  <a:pt x="10680258" y="5140165"/>
                  <a:pt x="10550768" y="5140165"/>
                </a:cubicBezTo>
                <a:cubicBezTo>
                  <a:pt x="10421279" y="5140165"/>
                  <a:pt x="10316307" y="5042320"/>
                  <a:pt x="10316307" y="4921621"/>
                </a:cubicBezTo>
                <a:lnTo>
                  <a:pt x="10316307" y="4877912"/>
                </a:lnTo>
                <a:lnTo>
                  <a:pt x="10316307" y="4484532"/>
                </a:lnTo>
                <a:cubicBezTo>
                  <a:pt x="10316307" y="4363833"/>
                  <a:pt x="10211335" y="4265988"/>
                  <a:pt x="10081845" y="4265988"/>
                </a:cubicBezTo>
                <a:cubicBezTo>
                  <a:pt x="9952355" y="4265988"/>
                  <a:pt x="9847384" y="4363833"/>
                  <a:pt x="9847384" y="4484532"/>
                </a:cubicBezTo>
                <a:lnTo>
                  <a:pt x="9847384" y="4877912"/>
                </a:lnTo>
                <a:lnTo>
                  <a:pt x="9847384" y="5516062"/>
                </a:lnTo>
                <a:cubicBezTo>
                  <a:pt x="9847384" y="5636761"/>
                  <a:pt x="9742412" y="5734606"/>
                  <a:pt x="9612922" y="5734606"/>
                </a:cubicBezTo>
                <a:cubicBezTo>
                  <a:pt x="9483432" y="5734606"/>
                  <a:pt x="9378461" y="5636761"/>
                  <a:pt x="9378461" y="5516062"/>
                </a:cubicBezTo>
                <a:lnTo>
                  <a:pt x="9378461" y="4877912"/>
                </a:lnTo>
                <a:lnTo>
                  <a:pt x="9378461" y="4169828"/>
                </a:lnTo>
                <a:cubicBezTo>
                  <a:pt x="9378461" y="4049129"/>
                  <a:pt x="9273489" y="3951283"/>
                  <a:pt x="9143999" y="3951283"/>
                </a:cubicBezTo>
                <a:cubicBezTo>
                  <a:pt x="9014509" y="3951283"/>
                  <a:pt x="8909537" y="4049129"/>
                  <a:pt x="8909537" y="4169828"/>
                </a:cubicBezTo>
                <a:lnTo>
                  <a:pt x="8909537" y="4877912"/>
                </a:lnTo>
                <a:lnTo>
                  <a:pt x="8909537" y="5376193"/>
                </a:lnTo>
                <a:cubicBezTo>
                  <a:pt x="8909537" y="5496892"/>
                  <a:pt x="8804566" y="5594738"/>
                  <a:pt x="8675076" y="5594738"/>
                </a:cubicBezTo>
                <a:cubicBezTo>
                  <a:pt x="8545586" y="5594738"/>
                  <a:pt x="8440614" y="5496892"/>
                  <a:pt x="8440614" y="5376193"/>
                </a:cubicBezTo>
                <a:lnTo>
                  <a:pt x="8440614" y="4877912"/>
                </a:lnTo>
                <a:lnTo>
                  <a:pt x="8440614" y="4327180"/>
                </a:lnTo>
                <a:cubicBezTo>
                  <a:pt x="8440614" y="4206481"/>
                  <a:pt x="8335643" y="4108635"/>
                  <a:pt x="8206158" y="4108635"/>
                </a:cubicBezTo>
                <a:cubicBezTo>
                  <a:pt x="8076665" y="4108635"/>
                  <a:pt x="7971696" y="4206481"/>
                  <a:pt x="7971696" y="4327180"/>
                </a:cubicBezTo>
                <a:lnTo>
                  <a:pt x="7971696" y="4877912"/>
                </a:lnTo>
                <a:lnTo>
                  <a:pt x="7971695" y="4877912"/>
                </a:lnTo>
                <a:lnTo>
                  <a:pt x="7971695" y="6337789"/>
                </a:lnTo>
                <a:cubicBezTo>
                  <a:pt x="7971695" y="6458488"/>
                  <a:pt x="7866724" y="6556333"/>
                  <a:pt x="7737234" y="6556333"/>
                </a:cubicBezTo>
                <a:cubicBezTo>
                  <a:pt x="7607745" y="6556333"/>
                  <a:pt x="7502773" y="6458488"/>
                  <a:pt x="7502773" y="6337789"/>
                </a:cubicBezTo>
                <a:lnTo>
                  <a:pt x="7502773" y="4877912"/>
                </a:lnTo>
                <a:lnTo>
                  <a:pt x="7502770" y="4877912"/>
                </a:lnTo>
                <a:lnTo>
                  <a:pt x="7502770" y="4519499"/>
                </a:lnTo>
                <a:cubicBezTo>
                  <a:pt x="7502770" y="4398800"/>
                  <a:pt x="7397798" y="4300955"/>
                  <a:pt x="7268308" y="4300955"/>
                </a:cubicBezTo>
                <a:cubicBezTo>
                  <a:pt x="7171191" y="4300955"/>
                  <a:pt x="7087867" y="4355992"/>
                  <a:pt x="7052274" y="4434432"/>
                </a:cubicBezTo>
                <a:lnTo>
                  <a:pt x="7033850" y="4519493"/>
                </a:lnTo>
                <a:lnTo>
                  <a:pt x="7033850" y="5655930"/>
                </a:lnTo>
                <a:cubicBezTo>
                  <a:pt x="7033850" y="5776629"/>
                  <a:pt x="6928878" y="5874475"/>
                  <a:pt x="6799388" y="5874475"/>
                </a:cubicBezTo>
                <a:cubicBezTo>
                  <a:pt x="6669899" y="5874475"/>
                  <a:pt x="6564926" y="5776629"/>
                  <a:pt x="6564926" y="5655930"/>
                </a:cubicBezTo>
                <a:lnTo>
                  <a:pt x="6564926" y="4877912"/>
                </a:lnTo>
                <a:lnTo>
                  <a:pt x="6564925" y="4877912"/>
                </a:lnTo>
                <a:lnTo>
                  <a:pt x="6564925" y="4536983"/>
                </a:lnTo>
                <a:cubicBezTo>
                  <a:pt x="6564925" y="4416284"/>
                  <a:pt x="6459954" y="4318438"/>
                  <a:pt x="6330464" y="4318438"/>
                </a:cubicBezTo>
                <a:cubicBezTo>
                  <a:pt x="6233346" y="4318438"/>
                  <a:pt x="6150021" y="4373477"/>
                  <a:pt x="6114427" y="4451915"/>
                </a:cubicBezTo>
                <a:lnTo>
                  <a:pt x="6096003" y="4536979"/>
                </a:lnTo>
                <a:lnTo>
                  <a:pt x="6096003" y="5935667"/>
                </a:lnTo>
                <a:cubicBezTo>
                  <a:pt x="6096003" y="6056366"/>
                  <a:pt x="5991032" y="6154211"/>
                  <a:pt x="5861542" y="6154211"/>
                </a:cubicBezTo>
                <a:cubicBezTo>
                  <a:pt x="5732052" y="6154211"/>
                  <a:pt x="5627079" y="6056366"/>
                  <a:pt x="5627079" y="5935667"/>
                </a:cubicBezTo>
                <a:lnTo>
                  <a:pt x="5627079" y="4877912"/>
                </a:lnTo>
                <a:lnTo>
                  <a:pt x="5627078" y="4877912"/>
                </a:lnTo>
                <a:lnTo>
                  <a:pt x="5627078" y="4239762"/>
                </a:lnTo>
                <a:cubicBezTo>
                  <a:pt x="5627078" y="4119063"/>
                  <a:pt x="5522106" y="4021218"/>
                  <a:pt x="5392618" y="4021218"/>
                </a:cubicBezTo>
                <a:cubicBezTo>
                  <a:pt x="5295501" y="4021218"/>
                  <a:pt x="5212175" y="4076256"/>
                  <a:pt x="5176582" y="4154695"/>
                </a:cubicBezTo>
                <a:lnTo>
                  <a:pt x="5158159" y="4239751"/>
                </a:lnTo>
                <a:lnTo>
                  <a:pt x="5158159" y="5218841"/>
                </a:lnTo>
                <a:cubicBezTo>
                  <a:pt x="5158159" y="5339540"/>
                  <a:pt x="5053186" y="5437386"/>
                  <a:pt x="4923696" y="5437386"/>
                </a:cubicBezTo>
                <a:cubicBezTo>
                  <a:pt x="4794206" y="5437386"/>
                  <a:pt x="4689234" y="5339540"/>
                  <a:pt x="4689234" y="5218841"/>
                </a:cubicBezTo>
                <a:lnTo>
                  <a:pt x="4689234" y="4877912"/>
                </a:lnTo>
                <a:lnTo>
                  <a:pt x="4689234" y="4877912"/>
                </a:lnTo>
                <a:lnTo>
                  <a:pt x="4689234" y="3715255"/>
                </a:lnTo>
                <a:cubicBezTo>
                  <a:pt x="4689234" y="3594556"/>
                  <a:pt x="4584260" y="3496711"/>
                  <a:pt x="4454770" y="3496711"/>
                </a:cubicBezTo>
                <a:cubicBezTo>
                  <a:pt x="4357652" y="3496711"/>
                  <a:pt x="4274327" y="3551749"/>
                  <a:pt x="4238734" y="3630188"/>
                </a:cubicBezTo>
                <a:lnTo>
                  <a:pt x="4220313" y="3715237"/>
                </a:lnTo>
                <a:lnTo>
                  <a:pt x="4220313" y="5953151"/>
                </a:lnTo>
                <a:cubicBezTo>
                  <a:pt x="4220313" y="6073849"/>
                  <a:pt x="4115340" y="6171695"/>
                  <a:pt x="3985849" y="6171695"/>
                </a:cubicBezTo>
                <a:cubicBezTo>
                  <a:pt x="3856360" y="6171695"/>
                  <a:pt x="3751389" y="6073849"/>
                  <a:pt x="3751389" y="5953151"/>
                </a:cubicBezTo>
                <a:lnTo>
                  <a:pt x="3751389" y="4877912"/>
                </a:lnTo>
                <a:lnTo>
                  <a:pt x="3751386" y="4877912"/>
                </a:lnTo>
                <a:lnTo>
                  <a:pt x="3751386" y="4624400"/>
                </a:lnTo>
                <a:cubicBezTo>
                  <a:pt x="3751386" y="4503701"/>
                  <a:pt x="3646414" y="4405856"/>
                  <a:pt x="3516924" y="4405856"/>
                </a:cubicBezTo>
                <a:cubicBezTo>
                  <a:pt x="3419809" y="4405856"/>
                  <a:pt x="3336483" y="4460895"/>
                  <a:pt x="3300890" y="4539333"/>
                </a:cubicBezTo>
                <a:lnTo>
                  <a:pt x="3282468" y="4624386"/>
                </a:lnTo>
                <a:lnTo>
                  <a:pt x="3282468" y="5166391"/>
                </a:lnTo>
                <a:cubicBezTo>
                  <a:pt x="3282468" y="5287090"/>
                  <a:pt x="3177495" y="5384935"/>
                  <a:pt x="3048005" y="5384935"/>
                </a:cubicBezTo>
                <a:cubicBezTo>
                  <a:pt x="2918515" y="5384935"/>
                  <a:pt x="2813543" y="5287090"/>
                  <a:pt x="2813543" y="5166391"/>
                </a:cubicBezTo>
                <a:lnTo>
                  <a:pt x="2813543" y="4877912"/>
                </a:lnTo>
                <a:lnTo>
                  <a:pt x="2813542" y="4877912"/>
                </a:lnTo>
                <a:lnTo>
                  <a:pt x="2813542" y="4344664"/>
                </a:lnTo>
                <a:cubicBezTo>
                  <a:pt x="2813542" y="4223965"/>
                  <a:pt x="2708569" y="4126119"/>
                  <a:pt x="2579079" y="4126119"/>
                </a:cubicBezTo>
                <a:cubicBezTo>
                  <a:pt x="2481962" y="4126119"/>
                  <a:pt x="2398635" y="4181157"/>
                  <a:pt x="2363043" y="4259596"/>
                </a:cubicBezTo>
                <a:lnTo>
                  <a:pt x="2344618" y="4344656"/>
                </a:lnTo>
                <a:lnTo>
                  <a:pt x="2344618" y="5848249"/>
                </a:lnTo>
                <a:cubicBezTo>
                  <a:pt x="2344618" y="5968948"/>
                  <a:pt x="2239647" y="6066794"/>
                  <a:pt x="2110157" y="6066794"/>
                </a:cubicBezTo>
                <a:cubicBezTo>
                  <a:pt x="1980667" y="6066794"/>
                  <a:pt x="1875695" y="5968948"/>
                  <a:pt x="1875695" y="5848249"/>
                </a:cubicBezTo>
                <a:lnTo>
                  <a:pt x="1875695" y="4877912"/>
                </a:lnTo>
                <a:lnTo>
                  <a:pt x="1875695" y="4877912"/>
                </a:lnTo>
                <a:lnTo>
                  <a:pt x="1875695" y="4117377"/>
                </a:lnTo>
                <a:cubicBezTo>
                  <a:pt x="1875695" y="3996678"/>
                  <a:pt x="1770723" y="3898833"/>
                  <a:pt x="1641233" y="3898833"/>
                </a:cubicBezTo>
                <a:cubicBezTo>
                  <a:pt x="1544115" y="3898833"/>
                  <a:pt x="1460789" y="3953872"/>
                  <a:pt x="1425196" y="4032310"/>
                </a:cubicBezTo>
                <a:lnTo>
                  <a:pt x="1406772" y="4117370"/>
                </a:lnTo>
                <a:lnTo>
                  <a:pt x="1406772" y="5148907"/>
                </a:lnTo>
                <a:cubicBezTo>
                  <a:pt x="1406772" y="5269606"/>
                  <a:pt x="1301802" y="5367451"/>
                  <a:pt x="1172312" y="5367451"/>
                </a:cubicBezTo>
                <a:cubicBezTo>
                  <a:pt x="1042822" y="5367451"/>
                  <a:pt x="937850" y="5269606"/>
                  <a:pt x="937850" y="5148907"/>
                </a:cubicBezTo>
                <a:lnTo>
                  <a:pt x="937850" y="4877912"/>
                </a:lnTo>
                <a:lnTo>
                  <a:pt x="937847" y="4877912"/>
                </a:lnTo>
                <a:lnTo>
                  <a:pt x="937847" y="4694335"/>
                </a:lnTo>
                <a:cubicBezTo>
                  <a:pt x="937847" y="4573636"/>
                  <a:pt x="832876" y="4475790"/>
                  <a:pt x="703388" y="4475790"/>
                </a:cubicBezTo>
                <a:cubicBezTo>
                  <a:pt x="606269" y="4475790"/>
                  <a:pt x="522943" y="4530828"/>
                  <a:pt x="487350" y="4609267"/>
                </a:cubicBezTo>
                <a:lnTo>
                  <a:pt x="468927" y="4694327"/>
                </a:lnTo>
                <a:lnTo>
                  <a:pt x="468927" y="5533545"/>
                </a:lnTo>
                <a:cubicBezTo>
                  <a:pt x="468927" y="5654244"/>
                  <a:pt x="363955" y="5752090"/>
                  <a:pt x="234466" y="5752090"/>
                </a:cubicBezTo>
                <a:cubicBezTo>
                  <a:pt x="104976" y="5752090"/>
                  <a:pt x="4" y="5654244"/>
                  <a:pt x="4" y="5533545"/>
                </a:cubicBezTo>
                <a:lnTo>
                  <a:pt x="4" y="4877912"/>
                </a:lnTo>
                <a:lnTo>
                  <a:pt x="0" y="4877912"/>
                </a:lnTo>
                <a:close/>
              </a:path>
            </a:pathLst>
          </a:custGeom>
        </p:spPr>
        <p:txBody>
          <a:bodyPr wrap="square">
            <a:noAutofit/>
          </a:bodyPr>
          <a:lstStyle/>
          <a:p>
            <a:endParaRPr lang="ko-KR" altLang="en-US"/>
          </a:p>
        </p:txBody>
      </p:sp>
    </p:spTree>
    <p:extLst>
      <p:ext uri="{BB962C8B-B14F-4D97-AF65-F5344CB8AC3E}">
        <p14:creationId xmlns:p14="http://schemas.microsoft.com/office/powerpoint/2010/main" val="36551347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Picture_Layout">
    <p:spTree>
      <p:nvGrpSpPr>
        <p:cNvPr id="1" name=""/>
        <p:cNvGrpSpPr/>
        <p:nvPr/>
      </p:nvGrpSpPr>
      <p:grpSpPr>
        <a:xfrm>
          <a:off x="0" y="0"/>
          <a:ext cx="0" cy="0"/>
          <a:chOff x="0" y="0"/>
          <a:chExt cx="0" cy="0"/>
        </a:xfrm>
      </p:grpSpPr>
      <p:sp>
        <p:nvSpPr>
          <p:cNvPr id="3" name="Picture Placeholder 6"/>
          <p:cNvSpPr>
            <a:spLocks noGrp="1"/>
          </p:cNvSpPr>
          <p:nvPr>
            <p:ph type="pic" sz="quarter" idx="10"/>
          </p:nvPr>
        </p:nvSpPr>
        <p:spPr>
          <a:xfrm>
            <a:off x="0" y="3695700"/>
            <a:ext cx="18288000" cy="6591300"/>
          </a:xfrm>
          <a:custGeom>
            <a:avLst/>
            <a:gdLst>
              <a:gd name="connsiteX0" fmla="*/ 12426461 w 18288000"/>
              <a:gd name="connsiteY0" fmla="*/ 0 h 6591300"/>
              <a:gd name="connsiteX1" fmla="*/ 12660922 w 18288000"/>
              <a:gd name="connsiteY1" fmla="*/ 218544 h 6591300"/>
              <a:gd name="connsiteX2" fmla="*/ 12660922 w 18288000"/>
              <a:gd name="connsiteY2" fmla="*/ 1713388 h 6591300"/>
              <a:gd name="connsiteX3" fmla="*/ 12660922 w 18288000"/>
              <a:gd name="connsiteY3" fmla="*/ 2194186 h 6591300"/>
              <a:gd name="connsiteX4" fmla="*/ 12895384 w 18288000"/>
              <a:gd name="connsiteY4" fmla="*/ 2412730 h 6591300"/>
              <a:gd name="connsiteX5" fmla="*/ 13129845 w 18288000"/>
              <a:gd name="connsiteY5" fmla="*/ 2194186 h 6591300"/>
              <a:gd name="connsiteX6" fmla="*/ 13129845 w 18288000"/>
              <a:gd name="connsiteY6" fmla="*/ 1713388 h 6591300"/>
              <a:gd name="connsiteX7" fmla="*/ 13129845 w 18288000"/>
              <a:gd name="connsiteY7" fmla="*/ 743051 h 6591300"/>
              <a:gd name="connsiteX8" fmla="*/ 13364307 w 18288000"/>
              <a:gd name="connsiteY8" fmla="*/ 524506 h 6591300"/>
              <a:gd name="connsiteX9" fmla="*/ 13598768 w 18288000"/>
              <a:gd name="connsiteY9" fmla="*/ 743051 h 6591300"/>
              <a:gd name="connsiteX10" fmla="*/ 13598768 w 18288000"/>
              <a:gd name="connsiteY10" fmla="*/ 1713388 h 6591300"/>
              <a:gd name="connsiteX11" fmla="*/ 13598768 w 18288000"/>
              <a:gd name="connsiteY11" fmla="*/ 2176702 h 6591300"/>
              <a:gd name="connsiteX12" fmla="*/ 13833230 w 18288000"/>
              <a:gd name="connsiteY12" fmla="*/ 2395247 h 6591300"/>
              <a:gd name="connsiteX13" fmla="*/ 14067691 w 18288000"/>
              <a:gd name="connsiteY13" fmla="*/ 2176702 h 6591300"/>
              <a:gd name="connsiteX14" fmla="*/ 14067691 w 18288000"/>
              <a:gd name="connsiteY14" fmla="*/ 1713388 h 6591300"/>
              <a:gd name="connsiteX15" fmla="*/ 14067691 w 18288000"/>
              <a:gd name="connsiteY15" fmla="*/ 393380 h 6591300"/>
              <a:gd name="connsiteX16" fmla="*/ 14302153 w 18288000"/>
              <a:gd name="connsiteY16" fmla="*/ 174835 h 6591300"/>
              <a:gd name="connsiteX17" fmla="*/ 14536614 w 18288000"/>
              <a:gd name="connsiteY17" fmla="*/ 393380 h 6591300"/>
              <a:gd name="connsiteX18" fmla="*/ 14536614 w 18288000"/>
              <a:gd name="connsiteY18" fmla="*/ 1713388 h 6591300"/>
              <a:gd name="connsiteX19" fmla="*/ 14536614 w 18288000"/>
              <a:gd name="connsiteY19" fmla="*/ 2369021 h 6591300"/>
              <a:gd name="connsiteX20" fmla="*/ 14771076 w 18288000"/>
              <a:gd name="connsiteY20" fmla="*/ 2587566 h 6591300"/>
              <a:gd name="connsiteX21" fmla="*/ 15005537 w 18288000"/>
              <a:gd name="connsiteY21" fmla="*/ 2369021 h 6591300"/>
              <a:gd name="connsiteX22" fmla="*/ 15005537 w 18288000"/>
              <a:gd name="connsiteY22" fmla="*/ 1713388 h 6591300"/>
              <a:gd name="connsiteX23" fmla="*/ 15005537 w 18288000"/>
              <a:gd name="connsiteY23" fmla="*/ 1267557 h 6591300"/>
              <a:gd name="connsiteX24" fmla="*/ 15239999 w 18288000"/>
              <a:gd name="connsiteY24" fmla="*/ 1049013 h 6591300"/>
              <a:gd name="connsiteX25" fmla="*/ 15474461 w 18288000"/>
              <a:gd name="connsiteY25" fmla="*/ 1267557 h 6591300"/>
              <a:gd name="connsiteX26" fmla="*/ 15474461 w 18288000"/>
              <a:gd name="connsiteY26" fmla="*/ 1713388 h 6591300"/>
              <a:gd name="connsiteX27" fmla="*/ 15474461 w 18288000"/>
              <a:gd name="connsiteY27" fmla="*/ 2264120 h 6591300"/>
              <a:gd name="connsiteX28" fmla="*/ 15708922 w 18288000"/>
              <a:gd name="connsiteY28" fmla="*/ 2482665 h 6591300"/>
              <a:gd name="connsiteX29" fmla="*/ 15943384 w 18288000"/>
              <a:gd name="connsiteY29" fmla="*/ 2264120 h 6591300"/>
              <a:gd name="connsiteX30" fmla="*/ 15943384 w 18288000"/>
              <a:gd name="connsiteY30" fmla="*/ 1713388 h 6591300"/>
              <a:gd name="connsiteX31" fmla="*/ 15943384 w 18288000"/>
              <a:gd name="connsiteY31" fmla="*/ 708084 h 6591300"/>
              <a:gd name="connsiteX32" fmla="*/ 16177845 w 18288000"/>
              <a:gd name="connsiteY32" fmla="*/ 489539 h 6591300"/>
              <a:gd name="connsiteX33" fmla="*/ 16412307 w 18288000"/>
              <a:gd name="connsiteY33" fmla="*/ 708084 h 6591300"/>
              <a:gd name="connsiteX34" fmla="*/ 16412307 w 18288000"/>
              <a:gd name="connsiteY34" fmla="*/ 1713388 h 6591300"/>
              <a:gd name="connsiteX35" fmla="*/ 16412307 w 18288000"/>
              <a:gd name="connsiteY35" fmla="*/ 2176702 h 6591300"/>
              <a:gd name="connsiteX36" fmla="*/ 16646770 w 18288000"/>
              <a:gd name="connsiteY36" fmla="*/ 2395247 h 6591300"/>
              <a:gd name="connsiteX37" fmla="*/ 16881232 w 18288000"/>
              <a:gd name="connsiteY37" fmla="*/ 2176702 h 6591300"/>
              <a:gd name="connsiteX38" fmla="*/ 16881232 w 18288000"/>
              <a:gd name="connsiteY38" fmla="*/ 1713388 h 6591300"/>
              <a:gd name="connsiteX39" fmla="*/ 16881232 w 18288000"/>
              <a:gd name="connsiteY39" fmla="*/ 952853 h 6591300"/>
              <a:gd name="connsiteX40" fmla="*/ 17115692 w 18288000"/>
              <a:gd name="connsiteY40" fmla="*/ 734309 h 6591300"/>
              <a:gd name="connsiteX41" fmla="*/ 17350152 w 18288000"/>
              <a:gd name="connsiteY41" fmla="*/ 952853 h 6591300"/>
              <a:gd name="connsiteX42" fmla="*/ 17350152 w 18288000"/>
              <a:gd name="connsiteY42" fmla="*/ 1713388 h 6591300"/>
              <a:gd name="connsiteX43" fmla="*/ 17350152 w 18288000"/>
              <a:gd name="connsiteY43" fmla="*/ 2701209 h 6591300"/>
              <a:gd name="connsiteX44" fmla="*/ 17584616 w 18288000"/>
              <a:gd name="connsiteY44" fmla="*/ 2919753 h 6591300"/>
              <a:gd name="connsiteX45" fmla="*/ 17819076 w 18288000"/>
              <a:gd name="connsiteY45" fmla="*/ 2701209 h 6591300"/>
              <a:gd name="connsiteX46" fmla="*/ 17819076 w 18288000"/>
              <a:gd name="connsiteY46" fmla="*/ 1713388 h 6591300"/>
              <a:gd name="connsiteX47" fmla="*/ 17819076 w 18288000"/>
              <a:gd name="connsiteY47" fmla="*/ 288478 h 6591300"/>
              <a:gd name="connsiteX48" fmla="*/ 18053540 w 18288000"/>
              <a:gd name="connsiteY48" fmla="*/ 69934 h 6591300"/>
              <a:gd name="connsiteX49" fmla="*/ 18288000 w 18288000"/>
              <a:gd name="connsiteY49" fmla="*/ 288478 h 6591300"/>
              <a:gd name="connsiteX50" fmla="*/ 18288000 w 18288000"/>
              <a:gd name="connsiteY50" fmla="*/ 3391809 h 6591300"/>
              <a:gd name="connsiteX51" fmla="*/ 18288000 w 18288000"/>
              <a:gd name="connsiteY51" fmla="*/ 6591300 h 6591300"/>
              <a:gd name="connsiteX52" fmla="*/ 18006648 w 18288000"/>
              <a:gd name="connsiteY52" fmla="*/ 6591300 h 6591300"/>
              <a:gd name="connsiteX53" fmla="*/ 16862472 w 18288000"/>
              <a:gd name="connsiteY53" fmla="*/ 6591300 h 6591300"/>
              <a:gd name="connsiteX54" fmla="*/ 0 w 18288000"/>
              <a:gd name="connsiteY54" fmla="*/ 6591300 h 6591300"/>
              <a:gd name="connsiteX55" fmla="*/ 0 w 18288000"/>
              <a:gd name="connsiteY55" fmla="*/ 1713388 h 6591300"/>
              <a:gd name="connsiteX56" fmla="*/ 4 w 18288000"/>
              <a:gd name="connsiteY56" fmla="*/ 1713388 h 6591300"/>
              <a:gd name="connsiteX57" fmla="*/ 4 w 18288000"/>
              <a:gd name="connsiteY57" fmla="*/ 1057755 h 6591300"/>
              <a:gd name="connsiteX58" fmla="*/ 234466 w 18288000"/>
              <a:gd name="connsiteY58" fmla="*/ 839210 h 6591300"/>
              <a:gd name="connsiteX59" fmla="*/ 468927 w 18288000"/>
              <a:gd name="connsiteY59" fmla="*/ 1057755 h 6591300"/>
              <a:gd name="connsiteX60" fmla="*/ 468927 w 18288000"/>
              <a:gd name="connsiteY60" fmla="*/ 1896973 h 6591300"/>
              <a:gd name="connsiteX61" fmla="*/ 487350 w 18288000"/>
              <a:gd name="connsiteY61" fmla="*/ 1982033 h 6591300"/>
              <a:gd name="connsiteX62" fmla="*/ 703388 w 18288000"/>
              <a:gd name="connsiteY62" fmla="*/ 2115510 h 6591300"/>
              <a:gd name="connsiteX63" fmla="*/ 937847 w 18288000"/>
              <a:gd name="connsiteY63" fmla="*/ 1896965 h 6591300"/>
              <a:gd name="connsiteX64" fmla="*/ 937847 w 18288000"/>
              <a:gd name="connsiteY64" fmla="*/ 1713388 h 6591300"/>
              <a:gd name="connsiteX65" fmla="*/ 937850 w 18288000"/>
              <a:gd name="connsiteY65" fmla="*/ 1713388 h 6591300"/>
              <a:gd name="connsiteX66" fmla="*/ 937850 w 18288000"/>
              <a:gd name="connsiteY66" fmla="*/ 1442393 h 6591300"/>
              <a:gd name="connsiteX67" fmla="*/ 1172312 w 18288000"/>
              <a:gd name="connsiteY67" fmla="*/ 1223849 h 6591300"/>
              <a:gd name="connsiteX68" fmla="*/ 1406772 w 18288000"/>
              <a:gd name="connsiteY68" fmla="*/ 1442393 h 6591300"/>
              <a:gd name="connsiteX69" fmla="*/ 1406772 w 18288000"/>
              <a:gd name="connsiteY69" fmla="*/ 2473930 h 6591300"/>
              <a:gd name="connsiteX70" fmla="*/ 1425196 w 18288000"/>
              <a:gd name="connsiteY70" fmla="*/ 2558990 h 6591300"/>
              <a:gd name="connsiteX71" fmla="*/ 1641233 w 18288000"/>
              <a:gd name="connsiteY71" fmla="*/ 2692467 h 6591300"/>
              <a:gd name="connsiteX72" fmla="*/ 1875695 w 18288000"/>
              <a:gd name="connsiteY72" fmla="*/ 2473923 h 6591300"/>
              <a:gd name="connsiteX73" fmla="*/ 1875695 w 18288000"/>
              <a:gd name="connsiteY73" fmla="*/ 1713388 h 6591300"/>
              <a:gd name="connsiteX74" fmla="*/ 1875695 w 18288000"/>
              <a:gd name="connsiteY74" fmla="*/ 743051 h 6591300"/>
              <a:gd name="connsiteX75" fmla="*/ 2110157 w 18288000"/>
              <a:gd name="connsiteY75" fmla="*/ 524506 h 6591300"/>
              <a:gd name="connsiteX76" fmla="*/ 2344618 w 18288000"/>
              <a:gd name="connsiteY76" fmla="*/ 743051 h 6591300"/>
              <a:gd name="connsiteX77" fmla="*/ 2344618 w 18288000"/>
              <a:gd name="connsiteY77" fmla="*/ 2246644 h 6591300"/>
              <a:gd name="connsiteX78" fmla="*/ 2363043 w 18288000"/>
              <a:gd name="connsiteY78" fmla="*/ 2331704 h 6591300"/>
              <a:gd name="connsiteX79" fmla="*/ 2579079 w 18288000"/>
              <a:gd name="connsiteY79" fmla="*/ 2465181 h 6591300"/>
              <a:gd name="connsiteX80" fmla="*/ 2813542 w 18288000"/>
              <a:gd name="connsiteY80" fmla="*/ 2246636 h 6591300"/>
              <a:gd name="connsiteX81" fmla="*/ 2813542 w 18288000"/>
              <a:gd name="connsiteY81" fmla="*/ 1713388 h 6591300"/>
              <a:gd name="connsiteX82" fmla="*/ 2813543 w 18288000"/>
              <a:gd name="connsiteY82" fmla="*/ 1713388 h 6591300"/>
              <a:gd name="connsiteX83" fmla="*/ 2813543 w 18288000"/>
              <a:gd name="connsiteY83" fmla="*/ 1424909 h 6591300"/>
              <a:gd name="connsiteX84" fmla="*/ 3048005 w 18288000"/>
              <a:gd name="connsiteY84" fmla="*/ 1206365 h 6591300"/>
              <a:gd name="connsiteX85" fmla="*/ 3282468 w 18288000"/>
              <a:gd name="connsiteY85" fmla="*/ 1424909 h 6591300"/>
              <a:gd name="connsiteX86" fmla="*/ 3282468 w 18288000"/>
              <a:gd name="connsiteY86" fmla="*/ 1966914 h 6591300"/>
              <a:gd name="connsiteX87" fmla="*/ 3300890 w 18288000"/>
              <a:gd name="connsiteY87" fmla="*/ 2051967 h 6591300"/>
              <a:gd name="connsiteX88" fmla="*/ 3516924 w 18288000"/>
              <a:gd name="connsiteY88" fmla="*/ 2185444 h 6591300"/>
              <a:gd name="connsiteX89" fmla="*/ 3751386 w 18288000"/>
              <a:gd name="connsiteY89" fmla="*/ 1966900 h 6591300"/>
              <a:gd name="connsiteX90" fmla="*/ 3751386 w 18288000"/>
              <a:gd name="connsiteY90" fmla="*/ 1713388 h 6591300"/>
              <a:gd name="connsiteX91" fmla="*/ 3751389 w 18288000"/>
              <a:gd name="connsiteY91" fmla="*/ 1713388 h 6591300"/>
              <a:gd name="connsiteX92" fmla="*/ 3751389 w 18288000"/>
              <a:gd name="connsiteY92" fmla="*/ 638149 h 6591300"/>
              <a:gd name="connsiteX93" fmla="*/ 3985849 w 18288000"/>
              <a:gd name="connsiteY93" fmla="*/ 419605 h 6591300"/>
              <a:gd name="connsiteX94" fmla="*/ 4220313 w 18288000"/>
              <a:gd name="connsiteY94" fmla="*/ 638149 h 6591300"/>
              <a:gd name="connsiteX95" fmla="*/ 4220313 w 18288000"/>
              <a:gd name="connsiteY95" fmla="*/ 2876063 h 6591300"/>
              <a:gd name="connsiteX96" fmla="*/ 4238734 w 18288000"/>
              <a:gd name="connsiteY96" fmla="*/ 2961112 h 6591300"/>
              <a:gd name="connsiteX97" fmla="*/ 4454770 w 18288000"/>
              <a:gd name="connsiteY97" fmla="*/ 3094589 h 6591300"/>
              <a:gd name="connsiteX98" fmla="*/ 4689234 w 18288000"/>
              <a:gd name="connsiteY98" fmla="*/ 2876045 h 6591300"/>
              <a:gd name="connsiteX99" fmla="*/ 4689234 w 18288000"/>
              <a:gd name="connsiteY99" fmla="*/ 1713388 h 6591300"/>
              <a:gd name="connsiteX100" fmla="*/ 4689234 w 18288000"/>
              <a:gd name="connsiteY100" fmla="*/ 1372459 h 6591300"/>
              <a:gd name="connsiteX101" fmla="*/ 4923696 w 18288000"/>
              <a:gd name="connsiteY101" fmla="*/ 1153914 h 6591300"/>
              <a:gd name="connsiteX102" fmla="*/ 5158159 w 18288000"/>
              <a:gd name="connsiteY102" fmla="*/ 1372459 h 6591300"/>
              <a:gd name="connsiteX103" fmla="*/ 5158159 w 18288000"/>
              <a:gd name="connsiteY103" fmla="*/ 2351549 h 6591300"/>
              <a:gd name="connsiteX104" fmla="*/ 5176582 w 18288000"/>
              <a:gd name="connsiteY104" fmla="*/ 2436605 h 6591300"/>
              <a:gd name="connsiteX105" fmla="*/ 5392618 w 18288000"/>
              <a:gd name="connsiteY105" fmla="*/ 2570082 h 6591300"/>
              <a:gd name="connsiteX106" fmla="*/ 5627078 w 18288000"/>
              <a:gd name="connsiteY106" fmla="*/ 2351538 h 6591300"/>
              <a:gd name="connsiteX107" fmla="*/ 5627078 w 18288000"/>
              <a:gd name="connsiteY107" fmla="*/ 1713388 h 6591300"/>
              <a:gd name="connsiteX108" fmla="*/ 5627079 w 18288000"/>
              <a:gd name="connsiteY108" fmla="*/ 1713388 h 6591300"/>
              <a:gd name="connsiteX109" fmla="*/ 5627079 w 18288000"/>
              <a:gd name="connsiteY109" fmla="*/ 655633 h 6591300"/>
              <a:gd name="connsiteX110" fmla="*/ 5861542 w 18288000"/>
              <a:gd name="connsiteY110" fmla="*/ 437089 h 6591300"/>
              <a:gd name="connsiteX111" fmla="*/ 6096003 w 18288000"/>
              <a:gd name="connsiteY111" fmla="*/ 655633 h 6591300"/>
              <a:gd name="connsiteX112" fmla="*/ 6096003 w 18288000"/>
              <a:gd name="connsiteY112" fmla="*/ 2054321 h 6591300"/>
              <a:gd name="connsiteX113" fmla="*/ 6114427 w 18288000"/>
              <a:gd name="connsiteY113" fmla="*/ 2139385 h 6591300"/>
              <a:gd name="connsiteX114" fmla="*/ 6330464 w 18288000"/>
              <a:gd name="connsiteY114" fmla="*/ 2272862 h 6591300"/>
              <a:gd name="connsiteX115" fmla="*/ 6564925 w 18288000"/>
              <a:gd name="connsiteY115" fmla="*/ 2054317 h 6591300"/>
              <a:gd name="connsiteX116" fmla="*/ 6564925 w 18288000"/>
              <a:gd name="connsiteY116" fmla="*/ 1713388 h 6591300"/>
              <a:gd name="connsiteX117" fmla="*/ 6564926 w 18288000"/>
              <a:gd name="connsiteY117" fmla="*/ 1713388 h 6591300"/>
              <a:gd name="connsiteX118" fmla="*/ 6564926 w 18288000"/>
              <a:gd name="connsiteY118" fmla="*/ 935370 h 6591300"/>
              <a:gd name="connsiteX119" fmla="*/ 6799388 w 18288000"/>
              <a:gd name="connsiteY119" fmla="*/ 716825 h 6591300"/>
              <a:gd name="connsiteX120" fmla="*/ 7033850 w 18288000"/>
              <a:gd name="connsiteY120" fmla="*/ 935370 h 6591300"/>
              <a:gd name="connsiteX121" fmla="*/ 7033850 w 18288000"/>
              <a:gd name="connsiteY121" fmla="*/ 2071807 h 6591300"/>
              <a:gd name="connsiteX122" fmla="*/ 7052274 w 18288000"/>
              <a:gd name="connsiteY122" fmla="*/ 2156868 h 6591300"/>
              <a:gd name="connsiteX123" fmla="*/ 7268308 w 18288000"/>
              <a:gd name="connsiteY123" fmla="*/ 2290345 h 6591300"/>
              <a:gd name="connsiteX124" fmla="*/ 7502770 w 18288000"/>
              <a:gd name="connsiteY124" fmla="*/ 2071801 h 6591300"/>
              <a:gd name="connsiteX125" fmla="*/ 7502770 w 18288000"/>
              <a:gd name="connsiteY125" fmla="*/ 1713388 h 6591300"/>
              <a:gd name="connsiteX126" fmla="*/ 7502773 w 18288000"/>
              <a:gd name="connsiteY126" fmla="*/ 1713388 h 6591300"/>
              <a:gd name="connsiteX127" fmla="*/ 7502773 w 18288000"/>
              <a:gd name="connsiteY127" fmla="*/ 253511 h 6591300"/>
              <a:gd name="connsiteX128" fmla="*/ 7737234 w 18288000"/>
              <a:gd name="connsiteY128" fmla="*/ 34967 h 6591300"/>
              <a:gd name="connsiteX129" fmla="*/ 7971696 w 18288000"/>
              <a:gd name="connsiteY129" fmla="*/ 253511 h 6591300"/>
              <a:gd name="connsiteX130" fmla="*/ 7971696 w 18288000"/>
              <a:gd name="connsiteY130" fmla="*/ 1713388 h 6591300"/>
              <a:gd name="connsiteX131" fmla="*/ 7971696 w 18288000"/>
              <a:gd name="connsiteY131" fmla="*/ 1713388 h 6591300"/>
              <a:gd name="connsiteX132" fmla="*/ 7971696 w 18288000"/>
              <a:gd name="connsiteY132" fmla="*/ 2264120 h 6591300"/>
              <a:gd name="connsiteX133" fmla="*/ 8206159 w 18288000"/>
              <a:gd name="connsiteY133" fmla="*/ 2482665 h 6591300"/>
              <a:gd name="connsiteX134" fmla="*/ 8440614 w 18288000"/>
              <a:gd name="connsiteY134" fmla="*/ 2264120 h 6591300"/>
              <a:gd name="connsiteX135" fmla="*/ 8440614 w 18288000"/>
              <a:gd name="connsiteY135" fmla="*/ 1713388 h 6591300"/>
              <a:gd name="connsiteX136" fmla="*/ 8440614 w 18288000"/>
              <a:gd name="connsiteY136" fmla="*/ 1215107 h 6591300"/>
              <a:gd name="connsiteX137" fmla="*/ 8675076 w 18288000"/>
              <a:gd name="connsiteY137" fmla="*/ 996562 h 6591300"/>
              <a:gd name="connsiteX138" fmla="*/ 8909537 w 18288000"/>
              <a:gd name="connsiteY138" fmla="*/ 1215107 h 6591300"/>
              <a:gd name="connsiteX139" fmla="*/ 8909537 w 18288000"/>
              <a:gd name="connsiteY139" fmla="*/ 1713388 h 6591300"/>
              <a:gd name="connsiteX140" fmla="*/ 8909537 w 18288000"/>
              <a:gd name="connsiteY140" fmla="*/ 2421472 h 6591300"/>
              <a:gd name="connsiteX141" fmla="*/ 9143999 w 18288000"/>
              <a:gd name="connsiteY141" fmla="*/ 2640017 h 6591300"/>
              <a:gd name="connsiteX142" fmla="*/ 9378461 w 18288000"/>
              <a:gd name="connsiteY142" fmla="*/ 2421472 h 6591300"/>
              <a:gd name="connsiteX143" fmla="*/ 9378461 w 18288000"/>
              <a:gd name="connsiteY143" fmla="*/ 1713388 h 6591300"/>
              <a:gd name="connsiteX144" fmla="*/ 9378461 w 18288000"/>
              <a:gd name="connsiteY144" fmla="*/ 1075238 h 6591300"/>
              <a:gd name="connsiteX145" fmla="*/ 9612922 w 18288000"/>
              <a:gd name="connsiteY145" fmla="*/ 856694 h 6591300"/>
              <a:gd name="connsiteX146" fmla="*/ 9847384 w 18288000"/>
              <a:gd name="connsiteY146" fmla="*/ 1075238 h 6591300"/>
              <a:gd name="connsiteX147" fmla="*/ 9847384 w 18288000"/>
              <a:gd name="connsiteY147" fmla="*/ 1713388 h 6591300"/>
              <a:gd name="connsiteX148" fmla="*/ 9847384 w 18288000"/>
              <a:gd name="connsiteY148" fmla="*/ 2106768 h 6591300"/>
              <a:gd name="connsiteX149" fmla="*/ 10081845 w 18288000"/>
              <a:gd name="connsiteY149" fmla="*/ 2325312 h 6591300"/>
              <a:gd name="connsiteX150" fmla="*/ 10316307 w 18288000"/>
              <a:gd name="connsiteY150" fmla="*/ 2106768 h 6591300"/>
              <a:gd name="connsiteX151" fmla="*/ 10316307 w 18288000"/>
              <a:gd name="connsiteY151" fmla="*/ 1713388 h 6591300"/>
              <a:gd name="connsiteX152" fmla="*/ 10316307 w 18288000"/>
              <a:gd name="connsiteY152" fmla="*/ 1669679 h 6591300"/>
              <a:gd name="connsiteX153" fmla="*/ 10550768 w 18288000"/>
              <a:gd name="connsiteY153" fmla="*/ 1451135 h 6591300"/>
              <a:gd name="connsiteX154" fmla="*/ 10785230 w 18288000"/>
              <a:gd name="connsiteY154" fmla="*/ 1669679 h 6591300"/>
              <a:gd name="connsiteX155" fmla="*/ 10785230 w 18288000"/>
              <a:gd name="connsiteY155" fmla="*/ 1713388 h 6591300"/>
              <a:gd name="connsiteX156" fmla="*/ 10785230 w 18288000"/>
              <a:gd name="connsiteY156" fmla="*/ 2334054 h 6591300"/>
              <a:gd name="connsiteX157" fmla="*/ 11019691 w 18288000"/>
              <a:gd name="connsiteY157" fmla="*/ 2552599 h 6591300"/>
              <a:gd name="connsiteX158" fmla="*/ 11254153 w 18288000"/>
              <a:gd name="connsiteY158" fmla="*/ 2334054 h 6591300"/>
              <a:gd name="connsiteX159" fmla="*/ 11254153 w 18288000"/>
              <a:gd name="connsiteY159" fmla="*/ 1713388 h 6591300"/>
              <a:gd name="connsiteX160" fmla="*/ 11254153 w 18288000"/>
              <a:gd name="connsiteY160" fmla="*/ 603182 h 6591300"/>
              <a:gd name="connsiteX161" fmla="*/ 11488614 w 18288000"/>
              <a:gd name="connsiteY161" fmla="*/ 384638 h 6591300"/>
              <a:gd name="connsiteX162" fmla="*/ 11723076 w 18288000"/>
              <a:gd name="connsiteY162" fmla="*/ 603182 h 6591300"/>
              <a:gd name="connsiteX163" fmla="*/ 11723076 w 18288000"/>
              <a:gd name="connsiteY163" fmla="*/ 1713388 h 6591300"/>
              <a:gd name="connsiteX164" fmla="*/ 11723076 w 18288000"/>
              <a:gd name="connsiteY164" fmla="*/ 2036834 h 6591300"/>
              <a:gd name="connsiteX165" fmla="*/ 11957537 w 18288000"/>
              <a:gd name="connsiteY165" fmla="*/ 2255378 h 6591300"/>
              <a:gd name="connsiteX166" fmla="*/ 12191999 w 18288000"/>
              <a:gd name="connsiteY166" fmla="*/ 2036834 h 6591300"/>
              <a:gd name="connsiteX167" fmla="*/ 12191999 w 18288000"/>
              <a:gd name="connsiteY167" fmla="*/ 1713388 h 6591300"/>
              <a:gd name="connsiteX168" fmla="*/ 12191999 w 18288000"/>
              <a:gd name="connsiteY168" fmla="*/ 218544 h 6591300"/>
              <a:gd name="connsiteX169" fmla="*/ 12426461 w 18288000"/>
              <a:gd name="connsiteY169" fmla="*/ 0 h 659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18288000" h="6591300">
                <a:moveTo>
                  <a:pt x="12426461" y="0"/>
                </a:moveTo>
                <a:cubicBezTo>
                  <a:pt x="12555950" y="0"/>
                  <a:pt x="12660922" y="97845"/>
                  <a:pt x="12660922" y="218544"/>
                </a:cubicBezTo>
                <a:lnTo>
                  <a:pt x="12660922" y="1713388"/>
                </a:lnTo>
                <a:lnTo>
                  <a:pt x="12660922" y="2194186"/>
                </a:lnTo>
                <a:cubicBezTo>
                  <a:pt x="12660922" y="2314885"/>
                  <a:pt x="12765894" y="2412730"/>
                  <a:pt x="12895384" y="2412730"/>
                </a:cubicBezTo>
                <a:cubicBezTo>
                  <a:pt x="13024873" y="2412730"/>
                  <a:pt x="13129845" y="2314885"/>
                  <a:pt x="13129845" y="2194186"/>
                </a:cubicBezTo>
                <a:lnTo>
                  <a:pt x="13129845" y="1713388"/>
                </a:lnTo>
                <a:lnTo>
                  <a:pt x="13129845" y="743051"/>
                </a:lnTo>
                <a:cubicBezTo>
                  <a:pt x="13129845" y="622352"/>
                  <a:pt x="13234817" y="524506"/>
                  <a:pt x="13364307" y="524506"/>
                </a:cubicBezTo>
                <a:cubicBezTo>
                  <a:pt x="13493796" y="524506"/>
                  <a:pt x="13598768" y="622352"/>
                  <a:pt x="13598768" y="743051"/>
                </a:cubicBezTo>
                <a:lnTo>
                  <a:pt x="13598768" y="1713388"/>
                </a:lnTo>
                <a:lnTo>
                  <a:pt x="13598768" y="2176702"/>
                </a:lnTo>
                <a:cubicBezTo>
                  <a:pt x="13598768" y="2297401"/>
                  <a:pt x="13703740" y="2395247"/>
                  <a:pt x="13833230" y="2395247"/>
                </a:cubicBezTo>
                <a:cubicBezTo>
                  <a:pt x="13962719" y="2395247"/>
                  <a:pt x="14067691" y="2297401"/>
                  <a:pt x="14067691" y="2176702"/>
                </a:cubicBezTo>
                <a:lnTo>
                  <a:pt x="14067691" y="1713388"/>
                </a:lnTo>
                <a:lnTo>
                  <a:pt x="14067691" y="393380"/>
                </a:lnTo>
                <a:cubicBezTo>
                  <a:pt x="14067691" y="272681"/>
                  <a:pt x="14172663" y="174835"/>
                  <a:pt x="14302153" y="174835"/>
                </a:cubicBezTo>
                <a:cubicBezTo>
                  <a:pt x="14431643" y="174835"/>
                  <a:pt x="14536614" y="272681"/>
                  <a:pt x="14536614" y="393380"/>
                </a:cubicBezTo>
                <a:lnTo>
                  <a:pt x="14536614" y="1713388"/>
                </a:lnTo>
                <a:lnTo>
                  <a:pt x="14536614" y="2369021"/>
                </a:lnTo>
                <a:cubicBezTo>
                  <a:pt x="14536614" y="2489720"/>
                  <a:pt x="14641586" y="2587566"/>
                  <a:pt x="14771076" y="2587566"/>
                </a:cubicBezTo>
                <a:cubicBezTo>
                  <a:pt x="14900566" y="2587566"/>
                  <a:pt x="15005537" y="2489720"/>
                  <a:pt x="15005537" y="2369021"/>
                </a:cubicBezTo>
                <a:lnTo>
                  <a:pt x="15005537" y="1713388"/>
                </a:lnTo>
                <a:lnTo>
                  <a:pt x="15005537" y="1267557"/>
                </a:lnTo>
                <a:cubicBezTo>
                  <a:pt x="15005537" y="1146859"/>
                  <a:pt x="15110509" y="1049013"/>
                  <a:pt x="15239999" y="1049013"/>
                </a:cubicBezTo>
                <a:cubicBezTo>
                  <a:pt x="15369489" y="1049013"/>
                  <a:pt x="15474461" y="1146859"/>
                  <a:pt x="15474461" y="1267557"/>
                </a:cubicBezTo>
                <a:lnTo>
                  <a:pt x="15474461" y="1713388"/>
                </a:lnTo>
                <a:lnTo>
                  <a:pt x="15474461" y="2264120"/>
                </a:lnTo>
                <a:cubicBezTo>
                  <a:pt x="15474461" y="2384819"/>
                  <a:pt x="15579432" y="2482665"/>
                  <a:pt x="15708922" y="2482665"/>
                </a:cubicBezTo>
                <a:cubicBezTo>
                  <a:pt x="15838412" y="2482665"/>
                  <a:pt x="15943384" y="2384819"/>
                  <a:pt x="15943384" y="2264120"/>
                </a:cubicBezTo>
                <a:lnTo>
                  <a:pt x="15943384" y="1713388"/>
                </a:lnTo>
                <a:lnTo>
                  <a:pt x="15943384" y="708084"/>
                </a:lnTo>
                <a:cubicBezTo>
                  <a:pt x="15943384" y="587385"/>
                  <a:pt x="16048355" y="489539"/>
                  <a:pt x="16177845" y="489539"/>
                </a:cubicBezTo>
                <a:cubicBezTo>
                  <a:pt x="16307335" y="489539"/>
                  <a:pt x="16412307" y="587385"/>
                  <a:pt x="16412307" y="708084"/>
                </a:cubicBezTo>
                <a:lnTo>
                  <a:pt x="16412307" y="1713388"/>
                </a:lnTo>
                <a:lnTo>
                  <a:pt x="16412307" y="2176702"/>
                </a:lnTo>
                <a:cubicBezTo>
                  <a:pt x="16412307" y="2297401"/>
                  <a:pt x="16517279" y="2395247"/>
                  <a:pt x="16646770" y="2395247"/>
                </a:cubicBezTo>
                <a:cubicBezTo>
                  <a:pt x="16776259" y="2395247"/>
                  <a:pt x="16881232" y="2297401"/>
                  <a:pt x="16881232" y="2176702"/>
                </a:cubicBezTo>
                <a:lnTo>
                  <a:pt x="16881232" y="1713388"/>
                </a:lnTo>
                <a:lnTo>
                  <a:pt x="16881232" y="952853"/>
                </a:lnTo>
                <a:cubicBezTo>
                  <a:pt x="16881232" y="832155"/>
                  <a:pt x="16986204" y="734309"/>
                  <a:pt x="17115692" y="734309"/>
                </a:cubicBezTo>
                <a:cubicBezTo>
                  <a:pt x="17245180" y="734309"/>
                  <a:pt x="17350152" y="832155"/>
                  <a:pt x="17350152" y="952853"/>
                </a:cubicBezTo>
                <a:lnTo>
                  <a:pt x="17350152" y="1713388"/>
                </a:lnTo>
                <a:lnTo>
                  <a:pt x="17350152" y="2701209"/>
                </a:lnTo>
                <a:cubicBezTo>
                  <a:pt x="17350152" y="2821908"/>
                  <a:pt x="17455124" y="2919753"/>
                  <a:pt x="17584616" y="2919753"/>
                </a:cubicBezTo>
                <a:cubicBezTo>
                  <a:pt x="17714108" y="2919753"/>
                  <a:pt x="17819076" y="2821908"/>
                  <a:pt x="17819076" y="2701209"/>
                </a:cubicBezTo>
                <a:lnTo>
                  <a:pt x="17819076" y="1713388"/>
                </a:lnTo>
                <a:lnTo>
                  <a:pt x="17819076" y="288478"/>
                </a:lnTo>
                <a:cubicBezTo>
                  <a:pt x="17819076" y="167779"/>
                  <a:pt x="17924048" y="69934"/>
                  <a:pt x="18053540" y="69934"/>
                </a:cubicBezTo>
                <a:cubicBezTo>
                  <a:pt x="18183028" y="69934"/>
                  <a:pt x="18288000" y="167779"/>
                  <a:pt x="18288000" y="288478"/>
                </a:cubicBezTo>
                <a:lnTo>
                  <a:pt x="18288000" y="3391809"/>
                </a:lnTo>
                <a:lnTo>
                  <a:pt x="18288000" y="6591300"/>
                </a:lnTo>
                <a:lnTo>
                  <a:pt x="18006648" y="6591300"/>
                </a:lnTo>
                <a:lnTo>
                  <a:pt x="16862472" y="6591300"/>
                </a:lnTo>
                <a:lnTo>
                  <a:pt x="0" y="6591300"/>
                </a:lnTo>
                <a:lnTo>
                  <a:pt x="0" y="1713388"/>
                </a:lnTo>
                <a:lnTo>
                  <a:pt x="4" y="1713388"/>
                </a:lnTo>
                <a:lnTo>
                  <a:pt x="4" y="1057755"/>
                </a:lnTo>
                <a:cubicBezTo>
                  <a:pt x="4" y="937056"/>
                  <a:pt x="104976" y="839210"/>
                  <a:pt x="234466" y="839210"/>
                </a:cubicBezTo>
                <a:cubicBezTo>
                  <a:pt x="363955" y="839210"/>
                  <a:pt x="468927" y="937056"/>
                  <a:pt x="468927" y="1057755"/>
                </a:cubicBezTo>
                <a:lnTo>
                  <a:pt x="468927" y="1896973"/>
                </a:lnTo>
                <a:lnTo>
                  <a:pt x="487350" y="1982033"/>
                </a:lnTo>
                <a:cubicBezTo>
                  <a:pt x="522943" y="2060472"/>
                  <a:pt x="606269" y="2115510"/>
                  <a:pt x="703388" y="2115510"/>
                </a:cubicBezTo>
                <a:cubicBezTo>
                  <a:pt x="832876" y="2115510"/>
                  <a:pt x="937847" y="2017664"/>
                  <a:pt x="937847" y="1896965"/>
                </a:cubicBezTo>
                <a:lnTo>
                  <a:pt x="937847" y="1713388"/>
                </a:lnTo>
                <a:lnTo>
                  <a:pt x="937850" y="1713388"/>
                </a:lnTo>
                <a:lnTo>
                  <a:pt x="937850" y="1442393"/>
                </a:lnTo>
                <a:cubicBezTo>
                  <a:pt x="937850" y="1321694"/>
                  <a:pt x="1042822" y="1223849"/>
                  <a:pt x="1172312" y="1223849"/>
                </a:cubicBezTo>
                <a:cubicBezTo>
                  <a:pt x="1301802" y="1223849"/>
                  <a:pt x="1406772" y="1321694"/>
                  <a:pt x="1406772" y="1442393"/>
                </a:cubicBezTo>
                <a:lnTo>
                  <a:pt x="1406772" y="2473930"/>
                </a:lnTo>
                <a:lnTo>
                  <a:pt x="1425196" y="2558990"/>
                </a:lnTo>
                <a:cubicBezTo>
                  <a:pt x="1460789" y="2637428"/>
                  <a:pt x="1544115" y="2692467"/>
                  <a:pt x="1641233" y="2692467"/>
                </a:cubicBezTo>
                <a:cubicBezTo>
                  <a:pt x="1770723" y="2692467"/>
                  <a:pt x="1875695" y="2594622"/>
                  <a:pt x="1875695" y="2473923"/>
                </a:cubicBezTo>
                <a:lnTo>
                  <a:pt x="1875695" y="1713388"/>
                </a:lnTo>
                <a:lnTo>
                  <a:pt x="1875695" y="743051"/>
                </a:lnTo>
                <a:cubicBezTo>
                  <a:pt x="1875695" y="622352"/>
                  <a:pt x="1980667" y="524506"/>
                  <a:pt x="2110157" y="524506"/>
                </a:cubicBezTo>
                <a:cubicBezTo>
                  <a:pt x="2239647" y="524506"/>
                  <a:pt x="2344618" y="622352"/>
                  <a:pt x="2344618" y="743051"/>
                </a:cubicBezTo>
                <a:lnTo>
                  <a:pt x="2344618" y="2246644"/>
                </a:lnTo>
                <a:lnTo>
                  <a:pt x="2363043" y="2331704"/>
                </a:lnTo>
                <a:cubicBezTo>
                  <a:pt x="2398635" y="2410143"/>
                  <a:pt x="2481962" y="2465181"/>
                  <a:pt x="2579079" y="2465181"/>
                </a:cubicBezTo>
                <a:cubicBezTo>
                  <a:pt x="2708569" y="2465181"/>
                  <a:pt x="2813542" y="2367335"/>
                  <a:pt x="2813542" y="2246636"/>
                </a:cubicBezTo>
                <a:lnTo>
                  <a:pt x="2813542" y="1713388"/>
                </a:lnTo>
                <a:lnTo>
                  <a:pt x="2813543" y="1713388"/>
                </a:lnTo>
                <a:lnTo>
                  <a:pt x="2813543" y="1424909"/>
                </a:lnTo>
                <a:cubicBezTo>
                  <a:pt x="2813543" y="1304210"/>
                  <a:pt x="2918515" y="1206365"/>
                  <a:pt x="3048005" y="1206365"/>
                </a:cubicBezTo>
                <a:cubicBezTo>
                  <a:pt x="3177495" y="1206365"/>
                  <a:pt x="3282468" y="1304210"/>
                  <a:pt x="3282468" y="1424909"/>
                </a:cubicBezTo>
                <a:lnTo>
                  <a:pt x="3282468" y="1966914"/>
                </a:lnTo>
                <a:lnTo>
                  <a:pt x="3300890" y="2051967"/>
                </a:lnTo>
                <a:cubicBezTo>
                  <a:pt x="3336483" y="2130405"/>
                  <a:pt x="3419809" y="2185444"/>
                  <a:pt x="3516924" y="2185444"/>
                </a:cubicBezTo>
                <a:cubicBezTo>
                  <a:pt x="3646414" y="2185444"/>
                  <a:pt x="3751386" y="2087599"/>
                  <a:pt x="3751386" y="1966900"/>
                </a:cubicBezTo>
                <a:lnTo>
                  <a:pt x="3751386" y="1713388"/>
                </a:lnTo>
                <a:lnTo>
                  <a:pt x="3751389" y="1713388"/>
                </a:lnTo>
                <a:lnTo>
                  <a:pt x="3751389" y="638149"/>
                </a:lnTo>
                <a:cubicBezTo>
                  <a:pt x="3751389" y="517451"/>
                  <a:pt x="3856360" y="419605"/>
                  <a:pt x="3985849" y="419605"/>
                </a:cubicBezTo>
                <a:cubicBezTo>
                  <a:pt x="4115340" y="419605"/>
                  <a:pt x="4220313" y="517451"/>
                  <a:pt x="4220313" y="638149"/>
                </a:cubicBezTo>
                <a:lnTo>
                  <a:pt x="4220313" y="2876063"/>
                </a:lnTo>
                <a:lnTo>
                  <a:pt x="4238734" y="2961112"/>
                </a:lnTo>
                <a:cubicBezTo>
                  <a:pt x="4274327" y="3039551"/>
                  <a:pt x="4357652" y="3094589"/>
                  <a:pt x="4454770" y="3094589"/>
                </a:cubicBezTo>
                <a:cubicBezTo>
                  <a:pt x="4584260" y="3094589"/>
                  <a:pt x="4689234" y="2996744"/>
                  <a:pt x="4689234" y="2876045"/>
                </a:cubicBezTo>
                <a:lnTo>
                  <a:pt x="4689234" y="1713388"/>
                </a:lnTo>
                <a:lnTo>
                  <a:pt x="4689234" y="1372459"/>
                </a:lnTo>
                <a:cubicBezTo>
                  <a:pt x="4689234" y="1251760"/>
                  <a:pt x="4794206" y="1153914"/>
                  <a:pt x="4923696" y="1153914"/>
                </a:cubicBezTo>
                <a:cubicBezTo>
                  <a:pt x="5053186" y="1153914"/>
                  <a:pt x="5158159" y="1251760"/>
                  <a:pt x="5158159" y="1372459"/>
                </a:cubicBezTo>
                <a:lnTo>
                  <a:pt x="5158159" y="2351549"/>
                </a:lnTo>
                <a:lnTo>
                  <a:pt x="5176582" y="2436605"/>
                </a:lnTo>
                <a:cubicBezTo>
                  <a:pt x="5212175" y="2515044"/>
                  <a:pt x="5295501" y="2570082"/>
                  <a:pt x="5392618" y="2570082"/>
                </a:cubicBezTo>
                <a:cubicBezTo>
                  <a:pt x="5522106" y="2570082"/>
                  <a:pt x="5627078" y="2472237"/>
                  <a:pt x="5627078" y="2351538"/>
                </a:cubicBezTo>
                <a:lnTo>
                  <a:pt x="5627078" y="1713388"/>
                </a:lnTo>
                <a:lnTo>
                  <a:pt x="5627079" y="1713388"/>
                </a:lnTo>
                <a:lnTo>
                  <a:pt x="5627079" y="655633"/>
                </a:lnTo>
                <a:cubicBezTo>
                  <a:pt x="5627079" y="534934"/>
                  <a:pt x="5732052" y="437089"/>
                  <a:pt x="5861542" y="437089"/>
                </a:cubicBezTo>
                <a:cubicBezTo>
                  <a:pt x="5991032" y="437089"/>
                  <a:pt x="6096003" y="534934"/>
                  <a:pt x="6096003" y="655633"/>
                </a:cubicBezTo>
                <a:lnTo>
                  <a:pt x="6096003" y="2054321"/>
                </a:lnTo>
                <a:lnTo>
                  <a:pt x="6114427" y="2139385"/>
                </a:lnTo>
                <a:cubicBezTo>
                  <a:pt x="6150021" y="2217823"/>
                  <a:pt x="6233346" y="2272862"/>
                  <a:pt x="6330464" y="2272862"/>
                </a:cubicBezTo>
                <a:cubicBezTo>
                  <a:pt x="6459954" y="2272862"/>
                  <a:pt x="6564925" y="2175016"/>
                  <a:pt x="6564925" y="2054317"/>
                </a:cubicBezTo>
                <a:lnTo>
                  <a:pt x="6564925" y="1713388"/>
                </a:lnTo>
                <a:lnTo>
                  <a:pt x="6564926" y="1713388"/>
                </a:lnTo>
                <a:lnTo>
                  <a:pt x="6564926" y="935370"/>
                </a:lnTo>
                <a:cubicBezTo>
                  <a:pt x="6564926" y="814671"/>
                  <a:pt x="6669899" y="716825"/>
                  <a:pt x="6799388" y="716825"/>
                </a:cubicBezTo>
                <a:cubicBezTo>
                  <a:pt x="6928878" y="716825"/>
                  <a:pt x="7033850" y="814671"/>
                  <a:pt x="7033850" y="935370"/>
                </a:cubicBezTo>
                <a:lnTo>
                  <a:pt x="7033850" y="2071807"/>
                </a:lnTo>
                <a:lnTo>
                  <a:pt x="7052274" y="2156868"/>
                </a:lnTo>
                <a:cubicBezTo>
                  <a:pt x="7087867" y="2235308"/>
                  <a:pt x="7171191" y="2290345"/>
                  <a:pt x="7268308" y="2290345"/>
                </a:cubicBezTo>
                <a:cubicBezTo>
                  <a:pt x="7397798" y="2290345"/>
                  <a:pt x="7502770" y="2192500"/>
                  <a:pt x="7502770" y="2071801"/>
                </a:cubicBezTo>
                <a:lnTo>
                  <a:pt x="7502770" y="1713388"/>
                </a:lnTo>
                <a:lnTo>
                  <a:pt x="7502773" y="1713388"/>
                </a:lnTo>
                <a:lnTo>
                  <a:pt x="7502773" y="253511"/>
                </a:lnTo>
                <a:cubicBezTo>
                  <a:pt x="7502773" y="132812"/>
                  <a:pt x="7607745" y="34967"/>
                  <a:pt x="7737234" y="34967"/>
                </a:cubicBezTo>
                <a:cubicBezTo>
                  <a:pt x="7866725" y="34967"/>
                  <a:pt x="7971696" y="132812"/>
                  <a:pt x="7971696" y="253511"/>
                </a:cubicBezTo>
                <a:lnTo>
                  <a:pt x="7971696" y="1713388"/>
                </a:lnTo>
                <a:lnTo>
                  <a:pt x="7971696" y="1713388"/>
                </a:lnTo>
                <a:lnTo>
                  <a:pt x="7971696" y="2264120"/>
                </a:lnTo>
                <a:cubicBezTo>
                  <a:pt x="7971696" y="2384819"/>
                  <a:pt x="8076666" y="2482665"/>
                  <a:pt x="8206159" y="2482665"/>
                </a:cubicBezTo>
                <a:cubicBezTo>
                  <a:pt x="8335644" y="2482665"/>
                  <a:pt x="8440614" y="2384819"/>
                  <a:pt x="8440614" y="2264120"/>
                </a:cubicBezTo>
                <a:lnTo>
                  <a:pt x="8440614" y="1713388"/>
                </a:lnTo>
                <a:lnTo>
                  <a:pt x="8440614" y="1215107"/>
                </a:lnTo>
                <a:cubicBezTo>
                  <a:pt x="8440614" y="1094408"/>
                  <a:pt x="8545586" y="996562"/>
                  <a:pt x="8675076" y="996562"/>
                </a:cubicBezTo>
                <a:cubicBezTo>
                  <a:pt x="8804566" y="996562"/>
                  <a:pt x="8909537" y="1094408"/>
                  <a:pt x="8909537" y="1215107"/>
                </a:cubicBezTo>
                <a:lnTo>
                  <a:pt x="8909537" y="1713388"/>
                </a:lnTo>
                <a:lnTo>
                  <a:pt x="8909537" y="2421472"/>
                </a:lnTo>
                <a:cubicBezTo>
                  <a:pt x="8909537" y="2542171"/>
                  <a:pt x="9014509" y="2640017"/>
                  <a:pt x="9143999" y="2640017"/>
                </a:cubicBezTo>
                <a:cubicBezTo>
                  <a:pt x="9273489" y="2640017"/>
                  <a:pt x="9378461" y="2542171"/>
                  <a:pt x="9378461" y="2421472"/>
                </a:cubicBezTo>
                <a:lnTo>
                  <a:pt x="9378461" y="1713388"/>
                </a:lnTo>
                <a:lnTo>
                  <a:pt x="9378461" y="1075238"/>
                </a:lnTo>
                <a:cubicBezTo>
                  <a:pt x="9378461" y="954539"/>
                  <a:pt x="9483432" y="856694"/>
                  <a:pt x="9612922" y="856694"/>
                </a:cubicBezTo>
                <a:cubicBezTo>
                  <a:pt x="9742412" y="856694"/>
                  <a:pt x="9847384" y="954539"/>
                  <a:pt x="9847384" y="1075238"/>
                </a:cubicBezTo>
                <a:lnTo>
                  <a:pt x="9847384" y="1713388"/>
                </a:lnTo>
                <a:lnTo>
                  <a:pt x="9847384" y="2106768"/>
                </a:lnTo>
                <a:cubicBezTo>
                  <a:pt x="9847384" y="2227467"/>
                  <a:pt x="9952355" y="2325312"/>
                  <a:pt x="10081845" y="2325312"/>
                </a:cubicBezTo>
                <a:cubicBezTo>
                  <a:pt x="10211335" y="2325312"/>
                  <a:pt x="10316307" y="2227467"/>
                  <a:pt x="10316307" y="2106768"/>
                </a:cubicBezTo>
                <a:lnTo>
                  <a:pt x="10316307" y="1713388"/>
                </a:lnTo>
                <a:lnTo>
                  <a:pt x="10316307" y="1669679"/>
                </a:lnTo>
                <a:cubicBezTo>
                  <a:pt x="10316307" y="1548980"/>
                  <a:pt x="10421279" y="1451135"/>
                  <a:pt x="10550768" y="1451135"/>
                </a:cubicBezTo>
                <a:cubicBezTo>
                  <a:pt x="10680258" y="1451135"/>
                  <a:pt x="10785230" y="1548980"/>
                  <a:pt x="10785230" y="1669679"/>
                </a:cubicBezTo>
                <a:lnTo>
                  <a:pt x="10785230" y="1713388"/>
                </a:lnTo>
                <a:lnTo>
                  <a:pt x="10785230" y="2334054"/>
                </a:lnTo>
                <a:cubicBezTo>
                  <a:pt x="10785230" y="2454753"/>
                  <a:pt x="10890202" y="2552599"/>
                  <a:pt x="11019691" y="2552599"/>
                </a:cubicBezTo>
                <a:cubicBezTo>
                  <a:pt x="11149181" y="2552599"/>
                  <a:pt x="11254153" y="2454753"/>
                  <a:pt x="11254153" y="2334054"/>
                </a:cubicBezTo>
                <a:lnTo>
                  <a:pt x="11254153" y="1713388"/>
                </a:lnTo>
                <a:lnTo>
                  <a:pt x="11254153" y="603182"/>
                </a:lnTo>
                <a:cubicBezTo>
                  <a:pt x="11254153" y="482483"/>
                  <a:pt x="11359125" y="384638"/>
                  <a:pt x="11488614" y="384638"/>
                </a:cubicBezTo>
                <a:cubicBezTo>
                  <a:pt x="11618104" y="384638"/>
                  <a:pt x="11723076" y="482483"/>
                  <a:pt x="11723076" y="603182"/>
                </a:cubicBezTo>
                <a:lnTo>
                  <a:pt x="11723076" y="1713388"/>
                </a:lnTo>
                <a:lnTo>
                  <a:pt x="11723076" y="2036834"/>
                </a:lnTo>
                <a:cubicBezTo>
                  <a:pt x="11723076" y="2157533"/>
                  <a:pt x="11828048" y="2255378"/>
                  <a:pt x="11957537" y="2255378"/>
                </a:cubicBezTo>
                <a:cubicBezTo>
                  <a:pt x="12087027" y="2255378"/>
                  <a:pt x="12191999" y="2157533"/>
                  <a:pt x="12191999" y="2036834"/>
                </a:cubicBezTo>
                <a:lnTo>
                  <a:pt x="12191999" y="1713388"/>
                </a:lnTo>
                <a:lnTo>
                  <a:pt x="12191999" y="218544"/>
                </a:lnTo>
                <a:cubicBezTo>
                  <a:pt x="12191999" y="97845"/>
                  <a:pt x="12296971" y="0"/>
                  <a:pt x="12426461" y="0"/>
                </a:cubicBezTo>
                <a:close/>
              </a:path>
            </a:pathLst>
          </a:custGeom>
        </p:spPr>
        <p:txBody>
          <a:bodyPr wrap="square" tIns="4206240">
            <a:noAutofit/>
          </a:bodyPr>
          <a:lstStyle>
            <a:lvl1pPr algn="ctr">
              <a:defRPr/>
            </a:lvl1pPr>
          </a:lstStyle>
          <a:p>
            <a:endParaRPr lang="ko-KR" altLang="en-US"/>
          </a:p>
        </p:txBody>
      </p:sp>
    </p:spTree>
    <p:extLst>
      <p:ext uri="{BB962C8B-B14F-4D97-AF65-F5344CB8AC3E}">
        <p14:creationId xmlns:p14="http://schemas.microsoft.com/office/powerpoint/2010/main" val="4587601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Picture_Layout">
    <p:spTree>
      <p:nvGrpSpPr>
        <p:cNvPr id="1" name=""/>
        <p:cNvGrpSpPr/>
        <p:nvPr/>
      </p:nvGrpSpPr>
      <p:grpSpPr>
        <a:xfrm>
          <a:off x="0" y="0"/>
          <a:ext cx="0" cy="0"/>
          <a:chOff x="0" y="0"/>
          <a:chExt cx="0" cy="0"/>
        </a:xfrm>
      </p:grpSpPr>
      <p:sp>
        <p:nvSpPr>
          <p:cNvPr id="4" name="Picture Placeholder 5"/>
          <p:cNvSpPr>
            <a:spLocks noGrp="1"/>
          </p:cNvSpPr>
          <p:nvPr>
            <p:ph type="pic" sz="quarter" idx="10"/>
          </p:nvPr>
        </p:nvSpPr>
        <p:spPr>
          <a:xfrm>
            <a:off x="0" y="0"/>
            <a:ext cx="6591300" cy="10287000"/>
          </a:xfrm>
          <a:custGeom>
            <a:avLst/>
            <a:gdLst>
              <a:gd name="connsiteX0" fmla="*/ 0 w 6591300"/>
              <a:gd name="connsiteY0" fmla="*/ 0 h 10287000"/>
              <a:gd name="connsiteX1" fmla="*/ 3199491 w 6591300"/>
              <a:gd name="connsiteY1" fmla="*/ 0 h 10287000"/>
              <a:gd name="connsiteX2" fmla="*/ 6302822 w 6591300"/>
              <a:gd name="connsiteY2" fmla="*/ 0 h 10287000"/>
              <a:gd name="connsiteX3" fmla="*/ 6521366 w 6591300"/>
              <a:gd name="connsiteY3" fmla="*/ 234460 h 10287000"/>
              <a:gd name="connsiteX4" fmla="*/ 6302822 w 6591300"/>
              <a:gd name="connsiteY4" fmla="*/ 468924 h 10287000"/>
              <a:gd name="connsiteX5" fmla="*/ 4877912 w 6591300"/>
              <a:gd name="connsiteY5" fmla="*/ 468924 h 10287000"/>
              <a:gd name="connsiteX6" fmla="*/ 3890091 w 6591300"/>
              <a:gd name="connsiteY6" fmla="*/ 468924 h 10287000"/>
              <a:gd name="connsiteX7" fmla="*/ 3671548 w 6591300"/>
              <a:gd name="connsiteY7" fmla="*/ 703384 h 10287000"/>
              <a:gd name="connsiteX8" fmla="*/ 3890091 w 6591300"/>
              <a:gd name="connsiteY8" fmla="*/ 937848 h 10287000"/>
              <a:gd name="connsiteX9" fmla="*/ 4877912 w 6591300"/>
              <a:gd name="connsiteY9" fmla="*/ 937848 h 10287000"/>
              <a:gd name="connsiteX10" fmla="*/ 5638447 w 6591300"/>
              <a:gd name="connsiteY10" fmla="*/ 937848 h 10287000"/>
              <a:gd name="connsiteX11" fmla="*/ 5856991 w 6591300"/>
              <a:gd name="connsiteY11" fmla="*/ 1172308 h 10287000"/>
              <a:gd name="connsiteX12" fmla="*/ 5638447 w 6591300"/>
              <a:gd name="connsiteY12" fmla="*/ 1406768 h 10287000"/>
              <a:gd name="connsiteX13" fmla="*/ 4877912 w 6591300"/>
              <a:gd name="connsiteY13" fmla="*/ 1406768 h 10287000"/>
              <a:gd name="connsiteX14" fmla="*/ 4414598 w 6591300"/>
              <a:gd name="connsiteY14" fmla="*/ 1406768 h 10287000"/>
              <a:gd name="connsiteX15" fmla="*/ 4196053 w 6591300"/>
              <a:gd name="connsiteY15" fmla="*/ 1641230 h 10287000"/>
              <a:gd name="connsiteX16" fmla="*/ 4414598 w 6591300"/>
              <a:gd name="connsiteY16" fmla="*/ 1875693 h 10287000"/>
              <a:gd name="connsiteX17" fmla="*/ 4877912 w 6591300"/>
              <a:gd name="connsiteY17" fmla="*/ 1875693 h 10287000"/>
              <a:gd name="connsiteX18" fmla="*/ 5883216 w 6591300"/>
              <a:gd name="connsiteY18" fmla="*/ 1875693 h 10287000"/>
              <a:gd name="connsiteX19" fmla="*/ 6101761 w 6591300"/>
              <a:gd name="connsiteY19" fmla="*/ 2110155 h 10287000"/>
              <a:gd name="connsiteX20" fmla="*/ 5883216 w 6591300"/>
              <a:gd name="connsiteY20" fmla="*/ 2344616 h 10287000"/>
              <a:gd name="connsiteX21" fmla="*/ 4877912 w 6591300"/>
              <a:gd name="connsiteY21" fmla="*/ 2344616 h 10287000"/>
              <a:gd name="connsiteX22" fmla="*/ 4327180 w 6591300"/>
              <a:gd name="connsiteY22" fmla="*/ 2344616 h 10287000"/>
              <a:gd name="connsiteX23" fmla="*/ 4108635 w 6591300"/>
              <a:gd name="connsiteY23" fmla="*/ 2579078 h 10287000"/>
              <a:gd name="connsiteX24" fmla="*/ 4327180 w 6591300"/>
              <a:gd name="connsiteY24" fmla="*/ 2813539 h 10287000"/>
              <a:gd name="connsiteX25" fmla="*/ 4877912 w 6591300"/>
              <a:gd name="connsiteY25" fmla="*/ 2813539 h 10287000"/>
              <a:gd name="connsiteX26" fmla="*/ 5323743 w 6591300"/>
              <a:gd name="connsiteY26" fmla="*/ 2813539 h 10287000"/>
              <a:gd name="connsiteX27" fmla="*/ 5542287 w 6591300"/>
              <a:gd name="connsiteY27" fmla="*/ 3048001 h 10287000"/>
              <a:gd name="connsiteX28" fmla="*/ 5323743 w 6591300"/>
              <a:gd name="connsiteY28" fmla="*/ 3282463 h 10287000"/>
              <a:gd name="connsiteX29" fmla="*/ 4877912 w 6591300"/>
              <a:gd name="connsiteY29" fmla="*/ 3282463 h 10287000"/>
              <a:gd name="connsiteX30" fmla="*/ 4222279 w 6591300"/>
              <a:gd name="connsiteY30" fmla="*/ 3282463 h 10287000"/>
              <a:gd name="connsiteX31" fmla="*/ 4003734 w 6591300"/>
              <a:gd name="connsiteY31" fmla="*/ 3516924 h 10287000"/>
              <a:gd name="connsiteX32" fmla="*/ 4222279 w 6591300"/>
              <a:gd name="connsiteY32" fmla="*/ 3751386 h 10287000"/>
              <a:gd name="connsiteX33" fmla="*/ 4877912 w 6591300"/>
              <a:gd name="connsiteY33" fmla="*/ 3751386 h 10287000"/>
              <a:gd name="connsiteX34" fmla="*/ 6197920 w 6591300"/>
              <a:gd name="connsiteY34" fmla="*/ 3751386 h 10287000"/>
              <a:gd name="connsiteX35" fmla="*/ 6416465 w 6591300"/>
              <a:gd name="connsiteY35" fmla="*/ 3985847 h 10287000"/>
              <a:gd name="connsiteX36" fmla="*/ 6197920 w 6591300"/>
              <a:gd name="connsiteY36" fmla="*/ 4220309 h 10287000"/>
              <a:gd name="connsiteX37" fmla="*/ 4877912 w 6591300"/>
              <a:gd name="connsiteY37" fmla="*/ 4220309 h 10287000"/>
              <a:gd name="connsiteX38" fmla="*/ 4414598 w 6591300"/>
              <a:gd name="connsiteY38" fmla="*/ 4220309 h 10287000"/>
              <a:gd name="connsiteX39" fmla="*/ 4196053 w 6591300"/>
              <a:gd name="connsiteY39" fmla="*/ 4454770 h 10287000"/>
              <a:gd name="connsiteX40" fmla="*/ 4414598 w 6591300"/>
              <a:gd name="connsiteY40" fmla="*/ 4689232 h 10287000"/>
              <a:gd name="connsiteX41" fmla="*/ 4877912 w 6591300"/>
              <a:gd name="connsiteY41" fmla="*/ 4689232 h 10287000"/>
              <a:gd name="connsiteX42" fmla="*/ 5848249 w 6591300"/>
              <a:gd name="connsiteY42" fmla="*/ 4689232 h 10287000"/>
              <a:gd name="connsiteX43" fmla="*/ 6066794 w 6591300"/>
              <a:gd name="connsiteY43" fmla="*/ 4923693 h 10287000"/>
              <a:gd name="connsiteX44" fmla="*/ 5848249 w 6591300"/>
              <a:gd name="connsiteY44" fmla="*/ 5158155 h 10287000"/>
              <a:gd name="connsiteX45" fmla="*/ 4877912 w 6591300"/>
              <a:gd name="connsiteY45" fmla="*/ 5158155 h 10287000"/>
              <a:gd name="connsiteX46" fmla="*/ 4397114 w 6591300"/>
              <a:gd name="connsiteY46" fmla="*/ 5158155 h 10287000"/>
              <a:gd name="connsiteX47" fmla="*/ 4178570 w 6591300"/>
              <a:gd name="connsiteY47" fmla="*/ 5392616 h 10287000"/>
              <a:gd name="connsiteX48" fmla="*/ 4397114 w 6591300"/>
              <a:gd name="connsiteY48" fmla="*/ 5627078 h 10287000"/>
              <a:gd name="connsiteX49" fmla="*/ 4877912 w 6591300"/>
              <a:gd name="connsiteY49" fmla="*/ 5627078 h 10287000"/>
              <a:gd name="connsiteX50" fmla="*/ 6372756 w 6591300"/>
              <a:gd name="connsiteY50" fmla="*/ 5627078 h 10287000"/>
              <a:gd name="connsiteX51" fmla="*/ 6591300 w 6591300"/>
              <a:gd name="connsiteY51" fmla="*/ 5861539 h 10287000"/>
              <a:gd name="connsiteX52" fmla="*/ 6372756 w 6591300"/>
              <a:gd name="connsiteY52" fmla="*/ 6096001 h 10287000"/>
              <a:gd name="connsiteX53" fmla="*/ 4877912 w 6591300"/>
              <a:gd name="connsiteY53" fmla="*/ 6096001 h 10287000"/>
              <a:gd name="connsiteX54" fmla="*/ 4554466 w 6591300"/>
              <a:gd name="connsiteY54" fmla="*/ 6096001 h 10287000"/>
              <a:gd name="connsiteX55" fmla="*/ 4335922 w 6591300"/>
              <a:gd name="connsiteY55" fmla="*/ 6330463 h 10287000"/>
              <a:gd name="connsiteX56" fmla="*/ 4554466 w 6591300"/>
              <a:gd name="connsiteY56" fmla="*/ 6564924 h 10287000"/>
              <a:gd name="connsiteX57" fmla="*/ 4877912 w 6591300"/>
              <a:gd name="connsiteY57" fmla="*/ 6564924 h 10287000"/>
              <a:gd name="connsiteX58" fmla="*/ 5988118 w 6591300"/>
              <a:gd name="connsiteY58" fmla="*/ 6564924 h 10287000"/>
              <a:gd name="connsiteX59" fmla="*/ 6206662 w 6591300"/>
              <a:gd name="connsiteY59" fmla="*/ 6799386 h 10287000"/>
              <a:gd name="connsiteX60" fmla="*/ 5988118 w 6591300"/>
              <a:gd name="connsiteY60" fmla="*/ 7033847 h 10287000"/>
              <a:gd name="connsiteX61" fmla="*/ 4877912 w 6591300"/>
              <a:gd name="connsiteY61" fmla="*/ 7033847 h 10287000"/>
              <a:gd name="connsiteX62" fmla="*/ 4257246 w 6591300"/>
              <a:gd name="connsiteY62" fmla="*/ 7033847 h 10287000"/>
              <a:gd name="connsiteX63" fmla="*/ 4038701 w 6591300"/>
              <a:gd name="connsiteY63" fmla="*/ 7268309 h 10287000"/>
              <a:gd name="connsiteX64" fmla="*/ 4257246 w 6591300"/>
              <a:gd name="connsiteY64" fmla="*/ 7502770 h 10287000"/>
              <a:gd name="connsiteX65" fmla="*/ 4877912 w 6591300"/>
              <a:gd name="connsiteY65" fmla="*/ 7502770 h 10287000"/>
              <a:gd name="connsiteX66" fmla="*/ 4921621 w 6591300"/>
              <a:gd name="connsiteY66" fmla="*/ 7502770 h 10287000"/>
              <a:gd name="connsiteX67" fmla="*/ 5140165 w 6591300"/>
              <a:gd name="connsiteY67" fmla="*/ 7737232 h 10287000"/>
              <a:gd name="connsiteX68" fmla="*/ 4921621 w 6591300"/>
              <a:gd name="connsiteY68" fmla="*/ 7971693 h 10287000"/>
              <a:gd name="connsiteX69" fmla="*/ 4877912 w 6591300"/>
              <a:gd name="connsiteY69" fmla="*/ 7971693 h 10287000"/>
              <a:gd name="connsiteX70" fmla="*/ 4484532 w 6591300"/>
              <a:gd name="connsiteY70" fmla="*/ 7971693 h 10287000"/>
              <a:gd name="connsiteX71" fmla="*/ 4265988 w 6591300"/>
              <a:gd name="connsiteY71" fmla="*/ 8206155 h 10287000"/>
              <a:gd name="connsiteX72" fmla="*/ 4484532 w 6591300"/>
              <a:gd name="connsiteY72" fmla="*/ 8440616 h 10287000"/>
              <a:gd name="connsiteX73" fmla="*/ 4877912 w 6591300"/>
              <a:gd name="connsiteY73" fmla="*/ 8440616 h 10287000"/>
              <a:gd name="connsiteX74" fmla="*/ 5516062 w 6591300"/>
              <a:gd name="connsiteY74" fmla="*/ 8440616 h 10287000"/>
              <a:gd name="connsiteX75" fmla="*/ 5734606 w 6591300"/>
              <a:gd name="connsiteY75" fmla="*/ 8675078 h 10287000"/>
              <a:gd name="connsiteX76" fmla="*/ 5516062 w 6591300"/>
              <a:gd name="connsiteY76" fmla="*/ 8909539 h 10287000"/>
              <a:gd name="connsiteX77" fmla="*/ 4877912 w 6591300"/>
              <a:gd name="connsiteY77" fmla="*/ 8909539 h 10287000"/>
              <a:gd name="connsiteX78" fmla="*/ 4169828 w 6591300"/>
              <a:gd name="connsiteY78" fmla="*/ 8909539 h 10287000"/>
              <a:gd name="connsiteX79" fmla="*/ 3951283 w 6591300"/>
              <a:gd name="connsiteY79" fmla="*/ 9144001 h 10287000"/>
              <a:gd name="connsiteX80" fmla="*/ 4169828 w 6591300"/>
              <a:gd name="connsiteY80" fmla="*/ 9378463 h 10287000"/>
              <a:gd name="connsiteX81" fmla="*/ 4877912 w 6591300"/>
              <a:gd name="connsiteY81" fmla="*/ 9378463 h 10287000"/>
              <a:gd name="connsiteX82" fmla="*/ 5376193 w 6591300"/>
              <a:gd name="connsiteY82" fmla="*/ 9378463 h 10287000"/>
              <a:gd name="connsiteX83" fmla="*/ 5594738 w 6591300"/>
              <a:gd name="connsiteY83" fmla="*/ 9612924 h 10287000"/>
              <a:gd name="connsiteX84" fmla="*/ 5376193 w 6591300"/>
              <a:gd name="connsiteY84" fmla="*/ 9847386 h 10287000"/>
              <a:gd name="connsiteX85" fmla="*/ 4877912 w 6591300"/>
              <a:gd name="connsiteY85" fmla="*/ 9847386 h 10287000"/>
              <a:gd name="connsiteX86" fmla="*/ 4327180 w 6591300"/>
              <a:gd name="connsiteY86" fmla="*/ 9847386 h 10287000"/>
              <a:gd name="connsiteX87" fmla="*/ 4108635 w 6591300"/>
              <a:gd name="connsiteY87" fmla="*/ 10081842 h 10287000"/>
              <a:gd name="connsiteX88" fmla="*/ 4204990 w 6591300"/>
              <a:gd name="connsiteY88" fmla="*/ 10276263 h 10287000"/>
              <a:gd name="connsiteX89" fmla="*/ 4223429 w 6591300"/>
              <a:gd name="connsiteY89" fmla="*/ 10287000 h 10287000"/>
              <a:gd name="connsiteX90" fmla="*/ 0 w 6591300"/>
              <a:gd name="connsiteY90" fmla="*/ 10287000 h 10287000"/>
              <a:gd name="connsiteX91" fmla="*/ 0 w 6591300"/>
              <a:gd name="connsiteY91" fmla="*/ 1425528 h 10287000"/>
              <a:gd name="connsiteX92" fmla="*/ 0 w 6591300"/>
              <a:gd name="connsiteY92" fmla="*/ 281352 h 1028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591300" h="10287000">
                <a:moveTo>
                  <a:pt x="0" y="0"/>
                </a:moveTo>
                <a:lnTo>
                  <a:pt x="3199491" y="0"/>
                </a:lnTo>
                <a:lnTo>
                  <a:pt x="6302822" y="0"/>
                </a:lnTo>
                <a:cubicBezTo>
                  <a:pt x="6423521" y="0"/>
                  <a:pt x="6521366" y="104972"/>
                  <a:pt x="6521366" y="234460"/>
                </a:cubicBezTo>
                <a:cubicBezTo>
                  <a:pt x="6521366" y="363952"/>
                  <a:pt x="6423521" y="468924"/>
                  <a:pt x="6302822" y="468924"/>
                </a:cubicBezTo>
                <a:lnTo>
                  <a:pt x="4877912" y="468924"/>
                </a:lnTo>
                <a:lnTo>
                  <a:pt x="3890091" y="468924"/>
                </a:lnTo>
                <a:cubicBezTo>
                  <a:pt x="3769392" y="468924"/>
                  <a:pt x="3671548" y="573892"/>
                  <a:pt x="3671548" y="703384"/>
                </a:cubicBezTo>
                <a:cubicBezTo>
                  <a:pt x="3671548" y="832876"/>
                  <a:pt x="3769392" y="937848"/>
                  <a:pt x="3890091" y="937848"/>
                </a:cubicBezTo>
                <a:lnTo>
                  <a:pt x="4877912" y="937848"/>
                </a:lnTo>
                <a:lnTo>
                  <a:pt x="5638447" y="937848"/>
                </a:lnTo>
                <a:cubicBezTo>
                  <a:pt x="5759145" y="937848"/>
                  <a:pt x="5856991" y="1042820"/>
                  <a:pt x="5856991" y="1172308"/>
                </a:cubicBezTo>
                <a:cubicBezTo>
                  <a:pt x="5856991" y="1301796"/>
                  <a:pt x="5759145" y="1406768"/>
                  <a:pt x="5638447" y="1406768"/>
                </a:cubicBezTo>
                <a:lnTo>
                  <a:pt x="4877912" y="1406768"/>
                </a:lnTo>
                <a:lnTo>
                  <a:pt x="4414598" y="1406768"/>
                </a:lnTo>
                <a:cubicBezTo>
                  <a:pt x="4293899" y="1406768"/>
                  <a:pt x="4196053" y="1511741"/>
                  <a:pt x="4196053" y="1641230"/>
                </a:cubicBezTo>
                <a:cubicBezTo>
                  <a:pt x="4196053" y="1770721"/>
                  <a:pt x="4293899" y="1875693"/>
                  <a:pt x="4414598" y="1875693"/>
                </a:cubicBezTo>
                <a:lnTo>
                  <a:pt x="4877912" y="1875693"/>
                </a:lnTo>
                <a:lnTo>
                  <a:pt x="5883216" y="1875693"/>
                </a:lnTo>
                <a:cubicBezTo>
                  <a:pt x="6003915" y="1875693"/>
                  <a:pt x="6101761" y="1980665"/>
                  <a:pt x="6101761" y="2110155"/>
                </a:cubicBezTo>
                <a:cubicBezTo>
                  <a:pt x="6101761" y="2239645"/>
                  <a:pt x="6003915" y="2344616"/>
                  <a:pt x="5883216" y="2344616"/>
                </a:cubicBezTo>
                <a:lnTo>
                  <a:pt x="4877912" y="2344616"/>
                </a:lnTo>
                <a:lnTo>
                  <a:pt x="4327180" y="2344616"/>
                </a:lnTo>
                <a:cubicBezTo>
                  <a:pt x="4206481" y="2344616"/>
                  <a:pt x="4108635" y="2449588"/>
                  <a:pt x="4108635" y="2579078"/>
                </a:cubicBezTo>
                <a:cubicBezTo>
                  <a:pt x="4108635" y="2708568"/>
                  <a:pt x="4206481" y="2813539"/>
                  <a:pt x="4327180" y="2813539"/>
                </a:cubicBezTo>
                <a:lnTo>
                  <a:pt x="4877912" y="2813539"/>
                </a:lnTo>
                <a:lnTo>
                  <a:pt x="5323743" y="2813539"/>
                </a:lnTo>
                <a:cubicBezTo>
                  <a:pt x="5444441" y="2813539"/>
                  <a:pt x="5542287" y="2918511"/>
                  <a:pt x="5542287" y="3048001"/>
                </a:cubicBezTo>
                <a:cubicBezTo>
                  <a:pt x="5542287" y="3177491"/>
                  <a:pt x="5444441" y="3282463"/>
                  <a:pt x="5323743" y="3282463"/>
                </a:cubicBezTo>
                <a:lnTo>
                  <a:pt x="4877912" y="3282463"/>
                </a:lnTo>
                <a:lnTo>
                  <a:pt x="4222279" y="3282463"/>
                </a:lnTo>
                <a:cubicBezTo>
                  <a:pt x="4101580" y="3282463"/>
                  <a:pt x="4003734" y="3387434"/>
                  <a:pt x="4003734" y="3516924"/>
                </a:cubicBezTo>
                <a:cubicBezTo>
                  <a:pt x="4003734" y="3646414"/>
                  <a:pt x="4101580" y="3751386"/>
                  <a:pt x="4222279" y="3751386"/>
                </a:cubicBezTo>
                <a:lnTo>
                  <a:pt x="4877912" y="3751386"/>
                </a:lnTo>
                <a:lnTo>
                  <a:pt x="6197920" y="3751386"/>
                </a:lnTo>
                <a:cubicBezTo>
                  <a:pt x="6318619" y="3751386"/>
                  <a:pt x="6416465" y="3856357"/>
                  <a:pt x="6416465" y="3985847"/>
                </a:cubicBezTo>
                <a:cubicBezTo>
                  <a:pt x="6416465" y="4115337"/>
                  <a:pt x="6318619" y="4220309"/>
                  <a:pt x="6197920" y="4220309"/>
                </a:cubicBezTo>
                <a:lnTo>
                  <a:pt x="4877912" y="4220309"/>
                </a:lnTo>
                <a:lnTo>
                  <a:pt x="4414598" y="4220309"/>
                </a:lnTo>
                <a:cubicBezTo>
                  <a:pt x="4293899" y="4220309"/>
                  <a:pt x="4196053" y="4325281"/>
                  <a:pt x="4196053" y="4454770"/>
                </a:cubicBezTo>
                <a:cubicBezTo>
                  <a:pt x="4196053" y="4584260"/>
                  <a:pt x="4293899" y="4689232"/>
                  <a:pt x="4414598" y="4689232"/>
                </a:cubicBezTo>
                <a:lnTo>
                  <a:pt x="4877912" y="4689232"/>
                </a:lnTo>
                <a:lnTo>
                  <a:pt x="5848249" y="4689232"/>
                </a:lnTo>
                <a:cubicBezTo>
                  <a:pt x="5968948" y="4689232"/>
                  <a:pt x="6066794" y="4794204"/>
                  <a:pt x="6066794" y="4923693"/>
                </a:cubicBezTo>
                <a:cubicBezTo>
                  <a:pt x="6066794" y="5053183"/>
                  <a:pt x="5968948" y="5158155"/>
                  <a:pt x="5848249" y="5158155"/>
                </a:cubicBezTo>
                <a:lnTo>
                  <a:pt x="4877912" y="5158155"/>
                </a:lnTo>
                <a:lnTo>
                  <a:pt x="4397114" y="5158155"/>
                </a:lnTo>
                <a:cubicBezTo>
                  <a:pt x="4276415" y="5158155"/>
                  <a:pt x="4178570" y="5263127"/>
                  <a:pt x="4178570" y="5392616"/>
                </a:cubicBezTo>
                <a:cubicBezTo>
                  <a:pt x="4178570" y="5522106"/>
                  <a:pt x="4276415" y="5627078"/>
                  <a:pt x="4397114" y="5627078"/>
                </a:cubicBezTo>
                <a:lnTo>
                  <a:pt x="4877912" y="5627078"/>
                </a:lnTo>
                <a:lnTo>
                  <a:pt x="6372756" y="5627078"/>
                </a:lnTo>
                <a:cubicBezTo>
                  <a:pt x="6493455" y="5627078"/>
                  <a:pt x="6591300" y="5732050"/>
                  <a:pt x="6591300" y="5861539"/>
                </a:cubicBezTo>
                <a:cubicBezTo>
                  <a:pt x="6591300" y="5991029"/>
                  <a:pt x="6493455" y="6096001"/>
                  <a:pt x="6372756" y="6096001"/>
                </a:cubicBezTo>
                <a:lnTo>
                  <a:pt x="4877912" y="6096001"/>
                </a:lnTo>
                <a:lnTo>
                  <a:pt x="4554466" y="6096001"/>
                </a:lnTo>
                <a:cubicBezTo>
                  <a:pt x="4433767" y="6096001"/>
                  <a:pt x="4335922" y="6200973"/>
                  <a:pt x="4335922" y="6330463"/>
                </a:cubicBezTo>
                <a:cubicBezTo>
                  <a:pt x="4335922" y="6459952"/>
                  <a:pt x="4433767" y="6564924"/>
                  <a:pt x="4554466" y="6564924"/>
                </a:cubicBezTo>
                <a:lnTo>
                  <a:pt x="4877912" y="6564924"/>
                </a:lnTo>
                <a:lnTo>
                  <a:pt x="5988118" y="6564924"/>
                </a:lnTo>
                <a:cubicBezTo>
                  <a:pt x="6108817" y="6564924"/>
                  <a:pt x="6206662" y="6669896"/>
                  <a:pt x="6206662" y="6799386"/>
                </a:cubicBezTo>
                <a:cubicBezTo>
                  <a:pt x="6206662" y="6928875"/>
                  <a:pt x="6108817" y="7033847"/>
                  <a:pt x="5988118" y="7033847"/>
                </a:cubicBezTo>
                <a:lnTo>
                  <a:pt x="4877912" y="7033847"/>
                </a:lnTo>
                <a:lnTo>
                  <a:pt x="4257246" y="7033847"/>
                </a:lnTo>
                <a:cubicBezTo>
                  <a:pt x="4136547" y="7033847"/>
                  <a:pt x="4038701" y="7138819"/>
                  <a:pt x="4038701" y="7268309"/>
                </a:cubicBezTo>
                <a:cubicBezTo>
                  <a:pt x="4038701" y="7397798"/>
                  <a:pt x="4136547" y="7502770"/>
                  <a:pt x="4257246" y="7502770"/>
                </a:cubicBezTo>
                <a:lnTo>
                  <a:pt x="4877912" y="7502770"/>
                </a:lnTo>
                <a:lnTo>
                  <a:pt x="4921621" y="7502770"/>
                </a:lnTo>
                <a:cubicBezTo>
                  <a:pt x="5042320" y="7502770"/>
                  <a:pt x="5140165" y="7607742"/>
                  <a:pt x="5140165" y="7737232"/>
                </a:cubicBezTo>
                <a:cubicBezTo>
                  <a:pt x="5140165" y="7866721"/>
                  <a:pt x="5042320" y="7971693"/>
                  <a:pt x="4921621" y="7971693"/>
                </a:cubicBezTo>
                <a:lnTo>
                  <a:pt x="4877912" y="7971693"/>
                </a:lnTo>
                <a:lnTo>
                  <a:pt x="4484532" y="7971693"/>
                </a:lnTo>
                <a:cubicBezTo>
                  <a:pt x="4363833" y="7971693"/>
                  <a:pt x="4265988" y="8076665"/>
                  <a:pt x="4265988" y="8206155"/>
                </a:cubicBezTo>
                <a:cubicBezTo>
                  <a:pt x="4265988" y="8335645"/>
                  <a:pt x="4363833" y="8440616"/>
                  <a:pt x="4484532" y="8440616"/>
                </a:cubicBezTo>
                <a:lnTo>
                  <a:pt x="4877912" y="8440616"/>
                </a:lnTo>
                <a:lnTo>
                  <a:pt x="5516062" y="8440616"/>
                </a:lnTo>
                <a:cubicBezTo>
                  <a:pt x="5636761" y="8440616"/>
                  <a:pt x="5734606" y="8545588"/>
                  <a:pt x="5734606" y="8675078"/>
                </a:cubicBezTo>
                <a:cubicBezTo>
                  <a:pt x="5734606" y="8804568"/>
                  <a:pt x="5636761" y="8909539"/>
                  <a:pt x="5516062" y="8909539"/>
                </a:cubicBezTo>
                <a:lnTo>
                  <a:pt x="4877912" y="8909539"/>
                </a:lnTo>
                <a:lnTo>
                  <a:pt x="4169828" y="8909539"/>
                </a:lnTo>
                <a:cubicBezTo>
                  <a:pt x="4049129" y="8909539"/>
                  <a:pt x="3951283" y="9014511"/>
                  <a:pt x="3951283" y="9144001"/>
                </a:cubicBezTo>
                <a:cubicBezTo>
                  <a:pt x="3951283" y="9273491"/>
                  <a:pt x="4049129" y="9378463"/>
                  <a:pt x="4169828" y="9378463"/>
                </a:cubicBezTo>
                <a:lnTo>
                  <a:pt x="4877912" y="9378463"/>
                </a:lnTo>
                <a:lnTo>
                  <a:pt x="5376193" y="9378463"/>
                </a:lnTo>
                <a:cubicBezTo>
                  <a:pt x="5496892" y="9378463"/>
                  <a:pt x="5594738" y="9483434"/>
                  <a:pt x="5594738" y="9612924"/>
                </a:cubicBezTo>
                <a:cubicBezTo>
                  <a:pt x="5594738" y="9742414"/>
                  <a:pt x="5496892" y="9847386"/>
                  <a:pt x="5376193" y="9847386"/>
                </a:cubicBezTo>
                <a:lnTo>
                  <a:pt x="4877912" y="9847386"/>
                </a:lnTo>
                <a:lnTo>
                  <a:pt x="4327180" y="9847386"/>
                </a:lnTo>
                <a:cubicBezTo>
                  <a:pt x="4206481" y="9847386"/>
                  <a:pt x="4108635" y="9952357"/>
                  <a:pt x="4108635" y="10081842"/>
                </a:cubicBezTo>
                <a:cubicBezTo>
                  <a:pt x="4108635" y="10162776"/>
                  <a:pt x="4146856" y="10234129"/>
                  <a:pt x="4204990" y="10276263"/>
                </a:cubicBezTo>
                <a:lnTo>
                  <a:pt x="4223429" y="10287000"/>
                </a:lnTo>
                <a:lnTo>
                  <a:pt x="0" y="10287000"/>
                </a:lnTo>
                <a:lnTo>
                  <a:pt x="0" y="1425528"/>
                </a:lnTo>
                <a:lnTo>
                  <a:pt x="0" y="281352"/>
                </a:lnTo>
                <a:close/>
              </a:path>
            </a:pathLst>
          </a:custGeom>
        </p:spPr>
        <p:txBody>
          <a:bodyPr wrap="square">
            <a:noAutofit/>
          </a:bodyPr>
          <a:lstStyle/>
          <a:p>
            <a:endParaRPr lang="ko-KR" altLang="en-US"/>
          </a:p>
        </p:txBody>
      </p:sp>
    </p:spTree>
    <p:extLst>
      <p:ext uri="{BB962C8B-B14F-4D97-AF65-F5344CB8AC3E}">
        <p14:creationId xmlns:p14="http://schemas.microsoft.com/office/powerpoint/2010/main" val="1955380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a:t>Click to edit Master title style</a:t>
            </a:r>
            <a:endParaRPr lang="en-US" dirty="0"/>
          </a:p>
        </p:txBody>
      </p:sp>
      <p:sp>
        <p:nvSpPr>
          <p:cNvPr id="3" name="Content Placeholder 2"/>
          <p:cNvSpPr>
            <a:spLocks noGrp="1"/>
          </p:cNvSpPr>
          <p:nvPr>
            <p:ph idx="1"/>
          </p:nvPr>
        </p:nvSpPr>
        <p:spPr/>
        <p:txBody>
          <a:bodyPr/>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US" dirty="0"/>
          </a:p>
        </p:txBody>
      </p:sp>
      <p:sp>
        <p:nvSpPr>
          <p:cNvPr id="4" name="Date Placeholder 3"/>
          <p:cNvSpPr>
            <a:spLocks noGrp="1"/>
          </p:cNvSpPr>
          <p:nvPr>
            <p:ph type="dt" sz="half" idx="10"/>
          </p:nvPr>
        </p:nvSpPr>
        <p:spPr/>
        <p:txBody>
          <a:bodyPr/>
          <a:lstStyle/>
          <a:p>
            <a:fld id="{5E212DB2-9C07-45E6-A824-20EB8945A455}" type="datetimeFigureOut">
              <a:rPr lang="ko-KR" altLang="en-US" smtClean="0"/>
              <a:t>2017-12-13</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072DF120-6FFF-4FC0-9890-CFE03C82554A}" type="slidenum">
              <a:rPr lang="ko-KR" altLang="en-US" smtClean="0"/>
              <a:t>‹#›</a:t>
            </a:fld>
            <a:endParaRPr lang="ko-KR" altLang="en-US"/>
          </a:p>
        </p:txBody>
      </p:sp>
    </p:spTree>
    <p:extLst>
      <p:ext uri="{BB962C8B-B14F-4D97-AF65-F5344CB8AC3E}">
        <p14:creationId xmlns:p14="http://schemas.microsoft.com/office/powerpoint/2010/main" val="26319765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Picture_Layout">
    <p:spTree>
      <p:nvGrpSpPr>
        <p:cNvPr id="1" name=""/>
        <p:cNvGrpSpPr/>
        <p:nvPr/>
      </p:nvGrpSpPr>
      <p:grpSpPr>
        <a:xfrm>
          <a:off x="0" y="0"/>
          <a:ext cx="0" cy="0"/>
          <a:chOff x="0" y="0"/>
          <a:chExt cx="0" cy="0"/>
        </a:xfrm>
      </p:grpSpPr>
      <p:sp>
        <p:nvSpPr>
          <p:cNvPr id="3" name="Picture Placeholder 6"/>
          <p:cNvSpPr>
            <a:spLocks noGrp="1"/>
          </p:cNvSpPr>
          <p:nvPr>
            <p:ph type="pic" sz="quarter" idx="10"/>
          </p:nvPr>
        </p:nvSpPr>
        <p:spPr>
          <a:xfrm>
            <a:off x="11696700" y="0"/>
            <a:ext cx="6591300" cy="10287000"/>
          </a:xfrm>
          <a:custGeom>
            <a:avLst/>
            <a:gdLst>
              <a:gd name="connsiteX0" fmla="*/ 288478 w 6591300"/>
              <a:gd name="connsiteY0" fmla="*/ 0 h 10287000"/>
              <a:gd name="connsiteX1" fmla="*/ 3391809 w 6591300"/>
              <a:gd name="connsiteY1" fmla="*/ 0 h 10287000"/>
              <a:gd name="connsiteX2" fmla="*/ 6591300 w 6591300"/>
              <a:gd name="connsiteY2" fmla="*/ 0 h 10287000"/>
              <a:gd name="connsiteX3" fmla="*/ 6591300 w 6591300"/>
              <a:gd name="connsiteY3" fmla="*/ 281352 h 10287000"/>
              <a:gd name="connsiteX4" fmla="*/ 6591300 w 6591300"/>
              <a:gd name="connsiteY4" fmla="*/ 1425528 h 10287000"/>
              <a:gd name="connsiteX5" fmla="*/ 6591300 w 6591300"/>
              <a:gd name="connsiteY5" fmla="*/ 10287000 h 10287000"/>
              <a:gd name="connsiteX6" fmla="*/ 2367871 w 6591300"/>
              <a:gd name="connsiteY6" fmla="*/ 10287000 h 10287000"/>
              <a:gd name="connsiteX7" fmla="*/ 2386310 w 6591300"/>
              <a:gd name="connsiteY7" fmla="*/ 10276263 h 10287000"/>
              <a:gd name="connsiteX8" fmla="*/ 2482665 w 6591300"/>
              <a:gd name="connsiteY8" fmla="*/ 10081842 h 10287000"/>
              <a:gd name="connsiteX9" fmla="*/ 2264120 w 6591300"/>
              <a:gd name="connsiteY9" fmla="*/ 9847386 h 10287000"/>
              <a:gd name="connsiteX10" fmla="*/ 1713388 w 6591300"/>
              <a:gd name="connsiteY10" fmla="*/ 9847386 h 10287000"/>
              <a:gd name="connsiteX11" fmla="*/ 1215107 w 6591300"/>
              <a:gd name="connsiteY11" fmla="*/ 9847386 h 10287000"/>
              <a:gd name="connsiteX12" fmla="*/ 996562 w 6591300"/>
              <a:gd name="connsiteY12" fmla="*/ 9612924 h 10287000"/>
              <a:gd name="connsiteX13" fmla="*/ 1215107 w 6591300"/>
              <a:gd name="connsiteY13" fmla="*/ 9378463 h 10287000"/>
              <a:gd name="connsiteX14" fmla="*/ 1713388 w 6591300"/>
              <a:gd name="connsiteY14" fmla="*/ 9378463 h 10287000"/>
              <a:gd name="connsiteX15" fmla="*/ 2421472 w 6591300"/>
              <a:gd name="connsiteY15" fmla="*/ 9378463 h 10287000"/>
              <a:gd name="connsiteX16" fmla="*/ 2640017 w 6591300"/>
              <a:gd name="connsiteY16" fmla="*/ 9144001 h 10287000"/>
              <a:gd name="connsiteX17" fmla="*/ 2421472 w 6591300"/>
              <a:gd name="connsiteY17" fmla="*/ 8909539 h 10287000"/>
              <a:gd name="connsiteX18" fmla="*/ 1713388 w 6591300"/>
              <a:gd name="connsiteY18" fmla="*/ 8909539 h 10287000"/>
              <a:gd name="connsiteX19" fmla="*/ 1075238 w 6591300"/>
              <a:gd name="connsiteY19" fmla="*/ 8909539 h 10287000"/>
              <a:gd name="connsiteX20" fmla="*/ 856694 w 6591300"/>
              <a:gd name="connsiteY20" fmla="*/ 8675078 h 10287000"/>
              <a:gd name="connsiteX21" fmla="*/ 1075238 w 6591300"/>
              <a:gd name="connsiteY21" fmla="*/ 8440616 h 10287000"/>
              <a:gd name="connsiteX22" fmla="*/ 1713388 w 6591300"/>
              <a:gd name="connsiteY22" fmla="*/ 8440616 h 10287000"/>
              <a:gd name="connsiteX23" fmla="*/ 2106768 w 6591300"/>
              <a:gd name="connsiteY23" fmla="*/ 8440616 h 10287000"/>
              <a:gd name="connsiteX24" fmla="*/ 2325312 w 6591300"/>
              <a:gd name="connsiteY24" fmla="*/ 8206155 h 10287000"/>
              <a:gd name="connsiteX25" fmla="*/ 2106768 w 6591300"/>
              <a:gd name="connsiteY25" fmla="*/ 7971693 h 10287000"/>
              <a:gd name="connsiteX26" fmla="*/ 1713388 w 6591300"/>
              <a:gd name="connsiteY26" fmla="*/ 7971693 h 10287000"/>
              <a:gd name="connsiteX27" fmla="*/ 1669679 w 6591300"/>
              <a:gd name="connsiteY27" fmla="*/ 7971693 h 10287000"/>
              <a:gd name="connsiteX28" fmla="*/ 1451135 w 6591300"/>
              <a:gd name="connsiteY28" fmla="*/ 7737232 h 10287000"/>
              <a:gd name="connsiteX29" fmla="*/ 1669679 w 6591300"/>
              <a:gd name="connsiteY29" fmla="*/ 7502770 h 10287000"/>
              <a:gd name="connsiteX30" fmla="*/ 1713388 w 6591300"/>
              <a:gd name="connsiteY30" fmla="*/ 7502770 h 10287000"/>
              <a:gd name="connsiteX31" fmla="*/ 2334054 w 6591300"/>
              <a:gd name="connsiteY31" fmla="*/ 7502770 h 10287000"/>
              <a:gd name="connsiteX32" fmla="*/ 2552599 w 6591300"/>
              <a:gd name="connsiteY32" fmla="*/ 7268309 h 10287000"/>
              <a:gd name="connsiteX33" fmla="*/ 2334054 w 6591300"/>
              <a:gd name="connsiteY33" fmla="*/ 7033847 h 10287000"/>
              <a:gd name="connsiteX34" fmla="*/ 1713388 w 6591300"/>
              <a:gd name="connsiteY34" fmla="*/ 7033847 h 10287000"/>
              <a:gd name="connsiteX35" fmla="*/ 603182 w 6591300"/>
              <a:gd name="connsiteY35" fmla="*/ 7033847 h 10287000"/>
              <a:gd name="connsiteX36" fmla="*/ 384638 w 6591300"/>
              <a:gd name="connsiteY36" fmla="*/ 6799386 h 10287000"/>
              <a:gd name="connsiteX37" fmla="*/ 603182 w 6591300"/>
              <a:gd name="connsiteY37" fmla="*/ 6564924 h 10287000"/>
              <a:gd name="connsiteX38" fmla="*/ 1713388 w 6591300"/>
              <a:gd name="connsiteY38" fmla="*/ 6564924 h 10287000"/>
              <a:gd name="connsiteX39" fmla="*/ 2036834 w 6591300"/>
              <a:gd name="connsiteY39" fmla="*/ 6564924 h 10287000"/>
              <a:gd name="connsiteX40" fmla="*/ 2255378 w 6591300"/>
              <a:gd name="connsiteY40" fmla="*/ 6330463 h 10287000"/>
              <a:gd name="connsiteX41" fmla="*/ 2036834 w 6591300"/>
              <a:gd name="connsiteY41" fmla="*/ 6096001 h 10287000"/>
              <a:gd name="connsiteX42" fmla="*/ 1713388 w 6591300"/>
              <a:gd name="connsiteY42" fmla="*/ 6096001 h 10287000"/>
              <a:gd name="connsiteX43" fmla="*/ 218544 w 6591300"/>
              <a:gd name="connsiteY43" fmla="*/ 6096001 h 10287000"/>
              <a:gd name="connsiteX44" fmla="*/ 0 w 6591300"/>
              <a:gd name="connsiteY44" fmla="*/ 5861539 h 10287000"/>
              <a:gd name="connsiteX45" fmla="*/ 218544 w 6591300"/>
              <a:gd name="connsiteY45" fmla="*/ 5627078 h 10287000"/>
              <a:gd name="connsiteX46" fmla="*/ 1713388 w 6591300"/>
              <a:gd name="connsiteY46" fmla="*/ 5627078 h 10287000"/>
              <a:gd name="connsiteX47" fmla="*/ 2194186 w 6591300"/>
              <a:gd name="connsiteY47" fmla="*/ 5627078 h 10287000"/>
              <a:gd name="connsiteX48" fmla="*/ 2412730 w 6591300"/>
              <a:gd name="connsiteY48" fmla="*/ 5392616 h 10287000"/>
              <a:gd name="connsiteX49" fmla="*/ 2194186 w 6591300"/>
              <a:gd name="connsiteY49" fmla="*/ 5158155 h 10287000"/>
              <a:gd name="connsiteX50" fmla="*/ 1713388 w 6591300"/>
              <a:gd name="connsiteY50" fmla="*/ 5158155 h 10287000"/>
              <a:gd name="connsiteX51" fmla="*/ 743051 w 6591300"/>
              <a:gd name="connsiteY51" fmla="*/ 5158155 h 10287000"/>
              <a:gd name="connsiteX52" fmla="*/ 524506 w 6591300"/>
              <a:gd name="connsiteY52" fmla="*/ 4923693 h 10287000"/>
              <a:gd name="connsiteX53" fmla="*/ 743051 w 6591300"/>
              <a:gd name="connsiteY53" fmla="*/ 4689232 h 10287000"/>
              <a:gd name="connsiteX54" fmla="*/ 1713388 w 6591300"/>
              <a:gd name="connsiteY54" fmla="*/ 4689232 h 10287000"/>
              <a:gd name="connsiteX55" fmla="*/ 2176702 w 6591300"/>
              <a:gd name="connsiteY55" fmla="*/ 4689232 h 10287000"/>
              <a:gd name="connsiteX56" fmla="*/ 2395247 w 6591300"/>
              <a:gd name="connsiteY56" fmla="*/ 4454770 h 10287000"/>
              <a:gd name="connsiteX57" fmla="*/ 2176702 w 6591300"/>
              <a:gd name="connsiteY57" fmla="*/ 4220309 h 10287000"/>
              <a:gd name="connsiteX58" fmla="*/ 1713388 w 6591300"/>
              <a:gd name="connsiteY58" fmla="*/ 4220309 h 10287000"/>
              <a:gd name="connsiteX59" fmla="*/ 393380 w 6591300"/>
              <a:gd name="connsiteY59" fmla="*/ 4220309 h 10287000"/>
              <a:gd name="connsiteX60" fmla="*/ 174835 w 6591300"/>
              <a:gd name="connsiteY60" fmla="*/ 3985847 h 10287000"/>
              <a:gd name="connsiteX61" fmla="*/ 393380 w 6591300"/>
              <a:gd name="connsiteY61" fmla="*/ 3751386 h 10287000"/>
              <a:gd name="connsiteX62" fmla="*/ 1713388 w 6591300"/>
              <a:gd name="connsiteY62" fmla="*/ 3751386 h 10287000"/>
              <a:gd name="connsiteX63" fmla="*/ 2369021 w 6591300"/>
              <a:gd name="connsiteY63" fmla="*/ 3751386 h 10287000"/>
              <a:gd name="connsiteX64" fmla="*/ 2587566 w 6591300"/>
              <a:gd name="connsiteY64" fmla="*/ 3516924 h 10287000"/>
              <a:gd name="connsiteX65" fmla="*/ 2369021 w 6591300"/>
              <a:gd name="connsiteY65" fmla="*/ 3282463 h 10287000"/>
              <a:gd name="connsiteX66" fmla="*/ 1713388 w 6591300"/>
              <a:gd name="connsiteY66" fmla="*/ 3282463 h 10287000"/>
              <a:gd name="connsiteX67" fmla="*/ 1267557 w 6591300"/>
              <a:gd name="connsiteY67" fmla="*/ 3282463 h 10287000"/>
              <a:gd name="connsiteX68" fmla="*/ 1049013 w 6591300"/>
              <a:gd name="connsiteY68" fmla="*/ 3048001 h 10287000"/>
              <a:gd name="connsiteX69" fmla="*/ 1267557 w 6591300"/>
              <a:gd name="connsiteY69" fmla="*/ 2813539 h 10287000"/>
              <a:gd name="connsiteX70" fmla="*/ 1713388 w 6591300"/>
              <a:gd name="connsiteY70" fmla="*/ 2813539 h 10287000"/>
              <a:gd name="connsiteX71" fmla="*/ 2264120 w 6591300"/>
              <a:gd name="connsiteY71" fmla="*/ 2813539 h 10287000"/>
              <a:gd name="connsiteX72" fmla="*/ 2482665 w 6591300"/>
              <a:gd name="connsiteY72" fmla="*/ 2579078 h 10287000"/>
              <a:gd name="connsiteX73" fmla="*/ 2264120 w 6591300"/>
              <a:gd name="connsiteY73" fmla="*/ 2344616 h 10287000"/>
              <a:gd name="connsiteX74" fmla="*/ 1713388 w 6591300"/>
              <a:gd name="connsiteY74" fmla="*/ 2344616 h 10287000"/>
              <a:gd name="connsiteX75" fmla="*/ 708084 w 6591300"/>
              <a:gd name="connsiteY75" fmla="*/ 2344616 h 10287000"/>
              <a:gd name="connsiteX76" fmla="*/ 489539 w 6591300"/>
              <a:gd name="connsiteY76" fmla="*/ 2110155 h 10287000"/>
              <a:gd name="connsiteX77" fmla="*/ 708084 w 6591300"/>
              <a:gd name="connsiteY77" fmla="*/ 1875693 h 10287000"/>
              <a:gd name="connsiteX78" fmla="*/ 1713388 w 6591300"/>
              <a:gd name="connsiteY78" fmla="*/ 1875693 h 10287000"/>
              <a:gd name="connsiteX79" fmla="*/ 2176702 w 6591300"/>
              <a:gd name="connsiteY79" fmla="*/ 1875693 h 10287000"/>
              <a:gd name="connsiteX80" fmla="*/ 2395247 w 6591300"/>
              <a:gd name="connsiteY80" fmla="*/ 1641230 h 10287000"/>
              <a:gd name="connsiteX81" fmla="*/ 2176702 w 6591300"/>
              <a:gd name="connsiteY81" fmla="*/ 1406768 h 10287000"/>
              <a:gd name="connsiteX82" fmla="*/ 1713388 w 6591300"/>
              <a:gd name="connsiteY82" fmla="*/ 1406768 h 10287000"/>
              <a:gd name="connsiteX83" fmla="*/ 952853 w 6591300"/>
              <a:gd name="connsiteY83" fmla="*/ 1406768 h 10287000"/>
              <a:gd name="connsiteX84" fmla="*/ 734309 w 6591300"/>
              <a:gd name="connsiteY84" fmla="*/ 1172308 h 10287000"/>
              <a:gd name="connsiteX85" fmla="*/ 952853 w 6591300"/>
              <a:gd name="connsiteY85" fmla="*/ 937848 h 10287000"/>
              <a:gd name="connsiteX86" fmla="*/ 1713388 w 6591300"/>
              <a:gd name="connsiteY86" fmla="*/ 937848 h 10287000"/>
              <a:gd name="connsiteX87" fmla="*/ 2701209 w 6591300"/>
              <a:gd name="connsiteY87" fmla="*/ 937848 h 10287000"/>
              <a:gd name="connsiteX88" fmla="*/ 2919752 w 6591300"/>
              <a:gd name="connsiteY88" fmla="*/ 703384 h 10287000"/>
              <a:gd name="connsiteX89" fmla="*/ 2701209 w 6591300"/>
              <a:gd name="connsiteY89" fmla="*/ 468924 h 10287000"/>
              <a:gd name="connsiteX90" fmla="*/ 1713388 w 6591300"/>
              <a:gd name="connsiteY90" fmla="*/ 468924 h 10287000"/>
              <a:gd name="connsiteX91" fmla="*/ 288478 w 6591300"/>
              <a:gd name="connsiteY91" fmla="*/ 468924 h 10287000"/>
              <a:gd name="connsiteX92" fmla="*/ 69934 w 6591300"/>
              <a:gd name="connsiteY92" fmla="*/ 234460 h 10287000"/>
              <a:gd name="connsiteX93" fmla="*/ 288478 w 6591300"/>
              <a:gd name="connsiteY93" fmla="*/ 0 h 1028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591300" h="10287000">
                <a:moveTo>
                  <a:pt x="288478" y="0"/>
                </a:moveTo>
                <a:lnTo>
                  <a:pt x="3391809" y="0"/>
                </a:lnTo>
                <a:lnTo>
                  <a:pt x="6591300" y="0"/>
                </a:lnTo>
                <a:lnTo>
                  <a:pt x="6591300" y="281352"/>
                </a:lnTo>
                <a:lnTo>
                  <a:pt x="6591300" y="1425528"/>
                </a:lnTo>
                <a:lnTo>
                  <a:pt x="6591300" y="10287000"/>
                </a:lnTo>
                <a:lnTo>
                  <a:pt x="2367871" y="10287000"/>
                </a:lnTo>
                <a:lnTo>
                  <a:pt x="2386310" y="10276263"/>
                </a:lnTo>
                <a:cubicBezTo>
                  <a:pt x="2444444" y="10234129"/>
                  <a:pt x="2482665" y="10162776"/>
                  <a:pt x="2482665" y="10081842"/>
                </a:cubicBezTo>
                <a:cubicBezTo>
                  <a:pt x="2482665" y="9952357"/>
                  <a:pt x="2384819" y="9847386"/>
                  <a:pt x="2264120" y="9847386"/>
                </a:cubicBezTo>
                <a:lnTo>
                  <a:pt x="1713388" y="9847386"/>
                </a:lnTo>
                <a:lnTo>
                  <a:pt x="1215107" y="9847386"/>
                </a:lnTo>
                <a:cubicBezTo>
                  <a:pt x="1094408" y="9847386"/>
                  <a:pt x="996562" y="9742414"/>
                  <a:pt x="996562" y="9612924"/>
                </a:cubicBezTo>
                <a:cubicBezTo>
                  <a:pt x="996562" y="9483434"/>
                  <a:pt x="1094408" y="9378463"/>
                  <a:pt x="1215107" y="9378463"/>
                </a:cubicBezTo>
                <a:lnTo>
                  <a:pt x="1713388" y="9378463"/>
                </a:lnTo>
                <a:lnTo>
                  <a:pt x="2421472" y="9378463"/>
                </a:lnTo>
                <a:cubicBezTo>
                  <a:pt x="2542171" y="9378463"/>
                  <a:pt x="2640017" y="9273491"/>
                  <a:pt x="2640017" y="9144001"/>
                </a:cubicBezTo>
                <a:cubicBezTo>
                  <a:pt x="2640017" y="9014511"/>
                  <a:pt x="2542171" y="8909539"/>
                  <a:pt x="2421472" y="8909539"/>
                </a:cubicBezTo>
                <a:lnTo>
                  <a:pt x="1713388" y="8909539"/>
                </a:lnTo>
                <a:lnTo>
                  <a:pt x="1075238" y="8909539"/>
                </a:lnTo>
                <a:cubicBezTo>
                  <a:pt x="954539" y="8909539"/>
                  <a:pt x="856694" y="8804568"/>
                  <a:pt x="856694" y="8675078"/>
                </a:cubicBezTo>
                <a:cubicBezTo>
                  <a:pt x="856694" y="8545588"/>
                  <a:pt x="954539" y="8440616"/>
                  <a:pt x="1075238" y="8440616"/>
                </a:cubicBezTo>
                <a:lnTo>
                  <a:pt x="1713388" y="8440616"/>
                </a:lnTo>
                <a:lnTo>
                  <a:pt x="2106768" y="8440616"/>
                </a:lnTo>
                <a:cubicBezTo>
                  <a:pt x="2227467" y="8440616"/>
                  <a:pt x="2325312" y="8335645"/>
                  <a:pt x="2325312" y="8206155"/>
                </a:cubicBezTo>
                <a:cubicBezTo>
                  <a:pt x="2325312" y="8076665"/>
                  <a:pt x="2227467" y="7971693"/>
                  <a:pt x="2106768" y="7971693"/>
                </a:cubicBezTo>
                <a:lnTo>
                  <a:pt x="1713388" y="7971693"/>
                </a:lnTo>
                <a:lnTo>
                  <a:pt x="1669679" y="7971693"/>
                </a:lnTo>
                <a:cubicBezTo>
                  <a:pt x="1548980" y="7971693"/>
                  <a:pt x="1451135" y="7866721"/>
                  <a:pt x="1451135" y="7737232"/>
                </a:cubicBezTo>
                <a:cubicBezTo>
                  <a:pt x="1451135" y="7607742"/>
                  <a:pt x="1548980" y="7502770"/>
                  <a:pt x="1669679" y="7502770"/>
                </a:cubicBezTo>
                <a:lnTo>
                  <a:pt x="1713388" y="7502770"/>
                </a:lnTo>
                <a:lnTo>
                  <a:pt x="2334054" y="7502770"/>
                </a:lnTo>
                <a:cubicBezTo>
                  <a:pt x="2454753" y="7502770"/>
                  <a:pt x="2552599" y="7397798"/>
                  <a:pt x="2552599" y="7268309"/>
                </a:cubicBezTo>
                <a:cubicBezTo>
                  <a:pt x="2552599" y="7138819"/>
                  <a:pt x="2454753" y="7033847"/>
                  <a:pt x="2334054" y="7033847"/>
                </a:cubicBezTo>
                <a:lnTo>
                  <a:pt x="1713388" y="7033847"/>
                </a:lnTo>
                <a:lnTo>
                  <a:pt x="603182" y="7033847"/>
                </a:lnTo>
                <a:cubicBezTo>
                  <a:pt x="482483" y="7033847"/>
                  <a:pt x="384638" y="6928875"/>
                  <a:pt x="384638" y="6799386"/>
                </a:cubicBezTo>
                <a:cubicBezTo>
                  <a:pt x="384638" y="6669896"/>
                  <a:pt x="482483" y="6564924"/>
                  <a:pt x="603182" y="6564924"/>
                </a:cubicBezTo>
                <a:lnTo>
                  <a:pt x="1713388" y="6564924"/>
                </a:lnTo>
                <a:lnTo>
                  <a:pt x="2036834" y="6564924"/>
                </a:lnTo>
                <a:cubicBezTo>
                  <a:pt x="2157533" y="6564924"/>
                  <a:pt x="2255378" y="6459952"/>
                  <a:pt x="2255378" y="6330463"/>
                </a:cubicBezTo>
                <a:cubicBezTo>
                  <a:pt x="2255378" y="6200973"/>
                  <a:pt x="2157533" y="6096001"/>
                  <a:pt x="2036834" y="6096001"/>
                </a:cubicBezTo>
                <a:lnTo>
                  <a:pt x="1713388" y="6096001"/>
                </a:lnTo>
                <a:lnTo>
                  <a:pt x="218544" y="6096001"/>
                </a:lnTo>
                <a:cubicBezTo>
                  <a:pt x="97845" y="6096001"/>
                  <a:pt x="0" y="5991029"/>
                  <a:pt x="0" y="5861539"/>
                </a:cubicBezTo>
                <a:cubicBezTo>
                  <a:pt x="0" y="5732050"/>
                  <a:pt x="97845" y="5627078"/>
                  <a:pt x="218544" y="5627078"/>
                </a:cubicBezTo>
                <a:lnTo>
                  <a:pt x="1713388" y="5627078"/>
                </a:lnTo>
                <a:lnTo>
                  <a:pt x="2194186" y="5627078"/>
                </a:lnTo>
                <a:cubicBezTo>
                  <a:pt x="2314885" y="5627078"/>
                  <a:pt x="2412730" y="5522106"/>
                  <a:pt x="2412730" y="5392616"/>
                </a:cubicBezTo>
                <a:cubicBezTo>
                  <a:pt x="2412730" y="5263127"/>
                  <a:pt x="2314885" y="5158155"/>
                  <a:pt x="2194186" y="5158155"/>
                </a:cubicBezTo>
                <a:lnTo>
                  <a:pt x="1713388" y="5158155"/>
                </a:lnTo>
                <a:lnTo>
                  <a:pt x="743051" y="5158155"/>
                </a:lnTo>
                <a:cubicBezTo>
                  <a:pt x="622352" y="5158155"/>
                  <a:pt x="524506" y="5053183"/>
                  <a:pt x="524506" y="4923693"/>
                </a:cubicBezTo>
                <a:cubicBezTo>
                  <a:pt x="524506" y="4794204"/>
                  <a:pt x="622352" y="4689232"/>
                  <a:pt x="743051" y="4689232"/>
                </a:cubicBezTo>
                <a:lnTo>
                  <a:pt x="1713388" y="4689232"/>
                </a:lnTo>
                <a:lnTo>
                  <a:pt x="2176702" y="4689232"/>
                </a:lnTo>
                <a:cubicBezTo>
                  <a:pt x="2297401" y="4689232"/>
                  <a:pt x="2395247" y="4584260"/>
                  <a:pt x="2395247" y="4454770"/>
                </a:cubicBezTo>
                <a:cubicBezTo>
                  <a:pt x="2395247" y="4325281"/>
                  <a:pt x="2297401" y="4220309"/>
                  <a:pt x="2176702" y="4220309"/>
                </a:cubicBezTo>
                <a:lnTo>
                  <a:pt x="1713388" y="4220309"/>
                </a:lnTo>
                <a:lnTo>
                  <a:pt x="393380" y="4220309"/>
                </a:lnTo>
                <a:cubicBezTo>
                  <a:pt x="272681" y="4220309"/>
                  <a:pt x="174835" y="4115337"/>
                  <a:pt x="174835" y="3985847"/>
                </a:cubicBezTo>
                <a:cubicBezTo>
                  <a:pt x="174835" y="3856357"/>
                  <a:pt x="272681" y="3751386"/>
                  <a:pt x="393380" y="3751386"/>
                </a:cubicBezTo>
                <a:lnTo>
                  <a:pt x="1713388" y="3751386"/>
                </a:lnTo>
                <a:lnTo>
                  <a:pt x="2369021" y="3751386"/>
                </a:lnTo>
                <a:cubicBezTo>
                  <a:pt x="2489720" y="3751386"/>
                  <a:pt x="2587566" y="3646414"/>
                  <a:pt x="2587566" y="3516924"/>
                </a:cubicBezTo>
                <a:cubicBezTo>
                  <a:pt x="2587566" y="3387434"/>
                  <a:pt x="2489720" y="3282463"/>
                  <a:pt x="2369021" y="3282463"/>
                </a:cubicBezTo>
                <a:lnTo>
                  <a:pt x="1713388" y="3282463"/>
                </a:lnTo>
                <a:lnTo>
                  <a:pt x="1267557" y="3282463"/>
                </a:lnTo>
                <a:cubicBezTo>
                  <a:pt x="1146859" y="3282463"/>
                  <a:pt x="1049013" y="3177491"/>
                  <a:pt x="1049013" y="3048001"/>
                </a:cubicBezTo>
                <a:cubicBezTo>
                  <a:pt x="1049013" y="2918511"/>
                  <a:pt x="1146859" y="2813539"/>
                  <a:pt x="1267557" y="2813539"/>
                </a:cubicBezTo>
                <a:lnTo>
                  <a:pt x="1713388" y="2813539"/>
                </a:lnTo>
                <a:lnTo>
                  <a:pt x="2264120" y="2813539"/>
                </a:lnTo>
                <a:cubicBezTo>
                  <a:pt x="2384819" y="2813539"/>
                  <a:pt x="2482665" y="2708568"/>
                  <a:pt x="2482665" y="2579078"/>
                </a:cubicBezTo>
                <a:cubicBezTo>
                  <a:pt x="2482665" y="2449588"/>
                  <a:pt x="2384819" y="2344616"/>
                  <a:pt x="2264120" y="2344616"/>
                </a:cubicBezTo>
                <a:lnTo>
                  <a:pt x="1713388" y="2344616"/>
                </a:lnTo>
                <a:lnTo>
                  <a:pt x="708084" y="2344616"/>
                </a:lnTo>
                <a:cubicBezTo>
                  <a:pt x="587385" y="2344616"/>
                  <a:pt x="489539" y="2239645"/>
                  <a:pt x="489539" y="2110155"/>
                </a:cubicBezTo>
                <a:cubicBezTo>
                  <a:pt x="489539" y="1980665"/>
                  <a:pt x="587385" y="1875693"/>
                  <a:pt x="708084" y="1875693"/>
                </a:cubicBezTo>
                <a:lnTo>
                  <a:pt x="1713388" y="1875693"/>
                </a:lnTo>
                <a:lnTo>
                  <a:pt x="2176702" y="1875693"/>
                </a:lnTo>
                <a:cubicBezTo>
                  <a:pt x="2297401" y="1875693"/>
                  <a:pt x="2395247" y="1770721"/>
                  <a:pt x="2395247" y="1641230"/>
                </a:cubicBezTo>
                <a:cubicBezTo>
                  <a:pt x="2395247" y="1511741"/>
                  <a:pt x="2297401" y="1406768"/>
                  <a:pt x="2176702" y="1406768"/>
                </a:cubicBezTo>
                <a:lnTo>
                  <a:pt x="1713388" y="1406768"/>
                </a:lnTo>
                <a:lnTo>
                  <a:pt x="952853" y="1406768"/>
                </a:lnTo>
                <a:cubicBezTo>
                  <a:pt x="832155" y="1406768"/>
                  <a:pt x="734309" y="1301796"/>
                  <a:pt x="734309" y="1172308"/>
                </a:cubicBezTo>
                <a:cubicBezTo>
                  <a:pt x="734309" y="1042820"/>
                  <a:pt x="832155" y="937848"/>
                  <a:pt x="952853" y="937848"/>
                </a:cubicBezTo>
                <a:lnTo>
                  <a:pt x="1713388" y="937848"/>
                </a:lnTo>
                <a:lnTo>
                  <a:pt x="2701209" y="937848"/>
                </a:lnTo>
                <a:cubicBezTo>
                  <a:pt x="2821908" y="937848"/>
                  <a:pt x="2919752" y="832876"/>
                  <a:pt x="2919752" y="703384"/>
                </a:cubicBezTo>
                <a:cubicBezTo>
                  <a:pt x="2919752" y="573892"/>
                  <a:pt x="2821908" y="468924"/>
                  <a:pt x="2701209" y="468924"/>
                </a:cubicBezTo>
                <a:lnTo>
                  <a:pt x="1713388" y="468924"/>
                </a:lnTo>
                <a:lnTo>
                  <a:pt x="288478" y="468924"/>
                </a:lnTo>
                <a:cubicBezTo>
                  <a:pt x="167779" y="468924"/>
                  <a:pt x="69934" y="363952"/>
                  <a:pt x="69934" y="234460"/>
                </a:cubicBezTo>
                <a:cubicBezTo>
                  <a:pt x="69934" y="104972"/>
                  <a:pt x="167779" y="0"/>
                  <a:pt x="288478" y="0"/>
                </a:cubicBezTo>
                <a:close/>
              </a:path>
            </a:pathLst>
          </a:custGeom>
        </p:spPr>
        <p:txBody>
          <a:bodyPr wrap="square">
            <a:noAutofit/>
          </a:bodyPr>
          <a:lstStyle/>
          <a:p>
            <a:endParaRPr lang="ko-KR" altLang="en-US"/>
          </a:p>
        </p:txBody>
      </p:sp>
    </p:spTree>
    <p:extLst>
      <p:ext uri="{BB962C8B-B14F-4D97-AF65-F5344CB8AC3E}">
        <p14:creationId xmlns:p14="http://schemas.microsoft.com/office/powerpoint/2010/main" val="31432643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2_Picture_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5331" y="3825198"/>
            <a:ext cx="5884604" cy="2327840"/>
          </a:xfrm>
          <a:custGeom>
            <a:avLst/>
            <a:gdLst>
              <a:gd name="connsiteX0" fmla="*/ 5884604 w 5884604"/>
              <a:gd name="connsiteY0" fmla="*/ 2323898 h 2327840"/>
              <a:gd name="connsiteX1" fmla="*/ 5884604 w 5884604"/>
              <a:gd name="connsiteY1" fmla="*/ 2327840 h 2327840"/>
              <a:gd name="connsiteX2" fmla="*/ 5806534 w 5884604"/>
              <a:gd name="connsiteY2" fmla="*/ 2327840 h 2327840"/>
              <a:gd name="connsiteX3" fmla="*/ 5806534 w 5884604"/>
              <a:gd name="connsiteY3" fmla="*/ 0 h 2327840"/>
              <a:gd name="connsiteX4" fmla="*/ 5884604 w 5884604"/>
              <a:gd name="connsiteY4" fmla="*/ 0 h 2327840"/>
              <a:gd name="connsiteX5" fmla="*/ 5884604 w 5884604"/>
              <a:gd name="connsiteY5" fmla="*/ 3942 h 2327840"/>
              <a:gd name="connsiteX6" fmla="*/ 0 w 5884604"/>
              <a:gd name="connsiteY6" fmla="*/ 0 h 2327840"/>
              <a:gd name="connsiteX7" fmla="*/ 5806534 w 5884604"/>
              <a:gd name="connsiteY7" fmla="*/ 0 h 2327840"/>
              <a:gd name="connsiteX8" fmla="*/ 4642614 w 5884604"/>
              <a:gd name="connsiteY8" fmla="*/ 1163920 h 2327840"/>
              <a:gd name="connsiteX9" fmla="*/ 5806534 w 5884604"/>
              <a:gd name="connsiteY9" fmla="*/ 2327840 h 2327840"/>
              <a:gd name="connsiteX10" fmla="*/ 0 w 5884604"/>
              <a:gd name="connsiteY10" fmla="*/ 2327840 h 2327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4604" h="2327840">
                <a:moveTo>
                  <a:pt x="5884604" y="2323898"/>
                </a:moveTo>
                <a:lnTo>
                  <a:pt x="5884604" y="2327840"/>
                </a:lnTo>
                <a:lnTo>
                  <a:pt x="5806534" y="2327840"/>
                </a:lnTo>
                <a:close/>
                <a:moveTo>
                  <a:pt x="5806534" y="0"/>
                </a:moveTo>
                <a:lnTo>
                  <a:pt x="5884604" y="0"/>
                </a:lnTo>
                <a:lnTo>
                  <a:pt x="5884604" y="3942"/>
                </a:lnTo>
                <a:close/>
                <a:moveTo>
                  <a:pt x="0" y="0"/>
                </a:moveTo>
                <a:lnTo>
                  <a:pt x="5806534" y="0"/>
                </a:lnTo>
                <a:cubicBezTo>
                  <a:pt x="5163719" y="0"/>
                  <a:pt x="4642614" y="521105"/>
                  <a:pt x="4642614" y="1163920"/>
                </a:cubicBezTo>
                <a:cubicBezTo>
                  <a:pt x="4642614" y="1806735"/>
                  <a:pt x="5163719" y="2327840"/>
                  <a:pt x="5806534" y="2327840"/>
                </a:cubicBezTo>
                <a:lnTo>
                  <a:pt x="0" y="2327840"/>
                </a:lnTo>
                <a:close/>
              </a:path>
            </a:pathLst>
          </a:custGeom>
        </p:spPr>
        <p:txBody>
          <a:bodyPr wrap="square">
            <a:noAutofit/>
          </a:bodyPr>
          <a:lstStyle/>
          <a:p>
            <a:endParaRPr lang="ko-KR" altLang="en-US"/>
          </a:p>
        </p:txBody>
      </p:sp>
    </p:spTree>
    <p:extLst>
      <p:ext uri="{BB962C8B-B14F-4D97-AF65-F5344CB8AC3E}">
        <p14:creationId xmlns:p14="http://schemas.microsoft.com/office/powerpoint/2010/main" val="4504824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Picture_Layout">
    <p:spTree>
      <p:nvGrpSpPr>
        <p:cNvPr id="1" name=""/>
        <p:cNvGrpSpPr/>
        <p:nvPr/>
      </p:nvGrpSpPr>
      <p:grpSpPr>
        <a:xfrm>
          <a:off x="0" y="0"/>
          <a:ext cx="0" cy="0"/>
          <a:chOff x="0" y="0"/>
          <a:chExt cx="0" cy="0"/>
        </a:xfrm>
      </p:grpSpPr>
      <p:sp>
        <p:nvSpPr>
          <p:cNvPr id="4" name="Picture Placeholder 235"/>
          <p:cNvSpPr>
            <a:spLocks noGrp="1"/>
          </p:cNvSpPr>
          <p:nvPr>
            <p:ph type="pic" sz="quarter" idx="10"/>
          </p:nvPr>
        </p:nvSpPr>
        <p:spPr>
          <a:xfrm>
            <a:off x="2480154" y="2993721"/>
            <a:ext cx="6388273" cy="5448821"/>
          </a:xfrm>
          <a:custGeom>
            <a:avLst/>
            <a:gdLst>
              <a:gd name="connsiteX0" fmla="*/ 5531926 w 10638316"/>
              <a:gd name="connsiteY0" fmla="*/ 1016686 h 10241280"/>
              <a:gd name="connsiteX1" fmla="*/ 5531926 w 10638316"/>
              <a:gd name="connsiteY1" fmla="*/ 1041485 h 10241280"/>
              <a:gd name="connsiteX2" fmla="*/ 5531926 w 10638316"/>
              <a:gd name="connsiteY2" fmla="*/ 1066284 h 10241280"/>
              <a:gd name="connsiteX3" fmla="*/ 5581990 w 10638316"/>
              <a:gd name="connsiteY3" fmla="*/ 1091077 h 10241280"/>
              <a:gd name="connsiteX4" fmla="*/ 5594886 w 10638316"/>
              <a:gd name="connsiteY4" fmla="*/ 1097465 h 10241280"/>
              <a:gd name="connsiteX5" fmla="*/ 5637521 w 10638316"/>
              <a:gd name="connsiteY5" fmla="*/ 1091134 h 10241280"/>
              <a:gd name="connsiteX6" fmla="*/ 5681980 w 10638316"/>
              <a:gd name="connsiteY6" fmla="*/ 1097738 h 10241280"/>
              <a:gd name="connsiteX7" fmla="*/ 5699765 w 10638316"/>
              <a:gd name="connsiteY7" fmla="*/ 1115358 h 10241280"/>
              <a:gd name="connsiteX8" fmla="*/ 5717550 w 10638316"/>
              <a:gd name="connsiteY8" fmla="*/ 1115358 h 10241280"/>
              <a:gd name="connsiteX9" fmla="*/ 5681980 w 10638316"/>
              <a:gd name="connsiteY9" fmla="*/ 1080124 h 10241280"/>
              <a:gd name="connsiteX10" fmla="*/ 5664196 w 10638316"/>
              <a:gd name="connsiteY10" fmla="*/ 1062504 h 10241280"/>
              <a:gd name="connsiteX11" fmla="*/ 5610841 w 10638316"/>
              <a:gd name="connsiteY11" fmla="*/ 1062504 h 10241280"/>
              <a:gd name="connsiteX12" fmla="*/ 5593062 w 10638316"/>
              <a:gd name="connsiteY12" fmla="*/ 1044884 h 10241280"/>
              <a:gd name="connsiteX13" fmla="*/ 5644916 w 10638316"/>
              <a:gd name="connsiteY13" fmla="*/ 1044884 h 10241280"/>
              <a:gd name="connsiteX14" fmla="*/ 5632053 w 10638316"/>
              <a:gd name="connsiteY14" fmla="*/ 1041485 h 10241280"/>
              <a:gd name="connsiteX15" fmla="*/ 5581990 w 10638316"/>
              <a:gd name="connsiteY15" fmla="*/ 1016686 h 10241280"/>
              <a:gd name="connsiteX16" fmla="*/ 5531926 w 10638316"/>
              <a:gd name="connsiteY16" fmla="*/ 1016686 h 10241280"/>
              <a:gd name="connsiteX17" fmla="*/ 5506894 w 10638316"/>
              <a:gd name="connsiteY17" fmla="*/ 818308 h 10241280"/>
              <a:gd name="connsiteX18" fmla="*/ 5481862 w 10638316"/>
              <a:gd name="connsiteY18" fmla="*/ 843106 h 10241280"/>
              <a:gd name="connsiteX19" fmla="*/ 5506894 w 10638316"/>
              <a:gd name="connsiteY19" fmla="*/ 843106 h 10241280"/>
              <a:gd name="connsiteX20" fmla="*/ 5607021 w 10638316"/>
              <a:gd name="connsiteY20" fmla="*/ 917497 h 10241280"/>
              <a:gd name="connsiteX21" fmla="*/ 5682111 w 10638316"/>
              <a:gd name="connsiteY21" fmla="*/ 967094 h 10241280"/>
              <a:gd name="connsiteX22" fmla="*/ 5682111 w 10638316"/>
              <a:gd name="connsiteY22" fmla="*/ 1041485 h 10241280"/>
              <a:gd name="connsiteX23" fmla="*/ 5685539 w 10638316"/>
              <a:gd name="connsiteY23" fmla="*/ 1044884 h 10241280"/>
              <a:gd name="connsiteX24" fmla="*/ 5788411 w 10638316"/>
              <a:gd name="connsiteY24" fmla="*/ 1044884 h 10241280"/>
              <a:gd name="connsiteX25" fmla="*/ 5789099 w 10638316"/>
              <a:gd name="connsiteY25" fmla="*/ 1044884 h 10241280"/>
              <a:gd name="connsiteX26" fmla="*/ 5782239 w 10638316"/>
              <a:gd name="connsiteY26" fmla="*/ 1041485 h 10241280"/>
              <a:gd name="connsiteX27" fmla="*/ 5807270 w 10638316"/>
              <a:gd name="connsiteY27" fmla="*/ 1016686 h 10241280"/>
              <a:gd name="connsiteX28" fmla="*/ 5857334 w 10638316"/>
              <a:gd name="connsiteY28" fmla="*/ 1016686 h 10241280"/>
              <a:gd name="connsiteX29" fmla="*/ 5882366 w 10638316"/>
              <a:gd name="connsiteY29" fmla="*/ 1016686 h 10241280"/>
              <a:gd name="connsiteX30" fmla="*/ 5891852 w 10638316"/>
              <a:gd name="connsiteY30" fmla="*/ 1044884 h 10241280"/>
              <a:gd name="connsiteX31" fmla="*/ 5925683 w 10638316"/>
              <a:gd name="connsiteY31" fmla="*/ 1044884 h 10241280"/>
              <a:gd name="connsiteX32" fmla="*/ 5930963 w 10638316"/>
              <a:gd name="connsiteY32" fmla="*/ 1044884 h 10241280"/>
              <a:gd name="connsiteX33" fmla="*/ 5966533 w 10638316"/>
              <a:gd name="connsiteY33" fmla="*/ 1062504 h 10241280"/>
              <a:gd name="connsiteX34" fmla="*/ 6019882 w 10638316"/>
              <a:gd name="connsiteY34" fmla="*/ 1080124 h 10241280"/>
              <a:gd name="connsiteX35" fmla="*/ 6021490 w 10638316"/>
              <a:gd name="connsiteY35" fmla="*/ 1080124 h 10241280"/>
              <a:gd name="connsiteX36" fmla="*/ 6007519 w 10638316"/>
              <a:gd name="connsiteY36" fmla="*/ 1066284 h 10241280"/>
              <a:gd name="connsiteX37" fmla="*/ 5982487 w 10638316"/>
              <a:gd name="connsiteY37" fmla="*/ 1016686 h 10241280"/>
              <a:gd name="connsiteX38" fmla="*/ 5957456 w 10638316"/>
              <a:gd name="connsiteY38" fmla="*/ 1016686 h 10241280"/>
              <a:gd name="connsiteX39" fmla="*/ 5832302 w 10638316"/>
              <a:gd name="connsiteY39" fmla="*/ 967094 h 10241280"/>
              <a:gd name="connsiteX40" fmla="*/ 5782239 w 10638316"/>
              <a:gd name="connsiteY40" fmla="*/ 917497 h 10241280"/>
              <a:gd name="connsiteX41" fmla="*/ 5682111 w 10638316"/>
              <a:gd name="connsiteY41" fmla="*/ 867905 h 10241280"/>
              <a:gd name="connsiteX42" fmla="*/ 5682111 w 10638316"/>
              <a:gd name="connsiteY42" fmla="*/ 843106 h 10241280"/>
              <a:gd name="connsiteX43" fmla="*/ 5632053 w 10638316"/>
              <a:gd name="connsiteY43" fmla="*/ 818308 h 10241280"/>
              <a:gd name="connsiteX44" fmla="*/ 5581990 w 10638316"/>
              <a:gd name="connsiteY44" fmla="*/ 818308 h 10241280"/>
              <a:gd name="connsiteX45" fmla="*/ 5506894 w 10638316"/>
              <a:gd name="connsiteY45" fmla="*/ 818308 h 10241280"/>
              <a:gd name="connsiteX46" fmla="*/ 1501881 w 10638316"/>
              <a:gd name="connsiteY46" fmla="*/ 0 h 10241280"/>
              <a:gd name="connsiteX47" fmla="*/ 2578227 w 10638316"/>
              <a:gd name="connsiteY47" fmla="*/ 0 h 10241280"/>
              <a:gd name="connsiteX48" fmla="*/ 2503137 w 10638316"/>
              <a:gd name="connsiteY48" fmla="*/ 49592 h 10241280"/>
              <a:gd name="connsiteX49" fmla="*/ 2528164 w 10638316"/>
              <a:gd name="connsiteY49" fmla="*/ 74391 h 10241280"/>
              <a:gd name="connsiteX50" fmla="*/ 2503137 w 10638316"/>
              <a:gd name="connsiteY50" fmla="*/ 123982 h 10241280"/>
              <a:gd name="connsiteX51" fmla="*/ 2428042 w 10638316"/>
              <a:gd name="connsiteY51" fmla="*/ 148781 h 10241280"/>
              <a:gd name="connsiteX52" fmla="*/ 2302883 w 10638316"/>
              <a:gd name="connsiteY52" fmla="*/ 198379 h 10241280"/>
              <a:gd name="connsiteX53" fmla="*/ 2227787 w 10638316"/>
              <a:gd name="connsiteY53" fmla="*/ 198379 h 10241280"/>
              <a:gd name="connsiteX54" fmla="*/ 2127665 w 10638316"/>
              <a:gd name="connsiteY54" fmla="*/ 198379 h 10241280"/>
              <a:gd name="connsiteX55" fmla="*/ 2077602 w 10638316"/>
              <a:gd name="connsiteY55" fmla="*/ 247971 h 10241280"/>
              <a:gd name="connsiteX56" fmla="*/ 2102634 w 10638316"/>
              <a:gd name="connsiteY56" fmla="*/ 272769 h 10241280"/>
              <a:gd name="connsiteX57" fmla="*/ 2077602 w 10638316"/>
              <a:gd name="connsiteY57" fmla="*/ 297568 h 10241280"/>
              <a:gd name="connsiteX58" fmla="*/ 2027538 w 10638316"/>
              <a:gd name="connsiteY58" fmla="*/ 347160 h 10241280"/>
              <a:gd name="connsiteX59" fmla="*/ 2027538 w 10638316"/>
              <a:gd name="connsiteY59" fmla="*/ 371959 h 10241280"/>
              <a:gd name="connsiteX60" fmla="*/ 2052570 w 10638316"/>
              <a:gd name="connsiteY60" fmla="*/ 371959 h 10241280"/>
              <a:gd name="connsiteX61" fmla="*/ 2077602 w 10638316"/>
              <a:gd name="connsiteY61" fmla="*/ 371959 h 10241280"/>
              <a:gd name="connsiteX62" fmla="*/ 2152697 w 10638316"/>
              <a:gd name="connsiteY62" fmla="*/ 347160 h 10241280"/>
              <a:gd name="connsiteX63" fmla="*/ 2252819 w 10638316"/>
              <a:gd name="connsiteY63" fmla="*/ 347160 h 10241280"/>
              <a:gd name="connsiteX64" fmla="*/ 2302883 w 10638316"/>
              <a:gd name="connsiteY64" fmla="*/ 347160 h 10241280"/>
              <a:gd name="connsiteX65" fmla="*/ 2403010 w 10638316"/>
              <a:gd name="connsiteY65" fmla="*/ 322361 h 10241280"/>
              <a:gd name="connsiteX66" fmla="*/ 2478106 w 10638316"/>
              <a:gd name="connsiteY66" fmla="*/ 272769 h 10241280"/>
              <a:gd name="connsiteX67" fmla="*/ 2503137 w 10638316"/>
              <a:gd name="connsiteY67" fmla="*/ 272769 h 10241280"/>
              <a:gd name="connsiteX68" fmla="*/ 2653322 w 10638316"/>
              <a:gd name="connsiteY68" fmla="*/ 148781 h 10241280"/>
              <a:gd name="connsiteX69" fmla="*/ 2728418 w 10638316"/>
              <a:gd name="connsiteY69" fmla="*/ 99189 h 10241280"/>
              <a:gd name="connsiteX70" fmla="*/ 2903635 w 10638316"/>
              <a:gd name="connsiteY70" fmla="*/ 24793 h 10241280"/>
              <a:gd name="connsiteX71" fmla="*/ 2928667 w 10638316"/>
              <a:gd name="connsiteY71" fmla="*/ 0 h 10241280"/>
              <a:gd name="connsiteX72" fmla="*/ 3304138 w 10638316"/>
              <a:gd name="connsiteY72" fmla="*/ 0 h 10241280"/>
              <a:gd name="connsiteX73" fmla="*/ 3304138 w 10638316"/>
              <a:gd name="connsiteY73" fmla="*/ 24793 h 10241280"/>
              <a:gd name="connsiteX74" fmla="*/ 3379229 w 10638316"/>
              <a:gd name="connsiteY74" fmla="*/ 49592 h 10241280"/>
              <a:gd name="connsiteX75" fmla="*/ 3429292 w 10638316"/>
              <a:gd name="connsiteY75" fmla="*/ 24793 h 10241280"/>
              <a:gd name="connsiteX76" fmla="*/ 3479355 w 10638316"/>
              <a:gd name="connsiteY76" fmla="*/ 24793 h 10241280"/>
              <a:gd name="connsiteX77" fmla="*/ 3504388 w 10638316"/>
              <a:gd name="connsiteY77" fmla="*/ 24793 h 10241280"/>
              <a:gd name="connsiteX78" fmla="*/ 3654579 w 10638316"/>
              <a:gd name="connsiteY78" fmla="*/ 24793 h 10241280"/>
              <a:gd name="connsiteX79" fmla="*/ 3654579 w 10638316"/>
              <a:gd name="connsiteY79" fmla="*/ 49592 h 10241280"/>
              <a:gd name="connsiteX80" fmla="*/ 3679605 w 10638316"/>
              <a:gd name="connsiteY80" fmla="*/ 49592 h 10241280"/>
              <a:gd name="connsiteX81" fmla="*/ 3704637 w 10638316"/>
              <a:gd name="connsiteY81" fmla="*/ 49592 h 10241280"/>
              <a:gd name="connsiteX82" fmla="*/ 3779732 w 10638316"/>
              <a:gd name="connsiteY82" fmla="*/ 24793 h 10241280"/>
              <a:gd name="connsiteX83" fmla="*/ 3829796 w 10638316"/>
              <a:gd name="connsiteY83" fmla="*/ 0 h 10241280"/>
              <a:gd name="connsiteX84" fmla="*/ 4305389 w 10638316"/>
              <a:gd name="connsiteY84" fmla="*/ 0 h 10241280"/>
              <a:gd name="connsiteX85" fmla="*/ 4280357 w 10638316"/>
              <a:gd name="connsiteY85" fmla="*/ 24793 h 10241280"/>
              <a:gd name="connsiteX86" fmla="*/ 4205267 w 10638316"/>
              <a:gd name="connsiteY86" fmla="*/ 24793 h 10241280"/>
              <a:gd name="connsiteX87" fmla="*/ 4180235 w 10638316"/>
              <a:gd name="connsiteY87" fmla="*/ 49592 h 10241280"/>
              <a:gd name="connsiteX88" fmla="*/ 4130172 w 10638316"/>
              <a:gd name="connsiteY88" fmla="*/ 99189 h 10241280"/>
              <a:gd name="connsiteX89" fmla="*/ 4155204 w 10638316"/>
              <a:gd name="connsiteY89" fmla="*/ 99189 h 10241280"/>
              <a:gd name="connsiteX90" fmla="*/ 4180235 w 10638316"/>
              <a:gd name="connsiteY90" fmla="*/ 74391 h 10241280"/>
              <a:gd name="connsiteX91" fmla="*/ 4305389 w 10638316"/>
              <a:gd name="connsiteY91" fmla="*/ 74391 h 10241280"/>
              <a:gd name="connsiteX92" fmla="*/ 4405516 w 10638316"/>
              <a:gd name="connsiteY92" fmla="*/ 49592 h 10241280"/>
              <a:gd name="connsiteX93" fmla="*/ 4455580 w 10638316"/>
              <a:gd name="connsiteY93" fmla="*/ 49592 h 10241280"/>
              <a:gd name="connsiteX94" fmla="*/ 4505643 w 10638316"/>
              <a:gd name="connsiteY94" fmla="*/ 74391 h 10241280"/>
              <a:gd name="connsiteX95" fmla="*/ 4580733 w 10638316"/>
              <a:gd name="connsiteY95" fmla="*/ 99189 h 10241280"/>
              <a:gd name="connsiteX96" fmla="*/ 4605765 w 10638316"/>
              <a:gd name="connsiteY96" fmla="*/ 99189 h 10241280"/>
              <a:gd name="connsiteX97" fmla="*/ 4730925 w 10638316"/>
              <a:gd name="connsiteY97" fmla="*/ 99189 h 10241280"/>
              <a:gd name="connsiteX98" fmla="*/ 4806020 w 10638316"/>
              <a:gd name="connsiteY98" fmla="*/ 99189 h 10241280"/>
              <a:gd name="connsiteX99" fmla="*/ 4931173 w 10638316"/>
              <a:gd name="connsiteY99" fmla="*/ 74391 h 10241280"/>
              <a:gd name="connsiteX100" fmla="*/ 4956205 w 10638316"/>
              <a:gd name="connsiteY100" fmla="*/ 74391 h 10241280"/>
              <a:gd name="connsiteX101" fmla="*/ 4981237 w 10638316"/>
              <a:gd name="connsiteY101" fmla="*/ 74391 h 10241280"/>
              <a:gd name="connsiteX102" fmla="*/ 4956205 w 10638316"/>
              <a:gd name="connsiteY102" fmla="*/ 99189 h 10241280"/>
              <a:gd name="connsiteX103" fmla="*/ 4931173 w 10638316"/>
              <a:gd name="connsiteY103" fmla="*/ 148781 h 10241280"/>
              <a:gd name="connsiteX104" fmla="*/ 5006269 w 10638316"/>
              <a:gd name="connsiteY104" fmla="*/ 173580 h 10241280"/>
              <a:gd name="connsiteX105" fmla="*/ 5031301 w 10638316"/>
              <a:gd name="connsiteY105" fmla="*/ 148781 h 10241280"/>
              <a:gd name="connsiteX106" fmla="*/ 5131422 w 10638316"/>
              <a:gd name="connsiteY106" fmla="*/ 123982 h 10241280"/>
              <a:gd name="connsiteX107" fmla="*/ 5156454 w 10638316"/>
              <a:gd name="connsiteY107" fmla="*/ 123982 h 10241280"/>
              <a:gd name="connsiteX108" fmla="*/ 5256582 w 10638316"/>
              <a:gd name="connsiteY108" fmla="*/ 123982 h 10241280"/>
              <a:gd name="connsiteX109" fmla="*/ 5356709 w 10638316"/>
              <a:gd name="connsiteY109" fmla="*/ 99189 h 10241280"/>
              <a:gd name="connsiteX110" fmla="*/ 5406767 w 10638316"/>
              <a:gd name="connsiteY110" fmla="*/ 123982 h 10241280"/>
              <a:gd name="connsiteX111" fmla="*/ 5456830 w 10638316"/>
              <a:gd name="connsiteY111" fmla="*/ 123982 h 10241280"/>
              <a:gd name="connsiteX112" fmla="*/ 5481862 w 10638316"/>
              <a:gd name="connsiteY112" fmla="*/ 123982 h 10241280"/>
              <a:gd name="connsiteX113" fmla="*/ 5531926 w 10638316"/>
              <a:gd name="connsiteY113" fmla="*/ 148781 h 10241280"/>
              <a:gd name="connsiteX114" fmla="*/ 5581990 w 10638316"/>
              <a:gd name="connsiteY114" fmla="*/ 148781 h 10241280"/>
              <a:gd name="connsiteX115" fmla="*/ 5632053 w 10638316"/>
              <a:gd name="connsiteY115" fmla="*/ 173580 h 10241280"/>
              <a:gd name="connsiteX116" fmla="*/ 5707143 w 10638316"/>
              <a:gd name="connsiteY116" fmla="*/ 198379 h 10241280"/>
              <a:gd name="connsiteX117" fmla="*/ 5757207 w 10638316"/>
              <a:gd name="connsiteY117" fmla="*/ 173580 h 10241280"/>
              <a:gd name="connsiteX118" fmla="*/ 5857334 w 10638316"/>
              <a:gd name="connsiteY118" fmla="*/ 198379 h 10241280"/>
              <a:gd name="connsiteX119" fmla="*/ 5957456 w 10638316"/>
              <a:gd name="connsiteY119" fmla="*/ 198379 h 10241280"/>
              <a:gd name="connsiteX120" fmla="*/ 6032551 w 10638316"/>
              <a:gd name="connsiteY120" fmla="*/ 173580 h 10241280"/>
              <a:gd name="connsiteX121" fmla="*/ 6057583 w 10638316"/>
              <a:gd name="connsiteY121" fmla="*/ 173580 h 10241280"/>
              <a:gd name="connsiteX122" fmla="*/ 6157710 w 10638316"/>
              <a:gd name="connsiteY122" fmla="*/ 198379 h 10241280"/>
              <a:gd name="connsiteX123" fmla="*/ 6157710 w 10638316"/>
              <a:gd name="connsiteY123" fmla="*/ 148781 h 10241280"/>
              <a:gd name="connsiteX124" fmla="*/ 6132678 w 10638316"/>
              <a:gd name="connsiteY124" fmla="*/ 123982 h 10241280"/>
              <a:gd name="connsiteX125" fmla="*/ 6107647 w 10638316"/>
              <a:gd name="connsiteY125" fmla="*/ 123982 h 10241280"/>
              <a:gd name="connsiteX126" fmla="*/ 5982487 w 10638316"/>
              <a:gd name="connsiteY126" fmla="*/ 99189 h 10241280"/>
              <a:gd name="connsiteX127" fmla="*/ 5932429 w 10638316"/>
              <a:gd name="connsiteY127" fmla="*/ 74391 h 10241280"/>
              <a:gd name="connsiteX128" fmla="*/ 5857334 w 10638316"/>
              <a:gd name="connsiteY128" fmla="*/ 24793 h 10241280"/>
              <a:gd name="connsiteX129" fmla="*/ 5832302 w 10638316"/>
              <a:gd name="connsiteY129" fmla="*/ 49592 h 10241280"/>
              <a:gd name="connsiteX130" fmla="*/ 5857334 w 10638316"/>
              <a:gd name="connsiteY130" fmla="*/ 49592 h 10241280"/>
              <a:gd name="connsiteX131" fmla="*/ 5982487 w 10638316"/>
              <a:gd name="connsiteY131" fmla="*/ 123982 h 10241280"/>
              <a:gd name="connsiteX132" fmla="*/ 5982487 w 10638316"/>
              <a:gd name="connsiteY132" fmla="*/ 148781 h 10241280"/>
              <a:gd name="connsiteX133" fmla="*/ 5857334 w 10638316"/>
              <a:gd name="connsiteY133" fmla="*/ 123982 h 10241280"/>
              <a:gd name="connsiteX134" fmla="*/ 5757207 w 10638316"/>
              <a:gd name="connsiteY134" fmla="*/ 99189 h 10241280"/>
              <a:gd name="connsiteX135" fmla="*/ 5607021 w 10638316"/>
              <a:gd name="connsiteY135" fmla="*/ 49592 h 10241280"/>
              <a:gd name="connsiteX136" fmla="*/ 5556958 w 10638316"/>
              <a:gd name="connsiteY136" fmla="*/ 24793 h 10241280"/>
              <a:gd name="connsiteX137" fmla="*/ 5506894 w 10638316"/>
              <a:gd name="connsiteY137" fmla="*/ 0 h 10241280"/>
              <a:gd name="connsiteX138" fmla="*/ 5932429 w 10638316"/>
              <a:gd name="connsiteY138" fmla="*/ 0 h 10241280"/>
              <a:gd name="connsiteX139" fmla="*/ 6107647 w 10638316"/>
              <a:gd name="connsiteY139" fmla="*/ 74391 h 10241280"/>
              <a:gd name="connsiteX140" fmla="*/ 6182742 w 10638316"/>
              <a:gd name="connsiteY140" fmla="*/ 99189 h 10241280"/>
              <a:gd name="connsiteX141" fmla="*/ 6332927 w 10638316"/>
              <a:gd name="connsiteY141" fmla="*/ 148781 h 10241280"/>
              <a:gd name="connsiteX142" fmla="*/ 6408023 w 10638316"/>
              <a:gd name="connsiteY142" fmla="*/ 198379 h 10241280"/>
              <a:gd name="connsiteX143" fmla="*/ 6483118 w 10638316"/>
              <a:gd name="connsiteY143" fmla="*/ 247971 h 10241280"/>
              <a:gd name="connsiteX144" fmla="*/ 6479989 w 10638316"/>
              <a:gd name="connsiteY144" fmla="*/ 247971 h 10241280"/>
              <a:gd name="connsiteX145" fmla="*/ 6458086 w 10638316"/>
              <a:gd name="connsiteY145" fmla="*/ 247971 h 10241280"/>
              <a:gd name="connsiteX146" fmla="*/ 6458086 w 10638316"/>
              <a:gd name="connsiteY146" fmla="*/ 272769 h 10241280"/>
              <a:gd name="connsiteX147" fmla="*/ 6533176 w 10638316"/>
              <a:gd name="connsiteY147" fmla="*/ 297568 h 10241280"/>
              <a:gd name="connsiteX148" fmla="*/ 6558208 w 10638316"/>
              <a:gd name="connsiteY148" fmla="*/ 322361 h 10241280"/>
              <a:gd name="connsiteX149" fmla="*/ 6608272 w 10638316"/>
              <a:gd name="connsiteY149" fmla="*/ 347160 h 10241280"/>
              <a:gd name="connsiteX150" fmla="*/ 6708399 w 10638316"/>
              <a:gd name="connsiteY150" fmla="*/ 396757 h 10241280"/>
              <a:gd name="connsiteX151" fmla="*/ 6808526 w 10638316"/>
              <a:gd name="connsiteY151" fmla="*/ 446349 h 10241280"/>
              <a:gd name="connsiteX152" fmla="*/ 6908648 w 10638316"/>
              <a:gd name="connsiteY152" fmla="*/ 495947 h 10241280"/>
              <a:gd name="connsiteX153" fmla="*/ 7008775 w 10638316"/>
              <a:gd name="connsiteY153" fmla="*/ 545538 h 10241280"/>
              <a:gd name="connsiteX154" fmla="*/ 7058839 w 10638316"/>
              <a:gd name="connsiteY154" fmla="*/ 595136 h 10241280"/>
              <a:gd name="connsiteX155" fmla="*/ 7083871 w 10638316"/>
              <a:gd name="connsiteY155" fmla="*/ 619929 h 10241280"/>
              <a:gd name="connsiteX156" fmla="*/ 7133929 w 10638316"/>
              <a:gd name="connsiteY156" fmla="*/ 694325 h 10241280"/>
              <a:gd name="connsiteX157" fmla="*/ 7083871 w 10638316"/>
              <a:gd name="connsiteY157" fmla="*/ 669527 h 10241280"/>
              <a:gd name="connsiteX158" fmla="*/ 6958712 w 10638316"/>
              <a:gd name="connsiteY158" fmla="*/ 595136 h 10241280"/>
              <a:gd name="connsiteX159" fmla="*/ 6858584 w 10638316"/>
              <a:gd name="connsiteY159" fmla="*/ 520740 h 10241280"/>
              <a:gd name="connsiteX160" fmla="*/ 6783494 w 10638316"/>
              <a:gd name="connsiteY160" fmla="*/ 471148 h 10241280"/>
              <a:gd name="connsiteX161" fmla="*/ 6683367 w 10638316"/>
              <a:gd name="connsiteY161" fmla="*/ 421550 h 10241280"/>
              <a:gd name="connsiteX162" fmla="*/ 6633303 w 10638316"/>
              <a:gd name="connsiteY162" fmla="*/ 421550 h 10241280"/>
              <a:gd name="connsiteX163" fmla="*/ 6508150 w 10638316"/>
              <a:gd name="connsiteY163" fmla="*/ 371959 h 10241280"/>
              <a:gd name="connsiteX164" fmla="*/ 6357959 w 10638316"/>
              <a:gd name="connsiteY164" fmla="*/ 322361 h 10241280"/>
              <a:gd name="connsiteX165" fmla="*/ 6307896 w 10638316"/>
              <a:gd name="connsiteY165" fmla="*/ 371959 h 10241280"/>
              <a:gd name="connsiteX166" fmla="*/ 6332927 w 10638316"/>
              <a:gd name="connsiteY166" fmla="*/ 421550 h 10241280"/>
              <a:gd name="connsiteX167" fmla="*/ 6357959 w 10638316"/>
              <a:gd name="connsiteY167" fmla="*/ 471148 h 10241280"/>
              <a:gd name="connsiteX168" fmla="*/ 6382991 w 10638316"/>
              <a:gd name="connsiteY168" fmla="*/ 495947 h 10241280"/>
              <a:gd name="connsiteX169" fmla="*/ 6483118 w 10638316"/>
              <a:gd name="connsiteY169" fmla="*/ 545538 h 10241280"/>
              <a:gd name="connsiteX170" fmla="*/ 6583240 w 10638316"/>
              <a:gd name="connsiteY170" fmla="*/ 570337 h 10241280"/>
              <a:gd name="connsiteX171" fmla="*/ 6583240 w 10638316"/>
              <a:gd name="connsiteY171" fmla="*/ 595136 h 10241280"/>
              <a:gd name="connsiteX172" fmla="*/ 6608272 w 10638316"/>
              <a:gd name="connsiteY172" fmla="*/ 644728 h 10241280"/>
              <a:gd name="connsiteX173" fmla="*/ 6558208 w 10638316"/>
              <a:gd name="connsiteY173" fmla="*/ 669527 h 10241280"/>
              <a:gd name="connsiteX174" fmla="*/ 6508150 w 10638316"/>
              <a:gd name="connsiteY174" fmla="*/ 719118 h 10241280"/>
              <a:gd name="connsiteX175" fmla="*/ 6558208 w 10638316"/>
              <a:gd name="connsiteY175" fmla="*/ 768716 h 10241280"/>
              <a:gd name="connsiteX176" fmla="*/ 6583240 w 10638316"/>
              <a:gd name="connsiteY176" fmla="*/ 793515 h 10241280"/>
              <a:gd name="connsiteX177" fmla="*/ 6683367 w 10638316"/>
              <a:gd name="connsiteY177" fmla="*/ 867905 h 10241280"/>
              <a:gd name="connsiteX178" fmla="*/ 6708399 w 10638316"/>
              <a:gd name="connsiteY178" fmla="*/ 917497 h 10241280"/>
              <a:gd name="connsiteX179" fmla="*/ 6783494 w 10638316"/>
              <a:gd name="connsiteY179" fmla="*/ 967094 h 10241280"/>
              <a:gd name="connsiteX180" fmla="*/ 6758463 w 10638316"/>
              <a:gd name="connsiteY180" fmla="*/ 1016686 h 10241280"/>
              <a:gd name="connsiteX181" fmla="*/ 6683367 w 10638316"/>
              <a:gd name="connsiteY181" fmla="*/ 991888 h 10241280"/>
              <a:gd name="connsiteX182" fmla="*/ 6658335 w 10638316"/>
              <a:gd name="connsiteY182" fmla="*/ 967094 h 10241280"/>
              <a:gd name="connsiteX183" fmla="*/ 6583240 w 10638316"/>
              <a:gd name="connsiteY183" fmla="*/ 967094 h 10241280"/>
              <a:gd name="connsiteX184" fmla="*/ 6583240 w 10638316"/>
              <a:gd name="connsiteY184" fmla="*/ 942296 h 10241280"/>
              <a:gd name="connsiteX185" fmla="*/ 6483118 w 10638316"/>
              <a:gd name="connsiteY185" fmla="*/ 892704 h 10241280"/>
              <a:gd name="connsiteX186" fmla="*/ 6408023 w 10638316"/>
              <a:gd name="connsiteY186" fmla="*/ 867905 h 10241280"/>
              <a:gd name="connsiteX187" fmla="*/ 6357959 w 10638316"/>
              <a:gd name="connsiteY187" fmla="*/ 793515 h 10241280"/>
              <a:gd name="connsiteX188" fmla="*/ 6408023 w 10638316"/>
              <a:gd name="connsiteY188" fmla="*/ 768716 h 10241280"/>
              <a:gd name="connsiteX189" fmla="*/ 6357959 w 10638316"/>
              <a:gd name="connsiteY189" fmla="*/ 743917 h 10241280"/>
              <a:gd name="connsiteX190" fmla="*/ 6282864 w 10638316"/>
              <a:gd name="connsiteY190" fmla="*/ 768716 h 10241280"/>
              <a:gd name="connsiteX191" fmla="*/ 6232806 w 10638316"/>
              <a:gd name="connsiteY191" fmla="*/ 743917 h 10241280"/>
              <a:gd name="connsiteX192" fmla="*/ 6157710 w 10638316"/>
              <a:gd name="connsiteY192" fmla="*/ 743917 h 10241280"/>
              <a:gd name="connsiteX193" fmla="*/ 6082615 w 10638316"/>
              <a:gd name="connsiteY193" fmla="*/ 719118 h 10241280"/>
              <a:gd name="connsiteX194" fmla="*/ 6007519 w 10638316"/>
              <a:gd name="connsiteY194" fmla="*/ 694325 h 10241280"/>
              <a:gd name="connsiteX195" fmla="*/ 5932429 w 10638316"/>
              <a:gd name="connsiteY195" fmla="*/ 644728 h 10241280"/>
              <a:gd name="connsiteX196" fmla="*/ 5857334 w 10638316"/>
              <a:gd name="connsiteY196" fmla="*/ 619929 h 10241280"/>
              <a:gd name="connsiteX197" fmla="*/ 5807270 w 10638316"/>
              <a:gd name="connsiteY197" fmla="*/ 570337 h 10241280"/>
              <a:gd name="connsiteX198" fmla="*/ 5757207 w 10638316"/>
              <a:gd name="connsiteY198" fmla="*/ 495947 h 10241280"/>
              <a:gd name="connsiteX199" fmla="*/ 5757207 w 10638316"/>
              <a:gd name="connsiteY199" fmla="*/ 471148 h 10241280"/>
              <a:gd name="connsiteX200" fmla="*/ 5707143 w 10638316"/>
              <a:gd name="connsiteY200" fmla="*/ 446349 h 10241280"/>
              <a:gd name="connsiteX201" fmla="*/ 5632053 w 10638316"/>
              <a:gd name="connsiteY201" fmla="*/ 396757 h 10241280"/>
              <a:gd name="connsiteX202" fmla="*/ 5581990 w 10638316"/>
              <a:gd name="connsiteY202" fmla="*/ 371959 h 10241280"/>
              <a:gd name="connsiteX203" fmla="*/ 5531926 w 10638316"/>
              <a:gd name="connsiteY203" fmla="*/ 347160 h 10241280"/>
              <a:gd name="connsiteX204" fmla="*/ 5431799 w 10638316"/>
              <a:gd name="connsiteY204" fmla="*/ 322361 h 10241280"/>
              <a:gd name="connsiteX205" fmla="*/ 5406767 w 10638316"/>
              <a:gd name="connsiteY205" fmla="*/ 347160 h 10241280"/>
              <a:gd name="connsiteX206" fmla="*/ 5406767 w 10638316"/>
              <a:gd name="connsiteY206" fmla="*/ 371959 h 10241280"/>
              <a:gd name="connsiteX207" fmla="*/ 5356709 w 10638316"/>
              <a:gd name="connsiteY207" fmla="*/ 371959 h 10241280"/>
              <a:gd name="connsiteX208" fmla="*/ 5306645 w 10638316"/>
              <a:gd name="connsiteY208" fmla="*/ 371959 h 10241280"/>
              <a:gd name="connsiteX209" fmla="*/ 5256582 w 10638316"/>
              <a:gd name="connsiteY209" fmla="*/ 371959 h 10241280"/>
              <a:gd name="connsiteX210" fmla="*/ 5181486 w 10638316"/>
              <a:gd name="connsiteY210" fmla="*/ 371959 h 10241280"/>
              <a:gd name="connsiteX211" fmla="*/ 5231550 w 10638316"/>
              <a:gd name="connsiteY211" fmla="*/ 347160 h 10241280"/>
              <a:gd name="connsiteX212" fmla="*/ 5281613 w 10638316"/>
              <a:gd name="connsiteY212" fmla="*/ 347160 h 10241280"/>
              <a:gd name="connsiteX213" fmla="*/ 5231550 w 10638316"/>
              <a:gd name="connsiteY213" fmla="*/ 322361 h 10241280"/>
              <a:gd name="connsiteX214" fmla="*/ 5231550 w 10638316"/>
              <a:gd name="connsiteY214" fmla="*/ 272769 h 10241280"/>
              <a:gd name="connsiteX215" fmla="*/ 5181486 w 10638316"/>
              <a:gd name="connsiteY215" fmla="*/ 272769 h 10241280"/>
              <a:gd name="connsiteX216" fmla="*/ 5156454 w 10638316"/>
              <a:gd name="connsiteY216" fmla="*/ 272769 h 10241280"/>
              <a:gd name="connsiteX217" fmla="*/ 5031301 w 10638316"/>
              <a:gd name="connsiteY217" fmla="*/ 247971 h 10241280"/>
              <a:gd name="connsiteX218" fmla="*/ 5006269 w 10638316"/>
              <a:gd name="connsiteY218" fmla="*/ 247971 h 10241280"/>
              <a:gd name="connsiteX219" fmla="*/ 4906142 w 10638316"/>
              <a:gd name="connsiteY219" fmla="*/ 247971 h 10241280"/>
              <a:gd name="connsiteX220" fmla="*/ 4856078 w 10638316"/>
              <a:gd name="connsiteY220" fmla="*/ 247971 h 10241280"/>
              <a:gd name="connsiteX221" fmla="*/ 4831046 w 10638316"/>
              <a:gd name="connsiteY221" fmla="*/ 322361 h 10241280"/>
              <a:gd name="connsiteX222" fmla="*/ 4856078 w 10638316"/>
              <a:gd name="connsiteY222" fmla="*/ 347160 h 10241280"/>
              <a:gd name="connsiteX223" fmla="*/ 4906142 w 10638316"/>
              <a:gd name="connsiteY223" fmla="*/ 322361 h 10241280"/>
              <a:gd name="connsiteX224" fmla="*/ 5006269 w 10638316"/>
              <a:gd name="connsiteY224" fmla="*/ 322361 h 10241280"/>
              <a:gd name="connsiteX225" fmla="*/ 5056333 w 10638316"/>
              <a:gd name="connsiteY225" fmla="*/ 322361 h 10241280"/>
              <a:gd name="connsiteX226" fmla="*/ 5106391 w 10638316"/>
              <a:gd name="connsiteY226" fmla="*/ 322361 h 10241280"/>
              <a:gd name="connsiteX227" fmla="*/ 5106391 w 10638316"/>
              <a:gd name="connsiteY227" fmla="*/ 347160 h 10241280"/>
              <a:gd name="connsiteX228" fmla="*/ 5081364 w 10638316"/>
              <a:gd name="connsiteY228" fmla="*/ 347160 h 10241280"/>
              <a:gd name="connsiteX229" fmla="*/ 5056333 w 10638316"/>
              <a:gd name="connsiteY229" fmla="*/ 371959 h 10241280"/>
              <a:gd name="connsiteX230" fmla="*/ 5106391 w 10638316"/>
              <a:gd name="connsiteY230" fmla="*/ 446349 h 10241280"/>
              <a:gd name="connsiteX231" fmla="*/ 5181486 w 10638316"/>
              <a:gd name="connsiteY231" fmla="*/ 495947 h 10241280"/>
              <a:gd name="connsiteX232" fmla="*/ 5256582 w 10638316"/>
              <a:gd name="connsiteY232" fmla="*/ 520740 h 10241280"/>
              <a:gd name="connsiteX233" fmla="*/ 5206518 w 10638316"/>
              <a:gd name="connsiteY233" fmla="*/ 545538 h 10241280"/>
              <a:gd name="connsiteX234" fmla="*/ 5231550 w 10638316"/>
              <a:gd name="connsiteY234" fmla="*/ 570337 h 10241280"/>
              <a:gd name="connsiteX235" fmla="*/ 5256582 w 10638316"/>
              <a:gd name="connsiteY235" fmla="*/ 595136 h 10241280"/>
              <a:gd name="connsiteX236" fmla="*/ 5256582 w 10638316"/>
              <a:gd name="connsiteY236" fmla="*/ 619929 h 10241280"/>
              <a:gd name="connsiteX237" fmla="*/ 5281613 w 10638316"/>
              <a:gd name="connsiteY237" fmla="*/ 619929 h 10241280"/>
              <a:gd name="connsiteX238" fmla="*/ 5356709 w 10638316"/>
              <a:gd name="connsiteY238" fmla="*/ 644728 h 10241280"/>
              <a:gd name="connsiteX239" fmla="*/ 5381741 w 10638316"/>
              <a:gd name="connsiteY239" fmla="*/ 644728 h 10241280"/>
              <a:gd name="connsiteX240" fmla="*/ 5481862 w 10638316"/>
              <a:gd name="connsiteY240" fmla="*/ 669527 h 10241280"/>
              <a:gd name="connsiteX241" fmla="*/ 5506894 w 10638316"/>
              <a:gd name="connsiteY241" fmla="*/ 669527 h 10241280"/>
              <a:gd name="connsiteX242" fmla="*/ 5531926 w 10638316"/>
              <a:gd name="connsiteY242" fmla="*/ 694325 h 10241280"/>
              <a:gd name="connsiteX243" fmla="*/ 5581990 w 10638316"/>
              <a:gd name="connsiteY243" fmla="*/ 719118 h 10241280"/>
              <a:gd name="connsiteX244" fmla="*/ 5607021 w 10638316"/>
              <a:gd name="connsiteY244" fmla="*/ 694325 h 10241280"/>
              <a:gd name="connsiteX245" fmla="*/ 5657085 w 10638316"/>
              <a:gd name="connsiteY245" fmla="*/ 694325 h 10241280"/>
              <a:gd name="connsiteX246" fmla="*/ 5732175 w 10638316"/>
              <a:gd name="connsiteY246" fmla="*/ 719118 h 10241280"/>
              <a:gd name="connsiteX247" fmla="*/ 5782239 w 10638316"/>
              <a:gd name="connsiteY247" fmla="*/ 768716 h 10241280"/>
              <a:gd name="connsiteX248" fmla="*/ 5882366 w 10638316"/>
              <a:gd name="connsiteY248" fmla="*/ 818308 h 10241280"/>
              <a:gd name="connsiteX249" fmla="*/ 5932429 w 10638316"/>
              <a:gd name="connsiteY249" fmla="*/ 843106 h 10241280"/>
              <a:gd name="connsiteX250" fmla="*/ 5932429 w 10638316"/>
              <a:gd name="connsiteY250" fmla="*/ 867905 h 10241280"/>
              <a:gd name="connsiteX251" fmla="*/ 6007519 w 10638316"/>
              <a:gd name="connsiteY251" fmla="*/ 892704 h 10241280"/>
              <a:gd name="connsiteX252" fmla="*/ 6032551 w 10638316"/>
              <a:gd name="connsiteY252" fmla="*/ 892704 h 10241280"/>
              <a:gd name="connsiteX253" fmla="*/ 6082615 w 10638316"/>
              <a:gd name="connsiteY253" fmla="*/ 942296 h 10241280"/>
              <a:gd name="connsiteX254" fmla="*/ 6157710 w 10638316"/>
              <a:gd name="connsiteY254" fmla="*/ 991888 h 10241280"/>
              <a:gd name="connsiteX255" fmla="*/ 6157710 w 10638316"/>
              <a:gd name="connsiteY255" fmla="*/ 1016686 h 10241280"/>
              <a:gd name="connsiteX256" fmla="*/ 6182742 w 10638316"/>
              <a:gd name="connsiteY256" fmla="*/ 1041485 h 10241280"/>
              <a:gd name="connsiteX257" fmla="*/ 6257832 w 10638316"/>
              <a:gd name="connsiteY257" fmla="*/ 1066284 h 10241280"/>
              <a:gd name="connsiteX258" fmla="*/ 6286388 w 10638316"/>
              <a:gd name="connsiteY258" fmla="*/ 1068461 h 10241280"/>
              <a:gd name="connsiteX259" fmla="*/ 6304434 w 10638316"/>
              <a:gd name="connsiteY259" fmla="*/ 1062504 h 10241280"/>
              <a:gd name="connsiteX260" fmla="*/ 6304434 w 10638316"/>
              <a:gd name="connsiteY260" fmla="*/ 1044884 h 10241280"/>
              <a:gd name="connsiteX261" fmla="*/ 6571201 w 10638316"/>
              <a:gd name="connsiteY261" fmla="*/ 1044884 h 10241280"/>
              <a:gd name="connsiteX262" fmla="*/ 6588981 w 10638316"/>
              <a:gd name="connsiteY262" fmla="*/ 1062504 h 10241280"/>
              <a:gd name="connsiteX263" fmla="*/ 6713475 w 10638316"/>
              <a:gd name="connsiteY263" fmla="*/ 1115358 h 10241280"/>
              <a:gd name="connsiteX264" fmla="*/ 6766824 w 10638316"/>
              <a:gd name="connsiteY264" fmla="*/ 1150593 h 10241280"/>
              <a:gd name="connsiteX265" fmla="*/ 6873533 w 10638316"/>
              <a:gd name="connsiteY265" fmla="*/ 1238687 h 10241280"/>
              <a:gd name="connsiteX266" fmla="*/ 6891318 w 10638316"/>
              <a:gd name="connsiteY266" fmla="*/ 1238687 h 10241280"/>
              <a:gd name="connsiteX267" fmla="*/ 6944672 w 10638316"/>
              <a:gd name="connsiteY267" fmla="*/ 1273921 h 10241280"/>
              <a:gd name="connsiteX268" fmla="*/ 7015806 w 10638316"/>
              <a:gd name="connsiteY268" fmla="*/ 1291541 h 10241280"/>
              <a:gd name="connsiteX269" fmla="*/ 7051376 w 10638316"/>
              <a:gd name="connsiteY269" fmla="*/ 1291541 h 10241280"/>
              <a:gd name="connsiteX270" fmla="*/ 7122515 w 10638316"/>
              <a:gd name="connsiteY270" fmla="*/ 1291541 h 10241280"/>
              <a:gd name="connsiteX271" fmla="*/ 7175864 w 10638316"/>
              <a:gd name="connsiteY271" fmla="*/ 1309156 h 10241280"/>
              <a:gd name="connsiteX272" fmla="*/ 7193649 w 10638316"/>
              <a:gd name="connsiteY272" fmla="*/ 1309156 h 10241280"/>
              <a:gd name="connsiteX273" fmla="*/ 7211434 w 10638316"/>
              <a:gd name="connsiteY273" fmla="*/ 1309156 h 10241280"/>
              <a:gd name="connsiteX274" fmla="*/ 7211434 w 10638316"/>
              <a:gd name="connsiteY274" fmla="*/ 1291541 h 10241280"/>
              <a:gd name="connsiteX275" fmla="*/ 7175864 w 10638316"/>
              <a:gd name="connsiteY275" fmla="*/ 1256301 h 10241280"/>
              <a:gd name="connsiteX276" fmla="*/ 7158079 w 10638316"/>
              <a:gd name="connsiteY276" fmla="*/ 1238687 h 10241280"/>
              <a:gd name="connsiteX277" fmla="*/ 7175864 w 10638316"/>
              <a:gd name="connsiteY277" fmla="*/ 1221067 h 10241280"/>
              <a:gd name="connsiteX278" fmla="*/ 7140300 w 10638316"/>
              <a:gd name="connsiteY278" fmla="*/ 1185833 h 10241280"/>
              <a:gd name="connsiteX279" fmla="*/ 7069161 w 10638316"/>
              <a:gd name="connsiteY279" fmla="*/ 1185833 h 10241280"/>
              <a:gd name="connsiteX280" fmla="*/ 7015806 w 10638316"/>
              <a:gd name="connsiteY280" fmla="*/ 1185833 h 10241280"/>
              <a:gd name="connsiteX281" fmla="*/ 6926887 w 10638316"/>
              <a:gd name="connsiteY281" fmla="*/ 1150593 h 10241280"/>
              <a:gd name="connsiteX282" fmla="*/ 6873533 w 10638316"/>
              <a:gd name="connsiteY282" fmla="*/ 1132978 h 10241280"/>
              <a:gd name="connsiteX283" fmla="*/ 6855748 w 10638316"/>
              <a:gd name="connsiteY283" fmla="*/ 1097738 h 10241280"/>
              <a:gd name="connsiteX284" fmla="*/ 6873533 w 10638316"/>
              <a:gd name="connsiteY284" fmla="*/ 1080124 h 10241280"/>
              <a:gd name="connsiteX285" fmla="*/ 6820178 w 10638316"/>
              <a:gd name="connsiteY285" fmla="*/ 1044884 h 10241280"/>
              <a:gd name="connsiteX286" fmla="*/ 7584905 w 10638316"/>
              <a:gd name="connsiteY286" fmla="*/ 1044884 h 10241280"/>
              <a:gd name="connsiteX287" fmla="*/ 7584905 w 10638316"/>
              <a:gd name="connsiteY287" fmla="*/ 1062504 h 10241280"/>
              <a:gd name="connsiteX288" fmla="*/ 7602690 w 10638316"/>
              <a:gd name="connsiteY288" fmla="*/ 1080124 h 10241280"/>
              <a:gd name="connsiteX289" fmla="*/ 7620475 w 10638316"/>
              <a:gd name="connsiteY289" fmla="*/ 1097738 h 10241280"/>
              <a:gd name="connsiteX290" fmla="*/ 7673829 w 10638316"/>
              <a:gd name="connsiteY290" fmla="*/ 1150593 h 10241280"/>
              <a:gd name="connsiteX291" fmla="*/ 7709399 w 10638316"/>
              <a:gd name="connsiteY291" fmla="*/ 1203447 h 10241280"/>
              <a:gd name="connsiteX292" fmla="*/ 7691614 w 10638316"/>
              <a:gd name="connsiteY292" fmla="*/ 1221067 h 10241280"/>
              <a:gd name="connsiteX293" fmla="*/ 7656045 w 10638316"/>
              <a:gd name="connsiteY293" fmla="*/ 1185833 h 10241280"/>
              <a:gd name="connsiteX294" fmla="*/ 7638260 w 10638316"/>
              <a:gd name="connsiteY294" fmla="*/ 1168213 h 10241280"/>
              <a:gd name="connsiteX295" fmla="*/ 7584905 w 10638316"/>
              <a:gd name="connsiteY295" fmla="*/ 1132978 h 10241280"/>
              <a:gd name="connsiteX296" fmla="*/ 7584905 w 10638316"/>
              <a:gd name="connsiteY296" fmla="*/ 1097738 h 10241280"/>
              <a:gd name="connsiteX297" fmla="*/ 7567120 w 10638316"/>
              <a:gd name="connsiteY297" fmla="*/ 1115358 h 10241280"/>
              <a:gd name="connsiteX298" fmla="*/ 7584905 w 10638316"/>
              <a:gd name="connsiteY298" fmla="*/ 1150593 h 10241280"/>
              <a:gd name="connsiteX299" fmla="*/ 7602690 w 10638316"/>
              <a:gd name="connsiteY299" fmla="*/ 1168213 h 10241280"/>
              <a:gd name="connsiteX300" fmla="*/ 7638260 w 10638316"/>
              <a:gd name="connsiteY300" fmla="*/ 1221067 h 10241280"/>
              <a:gd name="connsiteX301" fmla="*/ 7602690 w 10638316"/>
              <a:gd name="connsiteY301" fmla="*/ 1238687 h 10241280"/>
              <a:gd name="connsiteX302" fmla="*/ 7495986 w 10638316"/>
              <a:gd name="connsiteY302" fmla="*/ 1185833 h 10241280"/>
              <a:gd name="connsiteX303" fmla="*/ 7460417 w 10638316"/>
              <a:gd name="connsiteY303" fmla="*/ 1185833 h 10241280"/>
              <a:gd name="connsiteX304" fmla="*/ 7442632 w 10638316"/>
              <a:gd name="connsiteY304" fmla="*/ 1203447 h 10241280"/>
              <a:gd name="connsiteX305" fmla="*/ 7478201 w 10638316"/>
              <a:gd name="connsiteY305" fmla="*/ 1256301 h 10241280"/>
              <a:gd name="connsiteX306" fmla="*/ 7495986 w 10638316"/>
              <a:gd name="connsiteY306" fmla="*/ 1256301 h 10241280"/>
              <a:gd name="connsiteX307" fmla="*/ 7549335 w 10638316"/>
              <a:gd name="connsiteY307" fmla="*/ 1273921 h 10241280"/>
              <a:gd name="connsiteX308" fmla="*/ 7584905 w 10638316"/>
              <a:gd name="connsiteY308" fmla="*/ 1273921 h 10241280"/>
              <a:gd name="connsiteX309" fmla="*/ 7584905 w 10638316"/>
              <a:gd name="connsiteY309" fmla="*/ 1256301 h 10241280"/>
              <a:gd name="connsiteX310" fmla="*/ 7656045 w 10638316"/>
              <a:gd name="connsiteY310" fmla="*/ 1291541 h 10241280"/>
              <a:gd name="connsiteX311" fmla="*/ 7727184 w 10638316"/>
              <a:gd name="connsiteY311" fmla="*/ 1362010 h 10241280"/>
              <a:gd name="connsiteX312" fmla="*/ 7833888 w 10638316"/>
              <a:gd name="connsiteY312" fmla="*/ 1450099 h 10241280"/>
              <a:gd name="connsiteX313" fmla="*/ 7887242 w 10638316"/>
              <a:gd name="connsiteY313" fmla="*/ 1520573 h 10241280"/>
              <a:gd name="connsiteX314" fmla="*/ 7922812 w 10638316"/>
              <a:gd name="connsiteY314" fmla="*/ 1538193 h 10241280"/>
              <a:gd name="connsiteX315" fmla="*/ 7922812 w 10638316"/>
              <a:gd name="connsiteY315" fmla="*/ 1520573 h 10241280"/>
              <a:gd name="connsiteX316" fmla="*/ 7993946 w 10638316"/>
              <a:gd name="connsiteY316" fmla="*/ 1555807 h 10241280"/>
              <a:gd name="connsiteX317" fmla="*/ 8011731 w 10638316"/>
              <a:gd name="connsiteY317" fmla="*/ 1573427 h 10241280"/>
              <a:gd name="connsiteX318" fmla="*/ 8047300 w 10638316"/>
              <a:gd name="connsiteY318" fmla="*/ 1608662 h 10241280"/>
              <a:gd name="connsiteX319" fmla="*/ 8065085 w 10638316"/>
              <a:gd name="connsiteY319" fmla="*/ 1626282 h 10241280"/>
              <a:gd name="connsiteX320" fmla="*/ 8047300 w 10638316"/>
              <a:gd name="connsiteY320" fmla="*/ 1626282 h 10241280"/>
              <a:gd name="connsiteX321" fmla="*/ 7993946 w 10638316"/>
              <a:gd name="connsiteY321" fmla="*/ 1608662 h 10241280"/>
              <a:gd name="connsiteX322" fmla="*/ 7993946 w 10638316"/>
              <a:gd name="connsiteY322" fmla="*/ 1643902 h 10241280"/>
              <a:gd name="connsiteX323" fmla="*/ 8065085 w 10638316"/>
              <a:gd name="connsiteY323" fmla="*/ 1731990 h 10241280"/>
              <a:gd name="connsiteX324" fmla="*/ 8118440 w 10638316"/>
              <a:gd name="connsiteY324" fmla="*/ 1767225 h 10241280"/>
              <a:gd name="connsiteX325" fmla="*/ 8207359 w 10638316"/>
              <a:gd name="connsiteY325" fmla="*/ 1855319 h 10241280"/>
              <a:gd name="connsiteX326" fmla="*/ 8260713 w 10638316"/>
              <a:gd name="connsiteY326" fmla="*/ 1943408 h 10241280"/>
              <a:gd name="connsiteX327" fmla="*/ 8260713 w 10638316"/>
              <a:gd name="connsiteY327" fmla="*/ 1961028 h 10241280"/>
              <a:gd name="connsiteX328" fmla="*/ 8225143 w 10638316"/>
              <a:gd name="connsiteY328" fmla="*/ 1925788 h 10241280"/>
              <a:gd name="connsiteX329" fmla="*/ 8171789 w 10638316"/>
              <a:gd name="connsiteY329" fmla="*/ 1872934 h 10241280"/>
              <a:gd name="connsiteX330" fmla="*/ 8136219 w 10638316"/>
              <a:gd name="connsiteY330" fmla="*/ 1837699 h 10241280"/>
              <a:gd name="connsiteX331" fmla="*/ 8100655 w 10638316"/>
              <a:gd name="connsiteY331" fmla="*/ 1837699 h 10241280"/>
              <a:gd name="connsiteX332" fmla="*/ 8029516 w 10638316"/>
              <a:gd name="connsiteY332" fmla="*/ 1749610 h 10241280"/>
              <a:gd name="connsiteX333" fmla="*/ 7905027 w 10638316"/>
              <a:gd name="connsiteY333" fmla="*/ 1661516 h 10241280"/>
              <a:gd name="connsiteX334" fmla="*/ 7887242 w 10638316"/>
              <a:gd name="connsiteY334" fmla="*/ 1643902 h 10241280"/>
              <a:gd name="connsiteX335" fmla="*/ 7851672 w 10638316"/>
              <a:gd name="connsiteY335" fmla="*/ 1608662 h 10241280"/>
              <a:gd name="connsiteX336" fmla="*/ 7816103 w 10638316"/>
              <a:gd name="connsiteY336" fmla="*/ 1555807 h 10241280"/>
              <a:gd name="connsiteX337" fmla="*/ 7798318 w 10638316"/>
              <a:gd name="connsiteY337" fmla="*/ 1520573 h 10241280"/>
              <a:gd name="connsiteX338" fmla="*/ 7780533 w 10638316"/>
              <a:gd name="connsiteY338" fmla="*/ 1555807 h 10241280"/>
              <a:gd name="connsiteX339" fmla="*/ 7780533 w 10638316"/>
              <a:gd name="connsiteY339" fmla="*/ 1591047 h 10241280"/>
              <a:gd name="connsiteX340" fmla="*/ 7762748 w 10638316"/>
              <a:gd name="connsiteY340" fmla="*/ 1591047 h 10241280"/>
              <a:gd name="connsiteX341" fmla="*/ 7798318 w 10638316"/>
              <a:gd name="connsiteY341" fmla="*/ 1608662 h 10241280"/>
              <a:gd name="connsiteX342" fmla="*/ 7833888 w 10638316"/>
              <a:gd name="connsiteY342" fmla="*/ 1661516 h 10241280"/>
              <a:gd name="connsiteX343" fmla="*/ 7816103 w 10638316"/>
              <a:gd name="connsiteY343" fmla="*/ 1661516 h 10241280"/>
              <a:gd name="connsiteX344" fmla="*/ 7744963 w 10638316"/>
              <a:gd name="connsiteY344" fmla="*/ 1608662 h 10241280"/>
              <a:gd name="connsiteX345" fmla="*/ 7691614 w 10638316"/>
              <a:gd name="connsiteY345" fmla="*/ 1626282 h 10241280"/>
              <a:gd name="connsiteX346" fmla="*/ 7656045 w 10638316"/>
              <a:gd name="connsiteY346" fmla="*/ 1608662 h 10241280"/>
              <a:gd name="connsiteX347" fmla="*/ 7638260 w 10638316"/>
              <a:gd name="connsiteY347" fmla="*/ 1608662 h 10241280"/>
              <a:gd name="connsiteX348" fmla="*/ 7549335 w 10638316"/>
              <a:gd name="connsiteY348" fmla="*/ 1573427 h 10241280"/>
              <a:gd name="connsiteX349" fmla="*/ 7495986 w 10638316"/>
              <a:gd name="connsiteY349" fmla="*/ 1608662 h 10241280"/>
              <a:gd name="connsiteX350" fmla="*/ 7442632 w 10638316"/>
              <a:gd name="connsiteY350" fmla="*/ 1626282 h 10241280"/>
              <a:gd name="connsiteX351" fmla="*/ 7407062 w 10638316"/>
              <a:gd name="connsiteY351" fmla="*/ 1626282 h 10241280"/>
              <a:gd name="connsiteX352" fmla="*/ 7353707 w 10638316"/>
              <a:gd name="connsiteY352" fmla="*/ 1626282 h 10241280"/>
              <a:gd name="connsiteX353" fmla="*/ 7353707 w 10638316"/>
              <a:gd name="connsiteY353" fmla="*/ 1643902 h 10241280"/>
              <a:gd name="connsiteX354" fmla="*/ 7300358 w 10638316"/>
              <a:gd name="connsiteY354" fmla="*/ 1643902 h 10241280"/>
              <a:gd name="connsiteX355" fmla="*/ 7247004 w 10638316"/>
              <a:gd name="connsiteY355" fmla="*/ 1626282 h 10241280"/>
              <a:gd name="connsiteX356" fmla="*/ 7229219 w 10638316"/>
              <a:gd name="connsiteY356" fmla="*/ 1626282 h 10241280"/>
              <a:gd name="connsiteX357" fmla="*/ 7229219 w 10638316"/>
              <a:gd name="connsiteY357" fmla="*/ 1643902 h 10241280"/>
              <a:gd name="connsiteX358" fmla="*/ 7264789 w 10638316"/>
              <a:gd name="connsiteY358" fmla="*/ 1696756 h 10241280"/>
              <a:gd name="connsiteX359" fmla="*/ 7335928 w 10638316"/>
              <a:gd name="connsiteY359" fmla="*/ 1784845 h 10241280"/>
              <a:gd name="connsiteX360" fmla="*/ 7300358 w 10638316"/>
              <a:gd name="connsiteY360" fmla="*/ 1767225 h 10241280"/>
              <a:gd name="connsiteX361" fmla="*/ 7264789 w 10638316"/>
              <a:gd name="connsiteY361" fmla="*/ 1714370 h 10241280"/>
              <a:gd name="connsiteX362" fmla="*/ 7229219 w 10638316"/>
              <a:gd name="connsiteY362" fmla="*/ 1696756 h 10241280"/>
              <a:gd name="connsiteX363" fmla="*/ 7229219 w 10638316"/>
              <a:gd name="connsiteY363" fmla="*/ 1731990 h 10241280"/>
              <a:gd name="connsiteX364" fmla="*/ 7211434 w 10638316"/>
              <a:gd name="connsiteY364" fmla="*/ 1767225 h 10241280"/>
              <a:gd name="connsiteX365" fmla="*/ 7264789 w 10638316"/>
              <a:gd name="connsiteY365" fmla="*/ 1855319 h 10241280"/>
              <a:gd name="connsiteX366" fmla="*/ 7282574 w 10638316"/>
              <a:gd name="connsiteY366" fmla="*/ 1820079 h 10241280"/>
              <a:gd name="connsiteX367" fmla="*/ 7318143 w 10638316"/>
              <a:gd name="connsiteY367" fmla="*/ 1820079 h 10241280"/>
              <a:gd name="connsiteX368" fmla="*/ 7389277 w 10638316"/>
              <a:gd name="connsiteY368" fmla="*/ 1837699 h 10241280"/>
              <a:gd name="connsiteX369" fmla="*/ 7424847 w 10638316"/>
              <a:gd name="connsiteY369" fmla="*/ 1855319 h 10241280"/>
              <a:gd name="connsiteX370" fmla="*/ 7442632 w 10638316"/>
              <a:gd name="connsiteY370" fmla="*/ 1855319 h 10241280"/>
              <a:gd name="connsiteX371" fmla="*/ 7442632 w 10638316"/>
              <a:gd name="connsiteY371" fmla="*/ 1837699 h 10241280"/>
              <a:gd name="connsiteX372" fmla="*/ 7460417 w 10638316"/>
              <a:gd name="connsiteY372" fmla="*/ 1802465 h 10241280"/>
              <a:gd name="connsiteX373" fmla="*/ 7407062 w 10638316"/>
              <a:gd name="connsiteY373" fmla="*/ 1767225 h 10241280"/>
              <a:gd name="connsiteX374" fmla="*/ 7389277 w 10638316"/>
              <a:gd name="connsiteY374" fmla="*/ 1767225 h 10241280"/>
              <a:gd name="connsiteX375" fmla="*/ 7389277 w 10638316"/>
              <a:gd name="connsiteY375" fmla="*/ 1731990 h 10241280"/>
              <a:gd name="connsiteX376" fmla="*/ 7407062 w 10638316"/>
              <a:gd name="connsiteY376" fmla="*/ 1731990 h 10241280"/>
              <a:gd name="connsiteX377" fmla="*/ 7460417 w 10638316"/>
              <a:gd name="connsiteY377" fmla="*/ 1749610 h 10241280"/>
              <a:gd name="connsiteX378" fmla="*/ 7513771 w 10638316"/>
              <a:gd name="connsiteY378" fmla="*/ 1784845 h 10241280"/>
              <a:gd name="connsiteX379" fmla="*/ 7531556 w 10638316"/>
              <a:gd name="connsiteY379" fmla="*/ 1784845 h 10241280"/>
              <a:gd name="connsiteX380" fmla="*/ 7549335 w 10638316"/>
              <a:gd name="connsiteY380" fmla="*/ 1749610 h 10241280"/>
              <a:gd name="connsiteX381" fmla="*/ 7567120 w 10638316"/>
              <a:gd name="connsiteY381" fmla="*/ 1696756 h 10241280"/>
              <a:gd name="connsiteX382" fmla="*/ 7602690 w 10638316"/>
              <a:gd name="connsiteY382" fmla="*/ 1714370 h 10241280"/>
              <a:gd name="connsiteX383" fmla="*/ 7673829 w 10638316"/>
              <a:gd name="connsiteY383" fmla="*/ 1749610 h 10241280"/>
              <a:gd name="connsiteX384" fmla="*/ 7744963 w 10638316"/>
              <a:gd name="connsiteY384" fmla="*/ 1802465 h 10241280"/>
              <a:gd name="connsiteX385" fmla="*/ 7798318 w 10638316"/>
              <a:gd name="connsiteY385" fmla="*/ 1837699 h 10241280"/>
              <a:gd name="connsiteX386" fmla="*/ 7869457 w 10638316"/>
              <a:gd name="connsiteY386" fmla="*/ 1908174 h 10241280"/>
              <a:gd name="connsiteX387" fmla="*/ 7887242 w 10638316"/>
              <a:gd name="connsiteY387" fmla="*/ 1925788 h 10241280"/>
              <a:gd name="connsiteX388" fmla="*/ 7905027 w 10638316"/>
              <a:gd name="connsiteY388" fmla="*/ 1925788 h 10241280"/>
              <a:gd name="connsiteX389" fmla="*/ 7922812 w 10638316"/>
              <a:gd name="connsiteY389" fmla="*/ 1925788 h 10241280"/>
              <a:gd name="connsiteX390" fmla="*/ 7976161 w 10638316"/>
              <a:gd name="connsiteY390" fmla="*/ 1996262 h 10241280"/>
              <a:gd name="connsiteX391" fmla="*/ 8029516 w 10638316"/>
              <a:gd name="connsiteY391" fmla="*/ 2031497 h 10241280"/>
              <a:gd name="connsiteX392" fmla="*/ 8065085 w 10638316"/>
              <a:gd name="connsiteY392" fmla="*/ 2031497 h 10241280"/>
              <a:gd name="connsiteX393" fmla="*/ 8100655 w 10638316"/>
              <a:gd name="connsiteY393" fmla="*/ 2084351 h 10241280"/>
              <a:gd name="connsiteX394" fmla="*/ 8136219 w 10638316"/>
              <a:gd name="connsiteY394" fmla="*/ 2119591 h 10241280"/>
              <a:gd name="connsiteX395" fmla="*/ 8136219 w 10638316"/>
              <a:gd name="connsiteY395" fmla="*/ 2101971 h 10241280"/>
              <a:gd name="connsiteX396" fmla="*/ 8136219 w 10638316"/>
              <a:gd name="connsiteY396" fmla="*/ 2066737 h 10241280"/>
              <a:gd name="connsiteX397" fmla="*/ 8118440 w 10638316"/>
              <a:gd name="connsiteY397" fmla="*/ 1996262 h 10241280"/>
              <a:gd name="connsiteX398" fmla="*/ 8171789 w 10638316"/>
              <a:gd name="connsiteY398" fmla="*/ 1996262 h 10241280"/>
              <a:gd name="connsiteX399" fmla="*/ 8171789 w 10638316"/>
              <a:gd name="connsiteY399" fmla="*/ 2013882 h 10241280"/>
              <a:gd name="connsiteX400" fmla="*/ 8189574 w 10638316"/>
              <a:gd name="connsiteY400" fmla="*/ 2084351 h 10241280"/>
              <a:gd name="connsiteX401" fmla="*/ 8242928 w 10638316"/>
              <a:gd name="connsiteY401" fmla="*/ 2119591 h 10241280"/>
              <a:gd name="connsiteX402" fmla="*/ 8260713 w 10638316"/>
              <a:gd name="connsiteY402" fmla="*/ 2101971 h 10241280"/>
              <a:gd name="connsiteX403" fmla="*/ 8331847 w 10638316"/>
              <a:gd name="connsiteY403" fmla="*/ 2207680 h 10241280"/>
              <a:gd name="connsiteX404" fmla="*/ 8420771 w 10638316"/>
              <a:gd name="connsiteY404" fmla="*/ 2313388 h 10241280"/>
              <a:gd name="connsiteX405" fmla="*/ 8456341 w 10638316"/>
              <a:gd name="connsiteY405" fmla="*/ 2401477 h 10241280"/>
              <a:gd name="connsiteX406" fmla="*/ 8491911 w 10638316"/>
              <a:gd name="connsiteY406" fmla="*/ 2454331 h 10241280"/>
              <a:gd name="connsiteX407" fmla="*/ 8563045 w 10638316"/>
              <a:gd name="connsiteY407" fmla="*/ 2542420 h 10241280"/>
              <a:gd name="connsiteX408" fmla="*/ 8580830 w 10638316"/>
              <a:gd name="connsiteY408" fmla="*/ 2560040 h 10241280"/>
              <a:gd name="connsiteX409" fmla="*/ 8616399 w 10638316"/>
              <a:gd name="connsiteY409" fmla="*/ 2595275 h 10241280"/>
              <a:gd name="connsiteX410" fmla="*/ 8651969 w 10638316"/>
              <a:gd name="connsiteY410" fmla="*/ 2612895 h 10241280"/>
              <a:gd name="connsiteX411" fmla="*/ 8651969 w 10638316"/>
              <a:gd name="connsiteY411" fmla="*/ 2806692 h 10241280"/>
              <a:gd name="connsiteX412" fmla="*/ 8598614 w 10638316"/>
              <a:gd name="connsiteY412" fmla="*/ 2771458 h 10241280"/>
              <a:gd name="connsiteX413" fmla="*/ 8545260 w 10638316"/>
              <a:gd name="connsiteY413" fmla="*/ 2665749 h 10241280"/>
              <a:gd name="connsiteX414" fmla="*/ 8509690 w 10638316"/>
              <a:gd name="connsiteY414" fmla="*/ 2665749 h 10241280"/>
              <a:gd name="connsiteX415" fmla="*/ 8491911 w 10638316"/>
              <a:gd name="connsiteY415" fmla="*/ 2718603 h 10241280"/>
              <a:gd name="connsiteX416" fmla="*/ 8474126 w 10638316"/>
              <a:gd name="connsiteY416" fmla="*/ 2700983 h 10241280"/>
              <a:gd name="connsiteX417" fmla="*/ 8453797 w 10638316"/>
              <a:gd name="connsiteY417" fmla="*/ 2679016 h 10241280"/>
              <a:gd name="connsiteX418" fmla="*/ 8445769 w 10638316"/>
              <a:gd name="connsiteY418" fmla="*/ 2665278 h 10241280"/>
              <a:gd name="connsiteX419" fmla="*/ 8438556 w 10638316"/>
              <a:gd name="connsiteY419" fmla="*/ 2648129 h 10241280"/>
              <a:gd name="connsiteX420" fmla="*/ 8402986 w 10638316"/>
              <a:gd name="connsiteY420" fmla="*/ 2560040 h 10241280"/>
              <a:gd name="connsiteX421" fmla="*/ 8420771 w 10638316"/>
              <a:gd name="connsiteY421" fmla="*/ 2612895 h 10241280"/>
              <a:gd name="connsiteX422" fmla="*/ 8431887 w 10638316"/>
              <a:gd name="connsiteY422" fmla="*/ 2641524 h 10241280"/>
              <a:gd name="connsiteX423" fmla="*/ 8445769 w 10638316"/>
              <a:gd name="connsiteY423" fmla="*/ 2665278 h 10241280"/>
              <a:gd name="connsiteX424" fmla="*/ 8449672 w 10638316"/>
              <a:gd name="connsiteY424" fmla="*/ 2674558 h 10241280"/>
              <a:gd name="connsiteX425" fmla="*/ 8453797 w 10638316"/>
              <a:gd name="connsiteY425" fmla="*/ 2679016 h 10241280"/>
              <a:gd name="connsiteX426" fmla="*/ 8456341 w 10638316"/>
              <a:gd name="connsiteY426" fmla="*/ 2683369 h 10241280"/>
              <a:gd name="connsiteX427" fmla="*/ 8491911 w 10638316"/>
              <a:gd name="connsiteY427" fmla="*/ 2753838 h 10241280"/>
              <a:gd name="connsiteX428" fmla="*/ 8491911 w 10638316"/>
              <a:gd name="connsiteY428" fmla="*/ 2771458 h 10241280"/>
              <a:gd name="connsiteX429" fmla="*/ 8491911 w 10638316"/>
              <a:gd name="connsiteY429" fmla="*/ 2789078 h 10241280"/>
              <a:gd name="connsiteX430" fmla="*/ 8509690 w 10638316"/>
              <a:gd name="connsiteY430" fmla="*/ 2841932 h 10241280"/>
              <a:gd name="connsiteX431" fmla="*/ 8509690 w 10638316"/>
              <a:gd name="connsiteY431" fmla="*/ 2877166 h 10241280"/>
              <a:gd name="connsiteX432" fmla="*/ 8527475 w 10638316"/>
              <a:gd name="connsiteY432" fmla="*/ 2912400 h 10241280"/>
              <a:gd name="connsiteX433" fmla="*/ 8545260 w 10638316"/>
              <a:gd name="connsiteY433" fmla="*/ 2965255 h 10241280"/>
              <a:gd name="connsiteX434" fmla="*/ 8563045 w 10638316"/>
              <a:gd name="connsiteY434" fmla="*/ 2947640 h 10241280"/>
              <a:gd name="connsiteX435" fmla="*/ 8545260 w 10638316"/>
              <a:gd name="connsiteY435" fmla="*/ 2894786 h 10241280"/>
              <a:gd name="connsiteX436" fmla="*/ 8545260 w 10638316"/>
              <a:gd name="connsiteY436" fmla="*/ 2824312 h 10241280"/>
              <a:gd name="connsiteX437" fmla="*/ 8545260 w 10638316"/>
              <a:gd name="connsiteY437" fmla="*/ 2806692 h 10241280"/>
              <a:gd name="connsiteX438" fmla="*/ 8598614 w 10638316"/>
              <a:gd name="connsiteY438" fmla="*/ 2877166 h 10241280"/>
              <a:gd name="connsiteX439" fmla="*/ 8598614 w 10638316"/>
              <a:gd name="connsiteY439" fmla="*/ 2894786 h 10241280"/>
              <a:gd name="connsiteX440" fmla="*/ 8616399 w 10638316"/>
              <a:gd name="connsiteY440" fmla="*/ 2930020 h 10241280"/>
              <a:gd name="connsiteX441" fmla="*/ 8616399 w 10638316"/>
              <a:gd name="connsiteY441" fmla="*/ 3018109 h 10241280"/>
              <a:gd name="connsiteX442" fmla="*/ 8616399 w 10638316"/>
              <a:gd name="connsiteY442" fmla="*/ 3053349 h 10241280"/>
              <a:gd name="connsiteX443" fmla="*/ 8616399 w 10638316"/>
              <a:gd name="connsiteY443" fmla="*/ 3070964 h 10241280"/>
              <a:gd name="connsiteX444" fmla="*/ 8634184 w 10638316"/>
              <a:gd name="connsiteY444" fmla="*/ 3141438 h 10241280"/>
              <a:gd name="connsiteX445" fmla="*/ 8651969 w 10638316"/>
              <a:gd name="connsiteY445" fmla="*/ 3176672 h 10241280"/>
              <a:gd name="connsiteX446" fmla="*/ 8651969 w 10638316"/>
              <a:gd name="connsiteY446" fmla="*/ 3247147 h 10241280"/>
              <a:gd name="connsiteX447" fmla="*/ 8634184 w 10638316"/>
              <a:gd name="connsiteY447" fmla="*/ 3282381 h 10241280"/>
              <a:gd name="connsiteX448" fmla="*/ 8651969 w 10638316"/>
              <a:gd name="connsiteY448" fmla="*/ 3282381 h 10241280"/>
              <a:gd name="connsiteX449" fmla="*/ 8651969 w 10638316"/>
              <a:gd name="connsiteY449" fmla="*/ 3405710 h 10241280"/>
              <a:gd name="connsiteX450" fmla="*/ 8634184 w 10638316"/>
              <a:gd name="connsiteY450" fmla="*/ 3405710 h 10241280"/>
              <a:gd name="connsiteX451" fmla="*/ 8651969 w 10638316"/>
              <a:gd name="connsiteY451" fmla="*/ 3423324 h 10241280"/>
              <a:gd name="connsiteX452" fmla="*/ 8651969 w 10638316"/>
              <a:gd name="connsiteY452" fmla="*/ 3511419 h 10241280"/>
              <a:gd name="connsiteX453" fmla="*/ 8634184 w 10638316"/>
              <a:gd name="connsiteY453" fmla="*/ 3511419 h 10241280"/>
              <a:gd name="connsiteX454" fmla="*/ 8616399 w 10638316"/>
              <a:gd name="connsiteY454" fmla="*/ 3440944 h 10241280"/>
              <a:gd name="connsiteX455" fmla="*/ 8616399 w 10638316"/>
              <a:gd name="connsiteY455" fmla="*/ 3352855 h 10241280"/>
              <a:gd name="connsiteX456" fmla="*/ 8616399 w 10638316"/>
              <a:gd name="connsiteY456" fmla="*/ 3335235 h 10241280"/>
              <a:gd name="connsiteX457" fmla="*/ 8598614 w 10638316"/>
              <a:gd name="connsiteY457" fmla="*/ 3229527 h 10241280"/>
              <a:gd name="connsiteX458" fmla="*/ 8598614 w 10638316"/>
              <a:gd name="connsiteY458" fmla="*/ 3211912 h 10241280"/>
              <a:gd name="connsiteX459" fmla="*/ 8580830 w 10638316"/>
              <a:gd name="connsiteY459" fmla="*/ 3141438 h 10241280"/>
              <a:gd name="connsiteX460" fmla="*/ 8527475 w 10638316"/>
              <a:gd name="connsiteY460" fmla="*/ 3000495 h 10241280"/>
              <a:gd name="connsiteX461" fmla="*/ 8509690 w 10638316"/>
              <a:gd name="connsiteY461" fmla="*/ 3000495 h 10241280"/>
              <a:gd name="connsiteX462" fmla="*/ 8509690 w 10638316"/>
              <a:gd name="connsiteY462" fmla="*/ 3053349 h 10241280"/>
              <a:gd name="connsiteX463" fmla="*/ 8527475 w 10638316"/>
              <a:gd name="connsiteY463" fmla="*/ 3106204 h 10241280"/>
              <a:gd name="connsiteX464" fmla="*/ 8545260 w 10638316"/>
              <a:gd name="connsiteY464" fmla="*/ 3229527 h 10241280"/>
              <a:gd name="connsiteX465" fmla="*/ 8509690 w 10638316"/>
              <a:gd name="connsiteY465" fmla="*/ 3159058 h 10241280"/>
              <a:gd name="connsiteX466" fmla="*/ 8456341 w 10638316"/>
              <a:gd name="connsiteY466" fmla="*/ 3035729 h 10241280"/>
              <a:gd name="connsiteX467" fmla="*/ 8456341 w 10638316"/>
              <a:gd name="connsiteY467" fmla="*/ 3000495 h 10241280"/>
              <a:gd name="connsiteX468" fmla="*/ 8420771 w 10638316"/>
              <a:gd name="connsiteY468" fmla="*/ 2912400 h 10241280"/>
              <a:gd name="connsiteX469" fmla="*/ 8367417 w 10638316"/>
              <a:gd name="connsiteY469" fmla="*/ 2859546 h 10241280"/>
              <a:gd name="connsiteX470" fmla="*/ 8385202 w 10638316"/>
              <a:gd name="connsiteY470" fmla="*/ 2912400 h 10241280"/>
              <a:gd name="connsiteX471" fmla="*/ 8402986 w 10638316"/>
              <a:gd name="connsiteY471" fmla="*/ 3000495 h 10241280"/>
              <a:gd name="connsiteX472" fmla="*/ 8402986 w 10638316"/>
              <a:gd name="connsiteY472" fmla="*/ 3070964 h 10241280"/>
              <a:gd name="connsiteX473" fmla="*/ 8402986 w 10638316"/>
              <a:gd name="connsiteY473" fmla="*/ 3123818 h 10241280"/>
              <a:gd name="connsiteX474" fmla="*/ 8438556 w 10638316"/>
              <a:gd name="connsiteY474" fmla="*/ 3159058 h 10241280"/>
              <a:gd name="connsiteX475" fmla="*/ 8491911 w 10638316"/>
              <a:gd name="connsiteY475" fmla="*/ 3211912 h 10241280"/>
              <a:gd name="connsiteX476" fmla="*/ 8491911 w 10638316"/>
              <a:gd name="connsiteY476" fmla="*/ 3229527 h 10241280"/>
              <a:gd name="connsiteX477" fmla="*/ 8491911 w 10638316"/>
              <a:gd name="connsiteY477" fmla="*/ 3247147 h 10241280"/>
              <a:gd name="connsiteX478" fmla="*/ 8474126 w 10638316"/>
              <a:gd name="connsiteY478" fmla="*/ 3282381 h 10241280"/>
              <a:gd name="connsiteX479" fmla="*/ 8545260 w 10638316"/>
              <a:gd name="connsiteY479" fmla="*/ 3423324 h 10241280"/>
              <a:gd name="connsiteX480" fmla="*/ 8563045 w 10638316"/>
              <a:gd name="connsiteY480" fmla="*/ 3529033 h 10241280"/>
              <a:gd name="connsiteX481" fmla="*/ 8580830 w 10638316"/>
              <a:gd name="connsiteY481" fmla="*/ 3599507 h 10241280"/>
              <a:gd name="connsiteX482" fmla="*/ 8598614 w 10638316"/>
              <a:gd name="connsiteY482" fmla="*/ 3652362 h 10241280"/>
              <a:gd name="connsiteX483" fmla="*/ 8598614 w 10638316"/>
              <a:gd name="connsiteY483" fmla="*/ 3758071 h 10241280"/>
              <a:gd name="connsiteX484" fmla="*/ 8616399 w 10638316"/>
              <a:gd name="connsiteY484" fmla="*/ 3758071 h 10241280"/>
              <a:gd name="connsiteX485" fmla="*/ 8634184 w 10638316"/>
              <a:gd name="connsiteY485" fmla="*/ 3793305 h 10241280"/>
              <a:gd name="connsiteX486" fmla="*/ 8651969 w 10638316"/>
              <a:gd name="connsiteY486" fmla="*/ 3810925 h 10241280"/>
              <a:gd name="connsiteX487" fmla="*/ 8651969 w 10638316"/>
              <a:gd name="connsiteY487" fmla="*/ 3969488 h 10241280"/>
              <a:gd name="connsiteX488" fmla="*/ 8634184 w 10638316"/>
              <a:gd name="connsiteY488" fmla="*/ 3969488 h 10241280"/>
              <a:gd name="connsiteX489" fmla="*/ 8634184 w 10638316"/>
              <a:gd name="connsiteY489" fmla="*/ 4004722 h 10241280"/>
              <a:gd name="connsiteX490" fmla="*/ 8634184 w 10638316"/>
              <a:gd name="connsiteY490" fmla="*/ 4057577 h 10241280"/>
              <a:gd name="connsiteX491" fmla="*/ 8651969 w 10638316"/>
              <a:gd name="connsiteY491" fmla="*/ 4057577 h 10241280"/>
              <a:gd name="connsiteX492" fmla="*/ 8651969 w 10638316"/>
              <a:gd name="connsiteY492" fmla="*/ 4832772 h 10241280"/>
              <a:gd name="connsiteX493" fmla="*/ 8634184 w 10638316"/>
              <a:gd name="connsiteY493" fmla="*/ 4850392 h 10241280"/>
              <a:gd name="connsiteX494" fmla="*/ 8598614 w 10638316"/>
              <a:gd name="connsiteY494" fmla="*/ 4885626 h 10241280"/>
              <a:gd name="connsiteX495" fmla="*/ 8598614 w 10638316"/>
              <a:gd name="connsiteY495" fmla="*/ 4956101 h 10241280"/>
              <a:gd name="connsiteX496" fmla="*/ 8616399 w 10638316"/>
              <a:gd name="connsiteY496" fmla="*/ 4973721 h 10241280"/>
              <a:gd name="connsiteX497" fmla="*/ 8616399 w 10638316"/>
              <a:gd name="connsiteY497" fmla="*/ 5008955 h 10241280"/>
              <a:gd name="connsiteX498" fmla="*/ 8598614 w 10638316"/>
              <a:gd name="connsiteY498" fmla="*/ 5044189 h 10241280"/>
              <a:gd name="connsiteX499" fmla="*/ 8598614 w 10638316"/>
              <a:gd name="connsiteY499" fmla="*/ 5061809 h 10241280"/>
              <a:gd name="connsiteX500" fmla="*/ 8616399 w 10638316"/>
              <a:gd name="connsiteY500" fmla="*/ 5026575 h 10241280"/>
              <a:gd name="connsiteX501" fmla="*/ 8634184 w 10638316"/>
              <a:gd name="connsiteY501" fmla="*/ 4991335 h 10241280"/>
              <a:gd name="connsiteX502" fmla="*/ 8651969 w 10638316"/>
              <a:gd name="connsiteY502" fmla="*/ 5008955 h 10241280"/>
              <a:gd name="connsiteX503" fmla="*/ 8651969 w 10638316"/>
              <a:gd name="connsiteY503" fmla="*/ 5061809 h 10241280"/>
              <a:gd name="connsiteX504" fmla="*/ 8616399 w 10638316"/>
              <a:gd name="connsiteY504" fmla="*/ 5132284 h 10241280"/>
              <a:gd name="connsiteX505" fmla="*/ 8598614 w 10638316"/>
              <a:gd name="connsiteY505" fmla="*/ 5167518 h 10241280"/>
              <a:gd name="connsiteX506" fmla="*/ 8580830 w 10638316"/>
              <a:gd name="connsiteY506" fmla="*/ 5185138 h 10241280"/>
              <a:gd name="connsiteX507" fmla="*/ 8563045 w 10638316"/>
              <a:gd name="connsiteY507" fmla="*/ 5273227 h 10241280"/>
              <a:gd name="connsiteX508" fmla="*/ 8580830 w 10638316"/>
              <a:gd name="connsiteY508" fmla="*/ 5290847 h 10241280"/>
              <a:gd name="connsiteX509" fmla="*/ 8634184 w 10638316"/>
              <a:gd name="connsiteY509" fmla="*/ 5273227 h 10241280"/>
              <a:gd name="connsiteX510" fmla="*/ 8616399 w 10638316"/>
              <a:gd name="connsiteY510" fmla="*/ 5290847 h 10241280"/>
              <a:gd name="connsiteX511" fmla="*/ 8598614 w 10638316"/>
              <a:gd name="connsiteY511" fmla="*/ 5326081 h 10241280"/>
              <a:gd name="connsiteX512" fmla="*/ 8580830 w 10638316"/>
              <a:gd name="connsiteY512" fmla="*/ 5396550 h 10241280"/>
              <a:gd name="connsiteX513" fmla="*/ 8545260 w 10638316"/>
              <a:gd name="connsiteY513" fmla="*/ 5396550 h 10241280"/>
              <a:gd name="connsiteX514" fmla="*/ 8509690 w 10638316"/>
              <a:gd name="connsiteY514" fmla="*/ 5467024 h 10241280"/>
              <a:gd name="connsiteX515" fmla="*/ 8509690 w 10638316"/>
              <a:gd name="connsiteY515" fmla="*/ 5502258 h 10241280"/>
              <a:gd name="connsiteX516" fmla="*/ 8491911 w 10638316"/>
              <a:gd name="connsiteY516" fmla="*/ 5502258 h 10241280"/>
              <a:gd name="connsiteX517" fmla="*/ 8456341 w 10638316"/>
              <a:gd name="connsiteY517" fmla="*/ 5625587 h 10241280"/>
              <a:gd name="connsiteX518" fmla="*/ 8438556 w 10638316"/>
              <a:gd name="connsiteY518" fmla="*/ 5696062 h 10241280"/>
              <a:gd name="connsiteX519" fmla="*/ 8402986 w 10638316"/>
              <a:gd name="connsiteY519" fmla="*/ 5748916 h 10241280"/>
              <a:gd name="connsiteX520" fmla="*/ 8438556 w 10638316"/>
              <a:gd name="connsiteY520" fmla="*/ 5784150 h 10241280"/>
              <a:gd name="connsiteX521" fmla="*/ 8456341 w 10638316"/>
              <a:gd name="connsiteY521" fmla="*/ 5801770 h 10241280"/>
              <a:gd name="connsiteX522" fmla="*/ 8420771 w 10638316"/>
              <a:gd name="connsiteY522" fmla="*/ 5872239 h 10241280"/>
              <a:gd name="connsiteX523" fmla="*/ 8385202 w 10638316"/>
              <a:gd name="connsiteY523" fmla="*/ 5942713 h 10241280"/>
              <a:gd name="connsiteX524" fmla="*/ 8349632 w 10638316"/>
              <a:gd name="connsiteY524" fmla="*/ 6066042 h 10241280"/>
              <a:gd name="connsiteX525" fmla="*/ 8242928 w 10638316"/>
              <a:gd name="connsiteY525" fmla="*/ 6171751 h 10241280"/>
              <a:gd name="connsiteX526" fmla="*/ 8225143 w 10638316"/>
              <a:gd name="connsiteY526" fmla="*/ 6224605 h 10241280"/>
              <a:gd name="connsiteX527" fmla="*/ 8260713 w 10638316"/>
              <a:gd name="connsiteY527" fmla="*/ 6224605 h 10241280"/>
              <a:gd name="connsiteX528" fmla="*/ 8207359 w 10638316"/>
              <a:gd name="connsiteY528" fmla="*/ 6295074 h 10241280"/>
              <a:gd name="connsiteX529" fmla="*/ 8100655 w 10638316"/>
              <a:gd name="connsiteY529" fmla="*/ 6418403 h 10241280"/>
              <a:gd name="connsiteX530" fmla="*/ 8082870 w 10638316"/>
              <a:gd name="connsiteY530" fmla="*/ 6400782 h 10241280"/>
              <a:gd name="connsiteX531" fmla="*/ 8011731 w 10638316"/>
              <a:gd name="connsiteY531" fmla="*/ 6453637 h 10241280"/>
              <a:gd name="connsiteX532" fmla="*/ 7976161 w 10638316"/>
              <a:gd name="connsiteY532" fmla="*/ 6524111 h 10241280"/>
              <a:gd name="connsiteX533" fmla="*/ 7940591 w 10638316"/>
              <a:gd name="connsiteY533" fmla="*/ 6576966 h 10241280"/>
              <a:gd name="connsiteX534" fmla="*/ 7922812 w 10638316"/>
              <a:gd name="connsiteY534" fmla="*/ 6576966 h 10241280"/>
              <a:gd name="connsiteX535" fmla="*/ 7869457 w 10638316"/>
              <a:gd name="connsiteY535" fmla="*/ 6665054 h 10241280"/>
              <a:gd name="connsiteX536" fmla="*/ 7851672 w 10638316"/>
              <a:gd name="connsiteY536" fmla="*/ 6700289 h 10241280"/>
              <a:gd name="connsiteX537" fmla="*/ 7833888 w 10638316"/>
              <a:gd name="connsiteY537" fmla="*/ 6735529 h 10241280"/>
              <a:gd name="connsiteX538" fmla="*/ 7744963 w 10638316"/>
              <a:gd name="connsiteY538" fmla="*/ 6805997 h 10241280"/>
              <a:gd name="connsiteX539" fmla="*/ 7691614 w 10638316"/>
              <a:gd name="connsiteY539" fmla="*/ 6823617 h 10241280"/>
              <a:gd name="connsiteX540" fmla="*/ 7638260 w 10638316"/>
              <a:gd name="connsiteY540" fmla="*/ 6894092 h 10241280"/>
              <a:gd name="connsiteX541" fmla="*/ 7584905 w 10638316"/>
              <a:gd name="connsiteY541" fmla="*/ 6982180 h 10241280"/>
              <a:gd name="connsiteX542" fmla="*/ 7549335 w 10638316"/>
              <a:gd name="connsiteY542" fmla="*/ 7017415 h 10241280"/>
              <a:gd name="connsiteX543" fmla="*/ 7531556 w 10638316"/>
              <a:gd name="connsiteY543" fmla="*/ 7035035 h 10241280"/>
              <a:gd name="connsiteX544" fmla="*/ 7460417 w 10638316"/>
              <a:gd name="connsiteY544" fmla="*/ 7087889 h 10241280"/>
              <a:gd name="connsiteX545" fmla="*/ 7389277 w 10638316"/>
              <a:gd name="connsiteY545" fmla="*/ 7158363 h 10241280"/>
              <a:gd name="connsiteX546" fmla="*/ 7300358 w 10638316"/>
              <a:gd name="connsiteY546" fmla="*/ 7228832 h 10241280"/>
              <a:gd name="connsiteX547" fmla="*/ 7229219 w 10638316"/>
              <a:gd name="connsiteY547" fmla="*/ 7299307 h 10241280"/>
              <a:gd name="connsiteX548" fmla="*/ 7193649 w 10638316"/>
              <a:gd name="connsiteY548" fmla="*/ 7352161 h 10241280"/>
              <a:gd name="connsiteX549" fmla="*/ 7175864 w 10638316"/>
              <a:gd name="connsiteY549" fmla="*/ 7352161 h 10241280"/>
              <a:gd name="connsiteX550" fmla="*/ 7104730 w 10638316"/>
              <a:gd name="connsiteY550" fmla="*/ 7369775 h 10241280"/>
              <a:gd name="connsiteX551" fmla="*/ 7033591 w 10638316"/>
              <a:gd name="connsiteY551" fmla="*/ 7369775 h 10241280"/>
              <a:gd name="connsiteX552" fmla="*/ 7051376 w 10638316"/>
              <a:gd name="connsiteY552" fmla="*/ 7352161 h 10241280"/>
              <a:gd name="connsiteX553" fmla="*/ 7069161 w 10638316"/>
              <a:gd name="connsiteY553" fmla="*/ 7334541 h 10241280"/>
              <a:gd name="connsiteX554" fmla="*/ 7086946 w 10638316"/>
              <a:gd name="connsiteY554" fmla="*/ 7299307 h 10241280"/>
              <a:gd name="connsiteX555" fmla="*/ 6980236 w 10638316"/>
              <a:gd name="connsiteY555" fmla="*/ 7369775 h 10241280"/>
              <a:gd name="connsiteX556" fmla="*/ 6873533 w 10638316"/>
              <a:gd name="connsiteY556" fmla="*/ 7457870 h 10241280"/>
              <a:gd name="connsiteX557" fmla="*/ 6837963 w 10638316"/>
              <a:gd name="connsiteY557" fmla="*/ 7510724 h 10241280"/>
              <a:gd name="connsiteX558" fmla="*/ 6802393 w 10638316"/>
              <a:gd name="connsiteY558" fmla="*/ 7545958 h 10241280"/>
              <a:gd name="connsiteX559" fmla="*/ 6731260 w 10638316"/>
              <a:gd name="connsiteY559" fmla="*/ 7616433 h 10241280"/>
              <a:gd name="connsiteX560" fmla="*/ 6668464 w 10638316"/>
              <a:gd name="connsiteY560" fmla="*/ 7640026 h 10241280"/>
              <a:gd name="connsiteX561" fmla="*/ 6683367 w 10638316"/>
              <a:gd name="connsiteY561" fmla="*/ 7637565 h 10241280"/>
              <a:gd name="connsiteX562" fmla="*/ 6758463 w 10638316"/>
              <a:gd name="connsiteY562" fmla="*/ 7612767 h 10241280"/>
              <a:gd name="connsiteX563" fmla="*/ 6833552 w 10638316"/>
              <a:gd name="connsiteY563" fmla="*/ 7587973 h 10241280"/>
              <a:gd name="connsiteX564" fmla="*/ 7033807 w 10638316"/>
              <a:gd name="connsiteY564" fmla="*/ 7513577 h 10241280"/>
              <a:gd name="connsiteX565" fmla="*/ 7133929 w 10638316"/>
              <a:gd name="connsiteY565" fmla="*/ 7488784 h 10241280"/>
              <a:gd name="connsiteX566" fmla="*/ 7209024 w 10638316"/>
              <a:gd name="connsiteY566" fmla="*/ 7488784 h 10241280"/>
              <a:gd name="connsiteX567" fmla="*/ 7309151 w 10638316"/>
              <a:gd name="connsiteY567" fmla="*/ 7463985 h 10241280"/>
              <a:gd name="connsiteX568" fmla="*/ 7409273 w 10638316"/>
              <a:gd name="connsiteY568" fmla="*/ 7439187 h 10241280"/>
              <a:gd name="connsiteX569" fmla="*/ 7534432 w 10638316"/>
              <a:gd name="connsiteY569" fmla="*/ 7364796 h 10241280"/>
              <a:gd name="connsiteX570" fmla="*/ 7659591 w 10638316"/>
              <a:gd name="connsiteY570" fmla="*/ 7290406 h 10241280"/>
              <a:gd name="connsiteX571" fmla="*/ 7759713 w 10638316"/>
              <a:gd name="connsiteY571" fmla="*/ 7216009 h 10241280"/>
              <a:gd name="connsiteX572" fmla="*/ 7859840 w 10638316"/>
              <a:gd name="connsiteY572" fmla="*/ 7141619 h 10241280"/>
              <a:gd name="connsiteX573" fmla="*/ 7934936 w 10638316"/>
              <a:gd name="connsiteY573" fmla="*/ 7141619 h 10241280"/>
              <a:gd name="connsiteX574" fmla="*/ 8060089 w 10638316"/>
              <a:gd name="connsiteY574" fmla="*/ 7092027 h 10241280"/>
              <a:gd name="connsiteX575" fmla="*/ 8260338 w 10638316"/>
              <a:gd name="connsiteY575" fmla="*/ 6992838 h 10241280"/>
              <a:gd name="connsiteX576" fmla="*/ 8335434 w 10638316"/>
              <a:gd name="connsiteY576" fmla="*/ 6918447 h 10241280"/>
              <a:gd name="connsiteX577" fmla="*/ 8335434 w 10638316"/>
              <a:gd name="connsiteY577" fmla="*/ 6868850 h 10241280"/>
              <a:gd name="connsiteX578" fmla="*/ 8385497 w 10638316"/>
              <a:gd name="connsiteY578" fmla="*/ 6868850 h 10241280"/>
              <a:gd name="connsiteX579" fmla="*/ 8385497 w 10638316"/>
              <a:gd name="connsiteY579" fmla="*/ 6844051 h 10241280"/>
              <a:gd name="connsiteX580" fmla="*/ 8460592 w 10638316"/>
              <a:gd name="connsiteY580" fmla="*/ 6844051 h 10241280"/>
              <a:gd name="connsiteX581" fmla="*/ 8535688 w 10638316"/>
              <a:gd name="connsiteY581" fmla="*/ 6844051 h 10241280"/>
              <a:gd name="connsiteX582" fmla="*/ 8610778 w 10638316"/>
              <a:gd name="connsiteY582" fmla="*/ 6744862 h 10241280"/>
              <a:gd name="connsiteX583" fmla="*/ 8710905 w 10638316"/>
              <a:gd name="connsiteY583" fmla="*/ 6670471 h 10241280"/>
              <a:gd name="connsiteX584" fmla="*/ 8786001 w 10638316"/>
              <a:gd name="connsiteY584" fmla="*/ 6620879 h 10241280"/>
              <a:gd name="connsiteX585" fmla="*/ 8886122 w 10638316"/>
              <a:gd name="connsiteY585" fmla="*/ 6546483 h 10241280"/>
              <a:gd name="connsiteX586" fmla="*/ 8911154 w 10638316"/>
              <a:gd name="connsiteY586" fmla="*/ 6496891 h 10241280"/>
              <a:gd name="connsiteX587" fmla="*/ 8986250 w 10638316"/>
              <a:gd name="connsiteY587" fmla="*/ 6447294 h 10241280"/>
              <a:gd name="connsiteX588" fmla="*/ 9086377 w 10638316"/>
              <a:gd name="connsiteY588" fmla="*/ 6397702 h 10241280"/>
              <a:gd name="connsiteX589" fmla="*/ 9211530 w 10638316"/>
              <a:gd name="connsiteY589" fmla="*/ 6248921 h 10241280"/>
              <a:gd name="connsiteX590" fmla="*/ 9286626 w 10638316"/>
              <a:gd name="connsiteY590" fmla="*/ 6174524 h 10241280"/>
              <a:gd name="connsiteX591" fmla="*/ 9386753 w 10638316"/>
              <a:gd name="connsiteY591" fmla="*/ 6050542 h 10241280"/>
              <a:gd name="connsiteX592" fmla="*/ 9511906 w 10638316"/>
              <a:gd name="connsiteY592" fmla="*/ 5951353 h 10241280"/>
              <a:gd name="connsiteX593" fmla="*/ 9561970 w 10638316"/>
              <a:gd name="connsiteY593" fmla="*/ 5951353 h 10241280"/>
              <a:gd name="connsiteX594" fmla="*/ 9612034 w 10638316"/>
              <a:gd name="connsiteY594" fmla="*/ 5901755 h 10241280"/>
              <a:gd name="connsiteX595" fmla="*/ 9612034 w 10638316"/>
              <a:gd name="connsiteY595" fmla="*/ 5852163 h 10241280"/>
              <a:gd name="connsiteX596" fmla="*/ 9612034 w 10638316"/>
              <a:gd name="connsiteY596" fmla="*/ 5802566 h 10241280"/>
              <a:gd name="connsiteX597" fmla="*/ 9662098 w 10638316"/>
              <a:gd name="connsiteY597" fmla="*/ 5752974 h 10241280"/>
              <a:gd name="connsiteX598" fmla="*/ 9712155 w 10638316"/>
              <a:gd name="connsiteY598" fmla="*/ 5728175 h 10241280"/>
              <a:gd name="connsiteX599" fmla="*/ 9762219 w 10638316"/>
              <a:gd name="connsiteY599" fmla="*/ 5678578 h 10241280"/>
              <a:gd name="connsiteX600" fmla="*/ 9762219 w 10638316"/>
              <a:gd name="connsiteY600" fmla="*/ 5628986 h 10241280"/>
              <a:gd name="connsiteX601" fmla="*/ 9812283 w 10638316"/>
              <a:gd name="connsiteY601" fmla="*/ 5529797 h 10241280"/>
              <a:gd name="connsiteX602" fmla="*/ 9862346 w 10638316"/>
              <a:gd name="connsiteY602" fmla="*/ 5504998 h 10241280"/>
              <a:gd name="connsiteX603" fmla="*/ 9887378 w 10638316"/>
              <a:gd name="connsiteY603" fmla="*/ 5480199 h 10241280"/>
              <a:gd name="connsiteX604" fmla="*/ 9937442 w 10638316"/>
              <a:gd name="connsiteY604" fmla="*/ 5381016 h 10241280"/>
              <a:gd name="connsiteX605" fmla="*/ 9962474 w 10638316"/>
              <a:gd name="connsiteY605" fmla="*/ 5306619 h 10241280"/>
              <a:gd name="connsiteX606" fmla="*/ 9987500 w 10638316"/>
              <a:gd name="connsiteY606" fmla="*/ 5232229 h 10241280"/>
              <a:gd name="connsiteX607" fmla="*/ 10087627 w 10638316"/>
              <a:gd name="connsiteY607" fmla="*/ 5058649 h 10241280"/>
              <a:gd name="connsiteX608" fmla="*/ 10137691 w 10638316"/>
              <a:gd name="connsiteY608" fmla="*/ 4959460 h 10241280"/>
              <a:gd name="connsiteX609" fmla="*/ 10187754 w 10638316"/>
              <a:gd name="connsiteY609" fmla="*/ 4860270 h 10241280"/>
              <a:gd name="connsiteX610" fmla="*/ 10237818 w 10638316"/>
              <a:gd name="connsiteY610" fmla="*/ 4785880 h 10241280"/>
              <a:gd name="connsiteX611" fmla="*/ 10262844 w 10638316"/>
              <a:gd name="connsiteY611" fmla="*/ 4661892 h 10241280"/>
              <a:gd name="connsiteX612" fmla="*/ 10287876 w 10638316"/>
              <a:gd name="connsiteY612" fmla="*/ 4612294 h 10241280"/>
              <a:gd name="connsiteX613" fmla="*/ 10362972 w 10638316"/>
              <a:gd name="connsiteY613" fmla="*/ 4537904 h 10241280"/>
              <a:gd name="connsiteX614" fmla="*/ 10413035 w 10638316"/>
              <a:gd name="connsiteY614" fmla="*/ 4463513 h 10241280"/>
              <a:gd name="connsiteX615" fmla="*/ 10388003 w 10638316"/>
              <a:gd name="connsiteY615" fmla="*/ 4438714 h 10241280"/>
              <a:gd name="connsiteX616" fmla="*/ 10388003 w 10638316"/>
              <a:gd name="connsiteY616" fmla="*/ 4389123 h 10241280"/>
              <a:gd name="connsiteX617" fmla="*/ 10438067 w 10638316"/>
              <a:gd name="connsiteY617" fmla="*/ 4265135 h 10241280"/>
              <a:gd name="connsiteX618" fmla="*/ 10463099 w 10638316"/>
              <a:gd name="connsiteY618" fmla="*/ 4165945 h 10241280"/>
              <a:gd name="connsiteX619" fmla="*/ 10538194 w 10638316"/>
              <a:gd name="connsiteY619" fmla="*/ 3942768 h 10241280"/>
              <a:gd name="connsiteX620" fmla="*/ 10613284 w 10638316"/>
              <a:gd name="connsiteY620" fmla="*/ 3694798 h 10241280"/>
              <a:gd name="connsiteX621" fmla="*/ 10638316 w 10638316"/>
              <a:gd name="connsiteY621" fmla="*/ 3595608 h 10241280"/>
              <a:gd name="connsiteX622" fmla="*/ 10638316 w 10638316"/>
              <a:gd name="connsiteY622" fmla="*/ 3719596 h 10241280"/>
              <a:gd name="connsiteX623" fmla="*/ 10613284 w 10638316"/>
              <a:gd name="connsiteY623" fmla="*/ 3843579 h 10241280"/>
              <a:gd name="connsiteX624" fmla="*/ 10613284 w 10638316"/>
              <a:gd name="connsiteY624" fmla="*/ 3893176 h 10241280"/>
              <a:gd name="connsiteX625" fmla="*/ 10563221 w 10638316"/>
              <a:gd name="connsiteY625" fmla="*/ 4141147 h 10241280"/>
              <a:gd name="connsiteX626" fmla="*/ 10538194 w 10638316"/>
              <a:gd name="connsiteY626" fmla="*/ 4190744 h 10241280"/>
              <a:gd name="connsiteX627" fmla="*/ 10513163 w 10638316"/>
              <a:gd name="connsiteY627" fmla="*/ 4389123 h 10241280"/>
              <a:gd name="connsiteX628" fmla="*/ 10438067 w 10638316"/>
              <a:gd name="connsiteY628" fmla="*/ 4562703 h 10241280"/>
              <a:gd name="connsiteX629" fmla="*/ 10438067 w 10638316"/>
              <a:gd name="connsiteY629" fmla="*/ 4587501 h 10241280"/>
              <a:gd name="connsiteX630" fmla="*/ 10388003 w 10638316"/>
              <a:gd name="connsiteY630" fmla="*/ 4686691 h 10241280"/>
              <a:gd name="connsiteX631" fmla="*/ 10337940 w 10638316"/>
              <a:gd name="connsiteY631" fmla="*/ 4785880 h 10241280"/>
              <a:gd name="connsiteX632" fmla="*/ 10287876 w 10638316"/>
              <a:gd name="connsiteY632" fmla="*/ 4885069 h 10241280"/>
              <a:gd name="connsiteX633" fmla="*/ 10237818 w 10638316"/>
              <a:gd name="connsiteY633" fmla="*/ 4959460 h 10241280"/>
              <a:gd name="connsiteX634" fmla="*/ 10212786 w 10638316"/>
              <a:gd name="connsiteY634" fmla="*/ 5033850 h 10241280"/>
              <a:gd name="connsiteX635" fmla="*/ 10162723 w 10638316"/>
              <a:gd name="connsiteY635" fmla="*/ 5108241 h 10241280"/>
              <a:gd name="connsiteX636" fmla="*/ 10137691 w 10638316"/>
              <a:gd name="connsiteY636" fmla="*/ 5182637 h 10241280"/>
              <a:gd name="connsiteX637" fmla="*/ 10112659 w 10638316"/>
              <a:gd name="connsiteY637" fmla="*/ 5331418 h 10241280"/>
              <a:gd name="connsiteX638" fmla="*/ 10037564 w 10638316"/>
              <a:gd name="connsiteY638" fmla="*/ 5430608 h 10241280"/>
              <a:gd name="connsiteX639" fmla="*/ 10037564 w 10638316"/>
              <a:gd name="connsiteY639" fmla="*/ 5455406 h 10241280"/>
              <a:gd name="connsiteX640" fmla="*/ 9962474 w 10638316"/>
              <a:gd name="connsiteY640" fmla="*/ 5554596 h 10241280"/>
              <a:gd name="connsiteX641" fmla="*/ 9937442 w 10638316"/>
              <a:gd name="connsiteY641" fmla="*/ 5604187 h 10241280"/>
              <a:gd name="connsiteX642" fmla="*/ 9837315 w 10638316"/>
              <a:gd name="connsiteY642" fmla="*/ 5777767 h 10241280"/>
              <a:gd name="connsiteX643" fmla="*/ 9812283 w 10638316"/>
              <a:gd name="connsiteY643" fmla="*/ 5852163 h 10241280"/>
              <a:gd name="connsiteX644" fmla="*/ 9862346 w 10638316"/>
              <a:gd name="connsiteY644" fmla="*/ 5827365 h 10241280"/>
              <a:gd name="connsiteX645" fmla="*/ 9962474 w 10638316"/>
              <a:gd name="connsiteY645" fmla="*/ 5728175 h 10241280"/>
              <a:gd name="connsiteX646" fmla="*/ 10037564 w 10638316"/>
              <a:gd name="connsiteY646" fmla="*/ 5653785 h 10241280"/>
              <a:gd name="connsiteX647" fmla="*/ 10062595 w 10638316"/>
              <a:gd name="connsiteY647" fmla="*/ 5579389 h 10241280"/>
              <a:gd name="connsiteX648" fmla="*/ 10087627 w 10638316"/>
              <a:gd name="connsiteY648" fmla="*/ 5554596 h 10241280"/>
              <a:gd name="connsiteX649" fmla="*/ 10087627 w 10638316"/>
              <a:gd name="connsiteY649" fmla="*/ 5529797 h 10241280"/>
              <a:gd name="connsiteX650" fmla="*/ 10087627 w 10638316"/>
              <a:gd name="connsiteY650" fmla="*/ 5628986 h 10241280"/>
              <a:gd name="connsiteX651" fmla="*/ 9987500 w 10638316"/>
              <a:gd name="connsiteY651" fmla="*/ 5802566 h 10241280"/>
              <a:gd name="connsiteX652" fmla="*/ 9937442 w 10638316"/>
              <a:gd name="connsiteY652" fmla="*/ 5876957 h 10241280"/>
              <a:gd name="connsiteX653" fmla="*/ 9912410 w 10638316"/>
              <a:gd name="connsiteY653" fmla="*/ 5926554 h 10241280"/>
              <a:gd name="connsiteX654" fmla="*/ 9987500 w 10638316"/>
              <a:gd name="connsiteY654" fmla="*/ 5876957 h 10241280"/>
              <a:gd name="connsiteX655" fmla="*/ 10087627 w 10638316"/>
              <a:gd name="connsiteY655" fmla="*/ 5752974 h 10241280"/>
              <a:gd name="connsiteX656" fmla="*/ 10137691 w 10638316"/>
              <a:gd name="connsiteY656" fmla="*/ 5653785 h 10241280"/>
              <a:gd name="connsiteX657" fmla="*/ 10187754 w 10638316"/>
              <a:gd name="connsiteY657" fmla="*/ 5604187 h 10241280"/>
              <a:gd name="connsiteX658" fmla="*/ 10212786 w 10638316"/>
              <a:gd name="connsiteY658" fmla="*/ 5554596 h 10241280"/>
              <a:gd name="connsiteX659" fmla="*/ 10212786 w 10638316"/>
              <a:gd name="connsiteY659" fmla="*/ 5678578 h 10241280"/>
              <a:gd name="connsiteX660" fmla="*/ 10112659 w 10638316"/>
              <a:gd name="connsiteY660" fmla="*/ 5802566 h 10241280"/>
              <a:gd name="connsiteX661" fmla="*/ 10012532 w 10638316"/>
              <a:gd name="connsiteY661" fmla="*/ 5901755 h 10241280"/>
              <a:gd name="connsiteX662" fmla="*/ 9937442 w 10638316"/>
              <a:gd name="connsiteY662" fmla="*/ 6000945 h 10241280"/>
              <a:gd name="connsiteX663" fmla="*/ 9862346 w 10638316"/>
              <a:gd name="connsiteY663" fmla="*/ 6100134 h 10241280"/>
              <a:gd name="connsiteX664" fmla="*/ 9787251 w 10638316"/>
              <a:gd name="connsiteY664" fmla="*/ 6174524 h 10241280"/>
              <a:gd name="connsiteX665" fmla="*/ 9662098 w 10638316"/>
              <a:gd name="connsiteY665" fmla="*/ 6298513 h 10241280"/>
              <a:gd name="connsiteX666" fmla="*/ 9612034 w 10638316"/>
              <a:gd name="connsiteY666" fmla="*/ 6372903 h 10241280"/>
              <a:gd name="connsiteX667" fmla="*/ 9511906 w 10638316"/>
              <a:gd name="connsiteY667" fmla="*/ 6472092 h 10241280"/>
              <a:gd name="connsiteX668" fmla="*/ 9436811 w 10638316"/>
              <a:gd name="connsiteY668" fmla="*/ 6521690 h 10241280"/>
              <a:gd name="connsiteX669" fmla="*/ 9436811 w 10638316"/>
              <a:gd name="connsiteY669" fmla="*/ 6546483 h 10241280"/>
              <a:gd name="connsiteX670" fmla="*/ 9411779 w 10638316"/>
              <a:gd name="connsiteY670" fmla="*/ 6546483 h 10241280"/>
              <a:gd name="connsiteX671" fmla="*/ 9336689 w 10638316"/>
              <a:gd name="connsiteY671" fmla="*/ 6670471 h 10241280"/>
              <a:gd name="connsiteX672" fmla="*/ 9261594 w 10638316"/>
              <a:gd name="connsiteY672" fmla="*/ 6794459 h 10241280"/>
              <a:gd name="connsiteX673" fmla="*/ 9186498 w 10638316"/>
              <a:gd name="connsiteY673" fmla="*/ 6844051 h 10241280"/>
              <a:gd name="connsiteX674" fmla="*/ 9136435 w 10638316"/>
              <a:gd name="connsiteY674" fmla="*/ 6868850 h 10241280"/>
              <a:gd name="connsiteX675" fmla="*/ 9011281 w 10638316"/>
              <a:gd name="connsiteY675" fmla="*/ 6943240 h 10241280"/>
              <a:gd name="connsiteX676" fmla="*/ 8911154 w 10638316"/>
              <a:gd name="connsiteY676" fmla="*/ 7017636 h 10241280"/>
              <a:gd name="connsiteX677" fmla="*/ 8811032 w 10638316"/>
              <a:gd name="connsiteY677" fmla="*/ 7067228 h 10241280"/>
              <a:gd name="connsiteX678" fmla="*/ 8811032 w 10638316"/>
              <a:gd name="connsiteY678" fmla="*/ 7092027 h 10241280"/>
              <a:gd name="connsiteX679" fmla="*/ 8710905 w 10638316"/>
              <a:gd name="connsiteY679" fmla="*/ 7166418 h 10241280"/>
              <a:gd name="connsiteX680" fmla="*/ 8660842 w 10638316"/>
              <a:gd name="connsiteY680" fmla="*/ 7191216 h 10241280"/>
              <a:gd name="connsiteX681" fmla="*/ 8560714 w 10638316"/>
              <a:gd name="connsiteY681" fmla="*/ 7265607 h 10241280"/>
              <a:gd name="connsiteX682" fmla="*/ 8560714 w 10638316"/>
              <a:gd name="connsiteY682" fmla="*/ 7290406 h 10241280"/>
              <a:gd name="connsiteX683" fmla="*/ 8535688 w 10638316"/>
              <a:gd name="connsiteY683" fmla="*/ 7315199 h 10241280"/>
              <a:gd name="connsiteX684" fmla="*/ 8535688 w 10638316"/>
              <a:gd name="connsiteY684" fmla="*/ 7339997 h 10241280"/>
              <a:gd name="connsiteX685" fmla="*/ 8510656 w 10638316"/>
              <a:gd name="connsiteY685" fmla="*/ 7339997 h 10241280"/>
              <a:gd name="connsiteX686" fmla="*/ 8410529 w 10638316"/>
              <a:gd name="connsiteY686" fmla="*/ 7389595 h 10241280"/>
              <a:gd name="connsiteX687" fmla="*/ 8235312 w 10638316"/>
              <a:gd name="connsiteY687" fmla="*/ 7538376 h 10241280"/>
              <a:gd name="connsiteX688" fmla="*/ 8110153 w 10638316"/>
              <a:gd name="connsiteY688" fmla="*/ 7563175 h 10241280"/>
              <a:gd name="connsiteX689" fmla="*/ 7959968 w 10638316"/>
              <a:gd name="connsiteY689" fmla="*/ 7687163 h 10241280"/>
              <a:gd name="connsiteX690" fmla="*/ 7909904 w 10638316"/>
              <a:gd name="connsiteY690" fmla="*/ 7736755 h 10241280"/>
              <a:gd name="connsiteX691" fmla="*/ 8035057 w 10638316"/>
              <a:gd name="connsiteY691" fmla="*/ 7687163 h 10241280"/>
              <a:gd name="connsiteX692" fmla="*/ 8210280 w 10638316"/>
              <a:gd name="connsiteY692" fmla="*/ 7612767 h 10241280"/>
              <a:gd name="connsiteX693" fmla="*/ 8260338 w 10638316"/>
              <a:gd name="connsiteY693" fmla="*/ 7563175 h 10241280"/>
              <a:gd name="connsiteX694" fmla="*/ 8385497 w 10638316"/>
              <a:gd name="connsiteY694" fmla="*/ 7463985 h 10241280"/>
              <a:gd name="connsiteX695" fmla="*/ 8485624 w 10638316"/>
              <a:gd name="connsiteY695" fmla="*/ 7414388 h 10241280"/>
              <a:gd name="connsiteX696" fmla="*/ 8610778 w 10638316"/>
              <a:gd name="connsiteY696" fmla="*/ 7339997 h 10241280"/>
              <a:gd name="connsiteX697" fmla="*/ 8610778 w 10638316"/>
              <a:gd name="connsiteY697" fmla="*/ 7364796 h 10241280"/>
              <a:gd name="connsiteX698" fmla="*/ 8585746 w 10638316"/>
              <a:gd name="connsiteY698" fmla="*/ 7389595 h 10241280"/>
              <a:gd name="connsiteX699" fmla="*/ 8560714 w 10638316"/>
              <a:gd name="connsiteY699" fmla="*/ 7488784 h 10241280"/>
              <a:gd name="connsiteX700" fmla="*/ 8585746 w 10638316"/>
              <a:gd name="connsiteY700" fmla="*/ 7488784 h 10241280"/>
              <a:gd name="connsiteX701" fmla="*/ 8560714 w 10638316"/>
              <a:gd name="connsiteY701" fmla="*/ 7513577 h 10241280"/>
              <a:gd name="connsiteX702" fmla="*/ 8560714 w 10638316"/>
              <a:gd name="connsiteY702" fmla="*/ 7538376 h 10241280"/>
              <a:gd name="connsiteX703" fmla="*/ 8460592 w 10638316"/>
              <a:gd name="connsiteY703" fmla="*/ 7587973 h 10241280"/>
              <a:gd name="connsiteX704" fmla="*/ 8260338 w 10638316"/>
              <a:gd name="connsiteY704" fmla="*/ 7637565 h 10241280"/>
              <a:gd name="connsiteX705" fmla="*/ 8135185 w 10638316"/>
              <a:gd name="connsiteY705" fmla="*/ 7736755 h 10241280"/>
              <a:gd name="connsiteX706" fmla="*/ 8085121 w 10638316"/>
              <a:gd name="connsiteY706" fmla="*/ 7811145 h 10241280"/>
              <a:gd name="connsiteX707" fmla="*/ 8060089 w 10638316"/>
              <a:gd name="connsiteY707" fmla="*/ 7811145 h 10241280"/>
              <a:gd name="connsiteX708" fmla="*/ 7884872 w 10638316"/>
              <a:gd name="connsiteY708" fmla="*/ 7885541 h 10241280"/>
              <a:gd name="connsiteX709" fmla="*/ 7834808 w 10638316"/>
              <a:gd name="connsiteY709" fmla="*/ 7910334 h 10241280"/>
              <a:gd name="connsiteX710" fmla="*/ 7809777 w 10638316"/>
              <a:gd name="connsiteY710" fmla="*/ 7910334 h 10241280"/>
              <a:gd name="connsiteX711" fmla="*/ 7659591 w 10638316"/>
              <a:gd name="connsiteY711" fmla="*/ 7984731 h 10241280"/>
              <a:gd name="connsiteX712" fmla="*/ 7634559 w 10638316"/>
              <a:gd name="connsiteY712" fmla="*/ 8009524 h 10241280"/>
              <a:gd name="connsiteX713" fmla="*/ 7659591 w 10638316"/>
              <a:gd name="connsiteY713" fmla="*/ 8009524 h 10241280"/>
              <a:gd name="connsiteX714" fmla="*/ 7709649 w 10638316"/>
              <a:gd name="connsiteY714" fmla="*/ 8009524 h 10241280"/>
              <a:gd name="connsiteX715" fmla="*/ 7859840 w 10638316"/>
              <a:gd name="connsiteY715" fmla="*/ 7959932 h 10241280"/>
              <a:gd name="connsiteX716" fmla="*/ 7834808 w 10638316"/>
              <a:gd name="connsiteY716" fmla="*/ 7984731 h 10241280"/>
              <a:gd name="connsiteX717" fmla="*/ 7734681 w 10638316"/>
              <a:gd name="connsiteY717" fmla="*/ 8034323 h 10241280"/>
              <a:gd name="connsiteX718" fmla="*/ 7634559 w 10638316"/>
              <a:gd name="connsiteY718" fmla="*/ 8083920 h 10241280"/>
              <a:gd name="connsiteX719" fmla="*/ 7509400 w 10638316"/>
              <a:gd name="connsiteY719" fmla="*/ 8108713 h 10241280"/>
              <a:gd name="connsiteX720" fmla="*/ 7409273 w 10638316"/>
              <a:gd name="connsiteY720" fmla="*/ 8133512 h 10241280"/>
              <a:gd name="connsiteX721" fmla="*/ 7434305 w 10638316"/>
              <a:gd name="connsiteY721" fmla="*/ 8108713 h 10241280"/>
              <a:gd name="connsiteX722" fmla="*/ 7384247 w 10638316"/>
              <a:gd name="connsiteY722" fmla="*/ 8108713 h 10241280"/>
              <a:gd name="connsiteX723" fmla="*/ 7209024 w 10638316"/>
              <a:gd name="connsiteY723" fmla="*/ 8232701 h 10241280"/>
              <a:gd name="connsiteX724" fmla="*/ 7133929 w 10638316"/>
              <a:gd name="connsiteY724" fmla="*/ 8282293 h 10241280"/>
              <a:gd name="connsiteX725" fmla="*/ 7183992 w 10638316"/>
              <a:gd name="connsiteY725" fmla="*/ 8257500 h 10241280"/>
              <a:gd name="connsiteX726" fmla="*/ 7284120 w 10638316"/>
              <a:gd name="connsiteY726" fmla="*/ 8232701 h 10241280"/>
              <a:gd name="connsiteX727" fmla="*/ 7334183 w 10638316"/>
              <a:gd name="connsiteY727" fmla="*/ 8257500 h 10241280"/>
              <a:gd name="connsiteX728" fmla="*/ 7259088 w 10638316"/>
              <a:gd name="connsiteY728" fmla="*/ 8282293 h 10241280"/>
              <a:gd name="connsiteX729" fmla="*/ 7209024 w 10638316"/>
              <a:gd name="connsiteY729" fmla="*/ 8307092 h 10241280"/>
              <a:gd name="connsiteX730" fmla="*/ 7158960 w 10638316"/>
              <a:gd name="connsiteY730" fmla="*/ 8331890 h 10241280"/>
              <a:gd name="connsiteX731" fmla="*/ 7033807 w 10638316"/>
              <a:gd name="connsiteY731" fmla="*/ 8381482 h 10241280"/>
              <a:gd name="connsiteX732" fmla="*/ 6908648 w 10638316"/>
              <a:gd name="connsiteY732" fmla="*/ 8406281 h 10241280"/>
              <a:gd name="connsiteX733" fmla="*/ 6783494 w 10638316"/>
              <a:gd name="connsiteY733" fmla="*/ 8431079 h 10241280"/>
              <a:gd name="connsiteX734" fmla="*/ 6558208 w 10638316"/>
              <a:gd name="connsiteY734" fmla="*/ 8480671 h 10241280"/>
              <a:gd name="connsiteX735" fmla="*/ 6433055 w 10638316"/>
              <a:gd name="connsiteY735" fmla="*/ 8480671 h 10241280"/>
              <a:gd name="connsiteX736" fmla="*/ 6408023 w 10638316"/>
              <a:gd name="connsiteY736" fmla="*/ 8480671 h 10241280"/>
              <a:gd name="connsiteX737" fmla="*/ 6332927 w 10638316"/>
              <a:gd name="connsiteY737" fmla="*/ 8480671 h 10241280"/>
              <a:gd name="connsiteX738" fmla="*/ 6307896 w 10638316"/>
              <a:gd name="connsiteY738" fmla="*/ 8505470 h 10241280"/>
              <a:gd name="connsiteX739" fmla="*/ 6357959 w 10638316"/>
              <a:gd name="connsiteY739" fmla="*/ 8530269 h 10241280"/>
              <a:gd name="connsiteX740" fmla="*/ 6282864 w 10638316"/>
              <a:gd name="connsiteY740" fmla="*/ 8555068 h 10241280"/>
              <a:gd name="connsiteX741" fmla="*/ 6232806 w 10638316"/>
              <a:gd name="connsiteY741" fmla="*/ 8555068 h 10241280"/>
              <a:gd name="connsiteX742" fmla="*/ 6157710 w 10638316"/>
              <a:gd name="connsiteY742" fmla="*/ 8555068 h 10241280"/>
              <a:gd name="connsiteX743" fmla="*/ 6082615 w 10638316"/>
              <a:gd name="connsiteY743" fmla="*/ 8629458 h 10241280"/>
              <a:gd name="connsiteX744" fmla="*/ 6207774 w 10638316"/>
              <a:gd name="connsiteY744" fmla="*/ 8654257 h 10241280"/>
              <a:gd name="connsiteX745" fmla="*/ 6257832 w 10638316"/>
              <a:gd name="connsiteY745" fmla="*/ 8629458 h 10241280"/>
              <a:gd name="connsiteX746" fmla="*/ 6282864 w 10638316"/>
              <a:gd name="connsiteY746" fmla="*/ 8629458 h 10241280"/>
              <a:gd name="connsiteX747" fmla="*/ 6382991 w 10638316"/>
              <a:gd name="connsiteY747" fmla="*/ 8654257 h 10241280"/>
              <a:gd name="connsiteX748" fmla="*/ 6332927 w 10638316"/>
              <a:gd name="connsiteY748" fmla="*/ 8703849 h 10241280"/>
              <a:gd name="connsiteX749" fmla="*/ 6382991 w 10638316"/>
              <a:gd name="connsiteY749" fmla="*/ 8728647 h 10241280"/>
              <a:gd name="connsiteX750" fmla="*/ 6533176 w 10638316"/>
              <a:gd name="connsiteY750" fmla="*/ 8703849 h 10241280"/>
              <a:gd name="connsiteX751" fmla="*/ 6633303 w 10638316"/>
              <a:gd name="connsiteY751" fmla="*/ 8703849 h 10241280"/>
              <a:gd name="connsiteX752" fmla="*/ 6608272 w 10638316"/>
              <a:gd name="connsiteY752" fmla="*/ 8753446 h 10241280"/>
              <a:gd name="connsiteX753" fmla="*/ 6683367 w 10638316"/>
              <a:gd name="connsiteY753" fmla="*/ 8753446 h 10241280"/>
              <a:gd name="connsiteX754" fmla="*/ 6808526 w 10638316"/>
              <a:gd name="connsiteY754" fmla="*/ 8728647 h 10241280"/>
              <a:gd name="connsiteX755" fmla="*/ 6983743 w 10638316"/>
              <a:gd name="connsiteY755" fmla="*/ 8679050 h 10241280"/>
              <a:gd name="connsiteX756" fmla="*/ 7083871 w 10638316"/>
              <a:gd name="connsiteY756" fmla="*/ 8654257 h 10241280"/>
              <a:gd name="connsiteX757" fmla="*/ 7183992 w 10638316"/>
              <a:gd name="connsiteY757" fmla="*/ 8629458 h 10241280"/>
              <a:gd name="connsiteX758" fmla="*/ 7309151 w 10638316"/>
              <a:gd name="connsiteY758" fmla="*/ 8579861 h 10241280"/>
              <a:gd name="connsiteX759" fmla="*/ 7409273 w 10638316"/>
              <a:gd name="connsiteY759" fmla="*/ 8604659 h 10241280"/>
              <a:gd name="connsiteX760" fmla="*/ 7509400 w 10638316"/>
              <a:gd name="connsiteY760" fmla="*/ 8579861 h 10241280"/>
              <a:gd name="connsiteX761" fmla="*/ 7559464 w 10638316"/>
              <a:gd name="connsiteY761" fmla="*/ 8555068 h 10241280"/>
              <a:gd name="connsiteX762" fmla="*/ 7684617 w 10638316"/>
              <a:gd name="connsiteY762" fmla="*/ 8505470 h 10241280"/>
              <a:gd name="connsiteX763" fmla="*/ 7759713 w 10638316"/>
              <a:gd name="connsiteY763" fmla="*/ 8455878 h 10241280"/>
              <a:gd name="connsiteX764" fmla="*/ 7809777 w 10638316"/>
              <a:gd name="connsiteY764" fmla="*/ 8431079 h 10241280"/>
              <a:gd name="connsiteX765" fmla="*/ 7834808 w 10638316"/>
              <a:gd name="connsiteY765" fmla="*/ 8455878 h 10241280"/>
              <a:gd name="connsiteX766" fmla="*/ 7909904 w 10638316"/>
              <a:gd name="connsiteY766" fmla="*/ 8431079 h 10241280"/>
              <a:gd name="connsiteX767" fmla="*/ 7959968 w 10638316"/>
              <a:gd name="connsiteY767" fmla="*/ 8381482 h 10241280"/>
              <a:gd name="connsiteX768" fmla="*/ 8060089 w 10638316"/>
              <a:gd name="connsiteY768" fmla="*/ 8307092 h 10241280"/>
              <a:gd name="connsiteX769" fmla="*/ 8160216 w 10638316"/>
              <a:gd name="connsiteY769" fmla="*/ 8356689 h 10241280"/>
              <a:gd name="connsiteX770" fmla="*/ 8060089 w 10638316"/>
              <a:gd name="connsiteY770" fmla="*/ 8455878 h 10241280"/>
              <a:gd name="connsiteX771" fmla="*/ 7984994 w 10638316"/>
              <a:gd name="connsiteY771" fmla="*/ 8530269 h 10241280"/>
              <a:gd name="connsiteX772" fmla="*/ 7984994 w 10638316"/>
              <a:gd name="connsiteY772" fmla="*/ 8555068 h 10241280"/>
              <a:gd name="connsiteX773" fmla="*/ 8035057 w 10638316"/>
              <a:gd name="connsiteY773" fmla="*/ 8505470 h 10241280"/>
              <a:gd name="connsiteX774" fmla="*/ 8160216 w 10638316"/>
              <a:gd name="connsiteY774" fmla="*/ 8455878 h 10241280"/>
              <a:gd name="connsiteX775" fmla="*/ 8235312 w 10638316"/>
              <a:gd name="connsiteY775" fmla="*/ 8331890 h 10241280"/>
              <a:gd name="connsiteX776" fmla="*/ 8260338 w 10638316"/>
              <a:gd name="connsiteY776" fmla="*/ 8257500 h 10241280"/>
              <a:gd name="connsiteX777" fmla="*/ 8235312 w 10638316"/>
              <a:gd name="connsiteY777" fmla="*/ 8232701 h 10241280"/>
              <a:gd name="connsiteX778" fmla="*/ 8385497 w 10638316"/>
              <a:gd name="connsiteY778" fmla="*/ 8158311 h 10241280"/>
              <a:gd name="connsiteX779" fmla="*/ 8460592 w 10638316"/>
              <a:gd name="connsiteY779" fmla="*/ 8059121 h 10241280"/>
              <a:gd name="connsiteX780" fmla="*/ 8485624 w 10638316"/>
              <a:gd name="connsiteY780" fmla="*/ 8059121 h 10241280"/>
              <a:gd name="connsiteX781" fmla="*/ 8510656 w 10638316"/>
              <a:gd name="connsiteY781" fmla="*/ 8034323 h 10241280"/>
              <a:gd name="connsiteX782" fmla="*/ 8510656 w 10638316"/>
              <a:gd name="connsiteY782" fmla="*/ 8083920 h 10241280"/>
              <a:gd name="connsiteX783" fmla="*/ 8485624 w 10638316"/>
              <a:gd name="connsiteY783" fmla="*/ 8133512 h 10241280"/>
              <a:gd name="connsiteX784" fmla="*/ 8535688 w 10638316"/>
              <a:gd name="connsiteY784" fmla="*/ 8108713 h 10241280"/>
              <a:gd name="connsiteX785" fmla="*/ 8585746 w 10638316"/>
              <a:gd name="connsiteY785" fmla="*/ 8083920 h 10241280"/>
              <a:gd name="connsiteX786" fmla="*/ 8610778 w 10638316"/>
              <a:gd name="connsiteY786" fmla="*/ 8133512 h 10241280"/>
              <a:gd name="connsiteX787" fmla="*/ 8535688 w 10638316"/>
              <a:gd name="connsiteY787" fmla="*/ 8207902 h 10241280"/>
              <a:gd name="connsiteX788" fmla="*/ 8485624 w 10638316"/>
              <a:gd name="connsiteY788" fmla="*/ 8232701 h 10241280"/>
              <a:gd name="connsiteX789" fmla="*/ 8435561 w 10638316"/>
              <a:gd name="connsiteY789" fmla="*/ 8331890 h 10241280"/>
              <a:gd name="connsiteX790" fmla="*/ 8635810 w 10638316"/>
              <a:gd name="connsiteY790" fmla="*/ 8282293 h 10241280"/>
              <a:gd name="connsiteX791" fmla="*/ 8786001 w 10638316"/>
              <a:gd name="connsiteY791" fmla="*/ 8232701 h 10241280"/>
              <a:gd name="connsiteX792" fmla="*/ 8735937 w 10638316"/>
              <a:gd name="connsiteY792" fmla="*/ 8307092 h 10241280"/>
              <a:gd name="connsiteX793" fmla="*/ 8710905 w 10638316"/>
              <a:gd name="connsiteY793" fmla="*/ 8356689 h 10241280"/>
              <a:gd name="connsiteX794" fmla="*/ 8660842 w 10638316"/>
              <a:gd name="connsiteY794" fmla="*/ 8406281 h 10241280"/>
              <a:gd name="connsiteX795" fmla="*/ 8560714 w 10638316"/>
              <a:gd name="connsiteY795" fmla="*/ 8406281 h 10241280"/>
              <a:gd name="connsiteX796" fmla="*/ 8435561 w 10638316"/>
              <a:gd name="connsiteY796" fmla="*/ 8431079 h 10241280"/>
              <a:gd name="connsiteX797" fmla="*/ 8235312 w 10638316"/>
              <a:gd name="connsiteY797" fmla="*/ 8555068 h 10241280"/>
              <a:gd name="connsiteX798" fmla="*/ 8110153 w 10638316"/>
              <a:gd name="connsiteY798" fmla="*/ 8604659 h 10241280"/>
              <a:gd name="connsiteX799" fmla="*/ 7934936 w 10638316"/>
              <a:gd name="connsiteY799" fmla="*/ 8728647 h 10241280"/>
              <a:gd name="connsiteX800" fmla="*/ 7784745 w 10638316"/>
              <a:gd name="connsiteY800" fmla="*/ 8803038 h 10241280"/>
              <a:gd name="connsiteX801" fmla="*/ 7809777 w 10638316"/>
              <a:gd name="connsiteY801" fmla="*/ 8852635 h 10241280"/>
              <a:gd name="connsiteX802" fmla="*/ 7834808 w 10638316"/>
              <a:gd name="connsiteY802" fmla="*/ 8852635 h 10241280"/>
              <a:gd name="connsiteX803" fmla="*/ 7784745 w 10638316"/>
              <a:gd name="connsiteY803" fmla="*/ 8902227 h 10241280"/>
              <a:gd name="connsiteX804" fmla="*/ 7834808 w 10638316"/>
              <a:gd name="connsiteY804" fmla="*/ 8927026 h 10241280"/>
              <a:gd name="connsiteX805" fmla="*/ 7959968 w 10638316"/>
              <a:gd name="connsiteY805" fmla="*/ 8927026 h 10241280"/>
              <a:gd name="connsiteX806" fmla="*/ 8035057 w 10638316"/>
              <a:gd name="connsiteY806" fmla="*/ 8976618 h 10241280"/>
              <a:gd name="connsiteX807" fmla="*/ 7984994 w 10638316"/>
              <a:gd name="connsiteY807" fmla="*/ 9051014 h 10241280"/>
              <a:gd name="connsiteX808" fmla="*/ 7909904 w 10638316"/>
              <a:gd name="connsiteY808" fmla="*/ 9051014 h 10241280"/>
              <a:gd name="connsiteX809" fmla="*/ 7859840 w 10638316"/>
              <a:gd name="connsiteY809" fmla="*/ 9075807 h 10241280"/>
              <a:gd name="connsiteX810" fmla="*/ 7784745 w 10638316"/>
              <a:gd name="connsiteY810" fmla="*/ 9125405 h 10241280"/>
              <a:gd name="connsiteX811" fmla="*/ 7634559 w 10638316"/>
              <a:gd name="connsiteY811" fmla="*/ 9249387 h 10241280"/>
              <a:gd name="connsiteX812" fmla="*/ 7634559 w 10638316"/>
              <a:gd name="connsiteY812" fmla="*/ 9298984 h 10241280"/>
              <a:gd name="connsiteX813" fmla="*/ 7659591 w 10638316"/>
              <a:gd name="connsiteY813" fmla="*/ 9323783 h 10241280"/>
              <a:gd name="connsiteX814" fmla="*/ 7684617 w 10638316"/>
              <a:gd name="connsiteY814" fmla="*/ 9323783 h 10241280"/>
              <a:gd name="connsiteX815" fmla="*/ 7734681 w 10638316"/>
              <a:gd name="connsiteY815" fmla="*/ 9298984 h 10241280"/>
              <a:gd name="connsiteX816" fmla="*/ 7734681 w 10638316"/>
              <a:gd name="connsiteY816" fmla="*/ 9348576 h 10241280"/>
              <a:gd name="connsiteX817" fmla="*/ 7759713 w 10638316"/>
              <a:gd name="connsiteY817" fmla="*/ 9373375 h 10241280"/>
              <a:gd name="connsiteX818" fmla="*/ 7784745 w 10638316"/>
              <a:gd name="connsiteY818" fmla="*/ 9348576 h 10241280"/>
              <a:gd name="connsiteX819" fmla="*/ 7809777 w 10638316"/>
              <a:gd name="connsiteY819" fmla="*/ 9348576 h 10241280"/>
              <a:gd name="connsiteX820" fmla="*/ 7834808 w 10638316"/>
              <a:gd name="connsiteY820" fmla="*/ 9298984 h 10241280"/>
              <a:gd name="connsiteX821" fmla="*/ 7884872 w 10638316"/>
              <a:gd name="connsiteY821" fmla="*/ 9249387 h 10241280"/>
              <a:gd name="connsiteX822" fmla="*/ 7934936 w 10638316"/>
              <a:gd name="connsiteY822" fmla="*/ 9224594 h 10241280"/>
              <a:gd name="connsiteX823" fmla="*/ 7984994 w 10638316"/>
              <a:gd name="connsiteY823" fmla="*/ 9274186 h 10241280"/>
              <a:gd name="connsiteX824" fmla="*/ 8060089 w 10638316"/>
              <a:gd name="connsiteY824" fmla="*/ 9274186 h 10241280"/>
              <a:gd name="connsiteX825" fmla="*/ 8185248 w 10638316"/>
              <a:gd name="connsiteY825" fmla="*/ 9249387 h 10241280"/>
              <a:gd name="connsiteX826" fmla="*/ 8310402 w 10638316"/>
              <a:gd name="connsiteY826" fmla="*/ 9199795 h 10241280"/>
              <a:gd name="connsiteX827" fmla="*/ 8485624 w 10638316"/>
              <a:gd name="connsiteY827" fmla="*/ 9174996 h 10241280"/>
              <a:gd name="connsiteX828" fmla="*/ 8560714 w 10638316"/>
              <a:gd name="connsiteY828" fmla="*/ 9150198 h 10241280"/>
              <a:gd name="connsiteX829" fmla="*/ 8635810 w 10638316"/>
              <a:gd name="connsiteY829" fmla="*/ 9199795 h 10241280"/>
              <a:gd name="connsiteX830" fmla="*/ 8735937 w 10638316"/>
              <a:gd name="connsiteY830" fmla="*/ 9174996 h 10241280"/>
              <a:gd name="connsiteX831" fmla="*/ 8786001 w 10638316"/>
              <a:gd name="connsiteY831" fmla="*/ 9125405 h 10241280"/>
              <a:gd name="connsiteX832" fmla="*/ 8961218 w 10638316"/>
              <a:gd name="connsiteY832" fmla="*/ 9026215 h 10241280"/>
              <a:gd name="connsiteX833" fmla="*/ 9086377 w 10638316"/>
              <a:gd name="connsiteY833" fmla="*/ 9001417 h 10241280"/>
              <a:gd name="connsiteX834" fmla="*/ 9236562 w 10638316"/>
              <a:gd name="connsiteY834" fmla="*/ 8976618 h 10241280"/>
              <a:gd name="connsiteX835" fmla="*/ 9311658 w 10638316"/>
              <a:gd name="connsiteY835" fmla="*/ 8951825 h 10241280"/>
              <a:gd name="connsiteX836" fmla="*/ 9511906 w 10638316"/>
              <a:gd name="connsiteY836" fmla="*/ 8877428 h 10241280"/>
              <a:gd name="connsiteX837" fmla="*/ 9687124 w 10638316"/>
              <a:gd name="connsiteY837" fmla="*/ 8803038 h 10241280"/>
              <a:gd name="connsiteX838" fmla="*/ 9762219 w 10638316"/>
              <a:gd name="connsiteY838" fmla="*/ 8753446 h 10241280"/>
              <a:gd name="connsiteX839" fmla="*/ 9637066 w 10638316"/>
              <a:gd name="connsiteY839" fmla="*/ 8877428 h 10241280"/>
              <a:gd name="connsiteX840" fmla="*/ 9587002 w 10638316"/>
              <a:gd name="connsiteY840" fmla="*/ 8927026 h 10241280"/>
              <a:gd name="connsiteX841" fmla="*/ 9486875 w 10638316"/>
              <a:gd name="connsiteY841" fmla="*/ 9001417 h 10241280"/>
              <a:gd name="connsiteX842" fmla="*/ 9436811 w 10638316"/>
              <a:gd name="connsiteY842" fmla="*/ 9026215 h 10241280"/>
              <a:gd name="connsiteX843" fmla="*/ 9386753 w 10638316"/>
              <a:gd name="connsiteY843" fmla="*/ 9051014 h 10241280"/>
              <a:gd name="connsiteX844" fmla="*/ 9186498 w 10638316"/>
              <a:gd name="connsiteY844" fmla="*/ 9150198 h 10241280"/>
              <a:gd name="connsiteX845" fmla="*/ 9061345 w 10638316"/>
              <a:gd name="connsiteY845" fmla="*/ 9224594 h 10241280"/>
              <a:gd name="connsiteX846" fmla="*/ 8961218 w 10638316"/>
              <a:gd name="connsiteY846" fmla="*/ 9249387 h 10241280"/>
              <a:gd name="connsiteX847" fmla="*/ 8936186 w 10638316"/>
              <a:gd name="connsiteY847" fmla="*/ 9274186 h 10241280"/>
              <a:gd name="connsiteX848" fmla="*/ 8735937 w 10638316"/>
              <a:gd name="connsiteY848" fmla="*/ 9398174 h 10241280"/>
              <a:gd name="connsiteX849" fmla="*/ 8660842 w 10638316"/>
              <a:gd name="connsiteY849" fmla="*/ 9472564 h 10241280"/>
              <a:gd name="connsiteX850" fmla="*/ 8610778 w 10638316"/>
              <a:gd name="connsiteY850" fmla="*/ 9497363 h 10241280"/>
              <a:gd name="connsiteX851" fmla="*/ 8560714 w 10638316"/>
              <a:gd name="connsiteY851" fmla="*/ 9522162 h 10241280"/>
              <a:gd name="connsiteX852" fmla="*/ 8435561 w 10638316"/>
              <a:gd name="connsiteY852" fmla="*/ 9621351 h 10241280"/>
              <a:gd name="connsiteX853" fmla="*/ 8285370 w 10638316"/>
              <a:gd name="connsiteY853" fmla="*/ 9720540 h 10241280"/>
              <a:gd name="connsiteX854" fmla="*/ 8210280 w 10638316"/>
              <a:gd name="connsiteY854" fmla="*/ 9794931 h 10241280"/>
              <a:gd name="connsiteX855" fmla="*/ 8260338 w 10638316"/>
              <a:gd name="connsiteY855" fmla="*/ 9794931 h 10241280"/>
              <a:gd name="connsiteX856" fmla="*/ 8235312 w 10638316"/>
              <a:gd name="connsiteY856" fmla="*/ 9819730 h 10241280"/>
              <a:gd name="connsiteX857" fmla="*/ 8210280 w 10638316"/>
              <a:gd name="connsiteY857" fmla="*/ 9819730 h 10241280"/>
              <a:gd name="connsiteX858" fmla="*/ 8110153 w 10638316"/>
              <a:gd name="connsiteY858" fmla="*/ 9844523 h 10241280"/>
              <a:gd name="connsiteX859" fmla="*/ 7859840 w 10638316"/>
              <a:gd name="connsiteY859" fmla="*/ 9943712 h 10241280"/>
              <a:gd name="connsiteX860" fmla="*/ 7784745 w 10638316"/>
              <a:gd name="connsiteY860" fmla="*/ 9993310 h 10241280"/>
              <a:gd name="connsiteX861" fmla="*/ 7609528 w 10638316"/>
              <a:gd name="connsiteY861" fmla="*/ 10042901 h 10241280"/>
              <a:gd name="connsiteX862" fmla="*/ 7509400 w 10638316"/>
              <a:gd name="connsiteY862" fmla="*/ 10067700 h 10241280"/>
              <a:gd name="connsiteX863" fmla="*/ 7459337 w 10638316"/>
              <a:gd name="connsiteY863" fmla="*/ 10092499 h 10241280"/>
              <a:gd name="connsiteX864" fmla="*/ 7158960 w 10638316"/>
              <a:gd name="connsiteY864" fmla="*/ 10142091 h 10241280"/>
              <a:gd name="connsiteX865" fmla="*/ 7008775 w 10638316"/>
              <a:gd name="connsiteY865" fmla="*/ 10166889 h 10241280"/>
              <a:gd name="connsiteX866" fmla="*/ 7008775 w 10638316"/>
              <a:gd name="connsiteY866" fmla="*/ 10142091 h 10241280"/>
              <a:gd name="connsiteX867" fmla="*/ 7133929 w 10638316"/>
              <a:gd name="connsiteY867" fmla="*/ 10117292 h 10241280"/>
              <a:gd name="connsiteX868" fmla="*/ 7234056 w 10638316"/>
              <a:gd name="connsiteY868" fmla="*/ 10117292 h 10241280"/>
              <a:gd name="connsiteX869" fmla="*/ 7334183 w 10638316"/>
              <a:gd name="connsiteY869" fmla="*/ 10067700 h 10241280"/>
              <a:gd name="connsiteX870" fmla="*/ 7384247 w 10638316"/>
              <a:gd name="connsiteY870" fmla="*/ 10018103 h 10241280"/>
              <a:gd name="connsiteX871" fmla="*/ 7309151 w 10638316"/>
              <a:gd name="connsiteY871" fmla="*/ 10042901 h 10241280"/>
              <a:gd name="connsiteX872" fmla="*/ 7284120 w 10638316"/>
              <a:gd name="connsiteY872" fmla="*/ 10042901 h 10241280"/>
              <a:gd name="connsiteX873" fmla="*/ 7209024 w 10638316"/>
              <a:gd name="connsiteY873" fmla="*/ 10067700 h 10241280"/>
              <a:gd name="connsiteX874" fmla="*/ 7158960 w 10638316"/>
              <a:gd name="connsiteY874" fmla="*/ 9993310 h 10241280"/>
              <a:gd name="connsiteX875" fmla="*/ 7033807 w 10638316"/>
              <a:gd name="connsiteY875" fmla="*/ 10018103 h 10241280"/>
              <a:gd name="connsiteX876" fmla="*/ 6908648 w 10638316"/>
              <a:gd name="connsiteY876" fmla="*/ 10067700 h 10241280"/>
              <a:gd name="connsiteX877" fmla="*/ 6908648 w 10638316"/>
              <a:gd name="connsiteY877" fmla="*/ 10117292 h 10241280"/>
              <a:gd name="connsiteX878" fmla="*/ 6858584 w 10638316"/>
              <a:gd name="connsiteY878" fmla="*/ 10142091 h 10241280"/>
              <a:gd name="connsiteX879" fmla="*/ 6708399 w 10638316"/>
              <a:gd name="connsiteY879" fmla="*/ 10166889 h 10241280"/>
              <a:gd name="connsiteX880" fmla="*/ 6583240 w 10638316"/>
              <a:gd name="connsiteY880" fmla="*/ 10166889 h 10241280"/>
              <a:gd name="connsiteX881" fmla="*/ 6458086 w 10638316"/>
              <a:gd name="connsiteY881" fmla="*/ 10191688 h 10241280"/>
              <a:gd name="connsiteX882" fmla="*/ 6257832 w 10638316"/>
              <a:gd name="connsiteY882" fmla="*/ 10166889 h 10241280"/>
              <a:gd name="connsiteX883" fmla="*/ 6082615 w 10638316"/>
              <a:gd name="connsiteY883" fmla="*/ 10142091 h 10241280"/>
              <a:gd name="connsiteX884" fmla="*/ 6107647 w 10638316"/>
              <a:gd name="connsiteY884" fmla="*/ 10191688 h 10241280"/>
              <a:gd name="connsiteX885" fmla="*/ 6151452 w 10638316"/>
              <a:gd name="connsiteY885" fmla="*/ 10191688 h 10241280"/>
              <a:gd name="connsiteX886" fmla="*/ 6157710 w 10638316"/>
              <a:gd name="connsiteY886" fmla="*/ 10191688 h 10241280"/>
              <a:gd name="connsiteX887" fmla="*/ 5957456 w 10638316"/>
              <a:gd name="connsiteY887" fmla="*/ 10216481 h 10241280"/>
              <a:gd name="connsiteX888" fmla="*/ 5782239 w 10638316"/>
              <a:gd name="connsiteY888" fmla="*/ 10216481 h 10241280"/>
              <a:gd name="connsiteX889" fmla="*/ 5556958 w 10638316"/>
              <a:gd name="connsiteY889" fmla="*/ 10191688 h 10241280"/>
              <a:gd name="connsiteX890" fmla="*/ 5381741 w 10638316"/>
              <a:gd name="connsiteY890" fmla="*/ 10216481 h 10241280"/>
              <a:gd name="connsiteX891" fmla="*/ 5206518 w 10638316"/>
              <a:gd name="connsiteY891" fmla="*/ 10216481 h 10241280"/>
              <a:gd name="connsiteX892" fmla="*/ 5181486 w 10638316"/>
              <a:gd name="connsiteY892" fmla="*/ 10216481 h 10241280"/>
              <a:gd name="connsiteX893" fmla="*/ 5106391 w 10638316"/>
              <a:gd name="connsiteY893" fmla="*/ 10216481 h 10241280"/>
              <a:gd name="connsiteX894" fmla="*/ 5006269 w 10638316"/>
              <a:gd name="connsiteY894" fmla="*/ 10191688 h 10241280"/>
              <a:gd name="connsiteX895" fmla="*/ 4856078 w 10638316"/>
              <a:gd name="connsiteY895" fmla="*/ 10191688 h 10241280"/>
              <a:gd name="connsiteX896" fmla="*/ 4906142 w 10638316"/>
              <a:gd name="connsiteY896" fmla="*/ 10216481 h 10241280"/>
              <a:gd name="connsiteX897" fmla="*/ 4956205 w 10638316"/>
              <a:gd name="connsiteY897" fmla="*/ 10241280 h 10241280"/>
              <a:gd name="connsiteX898" fmla="*/ 4780988 w 10638316"/>
              <a:gd name="connsiteY898" fmla="*/ 10216481 h 10241280"/>
              <a:gd name="connsiteX899" fmla="*/ 4680861 w 10638316"/>
              <a:gd name="connsiteY899" fmla="*/ 10142091 h 10241280"/>
              <a:gd name="connsiteX900" fmla="*/ 4505643 w 10638316"/>
              <a:gd name="connsiteY900" fmla="*/ 10117292 h 10241280"/>
              <a:gd name="connsiteX901" fmla="*/ 4455580 w 10638316"/>
              <a:gd name="connsiteY901" fmla="*/ 10092499 h 10241280"/>
              <a:gd name="connsiteX902" fmla="*/ 4380484 w 10638316"/>
              <a:gd name="connsiteY902" fmla="*/ 10067700 h 10241280"/>
              <a:gd name="connsiteX903" fmla="*/ 4130172 w 10638316"/>
              <a:gd name="connsiteY903" fmla="*/ 10042901 h 10241280"/>
              <a:gd name="connsiteX904" fmla="*/ 4105140 w 10638316"/>
              <a:gd name="connsiteY904" fmla="*/ 9993310 h 10241280"/>
              <a:gd name="connsiteX905" fmla="*/ 4080108 w 10638316"/>
              <a:gd name="connsiteY905" fmla="*/ 9993310 h 10241280"/>
              <a:gd name="connsiteX906" fmla="*/ 4030045 w 10638316"/>
              <a:gd name="connsiteY906" fmla="*/ 9968511 h 10241280"/>
              <a:gd name="connsiteX907" fmla="*/ 3829796 w 10638316"/>
              <a:gd name="connsiteY907" fmla="*/ 9968511 h 10241280"/>
              <a:gd name="connsiteX908" fmla="*/ 3629547 w 10638316"/>
              <a:gd name="connsiteY908" fmla="*/ 9918919 h 10241280"/>
              <a:gd name="connsiteX909" fmla="*/ 3529420 w 10638316"/>
              <a:gd name="connsiteY909" fmla="*/ 9918919 h 10241280"/>
              <a:gd name="connsiteX910" fmla="*/ 3504388 w 10638316"/>
              <a:gd name="connsiteY910" fmla="*/ 9894120 h 10241280"/>
              <a:gd name="connsiteX911" fmla="*/ 3529420 w 10638316"/>
              <a:gd name="connsiteY911" fmla="*/ 9869322 h 10241280"/>
              <a:gd name="connsiteX912" fmla="*/ 3479355 w 10638316"/>
              <a:gd name="connsiteY912" fmla="*/ 9819730 h 10241280"/>
              <a:gd name="connsiteX913" fmla="*/ 3529420 w 10638316"/>
              <a:gd name="connsiteY913" fmla="*/ 9745333 h 10241280"/>
              <a:gd name="connsiteX914" fmla="*/ 3529420 w 10638316"/>
              <a:gd name="connsiteY914" fmla="*/ 9670943 h 10241280"/>
              <a:gd name="connsiteX915" fmla="*/ 3379229 w 10638316"/>
              <a:gd name="connsiteY915" fmla="*/ 9571754 h 10241280"/>
              <a:gd name="connsiteX916" fmla="*/ 3229043 w 10638316"/>
              <a:gd name="connsiteY916" fmla="*/ 9522162 h 10241280"/>
              <a:gd name="connsiteX917" fmla="*/ 3078858 w 10638316"/>
              <a:gd name="connsiteY917" fmla="*/ 9447766 h 10241280"/>
              <a:gd name="connsiteX918" fmla="*/ 3003763 w 10638316"/>
              <a:gd name="connsiteY918" fmla="*/ 9373375 h 10241280"/>
              <a:gd name="connsiteX919" fmla="*/ 2978730 w 10638316"/>
              <a:gd name="connsiteY919" fmla="*/ 9348576 h 10241280"/>
              <a:gd name="connsiteX920" fmla="*/ 2953699 w 10638316"/>
              <a:gd name="connsiteY920" fmla="*/ 9323783 h 10241280"/>
              <a:gd name="connsiteX921" fmla="*/ 2853572 w 10638316"/>
              <a:gd name="connsiteY921" fmla="*/ 9298984 h 10241280"/>
              <a:gd name="connsiteX922" fmla="*/ 2828540 w 10638316"/>
              <a:gd name="connsiteY922" fmla="*/ 9298984 h 10241280"/>
              <a:gd name="connsiteX923" fmla="*/ 2703386 w 10638316"/>
              <a:gd name="connsiteY923" fmla="*/ 9249387 h 10241280"/>
              <a:gd name="connsiteX924" fmla="*/ 2603259 w 10638316"/>
              <a:gd name="connsiteY924" fmla="*/ 9150198 h 10241280"/>
              <a:gd name="connsiteX925" fmla="*/ 2553195 w 10638316"/>
              <a:gd name="connsiteY925" fmla="*/ 9100606 h 10241280"/>
              <a:gd name="connsiteX926" fmla="*/ 2503137 w 10638316"/>
              <a:gd name="connsiteY926" fmla="*/ 9026215 h 10241280"/>
              <a:gd name="connsiteX927" fmla="*/ 2352946 w 10638316"/>
              <a:gd name="connsiteY927" fmla="*/ 8902227 h 10241280"/>
              <a:gd name="connsiteX928" fmla="*/ 2202761 w 10638316"/>
              <a:gd name="connsiteY928" fmla="*/ 8803038 h 10241280"/>
              <a:gd name="connsiteX929" fmla="*/ 2227787 w 10638316"/>
              <a:gd name="connsiteY929" fmla="*/ 8852635 h 10241280"/>
              <a:gd name="connsiteX930" fmla="*/ 2252819 w 10638316"/>
              <a:gd name="connsiteY930" fmla="*/ 8877428 h 10241280"/>
              <a:gd name="connsiteX931" fmla="*/ 2277850 w 10638316"/>
              <a:gd name="connsiteY931" fmla="*/ 8902227 h 10241280"/>
              <a:gd name="connsiteX932" fmla="*/ 2177729 w 10638316"/>
              <a:gd name="connsiteY932" fmla="*/ 8902227 h 10241280"/>
              <a:gd name="connsiteX933" fmla="*/ 2077602 w 10638316"/>
              <a:gd name="connsiteY933" fmla="*/ 8877428 h 10241280"/>
              <a:gd name="connsiteX934" fmla="*/ 2052570 w 10638316"/>
              <a:gd name="connsiteY934" fmla="*/ 8877428 h 10241280"/>
              <a:gd name="connsiteX935" fmla="*/ 2002506 w 10638316"/>
              <a:gd name="connsiteY935" fmla="*/ 8803038 h 10241280"/>
              <a:gd name="connsiteX936" fmla="*/ 1902385 w 10638316"/>
              <a:gd name="connsiteY936" fmla="*/ 8703849 h 10241280"/>
              <a:gd name="connsiteX937" fmla="*/ 1777226 w 10638316"/>
              <a:gd name="connsiteY937" fmla="*/ 8604659 h 10241280"/>
              <a:gd name="connsiteX938" fmla="*/ 1677098 w 10638316"/>
              <a:gd name="connsiteY938" fmla="*/ 8505470 h 10241280"/>
              <a:gd name="connsiteX939" fmla="*/ 1576971 w 10638316"/>
              <a:gd name="connsiteY939" fmla="*/ 8431079 h 10241280"/>
              <a:gd name="connsiteX940" fmla="*/ 1551939 w 10638316"/>
              <a:gd name="connsiteY940" fmla="*/ 8406281 h 10241280"/>
              <a:gd name="connsiteX941" fmla="*/ 1501881 w 10638316"/>
              <a:gd name="connsiteY941" fmla="*/ 8356689 h 10241280"/>
              <a:gd name="connsiteX942" fmla="*/ 1426786 w 10638316"/>
              <a:gd name="connsiteY942" fmla="*/ 8232701 h 10241280"/>
              <a:gd name="connsiteX943" fmla="*/ 1351690 w 10638316"/>
              <a:gd name="connsiteY943" fmla="*/ 8133512 h 10241280"/>
              <a:gd name="connsiteX944" fmla="*/ 1276595 w 10638316"/>
              <a:gd name="connsiteY944" fmla="*/ 8108713 h 10241280"/>
              <a:gd name="connsiteX945" fmla="*/ 1151441 w 10638316"/>
              <a:gd name="connsiteY945" fmla="*/ 8009524 h 10241280"/>
              <a:gd name="connsiteX946" fmla="*/ 1126409 w 10638316"/>
              <a:gd name="connsiteY946" fmla="*/ 7959932 h 10241280"/>
              <a:gd name="connsiteX947" fmla="*/ 1101378 w 10638316"/>
              <a:gd name="connsiteY947" fmla="*/ 7910334 h 10241280"/>
              <a:gd name="connsiteX948" fmla="*/ 1026282 w 10638316"/>
              <a:gd name="connsiteY948" fmla="*/ 7786352 h 10241280"/>
              <a:gd name="connsiteX949" fmla="*/ 1001250 w 10638316"/>
              <a:gd name="connsiteY949" fmla="*/ 7786352 h 10241280"/>
              <a:gd name="connsiteX950" fmla="*/ 951187 w 10638316"/>
              <a:gd name="connsiteY950" fmla="*/ 7711956 h 10241280"/>
              <a:gd name="connsiteX951" fmla="*/ 901129 w 10638316"/>
              <a:gd name="connsiteY951" fmla="*/ 7612767 h 10241280"/>
              <a:gd name="connsiteX952" fmla="*/ 801001 w 10638316"/>
              <a:gd name="connsiteY952" fmla="*/ 7538376 h 10241280"/>
              <a:gd name="connsiteX953" fmla="*/ 775970 w 10638316"/>
              <a:gd name="connsiteY953" fmla="*/ 7563175 h 10241280"/>
              <a:gd name="connsiteX954" fmla="*/ 625784 w 10638316"/>
              <a:gd name="connsiteY954" fmla="*/ 7389595 h 10241280"/>
              <a:gd name="connsiteX955" fmla="*/ 550689 w 10638316"/>
              <a:gd name="connsiteY955" fmla="*/ 7290406 h 10241280"/>
              <a:gd name="connsiteX956" fmla="*/ 600752 w 10638316"/>
              <a:gd name="connsiteY956" fmla="*/ 7290406 h 10241280"/>
              <a:gd name="connsiteX957" fmla="*/ 575721 w 10638316"/>
              <a:gd name="connsiteY957" fmla="*/ 7216009 h 10241280"/>
              <a:gd name="connsiteX958" fmla="*/ 425530 w 10638316"/>
              <a:gd name="connsiteY958" fmla="*/ 7067228 h 10241280"/>
              <a:gd name="connsiteX959" fmla="*/ 375466 w 10638316"/>
              <a:gd name="connsiteY959" fmla="*/ 6893648 h 10241280"/>
              <a:gd name="connsiteX960" fmla="*/ 325408 w 10638316"/>
              <a:gd name="connsiteY960" fmla="*/ 6794459 h 10241280"/>
              <a:gd name="connsiteX961" fmla="*/ 275344 w 10638316"/>
              <a:gd name="connsiteY961" fmla="*/ 6695270 h 10241280"/>
              <a:gd name="connsiteX962" fmla="*/ 300376 w 10638316"/>
              <a:gd name="connsiteY962" fmla="*/ 6670471 h 10241280"/>
              <a:gd name="connsiteX963" fmla="*/ 350440 w 10638316"/>
              <a:gd name="connsiteY963" fmla="*/ 6620879 h 10241280"/>
              <a:gd name="connsiteX964" fmla="*/ 300376 w 10638316"/>
              <a:gd name="connsiteY964" fmla="*/ 6546483 h 10241280"/>
              <a:gd name="connsiteX965" fmla="*/ 275344 w 10638316"/>
              <a:gd name="connsiteY965" fmla="*/ 6447294 h 10241280"/>
              <a:gd name="connsiteX966" fmla="*/ 225281 w 10638316"/>
              <a:gd name="connsiteY966" fmla="*/ 6273714 h 10241280"/>
              <a:gd name="connsiteX967" fmla="*/ 200249 w 10638316"/>
              <a:gd name="connsiteY967" fmla="*/ 6273714 h 10241280"/>
              <a:gd name="connsiteX968" fmla="*/ 200249 w 10638316"/>
              <a:gd name="connsiteY968" fmla="*/ 6224122 h 10241280"/>
              <a:gd name="connsiteX969" fmla="*/ 150185 w 10638316"/>
              <a:gd name="connsiteY969" fmla="*/ 6124933 h 10241280"/>
              <a:gd name="connsiteX970" fmla="*/ 100122 w 10638316"/>
              <a:gd name="connsiteY970" fmla="*/ 6124933 h 10241280"/>
              <a:gd name="connsiteX971" fmla="*/ 75090 w 10638316"/>
              <a:gd name="connsiteY971" fmla="*/ 6025743 h 10241280"/>
              <a:gd name="connsiteX972" fmla="*/ 50064 w 10638316"/>
              <a:gd name="connsiteY972" fmla="*/ 5976146 h 10241280"/>
              <a:gd name="connsiteX973" fmla="*/ 25032 w 10638316"/>
              <a:gd name="connsiteY973" fmla="*/ 5951353 h 10241280"/>
              <a:gd name="connsiteX974" fmla="*/ 100122 w 10638316"/>
              <a:gd name="connsiteY974" fmla="*/ 5976146 h 10241280"/>
              <a:gd name="connsiteX975" fmla="*/ 125153 w 10638316"/>
              <a:gd name="connsiteY975" fmla="*/ 5951353 h 10241280"/>
              <a:gd name="connsiteX976" fmla="*/ 100122 w 10638316"/>
              <a:gd name="connsiteY976" fmla="*/ 5827365 h 10241280"/>
              <a:gd name="connsiteX977" fmla="*/ 75090 w 10638316"/>
              <a:gd name="connsiteY977" fmla="*/ 5802566 h 10241280"/>
              <a:gd name="connsiteX978" fmla="*/ 50064 w 10638316"/>
              <a:gd name="connsiteY978" fmla="*/ 5752974 h 10241280"/>
              <a:gd name="connsiteX979" fmla="*/ 0 w 10638316"/>
              <a:gd name="connsiteY979" fmla="*/ 5653785 h 10241280"/>
              <a:gd name="connsiteX980" fmla="*/ 0 w 10638316"/>
              <a:gd name="connsiteY980" fmla="*/ 5579389 h 10241280"/>
              <a:gd name="connsiteX981" fmla="*/ 25032 w 10638316"/>
              <a:gd name="connsiteY981" fmla="*/ 5554596 h 10241280"/>
              <a:gd name="connsiteX982" fmla="*/ 50064 w 10638316"/>
              <a:gd name="connsiteY982" fmla="*/ 5604187 h 10241280"/>
              <a:gd name="connsiteX983" fmla="*/ 75090 w 10638316"/>
              <a:gd name="connsiteY983" fmla="*/ 5653785 h 10241280"/>
              <a:gd name="connsiteX984" fmla="*/ 75090 w 10638316"/>
              <a:gd name="connsiteY984" fmla="*/ 5628986 h 10241280"/>
              <a:gd name="connsiteX985" fmla="*/ 50064 w 10638316"/>
              <a:gd name="connsiteY985" fmla="*/ 5579389 h 10241280"/>
              <a:gd name="connsiteX986" fmla="*/ 50064 w 10638316"/>
              <a:gd name="connsiteY986" fmla="*/ 5529797 h 10241280"/>
              <a:gd name="connsiteX987" fmla="*/ 75090 w 10638316"/>
              <a:gd name="connsiteY987" fmla="*/ 5504998 h 10241280"/>
              <a:gd name="connsiteX988" fmla="*/ 75090 w 10638316"/>
              <a:gd name="connsiteY988" fmla="*/ 5405809 h 10241280"/>
              <a:gd name="connsiteX989" fmla="*/ 25032 w 10638316"/>
              <a:gd name="connsiteY989" fmla="*/ 5356217 h 10241280"/>
              <a:gd name="connsiteX990" fmla="*/ 0 w 10638316"/>
              <a:gd name="connsiteY990" fmla="*/ 5331418 h 10241280"/>
              <a:gd name="connsiteX991" fmla="*/ 0 w 10638316"/>
              <a:gd name="connsiteY991" fmla="*/ 4240336 h 10241280"/>
              <a:gd name="connsiteX992" fmla="*/ 25032 w 10638316"/>
              <a:gd name="connsiteY992" fmla="*/ 4240336 h 10241280"/>
              <a:gd name="connsiteX993" fmla="*/ 25032 w 10638316"/>
              <a:gd name="connsiteY993" fmla="*/ 4165945 h 10241280"/>
              <a:gd name="connsiteX994" fmla="*/ 25032 w 10638316"/>
              <a:gd name="connsiteY994" fmla="*/ 4116354 h 10241280"/>
              <a:gd name="connsiteX995" fmla="*/ 0 w 10638316"/>
              <a:gd name="connsiteY995" fmla="*/ 4116354 h 10241280"/>
              <a:gd name="connsiteX996" fmla="*/ 0 w 10638316"/>
              <a:gd name="connsiteY996" fmla="*/ 3893176 h 10241280"/>
              <a:gd name="connsiteX997" fmla="*/ 25032 w 10638316"/>
              <a:gd name="connsiteY997" fmla="*/ 3868378 h 10241280"/>
              <a:gd name="connsiteX998" fmla="*/ 50064 w 10638316"/>
              <a:gd name="connsiteY998" fmla="*/ 3818786 h 10241280"/>
              <a:gd name="connsiteX999" fmla="*/ 75090 w 10638316"/>
              <a:gd name="connsiteY999" fmla="*/ 3818786 h 10241280"/>
              <a:gd name="connsiteX1000" fmla="*/ 75090 w 10638316"/>
              <a:gd name="connsiteY1000" fmla="*/ 3669999 h 10241280"/>
              <a:gd name="connsiteX1001" fmla="*/ 100122 w 10638316"/>
              <a:gd name="connsiteY1001" fmla="*/ 3595608 h 10241280"/>
              <a:gd name="connsiteX1002" fmla="*/ 125153 w 10638316"/>
              <a:gd name="connsiteY1002" fmla="*/ 3496419 h 10241280"/>
              <a:gd name="connsiteX1003" fmla="*/ 150185 w 10638316"/>
              <a:gd name="connsiteY1003" fmla="*/ 3347638 h 10241280"/>
              <a:gd name="connsiteX1004" fmla="*/ 250313 w 10638316"/>
              <a:gd name="connsiteY1004" fmla="*/ 3149259 h 10241280"/>
              <a:gd name="connsiteX1005" fmla="*/ 225281 w 10638316"/>
              <a:gd name="connsiteY1005" fmla="*/ 3099662 h 10241280"/>
              <a:gd name="connsiteX1006" fmla="*/ 225281 w 10638316"/>
              <a:gd name="connsiteY1006" fmla="*/ 3074863 h 10241280"/>
              <a:gd name="connsiteX1007" fmla="*/ 225281 w 10638316"/>
              <a:gd name="connsiteY1007" fmla="*/ 3050070 h 10241280"/>
              <a:gd name="connsiteX1008" fmla="*/ 300376 w 10638316"/>
              <a:gd name="connsiteY1008" fmla="*/ 2975673 h 10241280"/>
              <a:gd name="connsiteX1009" fmla="*/ 350440 w 10638316"/>
              <a:gd name="connsiteY1009" fmla="*/ 2926082 h 10241280"/>
              <a:gd name="connsiteX1010" fmla="*/ 350440 w 10638316"/>
              <a:gd name="connsiteY1010" fmla="*/ 2851691 h 10241280"/>
              <a:gd name="connsiteX1011" fmla="*/ 350440 w 10638316"/>
              <a:gd name="connsiteY1011" fmla="*/ 2752502 h 10241280"/>
              <a:gd name="connsiteX1012" fmla="*/ 375466 w 10638316"/>
              <a:gd name="connsiteY1012" fmla="*/ 2628514 h 10241280"/>
              <a:gd name="connsiteX1013" fmla="*/ 400498 w 10638316"/>
              <a:gd name="connsiteY1013" fmla="*/ 2554123 h 10241280"/>
              <a:gd name="connsiteX1014" fmla="*/ 325408 w 10638316"/>
              <a:gd name="connsiteY1014" fmla="*/ 2628514 h 10241280"/>
              <a:gd name="connsiteX1015" fmla="*/ 275344 w 10638316"/>
              <a:gd name="connsiteY1015" fmla="*/ 2752502 h 10241280"/>
              <a:gd name="connsiteX1016" fmla="*/ 275344 w 10638316"/>
              <a:gd name="connsiteY1016" fmla="*/ 2802094 h 10241280"/>
              <a:gd name="connsiteX1017" fmla="*/ 200249 w 10638316"/>
              <a:gd name="connsiteY1017" fmla="*/ 2975673 h 10241280"/>
              <a:gd name="connsiteX1018" fmla="*/ 150185 w 10638316"/>
              <a:gd name="connsiteY1018" fmla="*/ 3074863 h 10241280"/>
              <a:gd name="connsiteX1019" fmla="*/ 175217 w 10638316"/>
              <a:gd name="connsiteY1019" fmla="*/ 2901283 h 10241280"/>
              <a:gd name="connsiteX1020" fmla="*/ 200249 w 10638316"/>
              <a:gd name="connsiteY1020" fmla="*/ 2826892 h 10241280"/>
              <a:gd name="connsiteX1021" fmla="*/ 200249 w 10638316"/>
              <a:gd name="connsiteY1021" fmla="*/ 2752502 h 10241280"/>
              <a:gd name="connsiteX1022" fmla="*/ 175217 w 10638316"/>
              <a:gd name="connsiteY1022" fmla="*/ 2752502 h 10241280"/>
              <a:gd name="connsiteX1023" fmla="*/ 100122 w 10638316"/>
              <a:gd name="connsiteY1023" fmla="*/ 2950880 h 10241280"/>
              <a:gd name="connsiteX1024" fmla="*/ 75090 w 10638316"/>
              <a:gd name="connsiteY1024" fmla="*/ 3050070 h 10241280"/>
              <a:gd name="connsiteX1025" fmla="*/ 75090 w 10638316"/>
              <a:gd name="connsiteY1025" fmla="*/ 3074863 h 10241280"/>
              <a:gd name="connsiteX1026" fmla="*/ 50064 w 10638316"/>
              <a:gd name="connsiteY1026" fmla="*/ 3223650 h 10241280"/>
              <a:gd name="connsiteX1027" fmla="*/ 50064 w 10638316"/>
              <a:gd name="connsiteY1027" fmla="*/ 3248448 h 10241280"/>
              <a:gd name="connsiteX1028" fmla="*/ 50064 w 10638316"/>
              <a:gd name="connsiteY1028" fmla="*/ 3372431 h 10241280"/>
              <a:gd name="connsiteX1029" fmla="*/ 25032 w 10638316"/>
              <a:gd name="connsiteY1029" fmla="*/ 3471620 h 10241280"/>
              <a:gd name="connsiteX1030" fmla="*/ 0 w 10638316"/>
              <a:gd name="connsiteY1030" fmla="*/ 3471620 h 10241280"/>
              <a:gd name="connsiteX1031" fmla="*/ 0 w 10638316"/>
              <a:gd name="connsiteY1031" fmla="*/ 3347638 h 10241280"/>
              <a:gd name="connsiteX1032" fmla="*/ 25032 w 10638316"/>
              <a:gd name="connsiteY1032" fmla="*/ 3322839 h 10241280"/>
              <a:gd name="connsiteX1033" fmla="*/ 0 w 10638316"/>
              <a:gd name="connsiteY1033" fmla="*/ 3322839 h 10241280"/>
              <a:gd name="connsiteX1034" fmla="*/ 0 w 10638316"/>
              <a:gd name="connsiteY1034" fmla="*/ 3149259 h 10241280"/>
              <a:gd name="connsiteX1035" fmla="*/ 25032 w 10638316"/>
              <a:gd name="connsiteY1035" fmla="*/ 3149259 h 10241280"/>
              <a:gd name="connsiteX1036" fmla="*/ 0 w 10638316"/>
              <a:gd name="connsiteY1036" fmla="*/ 3099662 h 10241280"/>
              <a:gd name="connsiteX1037" fmla="*/ 0 w 10638316"/>
              <a:gd name="connsiteY1037" fmla="*/ 3000472 h 10241280"/>
              <a:gd name="connsiteX1038" fmla="*/ 25032 w 10638316"/>
              <a:gd name="connsiteY1038" fmla="*/ 2950880 h 10241280"/>
              <a:gd name="connsiteX1039" fmla="*/ 50064 w 10638316"/>
              <a:gd name="connsiteY1039" fmla="*/ 2851691 h 10241280"/>
              <a:gd name="connsiteX1040" fmla="*/ 50064 w 10638316"/>
              <a:gd name="connsiteY1040" fmla="*/ 2826892 h 10241280"/>
              <a:gd name="connsiteX1041" fmla="*/ 50064 w 10638316"/>
              <a:gd name="connsiteY1041" fmla="*/ 2777295 h 10241280"/>
              <a:gd name="connsiteX1042" fmla="*/ 50064 w 10638316"/>
              <a:gd name="connsiteY1042" fmla="*/ 2653312 h 10241280"/>
              <a:gd name="connsiteX1043" fmla="*/ 75090 w 10638316"/>
              <a:gd name="connsiteY1043" fmla="*/ 2603715 h 10241280"/>
              <a:gd name="connsiteX1044" fmla="*/ 75090 w 10638316"/>
              <a:gd name="connsiteY1044" fmla="*/ 2578922 h 10241280"/>
              <a:gd name="connsiteX1045" fmla="*/ 150185 w 10638316"/>
              <a:gd name="connsiteY1045" fmla="*/ 2479733 h 10241280"/>
              <a:gd name="connsiteX1046" fmla="*/ 150185 w 10638316"/>
              <a:gd name="connsiteY1046" fmla="*/ 2504526 h 10241280"/>
              <a:gd name="connsiteX1047" fmla="*/ 150185 w 10638316"/>
              <a:gd name="connsiteY1047" fmla="*/ 2603715 h 10241280"/>
              <a:gd name="connsiteX1048" fmla="*/ 125153 w 10638316"/>
              <a:gd name="connsiteY1048" fmla="*/ 2678111 h 10241280"/>
              <a:gd name="connsiteX1049" fmla="*/ 150185 w 10638316"/>
              <a:gd name="connsiteY1049" fmla="*/ 2702904 h 10241280"/>
              <a:gd name="connsiteX1050" fmla="*/ 175217 w 10638316"/>
              <a:gd name="connsiteY1050" fmla="*/ 2628514 h 10241280"/>
              <a:gd name="connsiteX1051" fmla="*/ 200249 w 10638316"/>
              <a:gd name="connsiteY1051" fmla="*/ 2578922 h 10241280"/>
              <a:gd name="connsiteX1052" fmla="*/ 200249 w 10638316"/>
              <a:gd name="connsiteY1052" fmla="*/ 2529324 h 10241280"/>
              <a:gd name="connsiteX1053" fmla="*/ 225281 w 10638316"/>
              <a:gd name="connsiteY1053" fmla="*/ 2454934 h 10241280"/>
              <a:gd name="connsiteX1054" fmla="*/ 225281 w 10638316"/>
              <a:gd name="connsiteY1054" fmla="*/ 2430135 h 10241280"/>
              <a:gd name="connsiteX1055" fmla="*/ 225281 w 10638316"/>
              <a:gd name="connsiteY1055" fmla="*/ 2405336 h 10241280"/>
              <a:gd name="connsiteX1056" fmla="*/ 275344 w 10638316"/>
              <a:gd name="connsiteY1056" fmla="*/ 2306147 h 10241280"/>
              <a:gd name="connsiteX1057" fmla="*/ 300371 w 10638316"/>
              <a:gd name="connsiteY1057" fmla="*/ 2256567 h 10241280"/>
              <a:gd name="connsiteX1058" fmla="*/ 300376 w 10638316"/>
              <a:gd name="connsiteY1058" fmla="*/ 2256555 h 10241280"/>
              <a:gd name="connsiteX1059" fmla="*/ 300388 w 10638316"/>
              <a:gd name="connsiteY1059" fmla="*/ 2256527 h 10241280"/>
              <a:gd name="connsiteX1060" fmla="*/ 325408 w 10638316"/>
              <a:gd name="connsiteY1060" fmla="*/ 2206958 h 10241280"/>
              <a:gd name="connsiteX1061" fmla="*/ 350440 w 10638316"/>
              <a:gd name="connsiteY1061" fmla="*/ 2132567 h 10241280"/>
              <a:gd name="connsiteX1062" fmla="*/ 316018 w 10638316"/>
              <a:gd name="connsiteY1062" fmla="*/ 2222458 h 10241280"/>
              <a:gd name="connsiteX1063" fmla="*/ 300388 w 10638316"/>
              <a:gd name="connsiteY1063" fmla="*/ 2256527 h 10241280"/>
              <a:gd name="connsiteX1064" fmla="*/ 300371 w 10638316"/>
              <a:gd name="connsiteY1064" fmla="*/ 2256567 h 10241280"/>
              <a:gd name="connsiteX1065" fmla="*/ 250313 w 10638316"/>
              <a:gd name="connsiteY1065" fmla="*/ 2330946 h 10241280"/>
              <a:gd name="connsiteX1066" fmla="*/ 225281 w 10638316"/>
              <a:gd name="connsiteY1066" fmla="*/ 2355745 h 10241280"/>
              <a:gd name="connsiteX1067" fmla="*/ 200249 w 10638316"/>
              <a:gd name="connsiteY1067" fmla="*/ 2281354 h 10241280"/>
              <a:gd name="connsiteX1068" fmla="*/ 150185 w 10638316"/>
              <a:gd name="connsiteY1068" fmla="*/ 2281354 h 10241280"/>
              <a:gd name="connsiteX1069" fmla="*/ 75090 w 10638316"/>
              <a:gd name="connsiteY1069" fmla="*/ 2430135 h 10241280"/>
              <a:gd name="connsiteX1070" fmla="*/ 0 w 10638316"/>
              <a:gd name="connsiteY1070" fmla="*/ 2479733 h 10241280"/>
              <a:gd name="connsiteX1071" fmla="*/ 0 w 10638316"/>
              <a:gd name="connsiteY1071" fmla="*/ 2206958 h 10241280"/>
              <a:gd name="connsiteX1072" fmla="*/ 50064 w 10638316"/>
              <a:gd name="connsiteY1072" fmla="*/ 2182165 h 10241280"/>
              <a:gd name="connsiteX1073" fmla="*/ 100122 w 10638316"/>
              <a:gd name="connsiteY1073" fmla="*/ 2132567 h 10241280"/>
              <a:gd name="connsiteX1074" fmla="*/ 125153 w 10638316"/>
              <a:gd name="connsiteY1074" fmla="*/ 2107769 h 10241280"/>
              <a:gd name="connsiteX1075" fmla="*/ 225281 w 10638316"/>
              <a:gd name="connsiteY1075" fmla="*/ 1983786 h 10241280"/>
              <a:gd name="connsiteX1076" fmla="*/ 275344 w 10638316"/>
              <a:gd name="connsiteY1076" fmla="*/ 1909390 h 10241280"/>
              <a:gd name="connsiteX1077" fmla="*/ 325408 w 10638316"/>
              <a:gd name="connsiteY1077" fmla="*/ 1785408 h 10241280"/>
              <a:gd name="connsiteX1078" fmla="*/ 450562 w 10638316"/>
              <a:gd name="connsiteY1078" fmla="*/ 1636621 h 10241280"/>
              <a:gd name="connsiteX1079" fmla="*/ 550689 w 10638316"/>
              <a:gd name="connsiteY1079" fmla="*/ 1487840 h 10241280"/>
              <a:gd name="connsiteX1080" fmla="*/ 575721 w 10638316"/>
              <a:gd name="connsiteY1080" fmla="*/ 1512638 h 10241280"/>
              <a:gd name="connsiteX1081" fmla="*/ 650810 w 10638316"/>
              <a:gd name="connsiteY1081" fmla="*/ 1463041 h 10241280"/>
              <a:gd name="connsiteX1082" fmla="*/ 675842 w 10638316"/>
              <a:gd name="connsiteY1082" fmla="*/ 1363852 h 10241280"/>
              <a:gd name="connsiteX1083" fmla="*/ 675842 w 10638316"/>
              <a:gd name="connsiteY1083" fmla="*/ 1339053 h 10241280"/>
              <a:gd name="connsiteX1084" fmla="*/ 750938 w 10638316"/>
              <a:gd name="connsiteY1084" fmla="*/ 1339053 h 10241280"/>
              <a:gd name="connsiteX1085" fmla="*/ 725906 w 10638316"/>
              <a:gd name="connsiteY1085" fmla="*/ 1438242 h 10241280"/>
              <a:gd name="connsiteX1086" fmla="*/ 725906 w 10638316"/>
              <a:gd name="connsiteY1086" fmla="*/ 1487840 h 10241280"/>
              <a:gd name="connsiteX1087" fmla="*/ 725906 w 10638316"/>
              <a:gd name="connsiteY1087" fmla="*/ 1512638 h 10241280"/>
              <a:gd name="connsiteX1088" fmla="*/ 775970 w 10638316"/>
              <a:gd name="connsiteY1088" fmla="*/ 1463041 h 10241280"/>
              <a:gd name="connsiteX1089" fmla="*/ 826033 w 10638316"/>
              <a:gd name="connsiteY1089" fmla="*/ 1388650 h 10241280"/>
              <a:gd name="connsiteX1090" fmla="*/ 876097 w 10638316"/>
              <a:gd name="connsiteY1090" fmla="*/ 1388650 h 10241280"/>
              <a:gd name="connsiteX1091" fmla="*/ 951187 w 10638316"/>
              <a:gd name="connsiteY1091" fmla="*/ 1339053 h 10241280"/>
              <a:gd name="connsiteX1092" fmla="*/ 1026282 w 10638316"/>
              <a:gd name="connsiteY1092" fmla="*/ 1239864 h 10241280"/>
              <a:gd name="connsiteX1093" fmla="*/ 1051314 w 10638316"/>
              <a:gd name="connsiteY1093" fmla="*/ 1239864 h 10241280"/>
              <a:gd name="connsiteX1094" fmla="*/ 1076346 w 10638316"/>
              <a:gd name="connsiteY1094" fmla="*/ 1239864 h 10241280"/>
              <a:gd name="connsiteX1095" fmla="*/ 1101378 w 10638316"/>
              <a:gd name="connsiteY1095" fmla="*/ 1215070 h 10241280"/>
              <a:gd name="connsiteX1096" fmla="*/ 1201505 w 10638316"/>
              <a:gd name="connsiteY1096" fmla="*/ 1115875 h 10241280"/>
              <a:gd name="connsiteX1097" fmla="*/ 1276595 w 10638316"/>
              <a:gd name="connsiteY1097" fmla="*/ 1066284 h 10241280"/>
              <a:gd name="connsiteX1098" fmla="*/ 1376722 w 10638316"/>
              <a:gd name="connsiteY1098" fmla="*/ 991888 h 10241280"/>
              <a:gd name="connsiteX1099" fmla="*/ 1476849 w 10638316"/>
              <a:gd name="connsiteY1099" fmla="*/ 942296 h 10241280"/>
              <a:gd name="connsiteX1100" fmla="*/ 1526907 w 10638316"/>
              <a:gd name="connsiteY1100" fmla="*/ 917497 h 10241280"/>
              <a:gd name="connsiteX1101" fmla="*/ 1551939 w 10638316"/>
              <a:gd name="connsiteY1101" fmla="*/ 991888 h 10241280"/>
              <a:gd name="connsiteX1102" fmla="*/ 1576971 w 10638316"/>
              <a:gd name="connsiteY1102" fmla="*/ 1041485 h 10241280"/>
              <a:gd name="connsiteX1103" fmla="*/ 1602003 w 10638316"/>
              <a:gd name="connsiteY1103" fmla="*/ 1041485 h 10241280"/>
              <a:gd name="connsiteX1104" fmla="*/ 1677098 w 10638316"/>
              <a:gd name="connsiteY1104" fmla="*/ 991888 h 10241280"/>
              <a:gd name="connsiteX1105" fmla="*/ 1752194 w 10638316"/>
              <a:gd name="connsiteY1105" fmla="*/ 967094 h 10241280"/>
              <a:gd name="connsiteX1106" fmla="*/ 1777226 w 10638316"/>
              <a:gd name="connsiteY1106" fmla="*/ 967094 h 10241280"/>
              <a:gd name="connsiteX1107" fmla="*/ 1777226 w 10638316"/>
              <a:gd name="connsiteY1107" fmla="*/ 1016686 h 10241280"/>
              <a:gd name="connsiteX1108" fmla="*/ 1752194 w 10638316"/>
              <a:gd name="connsiteY1108" fmla="*/ 1016686 h 10241280"/>
              <a:gd name="connsiteX1109" fmla="*/ 1677098 w 10638316"/>
              <a:gd name="connsiteY1109" fmla="*/ 1066284 h 10241280"/>
              <a:gd name="connsiteX1110" fmla="*/ 1702130 w 10638316"/>
              <a:gd name="connsiteY1110" fmla="*/ 1115875 h 10241280"/>
              <a:gd name="connsiteX1111" fmla="*/ 1702130 w 10638316"/>
              <a:gd name="connsiteY1111" fmla="*/ 1140674 h 10241280"/>
              <a:gd name="connsiteX1112" fmla="*/ 1727162 w 10638316"/>
              <a:gd name="connsiteY1112" fmla="*/ 1140674 h 10241280"/>
              <a:gd name="connsiteX1113" fmla="*/ 1777226 w 10638316"/>
              <a:gd name="connsiteY1113" fmla="*/ 1115875 h 10241280"/>
              <a:gd name="connsiteX1114" fmla="*/ 1877353 w 10638316"/>
              <a:gd name="connsiteY1114" fmla="*/ 1091077 h 10241280"/>
              <a:gd name="connsiteX1115" fmla="*/ 1927417 w 10638316"/>
              <a:gd name="connsiteY1115" fmla="*/ 1091077 h 10241280"/>
              <a:gd name="connsiteX1116" fmla="*/ 1952443 w 10638316"/>
              <a:gd name="connsiteY1116" fmla="*/ 1140674 h 10241280"/>
              <a:gd name="connsiteX1117" fmla="*/ 2027538 w 10638316"/>
              <a:gd name="connsiteY1117" fmla="*/ 1016686 h 10241280"/>
              <a:gd name="connsiteX1118" fmla="*/ 2002506 w 10638316"/>
              <a:gd name="connsiteY1118" fmla="*/ 967094 h 10241280"/>
              <a:gd name="connsiteX1119" fmla="*/ 2002506 w 10638316"/>
              <a:gd name="connsiteY1119" fmla="*/ 917497 h 10241280"/>
              <a:gd name="connsiteX1120" fmla="*/ 1952443 w 10638316"/>
              <a:gd name="connsiteY1120" fmla="*/ 942296 h 10241280"/>
              <a:gd name="connsiteX1121" fmla="*/ 1902385 w 10638316"/>
              <a:gd name="connsiteY1121" fmla="*/ 1016686 h 10241280"/>
              <a:gd name="connsiteX1122" fmla="*/ 1852321 w 10638316"/>
              <a:gd name="connsiteY1122" fmla="*/ 1041485 h 10241280"/>
              <a:gd name="connsiteX1123" fmla="*/ 1952443 w 10638316"/>
              <a:gd name="connsiteY1123" fmla="*/ 917497 h 10241280"/>
              <a:gd name="connsiteX1124" fmla="*/ 2002506 w 10638316"/>
              <a:gd name="connsiteY1124" fmla="*/ 843106 h 10241280"/>
              <a:gd name="connsiteX1125" fmla="*/ 2002506 w 10638316"/>
              <a:gd name="connsiteY1125" fmla="*/ 818308 h 10241280"/>
              <a:gd name="connsiteX1126" fmla="*/ 1977475 w 10638316"/>
              <a:gd name="connsiteY1126" fmla="*/ 818308 h 10241280"/>
              <a:gd name="connsiteX1127" fmla="*/ 1902385 w 10638316"/>
              <a:gd name="connsiteY1127" fmla="*/ 843106 h 10241280"/>
              <a:gd name="connsiteX1128" fmla="*/ 1827289 w 10638316"/>
              <a:gd name="connsiteY1128" fmla="*/ 843106 h 10241280"/>
              <a:gd name="connsiteX1129" fmla="*/ 1827289 w 10638316"/>
              <a:gd name="connsiteY1129" fmla="*/ 818308 h 10241280"/>
              <a:gd name="connsiteX1130" fmla="*/ 1752194 w 10638316"/>
              <a:gd name="connsiteY1130" fmla="*/ 818308 h 10241280"/>
              <a:gd name="connsiteX1131" fmla="*/ 1702130 w 10638316"/>
              <a:gd name="connsiteY1131" fmla="*/ 818308 h 10241280"/>
              <a:gd name="connsiteX1132" fmla="*/ 1627035 w 10638316"/>
              <a:gd name="connsiteY1132" fmla="*/ 793515 h 10241280"/>
              <a:gd name="connsiteX1133" fmla="*/ 1551939 w 10638316"/>
              <a:gd name="connsiteY1133" fmla="*/ 743917 h 10241280"/>
              <a:gd name="connsiteX1134" fmla="*/ 1426786 w 10638316"/>
              <a:gd name="connsiteY1134" fmla="*/ 793515 h 10241280"/>
              <a:gd name="connsiteX1135" fmla="*/ 1401754 w 10638316"/>
              <a:gd name="connsiteY1135" fmla="*/ 793515 h 10241280"/>
              <a:gd name="connsiteX1136" fmla="*/ 1351690 w 10638316"/>
              <a:gd name="connsiteY1136" fmla="*/ 818308 h 10241280"/>
              <a:gd name="connsiteX1137" fmla="*/ 1276595 w 10638316"/>
              <a:gd name="connsiteY1137" fmla="*/ 793515 h 10241280"/>
              <a:gd name="connsiteX1138" fmla="*/ 1176473 w 10638316"/>
              <a:gd name="connsiteY1138" fmla="*/ 867905 h 10241280"/>
              <a:gd name="connsiteX1139" fmla="*/ 1151441 w 10638316"/>
              <a:gd name="connsiteY1139" fmla="*/ 867905 h 10241280"/>
              <a:gd name="connsiteX1140" fmla="*/ 1201505 w 10638316"/>
              <a:gd name="connsiteY1140" fmla="*/ 793515 h 10241280"/>
              <a:gd name="connsiteX1141" fmla="*/ 1251563 w 10638316"/>
              <a:gd name="connsiteY1141" fmla="*/ 768716 h 10241280"/>
              <a:gd name="connsiteX1142" fmla="*/ 1226531 w 10638316"/>
              <a:gd name="connsiteY1142" fmla="*/ 768716 h 10241280"/>
              <a:gd name="connsiteX1143" fmla="*/ 1226531 w 10638316"/>
              <a:gd name="connsiteY1143" fmla="*/ 719118 h 10241280"/>
              <a:gd name="connsiteX1144" fmla="*/ 1201505 w 10638316"/>
              <a:gd name="connsiteY1144" fmla="*/ 669527 h 10241280"/>
              <a:gd name="connsiteX1145" fmla="*/ 1176473 w 10638316"/>
              <a:gd name="connsiteY1145" fmla="*/ 719118 h 10241280"/>
              <a:gd name="connsiteX1146" fmla="*/ 1126409 w 10638316"/>
              <a:gd name="connsiteY1146" fmla="*/ 793515 h 10241280"/>
              <a:gd name="connsiteX1147" fmla="*/ 1076346 w 10638316"/>
              <a:gd name="connsiteY1147" fmla="*/ 843106 h 10241280"/>
              <a:gd name="connsiteX1148" fmla="*/ 1051314 w 10638316"/>
              <a:gd name="connsiteY1148" fmla="*/ 867905 h 10241280"/>
              <a:gd name="connsiteX1149" fmla="*/ 876097 w 10638316"/>
              <a:gd name="connsiteY1149" fmla="*/ 991888 h 10241280"/>
              <a:gd name="connsiteX1150" fmla="*/ 775970 w 10638316"/>
              <a:gd name="connsiteY1150" fmla="*/ 1115875 h 10241280"/>
              <a:gd name="connsiteX1151" fmla="*/ 725906 w 10638316"/>
              <a:gd name="connsiteY1151" fmla="*/ 1115875 h 10241280"/>
              <a:gd name="connsiteX1152" fmla="*/ 675842 w 10638316"/>
              <a:gd name="connsiteY1152" fmla="*/ 1165473 h 10241280"/>
              <a:gd name="connsiteX1153" fmla="*/ 600752 w 10638316"/>
              <a:gd name="connsiteY1153" fmla="*/ 1239864 h 10241280"/>
              <a:gd name="connsiteX1154" fmla="*/ 550689 w 10638316"/>
              <a:gd name="connsiteY1154" fmla="*/ 1289461 h 10241280"/>
              <a:gd name="connsiteX1155" fmla="*/ 550689 w 10638316"/>
              <a:gd name="connsiteY1155" fmla="*/ 1264662 h 10241280"/>
              <a:gd name="connsiteX1156" fmla="*/ 625784 w 10638316"/>
              <a:gd name="connsiteY1156" fmla="*/ 1140674 h 10241280"/>
              <a:gd name="connsiteX1157" fmla="*/ 750938 w 10638316"/>
              <a:gd name="connsiteY1157" fmla="*/ 1016686 h 10241280"/>
              <a:gd name="connsiteX1158" fmla="*/ 826033 w 10638316"/>
              <a:gd name="connsiteY1158" fmla="*/ 967094 h 10241280"/>
              <a:gd name="connsiteX1159" fmla="*/ 926161 w 10638316"/>
              <a:gd name="connsiteY1159" fmla="*/ 843106 h 10241280"/>
              <a:gd name="connsiteX1160" fmla="*/ 926161 w 10638316"/>
              <a:gd name="connsiteY1160" fmla="*/ 793515 h 10241280"/>
              <a:gd name="connsiteX1161" fmla="*/ 851065 w 10638316"/>
              <a:gd name="connsiteY1161" fmla="*/ 818308 h 10241280"/>
              <a:gd name="connsiteX1162" fmla="*/ 826033 w 10638316"/>
              <a:gd name="connsiteY1162" fmla="*/ 818308 h 10241280"/>
              <a:gd name="connsiteX1163" fmla="*/ 851065 w 10638316"/>
              <a:gd name="connsiteY1163" fmla="*/ 793515 h 10241280"/>
              <a:gd name="connsiteX1164" fmla="*/ 901129 w 10638316"/>
              <a:gd name="connsiteY1164" fmla="*/ 743917 h 10241280"/>
              <a:gd name="connsiteX1165" fmla="*/ 926161 w 10638316"/>
              <a:gd name="connsiteY1165" fmla="*/ 719118 h 10241280"/>
              <a:gd name="connsiteX1166" fmla="*/ 1026282 w 10638316"/>
              <a:gd name="connsiteY1166" fmla="*/ 669527 h 10241280"/>
              <a:gd name="connsiteX1167" fmla="*/ 1026282 w 10638316"/>
              <a:gd name="connsiteY1167" fmla="*/ 694325 h 10241280"/>
              <a:gd name="connsiteX1168" fmla="*/ 1076346 w 10638316"/>
              <a:gd name="connsiteY1168" fmla="*/ 669527 h 10241280"/>
              <a:gd name="connsiteX1169" fmla="*/ 1151441 w 10638316"/>
              <a:gd name="connsiteY1169" fmla="*/ 570337 h 10241280"/>
              <a:gd name="connsiteX1170" fmla="*/ 1301627 w 10638316"/>
              <a:gd name="connsiteY1170" fmla="*/ 446349 h 10241280"/>
              <a:gd name="connsiteX1171" fmla="*/ 1401754 w 10638316"/>
              <a:gd name="connsiteY1171" fmla="*/ 347160 h 10241280"/>
              <a:gd name="connsiteX1172" fmla="*/ 1501881 w 10638316"/>
              <a:gd name="connsiteY1172" fmla="*/ 297568 h 10241280"/>
              <a:gd name="connsiteX1173" fmla="*/ 1501881 w 10638316"/>
              <a:gd name="connsiteY1173" fmla="*/ 322361 h 10241280"/>
              <a:gd name="connsiteX1174" fmla="*/ 1551939 w 10638316"/>
              <a:gd name="connsiteY1174" fmla="*/ 322361 h 10241280"/>
              <a:gd name="connsiteX1175" fmla="*/ 1627035 w 10638316"/>
              <a:gd name="connsiteY1175" fmla="*/ 297568 h 10241280"/>
              <a:gd name="connsiteX1176" fmla="*/ 1652066 w 10638316"/>
              <a:gd name="connsiteY1176" fmla="*/ 297568 h 10241280"/>
              <a:gd name="connsiteX1177" fmla="*/ 1702130 w 10638316"/>
              <a:gd name="connsiteY1177" fmla="*/ 223172 h 10241280"/>
              <a:gd name="connsiteX1178" fmla="*/ 1677098 w 10638316"/>
              <a:gd name="connsiteY1178" fmla="*/ 198379 h 10241280"/>
              <a:gd name="connsiteX1179" fmla="*/ 1627035 w 10638316"/>
              <a:gd name="connsiteY1179" fmla="*/ 198379 h 10241280"/>
              <a:gd name="connsiteX1180" fmla="*/ 1476849 w 10638316"/>
              <a:gd name="connsiteY1180" fmla="*/ 272769 h 10241280"/>
              <a:gd name="connsiteX1181" fmla="*/ 1426786 w 10638316"/>
              <a:gd name="connsiteY1181" fmla="*/ 247971 h 10241280"/>
              <a:gd name="connsiteX1182" fmla="*/ 1476849 w 10638316"/>
              <a:gd name="connsiteY1182" fmla="*/ 173580 h 10241280"/>
              <a:gd name="connsiteX1183" fmla="*/ 1501881 w 10638316"/>
              <a:gd name="connsiteY1183" fmla="*/ 148781 h 10241280"/>
              <a:gd name="connsiteX1184" fmla="*/ 1526907 w 10638316"/>
              <a:gd name="connsiteY1184" fmla="*/ 99189 h 10241280"/>
              <a:gd name="connsiteX1185" fmla="*/ 1501881 w 10638316"/>
              <a:gd name="connsiteY1185" fmla="*/ 74391 h 10241280"/>
              <a:gd name="connsiteX1186" fmla="*/ 1501881 w 10638316"/>
              <a:gd name="connsiteY1186" fmla="*/ 123982 h 10241280"/>
              <a:gd name="connsiteX1187" fmla="*/ 1426786 w 10638316"/>
              <a:gd name="connsiteY1187" fmla="*/ 173580 h 10241280"/>
              <a:gd name="connsiteX1188" fmla="*/ 1401754 w 10638316"/>
              <a:gd name="connsiteY1188" fmla="*/ 198379 h 10241280"/>
              <a:gd name="connsiteX1189" fmla="*/ 1351690 w 10638316"/>
              <a:gd name="connsiteY1189" fmla="*/ 247971 h 10241280"/>
              <a:gd name="connsiteX1190" fmla="*/ 1326658 w 10638316"/>
              <a:gd name="connsiteY1190" fmla="*/ 223172 h 10241280"/>
              <a:gd name="connsiteX1191" fmla="*/ 1376722 w 10638316"/>
              <a:gd name="connsiteY1191" fmla="*/ 148781 h 10241280"/>
              <a:gd name="connsiteX1192" fmla="*/ 1451818 w 10638316"/>
              <a:gd name="connsiteY1192" fmla="*/ 74391 h 10241280"/>
              <a:gd name="connsiteX1193" fmla="*/ 1476849 w 10638316"/>
              <a:gd name="connsiteY1193" fmla="*/ 49592 h 10241280"/>
              <a:gd name="connsiteX1194" fmla="*/ 1501881 w 10638316"/>
              <a:gd name="connsiteY1194" fmla="*/ 24793 h 10241280"/>
              <a:gd name="connsiteX1195" fmla="*/ 1501881 w 10638316"/>
              <a:gd name="connsiteY1195" fmla="*/ 0 h 10241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Lst>
            <a:rect l="l" t="t" r="r" b="b"/>
            <a:pathLst>
              <a:path w="10638316" h="10241280">
                <a:moveTo>
                  <a:pt x="5531926" y="1016686"/>
                </a:moveTo>
                <a:cubicBezTo>
                  <a:pt x="5531926" y="1016686"/>
                  <a:pt x="5531926" y="1016686"/>
                  <a:pt x="5531926" y="1041485"/>
                </a:cubicBezTo>
                <a:cubicBezTo>
                  <a:pt x="5531926" y="1066284"/>
                  <a:pt x="5531926" y="1066284"/>
                  <a:pt x="5531926" y="1066284"/>
                </a:cubicBezTo>
                <a:cubicBezTo>
                  <a:pt x="5556958" y="1066284"/>
                  <a:pt x="5581990" y="1066284"/>
                  <a:pt x="5581990" y="1091077"/>
                </a:cubicBezTo>
                <a:lnTo>
                  <a:pt x="5594886" y="1097465"/>
                </a:lnTo>
                <a:lnTo>
                  <a:pt x="5637521" y="1091134"/>
                </a:lnTo>
                <a:cubicBezTo>
                  <a:pt x="5655306" y="1093333"/>
                  <a:pt x="5673091" y="1097738"/>
                  <a:pt x="5681980" y="1097738"/>
                </a:cubicBezTo>
                <a:cubicBezTo>
                  <a:pt x="5681980" y="1097738"/>
                  <a:pt x="5681980" y="1097738"/>
                  <a:pt x="5699765" y="1115358"/>
                </a:cubicBezTo>
                <a:cubicBezTo>
                  <a:pt x="5717550" y="1115358"/>
                  <a:pt x="5717550" y="1115358"/>
                  <a:pt x="5717550" y="1115358"/>
                </a:cubicBezTo>
                <a:cubicBezTo>
                  <a:pt x="5717550" y="1097738"/>
                  <a:pt x="5699765" y="1097738"/>
                  <a:pt x="5681980" y="1080124"/>
                </a:cubicBezTo>
                <a:cubicBezTo>
                  <a:pt x="5681980" y="1080124"/>
                  <a:pt x="5681980" y="1080124"/>
                  <a:pt x="5664196" y="1062504"/>
                </a:cubicBezTo>
                <a:cubicBezTo>
                  <a:pt x="5628626" y="1062504"/>
                  <a:pt x="5610841" y="1062504"/>
                  <a:pt x="5610841" y="1062504"/>
                </a:cubicBezTo>
                <a:cubicBezTo>
                  <a:pt x="5610841" y="1062504"/>
                  <a:pt x="5593062" y="1044884"/>
                  <a:pt x="5593062" y="1044884"/>
                </a:cubicBezTo>
                <a:lnTo>
                  <a:pt x="5644916" y="1044884"/>
                </a:lnTo>
                <a:lnTo>
                  <a:pt x="5632053" y="1041485"/>
                </a:lnTo>
                <a:cubicBezTo>
                  <a:pt x="5632053" y="1041485"/>
                  <a:pt x="5607021" y="1016686"/>
                  <a:pt x="5581990" y="1016686"/>
                </a:cubicBezTo>
                <a:cubicBezTo>
                  <a:pt x="5581990" y="1016686"/>
                  <a:pt x="5556958" y="1016686"/>
                  <a:pt x="5531926" y="1016686"/>
                </a:cubicBezTo>
                <a:close/>
                <a:moveTo>
                  <a:pt x="5506894" y="818308"/>
                </a:moveTo>
                <a:cubicBezTo>
                  <a:pt x="5481862" y="818308"/>
                  <a:pt x="5481862" y="843106"/>
                  <a:pt x="5481862" y="843106"/>
                </a:cubicBezTo>
                <a:cubicBezTo>
                  <a:pt x="5481862" y="843106"/>
                  <a:pt x="5481862" y="843106"/>
                  <a:pt x="5506894" y="843106"/>
                </a:cubicBezTo>
                <a:cubicBezTo>
                  <a:pt x="5506894" y="867905"/>
                  <a:pt x="5581990" y="892704"/>
                  <a:pt x="5607021" y="917497"/>
                </a:cubicBezTo>
                <a:cubicBezTo>
                  <a:pt x="5632053" y="917497"/>
                  <a:pt x="5657085" y="967094"/>
                  <a:pt x="5682111" y="967094"/>
                </a:cubicBezTo>
                <a:cubicBezTo>
                  <a:pt x="5682111" y="967094"/>
                  <a:pt x="5682111" y="1016686"/>
                  <a:pt x="5682111" y="1041485"/>
                </a:cubicBezTo>
                <a:lnTo>
                  <a:pt x="5685539" y="1044884"/>
                </a:lnTo>
                <a:lnTo>
                  <a:pt x="5788411" y="1044884"/>
                </a:lnTo>
                <a:lnTo>
                  <a:pt x="5789099" y="1044884"/>
                </a:lnTo>
                <a:lnTo>
                  <a:pt x="5782239" y="1041485"/>
                </a:lnTo>
                <a:cubicBezTo>
                  <a:pt x="5782239" y="1016686"/>
                  <a:pt x="5782239" y="1016686"/>
                  <a:pt x="5807270" y="1016686"/>
                </a:cubicBezTo>
                <a:cubicBezTo>
                  <a:pt x="5807270" y="1016686"/>
                  <a:pt x="5832302" y="1016686"/>
                  <a:pt x="5857334" y="1016686"/>
                </a:cubicBezTo>
                <a:cubicBezTo>
                  <a:pt x="5857334" y="1016686"/>
                  <a:pt x="5882366" y="1016686"/>
                  <a:pt x="5882366" y="1016686"/>
                </a:cubicBezTo>
                <a:lnTo>
                  <a:pt x="5891852" y="1044884"/>
                </a:lnTo>
                <a:lnTo>
                  <a:pt x="5925683" y="1044884"/>
                </a:lnTo>
                <a:cubicBezTo>
                  <a:pt x="5930963" y="1044884"/>
                  <a:pt x="5930963" y="1044884"/>
                  <a:pt x="5930963" y="1044884"/>
                </a:cubicBezTo>
                <a:cubicBezTo>
                  <a:pt x="5948748" y="1062504"/>
                  <a:pt x="5948748" y="1062504"/>
                  <a:pt x="5966533" y="1062504"/>
                </a:cubicBezTo>
                <a:cubicBezTo>
                  <a:pt x="5966533" y="1062504"/>
                  <a:pt x="5984318" y="1080124"/>
                  <a:pt x="6019882" y="1080124"/>
                </a:cubicBezTo>
                <a:lnTo>
                  <a:pt x="6021490" y="1080124"/>
                </a:lnTo>
                <a:lnTo>
                  <a:pt x="6007519" y="1066284"/>
                </a:lnTo>
                <a:cubicBezTo>
                  <a:pt x="6007519" y="1066284"/>
                  <a:pt x="5982487" y="1016686"/>
                  <a:pt x="5982487" y="1016686"/>
                </a:cubicBezTo>
                <a:cubicBezTo>
                  <a:pt x="5982487" y="1016686"/>
                  <a:pt x="5982487" y="1016686"/>
                  <a:pt x="5957456" y="1016686"/>
                </a:cubicBezTo>
                <a:cubicBezTo>
                  <a:pt x="5907398" y="1016686"/>
                  <a:pt x="5857334" y="991888"/>
                  <a:pt x="5832302" y="967094"/>
                </a:cubicBezTo>
                <a:cubicBezTo>
                  <a:pt x="5807270" y="917497"/>
                  <a:pt x="5782239" y="917497"/>
                  <a:pt x="5782239" y="917497"/>
                </a:cubicBezTo>
                <a:cubicBezTo>
                  <a:pt x="5757207" y="892704"/>
                  <a:pt x="5707143" y="892704"/>
                  <a:pt x="5682111" y="867905"/>
                </a:cubicBezTo>
                <a:cubicBezTo>
                  <a:pt x="5682111" y="867905"/>
                  <a:pt x="5682111" y="867905"/>
                  <a:pt x="5682111" y="843106"/>
                </a:cubicBezTo>
                <a:cubicBezTo>
                  <a:pt x="5657085" y="843106"/>
                  <a:pt x="5657085" y="843106"/>
                  <a:pt x="5632053" y="818308"/>
                </a:cubicBezTo>
                <a:cubicBezTo>
                  <a:pt x="5607021" y="818308"/>
                  <a:pt x="5581990" y="818308"/>
                  <a:pt x="5581990" y="818308"/>
                </a:cubicBezTo>
                <a:cubicBezTo>
                  <a:pt x="5556958" y="818308"/>
                  <a:pt x="5506894" y="818308"/>
                  <a:pt x="5506894" y="818308"/>
                </a:cubicBezTo>
                <a:close/>
                <a:moveTo>
                  <a:pt x="1501881" y="0"/>
                </a:moveTo>
                <a:cubicBezTo>
                  <a:pt x="1501881" y="0"/>
                  <a:pt x="1501881" y="0"/>
                  <a:pt x="2578227" y="0"/>
                </a:cubicBezTo>
                <a:cubicBezTo>
                  <a:pt x="2553195" y="24793"/>
                  <a:pt x="2503137" y="49592"/>
                  <a:pt x="2503137" y="49592"/>
                </a:cubicBezTo>
                <a:cubicBezTo>
                  <a:pt x="2503137" y="74391"/>
                  <a:pt x="2528164" y="74391"/>
                  <a:pt x="2528164" y="74391"/>
                </a:cubicBezTo>
                <a:cubicBezTo>
                  <a:pt x="2553195" y="74391"/>
                  <a:pt x="2528164" y="99189"/>
                  <a:pt x="2503137" y="123982"/>
                </a:cubicBezTo>
                <a:cubicBezTo>
                  <a:pt x="2503137" y="123982"/>
                  <a:pt x="2453074" y="148781"/>
                  <a:pt x="2428042" y="148781"/>
                </a:cubicBezTo>
                <a:cubicBezTo>
                  <a:pt x="2403010" y="148781"/>
                  <a:pt x="2352946" y="173580"/>
                  <a:pt x="2302883" y="198379"/>
                </a:cubicBezTo>
                <a:cubicBezTo>
                  <a:pt x="2302883" y="198379"/>
                  <a:pt x="2302883" y="198379"/>
                  <a:pt x="2227787" y="198379"/>
                </a:cubicBezTo>
                <a:cubicBezTo>
                  <a:pt x="2202761" y="198379"/>
                  <a:pt x="2152697" y="198379"/>
                  <a:pt x="2127665" y="198379"/>
                </a:cubicBezTo>
                <a:cubicBezTo>
                  <a:pt x="2127665" y="223172"/>
                  <a:pt x="2102634" y="223172"/>
                  <a:pt x="2077602" y="247971"/>
                </a:cubicBezTo>
                <a:cubicBezTo>
                  <a:pt x="2077602" y="247971"/>
                  <a:pt x="2077602" y="247971"/>
                  <a:pt x="2102634" y="272769"/>
                </a:cubicBezTo>
                <a:cubicBezTo>
                  <a:pt x="2102634" y="272769"/>
                  <a:pt x="2077602" y="297568"/>
                  <a:pt x="2077602" y="297568"/>
                </a:cubicBezTo>
                <a:cubicBezTo>
                  <a:pt x="2077602" y="322361"/>
                  <a:pt x="2052570" y="322361"/>
                  <a:pt x="2027538" y="347160"/>
                </a:cubicBezTo>
                <a:cubicBezTo>
                  <a:pt x="2027538" y="347160"/>
                  <a:pt x="2027538" y="347160"/>
                  <a:pt x="2027538" y="371959"/>
                </a:cubicBezTo>
                <a:cubicBezTo>
                  <a:pt x="2052570" y="371959"/>
                  <a:pt x="2052570" y="371959"/>
                  <a:pt x="2052570" y="371959"/>
                </a:cubicBezTo>
                <a:cubicBezTo>
                  <a:pt x="2052570" y="371959"/>
                  <a:pt x="2077602" y="371959"/>
                  <a:pt x="2077602" y="371959"/>
                </a:cubicBezTo>
                <a:cubicBezTo>
                  <a:pt x="2102634" y="347160"/>
                  <a:pt x="2152697" y="347160"/>
                  <a:pt x="2152697" y="347160"/>
                </a:cubicBezTo>
                <a:cubicBezTo>
                  <a:pt x="2177729" y="347160"/>
                  <a:pt x="2227787" y="347160"/>
                  <a:pt x="2252819" y="347160"/>
                </a:cubicBezTo>
                <a:cubicBezTo>
                  <a:pt x="2252819" y="347160"/>
                  <a:pt x="2252819" y="347160"/>
                  <a:pt x="2302883" y="347160"/>
                </a:cubicBezTo>
                <a:cubicBezTo>
                  <a:pt x="2327914" y="347160"/>
                  <a:pt x="2377978" y="347160"/>
                  <a:pt x="2403010" y="322361"/>
                </a:cubicBezTo>
                <a:cubicBezTo>
                  <a:pt x="2428042" y="297568"/>
                  <a:pt x="2453074" y="297568"/>
                  <a:pt x="2478106" y="272769"/>
                </a:cubicBezTo>
                <a:cubicBezTo>
                  <a:pt x="2478106" y="272769"/>
                  <a:pt x="2503137" y="272769"/>
                  <a:pt x="2503137" y="272769"/>
                </a:cubicBezTo>
                <a:cubicBezTo>
                  <a:pt x="2528164" y="223172"/>
                  <a:pt x="2603259" y="173580"/>
                  <a:pt x="2653322" y="148781"/>
                </a:cubicBezTo>
                <a:cubicBezTo>
                  <a:pt x="2653322" y="148781"/>
                  <a:pt x="2678355" y="123982"/>
                  <a:pt x="2728418" y="99189"/>
                </a:cubicBezTo>
                <a:cubicBezTo>
                  <a:pt x="2778482" y="74391"/>
                  <a:pt x="2853572" y="49592"/>
                  <a:pt x="2903635" y="24793"/>
                </a:cubicBezTo>
                <a:cubicBezTo>
                  <a:pt x="2903635" y="24793"/>
                  <a:pt x="2928667" y="24793"/>
                  <a:pt x="2928667" y="0"/>
                </a:cubicBezTo>
                <a:cubicBezTo>
                  <a:pt x="2928667" y="0"/>
                  <a:pt x="2928667" y="0"/>
                  <a:pt x="3304138" y="0"/>
                </a:cubicBezTo>
                <a:cubicBezTo>
                  <a:pt x="3304138" y="24793"/>
                  <a:pt x="3304138" y="24793"/>
                  <a:pt x="3304138" y="24793"/>
                </a:cubicBezTo>
                <a:cubicBezTo>
                  <a:pt x="3304138" y="49592"/>
                  <a:pt x="3329171" y="49592"/>
                  <a:pt x="3379229" y="49592"/>
                </a:cubicBezTo>
                <a:cubicBezTo>
                  <a:pt x="3379229" y="49592"/>
                  <a:pt x="3379229" y="49592"/>
                  <a:pt x="3429292" y="24793"/>
                </a:cubicBezTo>
                <a:cubicBezTo>
                  <a:pt x="3454324" y="24793"/>
                  <a:pt x="3479355" y="24793"/>
                  <a:pt x="3479355" y="24793"/>
                </a:cubicBezTo>
                <a:cubicBezTo>
                  <a:pt x="3504388" y="24793"/>
                  <a:pt x="3504388" y="24793"/>
                  <a:pt x="3504388" y="24793"/>
                </a:cubicBezTo>
                <a:cubicBezTo>
                  <a:pt x="3554451" y="24793"/>
                  <a:pt x="3629547" y="24793"/>
                  <a:pt x="3654579" y="24793"/>
                </a:cubicBezTo>
                <a:cubicBezTo>
                  <a:pt x="3679605" y="24793"/>
                  <a:pt x="3679605" y="49592"/>
                  <a:pt x="3654579" y="49592"/>
                </a:cubicBezTo>
                <a:cubicBezTo>
                  <a:pt x="3654579" y="49592"/>
                  <a:pt x="3654579" y="49592"/>
                  <a:pt x="3679605" y="49592"/>
                </a:cubicBezTo>
                <a:cubicBezTo>
                  <a:pt x="3679605" y="49592"/>
                  <a:pt x="3679605" y="49592"/>
                  <a:pt x="3704637" y="49592"/>
                </a:cubicBezTo>
                <a:cubicBezTo>
                  <a:pt x="3754700" y="49592"/>
                  <a:pt x="3779732" y="24793"/>
                  <a:pt x="3779732" y="24793"/>
                </a:cubicBezTo>
                <a:cubicBezTo>
                  <a:pt x="3804764" y="24793"/>
                  <a:pt x="3804764" y="24793"/>
                  <a:pt x="3829796" y="0"/>
                </a:cubicBezTo>
                <a:cubicBezTo>
                  <a:pt x="3829796" y="0"/>
                  <a:pt x="3829796" y="0"/>
                  <a:pt x="4305389" y="0"/>
                </a:cubicBezTo>
                <a:cubicBezTo>
                  <a:pt x="4305389" y="0"/>
                  <a:pt x="4280357" y="24793"/>
                  <a:pt x="4280357" y="24793"/>
                </a:cubicBezTo>
                <a:cubicBezTo>
                  <a:pt x="4280357" y="24793"/>
                  <a:pt x="4255325" y="24793"/>
                  <a:pt x="4205267" y="24793"/>
                </a:cubicBezTo>
                <a:cubicBezTo>
                  <a:pt x="4180235" y="49592"/>
                  <a:pt x="4180235" y="49592"/>
                  <a:pt x="4180235" y="49592"/>
                </a:cubicBezTo>
                <a:cubicBezTo>
                  <a:pt x="4155204" y="74391"/>
                  <a:pt x="4130172" y="74391"/>
                  <a:pt x="4130172" y="99189"/>
                </a:cubicBezTo>
                <a:cubicBezTo>
                  <a:pt x="4130172" y="99189"/>
                  <a:pt x="4130172" y="99189"/>
                  <a:pt x="4155204" y="99189"/>
                </a:cubicBezTo>
                <a:cubicBezTo>
                  <a:pt x="4180235" y="74391"/>
                  <a:pt x="4180235" y="74391"/>
                  <a:pt x="4180235" y="74391"/>
                </a:cubicBezTo>
                <a:cubicBezTo>
                  <a:pt x="4205267" y="74391"/>
                  <a:pt x="4280357" y="49592"/>
                  <a:pt x="4305389" y="74391"/>
                </a:cubicBezTo>
                <a:cubicBezTo>
                  <a:pt x="4330420" y="74391"/>
                  <a:pt x="4380484" y="74391"/>
                  <a:pt x="4405516" y="49592"/>
                </a:cubicBezTo>
                <a:cubicBezTo>
                  <a:pt x="4405516" y="49592"/>
                  <a:pt x="4430548" y="49592"/>
                  <a:pt x="4455580" y="49592"/>
                </a:cubicBezTo>
                <a:cubicBezTo>
                  <a:pt x="4480611" y="74391"/>
                  <a:pt x="4505643" y="74391"/>
                  <a:pt x="4505643" y="74391"/>
                </a:cubicBezTo>
                <a:cubicBezTo>
                  <a:pt x="4530669" y="74391"/>
                  <a:pt x="4555701" y="74391"/>
                  <a:pt x="4580733" y="99189"/>
                </a:cubicBezTo>
                <a:cubicBezTo>
                  <a:pt x="4580733" y="99189"/>
                  <a:pt x="4580733" y="99189"/>
                  <a:pt x="4605765" y="99189"/>
                </a:cubicBezTo>
                <a:cubicBezTo>
                  <a:pt x="4630797" y="99189"/>
                  <a:pt x="4680861" y="99189"/>
                  <a:pt x="4730925" y="99189"/>
                </a:cubicBezTo>
                <a:cubicBezTo>
                  <a:pt x="4780988" y="99189"/>
                  <a:pt x="4806020" y="99189"/>
                  <a:pt x="4806020" y="99189"/>
                </a:cubicBezTo>
                <a:cubicBezTo>
                  <a:pt x="4831046" y="99189"/>
                  <a:pt x="4906142" y="74391"/>
                  <a:pt x="4931173" y="74391"/>
                </a:cubicBezTo>
                <a:cubicBezTo>
                  <a:pt x="4931173" y="74391"/>
                  <a:pt x="4931173" y="74391"/>
                  <a:pt x="4956205" y="74391"/>
                </a:cubicBezTo>
                <a:cubicBezTo>
                  <a:pt x="4981237" y="74391"/>
                  <a:pt x="4981237" y="74391"/>
                  <a:pt x="4981237" y="74391"/>
                </a:cubicBezTo>
                <a:cubicBezTo>
                  <a:pt x="4981237" y="74391"/>
                  <a:pt x="4956205" y="99189"/>
                  <a:pt x="4956205" y="99189"/>
                </a:cubicBezTo>
                <a:cubicBezTo>
                  <a:pt x="4956205" y="99189"/>
                  <a:pt x="4906142" y="123982"/>
                  <a:pt x="4931173" y="148781"/>
                </a:cubicBezTo>
                <a:cubicBezTo>
                  <a:pt x="4931173" y="148781"/>
                  <a:pt x="4981237" y="173580"/>
                  <a:pt x="5006269" y="173580"/>
                </a:cubicBezTo>
                <a:cubicBezTo>
                  <a:pt x="5006269" y="173580"/>
                  <a:pt x="5006269" y="173580"/>
                  <a:pt x="5031301" y="148781"/>
                </a:cubicBezTo>
                <a:cubicBezTo>
                  <a:pt x="5056333" y="123982"/>
                  <a:pt x="5081364" y="123982"/>
                  <a:pt x="5131422" y="123982"/>
                </a:cubicBezTo>
                <a:cubicBezTo>
                  <a:pt x="5156454" y="123982"/>
                  <a:pt x="5156454" y="123982"/>
                  <a:pt x="5156454" y="123982"/>
                </a:cubicBezTo>
                <a:cubicBezTo>
                  <a:pt x="5181486" y="123982"/>
                  <a:pt x="5256582" y="123982"/>
                  <a:pt x="5256582" y="123982"/>
                </a:cubicBezTo>
                <a:cubicBezTo>
                  <a:pt x="5281613" y="123982"/>
                  <a:pt x="5331677" y="123982"/>
                  <a:pt x="5356709" y="99189"/>
                </a:cubicBezTo>
                <a:cubicBezTo>
                  <a:pt x="5356709" y="99189"/>
                  <a:pt x="5356709" y="99189"/>
                  <a:pt x="5406767" y="123982"/>
                </a:cubicBezTo>
                <a:cubicBezTo>
                  <a:pt x="5431799" y="123982"/>
                  <a:pt x="5456830" y="123982"/>
                  <a:pt x="5456830" y="123982"/>
                </a:cubicBezTo>
                <a:cubicBezTo>
                  <a:pt x="5481862" y="123982"/>
                  <a:pt x="5481862" y="123982"/>
                  <a:pt x="5481862" y="123982"/>
                </a:cubicBezTo>
                <a:cubicBezTo>
                  <a:pt x="5506894" y="123982"/>
                  <a:pt x="5531926" y="123982"/>
                  <a:pt x="5531926" y="148781"/>
                </a:cubicBezTo>
                <a:cubicBezTo>
                  <a:pt x="5556958" y="148781"/>
                  <a:pt x="5581990" y="148781"/>
                  <a:pt x="5581990" y="148781"/>
                </a:cubicBezTo>
                <a:cubicBezTo>
                  <a:pt x="5581990" y="148781"/>
                  <a:pt x="5607021" y="173580"/>
                  <a:pt x="5632053" y="173580"/>
                </a:cubicBezTo>
                <a:cubicBezTo>
                  <a:pt x="5632053" y="198379"/>
                  <a:pt x="5707143" y="198379"/>
                  <a:pt x="5707143" y="198379"/>
                </a:cubicBezTo>
                <a:cubicBezTo>
                  <a:pt x="5732175" y="198379"/>
                  <a:pt x="5757207" y="173580"/>
                  <a:pt x="5757207" y="173580"/>
                </a:cubicBezTo>
                <a:cubicBezTo>
                  <a:pt x="5757207" y="173580"/>
                  <a:pt x="5832302" y="173580"/>
                  <a:pt x="5857334" y="198379"/>
                </a:cubicBezTo>
                <a:cubicBezTo>
                  <a:pt x="5882366" y="198379"/>
                  <a:pt x="5957456" y="198379"/>
                  <a:pt x="5957456" y="198379"/>
                </a:cubicBezTo>
                <a:cubicBezTo>
                  <a:pt x="5982487" y="198379"/>
                  <a:pt x="6007519" y="198379"/>
                  <a:pt x="6032551" y="173580"/>
                </a:cubicBezTo>
                <a:cubicBezTo>
                  <a:pt x="6057583" y="173580"/>
                  <a:pt x="6057583" y="173580"/>
                  <a:pt x="6057583" y="173580"/>
                </a:cubicBezTo>
                <a:cubicBezTo>
                  <a:pt x="6057583" y="173580"/>
                  <a:pt x="6132678" y="173580"/>
                  <a:pt x="6157710" y="198379"/>
                </a:cubicBezTo>
                <a:cubicBezTo>
                  <a:pt x="6207774" y="198379"/>
                  <a:pt x="6182742" y="173580"/>
                  <a:pt x="6157710" y="148781"/>
                </a:cubicBezTo>
                <a:cubicBezTo>
                  <a:pt x="6132678" y="148781"/>
                  <a:pt x="6132678" y="123982"/>
                  <a:pt x="6132678" y="123982"/>
                </a:cubicBezTo>
                <a:cubicBezTo>
                  <a:pt x="6132678" y="123982"/>
                  <a:pt x="6132678" y="123982"/>
                  <a:pt x="6107647" y="123982"/>
                </a:cubicBezTo>
                <a:cubicBezTo>
                  <a:pt x="6082615" y="123982"/>
                  <a:pt x="6032551" y="99189"/>
                  <a:pt x="5982487" y="99189"/>
                </a:cubicBezTo>
                <a:cubicBezTo>
                  <a:pt x="5957456" y="74391"/>
                  <a:pt x="5932429" y="74391"/>
                  <a:pt x="5932429" y="74391"/>
                </a:cubicBezTo>
                <a:cubicBezTo>
                  <a:pt x="5907398" y="49592"/>
                  <a:pt x="5857334" y="24793"/>
                  <a:pt x="5857334" y="24793"/>
                </a:cubicBezTo>
                <a:cubicBezTo>
                  <a:pt x="5832302" y="24793"/>
                  <a:pt x="5832302" y="49592"/>
                  <a:pt x="5832302" y="49592"/>
                </a:cubicBezTo>
                <a:cubicBezTo>
                  <a:pt x="5832302" y="49592"/>
                  <a:pt x="5832302" y="49592"/>
                  <a:pt x="5857334" y="49592"/>
                </a:cubicBezTo>
                <a:cubicBezTo>
                  <a:pt x="5907398" y="99189"/>
                  <a:pt x="5982487" y="123982"/>
                  <a:pt x="5982487" y="123982"/>
                </a:cubicBezTo>
                <a:cubicBezTo>
                  <a:pt x="6007519" y="148781"/>
                  <a:pt x="6007519" y="148781"/>
                  <a:pt x="5982487" y="148781"/>
                </a:cubicBezTo>
                <a:cubicBezTo>
                  <a:pt x="5982487" y="148781"/>
                  <a:pt x="5932429" y="148781"/>
                  <a:pt x="5857334" y="123982"/>
                </a:cubicBezTo>
                <a:cubicBezTo>
                  <a:pt x="5807270" y="123982"/>
                  <a:pt x="5757207" y="99189"/>
                  <a:pt x="5757207" y="99189"/>
                </a:cubicBezTo>
                <a:cubicBezTo>
                  <a:pt x="5707143" y="74391"/>
                  <a:pt x="5657085" y="49592"/>
                  <a:pt x="5607021" y="49592"/>
                </a:cubicBezTo>
                <a:cubicBezTo>
                  <a:pt x="5607021" y="49592"/>
                  <a:pt x="5581990" y="24793"/>
                  <a:pt x="5556958" y="24793"/>
                </a:cubicBezTo>
                <a:cubicBezTo>
                  <a:pt x="5531926" y="24793"/>
                  <a:pt x="5531926" y="24793"/>
                  <a:pt x="5506894" y="0"/>
                </a:cubicBezTo>
                <a:cubicBezTo>
                  <a:pt x="5506894" y="0"/>
                  <a:pt x="5506894" y="0"/>
                  <a:pt x="5932429" y="0"/>
                </a:cubicBezTo>
                <a:cubicBezTo>
                  <a:pt x="5982487" y="24793"/>
                  <a:pt x="6057583" y="49592"/>
                  <a:pt x="6107647" y="74391"/>
                </a:cubicBezTo>
                <a:cubicBezTo>
                  <a:pt x="6157710" y="74391"/>
                  <a:pt x="6182742" y="99189"/>
                  <a:pt x="6182742" y="99189"/>
                </a:cubicBezTo>
                <a:cubicBezTo>
                  <a:pt x="6232806" y="99189"/>
                  <a:pt x="6282864" y="123982"/>
                  <a:pt x="6332927" y="148781"/>
                </a:cubicBezTo>
                <a:cubicBezTo>
                  <a:pt x="6332927" y="148781"/>
                  <a:pt x="6332927" y="148781"/>
                  <a:pt x="6408023" y="198379"/>
                </a:cubicBezTo>
                <a:cubicBezTo>
                  <a:pt x="6458086" y="198379"/>
                  <a:pt x="6483118" y="223172"/>
                  <a:pt x="6483118" y="247971"/>
                </a:cubicBezTo>
                <a:lnTo>
                  <a:pt x="6479989" y="247971"/>
                </a:lnTo>
                <a:cubicBezTo>
                  <a:pt x="6470602" y="247971"/>
                  <a:pt x="6458086" y="247971"/>
                  <a:pt x="6458086" y="247971"/>
                </a:cubicBezTo>
                <a:cubicBezTo>
                  <a:pt x="6433055" y="247971"/>
                  <a:pt x="6458086" y="247971"/>
                  <a:pt x="6458086" y="272769"/>
                </a:cubicBezTo>
                <a:cubicBezTo>
                  <a:pt x="6458086" y="272769"/>
                  <a:pt x="6483118" y="272769"/>
                  <a:pt x="6533176" y="297568"/>
                </a:cubicBezTo>
                <a:cubicBezTo>
                  <a:pt x="6533176" y="297568"/>
                  <a:pt x="6533176" y="297568"/>
                  <a:pt x="6558208" y="322361"/>
                </a:cubicBezTo>
                <a:cubicBezTo>
                  <a:pt x="6583240" y="322361"/>
                  <a:pt x="6608272" y="322361"/>
                  <a:pt x="6608272" y="347160"/>
                </a:cubicBezTo>
                <a:cubicBezTo>
                  <a:pt x="6658335" y="371959"/>
                  <a:pt x="6708399" y="396757"/>
                  <a:pt x="6708399" y="396757"/>
                </a:cubicBezTo>
                <a:cubicBezTo>
                  <a:pt x="6758463" y="421550"/>
                  <a:pt x="6808526" y="446349"/>
                  <a:pt x="6808526" y="446349"/>
                </a:cubicBezTo>
                <a:cubicBezTo>
                  <a:pt x="6833552" y="446349"/>
                  <a:pt x="6858584" y="471148"/>
                  <a:pt x="6908648" y="495947"/>
                </a:cubicBezTo>
                <a:cubicBezTo>
                  <a:pt x="6908648" y="495947"/>
                  <a:pt x="6958712" y="520740"/>
                  <a:pt x="7008775" y="545538"/>
                </a:cubicBezTo>
                <a:cubicBezTo>
                  <a:pt x="7033807" y="570337"/>
                  <a:pt x="7033807" y="595136"/>
                  <a:pt x="7058839" y="595136"/>
                </a:cubicBezTo>
                <a:cubicBezTo>
                  <a:pt x="7083871" y="619929"/>
                  <a:pt x="7083871" y="619929"/>
                  <a:pt x="7083871" y="619929"/>
                </a:cubicBezTo>
                <a:cubicBezTo>
                  <a:pt x="7108897" y="669527"/>
                  <a:pt x="7133929" y="694325"/>
                  <a:pt x="7133929" y="694325"/>
                </a:cubicBezTo>
                <a:cubicBezTo>
                  <a:pt x="7133929" y="694325"/>
                  <a:pt x="7083871" y="669527"/>
                  <a:pt x="7083871" y="669527"/>
                </a:cubicBezTo>
                <a:cubicBezTo>
                  <a:pt x="7058839" y="669527"/>
                  <a:pt x="6983743" y="619929"/>
                  <a:pt x="6958712" y="595136"/>
                </a:cubicBezTo>
                <a:cubicBezTo>
                  <a:pt x="6933680" y="570337"/>
                  <a:pt x="6883616" y="545538"/>
                  <a:pt x="6858584" y="520740"/>
                </a:cubicBezTo>
                <a:cubicBezTo>
                  <a:pt x="6858584" y="520740"/>
                  <a:pt x="6858584" y="520740"/>
                  <a:pt x="6783494" y="471148"/>
                </a:cubicBezTo>
                <a:cubicBezTo>
                  <a:pt x="6758463" y="471148"/>
                  <a:pt x="6708399" y="421550"/>
                  <a:pt x="6683367" y="421550"/>
                </a:cubicBezTo>
                <a:cubicBezTo>
                  <a:pt x="6683367" y="421550"/>
                  <a:pt x="6633303" y="396757"/>
                  <a:pt x="6633303" y="421550"/>
                </a:cubicBezTo>
                <a:cubicBezTo>
                  <a:pt x="6608272" y="421550"/>
                  <a:pt x="6533176" y="371959"/>
                  <a:pt x="6508150" y="371959"/>
                </a:cubicBezTo>
                <a:cubicBezTo>
                  <a:pt x="6483118" y="347160"/>
                  <a:pt x="6382991" y="322361"/>
                  <a:pt x="6357959" y="322361"/>
                </a:cubicBezTo>
                <a:cubicBezTo>
                  <a:pt x="6332927" y="322361"/>
                  <a:pt x="6307896" y="347160"/>
                  <a:pt x="6307896" y="371959"/>
                </a:cubicBezTo>
                <a:cubicBezTo>
                  <a:pt x="6307896" y="371959"/>
                  <a:pt x="6307896" y="396757"/>
                  <a:pt x="6332927" y="421550"/>
                </a:cubicBezTo>
                <a:cubicBezTo>
                  <a:pt x="6332927" y="446349"/>
                  <a:pt x="6357959" y="446349"/>
                  <a:pt x="6357959" y="471148"/>
                </a:cubicBezTo>
                <a:cubicBezTo>
                  <a:pt x="6382991" y="471148"/>
                  <a:pt x="6382991" y="495947"/>
                  <a:pt x="6382991" y="495947"/>
                </a:cubicBezTo>
                <a:cubicBezTo>
                  <a:pt x="6408023" y="520740"/>
                  <a:pt x="6483118" y="545538"/>
                  <a:pt x="6483118" y="545538"/>
                </a:cubicBezTo>
                <a:cubicBezTo>
                  <a:pt x="6508150" y="545538"/>
                  <a:pt x="6558208" y="545538"/>
                  <a:pt x="6583240" y="570337"/>
                </a:cubicBezTo>
                <a:cubicBezTo>
                  <a:pt x="6583240" y="570337"/>
                  <a:pt x="6583240" y="595136"/>
                  <a:pt x="6583240" y="595136"/>
                </a:cubicBezTo>
                <a:cubicBezTo>
                  <a:pt x="6583240" y="619929"/>
                  <a:pt x="6608272" y="619929"/>
                  <a:pt x="6608272" y="644728"/>
                </a:cubicBezTo>
                <a:cubicBezTo>
                  <a:pt x="6633303" y="644728"/>
                  <a:pt x="6583240" y="669527"/>
                  <a:pt x="6558208" y="669527"/>
                </a:cubicBezTo>
                <a:cubicBezTo>
                  <a:pt x="6533176" y="669527"/>
                  <a:pt x="6508150" y="694325"/>
                  <a:pt x="6508150" y="719118"/>
                </a:cubicBezTo>
                <a:cubicBezTo>
                  <a:pt x="6508150" y="743917"/>
                  <a:pt x="6533176" y="768716"/>
                  <a:pt x="6558208" y="768716"/>
                </a:cubicBezTo>
                <a:cubicBezTo>
                  <a:pt x="6558208" y="768716"/>
                  <a:pt x="6558208" y="768716"/>
                  <a:pt x="6583240" y="793515"/>
                </a:cubicBezTo>
                <a:cubicBezTo>
                  <a:pt x="6608272" y="818308"/>
                  <a:pt x="6658335" y="843106"/>
                  <a:pt x="6683367" y="867905"/>
                </a:cubicBezTo>
                <a:cubicBezTo>
                  <a:pt x="6708399" y="917497"/>
                  <a:pt x="6708399" y="917497"/>
                  <a:pt x="6708399" y="917497"/>
                </a:cubicBezTo>
                <a:cubicBezTo>
                  <a:pt x="6758463" y="942296"/>
                  <a:pt x="6783494" y="967094"/>
                  <a:pt x="6783494" y="967094"/>
                </a:cubicBezTo>
                <a:cubicBezTo>
                  <a:pt x="6783494" y="991888"/>
                  <a:pt x="6758463" y="991888"/>
                  <a:pt x="6758463" y="1016686"/>
                </a:cubicBezTo>
                <a:cubicBezTo>
                  <a:pt x="6733431" y="1016686"/>
                  <a:pt x="6708399" y="1016686"/>
                  <a:pt x="6683367" y="991888"/>
                </a:cubicBezTo>
                <a:cubicBezTo>
                  <a:pt x="6683367" y="991888"/>
                  <a:pt x="6683367" y="991888"/>
                  <a:pt x="6658335" y="967094"/>
                </a:cubicBezTo>
                <a:cubicBezTo>
                  <a:pt x="6633303" y="967094"/>
                  <a:pt x="6608272" y="967094"/>
                  <a:pt x="6583240" y="967094"/>
                </a:cubicBezTo>
                <a:cubicBezTo>
                  <a:pt x="6583240" y="942296"/>
                  <a:pt x="6583240" y="942296"/>
                  <a:pt x="6583240" y="942296"/>
                </a:cubicBezTo>
                <a:cubicBezTo>
                  <a:pt x="6558208" y="917497"/>
                  <a:pt x="6508150" y="892704"/>
                  <a:pt x="6483118" y="892704"/>
                </a:cubicBezTo>
                <a:cubicBezTo>
                  <a:pt x="6433055" y="867905"/>
                  <a:pt x="6408023" y="867905"/>
                  <a:pt x="6408023" y="867905"/>
                </a:cubicBezTo>
                <a:cubicBezTo>
                  <a:pt x="6382991" y="843106"/>
                  <a:pt x="6357959" y="793515"/>
                  <a:pt x="6357959" y="793515"/>
                </a:cubicBezTo>
                <a:cubicBezTo>
                  <a:pt x="6357959" y="793515"/>
                  <a:pt x="6382991" y="768716"/>
                  <a:pt x="6408023" y="768716"/>
                </a:cubicBezTo>
                <a:cubicBezTo>
                  <a:pt x="6408023" y="768716"/>
                  <a:pt x="6382991" y="743917"/>
                  <a:pt x="6357959" y="743917"/>
                </a:cubicBezTo>
                <a:cubicBezTo>
                  <a:pt x="6357959" y="743917"/>
                  <a:pt x="6307896" y="768716"/>
                  <a:pt x="6282864" y="768716"/>
                </a:cubicBezTo>
                <a:cubicBezTo>
                  <a:pt x="6282864" y="768716"/>
                  <a:pt x="6257832" y="768716"/>
                  <a:pt x="6232806" y="743917"/>
                </a:cubicBezTo>
                <a:cubicBezTo>
                  <a:pt x="6207774" y="743917"/>
                  <a:pt x="6182742" y="743917"/>
                  <a:pt x="6157710" y="743917"/>
                </a:cubicBezTo>
                <a:cubicBezTo>
                  <a:pt x="6132678" y="743917"/>
                  <a:pt x="6107647" y="719118"/>
                  <a:pt x="6082615" y="719118"/>
                </a:cubicBezTo>
                <a:cubicBezTo>
                  <a:pt x="6082615" y="694325"/>
                  <a:pt x="6057583" y="694325"/>
                  <a:pt x="6007519" y="694325"/>
                </a:cubicBezTo>
                <a:cubicBezTo>
                  <a:pt x="6007519" y="694325"/>
                  <a:pt x="5932429" y="644728"/>
                  <a:pt x="5932429" y="644728"/>
                </a:cubicBezTo>
                <a:cubicBezTo>
                  <a:pt x="5907398" y="644728"/>
                  <a:pt x="5857334" y="619929"/>
                  <a:pt x="5857334" y="619929"/>
                </a:cubicBezTo>
                <a:cubicBezTo>
                  <a:pt x="5857334" y="619929"/>
                  <a:pt x="5807270" y="570337"/>
                  <a:pt x="5807270" y="570337"/>
                </a:cubicBezTo>
                <a:cubicBezTo>
                  <a:pt x="5807270" y="545538"/>
                  <a:pt x="5782239" y="520740"/>
                  <a:pt x="5757207" y="495947"/>
                </a:cubicBezTo>
                <a:cubicBezTo>
                  <a:pt x="5757207" y="495947"/>
                  <a:pt x="5757207" y="495947"/>
                  <a:pt x="5757207" y="471148"/>
                </a:cubicBezTo>
                <a:cubicBezTo>
                  <a:pt x="5782239" y="471148"/>
                  <a:pt x="5732175" y="446349"/>
                  <a:pt x="5707143" y="446349"/>
                </a:cubicBezTo>
                <a:cubicBezTo>
                  <a:pt x="5707143" y="421550"/>
                  <a:pt x="5657085" y="396757"/>
                  <a:pt x="5632053" y="396757"/>
                </a:cubicBezTo>
                <a:cubicBezTo>
                  <a:pt x="5632053" y="396757"/>
                  <a:pt x="5632053" y="396757"/>
                  <a:pt x="5581990" y="371959"/>
                </a:cubicBezTo>
                <a:cubicBezTo>
                  <a:pt x="5556958" y="371959"/>
                  <a:pt x="5531926" y="347160"/>
                  <a:pt x="5531926" y="347160"/>
                </a:cubicBezTo>
                <a:cubicBezTo>
                  <a:pt x="5506894" y="347160"/>
                  <a:pt x="5456830" y="347160"/>
                  <a:pt x="5431799" y="322361"/>
                </a:cubicBezTo>
                <a:cubicBezTo>
                  <a:pt x="5431799" y="322361"/>
                  <a:pt x="5406767" y="347160"/>
                  <a:pt x="5406767" y="347160"/>
                </a:cubicBezTo>
                <a:cubicBezTo>
                  <a:pt x="5406767" y="371959"/>
                  <a:pt x="5406767" y="371959"/>
                  <a:pt x="5406767" y="371959"/>
                </a:cubicBezTo>
                <a:cubicBezTo>
                  <a:pt x="5381741" y="371959"/>
                  <a:pt x="5381741" y="371959"/>
                  <a:pt x="5356709" y="371959"/>
                </a:cubicBezTo>
                <a:cubicBezTo>
                  <a:pt x="5331677" y="371959"/>
                  <a:pt x="5331677" y="371959"/>
                  <a:pt x="5306645" y="371959"/>
                </a:cubicBezTo>
                <a:cubicBezTo>
                  <a:pt x="5281613" y="371959"/>
                  <a:pt x="5256582" y="371959"/>
                  <a:pt x="5256582" y="371959"/>
                </a:cubicBezTo>
                <a:cubicBezTo>
                  <a:pt x="5231550" y="371959"/>
                  <a:pt x="5181486" y="371959"/>
                  <a:pt x="5181486" y="371959"/>
                </a:cubicBezTo>
                <a:cubicBezTo>
                  <a:pt x="5181486" y="347160"/>
                  <a:pt x="5206518" y="347160"/>
                  <a:pt x="5231550" y="347160"/>
                </a:cubicBezTo>
                <a:cubicBezTo>
                  <a:pt x="5256582" y="347160"/>
                  <a:pt x="5281613" y="347160"/>
                  <a:pt x="5281613" y="347160"/>
                </a:cubicBezTo>
                <a:cubicBezTo>
                  <a:pt x="5281613" y="347160"/>
                  <a:pt x="5256582" y="347160"/>
                  <a:pt x="5231550" y="322361"/>
                </a:cubicBezTo>
                <a:cubicBezTo>
                  <a:pt x="5231550" y="322361"/>
                  <a:pt x="5231550" y="297568"/>
                  <a:pt x="5231550" y="272769"/>
                </a:cubicBezTo>
                <a:cubicBezTo>
                  <a:pt x="5231550" y="272769"/>
                  <a:pt x="5231550" y="272769"/>
                  <a:pt x="5181486" y="272769"/>
                </a:cubicBezTo>
                <a:cubicBezTo>
                  <a:pt x="5156454" y="272769"/>
                  <a:pt x="5156454" y="272769"/>
                  <a:pt x="5156454" y="272769"/>
                </a:cubicBezTo>
                <a:cubicBezTo>
                  <a:pt x="5131422" y="272769"/>
                  <a:pt x="5081364" y="247971"/>
                  <a:pt x="5031301" y="247971"/>
                </a:cubicBezTo>
                <a:cubicBezTo>
                  <a:pt x="5031301" y="247971"/>
                  <a:pt x="5006269" y="247971"/>
                  <a:pt x="5006269" y="247971"/>
                </a:cubicBezTo>
                <a:cubicBezTo>
                  <a:pt x="4981237" y="247971"/>
                  <a:pt x="4931173" y="247971"/>
                  <a:pt x="4906142" y="247971"/>
                </a:cubicBezTo>
                <a:cubicBezTo>
                  <a:pt x="4856078" y="247971"/>
                  <a:pt x="4856078" y="247971"/>
                  <a:pt x="4856078" y="247971"/>
                </a:cubicBezTo>
                <a:cubicBezTo>
                  <a:pt x="4831046" y="272769"/>
                  <a:pt x="4831046" y="322361"/>
                  <a:pt x="4831046" y="322361"/>
                </a:cubicBezTo>
                <a:cubicBezTo>
                  <a:pt x="4831046" y="347160"/>
                  <a:pt x="4856078" y="347160"/>
                  <a:pt x="4856078" y="347160"/>
                </a:cubicBezTo>
                <a:cubicBezTo>
                  <a:pt x="4856078" y="347160"/>
                  <a:pt x="4881110" y="322361"/>
                  <a:pt x="4906142" y="322361"/>
                </a:cubicBezTo>
                <a:cubicBezTo>
                  <a:pt x="4906142" y="322361"/>
                  <a:pt x="4981237" y="347160"/>
                  <a:pt x="5006269" y="322361"/>
                </a:cubicBezTo>
                <a:cubicBezTo>
                  <a:pt x="5031301" y="322361"/>
                  <a:pt x="5056333" y="322361"/>
                  <a:pt x="5056333" y="322361"/>
                </a:cubicBezTo>
                <a:cubicBezTo>
                  <a:pt x="5081364" y="322361"/>
                  <a:pt x="5106391" y="322361"/>
                  <a:pt x="5106391" y="322361"/>
                </a:cubicBezTo>
                <a:cubicBezTo>
                  <a:pt x="5106391" y="322361"/>
                  <a:pt x="5106391" y="322361"/>
                  <a:pt x="5106391" y="347160"/>
                </a:cubicBezTo>
                <a:cubicBezTo>
                  <a:pt x="5106391" y="347160"/>
                  <a:pt x="5106391" y="347160"/>
                  <a:pt x="5081364" y="347160"/>
                </a:cubicBezTo>
                <a:cubicBezTo>
                  <a:pt x="5056333" y="371959"/>
                  <a:pt x="5056333" y="371959"/>
                  <a:pt x="5056333" y="371959"/>
                </a:cubicBezTo>
                <a:cubicBezTo>
                  <a:pt x="5056333" y="396757"/>
                  <a:pt x="5106391" y="446349"/>
                  <a:pt x="5106391" y="446349"/>
                </a:cubicBezTo>
                <a:cubicBezTo>
                  <a:pt x="5131422" y="471148"/>
                  <a:pt x="5156454" y="495947"/>
                  <a:pt x="5181486" y="495947"/>
                </a:cubicBezTo>
                <a:cubicBezTo>
                  <a:pt x="5206518" y="495947"/>
                  <a:pt x="5256582" y="520740"/>
                  <a:pt x="5256582" y="520740"/>
                </a:cubicBezTo>
                <a:cubicBezTo>
                  <a:pt x="5281613" y="520740"/>
                  <a:pt x="5231550" y="545538"/>
                  <a:pt x="5206518" y="545538"/>
                </a:cubicBezTo>
                <a:cubicBezTo>
                  <a:pt x="5231550" y="570337"/>
                  <a:pt x="5231550" y="570337"/>
                  <a:pt x="5231550" y="570337"/>
                </a:cubicBezTo>
                <a:cubicBezTo>
                  <a:pt x="5231550" y="570337"/>
                  <a:pt x="5231550" y="595136"/>
                  <a:pt x="5256582" y="595136"/>
                </a:cubicBezTo>
                <a:cubicBezTo>
                  <a:pt x="5256582" y="595136"/>
                  <a:pt x="5256582" y="595136"/>
                  <a:pt x="5256582" y="619929"/>
                </a:cubicBezTo>
                <a:cubicBezTo>
                  <a:pt x="5256582" y="619929"/>
                  <a:pt x="5256582" y="619929"/>
                  <a:pt x="5281613" y="619929"/>
                </a:cubicBezTo>
                <a:cubicBezTo>
                  <a:pt x="5306645" y="619929"/>
                  <a:pt x="5331677" y="644728"/>
                  <a:pt x="5356709" y="644728"/>
                </a:cubicBezTo>
                <a:cubicBezTo>
                  <a:pt x="5356709" y="644728"/>
                  <a:pt x="5381741" y="644728"/>
                  <a:pt x="5381741" y="644728"/>
                </a:cubicBezTo>
                <a:cubicBezTo>
                  <a:pt x="5406767" y="669527"/>
                  <a:pt x="5456830" y="669527"/>
                  <a:pt x="5481862" y="669527"/>
                </a:cubicBezTo>
                <a:cubicBezTo>
                  <a:pt x="5481862" y="669527"/>
                  <a:pt x="5481862" y="669527"/>
                  <a:pt x="5506894" y="669527"/>
                </a:cubicBezTo>
                <a:cubicBezTo>
                  <a:pt x="5531926" y="694325"/>
                  <a:pt x="5531926" y="694325"/>
                  <a:pt x="5531926" y="694325"/>
                </a:cubicBezTo>
                <a:cubicBezTo>
                  <a:pt x="5556958" y="694325"/>
                  <a:pt x="5581990" y="719118"/>
                  <a:pt x="5581990" y="719118"/>
                </a:cubicBezTo>
                <a:cubicBezTo>
                  <a:pt x="5581990" y="719118"/>
                  <a:pt x="5607021" y="719118"/>
                  <a:pt x="5607021" y="694325"/>
                </a:cubicBezTo>
                <a:cubicBezTo>
                  <a:pt x="5607021" y="694325"/>
                  <a:pt x="5632053" y="694325"/>
                  <a:pt x="5657085" y="694325"/>
                </a:cubicBezTo>
                <a:cubicBezTo>
                  <a:pt x="5657085" y="694325"/>
                  <a:pt x="5657085" y="694325"/>
                  <a:pt x="5732175" y="719118"/>
                </a:cubicBezTo>
                <a:cubicBezTo>
                  <a:pt x="5757207" y="743917"/>
                  <a:pt x="5782239" y="768716"/>
                  <a:pt x="5782239" y="768716"/>
                </a:cubicBezTo>
                <a:cubicBezTo>
                  <a:pt x="5807270" y="793515"/>
                  <a:pt x="5857334" y="818308"/>
                  <a:pt x="5882366" y="818308"/>
                </a:cubicBezTo>
                <a:cubicBezTo>
                  <a:pt x="5907398" y="843106"/>
                  <a:pt x="5907398" y="843106"/>
                  <a:pt x="5932429" y="843106"/>
                </a:cubicBezTo>
                <a:cubicBezTo>
                  <a:pt x="5932429" y="843106"/>
                  <a:pt x="5932429" y="867905"/>
                  <a:pt x="5932429" y="867905"/>
                </a:cubicBezTo>
                <a:cubicBezTo>
                  <a:pt x="5957456" y="867905"/>
                  <a:pt x="6007519" y="892704"/>
                  <a:pt x="6007519" y="892704"/>
                </a:cubicBezTo>
                <a:cubicBezTo>
                  <a:pt x="6007519" y="892704"/>
                  <a:pt x="6007519" y="892704"/>
                  <a:pt x="6032551" y="892704"/>
                </a:cubicBezTo>
                <a:cubicBezTo>
                  <a:pt x="6057583" y="917497"/>
                  <a:pt x="6082615" y="942296"/>
                  <a:pt x="6082615" y="942296"/>
                </a:cubicBezTo>
                <a:cubicBezTo>
                  <a:pt x="6107647" y="967094"/>
                  <a:pt x="6132678" y="991888"/>
                  <a:pt x="6157710" y="991888"/>
                </a:cubicBezTo>
                <a:cubicBezTo>
                  <a:pt x="6157710" y="991888"/>
                  <a:pt x="6157710" y="991888"/>
                  <a:pt x="6157710" y="1016686"/>
                </a:cubicBezTo>
                <a:cubicBezTo>
                  <a:pt x="6182742" y="1041485"/>
                  <a:pt x="6182742" y="1041485"/>
                  <a:pt x="6182742" y="1041485"/>
                </a:cubicBezTo>
                <a:cubicBezTo>
                  <a:pt x="6207774" y="1066284"/>
                  <a:pt x="6232806" y="1066284"/>
                  <a:pt x="6257832" y="1066284"/>
                </a:cubicBezTo>
                <a:lnTo>
                  <a:pt x="6286388" y="1068461"/>
                </a:lnTo>
                <a:lnTo>
                  <a:pt x="6304434" y="1062504"/>
                </a:lnTo>
                <a:cubicBezTo>
                  <a:pt x="6304434" y="1062504"/>
                  <a:pt x="6304434" y="1062504"/>
                  <a:pt x="6304434" y="1044884"/>
                </a:cubicBezTo>
                <a:cubicBezTo>
                  <a:pt x="6571201" y="1044884"/>
                  <a:pt x="6571201" y="1044884"/>
                  <a:pt x="6571201" y="1044884"/>
                </a:cubicBezTo>
                <a:cubicBezTo>
                  <a:pt x="6571201" y="1062504"/>
                  <a:pt x="6588981" y="1062504"/>
                  <a:pt x="6588981" y="1062504"/>
                </a:cubicBezTo>
                <a:cubicBezTo>
                  <a:pt x="6624550" y="1080124"/>
                  <a:pt x="6677905" y="1097738"/>
                  <a:pt x="6713475" y="1115358"/>
                </a:cubicBezTo>
                <a:cubicBezTo>
                  <a:pt x="6749044" y="1132978"/>
                  <a:pt x="6766824" y="1150593"/>
                  <a:pt x="6766824" y="1150593"/>
                </a:cubicBezTo>
                <a:cubicBezTo>
                  <a:pt x="6802393" y="1168213"/>
                  <a:pt x="6855748" y="1203447"/>
                  <a:pt x="6873533" y="1238687"/>
                </a:cubicBezTo>
                <a:cubicBezTo>
                  <a:pt x="6873533" y="1238687"/>
                  <a:pt x="6891318" y="1238687"/>
                  <a:pt x="6891318" y="1238687"/>
                </a:cubicBezTo>
                <a:cubicBezTo>
                  <a:pt x="6909103" y="1256301"/>
                  <a:pt x="6926887" y="1256301"/>
                  <a:pt x="6944672" y="1273921"/>
                </a:cubicBezTo>
                <a:cubicBezTo>
                  <a:pt x="6962452" y="1291541"/>
                  <a:pt x="6998021" y="1291541"/>
                  <a:pt x="7015806" y="1291541"/>
                </a:cubicBezTo>
                <a:cubicBezTo>
                  <a:pt x="7051376" y="1291541"/>
                  <a:pt x="7051376" y="1291541"/>
                  <a:pt x="7051376" y="1291541"/>
                </a:cubicBezTo>
                <a:cubicBezTo>
                  <a:pt x="7069161" y="1291541"/>
                  <a:pt x="7104730" y="1291541"/>
                  <a:pt x="7122515" y="1291541"/>
                </a:cubicBezTo>
                <a:cubicBezTo>
                  <a:pt x="7122515" y="1291541"/>
                  <a:pt x="7158079" y="1291541"/>
                  <a:pt x="7175864" y="1309156"/>
                </a:cubicBezTo>
                <a:cubicBezTo>
                  <a:pt x="7175864" y="1309156"/>
                  <a:pt x="7193649" y="1309156"/>
                  <a:pt x="7193649" y="1309156"/>
                </a:cubicBezTo>
                <a:cubicBezTo>
                  <a:pt x="7193649" y="1309156"/>
                  <a:pt x="7193649" y="1309156"/>
                  <a:pt x="7211434" y="1309156"/>
                </a:cubicBezTo>
                <a:cubicBezTo>
                  <a:pt x="7211434" y="1291541"/>
                  <a:pt x="7211434" y="1291541"/>
                  <a:pt x="7211434" y="1291541"/>
                </a:cubicBezTo>
                <a:cubicBezTo>
                  <a:pt x="7193649" y="1273921"/>
                  <a:pt x="7175864" y="1273921"/>
                  <a:pt x="7175864" y="1256301"/>
                </a:cubicBezTo>
                <a:cubicBezTo>
                  <a:pt x="7175864" y="1256301"/>
                  <a:pt x="7158079" y="1238687"/>
                  <a:pt x="7158079" y="1238687"/>
                </a:cubicBezTo>
                <a:cubicBezTo>
                  <a:pt x="7175864" y="1221067"/>
                  <a:pt x="7175864" y="1221067"/>
                  <a:pt x="7175864" y="1221067"/>
                </a:cubicBezTo>
                <a:cubicBezTo>
                  <a:pt x="7158079" y="1203447"/>
                  <a:pt x="7140300" y="1203447"/>
                  <a:pt x="7140300" y="1185833"/>
                </a:cubicBezTo>
                <a:cubicBezTo>
                  <a:pt x="7122515" y="1185833"/>
                  <a:pt x="7086946" y="1185833"/>
                  <a:pt x="7069161" y="1185833"/>
                </a:cubicBezTo>
                <a:cubicBezTo>
                  <a:pt x="7015806" y="1185833"/>
                  <a:pt x="7015806" y="1185833"/>
                  <a:pt x="7015806" y="1185833"/>
                </a:cubicBezTo>
                <a:cubicBezTo>
                  <a:pt x="6980236" y="1168213"/>
                  <a:pt x="6944672" y="1150593"/>
                  <a:pt x="6926887" y="1150593"/>
                </a:cubicBezTo>
                <a:cubicBezTo>
                  <a:pt x="6909103" y="1150593"/>
                  <a:pt x="6873533" y="1132978"/>
                  <a:pt x="6873533" y="1132978"/>
                </a:cubicBezTo>
                <a:cubicBezTo>
                  <a:pt x="6855748" y="1115358"/>
                  <a:pt x="6837963" y="1097738"/>
                  <a:pt x="6855748" y="1097738"/>
                </a:cubicBezTo>
                <a:cubicBezTo>
                  <a:pt x="6855748" y="1097738"/>
                  <a:pt x="6873533" y="1097738"/>
                  <a:pt x="6873533" y="1080124"/>
                </a:cubicBezTo>
                <a:cubicBezTo>
                  <a:pt x="6873533" y="1080124"/>
                  <a:pt x="6837963" y="1062504"/>
                  <a:pt x="6820178" y="1044884"/>
                </a:cubicBezTo>
                <a:cubicBezTo>
                  <a:pt x="7584905" y="1044884"/>
                  <a:pt x="7584905" y="1044884"/>
                  <a:pt x="7584905" y="1044884"/>
                </a:cubicBezTo>
                <a:cubicBezTo>
                  <a:pt x="7584905" y="1044884"/>
                  <a:pt x="7584905" y="1062504"/>
                  <a:pt x="7584905" y="1062504"/>
                </a:cubicBezTo>
                <a:cubicBezTo>
                  <a:pt x="7584905" y="1062504"/>
                  <a:pt x="7584905" y="1062504"/>
                  <a:pt x="7602690" y="1080124"/>
                </a:cubicBezTo>
                <a:cubicBezTo>
                  <a:pt x="7620475" y="1097738"/>
                  <a:pt x="7620475" y="1097738"/>
                  <a:pt x="7620475" y="1097738"/>
                </a:cubicBezTo>
                <a:cubicBezTo>
                  <a:pt x="7638260" y="1132978"/>
                  <a:pt x="7673829" y="1150593"/>
                  <a:pt x="7673829" y="1150593"/>
                </a:cubicBezTo>
                <a:cubicBezTo>
                  <a:pt x="7673829" y="1168213"/>
                  <a:pt x="7709399" y="1185833"/>
                  <a:pt x="7709399" y="1203447"/>
                </a:cubicBezTo>
                <a:cubicBezTo>
                  <a:pt x="7727184" y="1203447"/>
                  <a:pt x="7727184" y="1221067"/>
                  <a:pt x="7691614" y="1221067"/>
                </a:cubicBezTo>
                <a:cubicBezTo>
                  <a:pt x="7691614" y="1221067"/>
                  <a:pt x="7691614" y="1221067"/>
                  <a:pt x="7656045" y="1185833"/>
                </a:cubicBezTo>
                <a:cubicBezTo>
                  <a:pt x="7656045" y="1185833"/>
                  <a:pt x="7638260" y="1168213"/>
                  <a:pt x="7638260" y="1168213"/>
                </a:cubicBezTo>
                <a:cubicBezTo>
                  <a:pt x="7602690" y="1150593"/>
                  <a:pt x="7584905" y="1132978"/>
                  <a:pt x="7584905" y="1132978"/>
                </a:cubicBezTo>
                <a:cubicBezTo>
                  <a:pt x="7602690" y="1132978"/>
                  <a:pt x="7584905" y="1097738"/>
                  <a:pt x="7584905" y="1097738"/>
                </a:cubicBezTo>
                <a:cubicBezTo>
                  <a:pt x="7584905" y="1097738"/>
                  <a:pt x="7567120" y="1097738"/>
                  <a:pt x="7567120" y="1115358"/>
                </a:cubicBezTo>
                <a:cubicBezTo>
                  <a:pt x="7584905" y="1115358"/>
                  <a:pt x="7584905" y="1150593"/>
                  <a:pt x="7584905" y="1150593"/>
                </a:cubicBezTo>
                <a:cubicBezTo>
                  <a:pt x="7584905" y="1150593"/>
                  <a:pt x="7584905" y="1168213"/>
                  <a:pt x="7602690" y="1168213"/>
                </a:cubicBezTo>
                <a:cubicBezTo>
                  <a:pt x="7620475" y="1185833"/>
                  <a:pt x="7638260" y="1221067"/>
                  <a:pt x="7638260" y="1221067"/>
                </a:cubicBezTo>
                <a:cubicBezTo>
                  <a:pt x="7638260" y="1238687"/>
                  <a:pt x="7620475" y="1238687"/>
                  <a:pt x="7602690" y="1238687"/>
                </a:cubicBezTo>
                <a:cubicBezTo>
                  <a:pt x="7584905" y="1221067"/>
                  <a:pt x="7513771" y="1203447"/>
                  <a:pt x="7495986" y="1185833"/>
                </a:cubicBezTo>
                <a:cubicBezTo>
                  <a:pt x="7495986" y="1185833"/>
                  <a:pt x="7495986" y="1185833"/>
                  <a:pt x="7460417" y="1185833"/>
                </a:cubicBezTo>
                <a:cubicBezTo>
                  <a:pt x="7442632" y="1203447"/>
                  <a:pt x="7442632" y="1203447"/>
                  <a:pt x="7442632" y="1203447"/>
                </a:cubicBezTo>
                <a:cubicBezTo>
                  <a:pt x="7460417" y="1221067"/>
                  <a:pt x="7478201" y="1256301"/>
                  <a:pt x="7478201" y="1256301"/>
                </a:cubicBezTo>
                <a:cubicBezTo>
                  <a:pt x="7478201" y="1256301"/>
                  <a:pt x="7478201" y="1256301"/>
                  <a:pt x="7495986" y="1256301"/>
                </a:cubicBezTo>
                <a:cubicBezTo>
                  <a:pt x="7549335" y="1273921"/>
                  <a:pt x="7549335" y="1273921"/>
                  <a:pt x="7549335" y="1273921"/>
                </a:cubicBezTo>
                <a:cubicBezTo>
                  <a:pt x="7567120" y="1273921"/>
                  <a:pt x="7584905" y="1291541"/>
                  <a:pt x="7584905" y="1273921"/>
                </a:cubicBezTo>
                <a:cubicBezTo>
                  <a:pt x="7584905" y="1273921"/>
                  <a:pt x="7584905" y="1256301"/>
                  <a:pt x="7584905" y="1256301"/>
                </a:cubicBezTo>
                <a:cubicBezTo>
                  <a:pt x="7602690" y="1256301"/>
                  <a:pt x="7638260" y="1273921"/>
                  <a:pt x="7656045" y="1291541"/>
                </a:cubicBezTo>
                <a:cubicBezTo>
                  <a:pt x="7656045" y="1291541"/>
                  <a:pt x="7709399" y="1344390"/>
                  <a:pt x="7727184" y="1362010"/>
                </a:cubicBezTo>
                <a:cubicBezTo>
                  <a:pt x="7744963" y="1397244"/>
                  <a:pt x="7816103" y="1432484"/>
                  <a:pt x="7833888" y="1450099"/>
                </a:cubicBezTo>
                <a:cubicBezTo>
                  <a:pt x="7851672" y="1450099"/>
                  <a:pt x="7887242" y="1502953"/>
                  <a:pt x="7887242" y="1520573"/>
                </a:cubicBezTo>
                <a:cubicBezTo>
                  <a:pt x="7905027" y="1520573"/>
                  <a:pt x="7922812" y="1555807"/>
                  <a:pt x="7922812" y="1538193"/>
                </a:cubicBezTo>
                <a:cubicBezTo>
                  <a:pt x="7922812" y="1538193"/>
                  <a:pt x="7922812" y="1520573"/>
                  <a:pt x="7922812" y="1520573"/>
                </a:cubicBezTo>
                <a:cubicBezTo>
                  <a:pt x="7940591" y="1520573"/>
                  <a:pt x="7958376" y="1538193"/>
                  <a:pt x="7993946" y="1555807"/>
                </a:cubicBezTo>
                <a:cubicBezTo>
                  <a:pt x="7993946" y="1555807"/>
                  <a:pt x="7993946" y="1555807"/>
                  <a:pt x="8011731" y="1573427"/>
                </a:cubicBezTo>
                <a:cubicBezTo>
                  <a:pt x="8011731" y="1573427"/>
                  <a:pt x="8029516" y="1591047"/>
                  <a:pt x="8047300" y="1608662"/>
                </a:cubicBezTo>
                <a:cubicBezTo>
                  <a:pt x="8065085" y="1626282"/>
                  <a:pt x="8065085" y="1626282"/>
                  <a:pt x="8065085" y="1626282"/>
                </a:cubicBezTo>
                <a:cubicBezTo>
                  <a:pt x="8065085" y="1626282"/>
                  <a:pt x="8065085" y="1643902"/>
                  <a:pt x="8047300" y="1626282"/>
                </a:cubicBezTo>
                <a:cubicBezTo>
                  <a:pt x="8047300" y="1608662"/>
                  <a:pt x="7993946" y="1591047"/>
                  <a:pt x="7993946" y="1608662"/>
                </a:cubicBezTo>
                <a:cubicBezTo>
                  <a:pt x="7993946" y="1608662"/>
                  <a:pt x="7993946" y="1626282"/>
                  <a:pt x="7993946" y="1643902"/>
                </a:cubicBezTo>
                <a:cubicBezTo>
                  <a:pt x="7993946" y="1661516"/>
                  <a:pt x="8047300" y="1696756"/>
                  <a:pt x="8065085" y="1731990"/>
                </a:cubicBezTo>
                <a:cubicBezTo>
                  <a:pt x="8118440" y="1767225"/>
                  <a:pt x="8118440" y="1767225"/>
                  <a:pt x="8118440" y="1767225"/>
                </a:cubicBezTo>
                <a:cubicBezTo>
                  <a:pt x="8154004" y="1802465"/>
                  <a:pt x="8189574" y="1837699"/>
                  <a:pt x="8207359" y="1855319"/>
                </a:cubicBezTo>
                <a:cubicBezTo>
                  <a:pt x="8225143" y="1872934"/>
                  <a:pt x="8260713" y="1925788"/>
                  <a:pt x="8260713" y="1943408"/>
                </a:cubicBezTo>
                <a:cubicBezTo>
                  <a:pt x="8260713" y="1943408"/>
                  <a:pt x="8260713" y="1961028"/>
                  <a:pt x="8260713" y="1961028"/>
                </a:cubicBezTo>
                <a:cubicBezTo>
                  <a:pt x="8260713" y="1961028"/>
                  <a:pt x="8242928" y="1943408"/>
                  <a:pt x="8225143" y="1925788"/>
                </a:cubicBezTo>
                <a:cubicBezTo>
                  <a:pt x="8207359" y="1908174"/>
                  <a:pt x="8189574" y="1890554"/>
                  <a:pt x="8171789" y="1872934"/>
                </a:cubicBezTo>
                <a:cubicBezTo>
                  <a:pt x="8154004" y="1855319"/>
                  <a:pt x="8154004" y="1855319"/>
                  <a:pt x="8136219" y="1837699"/>
                </a:cubicBezTo>
                <a:cubicBezTo>
                  <a:pt x="8136219" y="1837699"/>
                  <a:pt x="8100655" y="1837699"/>
                  <a:pt x="8100655" y="1837699"/>
                </a:cubicBezTo>
                <a:cubicBezTo>
                  <a:pt x="8100655" y="1820079"/>
                  <a:pt x="8047300" y="1784845"/>
                  <a:pt x="8029516" y="1749610"/>
                </a:cubicBezTo>
                <a:cubicBezTo>
                  <a:pt x="8011731" y="1731990"/>
                  <a:pt x="7922812" y="1679136"/>
                  <a:pt x="7905027" y="1661516"/>
                </a:cubicBezTo>
                <a:cubicBezTo>
                  <a:pt x="7905027" y="1661516"/>
                  <a:pt x="7905027" y="1661516"/>
                  <a:pt x="7887242" y="1643902"/>
                </a:cubicBezTo>
                <a:cubicBezTo>
                  <a:pt x="7851672" y="1608662"/>
                  <a:pt x="7851672" y="1608662"/>
                  <a:pt x="7851672" y="1608662"/>
                </a:cubicBezTo>
                <a:cubicBezTo>
                  <a:pt x="7833888" y="1573427"/>
                  <a:pt x="7798318" y="1555807"/>
                  <a:pt x="7816103" y="1555807"/>
                </a:cubicBezTo>
                <a:cubicBezTo>
                  <a:pt x="7816103" y="1555807"/>
                  <a:pt x="7798318" y="1520573"/>
                  <a:pt x="7798318" y="1520573"/>
                </a:cubicBezTo>
                <a:cubicBezTo>
                  <a:pt x="7780533" y="1502953"/>
                  <a:pt x="7762748" y="1538193"/>
                  <a:pt x="7780533" y="1555807"/>
                </a:cubicBezTo>
                <a:cubicBezTo>
                  <a:pt x="7780533" y="1573427"/>
                  <a:pt x="7780533" y="1591047"/>
                  <a:pt x="7780533" y="1591047"/>
                </a:cubicBezTo>
                <a:cubicBezTo>
                  <a:pt x="7762748" y="1573427"/>
                  <a:pt x="7762748" y="1591047"/>
                  <a:pt x="7762748" y="1591047"/>
                </a:cubicBezTo>
                <a:cubicBezTo>
                  <a:pt x="7780533" y="1591047"/>
                  <a:pt x="7798318" y="1608662"/>
                  <a:pt x="7798318" y="1608662"/>
                </a:cubicBezTo>
                <a:cubicBezTo>
                  <a:pt x="7816103" y="1626282"/>
                  <a:pt x="7833888" y="1643902"/>
                  <a:pt x="7833888" y="1661516"/>
                </a:cubicBezTo>
                <a:cubicBezTo>
                  <a:pt x="7851672" y="1679136"/>
                  <a:pt x="7833888" y="1696756"/>
                  <a:pt x="7816103" y="1661516"/>
                </a:cubicBezTo>
                <a:cubicBezTo>
                  <a:pt x="7798318" y="1643902"/>
                  <a:pt x="7744963" y="1608662"/>
                  <a:pt x="7744963" y="1608662"/>
                </a:cubicBezTo>
                <a:cubicBezTo>
                  <a:pt x="7744963" y="1626282"/>
                  <a:pt x="7727184" y="1626282"/>
                  <a:pt x="7691614" y="1626282"/>
                </a:cubicBezTo>
                <a:cubicBezTo>
                  <a:pt x="7691614" y="1626282"/>
                  <a:pt x="7673829" y="1626282"/>
                  <a:pt x="7656045" y="1608662"/>
                </a:cubicBezTo>
                <a:cubicBezTo>
                  <a:pt x="7656045" y="1608662"/>
                  <a:pt x="7638260" y="1608662"/>
                  <a:pt x="7638260" y="1608662"/>
                </a:cubicBezTo>
                <a:cubicBezTo>
                  <a:pt x="7602690" y="1591047"/>
                  <a:pt x="7567120" y="1573427"/>
                  <a:pt x="7549335" y="1573427"/>
                </a:cubicBezTo>
                <a:cubicBezTo>
                  <a:pt x="7531556" y="1573427"/>
                  <a:pt x="7495986" y="1591047"/>
                  <a:pt x="7495986" y="1608662"/>
                </a:cubicBezTo>
                <a:cubicBezTo>
                  <a:pt x="7495986" y="1608662"/>
                  <a:pt x="7460417" y="1626282"/>
                  <a:pt x="7442632" y="1626282"/>
                </a:cubicBezTo>
                <a:cubicBezTo>
                  <a:pt x="7442632" y="1626282"/>
                  <a:pt x="7424847" y="1626282"/>
                  <a:pt x="7407062" y="1626282"/>
                </a:cubicBezTo>
                <a:cubicBezTo>
                  <a:pt x="7407062" y="1626282"/>
                  <a:pt x="7371492" y="1626282"/>
                  <a:pt x="7353707" y="1626282"/>
                </a:cubicBezTo>
                <a:cubicBezTo>
                  <a:pt x="7353707" y="1626282"/>
                  <a:pt x="7353707" y="1643902"/>
                  <a:pt x="7353707" y="1643902"/>
                </a:cubicBezTo>
                <a:cubicBezTo>
                  <a:pt x="7353707" y="1643902"/>
                  <a:pt x="7318143" y="1643902"/>
                  <a:pt x="7300358" y="1643902"/>
                </a:cubicBezTo>
                <a:cubicBezTo>
                  <a:pt x="7300358" y="1643902"/>
                  <a:pt x="7264789" y="1626282"/>
                  <a:pt x="7247004" y="1626282"/>
                </a:cubicBezTo>
                <a:cubicBezTo>
                  <a:pt x="7229219" y="1626282"/>
                  <a:pt x="7229219" y="1626282"/>
                  <a:pt x="7229219" y="1626282"/>
                </a:cubicBezTo>
                <a:cubicBezTo>
                  <a:pt x="7229219" y="1626282"/>
                  <a:pt x="7229219" y="1626282"/>
                  <a:pt x="7229219" y="1643902"/>
                </a:cubicBezTo>
                <a:cubicBezTo>
                  <a:pt x="7229219" y="1643902"/>
                  <a:pt x="7247004" y="1679136"/>
                  <a:pt x="7264789" y="1696756"/>
                </a:cubicBezTo>
                <a:cubicBezTo>
                  <a:pt x="7282574" y="1714370"/>
                  <a:pt x="7335928" y="1767225"/>
                  <a:pt x="7335928" y="1784845"/>
                </a:cubicBezTo>
                <a:cubicBezTo>
                  <a:pt x="7318143" y="1784845"/>
                  <a:pt x="7300358" y="1767225"/>
                  <a:pt x="7300358" y="1767225"/>
                </a:cubicBezTo>
                <a:cubicBezTo>
                  <a:pt x="7300358" y="1749610"/>
                  <a:pt x="7282574" y="1714370"/>
                  <a:pt x="7264789" y="1714370"/>
                </a:cubicBezTo>
                <a:cubicBezTo>
                  <a:pt x="7264789" y="1696756"/>
                  <a:pt x="7211434" y="1679136"/>
                  <a:pt x="7229219" y="1696756"/>
                </a:cubicBezTo>
                <a:cubicBezTo>
                  <a:pt x="7229219" y="1696756"/>
                  <a:pt x="7229219" y="1731990"/>
                  <a:pt x="7229219" y="1731990"/>
                </a:cubicBezTo>
                <a:cubicBezTo>
                  <a:pt x="7211434" y="1731990"/>
                  <a:pt x="7193649" y="1749610"/>
                  <a:pt x="7211434" y="1767225"/>
                </a:cubicBezTo>
                <a:cubicBezTo>
                  <a:pt x="7211434" y="1784845"/>
                  <a:pt x="7247004" y="1855319"/>
                  <a:pt x="7264789" y="1855319"/>
                </a:cubicBezTo>
                <a:cubicBezTo>
                  <a:pt x="7264789" y="1837699"/>
                  <a:pt x="7264789" y="1820079"/>
                  <a:pt x="7282574" y="1820079"/>
                </a:cubicBezTo>
                <a:cubicBezTo>
                  <a:pt x="7282574" y="1820079"/>
                  <a:pt x="7318143" y="1820079"/>
                  <a:pt x="7318143" y="1820079"/>
                </a:cubicBezTo>
                <a:cubicBezTo>
                  <a:pt x="7335928" y="1837699"/>
                  <a:pt x="7353707" y="1837699"/>
                  <a:pt x="7389277" y="1837699"/>
                </a:cubicBezTo>
                <a:cubicBezTo>
                  <a:pt x="7389277" y="1837699"/>
                  <a:pt x="7407062" y="1837699"/>
                  <a:pt x="7424847" y="1855319"/>
                </a:cubicBezTo>
                <a:cubicBezTo>
                  <a:pt x="7442632" y="1855319"/>
                  <a:pt x="7442632" y="1855319"/>
                  <a:pt x="7442632" y="1855319"/>
                </a:cubicBezTo>
                <a:cubicBezTo>
                  <a:pt x="7442632" y="1855319"/>
                  <a:pt x="7442632" y="1855319"/>
                  <a:pt x="7442632" y="1837699"/>
                </a:cubicBezTo>
                <a:cubicBezTo>
                  <a:pt x="7460417" y="1837699"/>
                  <a:pt x="7460417" y="1802465"/>
                  <a:pt x="7460417" y="1802465"/>
                </a:cubicBezTo>
                <a:cubicBezTo>
                  <a:pt x="7460417" y="1802465"/>
                  <a:pt x="7424847" y="1784845"/>
                  <a:pt x="7407062" y="1767225"/>
                </a:cubicBezTo>
                <a:cubicBezTo>
                  <a:pt x="7389277" y="1767225"/>
                  <a:pt x="7389277" y="1767225"/>
                  <a:pt x="7389277" y="1767225"/>
                </a:cubicBezTo>
                <a:cubicBezTo>
                  <a:pt x="7389277" y="1749610"/>
                  <a:pt x="7389277" y="1731990"/>
                  <a:pt x="7389277" y="1731990"/>
                </a:cubicBezTo>
                <a:cubicBezTo>
                  <a:pt x="7389277" y="1731990"/>
                  <a:pt x="7389277" y="1714370"/>
                  <a:pt x="7407062" y="1731990"/>
                </a:cubicBezTo>
                <a:cubicBezTo>
                  <a:pt x="7407062" y="1731990"/>
                  <a:pt x="7442632" y="1749610"/>
                  <a:pt x="7460417" y="1749610"/>
                </a:cubicBezTo>
                <a:cubicBezTo>
                  <a:pt x="7460417" y="1749610"/>
                  <a:pt x="7495986" y="1767225"/>
                  <a:pt x="7513771" y="1784845"/>
                </a:cubicBezTo>
                <a:cubicBezTo>
                  <a:pt x="7513771" y="1784845"/>
                  <a:pt x="7531556" y="1802465"/>
                  <a:pt x="7531556" y="1784845"/>
                </a:cubicBezTo>
                <a:cubicBezTo>
                  <a:pt x="7531556" y="1784845"/>
                  <a:pt x="7531556" y="1767225"/>
                  <a:pt x="7549335" y="1749610"/>
                </a:cubicBezTo>
                <a:cubicBezTo>
                  <a:pt x="7549335" y="1749610"/>
                  <a:pt x="7567120" y="1696756"/>
                  <a:pt x="7567120" y="1696756"/>
                </a:cubicBezTo>
                <a:cubicBezTo>
                  <a:pt x="7567120" y="1696756"/>
                  <a:pt x="7584905" y="1714370"/>
                  <a:pt x="7602690" y="1714370"/>
                </a:cubicBezTo>
                <a:cubicBezTo>
                  <a:pt x="7620475" y="1731990"/>
                  <a:pt x="7656045" y="1749610"/>
                  <a:pt x="7673829" y="1749610"/>
                </a:cubicBezTo>
                <a:cubicBezTo>
                  <a:pt x="7691614" y="1749610"/>
                  <a:pt x="7727184" y="1784845"/>
                  <a:pt x="7744963" y="1802465"/>
                </a:cubicBezTo>
                <a:cubicBezTo>
                  <a:pt x="7744963" y="1802465"/>
                  <a:pt x="7780533" y="1820079"/>
                  <a:pt x="7798318" y="1837699"/>
                </a:cubicBezTo>
                <a:cubicBezTo>
                  <a:pt x="7798318" y="1837699"/>
                  <a:pt x="7833888" y="1872934"/>
                  <a:pt x="7869457" y="1908174"/>
                </a:cubicBezTo>
                <a:cubicBezTo>
                  <a:pt x="7887242" y="1925788"/>
                  <a:pt x="7887242" y="1925788"/>
                  <a:pt x="7887242" y="1925788"/>
                </a:cubicBezTo>
                <a:cubicBezTo>
                  <a:pt x="7887242" y="1925788"/>
                  <a:pt x="7905027" y="1943408"/>
                  <a:pt x="7905027" y="1925788"/>
                </a:cubicBezTo>
                <a:cubicBezTo>
                  <a:pt x="7905027" y="1925788"/>
                  <a:pt x="7905027" y="1925788"/>
                  <a:pt x="7922812" y="1925788"/>
                </a:cubicBezTo>
                <a:cubicBezTo>
                  <a:pt x="7922812" y="1925788"/>
                  <a:pt x="7958376" y="1978642"/>
                  <a:pt x="7976161" y="1996262"/>
                </a:cubicBezTo>
                <a:cubicBezTo>
                  <a:pt x="7993946" y="2013882"/>
                  <a:pt x="8029516" y="2031497"/>
                  <a:pt x="8029516" y="2031497"/>
                </a:cubicBezTo>
                <a:cubicBezTo>
                  <a:pt x="8029516" y="2013882"/>
                  <a:pt x="8047300" y="2013882"/>
                  <a:pt x="8065085" y="2031497"/>
                </a:cubicBezTo>
                <a:cubicBezTo>
                  <a:pt x="8082870" y="2049117"/>
                  <a:pt x="8100655" y="2066737"/>
                  <a:pt x="8100655" y="2084351"/>
                </a:cubicBezTo>
                <a:cubicBezTo>
                  <a:pt x="8118440" y="2101971"/>
                  <a:pt x="8136219" y="2119591"/>
                  <a:pt x="8136219" y="2119591"/>
                </a:cubicBezTo>
                <a:cubicBezTo>
                  <a:pt x="8136219" y="2119591"/>
                  <a:pt x="8136219" y="2101971"/>
                  <a:pt x="8136219" y="2101971"/>
                </a:cubicBezTo>
                <a:cubicBezTo>
                  <a:pt x="8136219" y="2101971"/>
                  <a:pt x="8136219" y="2084351"/>
                  <a:pt x="8136219" y="2066737"/>
                </a:cubicBezTo>
                <a:cubicBezTo>
                  <a:pt x="8118440" y="2049117"/>
                  <a:pt x="8100655" y="1996262"/>
                  <a:pt x="8118440" y="1996262"/>
                </a:cubicBezTo>
                <a:cubicBezTo>
                  <a:pt x="8136219" y="1996262"/>
                  <a:pt x="8154004" y="1996262"/>
                  <a:pt x="8171789" y="1996262"/>
                </a:cubicBezTo>
                <a:cubicBezTo>
                  <a:pt x="8171789" y="1996262"/>
                  <a:pt x="8171789" y="2013882"/>
                  <a:pt x="8171789" y="2013882"/>
                </a:cubicBezTo>
                <a:cubicBezTo>
                  <a:pt x="8171789" y="2031497"/>
                  <a:pt x="8171789" y="2066737"/>
                  <a:pt x="8189574" y="2084351"/>
                </a:cubicBezTo>
                <a:cubicBezTo>
                  <a:pt x="8189574" y="2101971"/>
                  <a:pt x="8242928" y="2137205"/>
                  <a:pt x="8242928" y="2119591"/>
                </a:cubicBezTo>
                <a:cubicBezTo>
                  <a:pt x="8242928" y="2119591"/>
                  <a:pt x="8242928" y="2101971"/>
                  <a:pt x="8260713" y="2101971"/>
                </a:cubicBezTo>
                <a:cubicBezTo>
                  <a:pt x="8260713" y="2119591"/>
                  <a:pt x="8314062" y="2172445"/>
                  <a:pt x="8331847" y="2207680"/>
                </a:cubicBezTo>
                <a:cubicBezTo>
                  <a:pt x="8349632" y="2242914"/>
                  <a:pt x="8402986" y="2313388"/>
                  <a:pt x="8420771" y="2313388"/>
                </a:cubicBezTo>
                <a:cubicBezTo>
                  <a:pt x="8420771" y="2331003"/>
                  <a:pt x="8438556" y="2366243"/>
                  <a:pt x="8456341" y="2401477"/>
                </a:cubicBezTo>
                <a:cubicBezTo>
                  <a:pt x="8456341" y="2401477"/>
                  <a:pt x="8474126" y="2419097"/>
                  <a:pt x="8491911" y="2454331"/>
                </a:cubicBezTo>
                <a:cubicBezTo>
                  <a:pt x="8527475" y="2489566"/>
                  <a:pt x="8545260" y="2524806"/>
                  <a:pt x="8563045" y="2542420"/>
                </a:cubicBezTo>
                <a:cubicBezTo>
                  <a:pt x="8580830" y="2560040"/>
                  <a:pt x="8580830" y="2560040"/>
                  <a:pt x="8580830" y="2560040"/>
                </a:cubicBezTo>
                <a:cubicBezTo>
                  <a:pt x="8580830" y="2560040"/>
                  <a:pt x="8598614" y="2577660"/>
                  <a:pt x="8616399" y="2595275"/>
                </a:cubicBezTo>
                <a:cubicBezTo>
                  <a:pt x="8616399" y="2612895"/>
                  <a:pt x="8634184" y="2612895"/>
                  <a:pt x="8651969" y="2612895"/>
                </a:cubicBezTo>
                <a:cubicBezTo>
                  <a:pt x="8651969" y="2806692"/>
                  <a:pt x="8651969" y="2806692"/>
                  <a:pt x="8651969" y="2806692"/>
                </a:cubicBezTo>
                <a:cubicBezTo>
                  <a:pt x="8634184" y="2806692"/>
                  <a:pt x="8616399" y="2789078"/>
                  <a:pt x="8598614" y="2771458"/>
                </a:cubicBezTo>
                <a:cubicBezTo>
                  <a:pt x="8580830" y="2771458"/>
                  <a:pt x="8563045" y="2683369"/>
                  <a:pt x="8545260" y="2665749"/>
                </a:cubicBezTo>
                <a:cubicBezTo>
                  <a:pt x="8545260" y="2648129"/>
                  <a:pt x="8509690" y="2648129"/>
                  <a:pt x="8509690" y="2665749"/>
                </a:cubicBezTo>
                <a:cubicBezTo>
                  <a:pt x="8509690" y="2683369"/>
                  <a:pt x="8491911" y="2718603"/>
                  <a:pt x="8491911" y="2718603"/>
                </a:cubicBezTo>
                <a:cubicBezTo>
                  <a:pt x="8491911" y="2718603"/>
                  <a:pt x="8474126" y="2718603"/>
                  <a:pt x="8474126" y="2700983"/>
                </a:cubicBezTo>
                <a:lnTo>
                  <a:pt x="8453797" y="2679016"/>
                </a:lnTo>
                <a:lnTo>
                  <a:pt x="8445769" y="2665278"/>
                </a:lnTo>
                <a:lnTo>
                  <a:pt x="8438556" y="2648129"/>
                </a:lnTo>
                <a:cubicBezTo>
                  <a:pt x="8438556" y="2648129"/>
                  <a:pt x="8420771" y="2612895"/>
                  <a:pt x="8402986" y="2560040"/>
                </a:cubicBezTo>
                <a:cubicBezTo>
                  <a:pt x="8385202" y="2560040"/>
                  <a:pt x="8402986" y="2577660"/>
                  <a:pt x="8420771" y="2612895"/>
                </a:cubicBezTo>
                <a:cubicBezTo>
                  <a:pt x="8420771" y="2621705"/>
                  <a:pt x="8425217" y="2630513"/>
                  <a:pt x="8431887" y="2641524"/>
                </a:cubicBezTo>
                <a:lnTo>
                  <a:pt x="8445769" y="2665278"/>
                </a:lnTo>
                <a:lnTo>
                  <a:pt x="8449672" y="2674558"/>
                </a:lnTo>
                <a:lnTo>
                  <a:pt x="8453797" y="2679016"/>
                </a:lnTo>
                <a:lnTo>
                  <a:pt x="8456341" y="2683369"/>
                </a:lnTo>
                <a:cubicBezTo>
                  <a:pt x="8474126" y="2700983"/>
                  <a:pt x="8474126" y="2736223"/>
                  <a:pt x="8491911" y="2753838"/>
                </a:cubicBezTo>
                <a:cubicBezTo>
                  <a:pt x="8491911" y="2753838"/>
                  <a:pt x="8491911" y="2753838"/>
                  <a:pt x="8491911" y="2771458"/>
                </a:cubicBezTo>
                <a:cubicBezTo>
                  <a:pt x="8491911" y="2789078"/>
                  <a:pt x="8491911" y="2789078"/>
                  <a:pt x="8491911" y="2789078"/>
                </a:cubicBezTo>
                <a:cubicBezTo>
                  <a:pt x="8491911" y="2806692"/>
                  <a:pt x="8509690" y="2824312"/>
                  <a:pt x="8509690" y="2841932"/>
                </a:cubicBezTo>
                <a:cubicBezTo>
                  <a:pt x="8509690" y="2841932"/>
                  <a:pt x="8509690" y="2859546"/>
                  <a:pt x="8509690" y="2877166"/>
                </a:cubicBezTo>
                <a:cubicBezTo>
                  <a:pt x="8509690" y="2877166"/>
                  <a:pt x="8527475" y="2894786"/>
                  <a:pt x="8527475" y="2912400"/>
                </a:cubicBezTo>
                <a:cubicBezTo>
                  <a:pt x="8527475" y="2912400"/>
                  <a:pt x="8545260" y="2965255"/>
                  <a:pt x="8545260" y="2965255"/>
                </a:cubicBezTo>
                <a:cubicBezTo>
                  <a:pt x="8563045" y="2982875"/>
                  <a:pt x="8580830" y="2965255"/>
                  <a:pt x="8563045" y="2947640"/>
                </a:cubicBezTo>
                <a:cubicBezTo>
                  <a:pt x="8563045" y="2930020"/>
                  <a:pt x="8545260" y="2894786"/>
                  <a:pt x="8545260" y="2894786"/>
                </a:cubicBezTo>
                <a:cubicBezTo>
                  <a:pt x="8545260" y="2877166"/>
                  <a:pt x="8545260" y="2841932"/>
                  <a:pt x="8545260" y="2824312"/>
                </a:cubicBezTo>
                <a:cubicBezTo>
                  <a:pt x="8545260" y="2824312"/>
                  <a:pt x="8545260" y="2806692"/>
                  <a:pt x="8545260" y="2806692"/>
                </a:cubicBezTo>
                <a:cubicBezTo>
                  <a:pt x="8563045" y="2806692"/>
                  <a:pt x="8580830" y="2841932"/>
                  <a:pt x="8598614" y="2877166"/>
                </a:cubicBezTo>
                <a:cubicBezTo>
                  <a:pt x="8598614" y="2877166"/>
                  <a:pt x="8598614" y="2877166"/>
                  <a:pt x="8598614" y="2894786"/>
                </a:cubicBezTo>
                <a:cubicBezTo>
                  <a:pt x="8616399" y="2930020"/>
                  <a:pt x="8616399" y="2930020"/>
                  <a:pt x="8616399" y="2930020"/>
                </a:cubicBezTo>
                <a:cubicBezTo>
                  <a:pt x="8616399" y="2965255"/>
                  <a:pt x="8616399" y="3000495"/>
                  <a:pt x="8616399" y="3018109"/>
                </a:cubicBezTo>
                <a:cubicBezTo>
                  <a:pt x="8616399" y="3018109"/>
                  <a:pt x="8616399" y="3053349"/>
                  <a:pt x="8616399" y="3053349"/>
                </a:cubicBezTo>
                <a:cubicBezTo>
                  <a:pt x="8616399" y="3053349"/>
                  <a:pt x="8616399" y="3070964"/>
                  <a:pt x="8616399" y="3070964"/>
                </a:cubicBezTo>
                <a:cubicBezTo>
                  <a:pt x="8616399" y="3088584"/>
                  <a:pt x="8616399" y="3106204"/>
                  <a:pt x="8634184" y="3141438"/>
                </a:cubicBezTo>
                <a:cubicBezTo>
                  <a:pt x="8634184" y="3141438"/>
                  <a:pt x="8634184" y="3159058"/>
                  <a:pt x="8651969" y="3176672"/>
                </a:cubicBezTo>
                <a:cubicBezTo>
                  <a:pt x="8651969" y="3247147"/>
                  <a:pt x="8651969" y="3247147"/>
                  <a:pt x="8651969" y="3247147"/>
                </a:cubicBezTo>
                <a:cubicBezTo>
                  <a:pt x="8634184" y="3264767"/>
                  <a:pt x="8634184" y="3264767"/>
                  <a:pt x="8634184" y="3282381"/>
                </a:cubicBezTo>
                <a:cubicBezTo>
                  <a:pt x="8634184" y="3282381"/>
                  <a:pt x="8634184" y="3282381"/>
                  <a:pt x="8651969" y="3282381"/>
                </a:cubicBezTo>
                <a:cubicBezTo>
                  <a:pt x="8651969" y="3405710"/>
                  <a:pt x="8651969" y="3405710"/>
                  <a:pt x="8651969" y="3405710"/>
                </a:cubicBezTo>
                <a:cubicBezTo>
                  <a:pt x="8634184" y="3405710"/>
                  <a:pt x="8634184" y="3405710"/>
                  <a:pt x="8634184" y="3405710"/>
                </a:cubicBezTo>
                <a:cubicBezTo>
                  <a:pt x="8634184" y="3405710"/>
                  <a:pt x="8634184" y="3405710"/>
                  <a:pt x="8651969" y="3423324"/>
                </a:cubicBezTo>
                <a:cubicBezTo>
                  <a:pt x="8651969" y="3511419"/>
                  <a:pt x="8651969" y="3511419"/>
                  <a:pt x="8651969" y="3511419"/>
                </a:cubicBezTo>
                <a:cubicBezTo>
                  <a:pt x="8634184" y="3511419"/>
                  <a:pt x="8634184" y="3511419"/>
                  <a:pt x="8634184" y="3511419"/>
                </a:cubicBezTo>
                <a:cubicBezTo>
                  <a:pt x="8634184" y="3511419"/>
                  <a:pt x="8634184" y="3493799"/>
                  <a:pt x="8616399" y="3440944"/>
                </a:cubicBezTo>
                <a:cubicBezTo>
                  <a:pt x="8616399" y="3405710"/>
                  <a:pt x="8616399" y="3388090"/>
                  <a:pt x="8616399" y="3352855"/>
                </a:cubicBezTo>
                <a:cubicBezTo>
                  <a:pt x="8616399" y="3335235"/>
                  <a:pt x="8616399" y="3335235"/>
                  <a:pt x="8616399" y="3335235"/>
                </a:cubicBezTo>
                <a:cubicBezTo>
                  <a:pt x="8616399" y="3317621"/>
                  <a:pt x="8616399" y="3264767"/>
                  <a:pt x="8598614" y="3229527"/>
                </a:cubicBezTo>
                <a:cubicBezTo>
                  <a:pt x="8598614" y="3229527"/>
                  <a:pt x="8598614" y="3211912"/>
                  <a:pt x="8598614" y="3211912"/>
                </a:cubicBezTo>
                <a:cubicBezTo>
                  <a:pt x="8598614" y="3194292"/>
                  <a:pt x="8580830" y="3176672"/>
                  <a:pt x="8580830" y="3141438"/>
                </a:cubicBezTo>
                <a:cubicBezTo>
                  <a:pt x="8563045" y="3106204"/>
                  <a:pt x="8545260" y="3035729"/>
                  <a:pt x="8527475" y="3000495"/>
                </a:cubicBezTo>
                <a:cubicBezTo>
                  <a:pt x="8509690" y="3000495"/>
                  <a:pt x="8509690" y="3000495"/>
                  <a:pt x="8509690" y="3000495"/>
                </a:cubicBezTo>
                <a:cubicBezTo>
                  <a:pt x="8509690" y="3018109"/>
                  <a:pt x="8509690" y="3035729"/>
                  <a:pt x="8509690" y="3053349"/>
                </a:cubicBezTo>
                <a:cubicBezTo>
                  <a:pt x="8509690" y="3070964"/>
                  <a:pt x="8527475" y="3088584"/>
                  <a:pt x="8527475" y="3106204"/>
                </a:cubicBezTo>
                <a:cubicBezTo>
                  <a:pt x="8527475" y="3141438"/>
                  <a:pt x="8563045" y="3229527"/>
                  <a:pt x="8545260" y="3229527"/>
                </a:cubicBezTo>
                <a:cubicBezTo>
                  <a:pt x="8545260" y="3229527"/>
                  <a:pt x="8527475" y="3194292"/>
                  <a:pt x="8509690" y="3159058"/>
                </a:cubicBezTo>
                <a:cubicBezTo>
                  <a:pt x="8509690" y="3141438"/>
                  <a:pt x="8474126" y="3053349"/>
                  <a:pt x="8456341" y="3035729"/>
                </a:cubicBezTo>
                <a:cubicBezTo>
                  <a:pt x="8456341" y="3035729"/>
                  <a:pt x="8456341" y="3000495"/>
                  <a:pt x="8456341" y="3000495"/>
                </a:cubicBezTo>
                <a:cubicBezTo>
                  <a:pt x="8456341" y="2982875"/>
                  <a:pt x="8438556" y="2947640"/>
                  <a:pt x="8420771" y="2912400"/>
                </a:cubicBezTo>
                <a:cubicBezTo>
                  <a:pt x="8420771" y="2877166"/>
                  <a:pt x="8367417" y="2859546"/>
                  <a:pt x="8367417" y="2859546"/>
                </a:cubicBezTo>
                <a:cubicBezTo>
                  <a:pt x="8367417" y="2877166"/>
                  <a:pt x="8367417" y="2912400"/>
                  <a:pt x="8385202" y="2912400"/>
                </a:cubicBezTo>
                <a:cubicBezTo>
                  <a:pt x="8385202" y="2930020"/>
                  <a:pt x="8402986" y="2982875"/>
                  <a:pt x="8402986" y="3000495"/>
                </a:cubicBezTo>
                <a:cubicBezTo>
                  <a:pt x="8402986" y="3000495"/>
                  <a:pt x="8402986" y="3053349"/>
                  <a:pt x="8402986" y="3070964"/>
                </a:cubicBezTo>
                <a:cubicBezTo>
                  <a:pt x="8402986" y="3070964"/>
                  <a:pt x="8402986" y="3106204"/>
                  <a:pt x="8402986" y="3123818"/>
                </a:cubicBezTo>
                <a:cubicBezTo>
                  <a:pt x="8402986" y="3141438"/>
                  <a:pt x="8438556" y="3159058"/>
                  <a:pt x="8438556" y="3159058"/>
                </a:cubicBezTo>
                <a:cubicBezTo>
                  <a:pt x="8456341" y="3159058"/>
                  <a:pt x="8491911" y="3211912"/>
                  <a:pt x="8491911" y="3211912"/>
                </a:cubicBezTo>
                <a:cubicBezTo>
                  <a:pt x="8491911" y="3229527"/>
                  <a:pt x="8491911" y="3229527"/>
                  <a:pt x="8491911" y="3229527"/>
                </a:cubicBezTo>
                <a:cubicBezTo>
                  <a:pt x="8491911" y="3247147"/>
                  <a:pt x="8491911" y="3247147"/>
                  <a:pt x="8491911" y="3247147"/>
                </a:cubicBezTo>
                <a:cubicBezTo>
                  <a:pt x="8474126" y="3229527"/>
                  <a:pt x="8474126" y="3264767"/>
                  <a:pt x="8474126" y="3282381"/>
                </a:cubicBezTo>
                <a:cubicBezTo>
                  <a:pt x="8491911" y="3317621"/>
                  <a:pt x="8527475" y="3405710"/>
                  <a:pt x="8545260" y="3423324"/>
                </a:cubicBezTo>
                <a:cubicBezTo>
                  <a:pt x="8545260" y="3440944"/>
                  <a:pt x="8563045" y="3511419"/>
                  <a:pt x="8563045" y="3529033"/>
                </a:cubicBezTo>
                <a:cubicBezTo>
                  <a:pt x="8563045" y="3546653"/>
                  <a:pt x="8580830" y="3564273"/>
                  <a:pt x="8580830" y="3599507"/>
                </a:cubicBezTo>
                <a:cubicBezTo>
                  <a:pt x="8598614" y="3617127"/>
                  <a:pt x="8598614" y="3652362"/>
                  <a:pt x="8598614" y="3652362"/>
                </a:cubicBezTo>
                <a:cubicBezTo>
                  <a:pt x="8598614" y="3669982"/>
                  <a:pt x="8598614" y="3740451"/>
                  <a:pt x="8598614" y="3758071"/>
                </a:cubicBezTo>
                <a:cubicBezTo>
                  <a:pt x="8598614" y="3758071"/>
                  <a:pt x="8616399" y="3758071"/>
                  <a:pt x="8616399" y="3758071"/>
                </a:cubicBezTo>
                <a:cubicBezTo>
                  <a:pt x="8616399" y="3758071"/>
                  <a:pt x="8634184" y="3775691"/>
                  <a:pt x="8634184" y="3793305"/>
                </a:cubicBezTo>
                <a:cubicBezTo>
                  <a:pt x="8634184" y="3810925"/>
                  <a:pt x="8634184" y="3810925"/>
                  <a:pt x="8651969" y="3810925"/>
                </a:cubicBezTo>
                <a:cubicBezTo>
                  <a:pt x="8651969" y="3969488"/>
                  <a:pt x="8651969" y="3969488"/>
                  <a:pt x="8651969" y="3969488"/>
                </a:cubicBezTo>
                <a:cubicBezTo>
                  <a:pt x="8634184" y="3969488"/>
                  <a:pt x="8634184" y="3969488"/>
                  <a:pt x="8634184" y="3969488"/>
                </a:cubicBezTo>
                <a:cubicBezTo>
                  <a:pt x="8634184" y="3987108"/>
                  <a:pt x="8634184" y="4004722"/>
                  <a:pt x="8634184" y="4004722"/>
                </a:cubicBezTo>
                <a:cubicBezTo>
                  <a:pt x="8634184" y="4022342"/>
                  <a:pt x="8634184" y="4057577"/>
                  <a:pt x="8634184" y="4057577"/>
                </a:cubicBezTo>
                <a:cubicBezTo>
                  <a:pt x="8634184" y="4057577"/>
                  <a:pt x="8634184" y="4057577"/>
                  <a:pt x="8651969" y="4057577"/>
                </a:cubicBezTo>
                <a:cubicBezTo>
                  <a:pt x="8651969" y="4832772"/>
                  <a:pt x="8651969" y="4832772"/>
                  <a:pt x="8651969" y="4832772"/>
                </a:cubicBezTo>
                <a:cubicBezTo>
                  <a:pt x="8634184" y="4850392"/>
                  <a:pt x="8634184" y="4850392"/>
                  <a:pt x="8634184" y="4850392"/>
                </a:cubicBezTo>
                <a:cubicBezTo>
                  <a:pt x="8634184" y="4850392"/>
                  <a:pt x="8598614" y="4885626"/>
                  <a:pt x="8598614" y="4885626"/>
                </a:cubicBezTo>
                <a:cubicBezTo>
                  <a:pt x="8598614" y="4903246"/>
                  <a:pt x="8598614" y="4956101"/>
                  <a:pt x="8598614" y="4956101"/>
                </a:cubicBezTo>
                <a:cubicBezTo>
                  <a:pt x="8598614" y="4956101"/>
                  <a:pt x="8616399" y="4973721"/>
                  <a:pt x="8616399" y="4973721"/>
                </a:cubicBezTo>
                <a:cubicBezTo>
                  <a:pt x="8616399" y="4991335"/>
                  <a:pt x="8616399" y="5008955"/>
                  <a:pt x="8616399" y="5008955"/>
                </a:cubicBezTo>
                <a:cubicBezTo>
                  <a:pt x="8598614" y="5008955"/>
                  <a:pt x="8598614" y="5026575"/>
                  <a:pt x="8598614" y="5044189"/>
                </a:cubicBezTo>
                <a:cubicBezTo>
                  <a:pt x="8598614" y="5044189"/>
                  <a:pt x="8598614" y="5061809"/>
                  <a:pt x="8598614" y="5061809"/>
                </a:cubicBezTo>
                <a:cubicBezTo>
                  <a:pt x="8616399" y="5044189"/>
                  <a:pt x="8616399" y="5026575"/>
                  <a:pt x="8616399" y="5026575"/>
                </a:cubicBezTo>
                <a:cubicBezTo>
                  <a:pt x="8616399" y="5026575"/>
                  <a:pt x="8616399" y="5008955"/>
                  <a:pt x="8634184" y="4991335"/>
                </a:cubicBezTo>
                <a:cubicBezTo>
                  <a:pt x="8634184" y="4991335"/>
                  <a:pt x="8634184" y="4991335"/>
                  <a:pt x="8651969" y="5008955"/>
                </a:cubicBezTo>
                <a:cubicBezTo>
                  <a:pt x="8651969" y="5061809"/>
                  <a:pt x="8651969" y="5061809"/>
                  <a:pt x="8651969" y="5061809"/>
                </a:cubicBezTo>
                <a:cubicBezTo>
                  <a:pt x="8634184" y="5079429"/>
                  <a:pt x="8634184" y="5114664"/>
                  <a:pt x="8616399" y="5132284"/>
                </a:cubicBezTo>
                <a:cubicBezTo>
                  <a:pt x="8616399" y="5149898"/>
                  <a:pt x="8598614" y="5185138"/>
                  <a:pt x="8598614" y="5167518"/>
                </a:cubicBezTo>
                <a:cubicBezTo>
                  <a:pt x="8598614" y="5167518"/>
                  <a:pt x="8598614" y="5149898"/>
                  <a:pt x="8580830" y="5185138"/>
                </a:cubicBezTo>
                <a:cubicBezTo>
                  <a:pt x="8563045" y="5202752"/>
                  <a:pt x="8563045" y="5273227"/>
                  <a:pt x="8563045" y="5273227"/>
                </a:cubicBezTo>
                <a:cubicBezTo>
                  <a:pt x="8563045" y="5290847"/>
                  <a:pt x="8580830" y="5290847"/>
                  <a:pt x="8580830" y="5290847"/>
                </a:cubicBezTo>
                <a:cubicBezTo>
                  <a:pt x="8598614" y="5273227"/>
                  <a:pt x="8616399" y="5255607"/>
                  <a:pt x="8634184" y="5273227"/>
                </a:cubicBezTo>
                <a:cubicBezTo>
                  <a:pt x="8634184" y="5273227"/>
                  <a:pt x="8634184" y="5273227"/>
                  <a:pt x="8616399" y="5290847"/>
                </a:cubicBezTo>
                <a:cubicBezTo>
                  <a:pt x="8598614" y="5326081"/>
                  <a:pt x="8598614" y="5326081"/>
                  <a:pt x="8598614" y="5326081"/>
                </a:cubicBezTo>
                <a:cubicBezTo>
                  <a:pt x="8598614" y="5361315"/>
                  <a:pt x="8580830" y="5396550"/>
                  <a:pt x="8580830" y="5396550"/>
                </a:cubicBezTo>
                <a:cubicBezTo>
                  <a:pt x="8580830" y="5396550"/>
                  <a:pt x="8563045" y="5396550"/>
                  <a:pt x="8545260" y="5396550"/>
                </a:cubicBezTo>
                <a:cubicBezTo>
                  <a:pt x="8545260" y="5396550"/>
                  <a:pt x="8527475" y="5396550"/>
                  <a:pt x="8509690" y="5467024"/>
                </a:cubicBezTo>
                <a:cubicBezTo>
                  <a:pt x="8509690" y="5484644"/>
                  <a:pt x="8509690" y="5502258"/>
                  <a:pt x="8509690" y="5502258"/>
                </a:cubicBezTo>
                <a:cubicBezTo>
                  <a:pt x="8491911" y="5502258"/>
                  <a:pt x="8491911" y="5502258"/>
                  <a:pt x="8491911" y="5502258"/>
                </a:cubicBezTo>
                <a:cubicBezTo>
                  <a:pt x="8491911" y="5537498"/>
                  <a:pt x="8474126" y="5590353"/>
                  <a:pt x="8456341" y="5625587"/>
                </a:cubicBezTo>
                <a:cubicBezTo>
                  <a:pt x="8456341" y="5625587"/>
                  <a:pt x="8438556" y="5660822"/>
                  <a:pt x="8438556" y="5696062"/>
                </a:cubicBezTo>
                <a:cubicBezTo>
                  <a:pt x="8420771" y="5731296"/>
                  <a:pt x="8402986" y="5748916"/>
                  <a:pt x="8402986" y="5748916"/>
                </a:cubicBezTo>
                <a:cubicBezTo>
                  <a:pt x="8402986" y="5748916"/>
                  <a:pt x="8420771" y="5784150"/>
                  <a:pt x="8438556" y="5784150"/>
                </a:cubicBezTo>
                <a:cubicBezTo>
                  <a:pt x="8438556" y="5784150"/>
                  <a:pt x="8456341" y="5801770"/>
                  <a:pt x="8456341" y="5801770"/>
                </a:cubicBezTo>
                <a:cubicBezTo>
                  <a:pt x="8456341" y="5819385"/>
                  <a:pt x="8438556" y="5872239"/>
                  <a:pt x="8420771" y="5872239"/>
                </a:cubicBezTo>
                <a:cubicBezTo>
                  <a:pt x="8420771" y="5889859"/>
                  <a:pt x="8402986" y="5925093"/>
                  <a:pt x="8385202" y="5942713"/>
                </a:cubicBezTo>
                <a:cubicBezTo>
                  <a:pt x="8385202" y="5960333"/>
                  <a:pt x="8349632" y="6030802"/>
                  <a:pt x="8349632" y="6066042"/>
                </a:cubicBezTo>
                <a:cubicBezTo>
                  <a:pt x="8331847" y="6083656"/>
                  <a:pt x="8260713" y="6154131"/>
                  <a:pt x="8242928" y="6171751"/>
                </a:cubicBezTo>
                <a:cubicBezTo>
                  <a:pt x="8225143" y="6171751"/>
                  <a:pt x="8207359" y="6224605"/>
                  <a:pt x="8225143" y="6224605"/>
                </a:cubicBezTo>
                <a:cubicBezTo>
                  <a:pt x="8225143" y="6206985"/>
                  <a:pt x="8260713" y="6206985"/>
                  <a:pt x="8260713" y="6224605"/>
                </a:cubicBezTo>
                <a:cubicBezTo>
                  <a:pt x="8260713" y="6224605"/>
                  <a:pt x="8225143" y="6277459"/>
                  <a:pt x="8207359" y="6295074"/>
                </a:cubicBezTo>
                <a:cubicBezTo>
                  <a:pt x="8189574" y="6330314"/>
                  <a:pt x="8100655" y="6436017"/>
                  <a:pt x="8100655" y="6418403"/>
                </a:cubicBezTo>
                <a:cubicBezTo>
                  <a:pt x="8100655" y="6418403"/>
                  <a:pt x="8100655" y="6400782"/>
                  <a:pt x="8082870" y="6400782"/>
                </a:cubicBezTo>
                <a:cubicBezTo>
                  <a:pt x="8065085" y="6418403"/>
                  <a:pt x="8029516" y="6436017"/>
                  <a:pt x="8011731" y="6453637"/>
                </a:cubicBezTo>
                <a:cubicBezTo>
                  <a:pt x="8011731" y="6471257"/>
                  <a:pt x="7976161" y="6524111"/>
                  <a:pt x="7976161" y="6524111"/>
                </a:cubicBezTo>
                <a:cubicBezTo>
                  <a:pt x="7993946" y="6541726"/>
                  <a:pt x="7940591" y="6594580"/>
                  <a:pt x="7940591" y="6576966"/>
                </a:cubicBezTo>
                <a:cubicBezTo>
                  <a:pt x="7940591" y="6576966"/>
                  <a:pt x="7922812" y="6576966"/>
                  <a:pt x="7922812" y="6576966"/>
                </a:cubicBezTo>
                <a:cubicBezTo>
                  <a:pt x="7922812" y="6594580"/>
                  <a:pt x="7887242" y="6629820"/>
                  <a:pt x="7869457" y="6665054"/>
                </a:cubicBezTo>
                <a:cubicBezTo>
                  <a:pt x="7869457" y="6665054"/>
                  <a:pt x="7869457" y="6665054"/>
                  <a:pt x="7851672" y="6700289"/>
                </a:cubicBezTo>
                <a:cubicBezTo>
                  <a:pt x="7833888" y="6735529"/>
                  <a:pt x="7833888" y="6735529"/>
                  <a:pt x="7833888" y="6735529"/>
                </a:cubicBezTo>
                <a:cubicBezTo>
                  <a:pt x="7798318" y="6770763"/>
                  <a:pt x="7762748" y="6805997"/>
                  <a:pt x="7744963" y="6805997"/>
                </a:cubicBezTo>
                <a:cubicBezTo>
                  <a:pt x="7744963" y="6805997"/>
                  <a:pt x="7709399" y="6823617"/>
                  <a:pt x="7691614" y="6823617"/>
                </a:cubicBezTo>
                <a:cubicBezTo>
                  <a:pt x="7691614" y="6841237"/>
                  <a:pt x="7656045" y="6876472"/>
                  <a:pt x="7638260" y="6894092"/>
                </a:cubicBezTo>
                <a:cubicBezTo>
                  <a:pt x="7638260" y="6911706"/>
                  <a:pt x="7602690" y="6982180"/>
                  <a:pt x="7584905" y="6982180"/>
                </a:cubicBezTo>
                <a:cubicBezTo>
                  <a:pt x="7584905" y="6999800"/>
                  <a:pt x="7567120" y="7017415"/>
                  <a:pt x="7549335" y="7017415"/>
                </a:cubicBezTo>
                <a:cubicBezTo>
                  <a:pt x="7531556" y="7035035"/>
                  <a:pt x="7531556" y="7035035"/>
                  <a:pt x="7531556" y="7035035"/>
                </a:cubicBezTo>
                <a:cubicBezTo>
                  <a:pt x="7531556" y="7035035"/>
                  <a:pt x="7495986" y="7052655"/>
                  <a:pt x="7460417" y="7087889"/>
                </a:cubicBezTo>
                <a:cubicBezTo>
                  <a:pt x="7389277" y="7158363"/>
                  <a:pt x="7389277" y="7158363"/>
                  <a:pt x="7389277" y="7158363"/>
                </a:cubicBezTo>
                <a:cubicBezTo>
                  <a:pt x="7353707" y="7175978"/>
                  <a:pt x="7318143" y="7211218"/>
                  <a:pt x="7300358" y="7228832"/>
                </a:cubicBezTo>
                <a:cubicBezTo>
                  <a:pt x="7282574" y="7246452"/>
                  <a:pt x="7229219" y="7299307"/>
                  <a:pt x="7229219" y="7299307"/>
                </a:cubicBezTo>
                <a:cubicBezTo>
                  <a:pt x="7229219" y="7316927"/>
                  <a:pt x="7211434" y="7352161"/>
                  <a:pt x="7193649" y="7352161"/>
                </a:cubicBezTo>
                <a:cubicBezTo>
                  <a:pt x="7193649" y="7352161"/>
                  <a:pt x="7175864" y="7352161"/>
                  <a:pt x="7175864" y="7352161"/>
                </a:cubicBezTo>
                <a:cubicBezTo>
                  <a:pt x="7158079" y="7352161"/>
                  <a:pt x="7122515" y="7369775"/>
                  <a:pt x="7104730" y="7369775"/>
                </a:cubicBezTo>
                <a:cubicBezTo>
                  <a:pt x="7104730" y="7369775"/>
                  <a:pt x="7051376" y="7387395"/>
                  <a:pt x="7033591" y="7369775"/>
                </a:cubicBezTo>
                <a:cubicBezTo>
                  <a:pt x="7033591" y="7369775"/>
                  <a:pt x="7033591" y="7369775"/>
                  <a:pt x="7051376" y="7352161"/>
                </a:cubicBezTo>
                <a:cubicBezTo>
                  <a:pt x="7069161" y="7334541"/>
                  <a:pt x="7069161" y="7334541"/>
                  <a:pt x="7069161" y="7334541"/>
                </a:cubicBezTo>
                <a:cubicBezTo>
                  <a:pt x="7086946" y="7316927"/>
                  <a:pt x="7086946" y="7299307"/>
                  <a:pt x="7086946" y="7299307"/>
                </a:cubicBezTo>
                <a:cubicBezTo>
                  <a:pt x="7069161" y="7299307"/>
                  <a:pt x="7015806" y="7334541"/>
                  <a:pt x="6980236" y="7369775"/>
                </a:cubicBezTo>
                <a:cubicBezTo>
                  <a:pt x="6873533" y="7457870"/>
                  <a:pt x="6873533" y="7457870"/>
                  <a:pt x="6873533" y="7457870"/>
                </a:cubicBezTo>
                <a:cubicBezTo>
                  <a:pt x="6837963" y="7475484"/>
                  <a:pt x="6820178" y="7493104"/>
                  <a:pt x="6837963" y="7510724"/>
                </a:cubicBezTo>
                <a:cubicBezTo>
                  <a:pt x="6837963" y="7510724"/>
                  <a:pt x="6837963" y="7528338"/>
                  <a:pt x="6802393" y="7545958"/>
                </a:cubicBezTo>
                <a:cubicBezTo>
                  <a:pt x="6731260" y="7616433"/>
                  <a:pt x="6731260" y="7616433"/>
                  <a:pt x="6731260" y="7616433"/>
                </a:cubicBezTo>
                <a:lnTo>
                  <a:pt x="6668464" y="7640026"/>
                </a:lnTo>
                <a:lnTo>
                  <a:pt x="6683367" y="7637565"/>
                </a:lnTo>
                <a:cubicBezTo>
                  <a:pt x="6683367" y="7637565"/>
                  <a:pt x="6708399" y="7637565"/>
                  <a:pt x="6758463" y="7612767"/>
                </a:cubicBezTo>
                <a:cubicBezTo>
                  <a:pt x="6808526" y="7612767"/>
                  <a:pt x="6833552" y="7587973"/>
                  <a:pt x="6833552" y="7587973"/>
                </a:cubicBezTo>
                <a:cubicBezTo>
                  <a:pt x="6883616" y="7587973"/>
                  <a:pt x="7008775" y="7513577"/>
                  <a:pt x="7033807" y="7513577"/>
                </a:cubicBezTo>
                <a:cubicBezTo>
                  <a:pt x="7083871" y="7513577"/>
                  <a:pt x="7133929" y="7488784"/>
                  <a:pt x="7133929" y="7488784"/>
                </a:cubicBezTo>
                <a:cubicBezTo>
                  <a:pt x="7133929" y="7488784"/>
                  <a:pt x="7183992" y="7513577"/>
                  <a:pt x="7209024" y="7488784"/>
                </a:cubicBezTo>
                <a:cubicBezTo>
                  <a:pt x="7209024" y="7488784"/>
                  <a:pt x="7284120" y="7463985"/>
                  <a:pt x="7309151" y="7463985"/>
                </a:cubicBezTo>
                <a:cubicBezTo>
                  <a:pt x="7309151" y="7463985"/>
                  <a:pt x="7384247" y="7439187"/>
                  <a:pt x="7409273" y="7439187"/>
                </a:cubicBezTo>
                <a:cubicBezTo>
                  <a:pt x="7434305" y="7439187"/>
                  <a:pt x="7509400" y="7389595"/>
                  <a:pt x="7534432" y="7364796"/>
                </a:cubicBezTo>
                <a:cubicBezTo>
                  <a:pt x="7559464" y="7364796"/>
                  <a:pt x="7634559" y="7290406"/>
                  <a:pt x="7659591" y="7290406"/>
                </a:cubicBezTo>
                <a:cubicBezTo>
                  <a:pt x="7684617" y="7290406"/>
                  <a:pt x="7759713" y="7240808"/>
                  <a:pt x="7759713" y="7216009"/>
                </a:cubicBezTo>
                <a:cubicBezTo>
                  <a:pt x="7784745" y="7216009"/>
                  <a:pt x="7859840" y="7141619"/>
                  <a:pt x="7859840" y="7141619"/>
                </a:cubicBezTo>
                <a:cubicBezTo>
                  <a:pt x="7884872" y="7141619"/>
                  <a:pt x="7934936" y="7141619"/>
                  <a:pt x="7934936" y="7141619"/>
                </a:cubicBezTo>
                <a:cubicBezTo>
                  <a:pt x="7934936" y="7141619"/>
                  <a:pt x="8035057" y="7092027"/>
                  <a:pt x="8060089" y="7092027"/>
                </a:cubicBezTo>
                <a:cubicBezTo>
                  <a:pt x="8085121" y="7067228"/>
                  <a:pt x="8210280" y="7017636"/>
                  <a:pt x="8260338" y="6992838"/>
                </a:cubicBezTo>
                <a:cubicBezTo>
                  <a:pt x="8285370" y="6968039"/>
                  <a:pt x="8335434" y="6918447"/>
                  <a:pt x="8335434" y="6918447"/>
                </a:cubicBezTo>
                <a:cubicBezTo>
                  <a:pt x="8335434" y="6918447"/>
                  <a:pt x="8335434" y="6893648"/>
                  <a:pt x="8335434" y="6868850"/>
                </a:cubicBezTo>
                <a:cubicBezTo>
                  <a:pt x="8335434" y="6868850"/>
                  <a:pt x="8335434" y="6868850"/>
                  <a:pt x="8385497" y="6868850"/>
                </a:cubicBezTo>
                <a:cubicBezTo>
                  <a:pt x="8385497" y="6844051"/>
                  <a:pt x="8385497" y="6844051"/>
                  <a:pt x="8385497" y="6844051"/>
                </a:cubicBezTo>
                <a:cubicBezTo>
                  <a:pt x="8410529" y="6844051"/>
                  <a:pt x="8460592" y="6844051"/>
                  <a:pt x="8460592" y="6844051"/>
                </a:cubicBezTo>
                <a:cubicBezTo>
                  <a:pt x="8485624" y="6844051"/>
                  <a:pt x="8510656" y="6844051"/>
                  <a:pt x="8535688" y="6844051"/>
                </a:cubicBezTo>
                <a:cubicBezTo>
                  <a:pt x="8535688" y="6844051"/>
                  <a:pt x="8610778" y="6744862"/>
                  <a:pt x="8610778" y="6744862"/>
                </a:cubicBezTo>
                <a:cubicBezTo>
                  <a:pt x="8635810" y="6720068"/>
                  <a:pt x="8685873" y="6695270"/>
                  <a:pt x="8710905" y="6670471"/>
                </a:cubicBezTo>
                <a:cubicBezTo>
                  <a:pt x="8710905" y="6670471"/>
                  <a:pt x="8786001" y="6620879"/>
                  <a:pt x="8786001" y="6620879"/>
                </a:cubicBezTo>
                <a:cubicBezTo>
                  <a:pt x="8811032" y="6596080"/>
                  <a:pt x="8861090" y="6571282"/>
                  <a:pt x="8886122" y="6546483"/>
                </a:cubicBezTo>
                <a:cubicBezTo>
                  <a:pt x="8886122" y="6546483"/>
                  <a:pt x="8886122" y="6546483"/>
                  <a:pt x="8911154" y="6496891"/>
                </a:cubicBezTo>
                <a:cubicBezTo>
                  <a:pt x="8961218" y="6447294"/>
                  <a:pt x="8986250" y="6447294"/>
                  <a:pt x="8986250" y="6447294"/>
                </a:cubicBezTo>
                <a:cubicBezTo>
                  <a:pt x="9036313" y="6422501"/>
                  <a:pt x="9086377" y="6397702"/>
                  <a:pt x="9086377" y="6397702"/>
                </a:cubicBezTo>
                <a:cubicBezTo>
                  <a:pt x="9111403" y="6372903"/>
                  <a:pt x="9161467" y="6298513"/>
                  <a:pt x="9211530" y="6248921"/>
                </a:cubicBezTo>
                <a:cubicBezTo>
                  <a:pt x="9236562" y="6224122"/>
                  <a:pt x="9286626" y="6174524"/>
                  <a:pt x="9286626" y="6174524"/>
                </a:cubicBezTo>
                <a:cubicBezTo>
                  <a:pt x="9286626" y="6149731"/>
                  <a:pt x="9361721" y="6075335"/>
                  <a:pt x="9386753" y="6050542"/>
                </a:cubicBezTo>
                <a:cubicBezTo>
                  <a:pt x="9411779" y="6025743"/>
                  <a:pt x="9486875" y="5951353"/>
                  <a:pt x="9511906" y="5951353"/>
                </a:cubicBezTo>
                <a:cubicBezTo>
                  <a:pt x="9536938" y="5951353"/>
                  <a:pt x="9561970" y="5951353"/>
                  <a:pt x="9561970" y="5951353"/>
                </a:cubicBezTo>
                <a:cubicBezTo>
                  <a:pt x="9561970" y="5951353"/>
                  <a:pt x="9587002" y="5901755"/>
                  <a:pt x="9612034" y="5901755"/>
                </a:cubicBezTo>
                <a:cubicBezTo>
                  <a:pt x="9612034" y="5876957"/>
                  <a:pt x="9612034" y="5852163"/>
                  <a:pt x="9612034" y="5852163"/>
                </a:cubicBezTo>
                <a:cubicBezTo>
                  <a:pt x="9612034" y="5852163"/>
                  <a:pt x="9612034" y="5802566"/>
                  <a:pt x="9612034" y="5802566"/>
                </a:cubicBezTo>
                <a:cubicBezTo>
                  <a:pt x="9612034" y="5777767"/>
                  <a:pt x="9662098" y="5752974"/>
                  <a:pt x="9662098" y="5752974"/>
                </a:cubicBezTo>
                <a:cubicBezTo>
                  <a:pt x="9662098" y="5752974"/>
                  <a:pt x="9712155" y="5728175"/>
                  <a:pt x="9712155" y="5728175"/>
                </a:cubicBezTo>
                <a:cubicBezTo>
                  <a:pt x="9737187" y="5728175"/>
                  <a:pt x="9762219" y="5678578"/>
                  <a:pt x="9762219" y="5678578"/>
                </a:cubicBezTo>
                <a:cubicBezTo>
                  <a:pt x="9787251" y="5653785"/>
                  <a:pt x="9787251" y="5628986"/>
                  <a:pt x="9762219" y="5628986"/>
                </a:cubicBezTo>
                <a:cubicBezTo>
                  <a:pt x="9762219" y="5628986"/>
                  <a:pt x="9787251" y="5554596"/>
                  <a:pt x="9812283" y="5529797"/>
                </a:cubicBezTo>
                <a:cubicBezTo>
                  <a:pt x="9837315" y="5504998"/>
                  <a:pt x="9862346" y="5504998"/>
                  <a:pt x="9862346" y="5504998"/>
                </a:cubicBezTo>
                <a:cubicBezTo>
                  <a:pt x="9862346" y="5529797"/>
                  <a:pt x="9887378" y="5504998"/>
                  <a:pt x="9887378" y="5480199"/>
                </a:cubicBezTo>
                <a:cubicBezTo>
                  <a:pt x="9887378" y="5480199"/>
                  <a:pt x="9912410" y="5430608"/>
                  <a:pt x="9937442" y="5381016"/>
                </a:cubicBezTo>
                <a:cubicBezTo>
                  <a:pt x="9937442" y="5381016"/>
                  <a:pt x="9937442" y="5356217"/>
                  <a:pt x="9962474" y="5306619"/>
                </a:cubicBezTo>
                <a:cubicBezTo>
                  <a:pt x="9962474" y="5281826"/>
                  <a:pt x="9987500" y="5232229"/>
                  <a:pt x="9987500" y="5232229"/>
                </a:cubicBezTo>
                <a:cubicBezTo>
                  <a:pt x="10012532" y="5182637"/>
                  <a:pt x="10062595" y="5108241"/>
                  <a:pt x="10087627" y="5058649"/>
                </a:cubicBezTo>
                <a:cubicBezTo>
                  <a:pt x="10087627" y="5058649"/>
                  <a:pt x="10087627" y="5058649"/>
                  <a:pt x="10137691" y="4959460"/>
                </a:cubicBezTo>
                <a:cubicBezTo>
                  <a:pt x="10162723" y="4934661"/>
                  <a:pt x="10187754" y="4909862"/>
                  <a:pt x="10187754" y="4860270"/>
                </a:cubicBezTo>
                <a:cubicBezTo>
                  <a:pt x="10212786" y="4835472"/>
                  <a:pt x="10237818" y="4810673"/>
                  <a:pt x="10237818" y="4785880"/>
                </a:cubicBezTo>
                <a:cubicBezTo>
                  <a:pt x="10237818" y="4785880"/>
                  <a:pt x="10262844" y="4736282"/>
                  <a:pt x="10262844" y="4661892"/>
                </a:cubicBezTo>
                <a:cubicBezTo>
                  <a:pt x="10287876" y="4612294"/>
                  <a:pt x="10287876" y="4612294"/>
                  <a:pt x="10287876" y="4612294"/>
                </a:cubicBezTo>
                <a:cubicBezTo>
                  <a:pt x="10312908" y="4587501"/>
                  <a:pt x="10362972" y="4537904"/>
                  <a:pt x="10362972" y="4537904"/>
                </a:cubicBezTo>
                <a:cubicBezTo>
                  <a:pt x="10388003" y="4513111"/>
                  <a:pt x="10413035" y="4488312"/>
                  <a:pt x="10413035" y="4463513"/>
                </a:cubicBezTo>
                <a:cubicBezTo>
                  <a:pt x="10413035" y="4463513"/>
                  <a:pt x="10388003" y="4438714"/>
                  <a:pt x="10388003" y="4438714"/>
                </a:cubicBezTo>
                <a:cubicBezTo>
                  <a:pt x="10388003" y="4438714"/>
                  <a:pt x="10388003" y="4389123"/>
                  <a:pt x="10388003" y="4389123"/>
                </a:cubicBezTo>
                <a:cubicBezTo>
                  <a:pt x="10388003" y="4364324"/>
                  <a:pt x="10413035" y="4314732"/>
                  <a:pt x="10438067" y="4265135"/>
                </a:cubicBezTo>
                <a:cubicBezTo>
                  <a:pt x="10438067" y="4265135"/>
                  <a:pt x="10438067" y="4265135"/>
                  <a:pt x="10463099" y="4165945"/>
                </a:cubicBezTo>
                <a:cubicBezTo>
                  <a:pt x="10488131" y="4091555"/>
                  <a:pt x="10513163" y="3967567"/>
                  <a:pt x="10538194" y="3942768"/>
                </a:cubicBezTo>
                <a:cubicBezTo>
                  <a:pt x="10538194" y="3893176"/>
                  <a:pt x="10588252" y="3744389"/>
                  <a:pt x="10613284" y="3694798"/>
                </a:cubicBezTo>
                <a:cubicBezTo>
                  <a:pt x="10613284" y="3645200"/>
                  <a:pt x="10613284" y="3595608"/>
                  <a:pt x="10638316" y="3595608"/>
                </a:cubicBezTo>
                <a:cubicBezTo>
                  <a:pt x="10638316" y="3620407"/>
                  <a:pt x="10638316" y="3694798"/>
                  <a:pt x="10638316" y="3719596"/>
                </a:cubicBezTo>
                <a:cubicBezTo>
                  <a:pt x="10638316" y="3719596"/>
                  <a:pt x="10613284" y="3793987"/>
                  <a:pt x="10613284" y="3843579"/>
                </a:cubicBezTo>
                <a:cubicBezTo>
                  <a:pt x="10613284" y="3843579"/>
                  <a:pt x="10613284" y="3843579"/>
                  <a:pt x="10613284" y="3893176"/>
                </a:cubicBezTo>
                <a:cubicBezTo>
                  <a:pt x="10588252" y="3967567"/>
                  <a:pt x="10588252" y="4066756"/>
                  <a:pt x="10563221" y="4141147"/>
                </a:cubicBezTo>
                <a:cubicBezTo>
                  <a:pt x="10538194" y="4190744"/>
                  <a:pt x="10538194" y="4190744"/>
                  <a:pt x="10538194" y="4190744"/>
                </a:cubicBezTo>
                <a:cubicBezTo>
                  <a:pt x="10563221" y="4215543"/>
                  <a:pt x="10538194" y="4364324"/>
                  <a:pt x="10513163" y="4389123"/>
                </a:cubicBezTo>
                <a:cubicBezTo>
                  <a:pt x="10488131" y="4438714"/>
                  <a:pt x="10463099" y="4513111"/>
                  <a:pt x="10438067" y="4562703"/>
                </a:cubicBezTo>
                <a:cubicBezTo>
                  <a:pt x="10438067" y="4562703"/>
                  <a:pt x="10438067" y="4562703"/>
                  <a:pt x="10438067" y="4587501"/>
                </a:cubicBezTo>
                <a:cubicBezTo>
                  <a:pt x="10413035" y="4612294"/>
                  <a:pt x="10413035" y="4637093"/>
                  <a:pt x="10388003" y="4686691"/>
                </a:cubicBezTo>
                <a:cubicBezTo>
                  <a:pt x="10362972" y="4736282"/>
                  <a:pt x="10337940" y="4785880"/>
                  <a:pt x="10337940" y="4785880"/>
                </a:cubicBezTo>
                <a:cubicBezTo>
                  <a:pt x="10312908" y="4835472"/>
                  <a:pt x="10287876" y="4885069"/>
                  <a:pt x="10287876" y="4885069"/>
                </a:cubicBezTo>
                <a:cubicBezTo>
                  <a:pt x="10287876" y="4885069"/>
                  <a:pt x="10262844" y="4934661"/>
                  <a:pt x="10237818" y="4959460"/>
                </a:cubicBezTo>
                <a:cubicBezTo>
                  <a:pt x="10237818" y="4984259"/>
                  <a:pt x="10212786" y="5033850"/>
                  <a:pt x="10212786" y="5033850"/>
                </a:cubicBezTo>
                <a:cubicBezTo>
                  <a:pt x="10187754" y="5058649"/>
                  <a:pt x="10187754" y="5083448"/>
                  <a:pt x="10162723" y="5108241"/>
                </a:cubicBezTo>
                <a:cubicBezTo>
                  <a:pt x="10137691" y="5157838"/>
                  <a:pt x="10137691" y="5182637"/>
                  <a:pt x="10137691" y="5182637"/>
                </a:cubicBezTo>
                <a:cubicBezTo>
                  <a:pt x="10137691" y="5232229"/>
                  <a:pt x="10137691" y="5331418"/>
                  <a:pt x="10112659" y="5331418"/>
                </a:cubicBezTo>
                <a:cubicBezTo>
                  <a:pt x="10112659" y="5356217"/>
                  <a:pt x="10062595" y="5405809"/>
                  <a:pt x="10037564" y="5430608"/>
                </a:cubicBezTo>
                <a:cubicBezTo>
                  <a:pt x="10037564" y="5430608"/>
                  <a:pt x="10037564" y="5430608"/>
                  <a:pt x="10037564" y="5455406"/>
                </a:cubicBezTo>
                <a:cubicBezTo>
                  <a:pt x="10012532" y="5504998"/>
                  <a:pt x="9987500" y="5529797"/>
                  <a:pt x="9962474" y="5554596"/>
                </a:cubicBezTo>
                <a:cubicBezTo>
                  <a:pt x="9962474" y="5579389"/>
                  <a:pt x="9937442" y="5604187"/>
                  <a:pt x="9937442" y="5604187"/>
                </a:cubicBezTo>
                <a:cubicBezTo>
                  <a:pt x="9912410" y="5653785"/>
                  <a:pt x="9862346" y="5752974"/>
                  <a:pt x="9837315" y="5777767"/>
                </a:cubicBezTo>
                <a:cubicBezTo>
                  <a:pt x="9837315" y="5802566"/>
                  <a:pt x="9812283" y="5852163"/>
                  <a:pt x="9812283" y="5852163"/>
                </a:cubicBezTo>
                <a:cubicBezTo>
                  <a:pt x="9812283" y="5852163"/>
                  <a:pt x="9837315" y="5852163"/>
                  <a:pt x="9862346" y="5827365"/>
                </a:cubicBezTo>
                <a:cubicBezTo>
                  <a:pt x="9862346" y="5827365"/>
                  <a:pt x="9937442" y="5752974"/>
                  <a:pt x="9962474" y="5728175"/>
                </a:cubicBezTo>
                <a:cubicBezTo>
                  <a:pt x="9987500" y="5703377"/>
                  <a:pt x="10037564" y="5678578"/>
                  <a:pt x="10037564" y="5653785"/>
                </a:cubicBezTo>
                <a:cubicBezTo>
                  <a:pt x="10037564" y="5628986"/>
                  <a:pt x="10062595" y="5604187"/>
                  <a:pt x="10062595" y="5579389"/>
                </a:cubicBezTo>
                <a:cubicBezTo>
                  <a:pt x="10062595" y="5579389"/>
                  <a:pt x="10062595" y="5579389"/>
                  <a:pt x="10087627" y="5554596"/>
                </a:cubicBezTo>
                <a:cubicBezTo>
                  <a:pt x="10087627" y="5529797"/>
                  <a:pt x="10087627" y="5529797"/>
                  <a:pt x="10087627" y="5529797"/>
                </a:cubicBezTo>
                <a:cubicBezTo>
                  <a:pt x="10112659" y="5529797"/>
                  <a:pt x="10087627" y="5604187"/>
                  <a:pt x="10087627" y="5628986"/>
                </a:cubicBezTo>
                <a:cubicBezTo>
                  <a:pt x="10087627" y="5628986"/>
                  <a:pt x="10012532" y="5752974"/>
                  <a:pt x="9987500" y="5802566"/>
                </a:cubicBezTo>
                <a:cubicBezTo>
                  <a:pt x="9962474" y="5827365"/>
                  <a:pt x="9937442" y="5876957"/>
                  <a:pt x="9937442" y="5876957"/>
                </a:cubicBezTo>
                <a:cubicBezTo>
                  <a:pt x="9912410" y="5876957"/>
                  <a:pt x="9912410" y="5926554"/>
                  <a:pt x="9912410" y="5926554"/>
                </a:cubicBezTo>
                <a:cubicBezTo>
                  <a:pt x="9937442" y="5926554"/>
                  <a:pt x="9962474" y="5901755"/>
                  <a:pt x="9987500" y="5876957"/>
                </a:cubicBezTo>
                <a:cubicBezTo>
                  <a:pt x="9987500" y="5876957"/>
                  <a:pt x="9987500" y="5876957"/>
                  <a:pt x="10087627" y="5752974"/>
                </a:cubicBezTo>
                <a:cubicBezTo>
                  <a:pt x="10112659" y="5728175"/>
                  <a:pt x="10137691" y="5678578"/>
                  <a:pt x="10137691" y="5653785"/>
                </a:cubicBezTo>
                <a:cubicBezTo>
                  <a:pt x="10162723" y="5628986"/>
                  <a:pt x="10187754" y="5604187"/>
                  <a:pt x="10187754" y="5604187"/>
                </a:cubicBezTo>
                <a:cubicBezTo>
                  <a:pt x="10187754" y="5579389"/>
                  <a:pt x="10212786" y="5554596"/>
                  <a:pt x="10212786" y="5554596"/>
                </a:cubicBezTo>
                <a:cubicBezTo>
                  <a:pt x="10212786" y="5579389"/>
                  <a:pt x="10212786" y="5653785"/>
                  <a:pt x="10212786" y="5678578"/>
                </a:cubicBezTo>
                <a:cubicBezTo>
                  <a:pt x="10187754" y="5703377"/>
                  <a:pt x="10137691" y="5752974"/>
                  <a:pt x="10112659" y="5802566"/>
                </a:cubicBezTo>
                <a:cubicBezTo>
                  <a:pt x="10112659" y="5802566"/>
                  <a:pt x="10062595" y="5852163"/>
                  <a:pt x="10012532" y="5901755"/>
                </a:cubicBezTo>
                <a:cubicBezTo>
                  <a:pt x="9987500" y="5951353"/>
                  <a:pt x="9937442" y="6000945"/>
                  <a:pt x="9937442" y="6000945"/>
                </a:cubicBezTo>
                <a:cubicBezTo>
                  <a:pt x="9912410" y="6025743"/>
                  <a:pt x="9887378" y="6075335"/>
                  <a:pt x="9862346" y="6100134"/>
                </a:cubicBezTo>
                <a:cubicBezTo>
                  <a:pt x="9812283" y="6124933"/>
                  <a:pt x="9787251" y="6149731"/>
                  <a:pt x="9787251" y="6174524"/>
                </a:cubicBezTo>
                <a:cubicBezTo>
                  <a:pt x="9762219" y="6199323"/>
                  <a:pt x="9687124" y="6273714"/>
                  <a:pt x="9662098" y="6298513"/>
                </a:cubicBezTo>
                <a:cubicBezTo>
                  <a:pt x="9662098" y="6323311"/>
                  <a:pt x="9612034" y="6372903"/>
                  <a:pt x="9612034" y="6372903"/>
                </a:cubicBezTo>
                <a:cubicBezTo>
                  <a:pt x="9587002" y="6397702"/>
                  <a:pt x="9511906" y="6447294"/>
                  <a:pt x="9511906" y="6472092"/>
                </a:cubicBezTo>
                <a:cubicBezTo>
                  <a:pt x="9486875" y="6496891"/>
                  <a:pt x="9461843" y="6521690"/>
                  <a:pt x="9436811" y="6521690"/>
                </a:cubicBezTo>
                <a:cubicBezTo>
                  <a:pt x="9436811" y="6521690"/>
                  <a:pt x="9436811" y="6521690"/>
                  <a:pt x="9436811" y="6546483"/>
                </a:cubicBezTo>
                <a:cubicBezTo>
                  <a:pt x="9411779" y="6546483"/>
                  <a:pt x="9411779" y="6546483"/>
                  <a:pt x="9411779" y="6546483"/>
                </a:cubicBezTo>
                <a:cubicBezTo>
                  <a:pt x="9386753" y="6571282"/>
                  <a:pt x="9361721" y="6645672"/>
                  <a:pt x="9336689" y="6670471"/>
                </a:cubicBezTo>
                <a:cubicBezTo>
                  <a:pt x="9336689" y="6720068"/>
                  <a:pt x="9286626" y="6769660"/>
                  <a:pt x="9261594" y="6794459"/>
                </a:cubicBezTo>
                <a:cubicBezTo>
                  <a:pt x="9261594" y="6794459"/>
                  <a:pt x="9211530" y="6819258"/>
                  <a:pt x="9186498" y="6844051"/>
                </a:cubicBezTo>
                <a:cubicBezTo>
                  <a:pt x="9161467" y="6844051"/>
                  <a:pt x="9136435" y="6868850"/>
                  <a:pt x="9136435" y="6868850"/>
                </a:cubicBezTo>
                <a:cubicBezTo>
                  <a:pt x="9086377" y="6893648"/>
                  <a:pt x="9036313" y="6943240"/>
                  <a:pt x="9011281" y="6943240"/>
                </a:cubicBezTo>
                <a:cubicBezTo>
                  <a:pt x="9011281" y="6943240"/>
                  <a:pt x="8936186" y="6992838"/>
                  <a:pt x="8911154" y="7017636"/>
                </a:cubicBezTo>
                <a:cubicBezTo>
                  <a:pt x="8886122" y="7017636"/>
                  <a:pt x="8836059" y="7042429"/>
                  <a:pt x="8811032" y="7067228"/>
                </a:cubicBezTo>
                <a:cubicBezTo>
                  <a:pt x="8811032" y="7067228"/>
                  <a:pt x="8811032" y="7067228"/>
                  <a:pt x="8811032" y="7092027"/>
                </a:cubicBezTo>
                <a:cubicBezTo>
                  <a:pt x="8760969" y="7116826"/>
                  <a:pt x="8735937" y="7141619"/>
                  <a:pt x="8710905" y="7166418"/>
                </a:cubicBezTo>
                <a:cubicBezTo>
                  <a:pt x="8685873" y="7191216"/>
                  <a:pt x="8660842" y="7191216"/>
                  <a:pt x="8660842" y="7191216"/>
                </a:cubicBezTo>
                <a:cubicBezTo>
                  <a:pt x="8610778" y="7240808"/>
                  <a:pt x="8585746" y="7265607"/>
                  <a:pt x="8560714" y="7265607"/>
                </a:cubicBezTo>
                <a:cubicBezTo>
                  <a:pt x="8560714" y="7265607"/>
                  <a:pt x="8560714" y="7265607"/>
                  <a:pt x="8560714" y="7290406"/>
                </a:cubicBezTo>
                <a:cubicBezTo>
                  <a:pt x="8560714" y="7290406"/>
                  <a:pt x="8535688" y="7315199"/>
                  <a:pt x="8535688" y="7315199"/>
                </a:cubicBezTo>
                <a:cubicBezTo>
                  <a:pt x="8535688" y="7315199"/>
                  <a:pt x="8535688" y="7339997"/>
                  <a:pt x="8535688" y="7339997"/>
                </a:cubicBezTo>
                <a:cubicBezTo>
                  <a:pt x="8535688" y="7339997"/>
                  <a:pt x="8535688" y="7339997"/>
                  <a:pt x="8510656" y="7339997"/>
                </a:cubicBezTo>
                <a:cubicBezTo>
                  <a:pt x="8460592" y="7364796"/>
                  <a:pt x="8410529" y="7389595"/>
                  <a:pt x="8410529" y="7389595"/>
                </a:cubicBezTo>
                <a:cubicBezTo>
                  <a:pt x="8360465" y="7439187"/>
                  <a:pt x="8260338" y="7538376"/>
                  <a:pt x="8235312" y="7538376"/>
                </a:cubicBezTo>
                <a:cubicBezTo>
                  <a:pt x="8210280" y="7538376"/>
                  <a:pt x="8135185" y="7563175"/>
                  <a:pt x="8110153" y="7563175"/>
                </a:cubicBezTo>
                <a:cubicBezTo>
                  <a:pt x="8110153" y="7563175"/>
                  <a:pt x="8010025" y="7662364"/>
                  <a:pt x="7959968" y="7687163"/>
                </a:cubicBezTo>
                <a:cubicBezTo>
                  <a:pt x="7909904" y="7711956"/>
                  <a:pt x="7884872" y="7736755"/>
                  <a:pt x="7909904" y="7736755"/>
                </a:cubicBezTo>
                <a:cubicBezTo>
                  <a:pt x="7909904" y="7736755"/>
                  <a:pt x="7984994" y="7711956"/>
                  <a:pt x="8035057" y="7687163"/>
                </a:cubicBezTo>
                <a:cubicBezTo>
                  <a:pt x="8035057" y="7687163"/>
                  <a:pt x="8110153" y="7637565"/>
                  <a:pt x="8210280" y="7612767"/>
                </a:cubicBezTo>
                <a:cubicBezTo>
                  <a:pt x="8235312" y="7587973"/>
                  <a:pt x="8260338" y="7563175"/>
                  <a:pt x="8260338" y="7563175"/>
                </a:cubicBezTo>
                <a:cubicBezTo>
                  <a:pt x="8310402" y="7513577"/>
                  <a:pt x="8360465" y="7488784"/>
                  <a:pt x="8385497" y="7463985"/>
                </a:cubicBezTo>
                <a:cubicBezTo>
                  <a:pt x="8460592" y="7439187"/>
                  <a:pt x="8485624" y="7414388"/>
                  <a:pt x="8485624" y="7414388"/>
                </a:cubicBezTo>
                <a:cubicBezTo>
                  <a:pt x="8535688" y="7364796"/>
                  <a:pt x="8585746" y="7339997"/>
                  <a:pt x="8610778" y="7339997"/>
                </a:cubicBezTo>
                <a:cubicBezTo>
                  <a:pt x="8610778" y="7339997"/>
                  <a:pt x="8610778" y="7364796"/>
                  <a:pt x="8610778" y="7364796"/>
                </a:cubicBezTo>
                <a:cubicBezTo>
                  <a:pt x="8610778" y="7364796"/>
                  <a:pt x="8585746" y="7389595"/>
                  <a:pt x="8585746" y="7389595"/>
                </a:cubicBezTo>
                <a:cubicBezTo>
                  <a:pt x="8585746" y="7414388"/>
                  <a:pt x="8535688" y="7463985"/>
                  <a:pt x="8560714" y="7488784"/>
                </a:cubicBezTo>
                <a:cubicBezTo>
                  <a:pt x="8560714" y="7488784"/>
                  <a:pt x="8585746" y="7488784"/>
                  <a:pt x="8585746" y="7488784"/>
                </a:cubicBezTo>
                <a:cubicBezTo>
                  <a:pt x="8585746" y="7488784"/>
                  <a:pt x="8585746" y="7513577"/>
                  <a:pt x="8560714" y="7513577"/>
                </a:cubicBezTo>
                <a:cubicBezTo>
                  <a:pt x="8560714" y="7513577"/>
                  <a:pt x="8560714" y="7513577"/>
                  <a:pt x="8560714" y="7538376"/>
                </a:cubicBezTo>
                <a:cubicBezTo>
                  <a:pt x="8485624" y="7587973"/>
                  <a:pt x="8460592" y="7587973"/>
                  <a:pt x="8460592" y="7587973"/>
                </a:cubicBezTo>
                <a:cubicBezTo>
                  <a:pt x="8410529" y="7612767"/>
                  <a:pt x="8285370" y="7637565"/>
                  <a:pt x="8260338" y="7637565"/>
                </a:cubicBezTo>
                <a:cubicBezTo>
                  <a:pt x="8235312" y="7662364"/>
                  <a:pt x="8135185" y="7711956"/>
                  <a:pt x="8135185" y="7736755"/>
                </a:cubicBezTo>
                <a:cubicBezTo>
                  <a:pt x="8135185" y="7761553"/>
                  <a:pt x="8110153" y="7786352"/>
                  <a:pt x="8085121" y="7811145"/>
                </a:cubicBezTo>
                <a:cubicBezTo>
                  <a:pt x="8085121" y="7811145"/>
                  <a:pt x="8085121" y="7811145"/>
                  <a:pt x="8060089" y="7811145"/>
                </a:cubicBezTo>
                <a:cubicBezTo>
                  <a:pt x="8010025" y="7835944"/>
                  <a:pt x="7934936" y="7860743"/>
                  <a:pt x="7884872" y="7885541"/>
                </a:cubicBezTo>
                <a:cubicBezTo>
                  <a:pt x="7859840" y="7885541"/>
                  <a:pt x="7859840" y="7910334"/>
                  <a:pt x="7834808" y="7910334"/>
                </a:cubicBezTo>
                <a:cubicBezTo>
                  <a:pt x="7809777" y="7910334"/>
                  <a:pt x="7809777" y="7910334"/>
                  <a:pt x="7809777" y="7910334"/>
                </a:cubicBezTo>
                <a:cubicBezTo>
                  <a:pt x="7759713" y="7935133"/>
                  <a:pt x="7659591" y="7984731"/>
                  <a:pt x="7659591" y="7984731"/>
                </a:cubicBezTo>
                <a:cubicBezTo>
                  <a:pt x="7634559" y="8009524"/>
                  <a:pt x="7634559" y="8009524"/>
                  <a:pt x="7634559" y="8009524"/>
                </a:cubicBezTo>
                <a:cubicBezTo>
                  <a:pt x="7634559" y="8009524"/>
                  <a:pt x="7634559" y="8009524"/>
                  <a:pt x="7659591" y="8009524"/>
                </a:cubicBezTo>
                <a:cubicBezTo>
                  <a:pt x="7709649" y="8009524"/>
                  <a:pt x="7709649" y="8009524"/>
                  <a:pt x="7709649" y="8009524"/>
                </a:cubicBezTo>
                <a:cubicBezTo>
                  <a:pt x="7759713" y="7984731"/>
                  <a:pt x="7834808" y="7959932"/>
                  <a:pt x="7859840" y="7959932"/>
                </a:cubicBezTo>
                <a:cubicBezTo>
                  <a:pt x="7859840" y="7959932"/>
                  <a:pt x="7834808" y="7984731"/>
                  <a:pt x="7834808" y="7984731"/>
                </a:cubicBezTo>
                <a:cubicBezTo>
                  <a:pt x="7809777" y="7984731"/>
                  <a:pt x="7759713" y="8009524"/>
                  <a:pt x="7734681" y="8034323"/>
                </a:cubicBezTo>
                <a:cubicBezTo>
                  <a:pt x="7734681" y="8034323"/>
                  <a:pt x="7684617" y="8059121"/>
                  <a:pt x="7634559" y="8083920"/>
                </a:cubicBezTo>
                <a:cubicBezTo>
                  <a:pt x="7584496" y="8083920"/>
                  <a:pt x="7534432" y="8108713"/>
                  <a:pt x="7509400" y="8108713"/>
                </a:cubicBezTo>
                <a:cubicBezTo>
                  <a:pt x="7459337" y="8133512"/>
                  <a:pt x="7409273" y="8133512"/>
                  <a:pt x="7409273" y="8133512"/>
                </a:cubicBezTo>
                <a:cubicBezTo>
                  <a:pt x="7409273" y="8133512"/>
                  <a:pt x="7434305" y="8108713"/>
                  <a:pt x="7434305" y="8108713"/>
                </a:cubicBezTo>
                <a:cubicBezTo>
                  <a:pt x="7459337" y="8083920"/>
                  <a:pt x="7409273" y="8083920"/>
                  <a:pt x="7384247" y="8108713"/>
                </a:cubicBezTo>
                <a:cubicBezTo>
                  <a:pt x="7359215" y="8108713"/>
                  <a:pt x="7259088" y="8207902"/>
                  <a:pt x="7209024" y="8232701"/>
                </a:cubicBezTo>
                <a:cubicBezTo>
                  <a:pt x="7158960" y="8257500"/>
                  <a:pt x="7133929" y="8282293"/>
                  <a:pt x="7133929" y="8282293"/>
                </a:cubicBezTo>
                <a:cubicBezTo>
                  <a:pt x="7133929" y="8282293"/>
                  <a:pt x="7158960" y="8282293"/>
                  <a:pt x="7183992" y="8257500"/>
                </a:cubicBezTo>
                <a:cubicBezTo>
                  <a:pt x="7183992" y="8257500"/>
                  <a:pt x="7259088" y="8232701"/>
                  <a:pt x="7284120" y="8232701"/>
                </a:cubicBezTo>
                <a:cubicBezTo>
                  <a:pt x="7284120" y="8232701"/>
                  <a:pt x="7334183" y="8232701"/>
                  <a:pt x="7334183" y="8257500"/>
                </a:cubicBezTo>
                <a:cubicBezTo>
                  <a:pt x="7309151" y="8257500"/>
                  <a:pt x="7284120" y="8282293"/>
                  <a:pt x="7259088" y="8282293"/>
                </a:cubicBezTo>
                <a:cubicBezTo>
                  <a:pt x="7234056" y="8282293"/>
                  <a:pt x="7234056" y="8307092"/>
                  <a:pt x="7209024" y="8307092"/>
                </a:cubicBezTo>
                <a:cubicBezTo>
                  <a:pt x="7183992" y="8307092"/>
                  <a:pt x="7158960" y="8331890"/>
                  <a:pt x="7158960" y="8331890"/>
                </a:cubicBezTo>
                <a:cubicBezTo>
                  <a:pt x="7133929" y="8356689"/>
                  <a:pt x="7083871" y="8356689"/>
                  <a:pt x="7033807" y="8381482"/>
                </a:cubicBezTo>
                <a:cubicBezTo>
                  <a:pt x="7033807" y="8381482"/>
                  <a:pt x="6958712" y="8381482"/>
                  <a:pt x="6908648" y="8406281"/>
                </a:cubicBezTo>
                <a:cubicBezTo>
                  <a:pt x="6858584" y="8406281"/>
                  <a:pt x="6783494" y="8431079"/>
                  <a:pt x="6783494" y="8431079"/>
                </a:cubicBezTo>
                <a:cubicBezTo>
                  <a:pt x="6733431" y="8431079"/>
                  <a:pt x="6608272" y="8455878"/>
                  <a:pt x="6558208" y="8480671"/>
                </a:cubicBezTo>
                <a:cubicBezTo>
                  <a:pt x="6533176" y="8480671"/>
                  <a:pt x="6483118" y="8480671"/>
                  <a:pt x="6433055" y="8480671"/>
                </a:cubicBezTo>
                <a:cubicBezTo>
                  <a:pt x="6433055" y="8480671"/>
                  <a:pt x="6433055" y="8480671"/>
                  <a:pt x="6408023" y="8480671"/>
                </a:cubicBezTo>
                <a:cubicBezTo>
                  <a:pt x="6382991" y="8480671"/>
                  <a:pt x="6357959" y="8480671"/>
                  <a:pt x="6332927" y="8480671"/>
                </a:cubicBezTo>
                <a:cubicBezTo>
                  <a:pt x="6332927" y="8480671"/>
                  <a:pt x="6307896" y="8505470"/>
                  <a:pt x="6307896" y="8505470"/>
                </a:cubicBezTo>
                <a:cubicBezTo>
                  <a:pt x="6332927" y="8505470"/>
                  <a:pt x="6357959" y="8530269"/>
                  <a:pt x="6357959" y="8530269"/>
                </a:cubicBezTo>
                <a:cubicBezTo>
                  <a:pt x="6382991" y="8530269"/>
                  <a:pt x="6357959" y="8530269"/>
                  <a:pt x="6282864" y="8555068"/>
                </a:cubicBezTo>
                <a:cubicBezTo>
                  <a:pt x="6282864" y="8555068"/>
                  <a:pt x="6257832" y="8555068"/>
                  <a:pt x="6232806" y="8555068"/>
                </a:cubicBezTo>
                <a:cubicBezTo>
                  <a:pt x="6207774" y="8555068"/>
                  <a:pt x="6157710" y="8555068"/>
                  <a:pt x="6157710" y="8555068"/>
                </a:cubicBezTo>
                <a:cubicBezTo>
                  <a:pt x="6107647" y="8555068"/>
                  <a:pt x="6082615" y="8629458"/>
                  <a:pt x="6082615" y="8629458"/>
                </a:cubicBezTo>
                <a:cubicBezTo>
                  <a:pt x="6082615" y="8654257"/>
                  <a:pt x="6132678" y="8654257"/>
                  <a:pt x="6207774" y="8654257"/>
                </a:cubicBezTo>
                <a:cubicBezTo>
                  <a:pt x="6207774" y="8654257"/>
                  <a:pt x="6207774" y="8654257"/>
                  <a:pt x="6257832" y="8629458"/>
                </a:cubicBezTo>
                <a:cubicBezTo>
                  <a:pt x="6282864" y="8629458"/>
                  <a:pt x="6282864" y="8629458"/>
                  <a:pt x="6282864" y="8629458"/>
                </a:cubicBezTo>
                <a:cubicBezTo>
                  <a:pt x="6307896" y="8629458"/>
                  <a:pt x="6382991" y="8654257"/>
                  <a:pt x="6382991" y="8654257"/>
                </a:cubicBezTo>
                <a:cubicBezTo>
                  <a:pt x="6382991" y="8654257"/>
                  <a:pt x="6357959" y="8703849"/>
                  <a:pt x="6332927" y="8703849"/>
                </a:cubicBezTo>
                <a:cubicBezTo>
                  <a:pt x="6307896" y="8728647"/>
                  <a:pt x="6357959" y="8753446"/>
                  <a:pt x="6382991" y="8728647"/>
                </a:cubicBezTo>
                <a:cubicBezTo>
                  <a:pt x="6408023" y="8728647"/>
                  <a:pt x="6508150" y="8728647"/>
                  <a:pt x="6533176" y="8703849"/>
                </a:cubicBezTo>
                <a:cubicBezTo>
                  <a:pt x="6583240" y="8703849"/>
                  <a:pt x="6633303" y="8703849"/>
                  <a:pt x="6633303" y="8703849"/>
                </a:cubicBezTo>
                <a:cubicBezTo>
                  <a:pt x="6633303" y="8728647"/>
                  <a:pt x="6633303" y="8753446"/>
                  <a:pt x="6608272" y="8753446"/>
                </a:cubicBezTo>
                <a:cubicBezTo>
                  <a:pt x="6608272" y="8753446"/>
                  <a:pt x="6658335" y="8753446"/>
                  <a:pt x="6683367" y="8753446"/>
                </a:cubicBezTo>
                <a:cubicBezTo>
                  <a:pt x="6708399" y="8753446"/>
                  <a:pt x="6783494" y="8728647"/>
                  <a:pt x="6808526" y="8728647"/>
                </a:cubicBezTo>
                <a:cubicBezTo>
                  <a:pt x="6833552" y="8728647"/>
                  <a:pt x="6958712" y="8703849"/>
                  <a:pt x="6983743" y="8679050"/>
                </a:cubicBezTo>
                <a:cubicBezTo>
                  <a:pt x="7008775" y="8679050"/>
                  <a:pt x="7033807" y="8679050"/>
                  <a:pt x="7083871" y="8654257"/>
                </a:cubicBezTo>
                <a:cubicBezTo>
                  <a:pt x="7133929" y="8654257"/>
                  <a:pt x="7158960" y="8629458"/>
                  <a:pt x="7183992" y="8629458"/>
                </a:cubicBezTo>
                <a:cubicBezTo>
                  <a:pt x="7209024" y="8604659"/>
                  <a:pt x="7284120" y="8579861"/>
                  <a:pt x="7309151" y="8579861"/>
                </a:cubicBezTo>
                <a:cubicBezTo>
                  <a:pt x="7309151" y="8579861"/>
                  <a:pt x="7359215" y="8604659"/>
                  <a:pt x="7409273" y="8604659"/>
                </a:cubicBezTo>
                <a:cubicBezTo>
                  <a:pt x="7409273" y="8604659"/>
                  <a:pt x="7434305" y="8604659"/>
                  <a:pt x="7509400" y="8579861"/>
                </a:cubicBezTo>
                <a:cubicBezTo>
                  <a:pt x="7559464" y="8555068"/>
                  <a:pt x="7559464" y="8555068"/>
                  <a:pt x="7559464" y="8555068"/>
                </a:cubicBezTo>
                <a:cubicBezTo>
                  <a:pt x="7584496" y="8555068"/>
                  <a:pt x="7659591" y="8505470"/>
                  <a:pt x="7684617" y="8505470"/>
                </a:cubicBezTo>
                <a:cubicBezTo>
                  <a:pt x="7684617" y="8505470"/>
                  <a:pt x="7734681" y="8455878"/>
                  <a:pt x="7759713" y="8455878"/>
                </a:cubicBezTo>
                <a:cubicBezTo>
                  <a:pt x="7759713" y="8455878"/>
                  <a:pt x="7784745" y="8431079"/>
                  <a:pt x="7809777" y="8431079"/>
                </a:cubicBezTo>
                <a:cubicBezTo>
                  <a:pt x="7809777" y="8431079"/>
                  <a:pt x="7809777" y="8431079"/>
                  <a:pt x="7834808" y="8455878"/>
                </a:cubicBezTo>
                <a:cubicBezTo>
                  <a:pt x="7834808" y="8455878"/>
                  <a:pt x="7884872" y="8431079"/>
                  <a:pt x="7909904" y="8431079"/>
                </a:cubicBezTo>
                <a:cubicBezTo>
                  <a:pt x="7909904" y="8406281"/>
                  <a:pt x="7959968" y="8381482"/>
                  <a:pt x="7959968" y="8381482"/>
                </a:cubicBezTo>
                <a:cubicBezTo>
                  <a:pt x="7959968" y="8381482"/>
                  <a:pt x="8035057" y="8331890"/>
                  <a:pt x="8060089" y="8307092"/>
                </a:cubicBezTo>
                <a:cubicBezTo>
                  <a:pt x="8085121" y="8307092"/>
                  <a:pt x="8185248" y="8331890"/>
                  <a:pt x="8160216" y="8356689"/>
                </a:cubicBezTo>
                <a:cubicBezTo>
                  <a:pt x="8135185" y="8381482"/>
                  <a:pt x="8060089" y="8455878"/>
                  <a:pt x="8060089" y="8455878"/>
                </a:cubicBezTo>
                <a:cubicBezTo>
                  <a:pt x="8035057" y="8480671"/>
                  <a:pt x="7984994" y="8505470"/>
                  <a:pt x="7984994" y="8530269"/>
                </a:cubicBezTo>
                <a:cubicBezTo>
                  <a:pt x="7959968" y="8530269"/>
                  <a:pt x="7959968" y="8555068"/>
                  <a:pt x="7984994" y="8555068"/>
                </a:cubicBezTo>
                <a:cubicBezTo>
                  <a:pt x="7984994" y="8555068"/>
                  <a:pt x="8035057" y="8530269"/>
                  <a:pt x="8035057" y="8505470"/>
                </a:cubicBezTo>
                <a:cubicBezTo>
                  <a:pt x="8060089" y="8505470"/>
                  <a:pt x="8135185" y="8455878"/>
                  <a:pt x="8160216" y="8455878"/>
                </a:cubicBezTo>
                <a:cubicBezTo>
                  <a:pt x="8185248" y="8431079"/>
                  <a:pt x="8210280" y="8356689"/>
                  <a:pt x="8235312" y="8331890"/>
                </a:cubicBezTo>
                <a:cubicBezTo>
                  <a:pt x="8235312" y="8307092"/>
                  <a:pt x="8260338" y="8257500"/>
                  <a:pt x="8260338" y="8257500"/>
                </a:cubicBezTo>
                <a:cubicBezTo>
                  <a:pt x="8235312" y="8257500"/>
                  <a:pt x="8235312" y="8232701"/>
                  <a:pt x="8235312" y="8232701"/>
                </a:cubicBezTo>
                <a:cubicBezTo>
                  <a:pt x="8235312" y="8232701"/>
                  <a:pt x="8335434" y="8183104"/>
                  <a:pt x="8385497" y="8158311"/>
                </a:cubicBezTo>
                <a:cubicBezTo>
                  <a:pt x="8410529" y="8108713"/>
                  <a:pt x="8435561" y="8083920"/>
                  <a:pt x="8460592" y="8059121"/>
                </a:cubicBezTo>
                <a:cubicBezTo>
                  <a:pt x="8460592" y="8059121"/>
                  <a:pt x="8460592" y="8059121"/>
                  <a:pt x="8485624" y="8059121"/>
                </a:cubicBezTo>
                <a:cubicBezTo>
                  <a:pt x="8510656" y="8034323"/>
                  <a:pt x="8510656" y="8034323"/>
                  <a:pt x="8510656" y="8034323"/>
                </a:cubicBezTo>
                <a:cubicBezTo>
                  <a:pt x="8535688" y="8034323"/>
                  <a:pt x="8510656" y="8083920"/>
                  <a:pt x="8510656" y="8083920"/>
                </a:cubicBezTo>
                <a:cubicBezTo>
                  <a:pt x="8485624" y="8108713"/>
                  <a:pt x="8485624" y="8133512"/>
                  <a:pt x="8485624" y="8133512"/>
                </a:cubicBezTo>
                <a:cubicBezTo>
                  <a:pt x="8485624" y="8133512"/>
                  <a:pt x="8535688" y="8108713"/>
                  <a:pt x="8535688" y="8108713"/>
                </a:cubicBezTo>
                <a:cubicBezTo>
                  <a:pt x="8560714" y="8108713"/>
                  <a:pt x="8585746" y="8083920"/>
                  <a:pt x="8585746" y="8083920"/>
                </a:cubicBezTo>
                <a:cubicBezTo>
                  <a:pt x="8585746" y="8083920"/>
                  <a:pt x="8610778" y="8108713"/>
                  <a:pt x="8610778" y="8133512"/>
                </a:cubicBezTo>
                <a:cubicBezTo>
                  <a:pt x="8610778" y="8133512"/>
                  <a:pt x="8635810" y="8133512"/>
                  <a:pt x="8535688" y="8207902"/>
                </a:cubicBezTo>
                <a:cubicBezTo>
                  <a:pt x="8485624" y="8232701"/>
                  <a:pt x="8485624" y="8232701"/>
                  <a:pt x="8485624" y="8232701"/>
                </a:cubicBezTo>
                <a:cubicBezTo>
                  <a:pt x="8460592" y="8282293"/>
                  <a:pt x="8410529" y="8331890"/>
                  <a:pt x="8435561" y="8331890"/>
                </a:cubicBezTo>
                <a:cubicBezTo>
                  <a:pt x="8435561" y="8331890"/>
                  <a:pt x="8585746" y="8307092"/>
                  <a:pt x="8635810" y="8282293"/>
                </a:cubicBezTo>
                <a:cubicBezTo>
                  <a:pt x="8660842" y="8257500"/>
                  <a:pt x="8760969" y="8232701"/>
                  <a:pt x="8786001" y="8232701"/>
                </a:cubicBezTo>
                <a:cubicBezTo>
                  <a:pt x="8786001" y="8232701"/>
                  <a:pt x="8760969" y="8307092"/>
                  <a:pt x="8735937" y="8307092"/>
                </a:cubicBezTo>
                <a:cubicBezTo>
                  <a:pt x="8710905" y="8331890"/>
                  <a:pt x="8710905" y="8356689"/>
                  <a:pt x="8710905" y="8356689"/>
                </a:cubicBezTo>
                <a:cubicBezTo>
                  <a:pt x="8735937" y="8356689"/>
                  <a:pt x="8660842" y="8381482"/>
                  <a:pt x="8660842" y="8406281"/>
                </a:cubicBezTo>
                <a:cubicBezTo>
                  <a:pt x="8635810" y="8406281"/>
                  <a:pt x="8560714" y="8406281"/>
                  <a:pt x="8560714" y="8406281"/>
                </a:cubicBezTo>
                <a:cubicBezTo>
                  <a:pt x="8535688" y="8406281"/>
                  <a:pt x="8460592" y="8431079"/>
                  <a:pt x="8435561" y="8431079"/>
                </a:cubicBezTo>
                <a:cubicBezTo>
                  <a:pt x="8410529" y="8455878"/>
                  <a:pt x="8285370" y="8530269"/>
                  <a:pt x="8235312" y="8555068"/>
                </a:cubicBezTo>
                <a:cubicBezTo>
                  <a:pt x="8185248" y="8579861"/>
                  <a:pt x="8135185" y="8604659"/>
                  <a:pt x="8110153" y="8604659"/>
                </a:cubicBezTo>
                <a:cubicBezTo>
                  <a:pt x="8110153" y="8604659"/>
                  <a:pt x="7984994" y="8703849"/>
                  <a:pt x="7934936" y="8728647"/>
                </a:cubicBezTo>
                <a:cubicBezTo>
                  <a:pt x="7884872" y="8753446"/>
                  <a:pt x="7784745" y="8803038"/>
                  <a:pt x="7784745" y="8803038"/>
                </a:cubicBezTo>
                <a:cubicBezTo>
                  <a:pt x="7784745" y="8827837"/>
                  <a:pt x="7809777" y="8827837"/>
                  <a:pt x="7809777" y="8852635"/>
                </a:cubicBezTo>
                <a:cubicBezTo>
                  <a:pt x="7809777" y="8852635"/>
                  <a:pt x="7834808" y="8852635"/>
                  <a:pt x="7834808" y="8852635"/>
                </a:cubicBezTo>
                <a:cubicBezTo>
                  <a:pt x="7834808" y="8852635"/>
                  <a:pt x="7809777" y="8877428"/>
                  <a:pt x="7784745" y="8902227"/>
                </a:cubicBezTo>
                <a:cubicBezTo>
                  <a:pt x="7784745" y="8902227"/>
                  <a:pt x="7809777" y="8927026"/>
                  <a:pt x="7834808" y="8927026"/>
                </a:cubicBezTo>
                <a:cubicBezTo>
                  <a:pt x="7859840" y="8927026"/>
                  <a:pt x="7934936" y="8902227"/>
                  <a:pt x="7959968" y="8927026"/>
                </a:cubicBezTo>
                <a:cubicBezTo>
                  <a:pt x="7984994" y="8927026"/>
                  <a:pt x="8035057" y="8951825"/>
                  <a:pt x="8035057" y="8976618"/>
                </a:cubicBezTo>
                <a:cubicBezTo>
                  <a:pt x="8060089" y="8976618"/>
                  <a:pt x="8010025" y="9051014"/>
                  <a:pt x="7984994" y="9051014"/>
                </a:cubicBezTo>
                <a:cubicBezTo>
                  <a:pt x="7984994" y="9051014"/>
                  <a:pt x="7909904" y="9051014"/>
                  <a:pt x="7909904" y="9051014"/>
                </a:cubicBezTo>
                <a:cubicBezTo>
                  <a:pt x="7909904" y="9051014"/>
                  <a:pt x="7884872" y="9051014"/>
                  <a:pt x="7859840" y="9075807"/>
                </a:cubicBezTo>
                <a:cubicBezTo>
                  <a:pt x="7834808" y="9075807"/>
                  <a:pt x="7809777" y="9100606"/>
                  <a:pt x="7784745" y="9125405"/>
                </a:cubicBezTo>
                <a:cubicBezTo>
                  <a:pt x="7734681" y="9150198"/>
                  <a:pt x="7634559" y="9224594"/>
                  <a:pt x="7634559" y="9249387"/>
                </a:cubicBezTo>
                <a:cubicBezTo>
                  <a:pt x="7634559" y="9274186"/>
                  <a:pt x="7634559" y="9298984"/>
                  <a:pt x="7634559" y="9298984"/>
                </a:cubicBezTo>
                <a:cubicBezTo>
                  <a:pt x="7634559" y="9323783"/>
                  <a:pt x="7634559" y="9323783"/>
                  <a:pt x="7659591" y="9323783"/>
                </a:cubicBezTo>
                <a:cubicBezTo>
                  <a:pt x="7659591" y="9323783"/>
                  <a:pt x="7659591" y="9323783"/>
                  <a:pt x="7684617" y="9323783"/>
                </a:cubicBezTo>
                <a:cubicBezTo>
                  <a:pt x="7734681" y="9298984"/>
                  <a:pt x="7734681" y="9298984"/>
                  <a:pt x="7734681" y="9298984"/>
                </a:cubicBezTo>
                <a:cubicBezTo>
                  <a:pt x="7734681" y="9323783"/>
                  <a:pt x="7734681" y="9348576"/>
                  <a:pt x="7734681" y="9348576"/>
                </a:cubicBezTo>
                <a:cubicBezTo>
                  <a:pt x="7734681" y="9348576"/>
                  <a:pt x="7759713" y="9348576"/>
                  <a:pt x="7759713" y="9373375"/>
                </a:cubicBezTo>
                <a:cubicBezTo>
                  <a:pt x="7759713" y="9373375"/>
                  <a:pt x="7759713" y="9373375"/>
                  <a:pt x="7784745" y="9348576"/>
                </a:cubicBezTo>
                <a:cubicBezTo>
                  <a:pt x="7809777" y="9348576"/>
                  <a:pt x="7809777" y="9348576"/>
                  <a:pt x="7809777" y="9348576"/>
                </a:cubicBezTo>
                <a:cubicBezTo>
                  <a:pt x="7809777" y="9348576"/>
                  <a:pt x="7834808" y="9298984"/>
                  <a:pt x="7834808" y="9298984"/>
                </a:cubicBezTo>
                <a:cubicBezTo>
                  <a:pt x="7859840" y="9274186"/>
                  <a:pt x="7859840" y="9249387"/>
                  <a:pt x="7884872" y="9249387"/>
                </a:cubicBezTo>
                <a:cubicBezTo>
                  <a:pt x="7884872" y="9249387"/>
                  <a:pt x="7909904" y="9224594"/>
                  <a:pt x="7934936" y="9224594"/>
                </a:cubicBezTo>
                <a:cubicBezTo>
                  <a:pt x="7959968" y="9249387"/>
                  <a:pt x="7959968" y="9274186"/>
                  <a:pt x="7984994" y="9274186"/>
                </a:cubicBezTo>
                <a:cubicBezTo>
                  <a:pt x="8035057" y="9274186"/>
                  <a:pt x="8060089" y="9274186"/>
                  <a:pt x="8060089" y="9274186"/>
                </a:cubicBezTo>
                <a:cubicBezTo>
                  <a:pt x="8085121" y="9274186"/>
                  <a:pt x="8135185" y="9274186"/>
                  <a:pt x="8185248" y="9249387"/>
                </a:cubicBezTo>
                <a:cubicBezTo>
                  <a:pt x="8210280" y="9249387"/>
                  <a:pt x="8310402" y="9224594"/>
                  <a:pt x="8310402" y="9199795"/>
                </a:cubicBezTo>
                <a:cubicBezTo>
                  <a:pt x="8335434" y="9199795"/>
                  <a:pt x="8435561" y="9174996"/>
                  <a:pt x="8485624" y="9174996"/>
                </a:cubicBezTo>
                <a:cubicBezTo>
                  <a:pt x="8510656" y="9150198"/>
                  <a:pt x="8560714" y="9150198"/>
                  <a:pt x="8560714" y="9150198"/>
                </a:cubicBezTo>
                <a:cubicBezTo>
                  <a:pt x="8560714" y="9174996"/>
                  <a:pt x="8585746" y="9199795"/>
                  <a:pt x="8635810" y="9199795"/>
                </a:cubicBezTo>
                <a:cubicBezTo>
                  <a:pt x="8660842" y="9199795"/>
                  <a:pt x="8735937" y="9174996"/>
                  <a:pt x="8735937" y="9174996"/>
                </a:cubicBezTo>
                <a:cubicBezTo>
                  <a:pt x="8760969" y="9150198"/>
                  <a:pt x="8786001" y="9125405"/>
                  <a:pt x="8786001" y="9125405"/>
                </a:cubicBezTo>
                <a:cubicBezTo>
                  <a:pt x="8811032" y="9125405"/>
                  <a:pt x="8936186" y="9026215"/>
                  <a:pt x="8961218" y="9026215"/>
                </a:cubicBezTo>
                <a:cubicBezTo>
                  <a:pt x="8986250" y="9001417"/>
                  <a:pt x="9086377" y="9001417"/>
                  <a:pt x="9086377" y="9001417"/>
                </a:cubicBezTo>
                <a:cubicBezTo>
                  <a:pt x="9111403" y="9026215"/>
                  <a:pt x="9161467" y="9001417"/>
                  <a:pt x="9236562" y="8976618"/>
                </a:cubicBezTo>
                <a:cubicBezTo>
                  <a:pt x="9236562" y="8976618"/>
                  <a:pt x="9261594" y="8951825"/>
                  <a:pt x="9311658" y="8951825"/>
                </a:cubicBezTo>
                <a:cubicBezTo>
                  <a:pt x="9361721" y="8927026"/>
                  <a:pt x="9436811" y="8902227"/>
                  <a:pt x="9511906" y="8877428"/>
                </a:cubicBezTo>
                <a:cubicBezTo>
                  <a:pt x="9561970" y="8852635"/>
                  <a:pt x="9637066" y="8803038"/>
                  <a:pt x="9687124" y="8803038"/>
                </a:cubicBezTo>
                <a:cubicBezTo>
                  <a:pt x="9737187" y="8778239"/>
                  <a:pt x="9762219" y="8753446"/>
                  <a:pt x="9762219" y="8753446"/>
                </a:cubicBezTo>
                <a:cubicBezTo>
                  <a:pt x="9812283" y="8728647"/>
                  <a:pt x="9712155" y="8827837"/>
                  <a:pt x="9637066" y="8877428"/>
                </a:cubicBezTo>
                <a:cubicBezTo>
                  <a:pt x="9587002" y="8902227"/>
                  <a:pt x="9587002" y="8927026"/>
                  <a:pt x="9587002" y="8927026"/>
                </a:cubicBezTo>
                <a:cubicBezTo>
                  <a:pt x="9612034" y="8927026"/>
                  <a:pt x="9561970" y="8951825"/>
                  <a:pt x="9486875" y="9001417"/>
                </a:cubicBezTo>
                <a:cubicBezTo>
                  <a:pt x="9486875" y="9001417"/>
                  <a:pt x="9486875" y="9001417"/>
                  <a:pt x="9436811" y="9026215"/>
                </a:cubicBezTo>
                <a:cubicBezTo>
                  <a:pt x="9386753" y="9051014"/>
                  <a:pt x="9386753" y="9051014"/>
                  <a:pt x="9386753" y="9051014"/>
                </a:cubicBezTo>
                <a:cubicBezTo>
                  <a:pt x="9361721" y="9075807"/>
                  <a:pt x="9261594" y="9100606"/>
                  <a:pt x="9186498" y="9150198"/>
                </a:cubicBezTo>
                <a:cubicBezTo>
                  <a:pt x="9186498" y="9150198"/>
                  <a:pt x="9136435" y="9174996"/>
                  <a:pt x="9061345" y="9224594"/>
                </a:cubicBezTo>
                <a:cubicBezTo>
                  <a:pt x="9036313" y="9224594"/>
                  <a:pt x="8986250" y="9249387"/>
                  <a:pt x="8961218" y="9249387"/>
                </a:cubicBezTo>
                <a:cubicBezTo>
                  <a:pt x="8936186" y="9274186"/>
                  <a:pt x="8936186" y="9274186"/>
                  <a:pt x="8936186" y="9274186"/>
                </a:cubicBezTo>
                <a:cubicBezTo>
                  <a:pt x="8861090" y="9323783"/>
                  <a:pt x="8735937" y="9398174"/>
                  <a:pt x="8735937" y="9398174"/>
                </a:cubicBezTo>
                <a:cubicBezTo>
                  <a:pt x="8710905" y="9422973"/>
                  <a:pt x="8685873" y="9447766"/>
                  <a:pt x="8660842" y="9472564"/>
                </a:cubicBezTo>
                <a:cubicBezTo>
                  <a:pt x="8660842" y="9472564"/>
                  <a:pt x="8660842" y="9472564"/>
                  <a:pt x="8610778" y="9497363"/>
                </a:cubicBezTo>
                <a:cubicBezTo>
                  <a:pt x="8560714" y="9522162"/>
                  <a:pt x="8560714" y="9522162"/>
                  <a:pt x="8560714" y="9522162"/>
                </a:cubicBezTo>
                <a:cubicBezTo>
                  <a:pt x="8510656" y="9571754"/>
                  <a:pt x="8460592" y="9621351"/>
                  <a:pt x="8435561" y="9621351"/>
                </a:cubicBezTo>
                <a:cubicBezTo>
                  <a:pt x="8435561" y="9646144"/>
                  <a:pt x="8310402" y="9695742"/>
                  <a:pt x="8285370" y="9720540"/>
                </a:cubicBezTo>
                <a:cubicBezTo>
                  <a:pt x="8260338" y="9745333"/>
                  <a:pt x="8210280" y="9794931"/>
                  <a:pt x="8210280" y="9794931"/>
                </a:cubicBezTo>
                <a:cubicBezTo>
                  <a:pt x="8210280" y="9794931"/>
                  <a:pt x="8235312" y="9794931"/>
                  <a:pt x="8260338" y="9794931"/>
                </a:cubicBezTo>
                <a:cubicBezTo>
                  <a:pt x="8285370" y="9794931"/>
                  <a:pt x="8260338" y="9819730"/>
                  <a:pt x="8235312" y="9819730"/>
                </a:cubicBezTo>
                <a:cubicBezTo>
                  <a:pt x="8235312" y="9819730"/>
                  <a:pt x="8235312" y="9819730"/>
                  <a:pt x="8210280" y="9819730"/>
                </a:cubicBezTo>
                <a:cubicBezTo>
                  <a:pt x="8135185" y="9844523"/>
                  <a:pt x="8110153" y="9844523"/>
                  <a:pt x="8110153" y="9844523"/>
                </a:cubicBezTo>
                <a:cubicBezTo>
                  <a:pt x="8060089" y="9869322"/>
                  <a:pt x="7909904" y="9918919"/>
                  <a:pt x="7859840" y="9943712"/>
                </a:cubicBezTo>
                <a:cubicBezTo>
                  <a:pt x="7834808" y="9968511"/>
                  <a:pt x="7784745" y="9993310"/>
                  <a:pt x="7784745" y="9993310"/>
                </a:cubicBezTo>
                <a:cubicBezTo>
                  <a:pt x="7759713" y="9993310"/>
                  <a:pt x="7659591" y="10018103"/>
                  <a:pt x="7609528" y="10042901"/>
                </a:cubicBezTo>
                <a:cubicBezTo>
                  <a:pt x="7584496" y="10042901"/>
                  <a:pt x="7534432" y="10042901"/>
                  <a:pt x="7509400" y="10067700"/>
                </a:cubicBezTo>
                <a:cubicBezTo>
                  <a:pt x="7459337" y="10092499"/>
                  <a:pt x="7459337" y="10092499"/>
                  <a:pt x="7459337" y="10092499"/>
                </a:cubicBezTo>
                <a:cubicBezTo>
                  <a:pt x="7384247" y="10117292"/>
                  <a:pt x="7209024" y="10142091"/>
                  <a:pt x="7158960" y="10142091"/>
                </a:cubicBezTo>
                <a:cubicBezTo>
                  <a:pt x="7108897" y="10166889"/>
                  <a:pt x="7008775" y="10166889"/>
                  <a:pt x="7008775" y="10166889"/>
                </a:cubicBezTo>
                <a:cubicBezTo>
                  <a:pt x="7008775" y="10166889"/>
                  <a:pt x="7008775" y="10142091"/>
                  <a:pt x="7008775" y="10142091"/>
                </a:cubicBezTo>
                <a:cubicBezTo>
                  <a:pt x="7033807" y="10117292"/>
                  <a:pt x="7108897" y="10117292"/>
                  <a:pt x="7133929" y="10117292"/>
                </a:cubicBezTo>
                <a:cubicBezTo>
                  <a:pt x="7158960" y="10117292"/>
                  <a:pt x="7183992" y="10117292"/>
                  <a:pt x="7234056" y="10117292"/>
                </a:cubicBezTo>
                <a:cubicBezTo>
                  <a:pt x="7259088" y="10092499"/>
                  <a:pt x="7309151" y="10092499"/>
                  <a:pt x="7334183" y="10067700"/>
                </a:cubicBezTo>
                <a:cubicBezTo>
                  <a:pt x="7359215" y="10042901"/>
                  <a:pt x="7384247" y="10018103"/>
                  <a:pt x="7384247" y="10018103"/>
                </a:cubicBezTo>
                <a:cubicBezTo>
                  <a:pt x="7359215" y="10018103"/>
                  <a:pt x="7334183" y="10042901"/>
                  <a:pt x="7309151" y="10042901"/>
                </a:cubicBezTo>
                <a:cubicBezTo>
                  <a:pt x="7309151" y="10042901"/>
                  <a:pt x="7309151" y="10042901"/>
                  <a:pt x="7284120" y="10042901"/>
                </a:cubicBezTo>
                <a:cubicBezTo>
                  <a:pt x="7234056" y="10067700"/>
                  <a:pt x="7209024" y="10067700"/>
                  <a:pt x="7209024" y="10067700"/>
                </a:cubicBezTo>
                <a:cubicBezTo>
                  <a:pt x="7183992" y="10042901"/>
                  <a:pt x="7158960" y="10018103"/>
                  <a:pt x="7158960" y="9993310"/>
                </a:cubicBezTo>
                <a:cubicBezTo>
                  <a:pt x="7158960" y="9993310"/>
                  <a:pt x="7058839" y="10018103"/>
                  <a:pt x="7033807" y="10018103"/>
                </a:cubicBezTo>
                <a:cubicBezTo>
                  <a:pt x="7008775" y="10042901"/>
                  <a:pt x="6933680" y="10067700"/>
                  <a:pt x="6908648" y="10067700"/>
                </a:cubicBezTo>
                <a:cubicBezTo>
                  <a:pt x="6883616" y="10092499"/>
                  <a:pt x="6883616" y="10092499"/>
                  <a:pt x="6908648" y="10117292"/>
                </a:cubicBezTo>
                <a:cubicBezTo>
                  <a:pt x="6908648" y="10117292"/>
                  <a:pt x="6883616" y="10142091"/>
                  <a:pt x="6858584" y="10142091"/>
                </a:cubicBezTo>
                <a:cubicBezTo>
                  <a:pt x="6833552" y="10142091"/>
                  <a:pt x="6783494" y="10166889"/>
                  <a:pt x="6708399" y="10166889"/>
                </a:cubicBezTo>
                <a:cubicBezTo>
                  <a:pt x="6708399" y="10166889"/>
                  <a:pt x="6633303" y="10166889"/>
                  <a:pt x="6583240" y="10166889"/>
                </a:cubicBezTo>
                <a:cubicBezTo>
                  <a:pt x="6508150" y="10166889"/>
                  <a:pt x="6458086" y="10191688"/>
                  <a:pt x="6458086" y="10191688"/>
                </a:cubicBezTo>
                <a:cubicBezTo>
                  <a:pt x="6382991" y="10191688"/>
                  <a:pt x="6257832" y="10166889"/>
                  <a:pt x="6257832" y="10166889"/>
                </a:cubicBezTo>
                <a:cubicBezTo>
                  <a:pt x="6257832" y="10142091"/>
                  <a:pt x="6107647" y="10142091"/>
                  <a:pt x="6082615" y="10142091"/>
                </a:cubicBezTo>
                <a:cubicBezTo>
                  <a:pt x="6032551" y="10142091"/>
                  <a:pt x="6057583" y="10191688"/>
                  <a:pt x="6107647" y="10191688"/>
                </a:cubicBezTo>
                <a:cubicBezTo>
                  <a:pt x="6120163" y="10191688"/>
                  <a:pt x="6138936" y="10191688"/>
                  <a:pt x="6151452" y="10191688"/>
                </a:cubicBezTo>
                <a:lnTo>
                  <a:pt x="6157710" y="10191688"/>
                </a:lnTo>
                <a:cubicBezTo>
                  <a:pt x="6032551" y="10216481"/>
                  <a:pt x="5957456" y="10216481"/>
                  <a:pt x="5957456" y="10216481"/>
                </a:cubicBezTo>
                <a:cubicBezTo>
                  <a:pt x="5857334" y="10216481"/>
                  <a:pt x="5782239" y="10216481"/>
                  <a:pt x="5782239" y="10216481"/>
                </a:cubicBezTo>
                <a:cubicBezTo>
                  <a:pt x="5757207" y="10216481"/>
                  <a:pt x="5607021" y="10191688"/>
                  <a:pt x="5556958" y="10191688"/>
                </a:cubicBezTo>
                <a:cubicBezTo>
                  <a:pt x="5506894" y="10191688"/>
                  <a:pt x="5406767" y="10216481"/>
                  <a:pt x="5381741" y="10216481"/>
                </a:cubicBezTo>
                <a:cubicBezTo>
                  <a:pt x="5381741" y="10216481"/>
                  <a:pt x="5281613" y="10216481"/>
                  <a:pt x="5206518" y="10216481"/>
                </a:cubicBezTo>
                <a:cubicBezTo>
                  <a:pt x="5206518" y="10216481"/>
                  <a:pt x="5206518" y="10216481"/>
                  <a:pt x="5181486" y="10216481"/>
                </a:cubicBezTo>
                <a:cubicBezTo>
                  <a:pt x="5156454" y="10216481"/>
                  <a:pt x="5131422" y="10216481"/>
                  <a:pt x="5106391" y="10216481"/>
                </a:cubicBezTo>
                <a:cubicBezTo>
                  <a:pt x="5056333" y="10216481"/>
                  <a:pt x="5006269" y="10191688"/>
                  <a:pt x="5006269" y="10191688"/>
                </a:cubicBezTo>
                <a:cubicBezTo>
                  <a:pt x="4931173" y="10191688"/>
                  <a:pt x="4881110" y="10191688"/>
                  <a:pt x="4856078" y="10191688"/>
                </a:cubicBezTo>
                <a:cubicBezTo>
                  <a:pt x="4856078" y="10191688"/>
                  <a:pt x="4906142" y="10216481"/>
                  <a:pt x="4906142" y="10216481"/>
                </a:cubicBezTo>
                <a:cubicBezTo>
                  <a:pt x="4931173" y="10216481"/>
                  <a:pt x="4956205" y="10241280"/>
                  <a:pt x="4956205" y="10241280"/>
                </a:cubicBezTo>
                <a:cubicBezTo>
                  <a:pt x="4956205" y="10241280"/>
                  <a:pt x="4806020" y="10216481"/>
                  <a:pt x="4780988" y="10216481"/>
                </a:cubicBezTo>
                <a:cubicBezTo>
                  <a:pt x="4755956" y="10191688"/>
                  <a:pt x="4705893" y="10166889"/>
                  <a:pt x="4680861" y="10142091"/>
                </a:cubicBezTo>
                <a:cubicBezTo>
                  <a:pt x="4655829" y="10142091"/>
                  <a:pt x="4580733" y="10117292"/>
                  <a:pt x="4505643" y="10117292"/>
                </a:cubicBezTo>
                <a:cubicBezTo>
                  <a:pt x="4505643" y="10117292"/>
                  <a:pt x="4505643" y="10117292"/>
                  <a:pt x="4455580" y="10092499"/>
                </a:cubicBezTo>
                <a:cubicBezTo>
                  <a:pt x="4405516" y="10067700"/>
                  <a:pt x="4380484" y="10067700"/>
                  <a:pt x="4380484" y="10067700"/>
                </a:cubicBezTo>
                <a:cubicBezTo>
                  <a:pt x="4305389" y="10067700"/>
                  <a:pt x="4180235" y="10042901"/>
                  <a:pt x="4130172" y="10042901"/>
                </a:cubicBezTo>
                <a:cubicBezTo>
                  <a:pt x="4130172" y="10042901"/>
                  <a:pt x="4130172" y="10042901"/>
                  <a:pt x="4105140" y="9993310"/>
                </a:cubicBezTo>
                <a:cubicBezTo>
                  <a:pt x="4080108" y="9993310"/>
                  <a:pt x="4080108" y="9993310"/>
                  <a:pt x="4080108" y="9993310"/>
                </a:cubicBezTo>
                <a:cubicBezTo>
                  <a:pt x="4055076" y="9968511"/>
                  <a:pt x="4030045" y="9968511"/>
                  <a:pt x="4030045" y="9968511"/>
                </a:cubicBezTo>
                <a:cubicBezTo>
                  <a:pt x="4005013" y="9993310"/>
                  <a:pt x="3879859" y="9968511"/>
                  <a:pt x="3829796" y="9968511"/>
                </a:cubicBezTo>
                <a:cubicBezTo>
                  <a:pt x="3804764" y="9968511"/>
                  <a:pt x="3679605" y="9943712"/>
                  <a:pt x="3629547" y="9918919"/>
                </a:cubicBezTo>
                <a:cubicBezTo>
                  <a:pt x="3604515" y="9918919"/>
                  <a:pt x="3554451" y="9918919"/>
                  <a:pt x="3529420" y="9918919"/>
                </a:cubicBezTo>
                <a:cubicBezTo>
                  <a:pt x="3504388" y="9894120"/>
                  <a:pt x="3504388" y="9894120"/>
                  <a:pt x="3504388" y="9894120"/>
                </a:cubicBezTo>
                <a:cubicBezTo>
                  <a:pt x="3504388" y="9894120"/>
                  <a:pt x="3529420" y="9869322"/>
                  <a:pt x="3529420" y="9869322"/>
                </a:cubicBezTo>
                <a:cubicBezTo>
                  <a:pt x="3529420" y="9869322"/>
                  <a:pt x="3504388" y="9819730"/>
                  <a:pt x="3479355" y="9819730"/>
                </a:cubicBezTo>
                <a:cubicBezTo>
                  <a:pt x="3454324" y="9794931"/>
                  <a:pt x="3504388" y="9770132"/>
                  <a:pt x="3529420" y="9745333"/>
                </a:cubicBezTo>
                <a:cubicBezTo>
                  <a:pt x="3554451" y="9745333"/>
                  <a:pt x="3554451" y="9695742"/>
                  <a:pt x="3529420" y="9670943"/>
                </a:cubicBezTo>
                <a:cubicBezTo>
                  <a:pt x="3529420" y="9670943"/>
                  <a:pt x="3529420" y="9670943"/>
                  <a:pt x="3379229" y="9571754"/>
                </a:cubicBezTo>
                <a:cubicBezTo>
                  <a:pt x="3354202" y="9546955"/>
                  <a:pt x="3254075" y="9522162"/>
                  <a:pt x="3229043" y="9522162"/>
                </a:cubicBezTo>
                <a:cubicBezTo>
                  <a:pt x="3229043" y="9522162"/>
                  <a:pt x="3153947" y="9497363"/>
                  <a:pt x="3078858" y="9447766"/>
                </a:cubicBezTo>
                <a:cubicBezTo>
                  <a:pt x="3078858" y="9447766"/>
                  <a:pt x="3028794" y="9422973"/>
                  <a:pt x="3003763" y="9373375"/>
                </a:cubicBezTo>
                <a:cubicBezTo>
                  <a:pt x="3003763" y="9373375"/>
                  <a:pt x="2978730" y="9348576"/>
                  <a:pt x="2978730" y="9348576"/>
                </a:cubicBezTo>
                <a:cubicBezTo>
                  <a:pt x="2953699" y="9323783"/>
                  <a:pt x="2953699" y="9323783"/>
                  <a:pt x="2953699" y="9323783"/>
                </a:cubicBezTo>
                <a:cubicBezTo>
                  <a:pt x="2928667" y="9323783"/>
                  <a:pt x="2853572" y="9298984"/>
                  <a:pt x="2853572" y="9298984"/>
                </a:cubicBezTo>
                <a:cubicBezTo>
                  <a:pt x="2853572" y="9298984"/>
                  <a:pt x="2828540" y="9298984"/>
                  <a:pt x="2828540" y="9298984"/>
                </a:cubicBezTo>
                <a:cubicBezTo>
                  <a:pt x="2828540" y="9298984"/>
                  <a:pt x="2778482" y="9274186"/>
                  <a:pt x="2703386" y="9249387"/>
                </a:cubicBezTo>
                <a:cubicBezTo>
                  <a:pt x="2703386" y="9249387"/>
                  <a:pt x="2703386" y="9249387"/>
                  <a:pt x="2603259" y="9150198"/>
                </a:cubicBezTo>
                <a:cubicBezTo>
                  <a:pt x="2553195" y="9125405"/>
                  <a:pt x="2553195" y="9100606"/>
                  <a:pt x="2553195" y="9100606"/>
                </a:cubicBezTo>
                <a:cubicBezTo>
                  <a:pt x="2578227" y="9075807"/>
                  <a:pt x="2553195" y="9051014"/>
                  <a:pt x="2503137" y="9026215"/>
                </a:cubicBezTo>
                <a:cubicBezTo>
                  <a:pt x="2503137" y="9026215"/>
                  <a:pt x="2503137" y="9026215"/>
                  <a:pt x="2352946" y="8902227"/>
                </a:cubicBezTo>
                <a:cubicBezTo>
                  <a:pt x="2302883" y="8852635"/>
                  <a:pt x="2227787" y="8803038"/>
                  <a:pt x="2202761" y="8803038"/>
                </a:cubicBezTo>
                <a:cubicBezTo>
                  <a:pt x="2202761" y="8803038"/>
                  <a:pt x="2202761" y="8827837"/>
                  <a:pt x="2227787" y="8852635"/>
                </a:cubicBezTo>
                <a:cubicBezTo>
                  <a:pt x="2227787" y="8852635"/>
                  <a:pt x="2227787" y="8852635"/>
                  <a:pt x="2252819" y="8877428"/>
                </a:cubicBezTo>
                <a:cubicBezTo>
                  <a:pt x="2277850" y="8902227"/>
                  <a:pt x="2277850" y="8902227"/>
                  <a:pt x="2277850" y="8902227"/>
                </a:cubicBezTo>
                <a:cubicBezTo>
                  <a:pt x="2252819" y="8927026"/>
                  <a:pt x="2177729" y="8902227"/>
                  <a:pt x="2177729" y="8902227"/>
                </a:cubicBezTo>
                <a:cubicBezTo>
                  <a:pt x="2152697" y="8902227"/>
                  <a:pt x="2102634" y="8877428"/>
                  <a:pt x="2077602" y="8877428"/>
                </a:cubicBezTo>
                <a:cubicBezTo>
                  <a:pt x="2077602" y="8877428"/>
                  <a:pt x="2052570" y="8877428"/>
                  <a:pt x="2052570" y="8877428"/>
                </a:cubicBezTo>
                <a:cubicBezTo>
                  <a:pt x="2027538" y="8877428"/>
                  <a:pt x="2002506" y="8827837"/>
                  <a:pt x="2002506" y="8803038"/>
                </a:cubicBezTo>
                <a:cubicBezTo>
                  <a:pt x="2002506" y="8803038"/>
                  <a:pt x="1927417" y="8728647"/>
                  <a:pt x="1902385" y="8703849"/>
                </a:cubicBezTo>
                <a:cubicBezTo>
                  <a:pt x="1877353" y="8679050"/>
                  <a:pt x="1827289" y="8629458"/>
                  <a:pt x="1777226" y="8604659"/>
                </a:cubicBezTo>
                <a:cubicBezTo>
                  <a:pt x="1777226" y="8604659"/>
                  <a:pt x="1777226" y="8604659"/>
                  <a:pt x="1677098" y="8505470"/>
                </a:cubicBezTo>
                <a:cubicBezTo>
                  <a:pt x="1627035" y="8455878"/>
                  <a:pt x="1576971" y="8431079"/>
                  <a:pt x="1576971" y="8431079"/>
                </a:cubicBezTo>
                <a:cubicBezTo>
                  <a:pt x="1576971" y="8431079"/>
                  <a:pt x="1576971" y="8431079"/>
                  <a:pt x="1551939" y="8406281"/>
                </a:cubicBezTo>
                <a:cubicBezTo>
                  <a:pt x="1526907" y="8406281"/>
                  <a:pt x="1501881" y="8381482"/>
                  <a:pt x="1501881" y="8356689"/>
                </a:cubicBezTo>
                <a:cubicBezTo>
                  <a:pt x="1476849" y="8356689"/>
                  <a:pt x="1426786" y="8257500"/>
                  <a:pt x="1426786" y="8232701"/>
                </a:cubicBezTo>
                <a:cubicBezTo>
                  <a:pt x="1401754" y="8207902"/>
                  <a:pt x="1351690" y="8158311"/>
                  <a:pt x="1351690" y="8133512"/>
                </a:cubicBezTo>
                <a:cubicBezTo>
                  <a:pt x="1326658" y="8133512"/>
                  <a:pt x="1276595" y="8108713"/>
                  <a:pt x="1276595" y="8108713"/>
                </a:cubicBezTo>
                <a:cubicBezTo>
                  <a:pt x="1251563" y="8108713"/>
                  <a:pt x="1201505" y="8059121"/>
                  <a:pt x="1151441" y="8009524"/>
                </a:cubicBezTo>
                <a:cubicBezTo>
                  <a:pt x="1151441" y="8009524"/>
                  <a:pt x="1151441" y="8009524"/>
                  <a:pt x="1126409" y="7959932"/>
                </a:cubicBezTo>
                <a:cubicBezTo>
                  <a:pt x="1101378" y="7910334"/>
                  <a:pt x="1101378" y="7910334"/>
                  <a:pt x="1101378" y="7910334"/>
                </a:cubicBezTo>
                <a:cubicBezTo>
                  <a:pt x="1076346" y="7860743"/>
                  <a:pt x="1026282" y="7811145"/>
                  <a:pt x="1026282" y="7786352"/>
                </a:cubicBezTo>
                <a:cubicBezTo>
                  <a:pt x="1026282" y="7786352"/>
                  <a:pt x="1001250" y="7786352"/>
                  <a:pt x="1001250" y="7786352"/>
                </a:cubicBezTo>
                <a:cubicBezTo>
                  <a:pt x="1001250" y="7811145"/>
                  <a:pt x="926161" y="7736755"/>
                  <a:pt x="951187" y="7711956"/>
                </a:cubicBezTo>
                <a:cubicBezTo>
                  <a:pt x="951187" y="7711956"/>
                  <a:pt x="901129" y="7637565"/>
                  <a:pt x="901129" y="7612767"/>
                </a:cubicBezTo>
                <a:cubicBezTo>
                  <a:pt x="876097" y="7587973"/>
                  <a:pt x="826033" y="7563175"/>
                  <a:pt x="801001" y="7538376"/>
                </a:cubicBezTo>
                <a:cubicBezTo>
                  <a:pt x="775970" y="7538376"/>
                  <a:pt x="775970" y="7563175"/>
                  <a:pt x="775970" y="7563175"/>
                </a:cubicBezTo>
                <a:cubicBezTo>
                  <a:pt x="775970" y="7587973"/>
                  <a:pt x="650810" y="7439187"/>
                  <a:pt x="625784" y="7389595"/>
                </a:cubicBezTo>
                <a:cubicBezTo>
                  <a:pt x="600752" y="7364796"/>
                  <a:pt x="550689" y="7290406"/>
                  <a:pt x="550689" y="7290406"/>
                </a:cubicBezTo>
                <a:cubicBezTo>
                  <a:pt x="550689" y="7265607"/>
                  <a:pt x="600752" y="7265607"/>
                  <a:pt x="600752" y="7290406"/>
                </a:cubicBezTo>
                <a:cubicBezTo>
                  <a:pt x="625784" y="7290406"/>
                  <a:pt x="600752" y="7216009"/>
                  <a:pt x="575721" y="7216009"/>
                </a:cubicBezTo>
                <a:cubicBezTo>
                  <a:pt x="550689" y="7191216"/>
                  <a:pt x="450562" y="7092027"/>
                  <a:pt x="425530" y="7067228"/>
                </a:cubicBezTo>
                <a:cubicBezTo>
                  <a:pt x="425530" y="7017636"/>
                  <a:pt x="375466" y="6918447"/>
                  <a:pt x="375466" y="6893648"/>
                </a:cubicBezTo>
                <a:cubicBezTo>
                  <a:pt x="350440" y="6868850"/>
                  <a:pt x="325408" y="6819258"/>
                  <a:pt x="325408" y="6794459"/>
                </a:cubicBezTo>
                <a:cubicBezTo>
                  <a:pt x="300376" y="6794459"/>
                  <a:pt x="275344" y="6720068"/>
                  <a:pt x="275344" y="6695270"/>
                </a:cubicBezTo>
                <a:cubicBezTo>
                  <a:pt x="275344" y="6695270"/>
                  <a:pt x="300376" y="6670471"/>
                  <a:pt x="300376" y="6670471"/>
                </a:cubicBezTo>
                <a:cubicBezTo>
                  <a:pt x="325408" y="6670471"/>
                  <a:pt x="350440" y="6620879"/>
                  <a:pt x="350440" y="6620879"/>
                </a:cubicBezTo>
                <a:cubicBezTo>
                  <a:pt x="350440" y="6620879"/>
                  <a:pt x="325408" y="6596080"/>
                  <a:pt x="300376" y="6546483"/>
                </a:cubicBezTo>
                <a:cubicBezTo>
                  <a:pt x="300376" y="6496891"/>
                  <a:pt x="275344" y="6447294"/>
                  <a:pt x="275344" y="6447294"/>
                </a:cubicBezTo>
                <a:cubicBezTo>
                  <a:pt x="250313" y="6397702"/>
                  <a:pt x="225281" y="6323311"/>
                  <a:pt x="225281" y="6273714"/>
                </a:cubicBezTo>
                <a:cubicBezTo>
                  <a:pt x="225281" y="6273714"/>
                  <a:pt x="225281" y="6273714"/>
                  <a:pt x="200249" y="6273714"/>
                </a:cubicBezTo>
                <a:cubicBezTo>
                  <a:pt x="200249" y="6273714"/>
                  <a:pt x="200249" y="6248921"/>
                  <a:pt x="200249" y="6224122"/>
                </a:cubicBezTo>
                <a:cubicBezTo>
                  <a:pt x="175217" y="6124933"/>
                  <a:pt x="150185" y="6124933"/>
                  <a:pt x="150185" y="6124933"/>
                </a:cubicBezTo>
                <a:cubicBezTo>
                  <a:pt x="125153" y="6124933"/>
                  <a:pt x="100122" y="6124933"/>
                  <a:pt x="100122" y="6124933"/>
                </a:cubicBezTo>
                <a:cubicBezTo>
                  <a:pt x="100122" y="6124933"/>
                  <a:pt x="75090" y="6075335"/>
                  <a:pt x="75090" y="6025743"/>
                </a:cubicBezTo>
                <a:cubicBezTo>
                  <a:pt x="75090" y="6025743"/>
                  <a:pt x="75090" y="6025743"/>
                  <a:pt x="50064" y="5976146"/>
                </a:cubicBezTo>
                <a:cubicBezTo>
                  <a:pt x="25032" y="5951353"/>
                  <a:pt x="25032" y="5951353"/>
                  <a:pt x="25032" y="5951353"/>
                </a:cubicBezTo>
                <a:cubicBezTo>
                  <a:pt x="50064" y="5926554"/>
                  <a:pt x="75090" y="5951353"/>
                  <a:pt x="100122" y="5976146"/>
                </a:cubicBezTo>
                <a:cubicBezTo>
                  <a:pt x="100122" y="5976146"/>
                  <a:pt x="125153" y="5976146"/>
                  <a:pt x="125153" y="5951353"/>
                </a:cubicBezTo>
                <a:cubicBezTo>
                  <a:pt x="125153" y="5951353"/>
                  <a:pt x="125153" y="5852163"/>
                  <a:pt x="100122" y="5827365"/>
                </a:cubicBezTo>
                <a:cubicBezTo>
                  <a:pt x="75090" y="5777767"/>
                  <a:pt x="75090" y="5802566"/>
                  <a:pt x="75090" y="5802566"/>
                </a:cubicBezTo>
                <a:cubicBezTo>
                  <a:pt x="75090" y="5827365"/>
                  <a:pt x="50064" y="5777767"/>
                  <a:pt x="50064" y="5752974"/>
                </a:cubicBezTo>
                <a:cubicBezTo>
                  <a:pt x="25032" y="5728175"/>
                  <a:pt x="25032" y="5678578"/>
                  <a:pt x="0" y="5653785"/>
                </a:cubicBezTo>
                <a:cubicBezTo>
                  <a:pt x="0" y="5653785"/>
                  <a:pt x="0" y="5653785"/>
                  <a:pt x="0" y="5579389"/>
                </a:cubicBezTo>
                <a:cubicBezTo>
                  <a:pt x="25032" y="5554596"/>
                  <a:pt x="25032" y="5554596"/>
                  <a:pt x="25032" y="5554596"/>
                </a:cubicBezTo>
                <a:cubicBezTo>
                  <a:pt x="50064" y="5579389"/>
                  <a:pt x="50064" y="5604187"/>
                  <a:pt x="50064" y="5604187"/>
                </a:cubicBezTo>
                <a:cubicBezTo>
                  <a:pt x="50064" y="5604187"/>
                  <a:pt x="50064" y="5628986"/>
                  <a:pt x="75090" y="5653785"/>
                </a:cubicBezTo>
                <a:cubicBezTo>
                  <a:pt x="75090" y="5653785"/>
                  <a:pt x="75090" y="5628986"/>
                  <a:pt x="75090" y="5628986"/>
                </a:cubicBezTo>
                <a:cubicBezTo>
                  <a:pt x="75090" y="5604187"/>
                  <a:pt x="75090" y="5579389"/>
                  <a:pt x="50064" y="5579389"/>
                </a:cubicBezTo>
                <a:cubicBezTo>
                  <a:pt x="50064" y="5579389"/>
                  <a:pt x="50064" y="5554596"/>
                  <a:pt x="50064" y="5529797"/>
                </a:cubicBezTo>
                <a:cubicBezTo>
                  <a:pt x="50064" y="5529797"/>
                  <a:pt x="75090" y="5504998"/>
                  <a:pt x="75090" y="5504998"/>
                </a:cubicBezTo>
                <a:cubicBezTo>
                  <a:pt x="75090" y="5504998"/>
                  <a:pt x="75090" y="5430608"/>
                  <a:pt x="75090" y="5405809"/>
                </a:cubicBezTo>
                <a:cubicBezTo>
                  <a:pt x="75090" y="5405809"/>
                  <a:pt x="25032" y="5356217"/>
                  <a:pt x="25032" y="5356217"/>
                </a:cubicBezTo>
                <a:cubicBezTo>
                  <a:pt x="25032" y="5356217"/>
                  <a:pt x="25032" y="5356217"/>
                  <a:pt x="0" y="5331418"/>
                </a:cubicBezTo>
                <a:cubicBezTo>
                  <a:pt x="0" y="5331418"/>
                  <a:pt x="0" y="5331418"/>
                  <a:pt x="0" y="4240336"/>
                </a:cubicBezTo>
                <a:cubicBezTo>
                  <a:pt x="25032" y="4240336"/>
                  <a:pt x="25032" y="4240336"/>
                  <a:pt x="25032" y="4240336"/>
                </a:cubicBezTo>
                <a:cubicBezTo>
                  <a:pt x="25032" y="4240336"/>
                  <a:pt x="25032" y="4190744"/>
                  <a:pt x="25032" y="4165945"/>
                </a:cubicBezTo>
                <a:cubicBezTo>
                  <a:pt x="25032" y="4165945"/>
                  <a:pt x="25032" y="4141147"/>
                  <a:pt x="25032" y="4116354"/>
                </a:cubicBezTo>
                <a:cubicBezTo>
                  <a:pt x="25032" y="4116354"/>
                  <a:pt x="25032" y="4116354"/>
                  <a:pt x="0" y="4116354"/>
                </a:cubicBezTo>
                <a:cubicBezTo>
                  <a:pt x="0" y="4116354"/>
                  <a:pt x="0" y="4116354"/>
                  <a:pt x="0" y="3893176"/>
                </a:cubicBezTo>
                <a:cubicBezTo>
                  <a:pt x="25032" y="3893176"/>
                  <a:pt x="25032" y="3893176"/>
                  <a:pt x="25032" y="3868378"/>
                </a:cubicBezTo>
                <a:cubicBezTo>
                  <a:pt x="25032" y="3843579"/>
                  <a:pt x="50064" y="3818786"/>
                  <a:pt x="50064" y="3818786"/>
                </a:cubicBezTo>
                <a:cubicBezTo>
                  <a:pt x="50064" y="3818786"/>
                  <a:pt x="75090" y="3818786"/>
                  <a:pt x="75090" y="3818786"/>
                </a:cubicBezTo>
                <a:cubicBezTo>
                  <a:pt x="75090" y="3793987"/>
                  <a:pt x="75090" y="3694798"/>
                  <a:pt x="75090" y="3669999"/>
                </a:cubicBezTo>
                <a:cubicBezTo>
                  <a:pt x="75090" y="3669999"/>
                  <a:pt x="75090" y="3620407"/>
                  <a:pt x="100122" y="3595608"/>
                </a:cubicBezTo>
                <a:cubicBezTo>
                  <a:pt x="100122" y="3546017"/>
                  <a:pt x="125153" y="3521218"/>
                  <a:pt x="125153" y="3496419"/>
                </a:cubicBezTo>
                <a:cubicBezTo>
                  <a:pt x="125153" y="3471620"/>
                  <a:pt x="150185" y="3372431"/>
                  <a:pt x="150185" y="3347638"/>
                </a:cubicBezTo>
                <a:cubicBezTo>
                  <a:pt x="175217" y="3322839"/>
                  <a:pt x="225281" y="3198851"/>
                  <a:pt x="250313" y="3149259"/>
                </a:cubicBezTo>
                <a:cubicBezTo>
                  <a:pt x="250313" y="3124460"/>
                  <a:pt x="250313" y="3074863"/>
                  <a:pt x="225281" y="3099662"/>
                </a:cubicBezTo>
                <a:cubicBezTo>
                  <a:pt x="225281" y="3099662"/>
                  <a:pt x="225281" y="3099662"/>
                  <a:pt x="225281" y="3074863"/>
                </a:cubicBezTo>
                <a:cubicBezTo>
                  <a:pt x="225281" y="3074863"/>
                  <a:pt x="225281" y="3074863"/>
                  <a:pt x="225281" y="3050070"/>
                </a:cubicBezTo>
                <a:cubicBezTo>
                  <a:pt x="225281" y="3050070"/>
                  <a:pt x="275344" y="2975673"/>
                  <a:pt x="300376" y="2975673"/>
                </a:cubicBezTo>
                <a:cubicBezTo>
                  <a:pt x="300376" y="2975673"/>
                  <a:pt x="350440" y="2950880"/>
                  <a:pt x="350440" y="2926082"/>
                </a:cubicBezTo>
                <a:cubicBezTo>
                  <a:pt x="350440" y="2901283"/>
                  <a:pt x="350440" y="2851691"/>
                  <a:pt x="350440" y="2851691"/>
                </a:cubicBezTo>
                <a:cubicBezTo>
                  <a:pt x="350440" y="2826892"/>
                  <a:pt x="350440" y="2752502"/>
                  <a:pt x="350440" y="2752502"/>
                </a:cubicBezTo>
                <a:cubicBezTo>
                  <a:pt x="350440" y="2727703"/>
                  <a:pt x="375466" y="2653312"/>
                  <a:pt x="375466" y="2628514"/>
                </a:cubicBezTo>
                <a:cubicBezTo>
                  <a:pt x="400498" y="2628514"/>
                  <a:pt x="400498" y="2578922"/>
                  <a:pt x="400498" y="2554123"/>
                </a:cubicBezTo>
                <a:cubicBezTo>
                  <a:pt x="400498" y="2554123"/>
                  <a:pt x="325408" y="2578922"/>
                  <a:pt x="325408" y="2628514"/>
                </a:cubicBezTo>
                <a:cubicBezTo>
                  <a:pt x="300376" y="2678111"/>
                  <a:pt x="275344" y="2727703"/>
                  <a:pt x="275344" y="2752502"/>
                </a:cubicBezTo>
                <a:cubicBezTo>
                  <a:pt x="275344" y="2752502"/>
                  <a:pt x="275344" y="2802094"/>
                  <a:pt x="275344" y="2802094"/>
                </a:cubicBezTo>
                <a:cubicBezTo>
                  <a:pt x="250313" y="2826892"/>
                  <a:pt x="200249" y="2950880"/>
                  <a:pt x="200249" y="2975673"/>
                </a:cubicBezTo>
                <a:cubicBezTo>
                  <a:pt x="175217" y="3025271"/>
                  <a:pt x="150185" y="3074863"/>
                  <a:pt x="150185" y="3074863"/>
                </a:cubicBezTo>
                <a:cubicBezTo>
                  <a:pt x="125153" y="3074863"/>
                  <a:pt x="175217" y="2950880"/>
                  <a:pt x="175217" y="2901283"/>
                </a:cubicBezTo>
                <a:cubicBezTo>
                  <a:pt x="175217" y="2876484"/>
                  <a:pt x="200249" y="2851691"/>
                  <a:pt x="200249" y="2826892"/>
                </a:cubicBezTo>
                <a:cubicBezTo>
                  <a:pt x="200249" y="2802094"/>
                  <a:pt x="200249" y="2777295"/>
                  <a:pt x="200249" y="2752502"/>
                </a:cubicBezTo>
                <a:cubicBezTo>
                  <a:pt x="200249" y="2752502"/>
                  <a:pt x="200249" y="2752502"/>
                  <a:pt x="175217" y="2752502"/>
                </a:cubicBezTo>
                <a:cubicBezTo>
                  <a:pt x="150185" y="2802094"/>
                  <a:pt x="125153" y="2901283"/>
                  <a:pt x="100122" y="2950880"/>
                </a:cubicBezTo>
                <a:cubicBezTo>
                  <a:pt x="100122" y="3000472"/>
                  <a:pt x="75090" y="3025271"/>
                  <a:pt x="75090" y="3050070"/>
                </a:cubicBezTo>
                <a:cubicBezTo>
                  <a:pt x="75090" y="3050070"/>
                  <a:pt x="75090" y="3074863"/>
                  <a:pt x="75090" y="3074863"/>
                </a:cubicBezTo>
                <a:cubicBezTo>
                  <a:pt x="50064" y="3124460"/>
                  <a:pt x="50064" y="3198851"/>
                  <a:pt x="50064" y="3223650"/>
                </a:cubicBezTo>
                <a:cubicBezTo>
                  <a:pt x="50064" y="3223650"/>
                  <a:pt x="50064" y="3223650"/>
                  <a:pt x="50064" y="3248448"/>
                </a:cubicBezTo>
                <a:cubicBezTo>
                  <a:pt x="50064" y="3298040"/>
                  <a:pt x="50064" y="3322839"/>
                  <a:pt x="50064" y="3372431"/>
                </a:cubicBezTo>
                <a:cubicBezTo>
                  <a:pt x="25032" y="3446827"/>
                  <a:pt x="25032" y="3471620"/>
                  <a:pt x="25032" y="3471620"/>
                </a:cubicBezTo>
                <a:cubicBezTo>
                  <a:pt x="25032" y="3471620"/>
                  <a:pt x="25032" y="3471620"/>
                  <a:pt x="0" y="3471620"/>
                </a:cubicBezTo>
                <a:cubicBezTo>
                  <a:pt x="0" y="3471620"/>
                  <a:pt x="0" y="3471620"/>
                  <a:pt x="0" y="3347638"/>
                </a:cubicBezTo>
                <a:cubicBezTo>
                  <a:pt x="25032" y="3322839"/>
                  <a:pt x="25032" y="3322839"/>
                  <a:pt x="25032" y="3322839"/>
                </a:cubicBezTo>
                <a:cubicBezTo>
                  <a:pt x="25032" y="3322839"/>
                  <a:pt x="25032" y="3322839"/>
                  <a:pt x="0" y="3322839"/>
                </a:cubicBezTo>
                <a:cubicBezTo>
                  <a:pt x="0" y="3322839"/>
                  <a:pt x="0" y="3322839"/>
                  <a:pt x="0" y="3149259"/>
                </a:cubicBezTo>
                <a:cubicBezTo>
                  <a:pt x="25032" y="3149259"/>
                  <a:pt x="25032" y="3149259"/>
                  <a:pt x="25032" y="3149259"/>
                </a:cubicBezTo>
                <a:cubicBezTo>
                  <a:pt x="25032" y="3124460"/>
                  <a:pt x="25032" y="3124460"/>
                  <a:pt x="0" y="3099662"/>
                </a:cubicBezTo>
                <a:cubicBezTo>
                  <a:pt x="0" y="3099662"/>
                  <a:pt x="0" y="3099662"/>
                  <a:pt x="0" y="3000472"/>
                </a:cubicBezTo>
                <a:cubicBezTo>
                  <a:pt x="25032" y="2975673"/>
                  <a:pt x="25032" y="2950880"/>
                  <a:pt x="25032" y="2950880"/>
                </a:cubicBezTo>
                <a:cubicBezTo>
                  <a:pt x="50064" y="2901283"/>
                  <a:pt x="50064" y="2876484"/>
                  <a:pt x="50064" y="2851691"/>
                </a:cubicBezTo>
                <a:cubicBezTo>
                  <a:pt x="50064" y="2851691"/>
                  <a:pt x="50064" y="2826892"/>
                  <a:pt x="50064" y="2826892"/>
                </a:cubicBezTo>
                <a:cubicBezTo>
                  <a:pt x="50064" y="2826892"/>
                  <a:pt x="50064" y="2777295"/>
                  <a:pt x="50064" y="2777295"/>
                </a:cubicBezTo>
                <a:cubicBezTo>
                  <a:pt x="50064" y="2752502"/>
                  <a:pt x="50064" y="2702904"/>
                  <a:pt x="50064" y="2653312"/>
                </a:cubicBezTo>
                <a:cubicBezTo>
                  <a:pt x="50064" y="2653312"/>
                  <a:pt x="50064" y="2653312"/>
                  <a:pt x="75090" y="2603715"/>
                </a:cubicBezTo>
                <a:cubicBezTo>
                  <a:pt x="75090" y="2578922"/>
                  <a:pt x="75090" y="2578922"/>
                  <a:pt x="75090" y="2578922"/>
                </a:cubicBezTo>
                <a:cubicBezTo>
                  <a:pt x="100122" y="2529324"/>
                  <a:pt x="125153" y="2479733"/>
                  <a:pt x="150185" y="2479733"/>
                </a:cubicBezTo>
                <a:cubicBezTo>
                  <a:pt x="150185" y="2479733"/>
                  <a:pt x="150185" y="2504526"/>
                  <a:pt x="150185" y="2504526"/>
                </a:cubicBezTo>
                <a:cubicBezTo>
                  <a:pt x="150185" y="2529324"/>
                  <a:pt x="150185" y="2578922"/>
                  <a:pt x="150185" y="2603715"/>
                </a:cubicBezTo>
                <a:cubicBezTo>
                  <a:pt x="150185" y="2603715"/>
                  <a:pt x="125153" y="2653312"/>
                  <a:pt x="125153" y="2678111"/>
                </a:cubicBezTo>
                <a:cubicBezTo>
                  <a:pt x="100122" y="2702904"/>
                  <a:pt x="125153" y="2727703"/>
                  <a:pt x="150185" y="2702904"/>
                </a:cubicBezTo>
                <a:cubicBezTo>
                  <a:pt x="150185" y="2702904"/>
                  <a:pt x="175217" y="2628514"/>
                  <a:pt x="175217" y="2628514"/>
                </a:cubicBezTo>
                <a:cubicBezTo>
                  <a:pt x="175217" y="2603715"/>
                  <a:pt x="200249" y="2578922"/>
                  <a:pt x="200249" y="2578922"/>
                </a:cubicBezTo>
                <a:cubicBezTo>
                  <a:pt x="200249" y="2554123"/>
                  <a:pt x="200249" y="2529324"/>
                  <a:pt x="200249" y="2529324"/>
                </a:cubicBezTo>
                <a:cubicBezTo>
                  <a:pt x="200249" y="2504526"/>
                  <a:pt x="225281" y="2479733"/>
                  <a:pt x="225281" y="2454934"/>
                </a:cubicBezTo>
                <a:cubicBezTo>
                  <a:pt x="225281" y="2454934"/>
                  <a:pt x="225281" y="2454934"/>
                  <a:pt x="225281" y="2430135"/>
                </a:cubicBezTo>
                <a:cubicBezTo>
                  <a:pt x="225281" y="2405336"/>
                  <a:pt x="225281" y="2405336"/>
                  <a:pt x="225281" y="2405336"/>
                </a:cubicBezTo>
                <a:cubicBezTo>
                  <a:pt x="250313" y="2380543"/>
                  <a:pt x="250313" y="2330946"/>
                  <a:pt x="275344" y="2306147"/>
                </a:cubicBezTo>
                <a:lnTo>
                  <a:pt x="300371" y="2256567"/>
                </a:lnTo>
                <a:lnTo>
                  <a:pt x="300376" y="2256555"/>
                </a:lnTo>
                <a:lnTo>
                  <a:pt x="300388" y="2256527"/>
                </a:lnTo>
                <a:lnTo>
                  <a:pt x="325408" y="2206958"/>
                </a:lnTo>
                <a:cubicBezTo>
                  <a:pt x="350440" y="2157366"/>
                  <a:pt x="375466" y="2132567"/>
                  <a:pt x="350440" y="2132567"/>
                </a:cubicBezTo>
                <a:cubicBezTo>
                  <a:pt x="337924" y="2169762"/>
                  <a:pt x="325408" y="2200762"/>
                  <a:pt x="316018" y="2222458"/>
                </a:cubicBezTo>
                <a:lnTo>
                  <a:pt x="300388" y="2256527"/>
                </a:lnTo>
                <a:lnTo>
                  <a:pt x="300371" y="2256567"/>
                </a:lnTo>
                <a:lnTo>
                  <a:pt x="250313" y="2330946"/>
                </a:lnTo>
                <a:cubicBezTo>
                  <a:pt x="250313" y="2355745"/>
                  <a:pt x="225281" y="2355745"/>
                  <a:pt x="225281" y="2355745"/>
                </a:cubicBezTo>
                <a:cubicBezTo>
                  <a:pt x="225281" y="2355745"/>
                  <a:pt x="200249" y="2306147"/>
                  <a:pt x="200249" y="2281354"/>
                </a:cubicBezTo>
                <a:cubicBezTo>
                  <a:pt x="200249" y="2256555"/>
                  <a:pt x="150185" y="2256555"/>
                  <a:pt x="150185" y="2281354"/>
                </a:cubicBezTo>
                <a:cubicBezTo>
                  <a:pt x="125153" y="2306147"/>
                  <a:pt x="100122" y="2430135"/>
                  <a:pt x="75090" y="2430135"/>
                </a:cubicBezTo>
                <a:cubicBezTo>
                  <a:pt x="50064" y="2454934"/>
                  <a:pt x="25032" y="2479733"/>
                  <a:pt x="0" y="2479733"/>
                </a:cubicBezTo>
                <a:cubicBezTo>
                  <a:pt x="0" y="2479733"/>
                  <a:pt x="0" y="2479733"/>
                  <a:pt x="0" y="2206958"/>
                </a:cubicBezTo>
                <a:cubicBezTo>
                  <a:pt x="25032" y="2206958"/>
                  <a:pt x="50064" y="2206958"/>
                  <a:pt x="50064" y="2182165"/>
                </a:cubicBezTo>
                <a:cubicBezTo>
                  <a:pt x="75090" y="2157366"/>
                  <a:pt x="100122" y="2132567"/>
                  <a:pt x="100122" y="2132567"/>
                </a:cubicBezTo>
                <a:cubicBezTo>
                  <a:pt x="100122" y="2132567"/>
                  <a:pt x="100122" y="2132567"/>
                  <a:pt x="125153" y="2107769"/>
                </a:cubicBezTo>
                <a:cubicBezTo>
                  <a:pt x="150185" y="2082975"/>
                  <a:pt x="175217" y="2033378"/>
                  <a:pt x="225281" y="1983786"/>
                </a:cubicBezTo>
                <a:cubicBezTo>
                  <a:pt x="250313" y="1934189"/>
                  <a:pt x="275344" y="1909390"/>
                  <a:pt x="275344" y="1909390"/>
                </a:cubicBezTo>
                <a:cubicBezTo>
                  <a:pt x="300376" y="1859798"/>
                  <a:pt x="325408" y="1810201"/>
                  <a:pt x="325408" y="1785408"/>
                </a:cubicBezTo>
                <a:cubicBezTo>
                  <a:pt x="350440" y="1785408"/>
                  <a:pt x="425530" y="1686218"/>
                  <a:pt x="450562" y="1636621"/>
                </a:cubicBezTo>
                <a:cubicBezTo>
                  <a:pt x="475593" y="1587029"/>
                  <a:pt x="550689" y="1512638"/>
                  <a:pt x="550689" y="1487840"/>
                </a:cubicBezTo>
                <a:cubicBezTo>
                  <a:pt x="575721" y="1487840"/>
                  <a:pt x="575721" y="1512638"/>
                  <a:pt x="575721" y="1512638"/>
                </a:cubicBezTo>
                <a:cubicBezTo>
                  <a:pt x="575721" y="1537431"/>
                  <a:pt x="650810" y="1487840"/>
                  <a:pt x="650810" y="1463041"/>
                </a:cubicBezTo>
                <a:cubicBezTo>
                  <a:pt x="675842" y="1438242"/>
                  <a:pt x="675842" y="1388650"/>
                  <a:pt x="675842" y="1363852"/>
                </a:cubicBezTo>
                <a:cubicBezTo>
                  <a:pt x="675842" y="1363852"/>
                  <a:pt x="675842" y="1339053"/>
                  <a:pt x="675842" y="1339053"/>
                </a:cubicBezTo>
                <a:cubicBezTo>
                  <a:pt x="700874" y="1339053"/>
                  <a:pt x="725906" y="1339053"/>
                  <a:pt x="750938" y="1339053"/>
                </a:cubicBezTo>
                <a:cubicBezTo>
                  <a:pt x="775970" y="1339053"/>
                  <a:pt x="750938" y="1413449"/>
                  <a:pt x="725906" y="1438242"/>
                </a:cubicBezTo>
                <a:cubicBezTo>
                  <a:pt x="725906" y="1463041"/>
                  <a:pt x="725906" y="1487840"/>
                  <a:pt x="725906" y="1487840"/>
                </a:cubicBezTo>
                <a:cubicBezTo>
                  <a:pt x="725906" y="1487840"/>
                  <a:pt x="725906" y="1512638"/>
                  <a:pt x="725906" y="1512638"/>
                </a:cubicBezTo>
                <a:cubicBezTo>
                  <a:pt x="725906" y="1512638"/>
                  <a:pt x="750938" y="1487840"/>
                  <a:pt x="775970" y="1463041"/>
                </a:cubicBezTo>
                <a:cubicBezTo>
                  <a:pt x="775970" y="1438242"/>
                  <a:pt x="801001" y="1413449"/>
                  <a:pt x="826033" y="1388650"/>
                </a:cubicBezTo>
                <a:cubicBezTo>
                  <a:pt x="851065" y="1363852"/>
                  <a:pt x="876097" y="1363852"/>
                  <a:pt x="876097" y="1388650"/>
                </a:cubicBezTo>
                <a:cubicBezTo>
                  <a:pt x="876097" y="1388650"/>
                  <a:pt x="926161" y="1363852"/>
                  <a:pt x="951187" y="1339053"/>
                </a:cubicBezTo>
                <a:cubicBezTo>
                  <a:pt x="976219" y="1314260"/>
                  <a:pt x="1026282" y="1239864"/>
                  <a:pt x="1026282" y="1239864"/>
                </a:cubicBezTo>
                <a:cubicBezTo>
                  <a:pt x="1051314" y="1239864"/>
                  <a:pt x="1051314" y="1239864"/>
                  <a:pt x="1051314" y="1239864"/>
                </a:cubicBezTo>
                <a:cubicBezTo>
                  <a:pt x="1051314" y="1264662"/>
                  <a:pt x="1076346" y="1239864"/>
                  <a:pt x="1076346" y="1239864"/>
                </a:cubicBezTo>
                <a:cubicBezTo>
                  <a:pt x="1076346" y="1239864"/>
                  <a:pt x="1076346" y="1239864"/>
                  <a:pt x="1101378" y="1215070"/>
                </a:cubicBezTo>
                <a:cubicBezTo>
                  <a:pt x="1151441" y="1165473"/>
                  <a:pt x="1201505" y="1115875"/>
                  <a:pt x="1201505" y="1115875"/>
                </a:cubicBezTo>
                <a:cubicBezTo>
                  <a:pt x="1226531" y="1091077"/>
                  <a:pt x="1276595" y="1066284"/>
                  <a:pt x="1276595" y="1066284"/>
                </a:cubicBezTo>
                <a:cubicBezTo>
                  <a:pt x="1301627" y="1041485"/>
                  <a:pt x="1351690" y="991888"/>
                  <a:pt x="1376722" y="991888"/>
                </a:cubicBezTo>
                <a:cubicBezTo>
                  <a:pt x="1401754" y="991888"/>
                  <a:pt x="1451818" y="967094"/>
                  <a:pt x="1476849" y="942296"/>
                </a:cubicBezTo>
                <a:cubicBezTo>
                  <a:pt x="1501881" y="942296"/>
                  <a:pt x="1526907" y="917497"/>
                  <a:pt x="1526907" y="917497"/>
                </a:cubicBezTo>
                <a:cubicBezTo>
                  <a:pt x="1526907" y="917497"/>
                  <a:pt x="1551939" y="991888"/>
                  <a:pt x="1551939" y="991888"/>
                </a:cubicBezTo>
                <a:cubicBezTo>
                  <a:pt x="1576971" y="1016686"/>
                  <a:pt x="1576971" y="1041485"/>
                  <a:pt x="1576971" y="1041485"/>
                </a:cubicBezTo>
                <a:cubicBezTo>
                  <a:pt x="1576971" y="1066284"/>
                  <a:pt x="1602003" y="1041485"/>
                  <a:pt x="1602003" y="1041485"/>
                </a:cubicBezTo>
                <a:cubicBezTo>
                  <a:pt x="1627035" y="1016686"/>
                  <a:pt x="1677098" y="991888"/>
                  <a:pt x="1677098" y="991888"/>
                </a:cubicBezTo>
                <a:cubicBezTo>
                  <a:pt x="1702130" y="991888"/>
                  <a:pt x="1752194" y="967094"/>
                  <a:pt x="1752194" y="967094"/>
                </a:cubicBezTo>
                <a:cubicBezTo>
                  <a:pt x="1777226" y="942296"/>
                  <a:pt x="1777226" y="967094"/>
                  <a:pt x="1777226" y="967094"/>
                </a:cubicBezTo>
                <a:cubicBezTo>
                  <a:pt x="1777226" y="967094"/>
                  <a:pt x="1777226" y="991888"/>
                  <a:pt x="1777226" y="1016686"/>
                </a:cubicBezTo>
                <a:cubicBezTo>
                  <a:pt x="1777226" y="1016686"/>
                  <a:pt x="1777226" y="1016686"/>
                  <a:pt x="1752194" y="1016686"/>
                </a:cubicBezTo>
                <a:cubicBezTo>
                  <a:pt x="1727162" y="1041485"/>
                  <a:pt x="1677098" y="1066284"/>
                  <a:pt x="1677098" y="1066284"/>
                </a:cubicBezTo>
                <a:cubicBezTo>
                  <a:pt x="1677098" y="1066284"/>
                  <a:pt x="1677098" y="1115875"/>
                  <a:pt x="1702130" y="1115875"/>
                </a:cubicBezTo>
                <a:cubicBezTo>
                  <a:pt x="1702130" y="1140674"/>
                  <a:pt x="1702130" y="1140674"/>
                  <a:pt x="1702130" y="1140674"/>
                </a:cubicBezTo>
                <a:cubicBezTo>
                  <a:pt x="1702130" y="1140674"/>
                  <a:pt x="1702130" y="1140674"/>
                  <a:pt x="1727162" y="1140674"/>
                </a:cubicBezTo>
                <a:cubicBezTo>
                  <a:pt x="1752194" y="1115875"/>
                  <a:pt x="1777226" y="1115875"/>
                  <a:pt x="1777226" y="1115875"/>
                </a:cubicBezTo>
                <a:cubicBezTo>
                  <a:pt x="1827289" y="1115875"/>
                  <a:pt x="1852321" y="1115875"/>
                  <a:pt x="1877353" y="1091077"/>
                </a:cubicBezTo>
                <a:cubicBezTo>
                  <a:pt x="1877353" y="1091077"/>
                  <a:pt x="1927417" y="1091077"/>
                  <a:pt x="1927417" y="1091077"/>
                </a:cubicBezTo>
                <a:cubicBezTo>
                  <a:pt x="1952443" y="1091077"/>
                  <a:pt x="1952443" y="1115875"/>
                  <a:pt x="1952443" y="1140674"/>
                </a:cubicBezTo>
                <a:cubicBezTo>
                  <a:pt x="1977475" y="1140674"/>
                  <a:pt x="2027538" y="1041485"/>
                  <a:pt x="2027538" y="1016686"/>
                </a:cubicBezTo>
                <a:cubicBezTo>
                  <a:pt x="2052570" y="991888"/>
                  <a:pt x="2027538" y="967094"/>
                  <a:pt x="2002506" y="967094"/>
                </a:cubicBezTo>
                <a:cubicBezTo>
                  <a:pt x="2002506" y="967094"/>
                  <a:pt x="2002506" y="917497"/>
                  <a:pt x="2002506" y="917497"/>
                </a:cubicBezTo>
                <a:cubicBezTo>
                  <a:pt x="2027538" y="892704"/>
                  <a:pt x="1952443" y="917497"/>
                  <a:pt x="1952443" y="942296"/>
                </a:cubicBezTo>
                <a:cubicBezTo>
                  <a:pt x="1927417" y="942296"/>
                  <a:pt x="1902385" y="991888"/>
                  <a:pt x="1902385" y="1016686"/>
                </a:cubicBezTo>
                <a:cubicBezTo>
                  <a:pt x="1902385" y="1016686"/>
                  <a:pt x="1877353" y="1041485"/>
                  <a:pt x="1852321" y="1041485"/>
                </a:cubicBezTo>
                <a:cubicBezTo>
                  <a:pt x="1852321" y="1016686"/>
                  <a:pt x="1927417" y="942296"/>
                  <a:pt x="1952443" y="917497"/>
                </a:cubicBezTo>
                <a:cubicBezTo>
                  <a:pt x="1977475" y="892704"/>
                  <a:pt x="2002506" y="843106"/>
                  <a:pt x="2002506" y="843106"/>
                </a:cubicBezTo>
                <a:cubicBezTo>
                  <a:pt x="2002506" y="818308"/>
                  <a:pt x="2002506" y="818308"/>
                  <a:pt x="2002506" y="818308"/>
                </a:cubicBezTo>
                <a:cubicBezTo>
                  <a:pt x="2002506" y="818308"/>
                  <a:pt x="2002506" y="818308"/>
                  <a:pt x="1977475" y="818308"/>
                </a:cubicBezTo>
                <a:cubicBezTo>
                  <a:pt x="1952443" y="818308"/>
                  <a:pt x="1902385" y="843106"/>
                  <a:pt x="1902385" y="843106"/>
                </a:cubicBezTo>
                <a:cubicBezTo>
                  <a:pt x="1877353" y="843106"/>
                  <a:pt x="1827289" y="843106"/>
                  <a:pt x="1827289" y="843106"/>
                </a:cubicBezTo>
                <a:cubicBezTo>
                  <a:pt x="1827289" y="843106"/>
                  <a:pt x="1827289" y="818308"/>
                  <a:pt x="1827289" y="818308"/>
                </a:cubicBezTo>
                <a:cubicBezTo>
                  <a:pt x="1802257" y="818308"/>
                  <a:pt x="1752194" y="818308"/>
                  <a:pt x="1752194" y="818308"/>
                </a:cubicBezTo>
                <a:cubicBezTo>
                  <a:pt x="1727162" y="818308"/>
                  <a:pt x="1702130" y="818308"/>
                  <a:pt x="1702130" y="818308"/>
                </a:cubicBezTo>
                <a:cubicBezTo>
                  <a:pt x="1677098" y="818308"/>
                  <a:pt x="1627035" y="793515"/>
                  <a:pt x="1627035" y="793515"/>
                </a:cubicBezTo>
                <a:cubicBezTo>
                  <a:pt x="1627035" y="768716"/>
                  <a:pt x="1576971" y="743917"/>
                  <a:pt x="1551939" y="743917"/>
                </a:cubicBezTo>
                <a:cubicBezTo>
                  <a:pt x="1526907" y="743917"/>
                  <a:pt x="1476849" y="768716"/>
                  <a:pt x="1426786" y="793515"/>
                </a:cubicBezTo>
                <a:cubicBezTo>
                  <a:pt x="1426786" y="793515"/>
                  <a:pt x="1401754" y="793515"/>
                  <a:pt x="1401754" y="793515"/>
                </a:cubicBezTo>
                <a:cubicBezTo>
                  <a:pt x="1376722" y="818308"/>
                  <a:pt x="1351690" y="818308"/>
                  <a:pt x="1351690" y="818308"/>
                </a:cubicBezTo>
                <a:cubicBezTo>
                  <a:pt x="1301627" y="818308"/>
                  <a:pt x="1276595" y="818308"/>
                  <a:pt x="1276595" y="793515"/>
                </a:cubicBezTo>
                <a:cubicBezTo>
                  <a:pt x="1276595" y="793515"/>
                  <a:pt x="1201505" y="843106"/>
                  <a:pt x="1176473" y="867905"/>
                </a:cubicBezTo>
                <a:cubicBezTo>
                  <a:pt x="1151441" y="917497"/>
                  <a:pt x="1126409" y="892704"/>
                  <a:pt x="1151441" y="867905"/>
                </a:cubicBezTo>
                <a:cubicBezTo>
                  <a:pt x="1151441" y="843106"/>
                  <a:pt x="1176473" y="818308"/>
                  <a:pt x="1201505" y="793515"/>
                </a:cubicBezTo>
                <a:cubicBezTo>
                  <a:pt x="1201505" y="793515"/>
                  <a:pt x="1226531" y="768716"/>
                  <a:pt x="1251563" y="768716"/>
                </a:cubicBezTo>
                <a:cubicBezTo>
                  <a:pt x="1251563" y="768716"/>
                  <a:pt x="1251563" y="743917"/>
                  <a:pt x="1226531" y="768716"/>
                </a:cubicBezTo>
                <a:cubicBezTo>
                  <a:pt x="1226531" y="768716"/>
                  <a:pt x="1226531" y="743917"/>
                  <a:pt x="1226531" y="719118"/>
                </a:cubicBezTo>
                <a:cubicBezTo>
                  <a:pt x="1251563" y="694325"/>
                  <a:pt x="1226531" y="644728"/>
                  <a:pt x="1201505" y="669527"/>
                </a:cubicBezTo>
                <a:cubicBezTo>
                  <a:pt x="1201505" y="669527"/>
                  <a:pt x="1176473" y="719118"/>
                  <a:pt x="1176473" y="719118"/>
                </a:cubicBezTo>
                <a:cubicBezTo>
                  <a:pt x="1201505" y="719118"/>
                  <a:pt x="1151441" y="743917"/>
                  <a:pt x="1126409" y="793515"/>
                </a:cubicBezTo>
                <a:cubicBezTo>
                  <a:pt x="1126409" y="793515"/>
                  <a:pt x="1126409" y="793515"/>
                  <a:pt x="1076346" y="843106"/>
                </a:cubicBezTo>
                <a:cubicBezTo>
                  <a:pt x="1051314" y="867905"/>
                  <a:pt x="1051314" y="867905"/>
                  <a:pt x="1051314" y="867905"/>
                </a:cubicBezTo>
                <a:cubicBezTo>
                  <a:pt x="1026282" y="892704"/>
                  <a:pt x="901129" y="967094"/>
                  <a:pt x="876097" y="991888"/>
                </a:cubicBezTo>
                <a:cubicBezTo>
                  <a:pt x="851065" y="1041485"/>
                  <a:pt x="775970" y="1091077"/>
                  <a:pt x="775970" y="1115875"/>
                </a:cubicBezTo>
                <a:cubicBezTo>
                  <a:pt x="775970" y="1115875"/>
                  <a:pt x="725906" y="1115875"/>
                  <a:pt x="725906" y="1115875"/>
                </a:cubicBezTo>
                <a:cubicBezTo>
                  <a:pt x="700874" y="1140674"/>
                  <a:pt x="700874" y="1140674"/>
                  <a:pt x="675842" y="1165473"/>
                </a:cubicBezTo>
                <a:cubicBezTo>
                  <a:pt x="650810" y="1190272"/>
                  <a:pt x="625784" y="1215070"/>
                  <a:pt x="600752" y="1239864"/>
                </a:cubicBezTo>
                <a:cubicBezTo>
                  <a:pt x="575721" y="1264662"/>
                  <a:pt x="550689" y="1289461"/>
                  <a:pt x="550689" y="1289461"/>
                </a:cubicBezTo>
                <a:cubicBezTo>
                  <a:pt x="550689" y="1289461"/>
                  <a:pt x="550689" y="1264662"/>
                  <a:pt x="550689" y="1264662"/>
                </a:cubicBezTo>
                <a:cubicBezTo>
                  <a:pt x="550689" y="1239864"/>
                  <a:pt x="600752" y="1165473"/>
                  <a:pt x="625784" y="1140674"/>
                </a:cubicBezTo>
                <a:cubicBezTo>
                  <a:pt x="650810" y="1115875"/>
                  <a:pt x="700874" y="1066284"/>
                  <a:pt x="750938" y="1016686"/>
                </a:cubicBezTo>
                <a:cubicBezTo>
                  <a:pt x="750938" y="1016686"/>
                  <a:pt x="750938" y="1016686"/>
                  <a:pt x="826033" y="967094"/>
                </a:cubicBezTo>
                <a:cubicBezTo>
                  <a:pt x="851065" y="917497"/>
                  <a:pt x="926161" y="867905"/>
                  <a:pt x="926161" y="843106"/>
                </a:cubicBezTo>
                <a:cubicBezTo>
                  <a:pt x="926161" y="818308"/>
                  <a:pt x="926161" y="793515"/>
                  <a:pt x="926161" y="793515"/>
                </a:cubicBezTo>
                <a:cubicBezTo>
                  <a:pt x="926161" y="768716"/>
                  <a:pt x="851065" y="793515"/>
                  <a:pt x="851065" y="818308"/>
                </a:cubicBezTo>
                <a:cubicBezTo>
                  <a:pt x="826033" y="843106"/>
                  <a:pt x="826033" y="818308"/>
                  <a:pt x="826033" y="818308"/>
                </a:cubicBezTo>
                <a:cubicBezTo>
                  <a:pt x="826033" y="818308"/>
                  <a:pt x="826033" y="818308"/>
                  <a:pt x="851065" y="793515"/>
                </a:cubicBezTo>
                <a:cubicBezTo>
                  <a:pt x="876097" y="768716"/>
                  <a:pt x="901129" y="743917"/>
                  <a:pt x="901129" y="743917"/>
                </a:cubicBezTo>
                <a:cubicBezTo>
                  <a:pt x="926161" y="719118"/>
                  <a:pt x="926161" y="719118"/>
                  <a:pt x="926161" y="719118"/>
                </a:cubicBezTo>
                <a:cubicBezTo>
                  <a:pt x="976219" y="694325"/>
                  <a:pt x="1001250" y="669527"/>
                  <a:pt x="1026282" y="669527"/>
                </a:cubicBezTo>
                <a:cubicBezTo>
                  <a:pt x="1026282" y="669527"/>
                  <a:pt x="1026282" y="694325"/>
                  <a:pt x="1026282" y="694325"/>
                </a:cubicBezTo>
                <a:cubicBezTo>
                  <a:pt x="1026282" y="719118"/>
                  <a:pt x="1051314" y="669527"/>
                  <a:pt x="1076346" y="669527"/>
                </a:cubicBezTo>
                <a:cubicBezTo>
                  <a:pt x="1076346" y="644728"/>
                  <a:pt x="1126409" y="570337"/>
                  <a:pt x="1151441" y="570337"/>
                </a:cubicBezTo>
                <a:cubicBezTo>
                  <a:pt x="1176473" y="545538"/>
                  <a:pt x="1276595" y="495947"/>
                  <a:pt x="1301627" y="446349"/>
                </a:cubicBezTo>
                <a:cubicBezTo>
                  <a:pt x="1326658" y="421550"/>
                  <a:pt x="1401754" y="347160"/>
                  <a:pt x="1401754" y="347160"/>
                </a:cubicBezTo>
                <a:cubicBezTo>
                  <a:pt x="1426786" y="322361"/>
                  <a:pt x="1476849" y="297568"/>
                  <a:pt x="1501881" y="297568"/>
                </a:cubicBezTo>
                <a:cubicBezTo>
                  <a:pt x="1501881" y="297568"/>
                  <a:pt x="1501881" y="322361"/>
                  <a:pt x="1501881" y="322361"/>
                </a:cubicBezTo>
                <a:cubicBezTo>
                  <a:pt x="1501881" y="347160"/>
                  <a:pt x="1526907" y="322361"/>
                  <a:pt x="1551939" y="322361"/>
                </a:cubicBezTo>
                <a:cubicBezTo>
                  <a:pt x="1551939" y="322361"/>
                  <a:pt x="1551939" y="322361"/>
                  <a:pt x="1627035" y="297568"/>
                </a:cubicBezTo>
                <a:cubicBezTo>
                  <a:pt x="1652066" y="297568"/>
                  <a:pt x="1652066" y="297568"/>
                  <a:pt x="1652066" y="297568"/>
                </a:cubicBezTo>
                <a:cubicBezTo>
                  <a:pt x="1652066" y="297568"/>
                  <a:pt x="1677098" y="247971"/>
                  <a:pt x="1702130" y="223172"/>
                </a:cubicBezTo>
                <a:cubicBezTo>
                  <a:pt x="1702130" y="223172"/>
                  <a:pt x="1702130" y="223172"/>
                  <a:pt x="1677098" y="198379"/>
                </a:cubicBezTo>
                <a:cubicBezTo>
                  <a:pt x="1627035" y="198379"/>
                  <a:pt x="1627035" y="198379"/>
                  <a:pt x="1627035" y="198379"/>
                </a:cubicBezTo>
                <a:cubicBezTo>
                  <a:pt x="1602003" y="223172"/>
                  <a:pt x="1501881" y="247971"/>
                  <a:pt x="1476849" y="272769"/>
                </a:cubicBezTo>
                <a:cubicBezTo>
                  <a:pt x="1451818" y="272769"/>
                  <a:pt x="1426786" y="272769"/>
                  <a:pt x="1426786" y="247971"/>
                </a:cubicBezTo>
                <a:cubicBezTo>
                  <a:pt x="1426786" y="247971"/>
                  <a:pt x="1451818" y="198379"/>
                  <a:pt x="1476849" y="173580"/>
                </a:cubicBezTo>
                <a:cubicBezTo>
                  <a:pt x="1501881" y="173580"/>
                  <a:pt x="1501881" y="148781"/>
                  <a:pt x="1501881" y="148781"/>
                </a:cubicBezTo>
                <a:cubicBezTo>
                  <a:pt x="1501881" y="148781"/>
                  <a:pt x="1501881" y="99189"/>
                  <a:pt x="1526907" y="99189"/>
                </a:cubicBezTo>
                <a:cubicBezTo>
                  <a:pt x="1526907" y="74391"/>
                  <a:pt x="1501881" y="74391"/>
                  <a:pt x="1501881" y="74391"/>
                </a:cubicBezTo>
                <a:cubicBezTo>
                  <a:pt x="1501881" y="74391"/>
                  <a:pt x="1476849" y="123982"/>
                  <a:pt x="1501881" y="123982"/>
                </a:cubicBezTo>
                <a:cubicBezTo>
                  <a:pt x="1501881" y="123982"/>
                  <a:pt x="1476849" y="148781"/>
                  <a:pt x="1426786" y="173580"/>
                </a:cubicBezTo>
                <a:cubicBezTo>
                  <a:pt x="1426786" y="173580"/>
                  <a:pt x="1401754" y="198379"/>
                  <a:pt x="1401754" y="198379"/>
                </a:cubicBezTo>
                <a:cubicBezTo>
                  <a:pt x="1351690" y="247971"/>
                  <a:pt x="1351690" y="247971"/>
                  <a:pt x="1351690" y="247971"/>
                </a:cubicBezTo>
                <a:cubicBezTo>
                  <a:pt x="1301627" y="247971"/>
                  <a:pt x="1301627" y="223172"/>
                  <a:pt x="1326658" y="223172"/>
                </a:cubicBezTo>
                <a:cubicBezTo>
                  <a:pt x="1326658" y="198379"/>
                  <a:pt x="1376722" y="173580"/>
                  <a:pt x="1376722" y="148781"/>
                </a:cubicBezTo>
                <a:cubicBezTo>
                  <a:pt x="1376722" y="148781"/>
                  <a:pt x="1426786" y="123982"/>
                  <a:pt x="1451818" y="74391"/>
                </a:cubicBezTo>
                <a:cubicBezTo>
                  <a:pt x="1451818" y="74391"/>
                  <a:pt x="1451818" y="74391"/>
                  <a:pt x="1476849" y="49592"/>
                </a:cubicBezTo>
                <a:cubicBezTo>
                  <a:pt x="1501881" y="24793"/>
                  <a:pt x="1501881" y="24793"/>
                  <a:pt x="1501881" y="24793"/>
                </a:cubicBezTo>
                <a:cubicBezTo>
                  <a:pt x="1501881" y="24793"/>
                  <a:pt x="1501881" y="0"/>
                  <a:pt x="1501881" y="0"/>
                </a:cubicBezTo>
                <a:close/>
              </a:path>
            </a:pathLst>
          </a:custGeom>
        </p:spPr>
        <p:txBody>
          <a:bodyPr wrap="square" tIns="1188720">
            <a:noAutofit/>
          </a:bodyPr>
          <a:lstStyle>
            <a:lvl1pPr algn="ctr">
              <a:defRPr/>
            </a:lvl1pPr>
          </a:lstStyle>
          <a:p>
            <a:endParaRPr lang="ko-KR" altLang="en-US"/>
          </a:p>
        </p:txBody>
      </p:sp>
    </p:spTree>
    <p:extLst>
      <p:ext uri="{BB962C8B-B14F-4D97-AF65-F5344CB8AC3E}">
        <p14:creationId xmlns:p14="http://schemas.microsoft.com/office/powerpoint/2010/main" val="31128399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Picture_Layout">
    <p:spTree>
      <p:nvGrpSpPr>
        <p:cNvPr id="1" name=""/>
        <p:cNvGrpSpPr/>
        <p:nvPr/>
      </p:nvGrpSpPr>
      <p:grpSpPr>
        <a:xfrm>
          <a:off x="0" y="0"/>
          <a:ext cx="0" cy="0"/>
          <a:chOff x="0" y="0"/>
          <a:chExt cx="0" cy="0"/>
        </a:xfrm>
      </p:grpSpPr>
      <p:sp>
        <p:nvSpPr>
          <p:cNvPr id="3" name="Picture Placeholder 5"/>
          <p:cNvSpPr>
            <a:spLocks noGrp="1"/>
          </p:cNvSpPr>
          <p:nvPr>
            <p:ph type="pic" sz="quarter" idx="10"/>
          </p:nvPr>
        </p:nvSpPr>
        <p:spPr>
          <a:xfrm>
            <a:off x="0" y="0"/>
            <a:ext cx="7540668" cy="10270898"/>
          </a:xfrm>
          <a:custGeom>
            <a:avLst/>
            <a:gdLst>
              <a:gd name="connsiteX0" fmla="*/ 7652963 w 9235440"/>
              <a:gd name="connsiteY0" fmla="*/ 8345105 h 10270898"/>
              <a:gd name="connsiteX1" fmla="*/ 7964270 w 9235440"/>
              <a:gd name="connsiteY1" fmla="*/ 8704586 h 10270898"/>
              <a:gd name="connsiteX2" fmla="*/ 7652963 w 9235440"/>
              <a:gd name="connsiteY2" fmla="*/ 8345105 h 10270898"/>
              <a:gd name="connsiteX3" fmla="*/ 7549194 w 9235440"/>
              <a:gd name="connsiteY3" fmla="*/ 8216719 h 10270898"/>
              <a:gd name="connsiteX4" fmla="*/ 7652963 w 9235440"/>
              <a:gd name="connsiteY4" fmla="*/ 8345105 h 10270898"/>
              <a:gd name="connsiteX5" fmla="*/ 7549194 w 9235440"/>
              <a:gd name="connsiteY5" fmla="*/ 8216719 h 10270898"/>
              <a:gd name="connsiteX6" fmla="*/ 6796869 w 9235440"/>
              <a:gd name="connsiteY6" fmla="*/ 3543460 h 10270898"/>
              <a:gd name="connsiteX7" fmla="*/ 6926580 w 9235440"/>
              <a:gd name="connsiteY7" fmla="*/ 3697524 h 10270898"/>
              <a:gd name="connsiteX8" fmla="*/ 6796869 w 9235440"/>
              <a:gd name="connsiteY8" fmla="*/ 3543460 h 10270898"/>
              <a:gd name="connsiteX9" fmla="*/ 5947416 w 9235440"/>
              <a:gd name="connsiteY9" fmla="*/ 1490164 h 10270898"/>
              <a:gd name="connsiteX10" fmla="*/ 5950503 w 9235440"/>
              <a:gd name="connsiteY10" fmla="*/ 1492490 h 10270898"/>
              <a:gd name="connsiteX11" fmla="*/ 5992659 w 9235440"/>
              <a:gd name="connsiteY11" fmla="*/ 1540635 h 10270898"/>
              <a:gd name="connsiteX12" fmla="*/ 5953746 w 9235440"/>
              <a:gd name="connsiteY12" fmla="*/ 1498909 h 10270898"/>
              <a:gd name="connsiteX13" fmla="*/ 0 w 9235440"/>
              <a:gd name="connsiteY13" fmla="*/ 0 h 10270898"/>
              <a:gd name="connsiteX14" fmla="*/ 25942 w 9235440"/>
              <a:gd name="connsiteY14" fmla="*/ 0 h 10270898"/>
              <a:gd name="connsiteX15" fmla="*/ 51884 w 9235440"/>
              <a:gd name="connsiteY15" fmla="*/ 0 h 10270898"/>
              <a:gd name="connsiteX16" fmla="*/ 77827 w 9235440"/>
              <a:gd name="connsiteY16" fmla="*/ 0 h 10270898"/>
              <a:gd name="connsiteX17" fmla="*/ 129711 w 9235440"/>
              <a:gd name="connsiteY17" fmla="*/ 0 h 10270898"/>
              <a:gd name="connsiteX18" fmla="*/ 155653 w 9235440"/>
              <a:gd name="connsiteY18" fmla="*/ 0 h 10270898"/>
              <a:gd name="connsiteX19" fmla="*/ 207538 w 9235440"/>
              <a:gd name="connsiteY19" fmla="*/ 0 h 10270898"/>
              <a:gd name="connsiteX20" fmla="*/ 233480 w 9235440"/>
              <a:gd name="connsiteY20" fmla="*/ 0 h 10270898"/>
              <a:gd name="connsiteX21" fmla="*/ 311307 w 9235440"/>
              <a:gd name="connsiteY21" fmla="*/ 0 h 10270898"/>
              <a:gd name="connsiteX22" fmla="*/ 337249 w 9235440"/>
              <a:gd name="connsiteY22" fmla="*/ 0 h 10270898"/>
              <a:gd name="connsiteX23" fmla="*/ 389134 w 9235440"/>
              <a:gd name="connsiteY23" fmla="*/ 0 h 10270898"/>
              <a:gd name="connsiteX24" fmla="*/ 415076 w 9235440"/>
              <a:gd name="connsiteY24" fmla="*/ 0 h 10270898"/>
              <a:gd name="connsiteX25" fmla="*/ 544787 w 9235440"/>
              <a:gd name="connsiteY25" fmla="*/ 0 h 10270898"/>
              <a:gd name="connsiteX26" fmla="*/ 570729 w 9235440"/>
              <a:gd name="connsiteY26" fmla="*/ 0 h 10270898"/>
              <a:gd name="connsiteX27" fmla="*/ 596672 w 9235440"/>
              <a:gd name="connsiteY27" fmla="*/ 0 h 10270898"/>
              <a:gd name="connsiteX28" fmla="*/ 622614 w 9235440"/>
              <a:gd name="connsiteY28" fmla="*/ 0 h 10270898"/>
              <a:gd name="connsiteX29" fmla="*/ 700441 w 9235440"/>
              <a:gd name="connsiteY29" fmla="*/ 0 h 10270898"/>
              <a:gd name="connsiteX30" fmla="*/ 726383 w 9235440"/>
              <a:gd name="connsiteY30" fmla="*/ 0 h 10270898"/>
              <a:gd name="connsiteX31" fmla="*/ 752325 w 9235440"/>
              <a:gd name="connsiteY31" fmla="*/ 0 h 10270898"/>
              <a:gd name="connsiteX32" fmla="*/ 804210 w 9235440"/>
              <a:gd name="connsiteY32" fmla="*/ 0 h 10270898"/>
              <a:gd name="connsiteX33" fmla="*/ 830152 w 9235440"/>
              <a:gd name="connsiteY33" fmla="*/ 0 h 10270898"/>
              <a:gd name="connsiteX34" fmla="*/ 882037 w 9235440"/>
              <a:gd name="connsiteY34" fmla="*/ 0 h 10270898"/>
              <a:gd name="connsiteX35" fmla="*/ 907979 w 9235440"/>
              <a:gd name="connsiteY35" fmla="*/ 0 h 10270898"/>
              <a:gd name="connsiteX36" fmla="*/ 1141459 w 9235440"/>
              <a:gd name="connsiteY36" fmla="*/ 0 h 10270898"/>
              <a:gd name="connsiteX37" fmla="*/ 1167401 w 9235440"/>
              <a:gd name="connsiteY37" fmla="*/ 0 h 10270898"/>
              <a:gd name="connsiteX38" fmla="*/ 1193344 w 9235440"/>
              <a:gd name="connsiteY38" fmla="*/ 0 h 10270898"/>
              <a:gd name="connsiteX39" fmla="*/ 1271170 w 9235440"/>
              <a:gd name="connsiteY39" fmla="*/ 0 h 10270898"/>
              <a:gd name="connsiteX40" fmla="*/ 1297113 w 9235440"/>
              <a:gd name="connsiteY40" fmla="*/ 0 h 10270898"/>
              <a:gd name="connsiteX41" fmla="*/ 1348997 w 9235440"/>
              <a:gd name="connsiteY41" fmla="*/ 0 h 10270898"/>
              <a:gd name="connsiteX42" fmla="*/ 1374939 w 9235440"/>
              <a:gd name="connsiteY42" fmla="*/ 0 h 10270898"/>
              <a:gd name="connsiteX43" fmla="*/ 1400882 w 9235440"/>
              <a:gd name="connsiteY43" fmla="*/ 0 h 10270898"/>
              <a:gd name="connsiteX44" fmla="*/ 1426824 w 9235440"/>
              <a:gd name="connsiteY44" fmla="*/ 0 h 10270898"/>
              <a:gd name="connsiteX45" fmla="*/ 1478708 w 9235440"/>
              <a:gd name="connsiteY45" fmla="*/ 0 h 10270898"/>
              <a:gd name="connsiteX46" fmla="*/ 1530593 w 9235440"/>
              <a:gd name="connsiteY46" fmla="*/ 0 h 10270898"/>
              <a:gd name="connsiteX47" fmla="*/ 1556535 w 9235440"/>
              <a:gd name="connsiteY47" fmla="*/ 0 h 10270898"/>
              <a:gd name="connsiteX48" fmla="*/ 1634362 w 9235440"/>
              <a:gd name="connsiteY48" fmla="*/ 0 h 10270898"/>
              <a:gd name="connsiteX49" fmla="*/ 1660304 w 9235440"/>
              <a:gd name="connsiteY49" fmla="*/ 0 h 10270898"/>
              <a:gd name="connsiteX50" fmla="*/ 1686246 w 9235440"/>
              <a:gd name="connsiteY50" fmla="*/ 0 h 10270898"/>
              <a:gd name="connsiteX51" fmla="*/ 1738131 w 9235440"/>
              <a:gd name="connsiteY51" fmla="*/ 0 h 10270898"/>
              <a:gd name="connsiteX52" fmla="*/ 1867842 w 9235440"/>
              <a:gd name="connsiteY52" fmla="*/ 0 h 10270898"/>
              <a:gd name="connsiteX53" fmla="*/ 1971611 w 9235440"/>
              <a:gd name="connsiteY53" fmla="*/ 128386 h 10270898"/>
              <a:gd name="connsiteX54" fmla="*/ 1971611 w 9235440"/>
              <a:gd name="connsiteY54" fmla="*/ 102709 h 10270898"/>
              <a:gd name="connsiteX55" fmla="*/ 1893784 w 9235440"/>
              <a:gd name="connsiteY55" fmla="*/ 0 h 10270898"/>
              <a:gd name="connsiteX56" fmla="*/ 1997553 w 9235440"/>
              <a:gd name="connsiteY56" fmla="*/ 0 h 10270898"/>
              <a:gd name="connsiteX57" fmla="*/ 2023496 w 9235440"/>
              <a:gd name="connsiteY57" fmla="*/ 0 h 10270898"/>
              <a:gd name="connsiteX58" fmla="*/ 2049438 w 9235440"/>
              <a:gd name="connsiteY58" fmla="*/ 0 h 10270898"/>
              <a:gd name="connsiteX59" fmla="*/ 2075380 w 9235440"/>
              <a:gd name="connsiteY59" fmla="*/ 0 h 10270898"/>
              <a:gd name="connsiteX60" fmla="*/ 2153207 w 9235440"/>
              <a:gd name="connsiteY60" fmla="*/ 0 h 10270898"/>
              <a:gd name="connsiteX61" fmla="*/ 2179149 w 9235440"/>
              <a:gd name="connsiteY61" fmla="*/ 0 h 10270898"/>
              <a:gd name="connsiteX62" fmla="*/ 2205091 w 9235440"/>
              <a:gd name="connsiteY62" fmla="*/ 0 h 10270898"/>
              <a:gd name="connsiteX63" fmla="*/ 2256976 w 9235440"/>
              <a:gd name="connsiteY63" fmla="*/ 0 h 10270898"/>
              <a:gd name="connsiteX64" fmla="*/ 2282918 w 9235440"/>
              <a:gd name="connsiteY64" fmla="*/ 0 h 10270898"/>
              <a:gd name="connsiteX65" fmla="*/ 2308860 w 9235440"/>
              <a:gd name="connsiteY65" fmla="*/ 0 h 10270898"/>
              <a:gd name="connsiteX66" fmla="*/ 2334802 w 9235440"/>
              <a:gd name="connsiteY66" fmla="*/ 0 h 10270898"/>
              <a:gd name="connsiteX67" fmla="*/ 2360745 w 9235440"/>
              <a:gd name="connsiteY67" fmla="*/ 0 h 10270898"/>
              <a:gd name="connsiteX68" fmla="*/ 2412629 w 9235440"/>
              <a:gd name="connsiteY68" fmla="*/ 0 h 10270898"/>
              <a:gd name="connsiteX69" fmla="*/ 2438571 w 9235440"/>
              <a:gd name="connsiteY69" fmla="*/ 0 h 10270898"/>
              <a:gd name="connsiteX70" fmla="*/ 2464514 w 9235440"/>
              <a:gd name="connsiteY70" fmla="*/ 0 h 10270898"/>
              <a:gd name="connsiteX71" fmla="*/ 2490456 w 9235440"/>
              <a:gd name="connsiteY71" fmla="*/ 0 h 10270898"/>
              <a:gd name="connsiteX72" fmla="*/ 2568283 w 9235440"/>
              <a:gd name="connsiteY72" fmla="*/ 0 h 10270898"/>
              <a:gd name="connsiteX73" fmla="*/ 2594225 w 9235440"/>
              <a:gd name="connsiteY73" fmla="*/ 0 h 10270898"/>
              <a:gd name="connsiteX74" fmla="*/ 2646109 w 9235440"/>
              <a:gd name="connsiteY74" fmla="*/ 0 h 10270898"/>
              <a:gd name="connsiteX75" fmla="*/ 2672052 w 9235440"/>
              <a:gd name="connsiteY75" fmla="*/ 0 h 10270898"/>
              <a:gd name="connsiteX76" fmla="*/ 2775821 w 9235440"/>
              <a:gd name="connsiteY76" fmla="*/ 0 h 10270898"/>
              <a:gd name="connsiteX77" fmla="*/ 2801763 w 9235440"/>
              <a:gd name="connsiteY77" fmla="*/ 25677 h 10270898"/>
              <a:gd name="connsiteX78" fmla="*/ 2931474 w 9235440"/>
              <a:gd name="connsiteY78" fmla="*/ 128386 h 10270898"/>
              <a:gd name="connsiteX79" fmla="*/ 2931474 w 9235440"/>
              <a:gd name="connsiteY79" fmla="*/ 154064 h 10270898"/>
              <a:gd name="connsiteX80" fmla="*/ 2957416 w 9235440"/>
              <a:gd name="connsiteY80" fmla="*/ 154064 h 10270898"/>
              <a:gd name="connsiteX81" fmla="*/ 2931474 w 9235440"/>
              <a:gd name="connsiteY81" fmla="*/ 77032 h 10270898"/>
              <a:gd name="connsiteX82" fmla="*/ 2879590 w 9235440"/>
              <a:gd name="connsiteY82" fmla="*/ 25677 h 10270898"/>
              <a:gd name="connsiteX83" fmla="*/ 2879590 w 9235440"/>
              <a:gd name="connsiteY83" fmla="*/ 0 h 10270898"/>
              <a:gd name="connsiteX84" fmla="*/ 2957416 w 9235440"/>
              <a:gd name="connsiteY84" fmla="*/ 0 h 10270898"/>
              <a:gd name="connsiteX85" fmla="*/ 3061185 w 9235440"/>
              <a:gd name="connsiteY85" fmla="*/ 0 h 10270898"/>
              <a:gd name="connsiteX86" fmla="*/ 3113070 w 9235440"/>
              <a:gd name="connsiteY86" fmla="*/ 0 h 10270898"/>
              <a:gd name="connsiteX87" fmla="*/ 3139012 w 9235440"/>
              <a:gd name="connsiteY87" fmla="*/ 0 h 10270898"/>
              <a:gd name="connsiteX88" fmla="*/ 3164954 w 9235440"/>
              <a:gd name="connsiteY88" fmla="*/ 0 h 10270898"/>
              <a:gd name="connsiteX89" fmla="*/ 3242781 w 9235440"/>
              <a:gd name="connsiteY89" fmla="*/ 0 h 10270898"/>
              <a:gd name="connsiteX90" fmla="*/ 3346550 w 9235440"/>
              <a:gd name="connsiteY90" fmla="*/ 102709 h 10270898"/>
              <a:gd name="connsiteX91" fmla="*/ 3398435 w 9235440"/>
              <a:gd name="connsiteY91" fmla="*/ 179741 h 10270898"/>
              <a:gd name="connsiteX92" fmla="*/ 3268723 w 9235440"/>
              <a:gd name="connsiteY92" fmla="*/ 0 h 10270898"/>
              <a:gd name="connsiteX93" fmla="*/ 3346550 w 9235440"/>
              <a:gd name="connsiteY93" fmla="*/ 0 h 10270898"/>
              <a:gd name="connsiteX94" fmla="*/ 3372492 w 9235440"/>
              <a:gd name="connsiteY94" fmla="*/ 0 h 10270898"/>
              <a:gd name="connsiteX95" fmla="*/ 3398435 w 9235440"/>
              <a:gd name="connsiteY95" fmla="*/ 0 h 10270898"/>
              <a:gd name="connsiteX96" fmla="*/ 3424377 w 9235440"/>
              <a:gd name="connsiteY96" fmla="*/ 0 h 10270898"/>
              <a:gd name="connsiteX97" fmla="*/ 3450319 w 9235440"/>
              <a:gd name="connsiteY97" fmla="*/ 0 h 10270898"/>
              <a:gd name="connsiteX98" fmla="*/ 3502204 w 9235440"/>
              <a:gd name="connsiteY98" fmla="*/ 0 h 10270898"/>
              <a:gd name="connsiteX99" fmla="*/ 3605973 w 9235440"/>
              <a:gd name="connsiteY99" fmla="*/ 0 h 10270898"/>
              <a:gd name="connsiteX100" fmla="*/ 3683799 w 9235440"/>
              <a:gd name="connsiteY100" fmla="*/ 0 h 10270898"/>
              <a:gd name="connsiteX101" fmla="*/ 3709742 w 9235440"/>
              <a:gd name="connsiteY101" fmla="*/ 0 h 10270898"/>
              <a:gd name="connsiteX102" fmla="*/ 3787568 w 9235440"/>
              <a:gd name="connsiteY102" fmla="*/ 0 h 10270898"/>
              <a:gd name="connsiteX103" fmla="*/ 3813511 w 9235440"/>
              <a:gd name="connsiteY103" fmla="*/ 0 h 10270898"/>
              <a:gd name="connsiteX104" fmla="*/ 3839453 w 9235440"/>
              <a:gd name="connsiteY104" fmla="*/ 0 h 10270898"/>
              <a:gd name="connsiteX105" fmla="*/ 3865395 w 9235440"/>
              <a:gd name="connsiteY105" fmla="*/ 0 h 10270898"/>
              <a:gd name="connsiteX106" fmla="*/ 3891337 w 9235440"/>
              <a:gd name="connsiteY106" fmla="*/ 25677 h 10270898"/>
              <a:gd name="connsiteX107" fmla="*/ 3969164 w 9235440"/>
              <a:gd name="connsiteY107" fmla="*/ 128386 h 10270898"/>
              <a:gd name="connsiteX108" fmla="*/ 3865395 w 9235440"/>
              <a:gd name="connsiteY108" fmla="*/ 0 h 10270898"/>
              <a:gd name="connsiteX109" fmla="*/ 4046991 w 9235440"/>
              <a:gd name="connsiteY109" fmla="*/ 0 h 10270898"/>
              <a:gd name="connsiteX110" fmla="*/ 4150760 w 9235440"/>
              <a:gd name="connsiteY110" fmla="*/ 0 h 10270898"/>
              <a:gd name="connsiteX111" fmla="*/ 4176702 w 9235440"/>
              <a:gd name="connsiteY111" fmla="*/ 0 h 10270898"/>
              <a:gd name="connsiteX112" fmla="*/ 4202644 w 9235440"/>
              <a:gd name="connsiteY112" fmla="*/ 0 h 10270898"/>
              <a:gd name="connsiteX113" fmla="*/ 4280471 w 9235440"/>
              <a:gd name="connsiteY113" fmla="*/ 0 h 10270898"/>
              <a:gd name="connsiteX114" fmla="*/ 4332356 w 9235440"/>
              <a:gd name="connsiteY114" fmla="*/ 0 h 10270898"/>
              <a:gd name="connsiteX115" fmla="*/ 4358298 w 9235440"/>
              <a:gd name="connsiteY115" fmla="*/ 0 h 10270898"/>
              <a:gd name="connsiteX116" fmla="*/ 4384240 w 9235440"/>
              <a:gd name="connsiteY116" fmla="*/ 0 h 10270898"/>
              <a:gd name="connsiteX117" fmla="*/ 4410182 w 9235440"/>
              <a:gd name="connsiteY117" fmla="*/ 0 h 10270898"/>
              <a:gd name="connsiteX118" fmla="*/ 4462067 w 9235440"/>
              <a:gd name="connsiteY118" fmla="*/ 0 h 10270898"/>
              <a:gd name="connsiteX119" fmla="*/ 4513951 w 9235440"/>
              <a:gd name="connsiteY119" fmla="*/ 0 h 10270898"/>
              <a:gd name="connsiteX120" fmla="*/ 4591778 w 9235440"/>
              <a:gd name="connsiteY120" fmla="*/ 102709 h 10270898"/>
              <a:gd name="connsiteX121" fmla="*/ 4617720 w 9235440"/>
              <a:gd name="connsiteY121" fmla="*/ 102709 h 10270898"/>
              <a:gd name="connsiteX122" fmla="*/ 4617720 w 9235440"/>
              <a:gd name="connsiteY122" fmla="*/ 77032 h 10270898"/>
              <a:gd name="connsiteX123" fmla="*/ 4643662 w 9235440"/>
              <a:gd name="connsiteY123" fmla="*/ 102709 h 10270898"/>
              <a:gd name="connsiteX124" fmla="*/ 4617720 w 9235440"/>
              <a:gd name="connsiteY124" fmla="*/ 77032 h 10270898"/>
              <a:gd name="connsiteX125" fmla="*/ 4565836 w 9235440"/>
              <a:gd name="connsiteY125" fmla="*/ 0 h 10270898"/>
              <a:gd name="connsiteX126" fmla="*/ 4591778 w 9235440"/>
              <a:gd name="connsiteY126" fmla="*/ 0 h 10270898"/>
              <a:gd name="connsiteX127" fmla="*/ 4643662 w 9235440"/>
              <a:gd name="connsiteY127" fmla="*/ 51355 h 10270898"/>
              <a:gd name="connsiteX128" fmla="*/ 4669605 w 9235440"/>
              <a:gd name="connsiteY128" fmla="*/ 77032 h 10270898"/>
              <a:gd name="connsiteX129" fmla="*/ 4669605 w 9235440"/>
              <a:gd name="connsiteY129" fmla="*/ 51355 h 10270898"/>
              <a:gd name="connsiteX130" fmla="*/ 4643662 w 9235440"/>
              <a:gd name="connsiteY130" fmla="*/ 0 h 10270898"/>
              <a:gd name="connsiteX131" fmla="*/ 4669605 w 9235440"/>
              <a:gd name="connsiteY131" fmla="*/ 0 h 10270898"/>
              <a:gd name="connsiteX132" fmla="*/ 4695547 w 9235440"/>
              <a:gd name="connsiteY132" fmla="*/ 0 h 10270898"/>
              <a:gd name="connsiteX133" fmla="*/ 4721489 w 9235440"/>
              <a:gd name="connsiteY133" fmla="*/ 0 h 10270898"/>
              <a:gd name="connsiteX134" fmla="*/ 5162507 w 9235440"/>
              <a:gd name="connsiteY134" fmla="*/ 539222 h 10270898"/>
              <a:gd name="connsiteX135" fmla="*/ 5837006 w 9235440"/>
              <a:gd name="connsiteY135" fmla="*/ 1335217 h 10270898"/>
              <a:gd name="connsiteX136" fmla="*/ 5914832 w 9235440"/>
              <a:gd name="connsiteY136" fmla="*/ 1437926 h 10270898"/>
              <a:gd name="connsiteX137" fmla="*/ 5934289 w 9235440"/>
              <a:gd name="connsiteY137" fmla="*/ 1472028 h 10270898"/>
              <a:gd name="connsiteX138" fmla="*/ 5947416 w 9235440"/>
              <a:gd name="connsiteY138" fmla="*/ 1490164 h 10270898"/>
              <a:gd name="connsiteX139" fmla="*/ 5923345 w 9235440"/>
              <a:gd name="connsiteY139" fmla="*/ 1472028 h 10270898"/>
              <a:gd name="connsiteX140" fmla="*/ 5888890 w 9235440"/>
              <a:gd name="connsiteY140" fmla="*/ 1463603 h 10270898"/>
              <a:gd name="connsiteX141" fmla="*/ 5862948 w 9235440"/>
              <a:gd name="connsiteY141" fmla="*/ 1412249 h 10270898"/>
              <a:gd name="connsiteX142" fmla="*/ 5811063 w 9235440"/>
              <a:gd name="connsiteY142" fmla="*/ 1360894 h 10270898"/>
              <a:gd name="connsiteX143" fmla="*/ 5759179 w 9235440"/>
              <a:gd name="connsiteY143" fmla="*/ 1335217 h 10270898"/>
              <a:gd name="connsiteX144" fmla="*/ 5785121 w 9235440"/>
              <a:gd name="connsiteY144" fmla="*/ 1386571 h 10270898"/>
              <a:gd name="connsiteX145" fmla="*/ 5733237 w 9235440"/>
              <a:gd name="connsiteY145" fmla="*/ 1335217 h 10270898"/>
              <a:gd name="connsiteX146" fmla="*/ 5655410 w 9235440"/>
              <a:gd name="connsiteY146" fmla="*/ 1258185 h 10270898"/>
              <a:gd name="connsiteX147" fmla="*/ 5733237 w 9235440"/>
              <a:gd name="connsiteY147" fmla="*/ 1360894 h 10270898"/>
              <a:gd name="connsiteX148" fmla="*/ 5655410 w 9235440"/>
              <a:gd name="connsiteY148" fmla="*/ 1283862 h 10270898"/>
              <a:gd name="connsiteX149" fmla="*/ 5603526 w 9235440"/>
              <a:gd name="connsiteY149" fmla="*/ 1206831 h 10270898"/>
              <a:gd name="connsiteX150" fmla="*/ 5577583 w 9235440"/>
              <a:gd name="connsiteY150" fmla="*/ 1206831 h 10270898"/>
              <a:gd name="connsiteX151" fmla="*/ 5681352 w 9235440"/>
              <a:gd name="connsiteY151" fmla="*/ 1335217 h 10270898"/>
              <a:gd name="connsiteX152" fmla="*/ 5888890 w 9235440"/>
              <a:gd name="connsiteY152" fmla="*/ 1591989 h 10270898"/>
              <a:gd name="connsiteX153" fmla="*/ 5914832 w 9235440"/>
              <a:gd name="connsiteY153" fmla="*/ 1617667 h 10270898"/>
              <a:gd name="connsiteX154" fmla="*/ 5966717 w 9235440"/>
              <a:gd name="connsiteY154" fmla="*/ 1694698 h 10270898"/>
              <a:gd name="connsiteX155" fmla="*/ 6018601 w 9235440"/>
              <a:gd name="connsiteY155" fmla="*/ 1746053 h 10270898"/>
              <a:gd name="connsiteX156" fmla="*/ 6096428 w 9235440"/>
              <a:gd name="connsiteY156" fmla="*/ 1874439 h 10270898"/>
              <a:gd name="connsiteX157" fmla="*/ 6018601 w 9235440"/>
              <a:gd name="connsiteY157" fmla="*/ 1771730 h 10270898"/>
              <a:gd name="connsiteX158" fmla="*/ 5837006 w 9235440"/>
              <a:gd name="connsiteY158" fmla="*/ 1566312 h 10270898"/>
              <a:gd name="connsiteX159" fmla="*/ 5629468 w 9235440"/>
              <a:gd name="connsiteY159" fmla="*/ 1283862 h 10270898"/>
              <a:gd name="connsiteX160" fmla="*/ 5473814 w 9235440"/>
              <a:gd name="connsiteY160" fmla="*/ 1104122 h 10270898"/>
              <a:gd name="connsiteX161" fmla="*/ 5370045 w 9235440"/>
              <a:gd name="connsiteY161" fmla="*/ 1001413 h 10270898"/>
              <a:gd name="connsiteX162" fmla="*/ 5292219 w 9235440"/>
              <a:gd name="connsiteY162" fmla="*/ 924381 h 10270898"/>
              <a:gd name="connsiteX163" fmla="*/ 5370045 w 9235440"/>
              <a:gd name="connsiteY163" fmla="*/ 1001413 h 10270898"/>
              <a:gd name="connsiteX164" fmla="*/ 5395988 w 9235440"/>
              <a:gd name="connsiteY164" fmla="*/ 1052767 h 10270898"/>
              <a:gd name="connsiteX165" fmla="*/ 5318161 w 9235440"/>
              <a:gd name="connsiteY165" fmla="*/ 975735 h 10270898"/>
              <a:gd name="connsiteX166" fmla="*/ 5292219 w 9235440"/>
              <a:gd name="connsiteY166" fmla="*/ 950058 h 10270898"/>
              <a:gd name="connsiteX167" fmla="*/ 5214392 w 9235440"/>
              <a:gd name="connsiteY167" fmla="*/ 873026 h 10270898"/>
              <a:gd name="connsiteX168" fmla="*/ 5188450 w 9235440"/>
              <a:gd name="connsiteY168" fmla="*/ 795995 h 10270898"/>
              <a:gd name="connsiteX169" fmla="*/ 5136565 w 9235440"/>
              <a:gd name="connsiteY169" fmla="*/ 770318 h 10270898"/>
              <a:gd name="connsiteX170" fmla="*/ 5058738 w 9235440"/>
              <a:gd name="connsiteY170" fmla="*/ 667608 h 10270898"/>
              <a:gd name="connsiteX171" fmla="*/ 4954969 w 9235440"/>
              <a:gd name="connsiteY171" fmla="*/ 539222 h 10270898"/>
              <a:gd name="connsiteX172" fmla="*/ 4954969 w 9235440"/>
              <a:gd name="connsiteY172" fmla="*/ 590577 h 10270898"/>
              <a:gd name="connsiteX173" fmla="*/ 4851200 w 9235440"/>
              <a:gd name="connsiteY173" fmla="*/ 513545 h 10270898"/>
              <a:gd name="connsiteX174" fmla="*/ 5292219 w 9235440"/>
              <a:gd name="connsiteY174" fmla="*/ 1078444 h 10270898"/>
              <a:gd name="connsiteX175" fmla="*/ 5344103 w 9235440"/>
              <a:gd name="connsiteY175" fmla="*/ 1129799 h 10270898"/>
              <a:gd name="connsiteX176" fmla="*/ 5473814 w 9235440"/>
              <a:gd name="connsiteY176" fmla="*/ 1309540 h 10270898"/>
              <a:gd name="connsiteX177" fmla="*/ 5499757 w 9235440"/>
              <a:gd name="connsiteY177" fmla="*/ 1360894 h 10270898"/>
              <a:gd name="connsiteX178" fmla="*/ 5525699 w 9235440"/>
              <a:gd name="connsiteY178" fmla="*/ 1412249 h 10270898"/>
              <a:gd name="connsiteX179" fmla="*/ 6148313 w 9235440"/>
              <a:gd name="connsiteY179" fmla="*/ 2105534 h 10270898"/>
              <a:gd name="connsiteX180" fmla="*/ 6226139 w 9235440"/>
              <a:gd name="connsiteY180" fmla="*/ 2208243 h 10270898"/>
              <a:gd name="connsiteX181" fmla="*/ 6278024 w 9235440"/>
              <a:gd name="connsiteY181" fmla="*/ 2285275 h 10270898"/>
              <a:gd name="connsiteX182" fmla="*/ 6329908 w 9235440"/>
              <a:gd name="connsiteY182" fmla="*/ 2387984 h 10270898"/>
              <a:gd name="connsiteX183" fmla="*/ 6537446 w 9235440"/>
              <a:gd name="connsiteY183" fmla="*/ 2644757 h 10270898"/>
              <a:gd name="connsiteX184" fmla="*/ 6407735 w 9235440"/>
              <a:gd name="connsiteY184" fmla="*/ 2542047 h 10270898"/>
              <a:gd name="connsiteX185" fmla="*/ 6822811 w 9235440"/>
              <a:gd name="connsiteY185" fmla="*/ 3029915 h 10270898"/>
              <a:gd name="connsiteX186" fmla="*/ 6926580 w 9235440"/>
              <a:gd name="connsiteY186" fmla="*/ 3183979 h 10270898"/>
              <a:gd name="connsiteX187" fmla="*/ 6952522 w 9235440"/>
              <a:gd name="connsiteY187" fmla="*/ 3209656 h 10270898"/>
              <a:gd name="connsiteX188" fmla="*/ 7108176 w 9235440"/>
              <a:gd name="connsiteY188" fmla="*/ 3389397 h 10270898"/>
              <a:gd name="connsiteX189" fmla="*/ 7315714 w 9235440"/>
              <a:gd name="connsiteY189" fmla="*/ 3594815 h 10270898"/>
              <a:gd name="connsiteX190" fmla="*/ 7575136 w 9235440"/>
              <a:gd name="connsiteY190" fmla="*/ 3825910 h 10270898"/>
              <a:gd name="connsiteX191" fmla="*/ 7601079 w 9235440"/>
              <a:gd name="connsiteY191" fmla="*/ 3877264 h 10270898"/>
              <a:gd name="connsiteX192" fmla="*/ 7834559 w 9235440"/>
              <a:gd name="connsiteY192" fmla="*/ 4134037 h 10270898"/>
              <a:gd name="connsiteX193" fmla="*/ 7886443 w 9235440"/>
              <a:gd name="connsiteY193" fmla="*/ 4236746 h 10270898"/>
              <a:gd name="connsiteX194" fmla="*/ 7938328 w 9235440"/>
              <a:gd name="connsiteY194" fmla="*/ 4313777 h 10270898"/>
              <a:gd name="connsiteX195" fmla="*/ 7938328 w 9235440"/>
              <a:gd name="connsiteY195" fmla="*/ 4339455 h 10270898"/>
              <a:gd name="connsiteX196" fmla="*/ 7730790 w 9235440"/>
              <a:gd name="connsiteY196" fmla="*/ 4108360 h 10270898"/>
              <a:gd name="connsiteX197" fmla="*/ 7627021 w 9235440"/>
              <a:gd name="connsiteY197" fmla="*/ 4005651 h 10270898"/>
              <a:gd name="connsiteX198" fmla="*/ 7497310 w 9235440"/>
              <a:gd name="connsiteY198" fmla="*/ 3877264 h 10270898"/>
              <a:gd name="connsiteX199" fmla="*/ 7497310 w 9235440"/>
              <a:gd name="connsiteY199" fmla="*/ 3851587 h 10270898"/>
              <a:gd name="connsiteX200" fmla="*/ 7393541 w 9235440"/>
              <a:gd name="connsiteY200" fmla="*/ 3800233 h 10270898"/>
              <a:gd name="connsiteX201" fmla="*/ 7263829 w 9235440"/>
              <a:gd name="connsiteY201" fmla="*/ 3620492 h 10270898"/>
              <a:gd name="connsiteX202" fmla="*/ 7211945 w 9235440"/>
              <a:gd name="connsiteY202" fmla="*/ 3543460 h 10270898"/>
              <a:gd name="connsiteX203" fmla="*/ 7160060 w 9235440"/>
              <a:gd name="connsiteY203" fmla="*/ 3517783 h 10270898"/>
              <a:gd name="connsiteX204" fmla="*/ 7056291 w 9235440"/>
              <a:gd name="connsiteY204" fmla="*/ 3440751 h 10270898"/>
              <a:gd name="connsiteX205" fmla="*/ 7056291 w 9235440"/>
              <a:gd name="connsiteY205" fmla="*/ 3466428 h 10270898"/>
              <a:gd name="connsiteX206" fmla="*/ 7134118 w 9235440"/>
              <a:gd name="connsiteY206" fmla="*/ 3594815 h 10270898"/>
              <a:gd name="connsiteX207" fmla="*/ 7237887 w 9235440"/>
              <a:gd name="connsiteY207" fmla="*/ 3723201 h 10270898"/>
              <a:gd name="connsiteX208" fmla="*/ 7315714 w 9235440"/>
              <a:gd name="connsiteY208" fmla="*/ 3800233 h 10270898"/>
              <a:gd name="connsiteX209" fmla="*/ 7367598 w 9235440"/>
              <a:gd name="connsiteY209" fmla="*/ 3902941 h 10270898"/>
              <a:gd name="connsiteX210" fmla="*/ 7393541 w 9235440"/>
              <a:gd name="connsiteY210" fmla="*/ 3928619 h 10270898"/>
              <a:gd name="connsiteX211" fmla="*/ 7549194 w 9235440"/>
              <a:gd name="connsiteY211" fmla="*/ 4134037 h 10270898"/>
              <a:gd name="connsiteX212" fmla="*/ 7652963 w 9235440"/>
              <a:gd name="connsiteY212" fmla="*/ 4262423 h 10270898"/>
              <a:gd name="connsiteX213" fmla="*/ 7808617 w 9235440"/>
              <a:gd name="connsiteY213" fmla="*/ 4467841 h 10270898"/>
              <a:gd name="connsiteX214" fmla="*/ 7627021 w 9235440"/>
              <a:gd name="connsiteY214" fmla="*/ 4288100 h 10270898"/>
              <a:gd name="connsiteX215" fmla="*/ 7575136 w 9235440"/>
              <a:gd name="connsiteY215" fmla="*/ 4313777 h 10270898"/>
              <a:gd name="connsiteX216" fmla="*/ 7497310 w 9235440"/>
              <a:gd name="connsiteY216" fmla="*/ 4185391 h 10270898"/>
              <a:gd name="connsiteX217" fmla="*/ 7471367 w 9235440"/>
              <a:gd name="connsiteY217" fmla="*/ 4134037 h 10270898"/>
              <a:gd name="connsiteX218" fmla="*/ 7419483 w 9235440"/>
              <a:gd name="connsiteY218" fmla="*/ 4082682 h 10270898"/>
              <a:gd name="connsiteX219" fmla="*/ 7160060 w 9235440"/>
              <a:gd name="connsiteY219" fmla="*/ 3825910 h 10270898"/>
              <a:gd name="connsiteX220" fmla="*/ 7211945 w 9235440"/>
              <a:gd name="connsiteY220" fmla="*/ 3954296 h 10270898"/>
              <a:gd name="connsiteX221" fmla="*/ 7134118 w 9235440"/>
              <a:gd name="connsiteY221" fmla="*/ 3851587 h 10270898"/>
              <a:gd name="connsiteX222" fmla="*/ 7108176 w 9235440"/>
              <a:gd name="connsiteY222" fmla="*/ 3851587 h 10270898"/>
              <a:gd name="connsiteX223" fmla="*/ 7134118 w 9235440"/>
              <a:gd name="connsiteY223" fmla="*/ 3902941 h 10270898"/>
              <a:gd name="connsiteX224" fmla="*/ 7160060 w 9235440"/>
              <a:gd name="connsiteY224" fmla="*/ 3979973 h 10270898"/>
              <a:gd name="connsiteX225" fmla="*/ 7108176 w 9235440"/>
              <a:gd name="connsiteY225" fmla="*/ 3954296 h 10270898"/>
              <a:gd name="connsiteX226" fmla="*/ 6978465 w 9235440"/>
              <a:gd name="connsiteY226" fmla="*/ 3800233 h 10270898"/>
              <a:gd name="connsiteX227" fmla="*/ 6926580 w 9235440"/>
              <a:gd name="connsiteY227" fmla="*/ 3697524 h 10270898"/>
              <a:gd name="connsiteX228" fmla="*/ 7056291 w 9235440"/>
              <a:gd name="connsiteY228" fmla="*/ 3800233 h 10270898"/>
              <a:gd name="connsiteX229" fmla="*/ 7082234 w 9235440"/>
              <a:gd name="connsiteY229" fmla="*/ 3800233 h 10270898"/>
              <a:gd name="connsiteX230" fmla="*/ 7056291 w 9235440"/>
              <a:gd name="connsiteY230" fmla="*/ 3697524 h 10270898"/>
              <a:gd name="connsiteX231" fmla="*/ 7030349 w 9235440"/>
              <a:gd name="connsiteY231" fmla="*/ 3671846 h 10270898"/>
              <a:gd name="connsiteX232" fmla="*/ 6952522 w 9235440"/>
              <a:gd name="connsiteY232" fmla="*/ 3594815 h 10270898"/>
              <a:gd name="connsiteX233" fmla="*/ 6641215 w 9235440"/>
              <a:gd name="connsiteY233" fmla="*/ 3261010 h 10270898"/>
              <a:gd name="connsiteX234" fmla="*/ 6485562 w 9235440"/>
              <a:gd name="connsiteY234" fmla="*/ 3081270 h 10270898"/>
              <a:gd name="connsiteX235" fmla="*/ 6278024 w 9235440"/>
              <a:gd name="connsiteY235" fmla="*/ 2901529 h 10270898"/>
              <a:gd name="connsiteX236" fmla="*/ 6200197 w 9235440"/>
              <a:gd name="connsiteY236" fmla="*/ 2798820 h 10270898"/>
              <a:gd name="connsiteX237" fmla="*/ 6148313 w 9235440"/>
              <a:gd name="connsiteY237" fmla="*/ 2747465 h 10270898"/>
              <a:gd name="connsiteX238" fmla="*/ 6096428 w 9235440"/>
              <a:gd name="connsiteY238" fmla="*/ 2747465 h 10270898"/>
              <a:gd name="connsiteX239" fmla="*/ 6200197 w 9235440"/>
              <a:gd name="connsiteY239" fmla="*/ 2850175 h 10270898"/>
              <a:gd name="connsiteX240" fmla="*/ 6252082 w 9235440"/>
              <a:gd name="connsiteY240" fmla="*/ 2927206 h 10270898"/>
              <a:gd name="connsiteX241" fmla="*/ 6303966 w 9235440"/>
              <a:gd name="connsiteY241" fmla="*/ 3004238 h 10270898"/>
              <a:gd name="connsiteX242" fmla="*/ 6278024 w 9235440"/>
              <a:gd name="connsiteY242" fmla="*/ 3004238 h 10270898"/>
              <a:gd name="connsiteX243" fmla="*/ 6407735 w 9235440"/>
              <a:gd name="connsiteY243" fmla="*/ 3183979 h 10270898"/>
              <a:gd name="connsiteX244" fmla="*/ 6511504 w 9235440"/>
              <a:gd name="connsiteY244" fmla="*/ 3286688 h 10270898"/>
              <a:gd name="connsiteX245" fmla="*/ 6537446 w 9235440"/>
              <a:gd name="connsiteY245" fmla="*/ 3338042 h 10270898"/>
              <a:gd name="connsiteX246" fmla="*/ 6589331 w 9235440"/>
              <a:gd name="connsiteY246" fmla="*/ 3415074 h 10270898"/>
              <a:gd name="connsiteX247" fmla="*/ 7004407 w 9235440"/>
              <a:gd name="connsiteY247" fmla="*/ 3851587 h 10270898"/>
              <a:gd name="connsiteX248" fmla="*/ 7237887 w 9235440"/>
              <a:gd name="connsiteY248" fmla="*/ 4108360 h 10270898"/>
              <a:gd name="connsiteX249" fmla="*/ 7367598 w 9235440"/>
              <a:gd name="connsiteY249" fmla="*/ 4236746 h 10270898"/>
              <a:gd name="connsiteX250" fmla="*/ 7419483 w 9235440"/>
              <a:gd name="connsiteY250" fmla="*/ 4339455 h 10270898"/>
              <a:gd name="connsiteX251" fmla="*/ 7393541 w 9235440"/>
              <a:gd name="connsiteY251" fmla="*/ 4365132 h 10270898"/>
              <a:gd name="connsiteX252" fmla="*/ 7419483 w 9235440"/>
              <a:gd name="connsiteY252" fmla="*/ 4416486 h 10270898"/>
              <a:gd name="connsiteX253" fmla="*/ 7289772 w 9235440"/>
              <a:gd name="connsiteY253" fmla="*/ 4288100 h 10270898"/>
              <a:gd name="connsiteX254" fmla="*/ 7237887 w 9235440"/>
              <a:gd name="connsiteY254" fmla="*/ 4288100 h 10270898"/>
              <a:gd name="connsiteX255" fmla="*/ 7108176 w 9235440"/>
              <a:gd name="connsiteY255" fmla="*/ 4134037 h 10270898"/>
              <a:gd name="connsiteX256" fmla="*/ 7056291 w 9235440"/>
              <a:gd name="connsiteY256" fmla="*/ 4082682 h 10270898"/>
              <a:gd name="connsiteX257" fmla="*/ 7004407 w 9235440"/>
              <a:gd name="connsiteY257" fmla="*/ 4057005 h 10270898"/>
              <a:gd name="connsiteX258" fmla="*/ 7237887 w 9235440"/>
              <a:gd name="connsiteY258" fmla="*/ 4365132 h 10270898"/>
              <a:gd name="connsiteX259" fmla="*/ 7289772 w 9235440"/>
              <a:gd name="connsiteY259" fmla="*/ 4416486 h 10270898"/>
              <a:gd name="connsiteX260" fmla="*/ 7237887 w 9235440"/>
              <a:gd name="connsiteY260" fmla="*/ 4390809 h 10270898"/>
              <a:gd name="connsiteX261" fmla="*/ 7237887 w 9235440"/>
              <a:gd name="connsiteY261" fmla="*/ 4442164 h 10270898"/>
              <a:gd name="connsiteX262" fmla="*/ 7367598 w 9235440"/>
              <a:gd name="connsiteY262" fmla="*/ 4621904 h 10270898"/>
              <a:gd name="connsiteX263" fmla="*/ 7471367 w 9235440"/>
              <a:gd name="connsiteY263" fmla="*/ 4750291 h 10270898"/>
              <a:gd name="connsiteX264" fmla="*/ 7393541 w 9235440"/>
              <a:gd name="connsiteY264" fmla="*/ 4673259 h 10270898"/>
              <a:gd name="connsiteX265" fmla="*/ 7367598 w 9235440"/>
              <a:gd name="connsiteY265" fmla="*/ 4647582 h 10270898"/>
              <a:gd name="connsiteX266" fmla="*/ 7367598 w 9235440"/>
              <a:gd name="connsiteY266" fmla="*/ 4673259 h 10270898"/>
              <a:gd name="connsiteX267" fmla="*/ 7367598 w 9235440"/>
              <a:gd name="connsiteY267" fmla="*/ 4698936 h 10270898"/>
              <a:gd name="connsiteX268" fmla="*/ 7211945 w 9235440"/>
              <a:gd name="connsiteY268" fmla="*/ 4519195 h 10270898"/>
              <a:gd name="connsiteX269" fmla="*/ 7186003 w 9235440"/>
              <a:gd name="connsiteY269" fmla="*/ 4467841 h 10270898"/>
              <a:gd name="connsiteX270" fmla="*/ 7160060 w 9235440"/>
              <a:gd name="connsiteY270" fmla="*/ 4493518 h 10270898"/>
              <a:gd name="connsiteX271" fmla="*/ 7134118 w 9235440"/>
              <a:gd name="connsiteY271" fmla="*/ 4493518 h 10270898"/>
              <a:gd name="connsiteX272" fmla="*/ 7030349 w 9235440"/>
              <a:gd name="connsiteY272" fmla="*/ 4493518 h 10270898"/>
              <a:gd name="connsiteX273" fmla="*/ 7082234 w 9235440"/>
              <a:gd name="connsiteY273" fmla="*/ 4570550 h 10270898"/>
              <a:gd name="connsiteX274" fmla="*/ 7030349 w 9235440"/>
              <a:gd name="connsiteY274" fmla="*/ 4544873 h 10270898"/>
              <a:gd name="connsiteX275" fmla="*/ 7004407 w 9235440"/>
              <a:gd name="connsiteY275" fmla="*/ 4570550 h 10270898"/>
              <a:gd name="connsiteX276" fmla="*/ 7186003 w 9235440"/>
              <a:gd name="connsiteY276" fmla="*/ 4878677 h 10270898"/>
              <a:gd name="connsiteX277" fmla="*/ 7211945 w 9235440"/>
              <a:gd name="connsiteY277" fmla="*/ 4904354 h 10270898"/>
              <a:gd name="connsiteX278" fmla="*/ 7186003 w 9235440"/>
              <a:gd name="connsiteY278" fmla="*/ 4827322 h 10270898"/>
              <a:gd name="connsiteX279" fmla="*/ 7471367 w 9235440"/>
              <a:gd name="connsiteY279" fmla="*/ 5212481 h 10270898"/>
              <a:gd name="connsiteX280" fmla="*/ 7627021 w 9235440"/>
              <a:gd name="connsiteY280" fmla="*/ 5366544 h 10270898"/>
              <a:gd name="connsiteX281" fmla="*/ 7652963 w 9235440"/>
              <a:gd name="connsiteY281" fmla="*/ 5443576 h 10270898"/>
              <a:gd name="connsiteX282" fmla="*/ 7627021 w 9235440"/>
              <a:gd name="connsiteY282" fmla="*/ 5443576 h 10270898"/>
              <a:gd name="connsiteX283" fmla="*/ 7575136 w 9235440"/>
              <a:gd name="connsiteY283" fmla="*/ 5443576 h 10270898"/>
              <a:gd name="connsiteX284" fmla="*/ 7575136 w 9235440"/>
              <a:gd name="connsiteY284" fmla="*/ 5494931 h 10270898"/>
              <a:gd name="connsiteX285" fmla="*/ 7497310 w 9235440"/>
              <a:gd name="connsiteY285" fmla="*/ 5340867 h 10270898"/>
              <a:gd name="connsiteX286" fmla="*/ 7549194 w 9235440"/>
              <a:gd name="connsiteY286" fmla="*/ 5366544 h 10270898"/>
              <a:gd name="connsiteX287" fmla="*/ 7471367 w 9235440"/>
              <a:gd name="connsiteY287" fmla="*/ 5263835 h 10270898"/>
              <a:gd name="connsiteX288" fmla="*/ 7289772 w 9235440"/>
              <a:gd name="connsiteY288" fmla="*/ 5084095 h 10270898"/>
              <a:gd name="connsiteX289" fmla="*/ 7186003 w 9235440"/>
              <a:gd name="connsiteY289" fmla="*/ 4955709 h 10270898"/>
              <a:gd name="connsiteX290" fmla="*/ 7134118 w 9235440"/>
              <a:gd name="connsiteY290" fmla="*/ 4955709 h 10270898"/>
              <a:gd name="connsiteX291" fmla="*/ 7030349 w 9235440"/>
              <a:gd name="connsiteY291" fmla="*/ 4853000 h 10270898"/>
              <a:gd name="connsiteX292" fmla="*/ 7030349 w 9235440"/>
              <a:gd name="connsiteY292" fmla="*/ 4827322 h 10270898"/>
              <a:gd name="connsiteX293" fmla="*/ 7134118 w 9235440"/>
              <a:gd name="connsiteY293" fmla="*/ 4930031 h 10270898"/>
              <a:gd name="connsiteX294" fmla="*/ 7030349 w 9235440"/>
              <a:gd name="connsiteY294" fmla="*/ 4775968 h 10270898"/>
              <a:gd name="connsiteX295" fmla="*/ 6848753 w 9235440"/>
              <a:gd name="connsiteY295" fmla="*/ 4596227 h 10270898"/>
              <a:gd name="connsiteX296" fmla="*/ 6822811 w 9235440"/>
              <a:gd name="connsiteY296" fmla="*/ 4544873 h 10270898"/>
              <a:gd name="connsiteX297" fmla="*/ 6667158 w 9235440"/>
              <a:gd name="connsiteY297" fmla="*/ 4339455 h 10270898"/>
              <a:gd name="connsiteX298" fmla="*/ 6589331 w 9235440"/>
              <a:gd name="connsiteY298" fmla="*/ 4236746 h 10270898"/>
              <a:gd name="connsiteX299" fmla="*/ 6485562 w 9235440"/>
              <a:gd name="connsiteY299" fmla="*/ 4108360 h 10270898"/>
              <a:gd name="connsiteX300" fmla="*/ 6381793 w 9235440"/>
              <a:gd name="connsiteY300" fmla="*/ 4005651 h 10270898"/>
              <a:gd name="connsiteX301" fmla="*/ 6355851 w 9235440"/>
              <a:gd name="connsiteY301" fmla="*/ 4005651 h 10270898"/>
              <a:gd name="connsiteX302" fmla="*/ 6278024 w 9235440"/>
              <a:gd name="connsiteY302" fmla="*/ 3954296 h 10270898"/>
              <a:gd name="connsiteX303" fmla="*/ 6511504 w 9235440"/>
              <a:gd name="connsiteY303" fmla="*/ 4262423 h 10270898"/>
              <a:gd name="connsiteX304" fmla="*/ 7030349 w 9235440"/>
              <a:gd name="connsiteY304" fmla="*/ 4878677 h 10270898"/>
              <a:gd name="connsiteX305" fmla="*/ 7082234 w 9235440"/>
              <a:gd name="connsiteY305" fmla="*/ 4955709 h 10270898"/>
              <a:gd name="connsiteX306" fmla="*/ 7108176 w 9235440"/>
              <a:gd name="connsiteY306" fmla="*/ 4981386 h 10270898"/>
              <a:gd name="connsiteX307" fmla="*/ 7367598 w 9235440"/>
              <a:gd name="connsiteY307" fmla="*/ 5315190 h 10270898"/>
              <a:gd name="connsiteX308" fmla="*/ 7678905 w 9235440"/>
              <a:gd name="connsiteY308" fmla="*/ 5623317 h 10270898"/>
              <a:gd name="connsiteX309" fmla="*/ 7782674 w 9235440"/>
              <a:gd name="connsiteY309" fmla="*/ 5751703 h 10270898"/>
              <a:gd name="connsiteX310" fmla="*/ 7756732 w 9235440"/>
              <a:gd name="connsiteY310" fmla="*/ 5674671 h 10270898"/>
              <a:gd name="connsiteX311" fmla="*/ 7808617 w 9235440"/>
              <a:gd name="connsiteY311" fmla="*/ 5751703 h 10270898"/>
              <a:gd name="connsiteX312" fmla="*/ 7808617 w 9235440"/>
              <a:gd name="connsiteY312" fmla="*/ 5777380 h 10270898"/>
              <a:gd name="connsiteX313" fmla="*/ 7834559 w 9235440"/>
              <a:gd name="connsiteY313" fmla="*/ 5854412 h 10270898"/>
              <a:gd name="connsiteX314" fmla="*/ 7678905 w 9235440"/>
              <a:gd name="connsiteY314" fmla="*/ 5674671 h 10270898"/>
              <a:gd name="connsiteX315" fmla="*/ 7575136 w 9235440"/>
              <a:gd name="connsiteY315" fmla="*/ 5571962 h 10270898"/>
              <a:gd name="connsiteX316" fmla="*/ 7315714 w 9235440"/>
              <a:gd name="connsiteY316" fmla="*/ 5315190 h 10270898"/>
              <a:gd name="connsiteX317" fmla="*/ 7289772 w 9235440"/>
              <a:gd name="connsiteY317" fmla="*/ 5315190 h 10270898"/>
              <a:gd name="connsiteX318" fmla="*/ 7237887 w 9235440"/>
              <a:gd name="connsiteY318" fmla="*/ 5315190 h 10270898"/>
              <a:gd name="connsiteX319" fmla="*/ 7289772 w 9235440"/>
              <a:gd name="connsiteY319" fmla="*/ 5392222 h 10270898"/>
              <a:gd name="connsiteX320" fmla="*/ 7393541 w 9235440"/>
              <a:gd name="connsiteY320" fmla="*/ 5597640 h 10270898"/>
              <a:gd name="connsiteX321" fmla="*/ 7419483 w 9235440"/>
              <a:gd name="connsiteY321" fmla="*/ 5751703 h 10270898"/>
              <a:gd name="connsiteX322" fmla="*/ 7445425 w 9235440"/>
              <a:gd name="connsiteY322" fmla="*/ 5803058 h 10270898"/>
              <a:gd name="connsiteX323" fmla="*/ 7471367 w 9235440"/>
              <a:gd name="connsiteY323" fmla="*/ 5803058 h 10270898"/>
              <a:gd name="connsiteX324" fmla="*/ 7497310 w 9235440"/>
              <a:gd name="connsiteY324" fmla="*/ 5726026 h 10270898"/>
              <a:gd name="connsiteX325" fmla="*/ 7627021 w 9235440"/>
              <a:gd name="connsiteY325" fmla="*/ 5957121 h 10270898"/>
              <a:gd name="connsiteX326" fmla="*/ 7523252 w 9235440"/>
              <a:gd name="connsiteY326" fmla="*/ 5905767 h 10270898"/>
              <a:gd name="connsiteX327" fmla="*/ 7549194 w 9235440"/>
              <a:gd name="connsiteY327" fmla="*/ 6034153 h 10270898"/>
              <a:gd name="connsiteX328" fmla="*/ 7471367 w 9235440"/>
              <a:gd name="connsiteY328" fmla="*/ 6085507 h 10270898"/>
              <a:gd name="connsiteX329" fmla="*/ 7367598 w 9235440"/>
              <a:gd name="connsiteY329" fmla="*/ 5880089 h 10270898"/>
              <a:gd name="connsiteX330" fmla="*/ 7341656 w 9235440"/>
              <a:gd name="connsiteY330" fmla="*/ 5854412 h 10270898"/>
              <a:gd name="connsiteX331" fmla="*/ 7315714 w 9235440"/>
              <a:gd name="connsiteY331" fmla="*/ 5880089 h 10270898"/>
              <a:gd name="connsiteX332" fmla="*/ 7289772 w 9235440"/>
              <a:gd name="connsiteY332" fmla="*/ 5854412 h 10270898"/>
              <a:gd name="connsiteX333" fmla="*/ 7289772 w 9235440"/>
              <a:gd name="connsiteY333" fmla="*/ 5828735 h 10270898"/>
              <a:gd name="connsiteX334" fmla="*/ 7237887 w 9235440"/>
              <a:gd name="connsiteY334" fmla="*/ 5803058 h 10270898"/>
              <a:gd name="connsiteX335" fmla="*/ 7186003 w 9235440"/>
              <a:gd name="connsiteY335" fmla="*/ 5803058 h 10270898"/>
              <a:gd name="connsiteX336" fmla="*/ 7134118 w 9235440"/>
              <a:gd name="connsiteY336" fmla="*/ 5777380 h 10270898"/>
              <a:gd name="connsiteX337" fmla="*/ 7211945 w 9235440"/>
              <a:gd name="connsiteY337" fmla="*/ 5828735 h 10270898"/>
              <a:gd name="connsiteX338" fmla="*/ 7367598 w 9235440"/>
              <a:gd name="connsiteY338" fmla="*/ 6008476 h 10270898"/>
              <a:gd name="connsiteX339" fmla="*/ 7445425 w 9235440"/>
              <a:gd name="connsiteY339" fmla="*/ 6111185 h 10270898"/>
              <a:gd name="connsiteX340" fmla="*/ 7497310 w 9235440"/>
              <a:gd name="connsiteY340" fmla="*/ 6162539 h 10270898"/>
              <a:gd name="connsiteX341" fmla="*/ 7549194 w 9235440"/>
              <a:gd name="connsiteY341" fmla="*/ 6188216 h 10270898"/>
              <a:gd name="connsiteX342" fmla="*/ 7549194 w 9235440"/>
              <a:gd name="connsiteY342" fmla="*/ 6239571 h 10270898"/>
              <a:gd name="connsiteX343" fmla="*/ 7575136 w 9235440"/>
              <a:gd name="connsiteY343" fmla="*/ 6290925 h 10270898"/>
              <a:gd name="connsiteX344" fmla="*/ 7549194 w 9235440"/>
              <a:gd name="connsiteY344" fmla="*/ 6265248 h 10270898"/>
              <a:gd name="connsiteX345" fmla="*/ 7497310 w 9235440"/>
              <a:gd name="connsiteY345" fmla="*/ 6188216 h 10270898"/>
              <a:gd name="connsiteX346" fmla="*/ 7211945 w 9235440"/>
              <a:gd name="connsiteY346" fmla="*/ 5854412 h 10270898"/>
              <a:gd name="connsiteX347" fmla="*/ 6900638 w 9235440"/>
              <a:gd name="connsiteY347" fmla="*/ 5520608 h 10270898"/>
              <a:gd name="connsiteX348" fmla="*/ 6770927 w 9235440"/>
              <a:gd name="connsiteY348" fmla="*/ 5392222 h 10270898"/>
              <a:gd name="connsiteX349" fmla="*/ 6615273 w 9235440"/>
              <a:gd name="connsiteY349" fmla="*/ 5238158 h 10270898"/>
              <a:gd name="connsiteX350" fmla="*/ 6719042 w 9235440"/>
              <a:gd name="connsiteY350" fmla="*/ 5469253 h 10270898"/>
              <a:gd name="connsiteX351" fmla="*/ 6900638 w 9235440"/>
              <a:gd name="connsiteY351" fmla="*/ 5751703 h 10270898"/>
              <a:gd name="connsiteX352" fmla="*/ 7237887 w 9235440"/>
              <a:gd name="connsiteY352" fmla="*/ 6085507 h 10270898"/>
              <a:gd name="connsiteX353" fmla="*/ 7341656 w 9235440"/>
              <a:gd name="connsiteY353" fmla="*/ 6342280 h 10270898"/>
              <a:gd name="connsiteX354" fmla="*/ 7211945 w 9235440"/>
              <a:gd name="connsiteY354" fmla="*/ 6213894 h 10270898"/>
              <a:gd name="connsiteX355" fmla="*/ 7160060 w 9235440"/>
              <a:gd name="connsiteY355" fmla="*/ 6111185 h 10270898"/>
              <a:gd name="connsiteX356" fmla="*/ 7160060 w 9235440"/>
              <a:gd name="connsiteY356" fmla="*/ 6188216 h 10270898"/>
              <a:gd name="connsiteX357" fmla="*/ 7160060 w 9235440"/>
              <a:gd name="connsiteY357" fmla="*/ 6265248 h 10270898"/>
              <a:gd name="connsiteX358" fmla="*/ 7211945 w 9235440"/>
              <a:gd name="connsiteY358" fmla="*/ 6290925 h 10270898"/>
              <a:gd name="connsiteX359" fmla="*/ 7237887 w 9235440"/>
              <a:gd name="connsiteY359" fmla="*/ 6290925 h 10270898"/>
              <a:gd name="connsiteX360" fmla="*/ 7211945 w 9235440"/>
              <a:gd name="connsiteY360" fmla="*/ 6265248 h 10270898"/>
              <a:gd name="connsiteX361" fmla="*/ 7263829 w 9235440"/>
              <a:gd name="connsiteY361" fmla="*/ 6316603 h 10270898"/>
              <a:gd name="connsiteX362" fmla="*/ 7289772 w 9235440"/>
              <a:gd name="connsiteY362" fmla="*/ 6342280 h 10270898"/>
              <a:gd name="connsiteX363" fmla="*/ 7393541 w 9235440"/>
              <a:gd name="connsiteY363" fmla="*/ 6470666 h 10270898"/>
              <a:gd name="connsiteX364" fmla="*/ 7289772 w 9235440"/>
              <a:gd name="connsiteY364" fmla="*/ 6367957 h 10270898"/>
              <a:gd name="connsiteX365" fmla="*/ 7237887 w 9235440"/>
              <a:gd name="connsiteY365" fmla="*/ 6367957 h 10270898"/>
              <a:gd name="connsiteX366" fmla="*/ 7263829 w 9235440"/>
              <a:gd name="connsiteY366" fmla="*/ 6444989 h 10270898"/>
              <a:gd name="connsiteX367" fmla="*/ 7341656 w 9235440"/>
              <a:gd name="connsiteY367" fmla="*/ 6573375 h 10270898"/>
              <a:gd name="connsiteX368" fmla="*/ 7263829 w 9235440"/>
              <a:gd name="connsiteY368" fmla="*/ 6522020 h 10270898"/>
              <a:gd name="connsiteX369" fmla="*/ 7082234 w 9235440"/>
              <a:gd name="connsiteY369" fmla="*/ 6342280 h 10270898"/>
              <a:gd name="connsiteX370" fmla="*/ 7030349 w 9235440"/>
              <a:gd name="connsiteY370" fmla="*/ 6265248 h 10270898"/>
              <a:gd name="connsiteX371" fmla="*/ 7004407 w 9235440"/>
              <a:gd name="connsiteY371" fmla="*/ 6265248 h 10270898"/>
              <a:gd name="connsiteX372" fmla="*/ 6952522 w 9235440"/>
              <a:gd name="connsiteY372" fmla="*/ 6188216 h 10270898"/>
              <a:gd name="connsiteX373" fmla="*/ 6926580 w 9235440"/>
              <a:gd name="connsiteY373" fmla="*/ 6162539 h 10270898"/>
              <a:gd name="connsiteX374" fmla="*/ 6848753 w 9235440"/>
              <a:gd name="connsiteY374" fmla="*/ 6136862 h 10270898"/>
              <a:gd name="connsiteX375" fmla="*/ 6874696 w 9235440"/>
              <a:gd name="connsiteY375" fmla="*/ 6239571 h 10270898"/>
              <a:gd name="connsiteX376" fmla="*/ 6796869 w 9235440"/>
              <a:gd name="connsiteY376" fmla="*/ 6162539 h 10270898"/>
              <a:gd name="connsiteX377" fmla="*/ 6744984 w 9235440"/>
              <a:gd name="connsiteY377" fmla="*/ 6111185 h 10270898"/>
              <a:gd name="connsiteX378" fmla="*/ 6589331 w 9235440"/>
              <a:gd name="connsiteY378" fmla="*/ 5880089 h 10270898"/>
              <a:gd name="connsiteX379" fmla="*/ 6407735 w 9235440"/>
              <a:gd name="connsiteY379" fmla="*/ 5700349 h 10270898"/>
              <a:gd name="connsiteX380" fmla="*/ 6148313 w 9235440"/>
              <a:gd name="connsiteY380" fmla="*/ 5392222 h 10270898"/>
              <a:gd name="connsiteX381" fmla="*/ 6018601 w 9235440"/>
              <a:gd name="connsiteY381" fmla="*/ 5238158 h 10270898"/>
              <a:gd name="connsiteX382" fmla="*/ 6148313 w 9235440"/>
              <a:gd name="connsiteY382" fmla="*/ 5366544 h 10270898"/>
              <a:gd name="connsiteX383" fmla="*/ 6226139 w 9235440"/>
              <a:gd name="connsiteY383" fmla="*/ 5443576 h 10270898"/>
              <a:gd name="connsiteX384" fmla="*/ 6070486 w 9235440"/>
              <a:gd name="connsiteY384" fmla="*/ 5238158 h 10270898"/>
              <a:gd name="connsiteX385" fmla="*/ 5992659 w 9235440"/>
              <a:gd name="connsiteY385" fmla="*/ 5161126 h 10270898"/>
              <a:gd name="connsiteX386" fmla="*/ 5940775 w 9235440"/>
              <a:gd name="connsiteY386" fmla="*/ 5109772 h 10270898"/>
              <a:gd name="connsiteX387" fmla="*/ 5966717 w 9235440"/>
              <a:gd name="connsiteY387" fmla="*/ 5084095 h 10270898"/>
              <a:gd name="connsiteX388" fmla="*/ 5837006 w 9235440"/>
              <a:gd name="connsiteY388" fmla="*/ 4930031 h 10270898"/>
              <a:gd name="connsiteX389" fmla="*/ 5837006 w 9235440"/>
              <a:gd name="connsiteY389" fmla="*/ 4981386 h 10270898"/>
              <a:gd name="connsiteX390" fmla="*/ 5862948 w 9235440"/>
              <a:gd name="connsiteY390" fmla="*/ 5032740 h 10270898"/>
              <a:gd name="connsiteX391" fmla="*/ 5966717 w 9235440"/>
              <a:gd name="connsiteY391" fmla="*/ 5186804 h 10270898"/>
              <a:gd name="connsiteX392" fmla="*/ 5992659 w 9235440"/>
              <a:gd name="connsiteY392" fmla="*/ 5238158 h 10270898"/>
              <a:gd name="connsiteX393" fmla="*/ 5966717 w 9235440"/>
              <a:gd name="connsiteY393" fmla="*/ 5212481 h 10270898"/>
              <a:gd name="connsiteX394" fmla="*/ 5966717 w 9235440"/>
              <a:gd name="connsiteY394" fmla="*/ 5263835 h 10270898"/>
              <a:gd name="connsiteX395" fmla="*/ 6018601 w 9235440"/>
              <a:gd name="connsiteY395" fmla="*/ 5315190 h 10270898"/>
              <a:gd name="connsiteX396" fmla="*/ 6226139 w 9235440"/>
              <a:gd name="connsiteY396" fmla="*/ 5571962 h 10270898"/>
              <a:gd name="connsiteX397" fmla="*/ 6211141 w 9235440"/>
              <a:gd name="connsiteY397" fmla="*/ 5567950 h 10270898"/>
              <a:gd name="connsiteX398" fmla="*/ 6206306 w 9235440"/>
              <a:gd name="connsiteY398" fmla="*/ 5562408 h 10270898"/>
              <a:gd name="connsiteX399" fmla="*/ 6200197 w 9235440"/>
              <a:gd name="connsiteY399" fmla="*/ 5546285 h 10270898"/>
              <a:gd name="connsiteX400" fmla="*/ 6203440 w 9235440"/>
              <a:gd name="connsiteY400" fmla="*/ 5559124 h 10270898"/>
              <a:gd name="connsiteX401" fmla="*/ 6206306 w 9235440"/>
              <a:gd name="connsiteY401" fmla="*/ 5562408 h 10270898"/>
              <a:gd name="connsiteX402" fmla="*/ 6216006 w 9235440"/>
              <a:gd name="connsiteY402" fmla="*/ 5588011 h 10270898"/>
              <a:gd name="connsiteX403" fmla="*/ 6278024 w 9235440"/>
              <a:gd name="connsiteY403" fmla="*/ 5674671 h 10270898"/>
              <a:gd name="connsiteX404" fmla="*/ 6381793 w 9235440"/>
              <a:gd name="connsiteY404" fmla="*/ 5803058 h 10270898"/>
              <a:gd name="connsiteX405" fmla="*/ 6355851 w 9235440"/>
              <a:gd name="connsiteY405" fmla="*/ 5854412 h 10270898"/>
              <a:gd name="connsiteX406" fmla="*/ 6278024 w 9235440"/>
              <a:gd name="connsiteY406" fmla="*/ 5777380 h 10270898"/>
              <a:gd name="connsiteX407" fmla="*/ 5940775 w 9235440"/>
              <a:gd name="connsiteY407" fmla="*/ 5340867 h 10270898"/>
              <a:gd name="connsiteX408" fmla="*/ 5759179 w 9235440"/>
              <a:gd name="connsiteY408" fmla="*/ 5135449 h 10270898"/>
              <a:gd name="connsiteX409" fmla="*/ 6148313 w 9235440"/>
              <a:gd name="connsiteY409" fmla="*/ 5674671 h 10270898"/>
              <a:gd name="connsiteX410" fmla="*/ 6615273 w 9235440"/>
              <a:gd name="connsiteY410" fmla="*/ 6239571 h 10270898"/>
              <a:gd name="connsiteX411" fmla="*/ 6719042 w 9235440"/>
              <a:gd name="connsiteY411" fmla="*/ 6367957 h 10270898"/>
              <a:gd name="connsiteX412" fmla="*/ 7004407 w 9235440"/>
              <a:gd name="connsiteY412" fmla="*/ 6676084 h 10270898"/>
              <a:gd name="connsiteX413" fmla="*/ 6926580 w 9235440"/>
              <a:gd name="connsiteY413" fmla="*/ 6624729 h 10270898"/>
              <a:gd name="connsiteX414" fmla="*/ 7082234 w 9235440"/>
              <a:gd name="connsiteY414" fmla="*/ 6830147 h 10270898"/>
              <a:gd name="connsiteX415" fmla="*/ 7237887 w 9235440"/>
              <a:gd name="connsiteY415" fmla="*/ 7035565 h 10270898"/>
              <a:gd name="connsiteX416" fmla="*/ 7341656 w 9235440"/>
              <a:gd name="connsiteY416" fmla="*/ 7215306 h 10270898"/>
              <a:gd name="connsiteX417" fmla="*/ 7575136 w 9235440"/>
              <a:gd name="connsiteY417" fmla="*/ 7446401 h 10270898"/>
              <a:gd name="connsiteX418" fmla="*/ 7471367 w 9235440"/>
              <a:gd name="connsiteY418" fmla="*/ 7343692 h 10270898"/>
              <a:gd name="connsiteX419" fmla="*/ 7419483 w 9235440"/>
              <a:gd name="connsiteY419" fmla="*/ 7215306 h 10270898"/>
              <a:gd name="connsiteX420" fmla="*/ 7497310 w 9235440"/>
              <a:gd name="connsiteY420" fmla="*/ 7318015 h 10270898"/>
              <a:gd name="connsiteX421" fmla="*/ 7627021 w 9235440"/>
              <a:gd name="connsiteY421" fmla="*/ 7472079 h 10270898"/>
              <a:gd name="connsiteX422" fmla="*/ 7704848 w 9235440"/>
              <a:gd name="connsiteY422" fmla="*/ 7574788 h 10270898"/>
              <a:gd name="connsiteX423" fmla="*/ 7627021 w 9235440"/>
              <a:gd name="connsiteY423" fmla="*/ 7497756 h 10270898"/>
              <a:gd name="connsiteX424" fmla="*/ 7627021 w 9235440"/>
              <a:gd name="connsiteY424" fmla="*/ 7523433 h 10270898"/>
              <a:gd name="connsiteX425" fmla="*/ 7912386 w 9235440"/>
              <a:gd name="connsiteY425" fmla="*/ 7831560 h 10270898"/>
              <a:gd name="connsiteX426" fmla="*/ 8016155 w 9235440"/>
              <a:gd name="connsiteY426" fmla="*/ 7959946 h 10270898"/>
              <a:gd name="connsiteX427" fmla="*/ 8119924 w 9235440"/>
              <a:gd name="connsiteY427" fmla="*/ 8062655 h 10270898"/>
              <a:gd name="connsiteX428" fmla="*/ 8327462 w 9235440"/>
              <a:gd name="connsiteY428" fmla="*/ 8370782 h 10270898"/>
              <a:gd name="connsiteX429" fmla="*/ 8405288 w 9235440"/>
              <a:gd name="connsiteY429" fmla="*/ 8473491 h 10270898"/>
              <a:gd name="connsiteX430" fmla="*/ 8431230 w 9235440"/>
              <a:gd name="connsiteY430" fmla="*/ 8447814 h 10270898"/>
              <a:gd name="connsiteX431" fmla="*/ 8379346 w 9235440"/>
              <a:gd name="connsiteY431" fmla="*/ 8370782 h 10270898"/>
              <a:gd name="connsiteX432" fmla="*/ 8431230 w 9235440"/>
              <a:gd name="connsiteY432" fmla="*/ 8422136 h 10270898"/>
              <a:gd name="connsiteX433" fmla="*/ 8483115 w 9235440"/>
              <a:gd name="connsiteY433" fmla="*/ 8499168 h 10270898"/>
              <a:gd name="connsiteX434" fmla="*/ 8768480 w 9235440"/>
              <a:gd name="connsiteY434" fmla="*/ 8807295 h 10270898"/>
              <a:gd name="connsiteX435" fmla="*/ 8872249 w 9235440"/>
              <a:gd name="connsiteY435" fmla="*/ 8961359 h 10270898"/>
              <a:gd name="connsiteX436" fmla="*/ 8768480 w 9235440"/>
              <a:gd name="connsiteY436" fmla="*/ 8832972 h 10270898"/>
              <a:gd name="connsiteX437" fmla="*/ 8560942 w 9235440"/>
              <a:gd name="connsiteY437" fmla="*/ 8601877 h 10270898"/>
              <a:gd name="connsiteX438" fmla="*/ 8405288 w 9235440"/>
              <a:gd name="connsiteY438" fmla="*/ 8524845 h 10270898"/>
              <a:gd name="connsiteX439" fmla="*/ 8301519 w 9235440"/>
              <a:gd name="connsiteY439" fmla="*/ 8422136 h 10270898"/>
              <a:gd name="connsiteX440" fmla="*/ 8223693 w 9235440"/>
              <a:gd name="connsiteY440" fmla="*/ 8319428 h 10270898"/>
              <a:gd name="connsiteX441" fmla="*/ 8068039 w 9235440"/>
              <a:gd name="connsiteY441" fmla="*/ 8191041 h 10270898"/>
              <a:gd name="connsiteX442" fmla="*/ 7964270 w 9235440"/>
              <a:gd name="connsiteY442" fmla="*/ 8088332 h 10270898"/>
              <a:gd name="connsiteX443" fmla="*/ 7886443 w 9235440"/>
              <a:gd name="connsiteY443" fmla="*/ 7959946 h 10270898"/>
              <a:gd name="connsiteX444" fmla="*/ 7834559 w 9235440"/>
              <a:gd name="connsiteY444" fmla="*/ 7908592 h 10270898"/>
              <a:gd name="connsiteX445" fmla="*/ 7756732 w 9235440"/>
              <a:gd name="connsiteY445" fmla="*/ 7831560 h 10270898"/>
              <a:gd name="connsiteX446" fmla="*/ 7808617 w 9235440"/>
              <a:gd name="connsiteY446" fmla="*/ 7857237 h 10270898"/>
              <a:gd name="connsiteX447" fmla="*/ 7912386 w 9235440"/>
              <a:gd name="connsiteY447" fmla="*/ 7934269 h 10270898"/>
              <a:gd name="connsiteX448" fmla="*/ 7964270 w 9235440"/>
              <a:gd name="connsiteY448" fmla="*/ 7934269 h 10270898"/>
              <a:gd name="connsiteX449" fmla="*/ 7912386 w 9235440"/>
              <a:gd name="connsiteY449" fmla="*/ 7882914 h 10270898"/>
              <a:gd name="connsiteX450" fmla="*/ 7471367 w 9235440"/>
              <a:gd name="connsiteY450" fmla="*/ 7395047 h 10270898"/>
              <a:gd name="connsiteX451" fmla="*/ 7549194 w 9235440"/>
              <a:gd name="connsiteY451" fmla="*/ 7523433 h 10270898"/>
              <a:gd name="connsiteX452" fmla="*/ 7678905 w 9235440"/>
              <a:gd name="connsiteY452" fmla="*/ 7831560 h 10270898"/>
              <a:gd name="connsiteX453" fmla="*/ 7704848 w 9235440"/>
              <a:gd name="connsiteY453" fmla="*/ 7831560 h 10270898"/>
              <a:gd name="connsiteX454" fmla="*/ 7704848 w 9235440"/>
              <a:gd name="connsiteY454" fmla="*/ 7857237 h 10270898"/>
              <a:gd name="connsiteX455" fmla="*/ 7678905 w 9235440"/>
              <a:gd name="connsiteY455" fmla="*/ 7857237 h 10270898"/>
              <a:gd name="connsiteX456" fmla="*/ 7652963 w 9235440"/>
              <a:gd name="connsiteY456" fmla="*/ 7882914 h 10270898"/>
              <a:gd name="connsiteX457" fmla="*/ 7601079 w 9235440"/>
              <a:gd name="connsiteY457" fmla="*/ 7754528 h 10270898"/>
              <a:gd name="connsiteX458" fmla="*/ 7523252 w 9235440"/>
              <a:gd name="connsiteY458" fmla="*/ 7549110 h 10270898"/>
              <a:gd name="connsiteX459" fmla="*/ 7445425 w 9235440"/>
              <a:gd name="connsiteY459" fmla="*/ 7472079 h 10270898"/>
              <a:gd name="connsiteX460" fmla="*/ 7393541 w 9235440"/>
              <a:gd name="connsiteY460" fmla="*/ 7292338 h 10270898"/>
              <a:gd name="connsiteX461" fmla="*/ 7367598 w 9235440"/>
              <a:gd name="connsiteY461" fmla="*/ 7292338 h 10270898"/>
              <a:gd name="connsiteX462" fmla="*/ 7263829 w 9235440"/>
              <a:gd name="connsiteY462" fmla="*/ 7266661 h 10270898"/>
              <a:gd name="connsiteX463" fmla="*/ 7004407 w 9235440"/>
              <a:gd name="connsiteY463" fmla="*/ 6984211 h 10270898"/>
              <a:gd name="connsiteX464" fmla="*/ 6952522 w 9235440"/>
              <a:gd name="connsiteY464" fmla="*/ 6907179 h 10270898"/>
              <a:gd name="connsiteX465" fmla="*/ 6744984 w 9235440"/>
              <a:gd name="connsiteY465" fmla="*/ 6701761 h 10270898"/>
              <a:gd name="connsiteX466" fmla="*/ 6537446 w 9235440"/>
              <a:gd name="connsiteY466" fmla="*/ 6444989 h 10270898"/>
              <a:gd name="connsiteX467" fmla="*/ 6407735 w 9235440"/>
              <a:gd name="connsiteY467" fmla="*/ 6290925 h 10270898"/>
              <a:gd name="connsiteX468" fmla="*/ 6096428 w 9235440"/>
              <a:gd name="connsiteY468" fmla="*/ 5957121 h 10270898"/>
              <a:gd name="connsiteX469" fmla="*/ 6044544 w 9235440"/>
              <a:gd name="connsiteY469" fmla="*/ 5880089 h 10270898"/>
              <a:gd name="connsiteX470" fmla="*/ 6044544 w 9235440"/>
              <a:gd name="connsiteY470" fmla="*/ 5931444 h 10270898"/>
              <a:gd name="connsiteX471" fmla="*/ 6278024 w 9235440"/>
              <a:gd name="connsiteY471" fmla="*/ 6213894 h 10270898"/>
              <a:gd name="connsiteX472" fmla="*/ 6589331 w 9235440"/>
              <a:gd name="connsiteY472" fmla="*/ 6599052 h 10270898"/>
              <a:gd name="connsiteX473" fmla="*/ 6874696 w 9235440"/>
              <a:gd name="connsiteY473" fmla="*/ 6958534 h 10270898"/>
              <a:gd name="connsiteX474" fmla="*/ 7289772 w 9235440"/>
              <a:gd name="connsiteY474" fmla="*/ 7497756 h 10270898"/>
              <a:gd name="connsiteX475" fmla="*/ 7419483 w 9235440"/>
              <a:gd name="connsiteY475" fmla="*/ 7651819 h 10270898"/>
              <a:gd name="connsiteX476" fmla="*/ 7756732 w 9235440"/>
              <a:gd name="connsiteY476" fmla="*/ 8036978 h 10270898"/>
              <a:gd name="connsiteX477" fmla="*/ 7886443 w 9235440"/>
              <a:gd name="connsiteY477" fmla="*/ 8191041 h 10270898"/>
              <a:gd name="connsiteX478" fmla="*/ 7756732 w 9235440"/>
              <a:gd name="connsiteY478" fmla="*/ 8062655 h 10270898"/>
              <a:gd name="connsiteX479" fmla="*/ 7756732 w 9235440"/>
              <a:gd name="connsiteY479" fmla="*/ 8088332 h 10270898"/>
              <a:gd name="connsiteX480" fmla="*/ 7808617 w 9235440"/>
              <a:gd name="connsiteY480" fmla="*/ 8242396 h 10270898"/>
              <a:gd name="connsiteX481" fmla="*/ 7652963 w 9235440"/>
              <a:gd name="connsiteY481" fmla="*/ 8139687 h 10270898"/>
              <a:gd name="connsiteX482" fmla="*/ 7652963 w 9235440"/>
              <a:gd name="connsiteY482" fmla="*/ 8062655 h 10270898"/>
              <a:gd name="connsiteX483" fmla="*/ 7549194 w 9235440"/>
              <a:gd name="connsiteY483" fmla="*/ 7959946 h 10270898"/>
              <a:gd name="connsiteX484" fmla="*/ 7549194 w 9235440"/>
              <a:gd name="connsiteY484" fmla="*/ 8062655 h 10270898"/>
              <a:gd name="connsiteX485" fmla="*/ 7497310 w 9235440"/>
              <a:gd name="connsiteY485" fmla="*/ 8062655 h 10270898"/>
              <a:gd name="connsiteX486" fmla="*/ 7497310 w 9235440"/>
              <a:gd name="connsiteY486" fmla="*/ 8088332 h 10270898"/>
              <a:gd name="connsiteX487" fmla="*/ 7497310 w 9235440"/>
              <a:gd name="connsiteY487" fmla="*/ 8114010 h 10270898"/>
              <a:gd name="connsiteX488" fmla="*/ 7549194 w 9235440"/>
              <a:gd name="connsiteY488" fmla="*/ 8216719 h 10270898"/>
              <a:gd name="connsiteX489" fmla="*/ 7445425 w 9235440"/>
              <a:gd name="connsiteY489" fmla="*/ 8139687 h 10270898"/>
              <a:gd name="connsiteX490" fmla="*/ 7419483 w 9235440"/>
              <a:gd name="connsiteY490" fmla="*/ 8165364 h 10270898"/>
              <a:gd name="connsiteX491" fmla="*/ 7471367 w 9235440"/>
              <a:gd name="connsiteY491" fmla="*/ 8293750 h 10270898"/>
              <a:gd name="connsiteX492" fmla="*/ 8068039 w 9235440"/>
              <a:gd name="connsiteY492" fmla="*/ 8910004 h 10270898"/>
              <a:gd name="connsiteX493" fmla="*/ 8119924 w 9235440"/>
              <a:gd name="connsiteY493" fmla="*/ 8987036 h 10270898"/>
              <a:gd name="connsiteX494" fmla="*/ 8249635 w 9235440"/>
              <a:gd name="connsiteY494" fmla="*/ 9115422 h 10270898"/>
              <a:gd name="connsiteX495" fmla="*/ 8275577 w 9235440"/>
              <a:gd name="connsiteY495" fmla="*/ 9166776 h 10270898"/>
              <a:gd name="connsiteX496" fmla="*/ 8405288 w 9235440"/>
              <a:gd name="connsiteY496" fmla="*/ 9269485 h 10270898"/>
              <a:gd name="connsiteX497" fmla="*/ 8586884 w 9235440"/>
              <a:gd name="connsiteY497" fmla="*/ 9449226 h 10270898"/>
              <a:gd name="connsiteX498" fmla="*/ 8820364 w 9235440"/>
              <a:gd name="connsiteY498" fmla="*/ 9603290 h 10270898"/>
              <a:gd name="connsiteX499" fmla="*/ 8872249 w 9235440"/>
              <a:gd name="connsiteY499" fmla="*/ 9577612 h 10270898"/>
              <a:gd name="connsiteX500" fmla="*/ 8924133 w 9235440"/>
              <a:gd name="connsiteY500" fmla="*/ 9757353 h 10270898"/>
              <a:gd name="connsiteX501" fmla="*/ 8976018 w 9235440"/>
              <a:gd name="connsiteY501" fmla="*/ 9834385 h 10270898"/>
              <a:gd name="connsiteX502" fmla="*/ 9001960 w 9235440"/>
              <a:gd name="connsiteY502" fmla="*/ 9860062 h 10270898"/>
              <a:gd name="connsiteX503" fmla="*/ 9131671 w 9235440"/>
              <a:gd name="connsiteY503" fmla="*/ 9988448 h 10270898"/>
              <a:gd name="connsiteX504" fmla="*/ 9209498 w 9235440"/>
              <a:gd name="connsiteY504" fmla="*/ 10091157 h 10270898"/>
              <a:gd name="connsiteX505" fmla="*/ 9131671 w 9235440"/>
              <a:gd name="connsiteY505" fmla="*/ 10014126 h 10270898"/>
              <a:gd name="connsiteX506" fmla="*/ 9131671 w 9235440"/>
              <a:gd name="connsiteY506" fmla="*/ 10039803 h 10270898"/>
              <a:gd name="connsiteX507" fmla="*/ 9131671 w 9235440"/>
              <a:gd name="connsiteY507" fmla="*/ 10065480 h 10270898"/>
              <a:gd name="connsiteX508" fmla="*/ 9235440 w 9235440"/>
              <a:gd name="connsiteY508" fmla="*/ 10168189 h 10270898"/>
              <a:gd name="connsiteX509" fmla="*/ 9131671 w 9235440"/>
              <a:gd name="connsiteY509" fmla="*/ 10091157 h 10270898"/>
              <a:gd name="connsiteX510" fmla="*/ 9079787 w 9235440"/>
              <a:gd name="connsiteY510" fmla="*/ 10014126 h 10270898"/>
              <a:gd name="connsiteX511" fmla="*/ 9001960 w 9235440"/>
              <a:gd name="connsiteY511" fmla="*/ 9937094 h 10270898"/>
              <a:gd name="connsiteX512" fmla="*/ 8950075 w 9235440"/>
              <a:gd name="connsiteY512" fmla="*/ 9911417 h 10270898"/>
              <a:gd name="connsiteX513" fmla="*/ 8846306 w 9235440"/>
              <a:gd name="connsiteY513" fmla="*/ 9783030 h 10270898"/>
              <a:gd name="connsiteX514" fmla="*/ 8742537 w 9235440"/>
              <a:gd name="connsiteY514" fmla="*/ 9705999 h 10270898"/>
              <a:gd name="connsiteX515" fmla="*/ 8664711 w 9235440"/>
              <a:gd name="connsiteY515" fmla="*/ 9628967 h 10270898"/>
              <a:gd name="connsiteX516" fmla="*/ 8638768 w 9235440"/>
              <a:gd name="connsiteY516" fmla="*/ 9654644 h 10270898"/>
              <a:gd name="connsiteX517" fmla="*/ 8612826 w 9235440"/>
              <a:gd name="connsiteY517" fmla="*/ 9577612 h 10270898"/>
              <a:gd name="connsiteX518" fmla="*/ 8405288 w 9235440"/>
              <a:gd name="connsiteY518" fmla="*/ 9397872 h 10270898"/>
              <a:gd name="connsiteX519" fmla="*/ 8301519 w 9235440"/>
              <a:gd name="connsiteY519" fmla="*/ 9295163 h 10270898"/>
              <a:gd name="connsiteX520" fmla="*/ 8664711 w 9235440"/>
              <a:gd name="connsiteY520" fmla="*/ 9731676 h 10270898"/>
              <a:gd name="connsiteX521" fmla="*/ 8716595 w 9235440"/>
              <a:gd name="connsiteY521" fmla="*/ 9783030 h 10270898"/>
              <a:gd name="connsiteX522" fmla="*/ 8820364 w 9235440"/>
              <a:gd name="connsiteY522" fmla="*/ 9911417 h 10270898"/>
              <a:gd name="connsiteX523" fmla="*/ 8716595 w 9235440"/>
              <a:gd name="connsiteY523" fmla="*/ 9834385 h 10270898"/>
              <a:gd name="connsiteX524" fmla="*/ 8664711 w 9235440"/>
              <a:gd name="connsiteY524" fmla="*/ 9783030 h 10270898"/>
              <a:gd name="connsiteX525" fmla="*/ 8586884 w 9235440"/>
              <a:gd name="connsiteY525" fmla="*/ 9731676 h 10270898"/>
              <a:gd name="connsiteX526" fmla="*/ 8638768 w 9235440"/>
              <a:gd name="connsiteY526" fmla="*/ 9783030 h 10270898"/>
              <a:gd name="connsiteX527" fmla="*/ 8586884 w 9235440"/>
              <a:gd name="connsiteY527" fmla="*/ 9783030 h 10270898"/>
              <a:gd name="connsiteX528" fmla="*/ 8483115 w 9235440"/>
              <a:gd name="connsiteY528" fmla="*/ 9603290 h 10270898"/>
              <a:gd name="connsiteX529" fmla="*/ 8275577 w 9235440"/>
              <a:gd name="connsiteY529" fmla="*/ 9397872 h 10270898"/>
              <a:gd name="connsiteX530" fmla="*/ 8171808 w 9235440"/>
              <a:gd name="connsiteY530" fmla="*/ 9449226 h 10270898"/>
              <a:gd name="connsiteX531" fmla="*/ 8197750 w 9235440"/>
              <a:gd name="connsiteY531" fmla="*/ 9526258 h 10270898"/>
              <a:gd name="connsiteX532" fmla="*/ 8405288 w 9235440"/>
              <a:gd name="connsiteY532" fmla="*/ 9705999 h 10270898"/>
              <a:gd name="connsiteX533" fmla="*/ 8353404 w 9235440"/>
              <a:gd name="connsiteY533" fmla="*/ 9603290 h 10270898"/>
              <a:gd name="connsiteX534" fmla="*/ 8457173 w 9235440"/>
              <a:gd name="connsiteY534" fmla="*/ 9731676 h 10270898"/>
              <a:gd name="connsiteX535" fmla="*/ 8405288 w 9235440"/>
              <a:gd name="connsiteY535" fmla="*/ 9757353 h 10270898"/>
              <a:gd name="connsiteX536" fmla="*/ 8405288 w 9235440"/>
              <a:gd name="connsiteY536" fmla="*/ 9808708 h 10270898"/>
              <a:gd name="connsiteX537" fmla="*/ 8197750 w 9235440"/>
              <a:gd name="connsiteY537" fmla="*/ 9603290 h 10270898"/>
              <a:gd name="connsiteX538" fmla="*/ 8119924 w 9235440"/>
              <a:gd name="connsiteY538" fmla="*/ 9500581 h 10270898"/>
              <a:gd name="connsiteX539" fmla="*/ 8068039 w 9235440"/>
              <a:gd name="connsiteY539" fmla="*/ 9526258 h 10270898"/>
              <a:gd name="connsiteX540" fmla="*/ 8119924 w 9235440"/>
              <a:gd name="connsiteY540" fmla="*/ 9654644 h 10270898"/>
              <a:gd name="connsiteX541" fmla="*/ 8301519 w 9235440"/>
              <a:gd name="connsiteY541" fmla="*/ 9911417 h 10270898"/>
              <a:gd name="connsiteX542" fmla="*/ 8197750 w 9235440"/>
              <a:gd name="connsiteY542" fmla="*/ 9808708 h 10270898"/>
              <a:gd name="connsiteX543" fmla="*/ 8016155 w 9235440"/>
              <a:gd name="connsiteY543" fmla="*/ 9680321 h 10270898"/>
              <a:gd name="connsiteX544" fmla="*/ 8042097 w 9235440"/>
              <a:gd name="connsiteY544" fmla="*/ 9705999 h 10270898"/>
              <a:gd name="connsiteX545" fmla="*/ 8223693 w 9235440"/>
              <a:gd name="connsiteY545" fmla="*/ 9911417 h 10270898"/>
              <a:gd name="connsiteX546" fmla="*/ 8093981 w 9235440"/>
              <a:gd name="connsiteY546" fmla="*/ 9808708 h 10270898"/>
              <a:gd name="connsiteX547" fmla="*/ 7860501 w 9235440"/>
              <a:gd name="connsiteY547" fmla="*/ 9551935 h 10270898"/>
              <a:gd name="connsiteX548" fmla="*/ 8016155 w 9235440"/>
              <a:gd name="connsiteY548" fmla="*/ 9808708 h 10270898"/>
              <a:gd name="connsiteX549" fmla="*/ 8119924 w 9235440"/>
              <a:gd name="connsiteY549" fmla="*/ 9860062 h 10270898"/>
              <a:gd name="connsiteX550" fmla="*/ 8042097 w 9235440"/>
              <a:gd name="connsiteY550" fmla="*/ 9860062 h 10270898"/>
              <a:gd name="connsiteX551" fmla="*/ 7990212 w 9235440"/>
              <a:gd name="connsiteY551" fmla="*/ 9860062 h 10270898"/>
              <a:gd name="connsiteX552" fmla="*/ 7471367 w 9235440"/>
              <a:gd name="connsiteY552" fmla="*/ 9423549 h 10270898"/>
              <a:gd name="connsiteX553" fmla="*/ 7497310 w 9235440"/>
              <a:gd name="connsiteY553" fmla="*/ 9474903 h 10270898"/>
              <a:gd name="connsiteX554" fmla="*/ 7938328 w 9235440"/>
              <a:gd name="connsiteY554" fmla="*/ 9937094 h 10270898"/>
              <a:gd name="connsiteX555" fmla="*/ 8249635 w 9235440"/>
              <a:gd name="connsiteY555" fmla="*/ 10270898 h 10270898"/>
              <a:gd name="connsiteX556" fmla="*/ 8197750 w 9235440"/>
              <a:gd name="connsiteY556" fmla="*/ 10270898 h 10270898"/>
              <a:gd name="connsiteX557" fmla="*/ 8016155 w 9235440"/>
              <a:gd name="connsiteY557" fmla="*/ 10270898 h 10270898"/>
              <a:gd name="connsiteX558" fmla="*/ 7990212 w 9235440"/>
              <a:gd name="connsiteY558" fmla="*/ 10270898 h 10270898"/>
              <a:gd name="connsiteX559" fmla="*/ 7808617 w 9235440"/>
              <a:gd name="connsiteY559" fmla="*/ 10270898 h 10270898"/>
              <a:gd name="connsiteX560" fmla="*/ 7782674 w 9235440"/>
              <a:gd name="connsiteY560" fmla="*/ 10270898 h 10270898"/>
              <a:gd name="connsiteX561" fmla="*/ 7730790 w 9235440"/>
              <a:gd name="connsiteY561" fmla="*/ 10270898 h 10270898"/>
              <a:gd name="connsiteX562" fmla="*/ 7704848 w 9235440"/>
              <a:gd name="connsiteY562" fmla="*/ 10270898 h 10270898"/>
              <a:gd name="connsiteX563" fmla="*/ 7575136 w 9235440"/>
              <a:gd name="connsiteY563" fmla="*/ 10270898 h 10270898"/>
              <a:gd name="connsiteX564" fmla="*/ 7549194 w 9235440"/>
              <a:gd name="connsiteY564" fmla="*/ 10270898 h 10270898"/>
              <a:gd name="connsiteX565" fmla="*/ 7523252 w 9235440"/>
              <a:gd name="connsiteY565" fmla="*/ 10270898 h 10270898"/>
              <a:gd name="connsiteX566" fmla="*/ 7497310 w 9235440"/>
              <a:gd name="connsiteY566" fmla="*/ 10270898 h 10270898"/>
              <a:gd name="connsiteX567" fmla="*/ 7471367 w 9235440"/>
              <a:gd name="connsiteY567" fmla="*/ 10270898 h 10270898"/>
              <a:gd name="connsiteX568" fmla="*/ 7367598 w 9235440"/>
              <a:gd name="connsiteY568" fmla="*/ 10270898 h 10270898"/>
              <a:gd name="connsiteX569" fmla="*/ 7341656 w 9235440"/>
              <a:gd name="connsiteY569" fmla="*/ 10270898 h 10270898"/>
              <a:gd name="connsiteX570" fmla="*/ 7289772 w 9235440"/>
              <a:gd name="connsiteY570" fmla="*/ 10270898 h 10270898"/>
              <a:gd name="connsiteX571" fmla="*/ 7263829 w 9235440"/>
              <a:gd name="connsiteY571" fmla="*/ 10270898 h 10270898"/>
              <a:gd name="connsiteX572" fmla="*/ 7160060 w 9235440"/>
              <a:gd name="connsiteY572" fmla="*/ 10270898 h 10270898"/>
              <a:gd name="connsiteX573" fmla="*/ 7134118 w 9235440"/>
              <a:gd name="connsiteY573" fmla="*/ 10270898 h 10270898"/>
              <a:gd name="connsiteX574" fmla="*/ 7108176 w 9235440"/>
              <a:gd name="connsiteY574" fmla="*/ 10270898 h 10270898"/>
              <a:gd name="connsiteX575" fmla="*/ 7082234 w 9235440"/>
              <a:gd name="connsiteY575" fmla="*/ 10270898 h 10270898"/>
              <a:gd name="connsiteX576" fmla="*/ 7030349 w 9235440"/>
              <a:gd name="connsiteY576" fmla="*/ 10270898 h 10270898"/>
              <a:gd name="connsiteX577" fmla="*/ 6952522 w 9235440"/>
              <a:gd name="connsiteY577" fmla="*/ 10270898 h 10270898"/>
              <a:gd name="connsiteX578" fmla="*/ 6874696 w 9235440"/>
              <a:gd name="connsiteY578" fmla="*/ 10270898 h 10270898"/>
              <a:gd name="connsiteX579" fmla="*/ 6822811 w 9235440"/>
              <a:gd name="connsiteY579" fmla="*/ 10270898 h 10270898"/>
              <a:gd name="connsiteX580" fmla="*/ 6770927 w 9235440"/>
              <a:gd name="connsiteY580" fmla="*/ 10270898 h 10270898"/>
              <a:gd name="connsiteX581" fmla="*/ 6744984 w 9235440"/>
              <a:gd name="connsiteY581" fmla="*/ 10270898 h 10270898"/>
              <a:gd name="connsiteX582" fmla="*/ 6563389 w 9235440"/>
              <a:gd name="connsiteY582" fmla="*/ 10270898 h 10270898"/>
              <a:gd name="connsiteX583" fmla="*/ 6537446 w 9235440"/>
              <a:gd name="connsiteY583" fmla="*/ 10245221 h 10270898"/>
              <a:gd name="connsiteX584" fmla="*/ 6459620 w 9235440"/>
              <a:gd name="connsiteY584" fmla="*/ 10193866 h 10270898"/>
              <a:gd name="connsiteX585" fmla="*/ 6407735 w 9235440"/>
              <a:gd name="connsiteY585" fmla="*/ 10168189 h 10270898"/>
              <a:gd name="connsiteX586" fmla="*/ 6407735 w 9235440"/>
              <a:gd name="connsiteY586" fmla="*/ 10270898 h 10270898"/>
              <a:gd name="connsiteX587" fmla="*/ 6355851 w 9235440"/>
              <a:gd name="connsiteY587" fmla="*/ 10270898 h 10270898"/>
              <a:gd name="connsiteX588" fmla="*/ 6329908 w 9235440"/>
              <a:gd name="connsiteY588" fmla="*/ 10270898 h 10270898"/>
              <a:gd name="connsiteX589" fmla="*/ 6252082 w 9235440"/>
              <a:gd name="connsiteY589" fmla="*/ 10270898 h 10270898"/>
              <a:gd name="connsiteX590" fmla="*/ 6200197 w 9235440"/>
              <a:gd name="connsiteY590" fmla="*/ 10270898 h 10270898"/>
              <a:gd name="connsiteX591" fmla="*/ 6148313 w 9235440"/>
              <a:gd name="connsiteY591" fmla="*/ 10270898 h 10270898"/>
              <a:gd name="connsiteX592" fmla="*/ 6122370 w 9235440"/>
              <a:gd name="connsiteY592" fmla="*/ 10270898 h 10270898"/>
              <a:gd name="connsiteX593" fmla="*/ 6096428 w 9235440"/>
              <a:gd name="connsiteY593" fmla="*/ 10270898 h 10270898"/>
              <a:gd name="connsiteX594" fmla="*/ 6070486 w 9235440"/>
              <a:gd name="connsiteY594" fmla="*/ 10270898 h 10270898"/>
              <a:gd name="connsiteX595" fmla="*/ 6044544 w 9235440"/>
              <a:gd name="connsiteY595" fmla="*/ 10270898 h 10270898"/>
              <a:gd name="connsiteX596" fmla="*/ 5992659 w 9235440"/>
              <a:gd name="connsiteY596" fmla="*/ 10270898 h 10270898"/>
              <a:gd name="connsiteX597" fmla="*/ 5966717 w 9235440"/>
              <a:gd name="connsiteY597" fmla="*/ 10270898 h 10270898"/>
              <a:gd name="connsiteX598" fmla="*/ 5940775 w 9235440"/>
              <a:gd name="connsiteY598" fmla="*/ 10270898 h 10270898"/>
              <a:gd name="connsiteX599" fmla="*/ 5914832 w 9235440"/>
              <a:gd name="connsiteY599" fmla="*/ 10270898 h 10270898"/>
              <a:gd name="connsiteX600" fmla="*/ 5888890 w 9235440"/>
              <a:gd name="connsiteY600" fmla="*/ 10270898 h 10270898"/>
              <a:gd name="connsiteX601" fmla="*/ 5862948 w 9235440"/>
              <a:gd name="connsiteY601" fmla="*/ 10270898 h 10270898"/>
              <a:gd name="connsiteX602" fmla="*/ 5837006 w 9235440"/>
              <a:gd name="connsiteY602" fmla="*/ 10270898 h 10270898"/>
              <a:gd name="connsiteX603" fmla="*/ 5811063 w 9235440"/>
              <a:gd name="connsiteY603" fmla="*/ 10245221 h 10270898"/>
              <a:gd name="connsiteX604" fmla="*/ 5759179 w 9235440"/>
              <a:gd name="connsiteY604" fmla="*/ 10245221 h 10270898"/>
              <a:gd name="connsiteX605" fmla="*/ 5759179 w 9235440"/>
              <a:gd name="connsiteY605" fmla="*/ 10270898 h 10270898"/>
              <a:gd name="connsiteX606" fmla="*/ 5681352 w 9235440"/>
              <a:gd name="connsiteY606" fmla="*/ 10270898 h 10270898"/>
              <a:gd name="connsiteX607" fmla="*/ 5629468 w 9235440"/>
              <a:gd name="connsiteY607" fmla="*/ 10270898 h 10270898"/>
              <a:gd name="connsiteX608" fmla="*/ 5214392 w 9235440"/>
              <a:gd name="connsiteY608" fmla="*/ 10270898 h 10270898"/>
              <a:gd name="connsiteX609" fmla="*/ 5188450 w 9235440"/>
              <a:gd name="connsiteY609" fmla="*/ 10270898 h 10270898"/>
              <a:gd name="connsiteX610" fmla="*/ 5136565 w 9235440"/>
              <a:gd name="connsiteY610" fmla="*/ 10270898 h 10270898"/>
              <a:gd name="connsiteX611" fmla="*/ 5084681 w 9235440"/>
              <a:gd name="connsiteY611" fmla="*/ 10270898 h 10270898"/>
              <a:gd name="connsiteX612" fmla="*/ 5058738 w 9235440"/>
              <a:gd name="connsiteY612" fmla="*/ 10270898 h 10270898"/>
              <a:gd name="connsiteX613" fmla="*/ 5006854 w 9235440"/>
              <a:gd name="connsiteY613" fmla="*/ 10270898 h 10270898"/>
              <a:gd name="connsiteX614" fmla="*/ 4980912 w 9235440"/>
              <a:gd name="connsiteY614" fmla="*/ 10270898 h 10270898"/>
              <a:gd name="connsiteX615" fmla="*/ 4903085 w 9235440"/>
              <a:gd name="connsiteY615" fmla="*/ 10270898 h 10270898"/>
              <a:gd name="connsiteX616" fmla="*/ 4877143 w 9235440"/>
              <a:gd name="connsiteY616" fmla="*/ 10270898 h 10270898"/>
              <a:gd name="connsiteX617" fmla="*/ 4591778 w 9235440"/>
              <a:gd name="connsiteY617" fmla="*/ 10270898 h 10270898"/>
              <a:gd name="connsiteX618" fmla="*/ 4565836 w 9235440"/>
              <a:gd name="connsiteY618" fmla="*/ 10270898 h 10270898"/>
              <a:gd name="connsiteX619" fmla="*/ 4513951 w 9235440"/>
              <a:gd name="connsiteY619" fmla="*/ 10270898 h 10270898"/>
              <a:gd name="connsiteX620" fmla="*/ 4488009 w 9235440"/>
              <a:gd name="connsiteY620" fmla="*/ 10270898 h 10270898"/>
              <a:gd name="connsiteX621" fmla="*/ 4280471 w 9235440"/>
              <a:gd name="connsiteY621" fmla="*/ 10270898 h 10270898"/>
              <a:gd name="connsiteX622" fmla="*/ 4228587 w 9235440"/>
              <a:gd name="connsiteY622" fmla="*/ 10270898 h 10270898"/>
              <a:gd name="connsiteX623" fmla="*/ 4202644 w 9235440"/>
              <a:gd name="connsiteY623" fmla="*/ 10270898 h 10270898"/>
              <a:gd name="connsiteX624" fmla="*/ 4124818 w 9235440"/>
              <a:gd name="connsiteY624" fmla="*/ 10193866 h 10270898"/>
              <a:gd name="connsiteX625" fmla="*/ 4176702 w 9235440"/>
              <a:gd name="connsiteY625" fmla="*/ 10270898 h 10270898"/>
              <a:gd name="connsiteX626" fmla="*/ 4098875 w 9235440"/>
              <a:gd name="connsiteY626" fmla="*/ 10270898 h 10270898"/>
              <a:gd name="connsiteX627" fmla="*/ 4072933 w 9235440"/>
              <a:gd name="connsiteY627" fmla="*/ 10270898 h 10270898"/>
              <a:gd name="connsiteX628" fmla="*/ 3865395 w 9235440"/>
              <a:gd name="connsiteY628" fmla="*/ 10270898 h 10270898"/>
              <a:gd name="connsiteX629" fmla="*/ 3839453 w 9235440"/>
              <a:gd name="connsiteY629" fmla="*/ 10270898 h 10270898"/>
              <a:gd name="connsiteX630" fmla="*/ 3735684 w 9235440"/>
              <a:gd name="connsiteY630" fmla="*/ 10270898 h 10270898"/>
              <a:gd name="connsiteX631" fmla="*/ 3605973 w 9235440"/>
              <a:gd name="connsiteY631" fmla="*/ 10142512 h 10270898"/>
              <a:gd name="connsiteX632" fmla="*/ 3735684 w 9235440"/>
              <a:gd name="connsiteY632" fmla="*/ 10270898 h 10270898"/>
              <a:gd name="connsiteX633" fmla="*/ 3528146 w 9235440"/>
              <a:gd name="connsiteY633" fmla="*/ 10270898 h 10270898"/>
              <a:gd name="connsiteX634" fmla="*/ 3502204 w 9235440"/>
              <a:gd name="connsiteY634" fmla="*/ 10270898 h 10270898"/>
              <a:gd name="connsiteX635" fmla="*/ 3476261 w 9235440"/>
              <a:gd name="connsiteY635" fmla="*/ 10270898 h 10270898"/>
              <a:gd name="connsiteX636" fmla="*/ 3450319 w 9235440"/>
              <a:gd name="connsiteY636" fmla="*/ 10270898 h 10270898"/>
              <a:gd name="connsiteX637" fmla="*/ 3320608 w 9235440"/>
              <a:gd name="connsiteY637" fmla="*/ 10270898 h 10270898"/>
              <a:gd name="connsiteX638" fmla="*/ 3268723 w 9235440"/>
              <a:gd name="connsiteY638" fmla="*/ 10270898 h 10270898"/>
              <a:gd name="connsiteX639" fmla="*/ 3190897 w 9235440"/>
              <a:gd name="connsiteY639" fmla="*/ 10270898 h 10270898"/>
              <a:gd name="connsiteX640" fmla="*/ 3164954 w 9235440"/>
              <a:gd name="connsiteY640" fmla="*/ 10270898 h 10270898"/>
              <a:gd name="connsiteX641" fmla="*/ 3139012 w 9235440"/>
              <a:gd name="connsiteY641" fmla="*/ 10270898 h 10270898"/>
              <a:gd name="connsiteX642" fmla="*/ 3113070 w 9235440"/>
              <a:gd name="connsiteY642" fmla="*/ 10270898 h 10270898"/>
              <a:gd name="connsiteX643" fmla="*/ 3009301 w 9235440"/>
              <a:gd name="connsiteY643" fmla="*/ 10270898 h 10270898"/>
              <a:gd name="connsiteX644" fmla="*/ 2983359 w 9235440"/>
              <a:gd name="connsiteY644" fmla="*/ 10270898 h 10270898"/>
              <a:gd name="connsiteX645" fmla="*/ 2957416 w 9235440"/>
              <a:gd name="connsiteY645" fmla="*/ 10270898 h 10270898"/>
              <a:gd name="connsiteX646" fmla="*/ 2879590 w 9235440"/>
              <a:gd name="connsiteY646" fmla="*/ 10270898 h 10270898"/>
              <a:gd name="connsiteX647" fmla="*/ 2853647 w 9235440"/>
              <a:gd name="connsiteY647" fmla="*/ 10270898 h 10270898"/>
              <a:gd name="connsiteX648" fmla="*/ 2697994 w 9235440"/>
              <a:gd name="connsiteY648" fmla="*/ 10270898 h 10270898"/>
              <a:gd name="connsiteX649" fmla="*/ 2672052 w 9235440"/>
              <a:gd name="connsiteY649" fmla="*/ 10270898 h 10270898"/>
              <a:gd name="connsiteX650" fmla="*/ 2490456 w 9235440"/>
              <a:gd name="connsiteY650" fmla="*/ 10270898 h 10270898"/>
              <a:gd name="connsiteX651" fmla="*/ 2464514 w 9235440"/>
              <a:gd name="connsiteY651" fmla="*/ 10270898 h 10270898"/>
              <a:gd name="connsiteX652" fmla="*/ 2386687 w 9235440"/>
              <a:gd name="connsiteY652" fmla="*/ 10270898 h 10270898"/>
              <a:gd name="connsiteX653" fmla="*/ 2256976 w 9235440"/>
              <a:gd name="connsiteY653" fmla="*/ 10270898 h 10270898"/>
              <a:gd name="connsiteX654" fmla="*/ 2179149 w 9235440"/>
              <a:gd name="connsiteY654" fmla="*/ 10168189 h 10270898"/>
              <a:gd name="connsiteX655" fmla="*/ 2205091 w 9235440"/>
              <a:gd name="connsiteY655" fmla="*/ 10270898 h 10270898"/>
              <a:gd name="connsiteX656" fmla="*/ 2127265 w 9235440"/>
              <a:gd name="connsiteY656" fmla="*/ 10270898 h 10270898"/>
              <a:gd name="connsiteX657" fmla="*/ 2101322 w 9235440"/>
              <a:gd name="connsiteY657" fmla="*/ 10270898 h 10270898"/>
              <a:gd name="connsiteX658" fmla="*/ 2075380 w 9235440"/>
              <a:gd name="connsiteY658" fmla="*/ 10270898 h 10270898"/>
              <a:gd name="connsiteX659" fmla="*/ 1660304 w 9235440"/>
              <a:gd name="connsiteY659" fmla="*/ 10270898 h 10270898"/>
              <a:gd name="connsiteX660" fmla="*/ 1426824 w 9235440"/>
              <a:gd name="connsiteY660" fmla="*/ 10270898 h 10270898"/>
              <a:gd name="connsiteX661" fmla="*/ 1400882 w 9235440"/>
              <a:gd name="connsiteY661" fmla="*/ 10270898 h 10270898"/>
              <a:gd name="connsiteX662" fmla="*/ 1323055 w 9235440"/>
              <a:gd name="connsiteY662" fmla="*/ 10270898 h 10270898"/>
              <a:gd name="connsiteX663" fmla="*/ 1271170 w 9235440"/>
              <a:gd name="connsiteY663" fmla="*/ 10270898 h 10270898"/>
              <a:gd name="connsiteX664" fmla="*/ 959863 w 9235440"/>
              <a:gd name="connsiteY664" fmla="*/ 10270898 h 10270898"/>
              <a:gd name="connsiteX665" fmla="*/ 933921 w 9235440"/>
              <a:gd name="connsiteY665" fmla="*/ 10270898 h 10270898"/>
              <a:gd name="connsiteX666" fmla="*/ 882037 w 9235440"/>
              <a:gd name="connsiteY666" fmla="*/ 10270898 h 10270898"/>
              <a:gd name="connsiteX667" fmla="*/ 830152 w 9235440"/>
              <a:gd name="connsiteY667" fmla="*/ 10270898 h 10270898"/>
              <a:gd name="connsiteX668" fmla="*/ 674498 w 9235440"/>
              <a:gd name="connsiteY668" fmla="*/ 10270898 h 10270898"/>
              <a:gd name="connsiteX669" fmla="*/ 622614 w 9235440"/>
              <a:gd name="connsiteY669" fmla="*/ 10270898 h 10270898"/>
              <a:gd name="connsiteX670" fmla="*/ 596672 w 9235440"/>
              <a:gd name="connsiteY670" fmla="*/ 10270898 h 10270898"/>
              <a:gd name="connsiteX671" fmla="*/ 570729 w 9235440"/>
              <a:gd name="connsiteY671" fmla="*/ 10270898 h 10270898"/>
              <a:gd name="connsiteX672" fmla="*/ 103769 w 9235440"/>
              <a:gd name="connsiteY672" fmla="*/ 10270898 h 10270898"/>
              <a:gd name="connsiteX673" fmla="*/ 0 w 9235440"/>
              <a:gd name="connsiteY673" fmla="*/ 10142512 h 10270898"/>
              <a:gd name="connsiteX674" fmla="*/ 0 w 9235440"/>
              <a:gd name="connsiteY674" fmla="*/ 10116835 h 10270898"/>
              <a:gd name="connsiteX675" fmla="*/ 0 w 9235440"/>
              <a:gd name="connsiteY675" fmla="*/ 10065480 h 10270898"/>
              <a:gd name="connsiteX676" fmla="*/ 0 w 9235440"/>
              <a:gd name="connsiteY676" fmla="*/ 9885739 h 10270898"/>
              <a:gd name="connsiteX677" fmla="*/ 0 w 9235440"/>
              <a:gd name="connsiteY677" fmla="*/ 9654644 h 10270898"/>
              <a:gd name="connsiteX678" fmla="*/ 0 w 9235440"/>
              <a:gd name="connsiteY678" fmla="*/ 9603290 h 10270898"/>
              <a:gd name="connsiteX679" fmla="*/ 0 w 9235440"/>
              <a:gd name="connsiteY679" fmla="*/ 9577612 h 10270898"/>
              <a:gd name="connsiteX680" fmla="*/ 0 w 9235440"/>
              <a:gd name="connsiteY680" fmla="*/ 9551935 h 10270898"/>
              <a:gd name="connsiteX681" fmla="*/ 0 w 9235440"/>
              <a:gd name="connsiteY681" fmla="*/ 9474903 h 10270898"/>
              <a:gd name="connsiteX682" fmla="*/ 0 w 9235440"/>
              <a:gd name="connsiteY682" fmla="*/ 9397872 h 10270898"/>
              <a:gd name="connsiteX683" fmla="*/ 0 w 9235440"/>
              <a:gd name="connsiteY683" fmla="*/ 9346517 h 10270898"/>
              <a:gd name="connsiteX684" fmla="*/ 0 w 9235440"/>
              <a:gd name="connsiteY684" fmla="*/ 9295163 h 10270898"/>
              <a:gd name="connsiteX685" fmla="*/ 0 w 9235440"/>
              <a:gd name="connsiteY685" fmla="*/ 9192454 h 10270898"/>
              <a:gd name="connsiteX686" fmla="*/ 0 w 9235440"/>
              <a:gd name="connsiteY686" fmla="*/ 9141099 h 10270898"/>
              <a:gd name="connsiteX687" fmla="*/ 0 w 9235440"/>
              <a:gd name="connsiteY687" fmla="*/ 8704586 h 10270898"/>
              <a:gd name="connsiteX688" fmla="*/ 0 w 9235440"/>
              <a:gd name="connsiteY688" fmla="*/ 8576200 h 10270898"/>
              <a:gd name="connsiteX689" fmla="*/ 0 w 9235440"/>
              <a:gd name="connsiteY689" fmla="*/ 8499168 h 10270898"/>
              <a:gd name="connsiteX690" fmla="*/ 0 w 9235440"/>
              <a:gd name="connsiteY690" fmla="*/ 8447814 h 10270898"/>
              <a:gd name="connsiteX691" fmla="*/ 0 w 9235440"/>
              <a:gd name="connsiteY691" fmla="*/ 8396459 h 10270898"/>
              <a:gd name="connsiteX692" fmla="*/ 0 w 9235440"/>
              <a:gd name="connsiteY692" fmla="*/ 8319428 h 10270898"/>
              <a:gd name="connsiteX693" fmla="*/ 0 w 9235440"/>
              <a:gd name="connsiteY693" fmla="*/ 8293750 h 10270898"/>
              <a:gd name="connsiteX694" fmla="*/ 0 w 9235440"/>
              <a:gd name="connsiteY694" fmla="*/ 8139687 h 10270898"/>
              <a:gd name="connsiteX695" fmla="*/ 0 w 9235440"/>
              <a:gd name="connsiteY695" fmla="*/ 8088332 h 10270898"/>
              <a:gd name="connsiteX696" fmla="*/ 0 w 9235440"/>
              <a:gd name="connsiteY696" fmla="*/ 8062655 h 10270898"/>
              <a:gd name="connsiteX697" fmla="*/ 0 w 9235440"/>
              <a:gd name="connsiteY697" fmla="*/ 8036978 h 10270898"/>
              <a:gd name="connsiteX698" fmla="*/ 0 w 9235440"/>
              <a:gd name="connsiteY698" fmla="*/ 7985623 h 10270898"/>
              <a:gd name="connsiteX699" fmla="*/ 0 w 9235440"/>
              <a:gd name="connsiteY699" fmla="*/ 7908592 h 10270898"/>
              <a:gd name="connsiteX700" fmla="*/ 0 w 9235440"/>
              <a:gd name="connsiteY700" fmla="*/ 7857237 h 10270898"/>
              <a:gd name="connsiteX701" fmla="*/ 0 w 9235440"/>
              <a:gd name="connsiteY701" fmla="*/ 7805883 h 10270898"/>
              <a:gd name="connsiteX702" fmla="*/ 0 w 9235440"/>
              <a:gd name="connsiteY702" fmla="*/ 7754528 h 10270898"/>
              <a:gd name="connsiteX703" fmla="*/ 0 w 9235440"/>
              <a:gd name="connsiteY703" fmla="*/ 7728851 h 10270898"/>
              <a:gd name="connsiteX704" fmla="*/ 77827 w 9235440"/>
              <a:gd name="connsiteY704" fmla="*/ 7805883 h 10270898"/>
              <a:gd name="connsiteX705" fmla="*/ 103769 w 9235440"/>
              <a:gd name="connsiteY705" fmla="*/ 7805883 h 10270898"/>
              <a:gd name="connsiteX706" fmla="*/ 77827 w 9235440"/>
              <a:gd name="connsiteY706" fmla="*/ 7754528 h 10270898"/>
              <a:gd name="connsiteX707" fmla="*/ 51884 w 9235440"/>
              <a:gd name="connsiteY707" fmla="*/ 7703174 h 10270898"/>
              <a:gd name="connsiteX708" fmla="*/ 51884 w 9235440"/>
              <a:gd name="connsiteY708" fmla="*/ 7651819 h 10270898"/>
              <a:gd name="connsiteX709" fmla="*/ 25942 w 9235440"/>
              <a:gd name="connsiteY709" fmla="*/ 7626142 h 10270898"/>
              <a:gd name="connsiteX710" fmla="*/ 0 w 9235440"/>
              <a:gd name="connsiteY710" fmla="*/ 7600465 h 10270898"/>
              <a:gd name="connsiteX711" fmla="*/ 0 w 9235440"/>
              <a:gd name="connsiteY711" fmla="*/ 7395047 h 10270898"/>
              <a:gd name="connsiteX712" fmla="*/ 0 w 9235440"/>
              <a:gd name="connsiteY712" fmla="*/ 7343692 h 10270898"/>
              <a:gd name="connsiteX713" fmla="*/ 0 w 9235440"/>
              <a:gd name="connsiteY713" fmla="*/ 7292338 h 10270898"/>
              <a:gd name="connsiteX714" fmla="*/ 0 w 9235440"/>
              <a:gd name="connsiteY714" fmla="*/ 7189629 h 10270898"/>
              <a:gd name="connsiteX715" fmla="*/ 77827 w 9235440"/>
              <a:gd name="connsiteY715" fmla="*/ 7189629 h 10270898"/>
              <a:gd name="connsiteX716" fmla="*/ 0 w 9235440"/>
              <a:gd name="connsiteY716" fmla="*/ 7138274 h 10270898"/>
              <a:gd name="connsiteX717" fmla="*/ 0 w 9235440"/>
              <a:gd name="connsiteY717" fmla="*/ 7086920 h 10270898"/>
              <a:gd name="connsiteX718" fmla="*/ 0 w 9235440"/>
              <a:gd name="connsiteY718" fmla="*/ 7035565 h 10270898"/>
              <a:gd name="connsiteX719" fmla="*/ 0 w 9235440"/>
              <a:gd name="connsiteY719" fmla="*/ 6855825 h 10270898"/>
              <a:gd name="connsiteX720" fmla="*/ 15403 w 9235440"/>
              <a:gd name="connsiteY720" fmla="*/ 6871070 h 10270898"/>
              <a:gd name="connsiteX721" fmla="*/ 21654 w 9235440"/>
              <a:gd name="connsiteY721" fmla="*/ 6877258 h 10270898"/>
              <a:gd name="connsiteX722" fmla="*/ 21889 w 9235440"/>
              <a:gd name="connsiteY722" fmla="*/ 6877490 h 10270898"/>
              <a:gd name="connsiteX723" fmla="*/ 25942 w 9235440"/>
              <a:gd name="connsiteY723" fmla="*/ 6881502 h 10270898"/>
              <a:gd name="connsiteX724" fmla="*/ 51884 w 9235440"/>
              <a:gd name="connsiteY724" fmla="*/ 6907179 h 10270898"/>
              <a:gd name="connsiteX725" fmla="*/ 25942 w 9235440"/>
              <a:gd name="connsiteY725" fmla="*/ 6881502 h 10270898"/>
              <a:gd name="connsiteX726" fmla="*/ 21654 w 9235440"/>
              <a:gd name="connsiteY726" fmla="*/ 6877258 h 10270898"/>
              <a:gd name="connsiteX727" fmla="*/ 12971 w 9235440"/>
              <a:gd name="connsiteY727" fmla="*/ 6868663 h 10270898"/>
              <a:gd name="connsiteX728" fmla="*/ 0 w 9235440"/>
              <a:gd name="connsiteY728" fmla="*/ 6855825 h 10270898"/>
              <a:gd name="connsiteX729" fmla="*/ 0 w 9235440"/>
              <a:gd name="connsiteY729" fmla="*/ 6753116 h 10270898"/>
              <a:gd name="connsiteX730" fmla="*/ 0 w 9235440"/>
              <a:gd name="connsiteY730" fmla="*/ 6727438 h 10270898"/>
              <a:gd name="connsiteX731" fmla="*/ 0 w 9235440"/>
              <a:gd name="connsiteY731" fmla="*/ 6316603 h 10270898"/>
              <a:gd name="connsiteX732" fmla="*/ 0 w 9235440"/>
              <a:gd name="connsiteY732" fmla="*/ 6290925 h 10270898"/>
              <a:gd name="connsiteX733" fmla="*/ 0 w 9235440"/>
              <a:gd name="connsiteY733" fmla="*/ 6213894 h 10270898"/>
              <a:gd name="connsiteX734" fmla="*/ 0 w 9235440"/>
              <a:gd name="connsiteY734" fmla="*/ 6162539 h 10270898"/>
              <a:gd name="connsiteX735" fmla="*/ 0 w 9235440"/>
              <a:gd name="connsiteY735" fmla="*/ 6059830 h 10270898"/>
              <a:gd name="connsiteX736" fmla="*/ 0 w 9235440"/>
              <a:gd name="connsiteY736" fmla="*/ 6034153 h 10270898"/>
              <a:gd name="connsiteX737" fmla="*/ 0 w 9235440"/>
              <a:gd name="connsiteY737" fmla="*/ 6008476 h 10270898"/>
              <a:gd name="connsiteX738" fmla="*/ 0 w 9235440"/>
              <a:gd name="connsiteY738" fmla="*/ 5982798 h 10270898"/>
              <a:gd name="connsiteX739" fmla="*/ 0 w 9235440"/>
              <a:gd name="connsiteY739" fmla="*/ 5751703 h 10270898"/>
              <a:gd name="connsiteX740" fmla="*/ 0 w 9235440"/>
              <a:gd name="connsiteY740" fmla="*/ 5726026 h 10270898"/>
              <a:gd name="connsiteX741" fmla="*/ 0 w 9235440"/>
              <a:gd name="connsiteY741" fmla="*/ 5700349 h 10270898"/>
              <a:gd name="connsiteX742" fmla="*/ 0 w 9235440"/>
              <a:gd name="connsiteY742" fmla="*/ 5597640 h 10270898"/>
              <a:gd name="connsiteX743" fmla="*/ 0 w 9235440"/>
              <a:gd name="connsiteY743" fmla="*/ 5520608 h 10270898"/>
              <a:gd name="connsiteX744" fmla="*/ 0 w 9235440"/>
              <a:gd name="connsiteY744" fmla="*/ 5469253 h 10270898"/>
              <a:gd name="connsiteX745" fmla="*/ 0 w 9235440"/>
              <a:gd name="connsiteY745" fmla="*/ 5366544 h 10270898"/>
              <a:gd name="connsiteX746" fmla="*/ 0 w 9235440"/>
              <a:gd name="connsiteY746" fmla="*/ 5340867 h 10270898"/>
              <a:gd name="connsiteX747" fmla="*/ 0 w 9235440"/>
              <a:gd name="connsiteY747" fmla="*/ 5263835 h 10270898"/>
              <a:gd name="connsiteX748" fmla="*/ 0 w 9235440"/>
              <a:gd name="connsiteY748" fmla="*/ 5238158 h 10270898"/>
              <a:gd name="connsiteX749" fmla="*/ 0 w 9235440"/>
              <a:gd name="connsiteY749" fmla="*/ 5161126 h 10270898"/>
              <a:gd name="connsiteX750" fmla="*/ 0 w 9235440"/>
              <a:gd name="connsiteY750" fmla="*/ 5032740 h 10270898"/>
              <a:gd name="connsiteX751" fmla="*/ 0 w 9235440"/>
              <a:gd name="connsiteY751" fmla="*/ 4981386 h 10270898"/>
              <a:gd name="connsiteX752" fmla="*/ 0 w 9235440"/>
              <a:gd name="connsiteY752" fmla="*/ 4930031 h 10270898"/>
              <a:gd name="connsiteX753" fmla="*/ 0 w 9235440"/>
              <a:gd name="connsiteY753" fmla="*/ 4878677 h 10270898"/>
              <a:gd name="connsiteX754" fmla="*/ 0 w 9235440"/>
              <a:gd name="connsiteY754" fmla="*/ 4827322 h 10270898"/>
              <a:gd name="connsiteX755" fmla="*/ 0 w 9235440"/>
              <a:gd name="connsiteY755" fmla="*/ 4698936 h 10270898"/>
              <a:gd name="connsiteX756" fmla="*/ 0 w 9235440"/>
              <a:gd name="connsiteY756" fmla="*/ 4647582 h 10270898"/>
              <a:gd name="connsiteX757" fmla="*/ 0 w 9235440"/>
              <a:gd name="connsiteY757" fmla="*/ 4603048 h 10270898"/>
              <a:gd name="connsiteX758" fmla="*/ 0 w 9235440"/>
              <a:gd name="connsiteY758" fmla="*/ 4596227 h 10270898"/>
              <a:gd name="connsiteX759" fmla="*/ 51884 w 9235440"/>
              <a:gd name="connsiteY759" fmla="*/ 4647582 h 10270898"/>
              <a:gd name="connsiteX760" fmla="*/ 25942 w 9235440"/>
              <a:gd name="connsiteY760" fmla="*/ 4570550 h 10270898"/>
              <a:gd name="connsiteX761" fmla="*/ 0 w 9235440"/>
              <a:gd name="connsiteY761" fmla="*/ 4519195 h 10270898"/>
              <a:gd name="connsiteX762" fmla="*/ 0 w 9235440"/>
              <a:gd name="connsiteY762" fmla="*/ 4339455 h 10270898"/>
              <a:gd name="connsiteX763" fmla="*/ 0 w 9235440"/>
              <a:gd name="connsiteY763" fmla="*/ 4313777 h 10270898"/>
              <a:gd name="connsiteX764" fmla="*/ 0 w 9235440"/>
              <a:gd name="connsiteY764" fmla="*/ 4262423 h 10270898"/>
              <a:gd name="connsiteX765" fmla="*/ 0 w 9235440"/>
              <a:gd name="connsiteY765" fmla="*/ 4236746 h 10270898"/>
              <a:gd name="connsiteX766" fmla="*/ 0 w 9235440"/>
              <a:gd name="connsiteY766" fmla="*/ 4082682 h 10270898"/>
              <a:gd name="connsiteX767" fmla="*/ 0 w 9235440"/>
              <a:gd name="connsiteY767" fmla="*/ 4031328 h 10270898"/>
              <a:gd name="connsiteX768" fmla="*/ 0 w 9235440"/>
              <a:gd name="connsiteY768" fmla="*/ 3671846 h 10270898"/>
              <a:gd name="connsiteX769" fmla="*/ 0 w 9235440"/>
              <a:gd name="connsiteY769" fmla="*/ 3646169 h 10270898"/>
              <a:gd name="connsiteX770" fmla="*/ 0 w 9235440"/>
              <a:gd name="connsiteY770" fmla="*/ 3620492 h 10270898"/>
              <a:gd name="connsiteX771" fmla="*/ 0 w 9235440"/>
              <a:gd name="connsiteY771" fmla="*/ 3594815 h 10270898"/>
              <a:gd name="connsiteX772" fmla="*/ 0 w 9235440"/>
              <a:gd name="connsiteY772" fmla="*/ 3569137 h 10270898"/>
              <a:gd name="connsiteX773" fmla="*/ 0 w 9235440"/>
              <a:gd name="connsiteY773" fmla="*/ 3517783 h 10270898"/>
              <a:gd name="connsiteX774" fmla="*/ 0 w 9235440"/>
              <a:gd name="connsiteY774" fmla="*/ 3466428 h 10270898"/>
              <a:gd name="connsiteX775" fmla="*/ 0 w 9235440"/>
              <a:gd name="connsiteY775" fmla="*/ 3363719 h 10270898"/>
              <a:gd name="connsiteX776" fmla="*/ 0 w 9235440"/>
              <a:gd name="connsiteY776" fmla="*/ 3338042 h 10270898"/>
              <a:gd name="connsiteX777" fmla="*/ 0 w 9235440"/>
              <a:gd name="connsiteY777" fmla="*/ 3312365 h 10270898"/>
              <a:gd name="connsiteX778" fmla="*/ 0 w 9235440"/>
              <a:gd name="connsiteY778" fmla="*/ 3286688 h 10270898"/>
              <a:gd name="connsiteX779" fmla="*/ 0 w 9235440"/>
              <a:gd name="connsiteY779" fmla="*/ 3183979 h 10270898"/>
              <a:gd name="connsiteX780" fmla="*/ 0 w 9235440"/>
              <a:gd name="connsiteY780" fmla="*/ 3158301 h 10270898"/>
              <a:gd name="connsiteX781" fmla="*/ 0 w 9235440"/>
              <a:gd name="connsiteY781" fmla="*/ 3132624 h 10270898"/>
              <a:gd name="connsiteX782" fmla="*/ 0 w 9235440"/>
              <a:gd name="connsiteY782" fmla="*/ 3106947 h 10270898"/>
              <a:gd name="connsiteX783" fmla="*/ 0 w 9235440"/>
              <a:gd name="connsiteY783" fmla="*/ 3081270 h 10270898"/>
              <a:gd name="connsiteX784" fmla="*/ 0 w 9235440"/>
              <a:gd name="connsiteY784" fmla="*/ 3055593 h 10270898"/>
              <a:gd name="connsiteX785" fmla="*/ 0 w 9235440"/>
              <a:gd name="connsiteY785" fmla="*/ 3004238 h 10270898"/>
              <a:gd name="connsiteX786" fmla="*/ 0 w 9235440"/>
              <a:gd name="connsiteY786" fmla="*/ 2952884 h 10270898"/>
              <a:gd name="connsiteX787" fmla="*/ 0 w 9235440"/>
              <a:gd name="connsiteY787" fmla="*/ 2927206 h 10270898"/>
              <a:gd name="connsiteX788" fmla="*/ 0 w 9235440"/>
              <a:gd name="connsiteY788" fmla="*/ 2901529 h 10270898"/>
              <a:gd name="connsiteX789" fmla="*/ 0 w 9235440"/>
              <a:gd name="connsiteY789" fmla="*/ 2850175 h 10270898"/>
              <a:gd name="connsiteX790" fmla="*/ 0 w 9235440"/>
              <a:gd name="connsiteY790" fmla="*/ 2824497 h 10270898"/>
              <a:gd name="connsiteX791" fmla="*/ 0 w 9235440"/>
              <a:gd name="connsiteY791" fmla="*/ 2798820 h 10270898"/>
              <a:gd name="connsiteX792" fmla="*/ 0 w 9235440"/>
              <a:gd name="connsiteY792" fmla="*/ 2773143 h 10270898"/>
              <a:gd name="connsiteX793" fmla="*/ 0 w 9235440"/>
              <a:gd name="connsiteY793" fmla="*/ 2696111 h 10270898"/>
              <a:gd name="connsiteX794" fmla="*/ 0 w 9235440"/>
              <a:gd name="connsiteY794" fmla="*/ 2670434 h 10270898"/>
              <a:gd name="connsiteX795" fmla="*/ 0 w 9235440"/>
              <a:gd name="connsiteY795" fmla="*/ 2465015 h 10270898"/>
              <a:gd name="connsiteX796" fmla="*/ 0 w 9235440"/>
              <a:gd name="connsiteY796" fmla="*/ 2413661 h 10270898"/>
              <a:gd name="connsiteX797" fmla="*/ 0 w 9235440"/>
              <a:gd name="connsiteY797" fmla="*/ 2387984 h 10270898"/>
              <a:gd name="connsiteX798" fmla="*/ 0 w 9235440"/>
              <a:gd name="connsiteY798" fmla="*/ 2233920 h 10270898"/>
              <a:gd name="connsiteX799" fmla="*/ 0 w 9235440"/>
              <a:gd name="connsiteY799" fmla="*/ 2208243 h 10270898"/>
              <a:gd name="connsiteX800" fmla="*/ 0 w 9235440"/>
              <a:gd name="connsiteY800" fmla="*/ 2131211 h 10270898"/>
              <a:gd name="connsiteX801" fmla="*/ 0 w 9235440"/>
              <a:gd name="connsiteY801" fmla="*/ 2028503 h 10270898"/>
              <a:gd name="connsiteX802" fmla="*/ 0 w 9235440"/>
              <a:gd name="connsiteY802" fmla="*/ 1874439 h 10270898"/>
              <a:gd name="connsiteX803" fmla="*/ 0 w 9235440"/>
              <a:gd name="connsiteY803" fmla="*/ 1720375 h 10270898"/>
              <a:gd name="connsiteX804" fmla="*/ 0 w 9235440"/>
              <a:gd name="connsiteY804" fmla="*/ 1669021 h 10270898"/>
              <a:gd name="connsiteX805" fmla="*/ 0 w 9235440"/>
              <a:gd name="connsiteY805" fmla="*/ 1643344 h 10270898"/>
              <a:gd name="connsiteX806" fmla="*/ 0 w 9235440"/>
              <a:gd name="connsiteY806" fmla="*/ 1591989 h 10270898"/>
              <a:gd name="connsiteX807" fmla="*/ 0 w 9235440"/>
              <a:gd name="connsiteY807" fmla="*/ 1540635 h 10270898"/>
              <a:gd name="connsiteX808" fmla="*/ 0 w 9235440"/>
              <a:gd name="connsiteY808" fmla="*/ 1514958 h 10270898"/>
              <a:gd name="connsiteX809" fmla="*/ 0 w 9235440"/>
              <a:gd name="connsiteY809" fmla="*/ 1463603 h 10270898"/>
              <a:gd name="connsiteX810" fmla="*/ 0 w 9235440"/>
              <a:gd name="connsiteY810" fmla="*/ 1386571 h 10270898"/>
              <a:gd name="connsiteX811" fmla="*/ 0 w 9235440"/>
              <a:gd name="connsiteY811" fmla="*/ 1335217 h 10270898"/>
              <a:gd name="connsiteX812" fmla="*/ 0 w 9235440"/>
              <a:gd name="connsiteY812" fmla="*/ 1232508 h 10270898"/>
              <a:gd name="connsiteX813" fmla="*/ 0 w 9235440"/>
              <a:gd name="connsiteY813" fmla="*/ 1181153 h 10270898"/>
              <a:gd name="connsiteX814" fmla="*/ 0 w 9235440"/>
              <a:gd name="connsiteY814" fmla="*/ 1155476 h 10270898"/>
              <a:gd name="connsiteX815" fmla="*/ 0 w 9235440"/>
              <a:gd name="connsiteY815" fmla="*/ 1129799 h 10270898"/>
              <a:gd name="connsiteX816" fmla="*/ 0 w 9235440"/>
              <a:gd name="connsiteY816" fmla="*/ 1104122 h 10270898"/>
              <a:gd name="connsiteX817" fmla="*/ 0 w 9235440"/>
              <a:gd name="connsiteY817" fmla="*/ 1078444 h 10270898"/>
              <a:gd name="connsiteX818" fmla="*/ 0 w 9235440"/>
              <a:gd name="connsiteY818" fmla="*/ 924381 h 10270898"/>
              <a:gd name="connsiteX819" fmla="*/ 0 w 9235440"/>
              <a:gd name="connsiteY819" fmla="*/ 898704 h 10270898"/>
              <a:gd name="connsiteX820" fmla="*/ 0 w 9235440"/>
              <a:gd name="connsiteY820" fmla="*/ 821672 h 10270898"/>
              <a:gd name="connsiteX821" fmla="*/ 0 w 9235440"/>
              <a:gd name="connsiteY821" fmla="*/ 795995 h 10270898"/>
              <a:gd name="connsiteX822" fmla="*/ 0 w 9235440"/>
              <a:gd name="connsiteY822" fmla="*/ 693286 h 10270898"/>
              <a:gd name="connsiteX823" fmla="*/ 0 w 9235440"/>
              <a:gd name="connsiteY823" fmla="*/ 667608 h 10270898"/>
              <a:gd name="connsiteX824" fmla="*/ 0 w 9235440"/>
              <a:gd name="connsiteY824" fmla="*/ 487868 h 10270898"/>
              <a:gd name="connsiteX825" fmla="*/ 0 w 9235440"/>
              <a:gd name="connsiteY825" fmla="*/ 462191 h 10270898"/>
              <a:gd name="connsiteX826" fmla="*/ 0 w 9235440"/>
              <a:gd name="connsiteY826" fmla="*/ 359482 h 10270898"/>
              <a:gd name="connsiteX827" fmla="*/ 0 w 9235440"/>
              <a:gd name="connsiteY827" fmla="*/ 308127 h 10270898"/>
              <a:gd name="connsiteX828" fmla="*/ 0 w 9235440"/>
              <a:gd name="connsiteY828" fmla="*/ 282450 h 10270898"/>
              <a:gd name="connsiteX829" fmla="*/ 0 w 9235440"/>
              <a:gd name="connsiteY829" fmla="*/ 256773 h 10270898"/>
              <a:gd name="connsiteX830" fmla="*/ 0 w 9235440"/>
              <a:gd name="connsiteY830" fmla="*/ 231095 h 10270898"/>
              <a:gd name="connsiteX831" fmla="*/ 0 w 9235440"/>
              <a:gd name="connsiteY831" fmla="*/ 179741 h 10270898"/>
              <a:gd name="connsiteX832" fmla="*/ 0 w 9235440"/>
              <a:gd name="connsiteY832" fmla="*/ 128386 h 10270898"/>
              <a:gd name="connsiteX833" fmla="*/ 0 w 9235440"/>
              <a:gd name="connsiteY833" fmla="*/ 102709 h 10270898"/>
              <a:gd name="connsiteX834" fmla="*/ 0 w 9235440"/>
              <a:gd name="connsiteY834" fmla="*/ 77032 h 10270898"/>
              <a:gd name="connsiteX835" fmla="*/ 0 w 9235440"/>
              <a:gd name="connsiteY835" fmla="*/ 0 h 10270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Lst>
            <a:rect l="l" t="t" r="r" b="b"/>
            <a:pathLst>
              <a:path w="9235440" h="10270898">
                <a:moveTo>
                  <a:pt x="7652963" y="8345105"/>
                </a:moveTo>
                <a:cubicBezTo>
                  <a:pt x="7756732" y="8422136"/>
                  <a:pt x="7860501" y="8576200"/>
                  <a:pt x="7964270" y="8704586"/>
                </a:cubicBezTo>
                <a:cubicBezTo>
                  <a:pt x="7860501" y="8576200"/>
                  <a:pt x="7756732" y="8499168"/>
                  <a:pt x="7652963" y="8345105"/>
                </a:cubicBezTo>
                <a:close/>
                <a:moveTo>
                  <a:pt x="7549194" y="8216719"/>
                </a:moveTo>
                <a:cubicBezTo>
                  <a:pt x="7601079" y="8268073"/>
                  <a:pt x="7627021" y="8293750"/>
                  <a:pt x="7652963" y="8345105"/>
                </a:cubicBezTo>
                <a:cubicBezTo>
                  <a:pt x="7627021" y="8319428"/>
                  <a:pt x="7575136" y="8268073"/>
                  <a:pt x="7549194" y="8216719"/>
                </a:cubicBezTo>
                <a:close/>
                <a:moveTo>
                  <a:pt x="6796869" y="3543460"/>
                </a:moveTo>
                <a:cubicBezTo>
                  <a:pt x="6848753" y="3594815"/>
                  <a:pt x="6900638" y="3620492"/>
                  <a:pt x="6926580" y="3697524"/>
                </a:cubicBezTo>
                <a:cubicBezTo>
                  <a:pt x="6900638" y="3671846"/>
                  <a:pt x="6848753" y="3620492"/>
                  <a:pt x="6796869" y="3543460"/>
                </a:cubicBezTo>
                <a:close/>
                <a:moveTo>
                  <a:pt x="5947416" y="1490164"/>
                </a:moveTo>
                <a:lnTo>
                  <a:pt x="5950503" y="1492490"/>
                </a:lnTo>
                <a:cubicBezTo>
                  <a:pt x="5966717" y="1508538"/>
                  <a:pt x="5979688" y="1527796"/>
                  <a:pt x="5992659" y="1540635"/>
                </a:cubicBezTo>
                <a:cubicBezTo>
                  <a:pt x="5979688" y="1527796"/>
                  <a:pt x="5966717" y="1514958"/>
                  <a:pt x="5953746" y="1498909"/>
                </a:cubicBezTo>
                <a:close/>
                <a:moveTo>
                  <a:pt x="0" y="0"/>
                </a:moveTo>
                <a:lnTo>
                  <a:pt x="25942" y="0"/>
                </a:lnTo>
                <a:cubicBezTo>
                  <a:pt x="51884" y="0"/>
                  <a:pt x="51884" y="0"/>
                  <a:pt x="51884" y="0"/>
                </a:cubicBezTo>
                <a:cubicBezTo>
                  <a:pt x="77827" y="0"/>
                  <a:pt x="77827" y="0"/>
                  <a:pt x="77827" y="0"/>
                </a:cubicBezTo>
                <a:cubicBezTo>
                  <a:pt x="129711" y="0"/>
                  <a:pt x="129711" y="0"/>
                  <a:pt x="129711" y="0"/>
                </a:cubicBezTo>
                <a:cubicBezTo>
                  <a:pt x="155653" y="0"/>
                  <a:pt x="155653" y="0"/>
                  <a:pt x="155653" y="0"/>
                </a:cubicBezTo>
                <a:cubicBezTo>
                  <a:pt x="207538" y="0"/>
                  <a:pt x="207538" y="0"/>
                  <a:pt x="207538" y="0"/>
                </a:cubicBezTo>
                <a:cubicBezTo>
                  <a:pt x="233480" y="0"/>
                  <a:pt x="233480" y="0"/>
                  <a:pt x="233480" y="0"/>
                </a:cubicBezTo>
                <a:cubicBezTo>
                  <a:pt x="311307" y="0"/>
                  <a:pt x="311307" y="0"/>
                  <a:pt x="311307" y="0"/>
                </a:cubicBezTo>
                <a:cubicBezTo>
                  <a:pt x="337249" y="0"/>
                  <a:pt x="337249" y="0"/>
                  <a:pt x="337249" y="0"/>
                </a:cubicBezTo>
                <a:cubicBezTo>
                  <a:pt x="389134" y="0"/>
                  <a:pt x="389134" y="0"/>
                  <a:pt x="389134" y="0"/>
                </a:cubicBezTo>
                <a:cubicBezTo>
                  <a:pt x="415076" y="0"/>
                  <a:pt x="415076" y="0"/>
                  <a:pt x="415076" y="0"/>
                </a:cubicBezTo>
                <a:cubicBezTo>
                  <a:pt x="544787" y="0"/>
                  <a:pt x="544787" y="0"/>
                  <a:pt x="544787" y="0"/>
                </a:cubicBezTo>
                <a:cubicBezTo>
                  <a:pt x="570729" y="0"/>
                  <a:pt x="570729" y="0"/>
                  <a:pt x="570729" y="0"/>
                </a:cubicBezTo>
                <a:cubicBezTo>
                  <a:pt x="596672" y="0"/>
                  <a:pt x="596672" y="0"/>
                  <a:pt x="596672" y="0"/>
                </a:cubicBezTo>
                <a:cubicBezTo>
                  <a:pt x="622614" y="0"/>
                  <a:pt x="622614" y="0"/>
                  <a:pt x="622614" y="0"/>
                </a:cubicBezTo>
                <a:cubicBezTo>
                  <a:pt x="700441" y="0"/>
                  <a:pt x="700441" y="0"/>
                  <a:pt x="700441" y="0"/>
                </a:cubicBezTo>
                <a:cubicBezTo>
                  <a:pt x="726383" y="0"/>
                  <a:pt x="726383" y="0"/>
                  <a:pt x="726383" y="0"/>
                </a:cubicBezTo>
                <a:cubicBezTo>
                  <a:pt x="752325" y="0"/>
                  <a:pt x="752325" y="0"/>
                  <a:pt x="752325" y="0"/>
                </a:cubicBezTo>
                <a:cubicBezTo>
                  <a:pt x="804210" y="0"/>
                  <a:pt x="804210" y="0"/>
                  <a:pt x="804210" y="0"/>
                </a:cubicBezTo>
                <a:cubicBezTo>
                  <a:pt x="830152" y="0"/>
                  <a:pt x="830152" y="0"/>
                  <a:pt x="830152" y="0"/>
                </a:cubicBezTo>
                <a:cubicBezTo>
                  <a:pt x="882037" y="0"/>
                  <a:pt x="882037" y="0"/>
                  <a:pt x="882037" y="0"/>
                </a:cubicBezTo>
                <a:cubicBezTo>
                  <a:pt x="907979" y="0"/>
                  <a:pt x="907979" y="0"/>
                  <a:pt x="907979" y="0"/>
                </a:cubicBezTo>
                <a:cubicBezTo>
                  <a:pt x="1141459" y="0"/>
                  <a:pt x="1141459" y="0"/>
                  <a:pt x="1141459" y="0"/>
                </a:cubicBezTo>
                <a:cubicBezTo>
                  <a:pt x="1167401" y="0"/>
                  <a:pt x="1167401" y="0"/>
                  <a:pt x="1167401" y="0"/>
                </a:cubicBezTo>
                <a:cubicBezTo>
                  <a:pt x="1193344" y="0"/>
                  <a:pt x="1193344" y="0"/>
                  <a:pt x="1193344" y="0"/>
                </a:cubicBezTo>
                <a:cubicBezTo>
                  <a:pt x="1271170" y="0"/>
                  <a:pt x="1271170" y="0"/>
                  <a:pt x="1271170" y="0"/>
                </a:cubicBezTo>
                <a:cubicBezTo>
                  <a:pt x="1297113" y="0"/>
                  <a:pt x="1297113" y="0"/>
                  <a:pt x="1297113" y="0"/>
                </a:cubicBezTo>
                <a:cubicBezTo>
                  <a:pt x="1348997" y="0"/>
                  <a:pt x="1348997" y="0"/>
                  <a:pt x="1348997" y="0"/>
                </a:cubicBezTo>
                <a:cubicBezTo>
                  <a:pt x="1374939" y="0"/>
                  <a:pt x="1374939" y="0"/>
                  <a:pt x="1374939" y="0"/>
                </a:cubicBezTo>
                <a:cubicBezTo>
                  <a:pt x="1400882" y="0"/>
                  <a:pt x="1400882" y="0"/>
                  <a:pt x="1400882" y="0"/>
                </a:cubicBezTo>
                <a:cubicBezTo>
                  <a:pt x="1426824" y="0"/>
                  <a:pt x="1426824" y="0"/>
                  <a:pt x="1426824" y="0"/>
                </a:cubicBezTo>
                <a:cubicBezTo>
                  <a:pt x="1478708" y="0"/>
                  <a:pt x="1478708" y="0"/>
                  <a:pt x="1478708" y="0"/>
                </a:cubicBezTo>
                <a:cubicBezTo>
                  <a:pt x="1530593" y="0"/>
                  <a:pt x="1530593" y="0"/>
                  <a:pt x="1530593" y="0"/>
                </a:cubicBezTo>
                <a:cubicBezTo>
                  <a:pt x="1556535" y="0"/>
                  <a:pt x="1556535" y="0"/>
                  <a:pt x="1556535" y="0"/>
                </a:cubicBezTo>
                <a:cubicBezTo>
                  <a:pt x="1634362" y="0"/>
                  <a:pt x="1634362" y="0"/>
                  <a:pt x="1634362" y="0"/>
                </a:cubicBezTo>
                <a:cubicBezTo>
                  <a:pt x="1660304" y="0"/>
                  <a:pt x="1660304" y="0"/>
                  <a:pt x="1660304" y="0"/>
                </a:cubicBezTo>
                <a:cubicBezTo>
                  <a:pt x="1686246" y="0"/>
                  <a:pt x="1686246" y="0"/>
                  <a:pt x="1686246" y="0"/>
                </a:cubicBezTo>
                <a:cubicBezTo>
                  <a:pt x="1738131" y="0"/>
                  <a:pt x="1738131" y="0"/>
                  <a:pt x="1738131" y="0"/>
                </a:cubicBezTo>
                <a:cubicBezTo>
                  <a:pt x="1867842" y="0"/>
                  <a:pt x="1867842" y="0"/>
                  <a:pt x="1867842" y="0"/>
                </a:cubicBezTo>
                <a:cubicBezTo>
                  <a:pt x="1893784" y="51355"/>
                  <a:pt x="1945669" y="77032"/>
                  <a:pt x="1971611" y="128386"/>
                </a:cubicBezTo>
                <a:cubicBezTo>
                  <a:pt x="1971611" y="128386"/>
                  <a:pt x="1971611" y="102709"/>
                  <a:pt x="1971611" y="102709"/>
                </a:cubicBezTo>
                <a:cubicBezTo>
                  <a:pt x="1945669" y="77032"/>
                  <a:pt x="1919727" y="25677"/>
                  <a:pt x="1893784" y="0"/>
                </a:cubicBezTo>
                <a:cubicBezTo>
                  <a:pt x="1997553" y="0"/>
                  <a:pt x="1997553" y="0"/>
                  <a:pt x="1997553" y="0"/>
                </a:cubicBezTo>
                <a:cubicBezTo>
                  <a:pt x="2023496" y="0"/>
                  <a:pt x="2023496" y="0"/>
                  <a:pt x="2023496" y="0"/>
                </a:cubicBezTo>
                <a:cubicBezTo>
                  <a:pt x="2049438" y="0"/>
                  <a:pt x="2049438" y="0"/>
                  <a:pt x="2049438" y="0"/>
                </a:cubicBezTo>
                <a:cubicBezTo>
                  <a:pt x="2075380" y="0"/>
                  <a:pt x="2075380" y="0"/>
                  <a:pt x="2075380" y="0"/>
                </a:cubicBezTo>
                <a:cubicBezTo>
                  <a:pt x="2153207" y="0"/>
                  <a:pt x="2153207" y="0"/>
                  <a:pt x="2153207" y="0"/>
                </a:cubicBezTo>
                <a:cubicBezTo>
                  <a:pt x="2179149" y="0"/>
                  <a:pt x="2179149" y="0"/>
                  <a:pt x="2179149" y="0"/>
                </a:cubicBezTo>
                <a:cubicBezTo>
                  <a:pt x="2205091" y="0"/>
                  <a:pt x="2205091" y="0"/>
                  <a:pt x="2205091" y="0"/>
                </a:cubicBezTo>
                <a:cubicBezTo>
                  <a:pt x="2256976" y="0"/>
                  <a:pt x="2256976" y="0"/>
                  <a:pt x="2256976" y="0"/>
                </a:cubicBezTo>
                <a:cubicBezTo>
                  <a:pt x="2282918" y="0"/>
                  <a:pt x="2282918" y="0"/>
                  <a:pt x="2282918" y="0"/>
                </a:cubicBezTo>
                <a:cubicBezTo>
                  <a:pt x="2308860" y="0"/>
                  <a:pt x="2308860" y="0"/>
                  <a:pt x="2308860" y="0"/>
                </a:cubicBezTo>
                <a:cubicBezTo>
                  <a:pt x="2334802" y="0"/>
                  <a:pt x="2334802" y="0"/>
                  <a:pt x="2334802" y="0"/>
                </a:cubicBezTo>
                <a:cubicBezTo>
                  <a:pt x="2360745" y="0"/>
                  <a:pt x="2360745" y="0"/>
                  <a:pt x="2360745" y="0"/>
                </a:cubicBezTo>
                <a:cubicBezTo>
                  <a:pt x="2412629" y="0"/>
                  <a:pt x="2412629" y="0"/>
                  <a:pt x="2412629" y="0"/>
                </a:cubicBezTo>
                <a:cubicBezTo>
                  <a:pt x="2438571" y="0"/>
                  <a:pt x="2438571" y="0"/>
                  <a:pt x="2438571" y="0"/>
                </a:cubicBezTo>
                <a:cubicBezTo>
                  <a:pt x="2464514" y="0"/>
                  <a:pt x="2464514" y="0"/>
                  <a:pt x="2464514" y="0"/>
                </a:cubicBezTo>
                <a:cubicBezTo>
                  <a:pt x="2490456" y="0"/>
                  <a:pt x="2490456" y="0"/>
                  <a:pt x="2490456" y="0"/>
                </a:cubicBezTo>
                <a:cubicBezTo>
                  <a:pt x="2568283" y="0"/>
                  <a:pt x="2568283" y="0"/>
                  <a:pt x="2568283" y="0"/>
                </a:cubicBezTo>
                <a:cubicBezTo>
                  <a:pt x="2594225" y="0"/>
                  <a:pt x="2594225" y="0"/>
                  <a:pt x="2594225" y="0"/>
                </a:cubicBezTo>
                <a:cubicBezTo>
                  <a:pt x="2646109" y="0"/>
                  <a:pt x="2646109" y="0"/>
                  <a:pt x="2646109" y="0"/>
                </a:cubicBezTo>
                <a:cubicBezTo>
                  <a:pt x="2672052" y="0"/>
                  <a:pt x="2672052" y="0"/>
                  <a:pt x="2672052" y="0"/>
                </a:cubicBezTo>
                <a:cubicBezTo>
                  <a:pt x="2775821" y="0"/>
                  <a:pt x="2775821" y="0"/>
                  <a:pt x="2775821" y="0"/>
                </a:cubicBezTo>
                <a:cubicBezTo>
                  <a:pt x="2775821" y="0"/>
                  <a:pt x="2775821" y="25677"/>
                  <a:pt x="2801763" y="25677"/>
                </a:cubicBezTo>
                <a:cubicBezTo>
                  <a:pt x="2827705" y="25677"/>
                  <a:pt x="2879590" y="102709"/>
                  <a:pt x="2931474" y="128386"/>
                </a:cubicBezTo>
                <a:cubicBezTo>
                  <a:pt x="2931474" y="128386"/>
                  <a:pt x="2931474" y="154064"/>
                  <a:pt x="2931474" y="154064"/>
                </a:cubicBezTo>
                <a:cubicBezTo>
                  <a:pt x="2931474" y="128386"/>
                  <a:pt x="2957416" y="154064"/>
                  <a:pt x="2957416" y="154064"/>
                </a:cubicBezTo>
                <a:cubicBezTo>
                  <a:pt x="2931474" y="128386"/>
                  <a:pt x="2931474" y="102709"/>
                  <a:pt x="2931474" y="77032"/>
                </a:cubicBezTo>
                <a:cubicBezTo>
                  <a:pt x="2905532" y="51355"/>
                  <a:pt x="2905532" y="25677"/>
                  <a:pt x="2879590" y="25677"/>
                </a:cubicBezTo>
                <a:cubicBezTo>
                  <a:pt x="2879590" y="0"/>
                  <a:pt x="2879590" y="0"/>
                  <a:pt x="2879590" y="0"/>
                </a:cubicBezTo>
                <a:cubicBezTo>
                  <a:pt x="2957416" y="0"/>
                  <a:pt x="2957416" y="0"/>
                  <a:pt x="2957416" y="0"/>
                </a:cubicBezTo>
                <a:cubicBezTo>
                  <a:pt x="3061185" y="0"/>
                  <a:pt x="3061185" y="0"/>
                  <a:pt x="3061185" y="0"/>
                </a:cubicBezTo>
                <a:cubicBezTo>
                  <a:pt x="3113070" y="0"/>
                  <a:pt x="3113070" y="0"/>
                  <a:pt x="3113070" y="0"/>
                </a:cubicBezTo>
                <a:cubicBezTo>
                  <a:pt x="3139012" y="0"/>
                  <a:pt x="3139012" y="0"/>
                  <a:pt x="3139012" y="0"/>
                </a:cubicBezTo>
                <a:cubicBezTo>
                  <a:pt x="3164954" y="0"/>
                  <a:pt x="3164954" y="0"/>
                  <a:pt x="3164954" y="0"/>
                </a:cubicBezTo>
                <a:cubicBezTo>
                  <a:pt x="3242781" y="0"/>
                  <a:pt x="3242781" y="0"/>
                  <a:pt x="3242781" y="0"/>
                </a:cubicBezTo>
                <a:cubicBezTo>
                  <a:pt x="3268723" y="51355"/>
                  <a:pt x="3294666" y="77032"/>
                  <a:pt x="3346550" y="102709"/>
                </a:cubicBezTo>
                <a:cubicBezTo>
                  <a:pt x="3346550" y="128386"/>
                  <a:pt x="3372492" y="128386"/>
                  <a:pt x="3398435" y="179741"/>
                </a:cubicBezTo>
                <a:cubicBezTo>
                  <a:pt x="3372492" y="102709"/>
                  <a:pt x="3320608" y="51355"/>
                  <a:pt x="3268723" y="0"/>
                </a:cubicBezTo>
                <a:cubicBezTo>
                  <a:pt x="3346550" y="0"/>
                  <a:pt x="3346550" y="0"/>
                  <a:pt x="3346550" y="0"/>
                </a:cubicBezTo>
                <a:cubicBezTo>
                  <a:pt x="3372492" y="0"/>
                  <a:pt x="3372492" y="0"/>
                  <a:pt x="3372492" y="0"/>
                </a:cubicBezTo>
                <a:cubicBezTo>
                  <a:pt x="3398435" y="0"/>
                  <a:pt x="3398435" y="0"/>
                  <a:pt x="3398435" y="0"/>
                </a:cubicBezTo>
                <a:cubicBezTo>
                  <a:pt x="3424377" y="0"/>
                  <a:pt x="3424377" y="0"/>
                  <a:pt x="3424377" y="0"/>
                </a:cubicBezTo>
                <a:cubicBezTo>
                  <a:pt x="3450319" y="0"/>
                  <a:pt x="3450319" y="0"/>
                  <a:pt x="3450319" y="0"/>
                </a:cubicBezTo>
                <a:cubicBezTo>
                  <a:pt x="3502204" y="0"/>
                  <a:pt x="3502204" y="0"/>
                  <a:pt x="3502204" y="0"/>
                </a:cubicBezTo>
                <a:cubicBezTo>
                  <a:pt x="3605973" y="0"/>
                  <a:pt x="3605973" y="0"/>
                  <a:pt x="3605973" y="0"/>
                </a:cubicBezTo>
                <a:cubicBezTo>
                  <a:pt x="3683799" y="0"/>
                  <a:pt x="3683799" y="0"/>
                  <a:pt x="3683799" y="0"/>
                </a:cubicBezTo>
                <a:cubicBezTo>
                  <a:pt x="3709742" y="0"/>
                  <a:pt x="3709742" y="0"/>
                  <a:pt x="3709742" y="0"/>
                </a:cubicBezTo>
                <a:cubicBezTo>
                  <a:pt x="3787568" y="0"/>
                  <a:pt x="3787568" y="0"/>
                  <a:pt x="3787568" y="0"/>
                </a:cubicBezTo>
                <a:cubicBezTo>
                  <a:pt x="3813511" y="0"/>
                  <a:pt x="3813511" y="0"/>
                  <a:pt x="3813511" y="0"/>
                </a:cubicBezTo>
                <a:cubicBezTo>
                  <a:pt x="3839453" y="0"/>
                  <a:pt x="3839453" y="0"/>
                  <a:pt x="3839453" y="0"/>
                </a:cubicBezTo>
                <a:cubicBezTo>
                  <a:pt x="3865395" y="0"/>
                  <a:pt x="3865395" y="0"/>
                  <a:pt x="3865395" y="0"/>
                </a:cubicBezTo>
                <a:cubicBezTo>
                  <a:pt x="3865395" y="0"/>
                  <a:pt x="3865395" y="25677"/>
                  <a:pt x="3891337" y="25677"/>
                </a:cubicBezTo>
                <a:cubicBezTo>
                  <a:pt x="3917280" y="77032"/>
                  <a:pt x="3943222" y="102709"/>
                  <a:pt x="3969164" y="128386"/>
                </a:cubicBezTo>
                <a:cubicBezTo>
                  <a:pt x="3943222" y="77032"/>
                  <a:pt x="3917280" y="25677"/>
                  <a:pt x="3865395" y="0"/>
                </a:cubicBezTo>
                <a:cubicBezTo>
                  <a:pt x="4046991" y="0"/>
                  <a:pt x="4046991" y="0"/>
                  <a:pt x="4046991" y="0"/>
                </a:cubicBezTo>
                <a:cubicBezTo>
                  <a:pt x="4150760" y="0"/>
                  <a:pt x="4150760" y="0"/>
                  <a:pt x="4150760" y="0"/>
                </a:cubicBezTo>
                <a:cubicBezTo>
                  <a:pt x="4176702" y="0"/>
                  <a:pt x="4176702" y="0"/>
                  <a:pt x="4176702" y="0"/>
                </a:cubicBezTo>
                <a:cubicBezTo>
                  <a:pt x="4202644" y="0"/>
                  <a:pt x="4202644" y="0"/>
                  <a:pt x="4202644" y="0"/>
                </a:cubicBezTo>
                <a:cubicBezTo>
                  <a:pt x="4280471" y="0"/>
                  <a:pt x="4280471" y="0"/>
                  <a:pt x="4280471" y="0"/>
                </a:cubicBezTo>
                <a:cubicBezTo>
                  <a:pt x="4332356" y="0"/>
                  <a:pt x="4332356" y="0"/>
                  <a:pt x="4332356" y="0"/>
                </a:cubicBezTo>
                <a:cubicBezTo>
                  <a:pt x="4358298" y="0"/>
                  <a:pt x="4358298" y="0"/>
                  <a:pt x="4358298" y="0"/>
                </a:cubicBezTo>
                <a:cubicBezTo>
                  <a:pt x="4384240" y="0"/>
                  <a:pt x="4384240" y="0"/>
                  <a:pt x="4384240" y="0"/>
                </a:cubicBezTo>
                <a:cubicBezTo>
                  <a:pt x="4410182" y="0"/>
                  <a:pt x="4410182" y="0"/>
                  <a:pt x="4410182" y="0"/>
                </a:cubicBezTo>
                <a:cubicBezTo>
                  <a:pt x="4462067" y="0"/>
                  <a:pt x="4462067" y="0"/>
                  <a:pt x="4462067" y="0"/>
                </a:cubicBezTo>
                <a:cubicBezTo>
                  <a:pt x="4513951" y="0"/>
                  <a:pt x="4513951" y="0"/>
                  <a:pt x="4513951" y="0"/>
                </a:cubicBezTo>
                <a:cubicBezTo>
                  <a:pt x="4539894" y="25677"/>
                  <a:pt x="4565836" y="51355"/>
                  <a:pt x="4591778" y="102709"/>
                </a:cubicBezTo>
                <a:cubicBezTo>
                  <a:pt x="4591778" y="102709"/>
                  <a:pt x="4591778" y="102709"/>
                  <a:pt x="4617720" y="102709"/>
                </a:cubicBezTo>
                <a:cubicBezTo>
                  <a:pt x="4591778" y="102709"/>
                  <a:pt x="4617720" y="77032"/>
                  <a:pt x="4617720" y="77032"/>
                </a:cubicBezTo>
                <a:cubicBezTo>
                  <a:pt x="4617720" y="77032"/>
                  <a:pt x="4617720" y="77032"/>
                  <a:pt x="4643662" y="102709"/>
                </a:cubicBezTo>
                <a:cubicBezTo>
                  <a:pt x="4643662" y="77032"/>
                  <a:pt x="4617720" y="77032"/>
                  <a:pt x="4617720" y="77032"/>
                </a:cubicBezTo>
                <a:cubicBezTo>
                  <a:pt x="4591778" y="51355"/>
                  <a:pt x="4565836" y="25677"/>
                  <a:pt x="4565836" y="0"/>
                </a:cubicBezTo>
                <a:cubicBezTo>
                  <a:pt x="4591778" y="0"/>
                  <a:pt x="4591778" y="0"/>
                  <a:pt x="4591778" y="0"/>
                </a:cubicBezTo>
                <a:cubicBezTo>
                  <a:pt x="4617720" y="25677"/>
                  <a:pt x="4617720" y="25677"/>
                  <a:pt x="4643662" y="51355"/>
                </a:cubicBezTo>
                <a:cubicBezTo>
                  <a:pt x="4643662" y="51355"/>
                  <a:pt x="4643662" y="51355"/>
                  <a:pt x="4669605" y="77032"/>
                </a:cubicBezTo>
                <a:cubicBezTo>
                  <a:pt x="4669605" y="77032"/>
                  <a:pt x="4669605" y="77032"/>
                  <a:pt x="4669605" y="51355"/>
                </a:cubicBezTo>
                <a:cubicBezTo>
                  <a:pt x="4669605" y="25677"/>
                  <a:pt x="4643662" y="25677"/>
                  <a:pt x="4643662" y="0"/>
                </a:cubicBezTo>
                <a:cubicBezTo>
                  <a:pt x="4669605" y="0"/>
                  <a:pt x="4669605" y="0"/>
                  <a:pt x="4669605" y="0"/>
                </a:cubicBezTo>
                <a:cubicBezTo>
                  <a:pt x="4695547" y="0"/>
                  <a:pt x="4695547" y="0"/>
                  <a:pt x="4695547" y="0"/>
                </a:cubicBezTo>
                <a:cubicBezTo>
                  <a:pt x="4721489" y="0"/>
                  <a:pt x="4721489" y="0"/>
                  <a:pt x="4721489" y="0"/>
                </a:cubicBezTo>
                <a:cubicBezTo>
                  <a:pt x="4877143" y="179741"/>
                  <a:pt x="5032796" y="359482"/>
                  <a:pt x="5162507" y="539222"/>
                </a:cubicBezTo>
                <a:cubicBezTo>
                  <a:pt x="5395988" y="795995"/>
                  <a:pt x="5603526" y="1078444"/>
                  <a:pt x="5837006" y="1335217"/>
                </a:cubicBezTo>
                <a:cubicBezTo>
                  <a:pt x="5862948" y="1360894"/>
                  <a:pt x="5914832" y="1386571"/>
                  <a:pt x="5914832" y="1437926"/>
                </a:cubicBezTo>
                <a:cubicBezTo>
                  <a:pt x="5921318" y="1450764"/>
                  <a:pt x="5927804" y="1461998"/>
                  <a:pt x="5934289" y="1472028"/>
                </a:cubicBezTo>
                <a:lnTo>
                  <a:pt x="5947416" y="1490164"/>
                </a:lnTo>
                <a:lnTo>
                  <a:pt x="5923345" y="1472028"/>
                </a:lnTo>
                <a:cubicBezTo>
                  <a:pt x="5913211" y="1466813"/>
                  <a:pt x="5901861" y="1463603"/>
                  <a:pt x="5888890" y="1463603"/>
                </a:cubicBezTo>
                <a:cubicBezTo>
                  <a:pt x="5888890" y="1437926"/>
                  <a:pt x="5888890" y="1437926"/>
                  <a:pt x="5862948" y="1412249"/>
                </a:cubicBezTo>
                <a:cubicBezTo>
                  <a:pt x="5862948" y="1412249"/>
                  <a:pt x="5837006" y="1360894"/>
                  <a:pt x="5811063" y="1360894"/>
                </a:cubicBezTo>
                <a:cubicBezTo>
                  <a:pt x="5811063" y="1386571"/>
                  <a:pt x="5785121" y="1335217"/>
                  <a:pt x="5759179" y="1335217"/>
                </a:cubicBezTo>
                <a:cubicBezTo>
                  <a:pt x="5785121" y="1360894"/>
                  <a:pt x="5785121" y="1386571"/>
                  <a:pt x="5785121" y="1386571"/>
                </a:cubicBezTo>
                <a:cubicBezTo>
                  <a:pt x="5759179" y="1386571"/>
                  <a:pt x="5759179" y="1360894"/>
                  <a:pt x="5733237" y="1335217"/>
                </a:cubicBezTo>
                <a:cubicBezTo>
                  <a:pt x="5707295" y="1309540"/>
                  <a:pt x="5681352" y="1283862"/>
                  <a:pt x="5655410" y="1258185"/>
                </a:cubicBezTo>
                <a:cubicBezTo>
                  <a:pt x="5681352" y="1309540"/>
                  <a:pt x="5707295" y="1335217"/>
                  <a:pt x="5733237" y="1360894"/>
                </a:cubicBezTo>
                <a:cubicBezTo>
                  <a:pt x="5707295" y="1335217"/>
                  <a:pt x="5681352" y="1309540"/>
                  <a:pt x="5655410" y="1283862"/>
                </a:cubicBezTo>
                <a:cubicBezTo>
                  <a:pt x="5629468" y="1258185"/>
                  <a:pt x="5603526" y="1232508"/>
                  <a:pt x="5603526" y="1206831"/>
                </a:cubicBezTo>
                <a:cubicBezTo>
                  <a:pt x="5577583" y="1206831"/>
                  <a:pt x="5577583" y="1206831"/>
                  <a:pt x="5577583" y="1206831"/>
                </a:cubicBezTo>
                <a:cubicBezTo>
                  <a:pt x="5603526" y="1258185"/>
                  <a:pt x="5655410" y="1283862"/>
                  <a:pt x="5681352" y="1335217"/>
                </a:cubicBezTo>
                <a:cubicBezTo>
                  <a:pt x="5759179" y="1412249"/>
                  <a:pt x="5811063" y="1514958"/>
                  <a:pt x="5888890" y="1591989"/>
                </a:cubicBezTo>
                <a:cubicBezTo>
                  <a:pt x="5888890" y="1591989"/>
                  <a:pt x="5888890" y="1617667"/>
                  <a:pt x="5914832" y="1617667"/>
                </a:cubicBezTo>
                <a:cubicBezTo>
                  <a:pt x="5914832" y="1643344"/>
                  <a:pt x="5940775" y="1669021"/>
                  <a:pt x="5966717" y="1694698"/>
                </a:cubicBezTo>
                <a:cubicBezTo>
                  <a:pt x="5992659" y="1720375"/>
                  <a:pt x="5992659" y="1746053"/>
                  <a:pt x="6018601" y="1746053"/>
                </a:cubicBezTo>
                <a:cubicBezTo>
                  <a:pt x="6044544" y="1797407"/>
                  <a:pt x="6096428" y="1823084"/>
                  <a:pt x="6096428" y="1874439"/>
                </a:cubicBezTo>
                <a:cubicBezTo>
                  <a:pt x="6070486" y="1874439"/>
                  <a:pt x="6044544" y="1848762"/>
                  <a:pt x="6018601" y="1771730"/>
                </a:cubicBezTo>
                <a:cubicBezTo>
                  <a:pt x="5914832" y="1720375"/>
                  <a:pt x="5862948" y="1643344"/>
                  <a:pt x="5837006" y="1566312"/>
                </a:cubicBezTo>
                <a:cubicBezTo>
                  <a:pt x="5785121" y="1463603"/>
                  <a:pt x="5681352" y="1386571"/>
                  <a:pt x="5629468" y="1283862"/>
                </a:cubicBezTo>
                <a:cubicBezTo>
                  <a:pt x="5577583" y="1232508"/>
                  <a:pt x="5525699" y="1155476"/>
                  <a:pt x="5473814" y="1104122"/>
                </a:cubicBezTo>
                <a:cubicBezTo>
                  <a:pt x="5447872" y="1078444"/>
                  <a:pt x="5421930" y="1027090"/>
                  <a:pt x="5370045" y="1001413"/>
                </a:cubicBezTo>
                <a:cubicBezTo>
                  <a:pt x="5344103" y="975735"/>
                  <a:pt x="5318161" y="924381"/>
                  <a:pt x="5292219" y="924381"/>
                </a:cubicBezTo>
                <a:cubicBezTo>
                  <a:pt x="5318161" y="950058"/>
                  <a:pt x="5344103" y="975735"/>
                  <a:pt x="5370045" y="1001413"/>
                </a:cubicBezTo>
                <a:cubicBezTo>
                  <a:pt x="5370045" y="1027090"/>
                  <a:pt x="5395988" y="1027090"/>
                  <a:pt x="5395988" y="1052767"/>
                </a:cubicBezTo>
                <a:cubicBezTo>
                  <a:pt x="5370045" y="1027090"/>
                  <a:pt x="5344103" y="1027090"/>
                  <a:pt x="5318161" y="975735"/>
                </a:cubicBezTo>
                <a:cubicBezTo>
                  <a:pt x="5292219" y="975735"/>
                  <a:pt x="5292219" y="950058"/>
                  <a:pt x="5292219" y="950058"/>
                </a:cubicBezTo>
                <a:cubicBezTo>
                  <a:pt x="5266276" y="924381"/>
                  <a:pt x="5240334" y="898704"/>
                  <a:pt x="5214392" y="873026"/>
                </a:cubicBezTo>
                <a:cubicBezTo>
                  <a:pt x="5214392" y="847349"/>
                  <a:pt x="5188450" y="821672"/>
                  <a:pt x="5188450" y="795995"/>
                </a:cubicBezTo>
                <a:cubicBezTo>
                  <a:pt x="5162507" y="795995"/>
                  <a:pt x="5162507" y="770318"/>
                  <a:pt x="5136565" y="770318"/>
                </a:cubicBezTo>
                <a:cubicBezTo>
                  <a:pt x="5110623" y="744640"/>
                  <a:pt x="5084681" y="718963"/>
                  <a:pt x="5058738" y="667608"/>
                </a:cubicBezTo>
                <a:cubicBezTo>
                  <a:pt x="5032796" y="616254"/>
                  <a:pt x="4980912" y="590577"/>
                  <a:pt x="4954969" y="539222"/>
                </a:cubicBezTo>
                <a:cubicBezTo>
                  <a:pt x="4929027" y="539222"/>
                  <a:pt x="4929027" y="564899"/>
                  <a:pt x="4954969" y="590577"/>
                </a:cubicBezTo>
                <a:cubicBezTo>
                  <a:pt x="4903085" y="564899"/>
                  <a:pt x="4877143" y="539222"/>
                  <a:pt x="4851200" y="513545"/>
                </a:cubicBezTo>
                <a:cubicBezTo>
                  <a:pt x="5006854" y="718963"/>
                  <a:pt x="5162507" y="898704"/>
                  <a:pt x="5292219" y="1078444"/>
                </a:cubicBezTo>
                <a:cubicBezTo>
                  <a:pt x="5318161" y="1104122"/>
                  <a:pt x="5318161" y="1129799"/>
                  <a:pt x="5344103" y="1129799"/>
                </a:cubicBezTo>
                <a:cubicBezTo>
                  <a:pt x="5370045" y="1206831"/>
                  <a:pt x="5421930" y="1258185"/>
                  <a:pt x="5473814" y="1309540"/>
                </a:cubicBezTo>
                <a:cubicBezTo>
                  <a:pt x="5499757" y="1335217"/>
                  <a:pt x="5499757" y="1360894"/>
                  <a:pt x="5499757" y="1360894"/>
                </a:cubicBezTo>
                <a:cubicBezTo>
                  <a:pt x="5499757" y="1360894"/>
                  <a:pt x="5499757" y="1386571"/>
                  <a:pt x="5525699" y="1412249"/>
                </a:cubicBezTo>
                <a:cubicBezTo>
                  <a:pt x="5733237" y="1643344"/>
                  <a:pt x="5940775" y="1874439"/>
                  <a:pt x="6148313" y="2105534"/>
                </a:cubicBezTo>
                <a:cubicBezTo>
                  <a:pt x="6174255" y="2131211"/>
                  <a:pt x="6200197" y="2156889"/>
                  <a:pt x="6226139" y="2208243"/>
                </a:cubicBezTo>
                <a:cubicBezTo>
                  <a:pt x="6252082" y="2233920"/>
                  <a:pt x="6278024" y="2233920"/>
                  <a:pt x="6278024" y="2285275"/>
                </a:cubicBezTo>
                <a:cubicBezTo>
                  <a:pt x="6278024" y="2310952"/>
                  <a:pt x="6303966" y="2336629"/>
                  <a:pt x="6329908" y="2387984"/>
                </a:cubicBezTo>
                <a:cubicBezTo>
                  <a:pt x="6381793" y="2465015"/>
                  <a:pt x="6459620" y="2516370"/>
                  <a:pt x="6537446" y="2644757"/>
                </a:cubicBezTo>
                <a:cubicBezTo>
                  <a:pt x="6485562" y="2593402"/>
                  <a:pt x="6433677" y="2542047"/>
                  <a:pt x="6407735" y="2542047"/>
                </a:cubicBezTo>
                <a:cubicBezTo>
                  <a:pt x="6537446" y="2721788"/>
                  <a:pt x="6667158" y="2875852"/>
                  <a:pt x="6822811" y="3029915"/>
                </a:cubicBezTo>
                <a:cubicBezTo>
                  <a:pt x="6848753" y="3055593"/>
                  <a:pt x="6900638" y="3106947"/>
                  <a:pt x="6926580" y="3183979"/>
                </a:cubicBezTo>
                <a:cubicBezTo>
                  <a:pt x="6952522" y="3183979"/>
                  <a:pt x="6952522" y="3209656"/>
                  <a:pt x="6952522" y="3209656"/>
                </a:cubicBezTo>
                <a:cubicBezTo>
                  <a:pt x="7004407" y="3235333"/>
                  <a:pt x="7056291" y="3338042"/>
                  <a:pt x="7108176" y="3389397"/>
                </a:cubicBezTo>
                <a:cubicBezTo>
                  <a:pt x="7186003" y="3440751"/>
                  <a:pt x="7263829" y="3543460"/>
                  <a:pt x="7315714" y="3594815"/>
                </a:cubicBezTo>
                <a:cubicBezTo>
                  <a:pt x="7393541" y="3697524"/>
                  <a:pt x="7497310" y="3774555"/>
                  <a:pt x="7575136" y="3825910"/>
                </a:cubicBezTo>
                <a:cubicBezTo>
                  <a:pt x="7575136" y="3851587"/>
                  <a:pt x="7601079" y="3851587"/>
                  <a:pt x="7601079" y="3877264"/>
                </a:cubicBezTo>
                <a:cubicBezTo>
                  <a:pt x="7678905" y="3928619"/>
                  <a:pt x="7756732" y="4057005"/>
                  <a:pt x="7834559" y="4134037"/>
                </a:cubicBezTo>
                <a:cubicBezTo>
                  <a:pt x="7834559" y="4134037"/>
                  <a:pt x="7886443" y="4185391"/>
                  <a:pt x="7886443" y="4236746"/>
                </a:cubicBezTo>
                <a:cubicBezTo>
                  <a:pt x="7912386" y="4262423"/>
                  <a:pt x="7938328" y="4288100"/>
                  <a:pt x="7938328" y="4313777"/>
                </a:cubicBezTo>
                <a:cubicBezTo>
                  <a:pt x="7938328" y="4313777"/>
                  <a:pt x="7938328" y="4339455"/>
                  <a:pt x="7938328" y="4339455"/>
                </a:cubicBezTo>
                <a:cubicBezTo>
                  <a:pt x="7860501" y="4288100"/>
                  <a:pt x="7782674" y="4185391"/>
                  <a:pt x="7730790" y="4108360"/>
                </a:cubicBezTo>
                <a:cubicBezTo>
                  <a:pt x="7678905" y="4057005"/>
                  <a:pt x="7652963" y="4005651"/>
                  <a:pt x="7627021" y="4005651"/>
                </a:cubicBezTo>
                <a:cubicBezTo>
                  <a:pt x="7575136" y="3851587"/>
                  <a:pt x="7549194" y="3954296"/>
                  <a:pt x="7497310" y="3877264"/>
                </a:cubicBezTo>
                <a:cubicBezTo>
                  <a:pt x="7497310" y="3877264"/>
                  <a:pt x="7497310" y="3851587"/>
                  <a:pt x="7497310" y="3851587"/>
                </a:cubicBezTo>
                <a:cubicBezTo>
                  <a:pt x="7471367" y="3851587"/>
                  <a:pt x="7445425" y="3851587"/>
                  <a:pt x="7393541" y="3800233"/>
                </a:cubicBezTo>
                <a:cubicBezTo>
                  <a:pt x="7341656" y="3748878"/>
                  <a:pt x="7315714" y="3671846"/>
                  <a:pt x="7263829" y="3620492"/>
                </a:cubicBezTo>
                <a:cubicBezTo>
                  <a:pt x="7211945" y="3594815"/>
                  <a:pt x="7211945" y="3569137"/>
                  <a:pt x="7211945" y="3543460"/>
                </a:cubicBezTo>
                <a:cubicBezTo>
                  <a:pt x="7186003" y="3543460"/>
                  <a:pt x="7186003" y="3569137"/>
                  <a:pt x="7160060" y="3517783"/>
                </a:cubicBezTo>
                <a:cubicBezTo>
                  <a:pt x="7134118" y="3492105"/>
                  <a:pt x="7082234" y="3440751"/>
                  <a:pt x="7056291" y="3440751"/>
                </a:cubicBezTo>
                <a:cubicBezTo>
                  <a:pt x="7082234" y="3492105"/>
                  <a:pt x="7056291" y="3466428"/>
                  <a:pt x="7056291" y="3466428"/>
                </a:cubicBezTo>
                <a:cubicBezTo>
                  <a:pt x="7056291" y="3543460"/>
                  <a:pt x="7134118" y="3594815"/>
                  <a:pt x="7134118" y="3594815"/>
                </a:cubicBezTo>
                <a:cubicBezTo>
                  <a:pt x="7186003" y="3594815"/>
                  <a:pt x="7211945" y="3646169"/>
                  <a:pt x="7237887" y="3723201"/>
                </a:cubicBezTo>
                <a:cubicBezTo>
                  <a:pt x="7263829" y="3748878"/>
                  <a:pt x="7289772" y="3774555"/>
                  <a:pt x="7315714" y="3800233"/>
                </a:cubicBezTo>
                <a:cubicBezTo>
                  <a:pt x="7341656" y="3825910"/>
                  <a:pt x="7367598" y="3851587"/>
                  <a:pt x="7367598" y="3902941"/>
                </a:cubicBezTo>
                <a:cubicBezTo>
                  <a:pt x="7367598" y="3902941"/>
                  <a:pt x="7393541" y="3902941"/>
                  <a:pt x="7393541" y="3928619"/>
                </a:cubicBezTo>
                <a:cubicBezTo>
                  <a:pt x="7445425" y="3979973"/>
                  <a:pt x="7497310" y="4057005"/>
                  <a:pt x="7549194" y="4134037"/>
                </a:cubicBezTo>
                <a:cubicBezTo>
                  <a:pt x="7601079" y="4185391"/>
                  <a:pt x="7627021" y="4211068"/>
                  <a:pt x="7652963" y="4262423"/>
                </a:cubicBezTo>
                <a:cubicBezTo>
                  <a:pt x="7704848" y="4339455"/>
                  <a:pt x="7756732" y="4390809"/>
                  <a:pt x="7808617" y="4467841"/>
                </a:cubicBezTo>
                <a:cubicBezTo>
                  <a:pt x="7756732" y="4467841"/>
                  <a:pt x="7678905" y="4262423"/>
                  <a:pt x="7627021" y="4288100"/>
                </a:cubicBezTo>
                <a:cubicBezTo>
                  <a:pt x="7627021" y="4339455"/>
                  <a:pt x="7601079" y="4339455"/>
                  <a:pt x="7575136" y="4313777"/>
                </a:cubicBezTo>
                <a:cubicBezTo>
                  <a:pt x="7549194" y="4262423"/>
                  <a:pt x="7523252" y="4211068"/>
                  <a:pt x="7497310" y="4185391"/>
                </a:cubicBezTo>
                <a:cubicBezTo>
                  <a:pt x="7471367" y="4159714"/>
                  <a:pt x="7471367" y="4159714"/>
                  <a:pt x="7471367" y="4134037"/>
                </a:cubicBezTo>
                <a:cubicBezTo>
                  <a:pt x="7445425" y="4108360"/>
                  <a:pt x="7445425" y="4108360"/>
                  <a:pt x="7419483" y="4082682"/>
                </a:cubicBezTo>
                <a:cubicBezTo>
                  <a:pt x="7341656" y="3979973"/>
                  <a:pt x="7237887" y="3902941"/>
                  <a:pt x="7160060" y="3825910"/>
                </a:cubicBezTo>
                <a:cubicBezTo>
                  <a:pt x="7160060" y="3877264"/>
                  <a:pt x="7211945" y="3902941"/>
                  <a:pt x="7211945" y="3954296"/>
                </a:cubicBezTo>
                <a:cubicBezTo>
                  <a:pt x="7186003" y="3954296"/>
                  <a:pt x="7160060" y="3851587"/>
                  <a:pt x="7134118" y="3851587"/>
                </a:cubicBezTo>
                <a:cubicBezTo>
                  <a:pt x="7134118" y="3851587"/>
                  <a:pt x="7134118" y="3851587"/>
                  <a:pt x="7108176" y="3851587"/>
                </a:cubicBezTo>
                <a:cubicBezTo>
                  <a:pt x="7108176" y="3877264"/>
                  <a:pt x="7108176" y="3851587"/>
                  <a:pt x="7134118" y="3902941"/>
                </a:cubicBezTo>
                <a:cubicBezTo>
                  <a:pt x="7160060" y="3928619"/>
                  <a:pt x="7160060" y="3954296"/>
                  <a:pt x="7160060" y="3979973"/>
                </a:cubicBezTo>
                <a:cubicBezTo>
                  <a:pt x="7134118" y="4005651"/>
                  <a:pt x="7108176" y="3954296"/>
                  <a:pt x="7108176" y="3954296"/>
                </a:cubicBezTo>
                <a:cubicBezTo>
                  <a:pt x="7056291" y="3877264"/>
                  <a:pt x="7030349" y="3825910"/>
                  <a:pt x="6978465" y="3800233"/>
                </a:cubicBezTo>
                <a:cubicBezTo>
                  <a:pt x="6926580" y="3774555"/>
                  <a:pt x="6952522" y="3748878"/>
                  <a:pt x="6926580" y="3697524"/>
                </a:cubicBezTo>
                <a:cubicBezTo>
                  <a:pt x="6978465" y="3723201"/>
                  <a:pt x="7004407" y="3774555"/>
                  <a:pt x="7056291" y="3800233"/>
                </a:cubicBezTo>
                <a:cubicBezTo>
                  <a:pt x="7082234" y="3851587"/>
                  <a:pt x="7082234" y="3851587"/>
                  <a:pt x="7082234" y="3800233"/>
                </a:cubicBezTo>
                <a:cubicBezTo>
                  <a:pt x="7056291" y="3774555"/>
                  <a:pt x="7004407" y="3723201"/>
                  <a:pt x="7056291" y="3697524"/>
                </a:cubicBezTo>
                <a:cubicBezTo>
                  <a:pt x="7030349" y="3697524"/>
                  <a:pt x="7030349" y="3671846"/>
                  <a:pt x="7030349" y="3671846"/>
                </a:cubicBezTo>
                <a:cubicBezTo>
                  <a:pt x="7004407" y="3671846"/>
                  <a:pt x="6978465" y="3620492"/>
                  <a:pt x="6952522" y="3594815"/>
                </a:cubicBezTo>
                <a:cubicBezTo>
                  <a:pt x="6848753" y="3466428"/>
                  <a:pt x="6744984" y="3363719"/>
                  <a:pt x="6641215" y="3261010"/>
                </a:cubicBezTo>
                <a:cubicBezTo>
                  <a:pt x="6589331" y="3209656"/>
                  <a:pt x="6537446" y="3158301"/>
                  <a:pt x="6485562" y="3081270"/>
                </a:cubicBezTo>
                <a:cubicBezTo>
                  <a:pt x="6407735" y="3029915"/>
                  <a:pt x="6355851" y="2927206"/>
                  <a:pt x="6278024" y="2901529"/>
                </a:cubicBezTo>
                <a:cubicBezTo>
                  <a:pt x="6252082" y="2850175"/>
                  <a:pt x="6226139" y="2824497"/>
                  <a:pt x="6200197" y="2798820"/>
                </a:cubicBezTo>
                <a:cubicBezTo>
                  <a:pt x="6174255" y="2798820"/>
                  <a:pt x="6174255" y="2773143"/>
                  <a:pt x="6148313" y="2747465"/>
                </a:cubicBezTo>
                <a:cubicBezTo>
                  <a:pt x="6122370" y="2747465"/>
                  <a:pt x="6122370" y="2747465"/>
                  <a:pt x="6096428" y="2747465"/>
                </a:cubicBezTo>
                <a:cubicBezTo>
                  <a:pt x="6122370" y="2773143"/>
                  <a:pt x="6148313" y="2798820"/>
                  <a:pt x="6200197" y="2850175"/>
                </a:cubicBezTo>
                <a:cubicBezTo>
                  <a:pt x="6200197" y="2875852"/>
                  <a:pt x="6226139" y="2875852"/>
                  <a:pt x="6252082" y="2927206"/>
                </a:cubicBezTo>
                <a:cubicBezTo>
                  <a:pt x="6278024" y="2952884"/>
                  <a:pt x="6278024" y="2978561"/>
                  <a:pt x="6303966" y="3004238"/>
                </a:cubicBezTo>
                <a:cubicBezTo>
                  <a:pt x="6278024" y="2978561"/>
                  <a:pt x="6278024" y="2978561"/>
                  <a:pt x="6278024" y="3004238"/>
                </a:cubicBezTo>
                <a:cubicBezTo>
                  <a:pt x="6303966" y="3055593"/>
                  <a:pt x="6355851" y="3106947"/>
                  <a:pt x="6407735" y="3183979"/>
                </a:cubicBezTo>
                <a:cubicBezTo>
                  <a:pt x="6433677" y="3235333"/>
                  <a:pt x="6459620" y="3261010"/>
                  <a:pt x="6511504" y="3286688"/>
                </a:cubicBezTo>
                <a:cubicBezTo>
                  <a:pt x="6537446" y="3312365"/>
                  <a:pt x="6537446" y="3312365"/>
                  <a:pt x="6537446" y="3338042"/>
                </a:cubicBezTo>
                <a:cubicBezTo>
                  <a:pt x="6537446" y="3363719"/>
                  <a:pt x="6563389" y="3363719"/>
                  <a:pt x="6589331" y="3415074"/>
                </a:cubicBezTo>
                <a:cubicBezTo>
                  <a:pt x="6719042" y="3543460"/>
                  <a:pt x="6874696" y="3723201"/>
                  <a:pt x="7004407" y="3851587"/>
                </a:cubicBezTo>
                <a:cubicBezTo>
                  <a:pt x="7082234" y="3928619"/>
                  <a:pt x="7160060" y="4031328"/>
                  <a:pt x="7237887" y="4108360"/>
                </a:cubicBezTo>
                <a:cubicBezTo>
                  <a:pt x="7263829" y="4134037"/>
                  <a:pt x="7315714" y="4185391"/>
                  <a:pt x="7367598" y="4236746"/>
                </a:cubicBezTo>
                <a:cubicBezTo>
                  <a:pt x="7393541" y="4262423"/>
                  <a:pt x="7419483" y="4262423"/>
                  <a:pt x="7419483" y="4339455"/>
                </a:cubicBezTo>
                <a:cubicBezTo>
                  <a:pt x="7445425" y="4416486"/>
                  <a:pt x="7393541" y="4365132"/>
                  <a:pt x="7393541" y="4365132"/>
                </a:cubicBezTo>
                <a:cubicBezTo>
                  <a:pt x="7393541" y="4390809"/>
                  <a:pt x="7419483" y="4390809"/>
                  <a:pt x="7419483" y="4416486"/>
                </a:cubicBezTo>
                <a:cubicBezTo>
                  <a:pt x="7393541" y="4390809"/>
                  <a:pt x="7341656" y="4339455"/>
                  <a:pt x="7289772" y="4288100"/>
                </a:cubicBezTo>
                <a:cubicBezTo>
                  <a:pt x="7263829" y="4313777"/>
                  <a:pt x="7263829" y="4339455"/>
                  <a:pt x="7237887" y="4288100"/>
                </a:cubicBezTo>
                <a:cubicBezTo>
                  <a:pt x="7186003" y="4211068"/>
                  <a:pt x="7160060" y="4185391"/>
                  <a:pt x="7108176" y="4134037"/>
                </a:cubicBezTo>
                <a:cubicBezTo>
                  <a:pt x="7082234" y="4108360"/>
                  <a:pt x="7082234" y="4159714"/>
                  <a:pt x="7056291" y="4082682"/>
                </a:cubicBezTo>
                <a:cubicBezTo>
                  <a:pt x="7030349" y="4057005"/>
                  <a:pt x="7004407" y="4031328"/>
                  <a:pt x="7004407" y="4057005"/>
                </a:cubicBezTo>
                <a:cubicBezTo>
                  <a:pt x="7082234" y="4159714"/>
                  <a:pt x="7160060" y="4236746"/>
                  <a:pt x="7237887" y="4365132"/>
                </a:cubicBezTo>
                <a:cubicBezTo>
                  <a:pt x="7263829" y="4365132"/>
                  <a:pt x="7289772" y="4390809"/>
                  <a:pt x="7289772" y="4416486"/>
                </a:cubicBezTo>
                <a:cubicBezTo>
                  <a:pt x="7315714" y="4467841"/>
                  <a:pt x="7263829" y="4390809"/>
                  <a:pt x="7237887" y="4390809"/>
                </a:cubicBezTo>
                <a:cubicBezTo>
                  <a:pt x="7237887" y="4416486"/>
                  <a:pt x="7237887" y="4442164"/>
                  <a:pt x="7237887" y="4442164"/>
                </a:cubicBezTo>
                <a:cubicBezTo>
                  <a:pt x="7289772" y="4519195"/>
                  <a:pt x="7341656" y="4570550"/>
                  <a:pt x="7367598" y="4621904"/>
                </a:cubicBezTo>
                <a:cubicBezTo>
                  <a:pt x="7419483" y="4647582"/>
                  <a:pt x="7471367" y="4698936"/>
                  <a:pt x="7471367" y="4750291"/>
                </a:cubicBezTo>
                <a:cubicBezTo>
                  <a:pt x="7471367" y="4801645"/>
                  <a:pt x="7419483" y="4673259"/>
                  <a:pt x="7393541" y="4673259"/>
                </a:cubicBezTo>
                <a:cubicBezTo>
                  <a:pt x="7393541" y="4673259"/>
                  <a:pt x="7393541" y="4673259"/>
                  <a:pt x="7367598" y="4647582"/>
                </a:cubicBezTo>
                <a:cubicBezTo>
                  <a:pt x="7367598" y="4673259"/>
                  <a:pt x="7367598" y="4673259"/>
                  <a:pt x="7367598" y="4673259"/>
                </a:cubicBezTo>
                <a:cubicBezTo>
                  <a:pt x="7367598" y="4673259"/>
                  <a:pt x="7367598" y="4698936"/>
                  <a:pt x="7367598" y="4698936"/>
                </a:cubicBezTo>
                <a:cubicBezTo>
                  <a:pt x="7315714" y="4647582"/>
                  <a:pt x="7289772" y="4544873"/>
                  <a:pt x="7211945" y="4519195"/>
                </a:cubicBezTo>
                <a:cubicBezTo>
                  <a:pt x="7211945" y="4493518"/>
                  <a:pt x="7186003" y="4493518"/>
                  <a:pt x="7186003" y="4467841"/>
                </a:cubicBezTo>
                <a:cubicBezTo>
                  <a:pt x="7186003" y="4493518"/>
                  <a:pt x="7186003" y="4493518"/>
                  <a:pt x="7160060" y="4493518"/>
                </a:cubicBezTo>
                <a:cubicBezTo>
                  <a:pt x="7160060" y="4519195"/>
                  <a:pt x="7160060" y="4519195"/>
                  <a:pt x="7134118" y="4493518"/>
                </a:cubicBezTo>
                <a:cubicBezTo>
                  <a:pt x="7030349" y="4390809"/>
                  <a:pt x="7030349" y="4365132"/>
                  <a:pt x="7030349" y="4493518"/>
                </a:cubicBezTo>
                <a:cubicBezTo>
                  <a:pt x="7030349" y="4519195"/>
                  <a:pt x="7082234" y="4544873"/>
                  <a:pt x="7082234" y="4570550"/>
                </a:cubicBezTo>
                <a:cubicBezTo>
                  <a:pt x="7082234" y="4621904"/>
                  <a:pt x="7030349" y="4570550"/>
                  <a:pt x="7030349" y="4544873"/>
                </a:cubicBezTo>
                <a:cubicBezTo>
                  <a:pt x="7004407" y="4544873"/>
                  <a:pt x="6978465" y="4519195"/>
                  <a:pt x="7004407" y="4570550"/>
                </a:cubicBezTo>
                <a:cubicBezTo>
                  <a:pt x="7056291" y="4673259"/>
                  <a:pt x="7108176" y="4801645"/>
                  <a:pt x="7186003" y="4878677"/>
                </a:cubicBezTo>
                <a:cubicBezTo>
                  <a:pt x="7186003" y="4904354"/>
                  <a:pt x="7211945" y="4904354"/>
                  <a:pt x="7211945" y="4904354"/>
                </a:cubicBezTo>
                <a:cubicBezTo>
                  <a:pt x="7211945" y="4878677"/>
                  <a:pt x="7186003" y="4853000"/>
                  <a:pt x="7186003" y="4827322"/>
                </a:cubicBezTo>
                <a:cubicBezTo>
                  <a:pt x="7289772" y="4930031"/>
                  <a:pt x="7367598" y="5135449"/>
                  <a:pt x="7471367" y="5212481"/>
                </a:cubicBezTo>
                <a:cubicBezTo>
                  <a:pt x="7523252" y="5263835"/>
                  <a:pt x="7575136" y="5315190"/>
                  <a:pt x="7627021" y="5366544"/>
                </a:cubicBezTo>
                <a:cubicBezTo>
                  <a:pt x="7652963" y="5392222"/>
                  <a:pt x="7652963" y="5417899"/>
                  <a:pt x="7652963" y="5443576"/>
                </a:cubicBezTo>
                <a:cubicBezTo>
                  <a:pt x="7652963" y="5494931"/>
                  <a:pt x="7652963" y="5469253"/>
                  <a:pt x="7627021" y="5443576"/>
                </a:cubicBezTo>
                <a:cubicBezTo>
                  <a:pt x="7575136" y="5366544"/>
                  <a:pt x="7575136" y="5443576"/>
                  <a:pt x="7575136" y="5443576"/>
                </a:cubicBezTo>
                <a:cubicBezTo>
                  <a:pt x="7575136" y="5443576"/>
                  <a:pt x="7575136" y="5469253"/>
                  <a:pt x="7575136" y="5494931"/>
                </a:cubicBezTo>
                <a:cubicBezTo>
                  <a:pt x="7549194" y="5443576"/>
                  <a:pt x="7497310" y="5417899"/>
                  <a:pt x="7497310" y="5340867"/>
                </a:cubicBezTo>
                <a:cubicBezTo>
                  <a:pt x="7497310" y="5315190"/>
                  <a:pt x="7523252" y="5366544"/>
                  <a:pt x="7549194" y="5366544"/>
                </a:cubicBezTo>
                <a:cubicBezTo>
                  <a:pt x="7523252" y="5315190"/>
                  <a:pt x="7471367" y="5315190"/>
                  <a:pt x="7471367" y="5263835"/>
                </a:cubicBezTo>
                <a:cubicBezTo>
                  <a:pt x="7393541" y="5186804"/>
                  <a:pt x="7341656" y="5186804"/>
                  <a:pt x="7289772" y="5084095"/>
                </a:cubicBezTo>
                <a:cubicBezTo>
                  <a:pt x="7263829" y="5032740"/>
                  <a:pt x="7237887" y="5007063"/>
                  <a:pt x="7186003" y="4955709"/>
                </a:cubicBezTo>
                <a:cubicBezTo>
                  <a:pt x="7186003" y="4955709"/>
                  <a:pt x="7160060" y="4981386"/>
                  <a:pt x="7134118" y="4955709"/>
                </a:cubicBezTo>
                <a:cubicBezTo>
                  <a:pt x="7108176" y="4930031"/>
                  <a:pt x="7082234" y="4878677"/>
                  <a:pt x="7030349" y="4853000"/>
                </a:cubicBezTo>
                <a:cubicBezTo>
                  <a:pt x="7030349" y="4853000"/>
                  <a:pt x="7030349" y="4827322"/>
                  <a:pt x="7030349" y="4827322"/>
                </a:cubicBezTo>
                <a:cubicBezTo>
                  <a:pt x="7082234" y="4878677"/>
                  <a:pt x="7108176" y="4904354"/>
                  <a:pt x="7134118" y="4930031"/>
                </a:cubicBezTo>
                <a:cubicBezTo>
                  <a:pt x="7108176" y="4853000"/>
                  <a:pt x="7056291" y="4827322"/>
                  <a:pt x="7030349" y="4775968"/>
                </a:cubicBezTo>
                <a:cubicBezTo>
                  <a:pt x="6978465" y="4750291"/>
                  <a:pt x="6900638" y="4647582"/>
                  <a:pt x="6848753" y="4596227"/>
                </a:cubicBezTo>
                <a:cubicBezTo>
                  <a:pt x="6848753" y="4570550"/>
                  <a:pt x="6822811" y="4570550"/>
                  <a:pt x="6822811" y="4544873"/>
                </a:cubicBezTo>
                <a:cubicBezTo>
                  <a:pt x="6770927" y="4467841"/>
                  <a:pt x="6719042" y="4442164"/>
                  <a:pt x="6667158" y="4339455"/>
                </a:cubicBezTo>
                <a:cubicBezTo>
                  <a:pt x="6641215" y="4313777"/>
                  <a:pt x="6615273" y="4288100"/>
                  <a:pt x="6589331" y="4236746"/>
                </a:cubicBezTo>
                <a:cubicBezTo>
                  <a:pt x="6537446" y="4211068"/>
                  <a:pt x="6511504" y="4159714"/>
                  <a:pt x="6485562" y="4108360"/>
                </a:cubicBezTo>
                <a:cubicBezTo>
                  <a:pt x="6433677" y="4082682"/>
                  <a:pt x="6407735" y="4057005"/>
                  <a:pt x="6381793" y="4005651"/>
                </a:cubicBezTo>
                <a:cubicBezTo>
                  <a:pt x="6381793" y="4005651"/>
                  <a:pt x="6381793" y="4005651"/>
                  <a:pt x="6355851" y="4005651"/>
                </a:cubicBezTo>
                <a:cubicBezTo>
                  <a:pt x="6329908" y="3979973"/>
                  <a:pt x="6303966" y="3928619"/>
                  <a:pt x="6278024" y="3954296"/>
                </a:cubicBezTo>
                <a:cubicBezTo>
                  <a:pt x="6355851" y="4057005"/>
                  <a:pt x="6433677" y="4134037"/>
                  <a:pt x="6511504" y="4262423"/>
                </a:cubicBezTo>
                <a:cubicBezTo>
                  <a:pt x="6693100" y="4467841"/>
                  <a:pt x="6848753" y="4673259"/>
                  <a:pt x="7030349" y="4878677"/>
                </a:cubicBezTo>
                <a:cubicBezTo>
                  <a:pt x="7056291" y="4904354"/>
                  <a:pt x="7056291" y="4930031"/>
                  <a:pt x="7082234" y="4955709"/>
                </a:cubicBezTo>
                <a:cubicBezTo>
                  <a:pt x="7082234" y="4955709"/>
                  <a:pt x="7108176" y="4981386"/>
                  <a:pt x="7108176" y="4981386"/>
                </a:cubicBezTo>
                <a:cubicBezTo>
                  <a:pt x="7186003" y="5084095"/>
                  <a:pt x="7289772" y="5186804"/>
                  <a:pt x="7367598" y="5315190"/>
                </a:cubicBezTo>
                <a:cubicBezTo>
                  <a:pt x="7471367" y="5417899"/>
                  <a:pt x="7575136" y="5546285"/>
                  <a:pt x="7678905" y="5623317"/>
                </a:cubicBezTo>
                <a:cubicBezTo>
                  <a:pt x="7704848" y="5648994"/>
                  <a:pt x="7730790" y="5700349"/>
                  <a:pt x="7782674" y="5751703"/>
                </a:cubicBezTo>
                <a:cubicBezTo>
                  <a:pt x="7782674" y="5726026"/>
                  <a:pt x="7756732" y="5700349"/>
                  <a:pt x="7756732" y="5674671"/>
                </a:cubicBezTo>
                <a:cubicBezTo>
                  <a:pt x="7782674" y="5700349"/>
                  <a:pt x="7808617" y="5726026"/>
                  <a:pt x="7808617" y="5751703"/>
                </a:cubicBezTo>
                <a:cubicBezTo>
                  <a:pt x="7834559" y="5777380"/>
                  <a:pt x="7808617" y="5751703"/>
                  <a:pt x="7808617" y="5777380"/>
                </a:cubicBezTo>
                <a:cubicBezTo>
                  <a:pt x="7808617" y="5777380"/>
                  <a:pt x="7808617" y="5803058"/>
                  <a:pt x="7834559" y="5854412"/>
                </a:cubicBezTo>
                <a:cubicBezTo>
                  <a:pt x="7782674" y="5777380"/>
                  <a:pt x="7730790" y="5751703"/>
                  <a:pt x="7678905" y="5674671"/>
                </a:cubicBezTo>
                <a:cubicBezTo>
                  <a:pt x="7627021" y="5623317"/>
                  <a:pt x="7601079" y="5597640"/>
                  <a:pt x="7575136" y="5571962"/>
                </a:cubicBezTo>
                <a:cubicBezTo>
                  <a:pt x="7471367" y="5494931"/>
                  <a:pt x="7393541" y="5366544"/>
                  <a:pt x="7315714" y="5315190"/>
                </a:cubicBezTo>
                <a:cubicBezTo>
                  <a:pt x="7289772" y="5340867"/>
                  <a:pt x="7289772" y="5315190"/>
                  <a:pt x="7289772" y="5315190"/>
                </a:cubicBezTo>
                <a:cubicBezTo>
                  <a:pt x="7263829" y="5289513"/>
                  <a:pt x="7211945" y="5289513"/>
                  <a:pt x="7237887" y="5315190"/>
                </a:cubicBezTo>
                <a:cubicBezTo>
                  <a:pt x="7237887" y="5340867"/>
                  <a:pt x="7263829" y="5366544"/>
                  <a:pt x="7289772" y="5392222"/>
                </a:cubicBezTo>
                <a:cubicBezTo>
                  <a:pt x="7341656" y="5469253"/>
                  <a:pt x="7367598" y="5520608"/>
                  <a:pt x="7393541" y="5597640"/>
                </a:cubicBezTo>
                <a:cubicBezTo>
                  <a:pt x="7445425" y="5674671"/>
                  <a:pt x="7445425" y="5726026"/>
                  <a:pt x="7419483" y="5751703"/>
                </a:cubicBezTo>
                <a:cubicBezTo>
                  <a:pt x="7419483" y="5777380"/>
                  <a:pt x="7419483" y="5777380"/>
                  <a:pt x="7445425" y="5803058"/>
                </a:cubicBezTo>
                <a:cubicBezTo>
                  <a:pt x="7471367" y="5828735"/>
                  <a:pt x="7471367" y="5828735"/>
                  <a:pt x="7471367" y="5803058"/>
                </a:cubicBezTo>
                <a:cubicBezTo>
                  <a:pt x="7445425" y="5751703"/>
                  <a:pt x="7497310" y="5751703"/>
                  <a:pt x="7497310" y="5726026"/>
                </a:cubicBezTo>
                <a:cubicBezTo>
                  <a:pt x="7549194" y="5803058"/>
                  <a:pt x="7549194" y="5880089"/>
                  <a:pt x="7627021" y="5957121"/>
                </a:cubicBezTo>
                <a:cubicBezTo>
                  <a:pt x="7575136" y="5931444"/>
                  <a:pt x="7549194" y="5905767"/>
                  <a:pt x="7523252" y="5905767"/>
                </a:cubicBezTo>
                <a:cubicBezTo>
                  <a:pt x="7549194" y="5957121"/>
                  <a:pt x="7601079" y="6034153"/>
                  <a:pt x="7549194" y="6034153"/>
                </a:cubicBezTo>
                <a:cubicBezTo>
                  <a:pt x="7471367" y="6008476"/>
                  <a:pt x="7471367" y="6008476"/>
                  <a:pt x="7471367" y="6085507"/>
                </a:cubicBezTo>
                <a:cubicBezTo>
                  <a:pt x="7419483" y="6008476"/>
                  <a:pt x="7367598" y="5957121"/>
                  <a:pt x="7367598" y="5880089"/>
                </a:cubicBezTo>
                <a:cubicBezTo>
                  <a:pt x="7367598" y="5880089"/>
                  <a:pt x="7341656" y="5854412"/>
                  <a:pt x="7341656" y="5854412"/>
                </a:cubicBezTo>
                <a:cubicBezTo>
                  <a:pt x="7341656" y="5854412"/>
                  <a:pt x="7315714" y="5854412"/>
                  <a:pt x="7315714" y="5880089"/>
                </a:cubicBezTo>
                <a:cubicBezTo>
                  <a:pt x="7315714" y="5905767"/>
                  <a:pt x="7289772" y="5880089"/>
                  <a:pt x="7289772" y="5854412"/>
                </a:cubicBezTo>
                <a:cubicBezTo>
                  <a:pt x="7289772" y="5854412"/>
                  <a:pt x="7289772" y="5828735"/>
                  <a:pt x="7289772" y="5828735"/>
                </a:cubicBezTo>
                <a:cubicBezTo>
                  <a:pt x="7263829" y="5854412"/>
                  <a:pt x="7263829" y="5854412"/>
                  <a:pt x="7237887" y="5803058"/>
                </a:cubicBezTo>
                <a:cubicBezTo>
                  <a:pt x="7211945" y="5777380"/>
                  <a:pt x="7186003" y="5777380"/>
                  <a:pt x="7186003" y="5803058"/>
                </a:cubicBezTo>
                <a:cubicBezTo>
                  <a:pt x="7186003" y="5803058"/>
                  <a:pt x="7160060" y="5751703"/>
                  <a:pt x="7134118" y="5777380"/>
                </a:cubicBezTo>
                <a:cubicBezTo>
                  <a:pt x="7160060" y="5803058"/>
                  <a:pt x="7186003" y="5828735"/>
                  <a:pt x="7211945" y="5828735"/>
                </a:cubicBezTo>
                <a:cubicBezTo>
                  <a:pt x="7263829" y="5880089"/>
                  <a:pt x="7315714" y="5957121"/>
                  <a:pt x="7367598" y="6008476"/>
                </a:cubicBezTo>
                <a:cubicBezTo>
                  <a:pt x="7393541" y="6034153"/>
                  <a:pt x="7419483" y="6059830"/>
                  <a:pt x="7445425" y="6111185"/>
                </a:cubicBezTo>
                <a:cubicBezTo>
                  <a:pt x="7471367" y="6111185"/>
                  <a:pt x="7471367" y="6136862"/>
                  <a:pt x="7497310" y="6162539"/>
                </a:cubicBezTo>
                <a:cubicBezTo>
                  <a:pt x="7497310" y="6162539"/>
                  <a:pt x="7523252" y="6213894"/>
                  <a:pt x="7549194" y="6188216"/>
                </a:cubicBezTo>
                <a:cubicBezTo>
                  <a:pt x="7549194" y="6188216"/>
                  <a:pt x="7575136" y="6213894"/>
                  <a:pt x="7549194" y="6239571"/>
                </a:cubicBezTo>
                <a:cubicBezTo>
                  <a:pt x="7549194" y="6239571"/>
                  <a:pt x="7575136" y="6265248"/>
                  <a:pt x="7575136" y="6290925"/>
                </a:cubicBezTo>
                <a:cubicBezTo>
                  <a:pt x="7575136" y="6290925"/>
                  <a:pt x="7549194" y="6265248"/>
                  <a:pt x="7549194" y="6265248"/>
                </a:cubicBezTo>
                <a:cubicBezTo>
                  <a:pt x="7523252" y="6239571"/>
                  <a:pt x="7523252" y="6213894"/>
                  <a:pt x="7497310" y="6188216"/>
                </a:cubicBezTo>
                <a:cubicBezTo>
                  <a:pt x="7393541" y="6085507"/>
                  <a:pt x="7289772" y="6008476"/>
                  <a:pt x="7211945" y="5854412"/>
                </a:cubicBezTo>
                <a:cubicBezTo>
                  <a:pt x="7108176" y="5777380"/>
                  <a:pt x="7004407" y="5648994"/>
                  <a:pt x="6900638" y="5520608"/>
                </a:cubicBezTo>
                <a:cubicBezTo>
                  <a:pt x="6848753" y="5469253"/>
                  <a:pt x="6822811" y="5443576"/>
                  <a:pt x="6770927" y="5392222"/>
                </a:cubicBezTo>
                <a:cubicBezTo>
                  <a:pt x="6719042" y="5366544"/>
                  <a:pt x="6667158" y="5289513"/>
                  <a:pt x="6615273" y="5238158"/>
                </a:cubicBezTo>
                <a:cubicBezTo>
                  <a:pt x="6667158" y="5315190"/>
                  <a:pt x="6641215" y="5366544"/>
                  <a:pt x="6719042" y="5469253"/>
                </a:cubicBezTo>
                <a:cubicBezTo>
                  <a:pt x="6770927" y="5571962"/>
                  <a:pt x="6822811" y="5674671"/>
                  <a:pt x="6900638" y="5751703"/>
                </a:cubicBezTo>
                <a:cubicBezTo>
                  <a:pt x="7004407" y="5854412"/>
                  <a:pt x="7134118" y="5957121"/>
                  <a:pt x="7237887" y="6085507"/>
                </a:cubicBezTo>
                <a:cubicBezTo>
                  <a:pt x="7263829" y="6162539"/>
                  <a:pt x="7315714" y="6239571"/>
                  <a:pt x="7341656" y="6342280"/>
                </a:cubicBezTo>
                <a:cubicBezTo>
                  <a:pt x="7315714" y="6342280"/>
                  <a:pt x="7263829" y="6265248"/>
                  <a:pt x="7211945" y="6213894"/>
                </a:cubicBezTo>
                <a:cubicBezTo>
                  <a:pt x="7211945" y="6162539"/>
                  <a:pt x="7186003" y="6136862"/>
                  <a:pt x="7160060" y="6111185"/>
                </a:cubicBezTo>
                <a:cubicBezTo>
                  <a:pt x="7134118" y="6111185"/>
                  <a:pt x="7160060" y="6162539"/>
                  <a:pt x="7160060" y="6188216"/>
                </a:cubicBezTo>
                <a:cubicBezTo>
                  <a:pt x="7160060" y="6213894"/>
                  <a:pt x="7160060" y="6239571"/>
                  <a:pt x="7160060" y="6265248"/>
                </a:cubicBezTo>
                <a:cubicBezTo>
                  <a:pt x="7186003" y="6265248"/>
                  <a:pt x="7211945" y="6290925"/>
                  <a:pt x="7211945" y="6290925"/>
                </a:cubicBezTo>
                <a:cubicBezTo>
                  <a:pt x="7211945" y="6290925"/>
                  <a:pt x="7237887" y="6290925"/>
                  <a:pt x="7237887" y="6290925"/>
                </a:cubicBezTo>
                <a:cubicBezTo>
                  <a:pt x="7211945" y="6290925"/>
                  <a:pt x="7211945" y="6265248"/>
                  <a:pt x="7211945" y="6265248"/>
                </a:cubicBezTo>
                <a:cubicBezTo>
                  <a:pt x="7211945" y="6239571"/>
                  <a:pt x="7237887" y="6265248"/>
                  <a:pt x="7263829" y="6316603"/>
                </a:cubicBezTo>
                <a:cubicBezTo>
                  <a:pt x="7263829" y="6342280"/>
                  <a:pt x="7289772" y="6342280"/>
                  <a:pt x="7289772" y="6342280"/>
                </a:cubicBezTo>
                <a:cubicBezTo>
                  <a:pt x="7315714" y="6393634"/>
                  <a:pt x="7341656" y="6419311"/>
                  <a:pt x="7393541" y="6470666"/>
                </a:cubicBezTo>
                <a:cubicBezTo>
                  <a:pt x="7341656" y="6444989"/>
                  <a:pt x="7315714" y="6393634"/>
                  <a:pt x="7289772" y="6367957"/>
                </a:cubicBezTo>
                <a:cubicBezTo>
                  <a:pt x="7263829" y="6342280"/>
                  <a:pt x="7237887" y="6342280"/>
                  <a:pt x="7237887" y="6367957"/>
                </a:cubicBezTo>
                <a:cubicBezTo>
                  <a:pt x="7263829" y="6419311"/>
                  <a:pt x="7263829" y="6444989"/>
                  <a:pt x="7263829" y="6444989"/>
                </a:cubicBezTo>
                <a:cubicBezTo>
                  <a:pt x="7289772" y="6496343"/>
                  <a:pt x="7315714" y="6496343"/>
                  <a:pt x="7341656" y="6573375"/>
                </a:cubicBezTo>
                <a:cubicBezTo>
                  <a:pt x="7315714" y="6547698"/>
                  <a:pt x="7289772" y="6547698"/>
                  <a:pt x="7263829" y="6522020"/>
                </a:cubicBezTo>
                <a:cubicBezTo>
                  <a:pt x="7186003" y="6496343"/>
                  <a:pt x="7134118" y="6419311"/>
                  <a:pt x="7082234" y="6342280"/>
                </a:cubicBezTo>
                <a:cubicBezTo>
                  <a:pt x="7056291" y="6316603"/>
                  <a:pt x="7056291" y="6316603"/>
                  <a:pt x="7030349" y="6265248"/>
                </a:cubicBezTo>
                <a:cubicBezTo>
                  <a:pt x="7030349" y="6265248"/>
                  <a:pt x="7030349" y="6265248"/>
                  <a:pt x="7004407" y="6265248"/>
                </a:cubicBezTo>
                <a:cubicBezTo>
                  <a:pt x="6978465" y="6265248"/>
                  <a:pt x="6978465" y="6239571"/>
                  <a:pt x="6952522" y="6188216"/>
                </a:cubicBezTo>
                <a:cubicBezTo>
                  <a:pt x="6952522" y="6188216"/>
                  <a:pt x="6926580" y="6162539"/>
                  <a:pt x="6926580" y="6162539"/>
                </a:cubicBezTo>
                <a:cubicBezTo>
                  <a:pt x="6900638" y="6188216"/>
                  <a:pt x="6874696" y="6111185"/>
                  <a:pt x="6848753" y="6136862"/>
                </a:cubicBezTo>
                <a:cubicBezTo>
                  <a:pt x="6848753" y="6162539"/>
                  <a:pt x="6900638" y="6213894"/>
                  <a:pt x="6874696" y="6239571"/>
                </a:cubicBezTo>
                <a:cubicBezTo>
                  <a:pt x="6874696" y="6265248"/>
                  <a:pt x="6822811" y="6213894"/>
                  <a:pt x="6796869" y="6162539"/>
                </a:cubicBezTo>
                <a:cubicBezTo>
                  <a:pt x="6770927" y="6136862"/>
                  <a:pt x="6770927" y="6136862"/>
                  <a:pt x="6744984" y="6111185"/>
                </a:cubicBezTo>
                <a:cubicBezTo>
                  <a:pt x="6667158" y="6085507"/>
                  <a:pt x="6615273" y="6008476"/>
                  <a:pt x="6589331" y="5880089"/>
                </a:cubicBezTo>
                <a:cubicBezTo>
                  <a:pt x="6511504" y="5880089"/>
                  <a:pt x="6459620" y="5777380"/>
                  <a:pt x="6407735" y="5700349"/>
                </a:cubicBezTo>
                <a:cubicBezTo>
                  <a:pt x="6329908" y="5597640"/>
                  <a:pt x="6226139" y="5494931"/>
                  <a:pt x="6148313" y="5392222"/>
                </a:cubicBezTo>
                <a:cubicBezTo>
                  <a:pt x="6096428" y="5366544"/>
                  <a:pt x="6070486" y="5315190"/>
                  <a:pt x="6018601" y="5238158"/>
                </a:cubicBezTo>
                <a:cubicBezTo>
                  <a:pt x="6070486" y="5263835"/>
                  <a:pt x="6096428" y="5315190"/>
                  <a:pt x="6148313" y="5366544"/>
                </a:cubicBezTo>
                <a:cubicBezTo>
                  <a:pt x="6174255" y="5392222"/>
                  <a:pt x="6200197" y="5417899"/>
                  <a:pt x="6226139" y="5443576"/>
                </a:cubicBezTo>
                <a:cubicBezTo>
                  <a:pt x="6174255" y="5340867"/>
                  <a:pt x="6122370" y="5315190"/>
                  <a:pt x="6070486" y="5238158"/>
                </a:cubicBezTo>
                <a:cubicBezTo>
                  <a:pt x="6044544" y="5212481"/>
                  <a:pt x="6018601" y="5186804"/>
                  <a:pt x="5992659" y="5161126"/>
                </a:cubicBezTo>
                <a:cubicBezTo>
                  <a:pt x="5992659" y="5161126"/>
                  <a:pt x="5966717" y="5161126"/>
                  <a:pt x="5940775" y="5109772"/>
                </a:cubicBezTo>
                <a:cubicBezTo>
                  <a:pt x="5914832" y="5084095"/>
                  <a:pt x="5940775" y="5084095"/>
                  <a:pt x="5966717" y="5084095"/>
                </a:cubicBezTo>
                <a:cubicBezTo>
                  <a:pt x="5914832" y="5032740"/>
                  <a:pt x="5862948" y="4981386"/>
                  <a:pt x="5837006" y="4930031"/>
                </a:cubicBezTo>
                <a:cubicBezTo>
                  <a:pt x="5837006" y="4930031"/>
                  <a:pt x="5837006" y="4955709"/>
                  <a:pt x="5837006" y="4981386"/>
                </a:cubicBezTo>
                <a:cubicBezTo>
                  <a:pt x="5837006" y="4981386"/>
                  <a:pt x="5888890" y="5007063"/>
                  <a:pt x="5862948" y="5032740"/>
                </a:cubicBezTo>
                <a:cubicBezTo>
                  <a:pt x="5888890" y="5109772"/>
                  <a:pt x="5940775" y="5161126"/>
                  <a:pt x="5966717" y="5186804"/>
                </a:cubicBezTo>
                <a:cubicBezTo>
                  <a:pt x="5992659" y="5186804"/>
                  <a:pt x="5992659" y="5212481"/>
                  <a:pt x="5992659" y="5238158"/>
                </a:cubicBezTo>
                <a:cubicBezTo>
                  <a:pt x="5992659" y="5238158"/>
                  <a:pt x="5992659" y="5238158"/>
                  <a:pt x="5966717" y="5212481"/>
                </a:cubicBezTo>
                <a:cubicBezTo>
                  <a:pt x="5966717" y="5238158"/>
                  <a:pt x="5966717" y="5238158"/>
                  <a:pt x="5966717" y="5263835"/>
                </a:cubicBezTo>
                <a:cubicBezTo>
                  <a:pt x="5992659" y="5263835"/>
                  <a:pt x="5992659" y="5289513"/>
                  <a:pt x="6018601" y="5315190"/>
                </a:cubicBezTo>
                <a:cubicBezTo>
                  <a:pt x="6096428" y="5392222"/>
                  <a:pt x="6148313" y="5469253"/>
                  <a:pt x="6226139" y="5571962"/>
                </a:cubicBezTo>
                <a:cubicBezTo>
                  <a:pt x="6219654" y="5571962"/>
                  <a:pt x="6214790" y="5570357"/>
                  <a:pt x="6211141" y="5567950"/>
                </a:cubicBezTo>
                <a:lnTo>
                  <a:pt x="6206306" y="5562408"/>
                </a:lnTo>
                <a:lnTo>
                  <a:pt x="6200197" y="5546285"/>
                </a:lnTo>
                <a:cubicBezTo>
                  <a:pt x="6200197" y="5546285"/>
                  <a:pt x="6200197" y="5552705"/>
                  <a:pt x="6203440" y="5559124"/>
                </a:cubicBezTo>
                <a:lnTo>
                  <a:pt x="6206306" y="5562408"/>
                </a:lnTo>
                <a:lnTo>
                  <a:pt x="6216006" y="5588011"/>
                </a:lnTo>
                <a:cubicBezTo>
                  <a:pt x="6229382" y="5631341"/>
                  <a:pt x="6239110" y="5674671"/>
                  <a:pt x="6278024" y="5674671"/>
                </a:cubicBezTo>
                <a:cubicBezTo>
                  <a:pt x="6303966" y="5700349"/>
                  <a:pt x="6355851" y="5751703"/>
                  <a:pt x="6381793" y="5803058"/>
                </a:cubicBezTo>
                <a:cubicBezTo>
                  <a:pt x="6381793" y="5803058"/>
                  <a:pt x="6355851" y="5828735"/>
                  <a:pt x="6355851" y="5854412"/>
                </a:cubicBezTo>
                <a:cubicBezTo>
                  <a:pt x="6355851" y="5880089"/>
                  <a:pt x="6303966" y="5803058"/>
                  <a:pt x="6278024" y="5777380"/>
                </a:cubicBezTo>
                <a:cubicBezTo>
                  <a:pt x="6174255" y="5648994"/>
                  <a:pt x="6044544" y="5494931"/>
                  <a:pt x="5940775" y="5340867"/>
                </a:cubicBezTo>
                <a:cubicBezTo>
                  <a:pt x="5862948" y="5289513"/>
                  <a:pt x="5811063" y="5161126"/>
                  <a:pt x="5759179" y="5135449"/>
                </a:cubicBezTo>
                <a:cubicBezTo>
                  <a:pt x="5888890" y="5315190"/>
                  <a:pt x="6018601" y="5494931"/>
                  <a:pt x="6148313" y="5674671"/>
                </a:cubicBezTo>
                <a:cubicBezTo>
                  <a:pt x="6303966" y="5828735"/>
                  <a:pt x="6459620" y="6034153"/>
                  <a:pt x="6615273" y="6239571"/>
                </a:cubicBezTo>
                <a:cubicBezTo>
                  <a:pt x="6641215" y="6290925"/>
                  <a:pt x="6693100" y="6316603"/>
                  <a:pt x="6719042" y="6367957"/>
                </a:cubicBezTo>
                <a:cubicBezTo>
                  <a:pt x="6796869" y="6444989"/>
                  <a:pt x="6900638" y="6573375"/>
                  <a:pt x="7004407" y="6676084"/>
                </a:cubicBezTo>
                <a:cubicBezTo>
                  <a:pt x="6978465" y="6676084"/>
                  <a:pt x="6952522" y="6624729"/>
                  <a:pt x="6926580" y="6624729"/>
                </a:cubicBezTo>
                <a:cubicBezTo>
                  <a:pt x="6978465" y="6727438"/>
                  <a:pt x="7030349" y="6778793"/>
                  <a:pt x="7082234" y="6830147"/>
                </a:cubicBezTo>
                <a:cubicBezTo>
                  <a:pt x="7134118" y="6881502"/>
                  <a:pt x="7211945" y="6907179"/>
                  <a:pt x="7237887" y="7035565"/>
                </a:cubicBezTo>
                <a:cubicBezTo>
                  <a:pt x="7263829" y="7112597"/>
                  <a:pt x="7315714" y="7138274"/>
                  <a:pt x="7341656" y="7215306"/>
                </a:cubicBezTo>
                <a:cubicBezTo>
                  <a:pt x="7419483" y="7292338"/>
                  <a:pt x="7497310" y="7369370"/>
                  <a:pt x="7575136" y="7446401"/>
                </a:cubicBezTo>
                <a:cubicBezTo>
                  <a:pt x="7549194" y="7395047"/>
                  <a:pt x="7497310" y="7369370"/>
                  <a:pt x="7471367" y="7343692"/>
                </a:cubicBezTo>
                <a:cubicBezTo>
                  <a:pt x="7445425" y="7318015"/>
                  <a:pt x="7419483" y="7292338"/>
                  <a:pt x="7419483" y="7215306"/>
                </a:cubicBezTo>
                <a:cubicBezTo>
                  <a:pt x="7445425" y="7240983"/>
                  <a:pt x="7471367" y="7266661"/>
                  <a:pt x="7497310" y="7318015"/>
                </a:cubicBezTo>
                <a:cubicBezTo>
                  <a:pt x="7523252" y="7369370"/>
                  <a:pt x="7575136" y="7420724"/>
                  <a:pt x="7627021" y="7472079"/>
                </a:cubicBezTo>
                <a:cubicBezTo>
                  <a:pt x="7652963" y="7497756"/>
                  <a:pt x="7678905" y="7523433"/>
                  <a:pt x="7704848" y="7574788"/>
                </a:cubicBezTo>
                <a:cubicBezTo>
                  <a:pt x="7678905" y="7549110"/>
                  <a:pt x="7652963" y="7523433"/>
                  <a:pt x="7627021" y="7497756"/>
                </a:cubicBezTo>
                <a:cubicBezTo>
                  <a:pt x="7627021" y="7497756"/>
                  <a:pt x="7627021" y="7523433"/>
                  <a:pt x="7627021" y="7523433"/>
                </a:cubicBezTo>
                <a:cubicBezTo>
                  <a:pt x="7730790" y="7600465"/>
                  <a:pt x="7834559" y="7780205"/>
                  <a:pt x="7912386" y="7831560"/>
                </a:cubicBezTo>
                <a:cubicBezTo>
                  <a:pt x="7964270" y="7882914"/>
                  <a:pt x="7990212" y="7934269"/>
                  <a:pt x="8016155" y="7959946"/>
                </a:cubicBezTo>
                <a:cubicBezTo>
                  <a:pt x="8068039" y="7985623"/>
                  <a:pt x="8093981" y="7985623"/>
                  <a:pt x="8119924" y="8062655"/>
                </a:cubicBezTo>
                <a:cubicBezTo>
                  <a:pt x="8197750" y="8114010"/>
                  <a:pt x="8249635" y="8268073"/>
                  <a:pt x="8327462" y="8370782"/>
                </a:cubicBezTo>
                <a:cubicBezTo>
                  <a:pt x="8353404" y="8422136"/>
                  <a:pt x="8379346" y="8447814"/>
                  <a:pt x="8405288" y="8473491"/>
                </a:cubicBezTo>
                <a:cubicBezTo>
                  <a:pt x="8457173" y="8524845"/>
                  <a:pt x="8457173" y="8499168"/>
                  <a:pt x="8431230" y="8447814"/>
                </a:cubicBezTo>
                <a:cubicBezTo>
                  <a:pt x="8405288" y="8422136"/>
                  <a:pt x="8405288" y="8422136"/>
                  <a:pt x="8379346" y="8370782"/>
                </a:cubicBezTo>
                <a:cubicBezTo>
                  <a:pt x="8405288" y="8370782"/>
                  <a:pt x="8405288" y="8396459"/>
                  <a:pt x="8431230" y="8422136"/>
                </a:cubicBezTo>
                <a:cubicBezTo>
                  <a:pt x="8457173" y="8447814"/>
                  <a:pt x="8457173" y="8473491"/>
                  <a:pt x="8483115" y="8499168"/>
                </a:cubicBezTo>
                <a:cubicBezTo>
                  <a:pt x="8560942" y="8550523"/>
                  <a:pt x="8664711" y="8704586"/>
                  <a:pt x="8768480" y="8807295"/>
                </a:cubicBezTo>
                <a:cubicBezTo>
                  <a:pt x="8794422" y="8858650"/>
                  <a:pt x="8846306" y="8858650"/>
                  <a:pt x="8872249" y="8961359"/>
                </a:cubicBezTo>
                <a:cubicBezTo>
                  <a:pt x="8846306" y="8935681"/>
                  <a:pt x="8794422" y="8884327"/>
                  <a:pt x="8768480" y="8832972"/>
                </a:cubicBezTo>
                <a:cubicBezTo>
                  <a:pt x="8690653" y="8755941"/>
                  <a:pt x="8638768" y="8678909"/>
                  <a:pt x="8560942" y="8601877"/>
                </a:cubicBezTo>
                <a:cubicBezTo>
                  <a:pt x="8534999" y="8653232"/>
                  <a:pt x="8457173" y="8576200"/>
                  <a:pt x="8405288" y="8524845"/>
                </a:cubicBezTo>
                <a:cubicBezTo>
                  <a:pt x="8379346" y="8524845"/>
                  <a:pt x="8327462" y="8447814"/>
                  <a:pt x="8301519" y="8422136"/>
                </a:cubicBezTo>
                <a:cubicBezTo>
                  <a:pt x="8275577" y="8422136"/>
                  <a:pt x="8249635" y="8370782"/>
                  <a:pt x="8223693" y="8319428"/>
                </a:cubicBezTo>
                <a:cubicBezTo>
                  <a:pt x="8171808" y="8242396"/>
                  <a:pt x="8093981" y="8114010"/>
                  <a:pt x="8068039" y="8191041"/>
                </a:cubicBezTo>
                <a:cubicBezTo>
                  <a:pt x="8042097" y="8216719"/>
                  <a:pt x="8016155" y="8165364"/>
                  <a:pt x="7964270" y="8088332"/>
                </a:cubicBezTo>
                <a:cubicBezTo>
                  <a:pt x="7938328" y="8036978"/>
                  <a:pt x="7912386" y="8011301"/>
                  <a:pt x="7886443" y="7959946"/>
                </a:cubicBezTo>
                <a:cubicBezTo>
                  <a:pt x="7886443" y="7959946"/>
                  <a:pt x="7860501" y="7934269"/>
                  <a:pt x="7834559" y="7908592"/>
                </a:cubicBezTo>
                <a:cubicBezTo>
                  <a:pt x="7808617" y="7908592"/>
                  <a:pt x="7782674" y="7882914"/>
                  <a:pt x="7756732" y="7831560"/>
                </a:cubicBezTo>
                <a:cubicBezTo>
                  <a:pt x="7782674" y="7831560"/>
                  <a:pt x="7782674" y="7831560"/>
                  <a:pt x="7808617" y="7857237"/>
                </a:cubicBezTo>
                <a:cubicBezTo>
                  <a:pt x="7834559" y="7882914"/>
                  <a:pt x="7860501" y="7908592"/>
                  <a:pt x="7912386" y="7934269"/>
                </a:cubicBezTo>
                <a:cubicBezTo>
                  <a:pt x="7938328" y="7959946"/>
                  <a:pt x="7964270" y="7959946"/>
                  <a:pt x="7964270" y="7934269"/>
                </a:cubicBezTo>
                <a:cubicBezTo>
                  <a:pt x="7938328" y="7908592"/>
                  <a:pt x="7938328" y="7908592"/>
                  <a:pt x="7912386" y="7882914"/>
                </a:cubicBezTo>
                <a:cubicBezTo>
                  <a:pt x="7782674" y="7728851"/>
                  <a:pt x="7627021" y="7574788"/>
                  <a:pt x="7471367" y="7395047"/>
                </a:cubicBezTo>
                <a:cubicBezTo>
                  <a:pt x="7497310" y="7446401"/>
                  <a:pt x="7523252" y="7497756"/>
                  <a:pt x="7549194" y="7523433"/>
                </a:cubicBezTo>
                <a:cubicBezTo>
                  <a:pt x="7652963" y="7626142"/>
                  <a:pt x="7678905" y="7728851"/>
                  <a:pt x="7678905" y="7831560"/>
                </a:cubicBezTo>
                <a:cubicBezTo>
                  <a:pt x="7678905" y="7805883"/>
                  <a:pt x="7678905" y="7805883"/>
                  <a:pt x="7704848" y="7831560"/>
                </a:cubicBezTo>
                <a:cubicBezTo>
                  <a:pt x="7704848" y="7831560"/>
                  <a:pt x="7704848" y="7857237"/>
                  <a:pt x="7704848" y="7857237"/>
                </a:cubicBezTo>
                <a:cubicBezTo>
                  <a:pt x="7704848" y="7882914"/>
                  <a:pt x="7704848" y="7882914"/>
                  <a:pt x="7678905" y="7857237"/>
                </a:cubicBezTo>
                <a:cubicBezTo>
                  <a:pt x="7652963" y="7831560"/>
                  <a:pt x="7704848" y="7959946"/>
                  <a:pt x="7652963" y="7882914"/>
                </a:cubicBezTo>
                <a:cubicBezTo>
                  <a:pt x="7601079" y="7831560"/>
                  <a:pt x="7575136" y="7780205"/>
                  <a:pt x="7601079" y="7754528"/>
                </a:cubicBezTo>
                <a:cubicBezTo>
                  <a:pt x="7652963" y="7703174"/>
                  <a:pt x="7575136" y="7626142"/>
                  <a:pt x="7523252" y="7549110"/>
                </a:cubicBezTo>
                <a:cubicBezTo>
                  <a:pt x="7497310" y="7523433"/>
                  <a:pt x="7471367" y="7497756"/>
                  <a:pt x="7445425" y="7472079"/>
                </a:cubicBezTo>
                <a:cubicBezTo>
                  <a:pt x="7367598" y="7395047"/>
                  <a:pt x="7393541" y="7369370"/>
                  <a:pt x="7393541" y="7292338"/>
                </a:cubicBezTo>
                <a:cubicBezTo>
                  <a:pt x="7367598" y="7292338"/>
                  <a:pt x="7367598" y="7292338"/>
                  <a:pt x="7367598" y="7292338"/>
                </a:cubicBezTo>
                <a:cubicBezTo>
                  <a:pt x="7315714" y="7215306"/>
                  <a:pt x="7315714" y="7292338"/>
                  <a:pt x="7263829" y="7266661"/>
                </a:cubicBezTo>
                <a:cubicBezTo>
                  <a:pt x="7186003" y="7215306"/>
                  <a:pt x="7082234" y="7061243"/>
                  <a:pt x="7004407" y="6984211"/>
                </a:cubicBezTo>
                <a:cubicBezTo>
                  <a:pt x="6978465" y="6958534"/>
                  <a:pt x="6978465" y="6932856"/>
                  <a:pt x="6952522" y="6907179"/>
                </a:cubicBezTo>
                <a:cubicBezTo>
                  <a:pt x="6874696" y="6804470"/>
                  <a:pt x="6822811" y="6778793"/>
                  <a:pt x="6744984" y="6701761"/>
                </a:cubicBezTo>
                <a:cubicBezTo>
                  <a:pt x="6693100" y="6599052"/>
                  <a:pt x="6615273" y="6547698"/>
                  <a:pt x="6537446" y="6444989"/>
                </a:cubicBezTo>
                <a:cubicBezTo>
                  <a:pt x="6485562" y="6393634"/>
                  <a:pt x="6459620" y="6342280"/>
                  <a:pt x="6407735" y="6290925"/>
                </a:cubicBezTo>
                <a:cubicBezTo>
                  <a:pt x="6303966" y="6213894"/>
                  <a:pt x="6200197" y="6059830"/>
                  <a:pt x="6096428" y="5957121"/>
                </a:cubicBezTo>
                <a:cubicBezTo>
                  <a:pt x="6070486" y="5931444"/>
                  <a:pt x="6044544" y="5905767"/>
                  <a:pt x="6044544" y="5880089"/>
                </a:cubicBezTo>
                <a:cubicBezTo>
                  <a:pt x="6018601" y="5880089"/>
                  <a:pt x="6018601" y="5905767"/>
                  <a:pt x="6044544" y="5931444"/>
                </a:cubicBezTo>
                <a:cubicBezTo>
                  <a:pt x="6122370" y="6034153"/>
                  <a:pt x="6200197" y="6136862"/>
                  <a:pt x="6278024" y="6213894"/>
                </a:cubicBezTo>
                <a:cubicBezTo>
                  <a:pt x="6381793" y="6342280"/>
                  <a:pt x="6485562" y="6470666"/>
                  <a:pt x="6589331" y="6599052"/>
                </a:cubicBezTo>
                <a:cubicBezTo>
                  <a:pt x="6667158" y="6701761"/>
                  <a:pt x="6770927" y="6830147"/>
                  <a:pt x="6874696" y="6958534"/>
                </a:cubicBezTo>
                <a:cubicBezTo>
                  <a:pt x="7004407" y="7138274"/>
                  <a:pt x="7160060" y="7343692"/>
                  <a:pt x="7289772" y="7497756"/>
                </a:cubicBezTo>
                <a:cubicBezTo>
                  <a:pt x="7341656" y="7549110"/>
                  <a:pt x="7367598" y="7600465"/>
                  <a:pt x="7419483" y="7651819"/>
                </a:cubicBezTo>
                <a:cubicBezTo>
                  <a:pt x="7523252" y="7754528"/>
                  <a:pt x="7627021" y="7908592"/>
                  <a:pt x="7756732" y="8036978"/>
                </a:cubicBezTo>
                <a:cubicBezTo>
                  <a:pt x="7782674" y="8036978"/>
                  <a:pt x="7834559" y="8114010"/>
                  <a:pt x="7886443" y="8191041"/>
                </a:cubicBezTo>
                <a:cubicBezTo>
                  <a:pt x="7834559" y="8191041"/>
                  <a:pt x="7808617" y="8114010"/>
                  <a:pt x="7756732" y="8062655"/>
                </a:cubicBezTo>
                <a:cubicBezTo>
                  <a:pt x="7756732" y="8088332"/>
                  <a:pt x="7756732" y="8088332"/>
                  <a:pt x="7756732" y="8088332"/>
                </a:cubicBezTo>
                <a:cubicBezTo>
                  <a:pt x="7730790" y="8088332"/>
                  <a:pt x="7704848" y="8114010"/>
                  <a:pt x="7808617" y="8242396"/>
                </a:cubicBezTo>
                <a:cubicBezTo>
                  <a:pt x="7756732" y="8216719"/>
                  <a:pt x="7704848" y="8216719"/>
                  <a:pt x="7652963" y="8139687"/>
                </a:cubicBezTo>
                <a:cubicBezTo>
                  <a:pt x="7652963" y="8114010"/>
                  <a:pt x="7704848" y="8165364"/>
                  <a:pt x="7652963" y="8062655"/>
                </a:cubicBezTo>
                <a:cubicBezTo>
                  <a:pt x="7627021" y="7985623"/>
                  <a:pt x="7575136" y="8011301"/>
                  <a:pt x="7549194" y="7959946"/>
                </a:cubicBezTo>
                <a:cubicBezTo>
                  <a:pt x="7523252" y="7959946"/>
                  <a:pt x="7549194" y="8036978"/>
                  <a:pt x="7549194" y="8062655"/>
                </a:cubicBezTo>
                <a:cubicBezTo>
                  <a:pt x="7601079" y="8216719"/>
                  <a:pt x="7523252" y="8062655"/>
                  <a:pt x="7497310" y="8062655"/>
                </a:cubicBezTo>
                <a:cubicBezTo>
                  <a:pt x="7497310" y="8062655"/>
                  <a:pt x="7497310" y="8062655"/>
                  <a:pt x="7497310" y="8088332"/>
                </a:cubicBezTo>
                <a:cubicBezTo>
                  <a:pt x="7497310" y="8088332"/>
                  <a:pt x="7497310" y="8114010"/>
                  <a:pt x="7497310" y="8114010"/>
                </a:cubicBezTo>
                <a:cubicBezTo>
                  <a:pt x="7497310" y="8165364"/>
                  <a:pt x="7523252" y="8191041"/>
                  <a:pt x="7549194" y="8216719"/>
                </a:cubicBezTo>
                <a:cubicBezTo>
                  <a:pt x="7523252" y="8191041"/>
                  <a:pt x="7471367" y="8165364"/>
                  <a:pt x="7445425" y="8139687"/>
                </a:cubicBezTo>
                <a:cubicBezTo>
                  <a:pt x="7445425" y="8165364"/>
                  <a:pt x="7419483" y="8139687"/>
                  <a:pt x="7419483" y="8165364"/>
                </a:cubicBezTo>
                <a:cubicBezTo>
                  <a:pt x="7393541" y="8216719"/>
                  <a:pt x="7445425" y="8268073"/>
                  <a:pt x="7471367" y="8293750"/>
                </a:cubicBezTo>
                <a:cubicBezTo>
                  <a:pt x="7678905" y="8499168"/>
                  <a:pt x="7886443" y="8704586"/>
                  <a:pt x="8068039" y="8910004"/>
                </a:cubicBezTo>
                <a:cubicBezTo>
                  <a:pt x="8093981" y="8935681"/>
                  <a:pt x="8119924" y="8961359"/>
                  <a:pt x="8119924" y="8987036"/>
                </a:cubicBezTo>
                <a:cubicBezTo>
                  <a:pt x="8171808" y="9012713"/>
                  <a:pt x="8197750" y="9064067"/>
                  <a:pt x="8249635" y="9115422"/>
                </a:cubicBezTo>
                <a:cubicBezTo>
                  <a:pt x="8275577" y="9141099"/>
                  <a:pt x="8275577" y="9141099"/>
                  <a:pt x="8275577" y="9166776"/>
                </a:cubicBezTo>
                <a:cubicBezTo>
                  <a:pt x="8327462" y="9192454"/>
                  <a:pt x="8379346" y="9243808"/>
                  <a:pt x="8405288" y="9269485"/>
                </a:cubicBezTo>
                <a:cubicBezTo>
                  <a:pt x="8457173" y="9295163"/>
                  <a:pt x="8509057" y="9295163"/>
                  <a:pt x="8586884" y="9449226"/>
                </a:cubicBezTo>
                <a:cubicBezTo>
                  <a:pt x="8638768" y="9577612"/>
                  <a:pt x="8742537" y="9628967"/>
                  <a:pt x="8820364" y="9603290"/>
                </a:cubicBezTo>
                <a:cubicBezTo>
                  <a:pt x="8820364" y="9603290"/>
                  <a:pt x="8846306" y="9551935"/>
                  <a:pt x="8872249" y="9577612"/>
                </a:cubicBezTo>
                <a:cubicBezTo>
                  <a:pt x="8872249" y="9654644"/>
                  <a:pt x="8898191" y="9705999"/>
                  <a:pt x="8924133" y="9757353"/>
                </a:cubicBezTo>
                <a:cubicBezTo>
                  <a:pt x="8924133" y="9783030"/>
                  <a:pt x="8950075" y="9808708"/>
                  <a:pt x="8976018" y="9834385"/>
                </a:cubicBezTo>
                <a:cubicBezTo>
                  <a:pt x="8976018" y="9834385"/>
                  <a:pt x="9001960" y="9834385"/>
                  <a:pt x="9001960" y="9860062"/>
                </a:cubicBezTo>
                <a:cubicBezTo>
                  <a:pt x="9053844" y="9911417"/>
                  <a:pt x="9105729" y="9937094"/>
                  <a:pt x="9131671" y="9988448"/>
                </a:cubicBezTo>
                <a:cubicBezTo>
                  <a:pt x="9157613" y="10039803"/>
                  <a:pt x="9183556" y="10039803"/>
                  <a:pt x="9209498" y="10091157"/>
                </a:cubicBezTo>
                <a:cubicBezTo>
                  <a:pt x="9183556" y="10091157"/>
                  <a:pt x="9157613" y="10039803"/>
                  <a:pt x="9131671" y="10014126"/>
                </a:cubicBezTo>
                <a:cubicBezTo>
                  <a:pt x="9131671" y="10039803"/>
                  <a:pt x="9131671" y="10039803"/>
                  <a:pt x="9131671" y="10039803"/>
                </a:cubicBezTo>
                <a:cubicBezTo>
                  <a:pt x="9131671" y="10039803"/>
                  <a:pt x="9131671" y="10065480"/>
                  <a:pt x="9131671" y="10065480"/>
                </a:cubicBezTo>
                <a:cubicBezTo>
                  <a:pt x="9157613" y="10091157"/>
                  <a:pt x="9183556" y="10091157"/>
                  <a:pt x="9235440" y="10168189"/>
                </a:cubicBezTo>
                <a:cubicBezTo>
                  <a:pt x="9209498" y="10168189"/>
                  <a:pt x="9183556" y="10142512"/>
                  <a:pt x="9131671" y="10091157"/>
                </a:cubicBezTo>
                <a:cubicBezTo>
                  <a:pt x="9105729" y="10065480"/>
                  <a:pt x="9105729" y="10039803"/>
                  <a:pt x="9079787" y="10014126"/>
                </a:cubicBezTo>
                <a:cubicBezTo>
                  <a:pt x="9053844" y="10014126"/>
                  <a:pt x="9027902" y="9962771"/>
                  <a:pt x="9001960" y="9937094"/>
                </a:cubicBezTo>
                <a:cubicBezTo>
                  <a:pt x="9001960" y="9937094"/>
                  <a:pt x="8976018" y="9937094"/>
                  <a:pt x="8950075" y="9911417"/>
                </a:cubicBezTo>
                <a:cubicBezTo>
                  <a:pt x="8924133" y="9885739"/>
                  <a:pt x="8872249" y="9860062"/>
                  <a:pt x="8846306" y="9783030"/>
                </a:cubicBezTo>
                <a:cubicBezTo>
                  <a:pt x="8820364" y="9808708"/>
                  <a:pt x="8768480" y="9731676"/>
                  <a:pt x="8742537" y="9705999"/>
                </a:cubicBezTo>
                <a:cubicBezTo>
                  <a:pt x="8716595" y="9680321"/>
                  <a:pt x="8690653" y="9628967"/>
                  <a:pt x="8664711" y="9628967"/>
                </a:cubicBezTo>
                <a:cubicBezTo>
                  <a:pt x="8664711" y="9654644"/>
                  <a:pt x="8664711" y="9680321"/>
                  <a:pt x="8638768" y="9654644"/>
                </a:cubicBezTo>
                <a:cubicBezTo>
                  <a:pt x="8612826" y="9628967"/>
                  <a:pt x="8612826" y="9603290"/>
                  <a:pt x="8612826" y="9577612"/>
                </a:cubicBezTo>
                <a:cubicBezTo>
                  <a:pt x="8534999" y="9474903"/>
                  <a:pt x="8483115" y="9474903"/>
                  <a:pt x="8405288" y="9397872"/>
                </a:cubicBezTo>
                <a:cubicBezTo>
                  <a:pt x="8379346" y="9372194"/>
                  <a:pt x="8327462" y="9320840"/>
                  <a:pt x="8301519" y="9295163"/>
                </a:cubicBezTo>
                <a:cubicBezTo>
                  <a:pt x="8431230" y="9474903"/>
                  <a:pt x="8534999" y="9628967"/>
                  <a:pt x="8664711" y="9731676"/>
                </a:cubicBezTo>
                <a:cubicBezTo>
                  <a:pt x="8664711" y="9731676"/>
                  <a:pt x="8690653" y="9731676"/>
                  <a:pt x="8716595" y="9783030"/>
                </a:cubicBezTo>
                <a:cubicBezTo>
                  <a:pt x="8742537" y="9808708"/>
                  <a:pt x="8768480" y="9860062"/>
                  <a:pt x="8820364" y="9911417"/>
                </a:cubicBezTo>
                <a:cubicBezTo>
                  <a:pt x="8768480" y="9885739"/>
                  <a:pt x="8742537" y="9860062"/>
                  <a:pt x="8716595" y="9834385"/>
                </a:cubicBezTo>
                <a:cubicBezTo>
                  <a:pt x="8690653" y="9808708"/>
                  <a:pt x="8690653" y="9783030"/>
                  <a:pt x="8664711" y="9783030"/>
                </a:cubicBezTo>
                <a:cubicBezTo>
                  <a:pt x="8638768" y="9757353"/>
                  <a:pt x="8612826" y="9705999"/>
                  <a:pt x="8586884" y="9731676"/>
                </a:cubicBezTo>
                <a:cubicBezTo>
                  <a:pt x="8612826" y="9731676"/>
                  <a:pt x="8638768" y="9757353"/>
                  <a:pt x="8638768" y="9783030"/>
                </a:cubicBezTo>
                <a:cubicBezTo>
                  <a:pt x="8638768" y="9834385"/>
                  <a:pt x="8612826" y="9808708"/>
                  <a:pt x="8586884" y="9783030"/>
                </a:cubicBezTo>
                <a:cubicBezTo>
                  <a:pt x="8560942" y="9731676"/>
                  <a:pt x="8509057" y="9680321"/>
                  <a:pt x="8483115" y="9603290"/>
                </a:cubicBezTo>
                <a:cubicBezTo>
                  <a:pt x="8405288" y="9551935"/>
                  <a:pt x="8353404" y="9474903"/>
                  <a:pt x="8275577" y="9397872"/>
                </a:cubicBezTo>
                <a:cubicBezTo>
                  <a:pt x="8197750" y="9320840"/>
                  <a:pt x="8223693" y="9449226"/>
                  <a:pt x="8171808" y="9449226"/>
                </a:cubicBezTo>
                <a:cubicBezTo>
                  <a:pt x="8171808" y="9474903"/>
                  <a:pt x="8171808" y="9500581"/>
                  <a:pt x="8197750" y="9526258"/>
                </a:cubicBezTo>
                <a:cubicBezTo>
                  <a:pt x="8275577" y="9603290"/>
                  <a:pt x="8353404" y="9680321"/>
                  <a:pt x="8405288" y="9705999"/>
                </a:cubicBezTo>
                <a:cubicBezTo>
                  <a:pt x="8431230" y="9680321"/>
                  <a:pt x="8379346" y="9628967"/>
                  <a:pt x="8353404" y="9603290"/>
                </a:cubicBezTo>
                <a:cubicBezTo>
                  <a:pt x="8405288" y="9654644"/>
                  <a:pt x="8431230" y="9654644"/>
                  <a:pt x="8457173" y="9731676"/>
                </a:cubicBezTo>
                <a:cubicBezTo>
                  <a:pt x="8483115" y="9783030"/>
                  <a:pt x="8431230" y="9731676"/>
                  <a:pt x="8405288" y="9757353"/>
                </a:cubicBezTo>
                <a:cubicBezTo>
                  <a:pt x="8457173" y="9860062"/>
                  <a:pt x="8431230" y="9860062"/>
                  <a:pt x="8405288" y="9808708"/>
                </a:cubicBezTo>
                <a:cubicBezTo>
                  <a:pt x="8327462" y="9731676"/>
                  <a:pt x="8275577" y="9654644"/>
                  <a:pt x="8197750" y="9603290"/>
                </a:cubicBezTo>
                <a:cubicBezTo>
                  <a:pt x="8171808" y="9551935"/>
                  <a:pt x="8145866" y="9500581"/>
                  <a:pt x="8119924" y="9500581"/>
                </a:cubicBezTo>
                <a:cubicBezTo>
                  <a:pt x="8119924" y="9603290"/>
                  <a:pt x="8068039" y="9500581"/>
                  <a:pt x="8068039" y="9526258"/>
                </a:cubicBezTo>
                <a:cubicBezTo>
                  <a:pt x="8068039" y="9577612"/>
                  <a:pt x="8119924" y="9603290"/>
                  <a:pt x="8119924" y="9654644"/>
                </a:cubicBezTo>
                <a:cubicBezTo>
                  <a:pt x="8171808" y="9757353"/>
                  <a:pt x="8249635" y="9783030"/>
                  <a:pt x="8301519" y="9911417"/>
                </a:cubicBezTo>
                <a:cubicBezTo>
                  <a:pt x="8249635" y="9885739"/>
                  <a:pt x="8223693" y="9808708"/>
                  <a:pt x="8197750" y="9808708"/>
                </a:cubicBezTo>
                <a:cubicBezTo>
                  <a:pt x="8145866" y="9783030"/>
                  <a:pt x="8042097" y="9603290"/>
                  <a:pt x="8016155" y="9680321"/>
                </a:cubicBezTo>
                <a:cubicBezTo>
                  <a:pt x="8016155" y="9680321"/>
                  <a:pt x="8042097" y="9705999"/>
                  <a:pt x="8042097" y="9705999"/>
                </a:cubicBezTo>
                <a:cubicBezTo>
                  <a:pt x="8093981" y="9705999"/>
                  <a:pt x="8171808" y="9860062"/>
                  <a:pt x="8223693" y="9911417"/>
                </a:cubicBezTo>
                <a:cubicBezTo>
                  <a:pt x="8171808" y="9911417"/>
                  <a:pt x="8145866" y="9860062"/>
                  <a:pt x="8093981" y="9808708"/>
                </a:cubicBezTo>
                <a:cubicBezTo>
                  <a:pt x="8016155" y="9705999"/>
                  <a:pt x="7938328" y="9628967"/>
                  <a:pt x="7860501" y="9551935"/>
                </a:cubicBezTo>
                <a:cubicBezTo>
                  <a:pt x="7912386" y="9628967"/>
                  <a:pt x="7964270" y="9731676"/>
                  <a:pt x="8016155" y="9808708"/>
                </a:cubicBezTo>
                <a:cubicBezTo>
                  <a:pt x="8042097" y="9808708"/>
                  <a:pt x="8068039" y="9834385"/>
                  <a:pt x="8119924" y="9860062"/>
                </a:cubicBezTo>
                <a:cubicBezTo>
                  <a:pt x="8093981" y="9911417"/>
                  <a:pt x="8068039" y="9911417"/>
                  <a:pt x="8042097" y="9860062"/>
                </a:cubicBezTo>
                <a:cubicBezTo>
                  <a:pt x="8016155" y="9860062"/>
                  <a:pt x="8016155" y="9860062"/>
                  <a:pt x="7990212" y="9860062"/>
                </a:cubicBezTo>
                <a:cubicBezTo>
                  <a:pt x="7834559" y="9731676"/>
                  <a:pt x="7652963" y="9603290"/>
                  <a:pt x="7471367" y="9423549"/>
                </a:cubicBezTo>
                <a:cubicBezTo>
                  <a:pt x="7471367" y="9449226"/>
                  <a:pt x="7497310" y="9474903"/>
                  <a:pt x="7497310" y="9474903"/>
                </a:cubicBezTo>
                <a:cubicBezTo>
                  <a:pt x="7652963" y="9628967"/>
                  <a:pt x="7808617" y="9783030"/>
                  <a:pt x="7938328" y="9937094"/>
                </a:cubicBezTo>
                <a:cubicBezTo>
                  <a:pt x="8042097" y="10039803"/>
                  <a:pt x="8145866" y="10142512"/>
                  <a:pt x="8249635" y="10270898"/>
                </a:cubicBezTo>
                <a:cubicBezTo>
                  <a:pt x="8197750" y="10270898"/>
                  <a:pt x="8197750" y="10270898"/>
                  <a:pt x="8197750" y="10270898"/>
                </a:cubicBezTo>
                <a:cubicBezTo>
                  <a:pt x="8016155" y="10270898"/>
                  <a:pt x="8016155" y="10270898"/>
                  <a:pt x="8016155" y="10270898"/>
                </a:cubicBezTo>
                <a:cubicBezTo>
                  <a:pt x="7990212" y="10270898"/>
                  <a:pt x="7990212" y="10270898"/>
                  <a:pt x="7990212" y="10270898"/>
                </a:cubicBezTo>
                <a:cubicBezTo>
                  <a:pt x="7808617" y="10270898"/>
                  <a:pt x="7808617" y="10270898"/>
                  <a:pt x="7808617" y="10270898"/>
                </a:cubicBezTo>
                <a:cubicBezTo>
                  <a:pt x="7782674" y="10270898"/>
                  <a:pt x="7782674" y="10270898"/>
                  <a:pt x="7782674" y="10270898"/>
                </a:cubicBezTo>
                <a:cubicBezTo>
                  <a:pt x="7730790" y="10270898"/>
                  <a:pt x="7730790" y="10270898"/>
                  <a:pt x="7730790" y="10270898"/>
                </a:cubicBezTo>
                <a:cubicBezTo>
                  <a:pt x="7704848" y="10270898"/>
                  <a:pt x="7704848" y="10270898"/>
                  <a:pt x="7704848" y="10270898"/>
                </a:cubicBezTo>
                <a:cubicBezTo>
                  <a:pt x="7575136" y="10270898"/>
                  <a:pt x="7575136" y="10270898"/>
                  <a:pt x="7575136" y="10270898"/>
                </a:cubicBezTo>
                <a:cubicBezTo>
                  <a:pt x="7549194" y="10270898"/>
                  <a:pt x="7549194" y="10270898"/>
                  <a:pt x="7549194" y="10270898"/>
                </a:cubicBezTo>
                <a:cubicBezTo>
                  <a:pt x="7523252" y="10270898"/>
                  <a:pt x="7523252" y="10270898"/>
                  <a:pt x="7523252" y="10270898"/>
                </a:cubicBezTo>
                <a:cubicBezTo>
                  <a:pt x="7497310" y="10270898"/>
                  <a:pt x="7497310" y="10270898"/>
                  <a:pt x="7497310" y="10270898"/>
                </a:cubicBezTo>
                <a:cubicBezTo>
                  <a:pt x="7471367" y="10270898"/>
                  <a:pt x="7471367" y="10270898"/>
                  <a:pt x="7471367" y="10270898"/>
                </a:cubicBezTo>
                <a:cubicBezTo>
                  <a:pt x="7367598" y="10270898"/>
                  <a:pt x="7367598" y="10270898"/>
                  <a:pt x="7367598" y="10270898"/>
                </a:cubicBezTo>
                <a:cubicBezTo>
                  <a:pt x="7341656" y="10270898"/>
                  <a:pt x="7341656" y="10270898"/>
                  <a:pt x="7341656" y="10270898"/>
                </a:cubicBezTo>
                <a:cubicBezTo>
                  <a:pt x="7289772" y="10270898"/>
                  <a:pt x="7289772" y="10270898"/>
                  <a:pt x="7289772" y="10270898"/>
                </a:cubicBezTo>
                <a:cubicBezTo>
                  <a:pt x="7263829" y="10270898"/>
                  <a:pt x="7263829" y="10270898"/>
                  <a:pt x="7263829" y="10270898"/>
                </a:cubicBezTo>
                <a:cubicBezTo>
                  <a:pt x="7160060" y="10270898"/>
                  <a:pt x="7160060" y="10270898"/>
                  <a:pt x="7160060" y="10270898"/>
                </a:cubicBezTo>
                <a:cubicBezTo>
                  <a:pt x="7134118" y="10270898"/>
                  <a:pt x="7134118" y="10270898"/>
                  <a:pt x="7134118" y="10270898"/>
                </a:cubicBezTo>
                <a:cubicBezTo>
                  <a:pt x="7108176" y="10270898"/>
                  <a:pt x="7108176" y="10270898"/>
                  <a:pt x="7108176" y="10270898"/>
                </a:cubicBezTo>
                <a:cubicBezTo>
                  <a:pt x="7082234" y="10270898"/>
                  <a:pt x="7082234" y="10270898"/>
                  <a:pt x="7082234" y="10270898"/>
                </a:cubicBezTo>
                <a:cubicBezTo>
                  <a:pt x="7030349" y="10270898"/>
                  <a:pt x="7030349" y="10270898"/>
                  <a:pt x="7030349" y="10270898"/>
                </a:cubicBezTo>
                <a:cubicBezTo>
                  <a:pt x="6952522" y="10270898"/>
                  <a:pt x="6952522" y="10270898"/>
                  <a:pt x="6952522" y="10270898"/>
                </a:cubicBezTo>
                <a:cubicBezTo>
                  <a:pt x="6874696" y="10270898"/>
                  <a:pt x="6874696" y="10270898"/>
                  <a:pt x="6874696" y="10270898"/>
                </a:cubicBezTo>
                <a:cubicBezTo>
                  <a:pt x="6822811" y="10270898"/>
                  <a:pt x="6822811" y="10270898"/>
                  <a:pt x="6822811" y="10270898"/>
                </a:cubicBezTo>
                <a:cubicBezTo>
                  <a:pt x="6770927" y="10270898"/>
                  <a:pt x="6770927" y="10270898"/>
                  <a:pt x="6770927" y="10270898"/>
                </a:cubicBezTo>
                <a:cubicBezTo>
                  <a:pt x="6744984" y="10270898"/>
                  <a:pt x="6744984" y="10270898"/>
                  <a:pt x="6744984" y="10270898"/>
                </a:cubicBezTo>
                <a:cubicBezTo>
                  <a:pt x="6563389" y="10270898"/>
                  <a:pt x="6563389" y="10270898"/>
                  <a:pt x="6563389" y="10270898"/>
                </a:cubicBezTo>
                <a:cubicBezTo>
                  <a:pt x="6537446" y="10270898"/>
                  <a:pt x="6537446" y="10245221"/>
                  <a:pt x="6537446" y="10245221"/>
                </a:cubicBezTo>
                <a:cubicBezTo>
                  <a:pt x="6511504" y="10245221"/>
                  <a:pt x="6485562" y="10219544"/>
                  <a:pt x="6459620" y="10193866"/>
                </a:cubicBezTo>
                <a:cubicBezTo>
                  <a:pt x="6433677" y="10193866"/>
                  <a:pt x="6433677" y="10168189"/>
                  <a:pt x="6407735" y="10168189"/>
                </a:cubicBezTo>
                <a:cubicBezTo>
                  <a:pt x="6407735" y="10193866"/>
                  <a:pt x="6407735" y="10219544"/>
                  <a:pt x="6407735" y="10270898"/>
                </a:cubicBezTo>
                <a:cubicBezTo>
                  <a:pt x="6355851" y="10270898"/>
                  <a:pt x="6355851" y="10270898"/>
                  <a:pt x="6355851" y="10270898"/>
                </a:cubicBezTo>
                <a:cubicBezTo>
                  <a:pt x="6329908" y="10270898"/>
                  <a:pt x="6329908" y="10270898"/>
                  <a:pt x="6329908" y="10270898"/>
                </a:cubicBezTo>
                <a:cubicBezTo>
                  <a:pt x="6252082" y="10270898"/>
                  <a:pt x="6252082" y="10270898"/>
                  <a:pt x="6252082" y="10270898"/>
                </a:cubicBezTo>
                <a:cubicBezTo>
                  <a:pt x="6200197" y="10270898"/>
                  <a:pt x="6200197" y="10270898"/>
                  <a:pt x="6200197" y="10270898"/>
                </a:cubicBezTo>
                <a:cubicBezTo>
                  <a:pt x="6148313" y="10270898"/>
                  <a:pt x="6148313" y="10270898"/>
                  <a:pt x="6148313" y="10270898"/>
                </a:cubicBezTo>
                <a:cubicBezTo>
                  <a:pt x="6122370" y="10270898"/>
                  <a:pt x="6122370" y="10270898"/>
                  <a:pt x="6122370" y="10270898"/>
                </a:cubicBezTo>
                <a:cubicBezTo>
                  <a:pt x="6096428" y="10270898"/>
                  <a:pt x="6096428" y="10270898"/>
                  <a:pt x="6096428" y="10270898"/>
                </a:cubicBezTo>
                <a:cubicBezTo>
                  <a:pt x="6070486" y="10270898"/>
                  <a:pt x="6070486" y="10270898"/>
                  <a:pt x="6070486" y="10270898"/>
                </a:cubicBezTo>
                <a:cubicBezTo>
                  <a:pt x="6044544" y="10270898"/>
                  <a:pt x="6044544" y="10270898"/>
                  <a:pt x="6044544" y="10270898"/>
                </a:cubicBezTo>
                <a:cubicBezTo>
                  <a:pt x="5992659" y="10270898"/>
                  <a:pt x="5992659" y="10270898"/>
                  <a:pt x="5992659" y="10270898"/>
                </a:cubicBezTo>
                <a:cubicBezTo>
                  <a:pt x="5966717" y="10270898"/>
                  <a:pt x="5966717" y="10270898"/>
                  <a:pt x="5966717" y="10270898"/>
                </a:cubicBezTo>
                <a:cubicBezTo>
                  <a:pt x="5940775" y="10270898"/>
                  <a:pt x="5940775" y="10270898"/>
                  <a:pt x="5940775" y="10270898"/>
                </a:cubicBezTo>
                <a:cubicBezTo>
                  <a:pt x="5914832" y="10270898"/>
                  <a:pt x="5914832" y="10270898"/>
                  <a:pt x="5914832" y="10270898"/>
                </a:cubicBezTo>
                <a:cubicBezTo>
                  <a:pt x="5888890" y="10270898"/>
                  <a:pt x="5888890" y="10270898"/>
                  <a:pt x="5888890" y="10270898"/>
                </a:cubicBezTo>
                <a:cubicBezTo>
                  <a:pt x="5862948" y="10270898"/>
                  <a:pt x="5862948" y="10270898"/>
                  <a:pt x="5862948" y="10270898"/>
                </a:cubicBezTo>
                <a:cubicBezTo>
                  <a:pt x="5837006" y="10270898"/>
                  <a:pt x="5837006" y="10270898"/>
                  <a:pt x="5837006" y="10270898"/>
                </a:cubicBezTo>
                <a:cubicBezTo>
                  <a:pt x="5837006" y="10270898"/>
                  <a:pt x="5837006" y="10270898"/>
                  <a:pt x="5811063" y="10245221"/>
                </a:cubicBezTo>
                <a:cubicBezTo>
                  <a:pt x="5811063" y="10245221"/>
                  <a:pt x="5785121" y="10245221"/>
                  <a:pt x="5759179" y="10245221"/>
                </a:cubicBezTo>
                <a:cubicBezTo>
                  <a:pt x="5759179" y="10245221"/>
                  <a:pt x="5759179" y="10245221"/>
                  <a:pt x="5759179" y="10270898"/>
                </a:cubicBezTo>
                <a:cubicBezTo>
                  <a:pt x="5681352" y="10270898"/>
                  <a:pt x="5681352" y="10270898"/>
                  <a:pt x="5681352" y="10270898"/>
                </a:cubicBezTo>
                <a:cubicBezTo>
                  <a:pt x="5629468" y="10270898"/>
                  <a:pt x="5629468" y="10270898"/>
                  <a:pt x="5629468" y="10270898"/>
                </a:cubicBezTo>
                <a:cubicBezTo>
                  <a:pt x="5214392" y="10270898"/>
                  <a:pt x="5214392" y="10270898"/>
                  <a:pt x="5214392" y="10270898"/>
                </a:cubicBezTo>
                <a:cubicBezTo>
                  <a:pt x="5188450" y="10270898"/>
                  <a:pt x="5188450" y="10270898"/>
                  <a:pt x="5188450" y="10270898"/>
                </a:cubicBezTo>
                <a:cubicBezTo>
                  <a:pt x="5136565" y="10270898"/>
                  <a:pt x="5136565" y="10270898"/>
                  <a:pt x="5136565" y="10270898"/>
                </a:cubicBezTo>
                <a:cubicBezTo>
                  <a:pt x="5084681" y="10270898"/>
                  <a:pt x="5084681" y="10270898"/>
                  <a:pt x="5084681" y="10270898"/>
                </a:cubicBezTo>
                <a:cubicBezTo>
                  <a:pt x="5058738" y="10270898"/>
                  <a:pt x="5058738" y="10270898"/>
                  <a:pt x="5058738" y="10270898"/>
                </a:cubicBezTo>
                <a:cubicBezTo>
                  <a:pt x="5006854" y="10270898"/>
                  <a:pt x="5006854" y="10270898"/>
                  <a:pt x="5006854" y="10270898"/>
                </a:cubicBezTo>
                <a:cubicBezTo>
                  <a:pt x="4980912" y="10270898"/>
                  <a:pt x="4980912" y="10270898"/>
                  <a:pt x="4980912" y="10270898"/>
                </a:cubicBezTo>
                <a:cubicBezTo>
                  <a:pt x="4903085" y="10270898"/>
                  <a:pt x="4903085" y="10270898"/>
                  <a:pt x="4903085" y="10270898"/>
                </a:cubicBezTo>
                <a:cubicBezTo>
                  <a:pt x="4877143" y="10270898"/>
                  <a:pt x="4877143" y="10270898"/>
                  <a:pt x="4877143" y="10270898"/>
                </a:cubicBezTo>
                <a:cubicBezTo>
                  <a:pt x="4591778" y="10270898"/>
                  <a:pt x="4591778" y="10270898"/>
                  <a:pt x="4591778" y="10270898"/>
                </a:cubicBezTo>
                <a:cubicBezTo>
                  <a:pt x="4565836" y="10270898"/>
                  <a:pt x="4565836" y="10270898"/>
                  <a:pt x="4565836" y="10270898"/>
                </a:cubicBezTo>
                <a:cubicBezTo>
                  <a:pt x="4513951" y="10270898"/>
                  <a:pt x="4513951" y="10270898"/>
                  <a:pt x="4513951" y="10270898"/>
                </a:cubicBezTo>
                <a:cubicBezTo>
                  <a:pt x="4488009" y="10270898"/>
                  <a:pt x="4488009" y="10270898"/>
                  <a:pt x="4488009" y="10270898"/>
                </a:cubicBezTo>
                <a:cubicBezTo>
                  <a:pt x="4280471" y="10270898"/>
                  <a:pt x="4280471" y="10270898"/>
                  <a:pt x="4280471" y="10270898"/>
                </a:cubicBezTo>
                <a:cubicBezTo>
                  <a:pt x="4228587" y="10270898"/>
                  <a:pt x="4228587" y="10270898"/>
                  <a:pt x="4228587" y="10270898"/>
                </a:cubicBezTo>
                <a:cubicBezTo>
                  <a:pt x="4202644" y="10270898"/>
                  <a:pt x="4202644" y="10270898"/>
                  <a:pt x="4202644" y="10270898"/>
                </a:cubicBezTo>
                <a:cubicBezTo>
                  <a:pt x="4176702" y="10245221"/>
                  <a:pt x="4150760" y="10193866"/>
                  <a:pt x="4124818" y="10193866"/>
                </a:cubicBezTo>
                <a:cubicBezTo>
                  <a:pt x="4124818" y="10219544"/>
                  <a:pt x="4150760" y="10219544"/>
                  <a:pt x="4176702" y="10270898"/>
                </a:cubicBezTo>
                <a:cubicBezTo>
                  <a:pt x="4098875" y="10270898"/>
                  <a:pt x="4098875" y="10270898"/>
                  <a:pt x="4098875" y="10270898"/>
                </a:cubicBezTo>
                <a:cubicBezTo>
                  <a:pt x="4072933" y="10270898"/>
                  <a:pt x="4072933" y="10270898"/>
                  <a:pt x="4072933" y="10270898"/>
                </a:cubicBezTo>
                <a:cubicBezTo>
                  <a:pt x="3865395" y="10270898"/>
                  <a:pt x="3865395" y="10270898"/>
                  <a:pt x="3865395" y="10270898"/>
                </a:cubicBezTo>
                <a:cubicBezTo>
                  <a:pt x="3839453" y="10270898"/>
                  <a:pt x="3839453" y="10270898"/>
                  <a:pt x="3839453" y="10270898"/>
                </a:cubicBezTo>
                <a:cubicBezTo>
                  <a:pt x="3735684" y="10270898"/>
                  <a:pt x="3735684" y="10270898"/>
                  <a:pt x="3735684" y="10270898"/>
                </a:cubicBezTo>
                <a:cubicBezTo>
                  <a:pt x="3683799" y="10219544"/>
                  <a:pt x="3657857" y="10168189"/>
                  <a:pt x="3605973" y="10142512"/>
                </a:cubicBezTo>
                <a:cubicBezTo>
                  <a:pt x="3631915" y="10193866"/>
                  <a:pt x="3683799" y="10219544"/>
                  <a:pt x="3735684" y="10270898"/>
                </a:cubicBezTo>
                <a:cubicBezTo>
                  <a:pt x="3528146" y="10270898"/>
                  <a:pt x="3528146" y="10270898"/>
                  <a:pt x="3528146" y="10270898"/>
                </a:cubicBezTo>
                <a:cubicBezTo>
                  <a:pt x="3502204" y="10270898"/>
                  <a:pt x="3502204" y="10270898"/>
                  <a:pt x="3502204" y="10270898"/>
                </a:cubicBezTo>
                <a:cubicBezTo>
                  <a:pt x="3476261" y="10270898"/>
                  <a:pt x="3476261" y="10270898"/>
                  <a:pt x="3476261" y="10270898"/>
                </a:cubicBezTo>
                <a:cubicBezTo>
                  <a:pt x="3450319" y="10270898"/>
                  <a:pt x="3450319" y="10270898"/>
                  <a:pt x="3450319" y="10270898"/>
                </a:cubicBezTo>
                <a:cubicBezTo>
                  <a:pt x="3320608" y="10270898"/>
                  <a:pt x="3320608" y="10270898"/>
                  <a:pt x="3320608" y="10270898"/>
                </a:cubicBezTo>
                <a:cubicBezTo>
                  <a:pt x="3268723" y="10270898"/>
                  <a:pt x="3268723" y="10270898"/>
                  <a:pt x="3268723" y="10270898"/>
                </a:cubicBezTo>
                <a:cubicBezTo>
                  <a:pt x="3190897" y="10270898"/>
                  <a:pt x="3190897" y="10270898"/>
                  <a:pt x="3190897" y="10270898"/>
                </a:cubicBezTo>
                <a:cubicBezTo>
                  <a:pt x="3164954" y="10270898"/>
                  <a:pt x="3164954" y="10270898"/>
                  <a:pt x="3164954" y="10270898"/>
                </a:cubicBezTo>
                <a:cubicBezTo>
                  <a:pt x="3139012" y="10270898"/>
                  <a:pt x="3139012" y="10270898"/>
                  <a:pt x="3139012" y="10270898"/>
                </a:cubicBezTo>
                <a:cubicBezTo>
                  <a:pt x="3113070" y="10270898"/>
                  <a:pt x="3113070" y="10270898"/>
                  <a:pt x="3113070" y="10270898"/>
                </a:cubicBezTo>
                <a:cubicBezTo>
                  <a:pt x="3009301" y="10270898"/>
                  <a:pt x="3009301" y="10270898"/>
                  <a:pt x="3009301" y="10270898"/>
                </a:cubicBezTo>
                <a:cubicBezTo>
                  <a:pt x="2983359" y="10270898"/>
                  <a:pt x="2983359" y="10270898"/>
                  <a:pt x="2983359" y="10270898"/>
                </a:cubicBezTo>
                <a:cubicBezTo>
                  <a:pt x="2957416" y="10270898"/>
                  <a:pt x="2957416" y="10270898"/>
                  <a:pt x="2957416" y="10270898"/>
                </a:cubicBezTo>
                <a:cubicBezTo>
                  <a:pt x="2879590" y="10270898"/>
                  <a:pt x="2879590" y="10270898"/>
                  <a:pt x="2879590" y="10270898"/>
                </a:cubicBezTo>
                <a:cubicBezTo>
                  <a:pt x="2853647" y="10270898"/>
                  <a:pt x="2853647" y="10270898"/>
                  <a:pt x="2853647" y="10270898"/>
                </a:cubicBezTo>
                <a:cubicBezTo>
                  <a:pt x="2697994" y="10270898"/>
                  <a:pt x="2697994" y="10270898"/>
                  <a:pt x="2697994" y="10270898"/>
                </a:cubicBezTo>
                <a:cubicBezTo>
                  <a:pt x="2672052" y="10270898"/>
                  <a:pt x="2672052" y="10270898"/>
                  <a:pt x="2672052" y="10270898"/>
                </a:cubicBezTo>
                <a:cubicBezTo>
                  <a:pt x="2490456" y="10270898"/>
                  <a:pt x="2490456" y="10270898"/>
                  <a:pt x="2490456" y="10270898"/>
                </a:cubicBezTo>
                <a:cubicBezTo>
                  <a:pt x="2464514" y="10270898"/>
                  <a:pt x="2464514" y="10270898"/>
                  <a:pt x="2464514" y="10270898"/>
                </a:cubicBezTo>
                <a:cubicBezTo>
                  <a:pt x="2386687" y="10270898"/>
                  <a:pt x="2386687" y="10270898"/>
                  <a:pt x="2386687" y="10270898"/>
                </a:cubicBezTo>
                <a:cubicBezTo>
                  <a:pt x="2256976" y="10270898"/>
                  <a:pt x="2256976" y="10270898"/>
                  <a:pt x="2256976" y="10270898"/>
                </a:cubicBezTo>
                <a:cubicBezTo>
                  <a:pt x="2231034" y="10219544"/>
                  <a:pt x="2205091" y="10193866"/>
                  <a:pt x="2179149" y="10168189"/>
                </a:cubicBezTo>
                <a:cubicBezTo>
                  <a:pt x="2179149" y="10219544"/>
                  <a:pt x="2205091" y="10245221"/>
                  <a:pt x="2205091" y="10270898"/>
                </a:cubicBezTo>
                <a:cubicBezTo>
                  <a:pt x="2127265" y="10270898"/>
                  <a:pt x="2127265" y="10270898"/>
                  <a:pt x="2127265" y="10270898"/>
                </a:cubicBezTo>
                <a:cubicBezTo>
                  <a:pt x="2101322" y="10270898"/>
                  <a:pt x="2101322" y="10270898"/>
                  <a:pt x="2101322" y="10270898"/>
                </a:cubicBezTo>
                <a:cubicBezTo>
                  <a:pt x="2075380" y="10270898"/>
                  <a:pt x="2075380" y="10270898"/>
                  <a:pt x="2075380" y="10270898"/>
                </a:cubicBezTo>
                <a:cubicBezTo>
                  <a:pt x="1660304" y="10270898"/>
                  <a:pt x="1660304" y="10270898"/>
                  <a:pt x="1660304" y="10270898"/>
                </a:cubicBezTo>
                <a:cubicBezTo>
                  <a:pt x="1426824" y="10270898"/>
                  <a:pt x="1426824" y="10270898"/>
                  <a:pt x="1426824" y="10270898"/>
                </a:cubicBezTo>
                <a:cubicBezTo>
                  <a:pt x="1400882" y="10270898"/>
                  <a:pt x="1400882" y="10270898"/>
                  <a:pt x="1400882" y="10270898"/>
                </a:cubicBezTo>
                <a:cubicBezTo>
                  <a:pt x="1323055" y="10270898"/>
                  <a:pt x="1323055" y="10270898"/>
                  <a:pt x="1323055" y="10270898"/>
                </a:cubicBezTo>
                <a:cubicBezTo>
                  <a:pt x="1271170" y="10270898"/>
                  <a:pt x="1271170" y="10270898"/>
                  <a:pt x="1271170" y="10270898"/>
                </a:cubicBezTo>
                <a:cubicBezTo>
                  <a:pt x="959863" y="10270898"/>
                  <a:pt x="959863" y="10270898"/>
                  <a:pt x="959863" y="10270898"/>
                </a:cubicBezTo>
                <a:cubicBezTo>
                  <a:pt x="933921" y="10270898"/>
                  <a:pt x="933921" y="10270898"/>
                  <a:pt x="933921" y="10270898"/>
                </a:cubicBezTo>
                <a:cubicBezTo>
                  <a:pt x="882037" y="10270898"/>
                  <a:pt x="882037" y="10270898"/>
                  <a:pt x="882037" y="10270898"/>
                </a:cubicBezTo>
                <a:cubicBezTo>
                  <a:pt x="830152" y="10270898"/>
                  <a:pt x="830152" y="10270898"/>
                  <a:pt x="830152" y="10270898"/>
                </a:cubicBezTo>
                <a:cubicBezTo>
                  <a:pt x="674498" y="10270898"/>
                  <a:pt x="674498" y="10270898"/>
                  <a:pt x="674498" y="10270898"/>
                </a:cubicBezTo>
                <a:cubicBezTo>
                  <a:pt x="622614" y="10270898"/>
                  <a:pt x="622614" y="10270898"/>
                  <a:pt x="622614" y="10270898"/>
                </a:cubicBezTo>
                <a:cubicBezTo>
                  <a:pt x="596672" y="10270898"/>
                  <a:pt x="596672" y="10270898"/>
                  <a:pt x="596672" y="10270898"/>
                </a:cubicBezTo>
                <a:cubicBezTo>
                  <a:pt x="570729" y="10270898"/>
                  <a:pt x="570729" y="10270898"/>
                  <a:pt x="570729" y="10270898"/>
                </a:cubicBezTo>
                <a:cubicBezTo>
                  <a:pt x="103769" y="10270898"/>
                  <a:pt x="103769" y="10270898"/>
                  <a:pt x="103769" y="10270898"/>
                </a:cubicBezTo>
                <a:cubicBezTo>
                  <a:pt x="77827" y="10245221"/>
                  <a:pt x="25942" y="10193866"/>
                  <a:pt x="0" y="10142512"/>
                </a:cubicBezTo>
                <a:cubicBezTo>
                  <a:pt x="0" y="10116835"/>
                  <a:pt x="0" y="10116835"/>
                  <a:pt x="0" y="10116835"/>
                </a:cubicBezTo>
                <a:cubicBezTo>
                  <a:pt x="0" y="10065480"/>
                  <a:pt x="0" y="10065480"/>
                  <a:pt x="0" y="10065480"/>
                </a:cubicBezTo>
                <a:cubicBezTo>
                  <a:pt x="0" y="9885739"/>
                  <a:pt x="0" y="9885739"/>
                  <a:pt x="0" y="9885739"/>
                </a:cubicBezTo>
                <a:cubicBezTo>
                  <a:pt x="0" y="9654644"/>
                  <a:pt x="0" y="9654644"/>
                  <a:pt x="0" y="9654644"/>
                </a:cubicBezTo>
                <a:cubicBezTo>
                  <a:pt x="0" y="9603290"/>
                  <a:pt x="0" y="9603290"/>
                  <a:pt x="0" y="9603290"/>
                </a:cubicBezTo>
                <a:cubicBezTo>
                  <a:pt x="0" y="9577612"/>
                  <a:pt x="0" y="9577612"/>
                  <a:pt x="0" y="9577612"/>
                </a:cubicBezTo>
                <a:cubicBezTo>
                  <a:pt x="0" y="9551935"/>
                  <a:pt x="0" y="9551935"/>
                  <a:pt x="0" y="9551935"/>
                </a:cubicBezTo>
                <a:cubicBezTo>
                  <a:pt x="0" y="9474903"/>
                  <a:pt x="0" y="9474903"/>
                  <a:pt x="0" y="9474903"/>
                </a:cubicBezTo>
                <a:cubicBezTo>
                  <a:pt x="0" y="9397872"/>
                  <a:pt x="0" y="9397872"/>
                  <a:pt x="0" y="9397872"/>
                </a:cubicBezTo>
                <a:cubicBezTo>
                  <a:pt x="0" y="9346517"/>
                  <a:pt x="0" y="9346517"/>
                  <a:pt x="0" y="9346517"/>
                </a:cubicBezTo>
                <a:cubicBezTo>
                  <a:pt x="0" y="9295163"/>
                  <a:pt x="0" y="9295163"/>
                  <a:pt x="0" y="9295163"/>
                </a:cubicBezTo>
                <a:cubicBezTo>
                  <a:pt x="0" y="9192454"/>
                  <a:pt x="0" y="9192454"/>
                  <a:pt x="0" y="9192454"/>
                </a:cubicBezTo>
                <a:cubicBezTo>
                  <a:pt x="0" y="9141099"/>
                  <a:pt x="0" y="9141099"/>
                  <a:pt x="0" y="9141099"/>
                </a:cubicBezTo>
                <a:cubicBezTo>
                  <a:pt x="0" y="8704586"/>
                  <a:pt x="0" y="8704586"/>
                  <a:pt x="0" y="8704586"/>
                </a:cubicBezTo>
                <a:cubicBezTo>
                  <a:pt x="0" y="8576200"/>
                  <a:pt x="0" y="8576200"/>
                  <a:pt x="0" y="8576200"/>
                </a:cubicBezTo>
                <a:cubicBezTo>
                  <a:pt x="0" y="8499168"/>
                  <a:pt x="0" y="8499168"/>
                  <a:pt x="0" y="8499168"/>
                </a:cubicBezTo>
                <a:cubicBezTo>
                  <a:pt x="0" y="8447814"/>
                  <a:pt x="0" y="8447814"/>
                  <a:pt x="0" y="8447814"/>
                </a:cubicBezTo>
                <a:cubicBezTo>
                  <a:pt x="0" y="8396459"/>
                  <a:pt x="0" y="8396459"/>
                  <a:pt x="0" y="8396459"/>
                </a:cubicBezTo>
                <a:cubicBezTo>
                  <a:pt x="0" y="8319428"/>
                  <a:pt x="0" y="8319428"/>
                  <a:pt x="0" y="8319428"/>
                </a:cubicBezTo>
                <a:cubicBezTo>
                  <a:pt x="0" y="8293750"/>
                  <a:pt x="0" y="8293750"/>
                  <a:pt x="0" y="8293750"/>
                </a:cubicBezTo>
                <a:cubicBezTo>
                  <a:pt x="0" y="8139687"/>
                  <a:pt x="0" y="8139687"/>
                  <a:pt x="0" y="8139687"/>
                </a:cubicBezTo>
                <a:cubicBezTo>
                  <a:pt x="0" y="8088332"/>
                  <a:pt x="0" y="8088332"/>
                  <a:pt x="0" y="8088332"/>
                </a:cubicBezTo>
                <a:cubicBezTo>
                  <a:pt x="0" y="8062655"/>
                  <a:pt x="0" y="8062655"/>
                  <a:pt x="0" y="8062655"/>
                </a:cubicBezTo>
                <a:cubicBezTo>
                  <a:pt x="0" y="8036978"/>
                  <a:pt x="0" y="8036978"/>
                  <a:pt x="0" y="8036978"/>
                </a:cubicBezTo>
                <a:cubicBezTo>
                  <a:pt x="0" y="7985623"/>
                  <a:pt x="0" y="7985623"/>
                  <a:pt x="0" y="7985623"/>
                </a:cubicBezTo>
                <a:cubicBezTo>
                  <a:pt x="0" y="7908592"/>
                  <a:pt x="0" y="7908592"/>
                  <a:pt x="0" y="7908592"/>
                </a:cubicBezTo>
                <a:cubicBezTo>
                  <a:pt x="0" y="7857237"/>
                  <a:pt x="0" y="7857237"/>
                  <a:pt x="0" y="7857237"/>
                </a:cubicBezTo>
                <a:cubicBezTo>
                  <a:pt x="0" y="7805883"/>
                  <a:pt x="0" y="7805883"/>
                  <a:pt x="0" y="7805883"/>
                </a:cubicBezTo>
                <a:cubicBezTo>
                  <a:pt x="0" y="7754528"/>
                  <a:pt x="0" y="7754528"/>
                  <a:pt x="0" y="7754528"/>
                </a:cubicBezTo>
                <a:cubicBezTo>
                  <a:pt x="0" y="7728851"/>
                  <a:pt x="0" y="7728851"/>
                  <a:pt x="0" y="7728851"/>
                </a:cubicBezTo>
                <a:cubicBezTo>
                  <a:pt x="25942" y="7754528"/>
                  <a:pt x="51884" y="7754528"/>
                  <a:pt x="77827" y="7805883"/>
                </a:cubicBezTo>
                <a:cubicBezTo>
                  <a:pt x="77827" y="7805883"/>
                  <a:pt x="103769" y="7805883"/>
                  <a:pt x="103769" y="7805883"/>
                </a:cubicBezTo>
                <a:cubicBezTo>
                  <a:pt x="77827" y="7780205"/>
                  <a:pt x="77827" y="7754528"/>
                  <a:pt x="77827" y="7754528"/>
                </a:cubicBezTo>
                <a:cubicBezTo>
                  <a:pt x="77827" y="7728851"/>
                  <a:pt x="51884" y="7703174"/>
                  <a:pt x="51884" y="7703174"/>
                </a:cubicBezTo>
                <a:cubicBezTo>
                  <a:pt x="51884" y="7677497"/>
                  <a:pt x="51884" y="7651819"/>
                  <a:pt x="51884" y="7651819"/>
                </a:cubicBezTo>
                <a:cubicBezTo>
                  <a:pt x="25942" y="7626142"/>
                  <a:pt x="25942" y="7626142"/>
                  <a:pt x="25942" y="7626142"/>
                </a:cubicBezTo>
                <a:cubicBezTo>
                  <a:pt x="25942" y="7626142"/>
                  <a:pt x="0" y="7626142"/>
                  <a:pt x="0" y="7600465"/>
                </a:cubicBezTo>
                <a:cubicBezTo>
                  <a:pt x="0" y="7395047"/>
                  <a:pt x="0" y="7395047"/>
                  <a:pt x="0" y="7395047"/>
                </a:cubicBezTo>
                <a:cubicBezTo>
                  <a:pt x="0" y="7343692"/>
                  <a:pt x="0" y="7343692"/>
                  <a:pt x="0" y="7343692"/>
                </a:cubicBezTo>
                <a:cubicBezTo>
                  <a:pt x="0" y="7292338"/>
                  <a:pt x="0" y="7292338"/>
                  <a:pt x="0" y="7292338"/>
                </a:cubicBezTo>
                <a:cubicBezTo>
                  <a:pt x="0" y="7189629"/>
                  <a:pt x="0" y="7189629"/>
                  <a:pt x="0" y="7189629"/>
                </a:cubicBezTo>
                <a:cubicBezTo>
                  <a:pt x="25942" y="7215306"/>
                  <a:pt x="51884" y="7215306"/>
                  <a:pt x="77827" y="7189629"/>
                </a:cubicBezTo>
                <a:cubicBezTo>
                  <a:pt x="51884" y="7189629"/>
                  <a:pt x="25942" y="7163952"/>
                  <a:pt x="0" y="7138274"/>
                </a:cubicBezTo>
                <a:cubicBezTo>
                  <a:pt x="0" y="7086920"/>
                  <a:pt x="0" y="7086920"/>
                  <a:pt x="0" y="7086920"/>
                </a:cubicBezTo>
                <a:cubicBezTo>
                  <a:pt x="0" y="7035565"/>
                  <a:pt x="0" y="7035565"/>
                  <a:pt x="0" y="7035565"/>
                </a:cubicBezTo>
                <a:cubicBezTo>
                  <a:pt x="0" y="6855825"/>
                  <a:pt x="0" y="6855825"/>
                  <a:pt x="0" y="6855825"/>
                </a:cubicBezTo>
                <a:cubicBezTo>
                  <a:pt x="6486" y="6862244"/>
                  <a:pt x="11350" y="6867058"/>
                  <a:pt x="15403" y="6871070"/>
                </a:cubicBezTo>
                <a:lnTo>
                  <a:pt x="21654" y="6877258"/>
                </a:lnTo>
                <a:lnTo>
                  <a:pt x="21889" y="6877490"/>
                </a:lnTo>
                <a:cubicBezTo>
                  <a:pt x="24321" y="6879897"/>
                  <a:pt x="25942" y="6881502"/>
                  <a:pt x="25942" y="6881502"/>
                </a:cubicBezTo>
                <a:cubicBezTo>
                  <a:pt x="32428" y="6887921"/>
                  <a:pt x="38913" y="6894341"/>
                  <a:pt x="51884" y="6907179"/>
                </a:cubicBezTo>
                <a:cubicBezTo>
                  <a:pt x="51884" y="6907179"/>
                  <a:pt x="51884" y="6881502"/>
                  <a:pt x="25942" y="6881502"/>
                </a:cubicBezTo>
                <a:lnTo>
                  <a:pt x="21654" y="6877258"/>
                </a:lnTo>
                <a:lnTo>
                  <a:pt x="12971" y="6868663"/>
                </a:lnTo>
                <a:cubicBezTo>
                  <a:pt x="6486" y="6862244"/>
                  <a:pt x="0" y="6855825"/>
                  <a:pt x="0" y="6855825"/>
                </a:cubicBezTo>
                <a:cubicBezTo>
                  <a:pt x="0" y="6753116"/>
                  <a:pt x="0" y="6753116"/>
                  <a:pt x="0" y="6753116"/>
                </a:cubicBezTo>
                <a:cubicBezTo>
                  <a:pt x="0" y="6727438"/>
                  <a:pt x="0" y="6727438"/>
                  <a:pt x="0" y="6727438"/>
                </a:cubicBezTo>
                <a:cubicBezTo>
                  <a:pt x="0" y="6316603"/>
                  <a:pt x="0" y="6316603"/>
                  <a:pt x="0" y="6316603"/>
                </a:cubicBezTo>
                <a:cubicBezTo>
                  <a:pt x="0" y="6290925"/>
                  <a:pt x="0" y="6290925"/>
                  <a:pt x="0" y="6290925"/>
                </a:cubicBezTo>
                <a:cubicBezTo>
                  <a:pt x="0" y="6213894"/>
                  <a:pt x="0" y="6213894"/>
                  <a:pt x="0" y="6213894"/>
                </a:cubicBezTo>
                <a:cubicBezTo>
                  <a:pt x="0" y="6162539"/>
                  <a:pt x="0" y="6162539"/>
                  <a:pt x="0" y="6162539"/>
                </a:cubicBezTo>
                <a:cubicBezTo>
                  <a:pt x="0" y="6059830"/>
                  <a:pt x="0" y="6059830"/>
                  <a:pt x="0" y="6059830"/>
                </a:cubicBezTo>
                <a:cubicBezTo>
                  <a:pt x="0" y="6034153"/>
                  <a:pt x="0" y="6034153"/>
                  <a:pt x="0" y="6034153"/>
                </a:cubicBezTo>
                <a:cubicBezTo>
                  <a:pt x="0" y="6008476"/>
                  <a:pt x="0" y="6008476"/>
                  <a:pt x="0" y="6008476"/>
                </a:cubicBezTo>
                <a:cubicBezTo>
                  <a:pt x="0" y="5982798"/>
                  <a:pt x="0" y="5982798"/>
                  <a:pt x="0" y="5982798"/>
                </a:cubicBezTo>
                <a:cubicBezTo>
                  <a:pt x="0" y="5751703"/>
                  <a:pt x="0" y="5751703"/>
                  <a:pt x="0" y="5751703"/>
                </a:cubicBezTo>
                <a:cubicBezTo>
                  <a:pt x="0" y="5726026"/>
                  <a:pt x="0" y="5726026"/>
                  <a:pt x="0" y="5726026"/>
                </a:cubicBezTo>
                <a:cubicBezTo>
                  <a:pt x="0" y="5700349"/>
                  <a:pt x="0" y="5700349"/>
                  <a:pt x="0" y="5700349"/>
                </a:cubicBezTo>
                <a:cubicBezTo>
                  <a:pt x="0" y="5597640"/>
                  <a:pt x="0" y="5597640"/>
                  <a:pt x="0" y="5597640"/>
                </a:cubicBezTo>
                <a:cubicBezTo>
                  <a:pt x="0" y="5520608"/>
                  <a:pt x="0" y="5520608"/>
                  <a:pt x="0" y="5520608"/>
                </a:cubicBezTo>
                <a:cubicBezTo>
                  <a:pt x="0" y="5469253"/>
                  <a:pt x="0" y="5469253"/>
                  <a:pt x="0" y="5469253"/>
                </a:cubicBezTo>
                <a:cubicBezTo>
                  <a:pt x="0" y="5366544"/>
                  <a:pt x="0" y="5366544"/>
                  <a:pt x="0" y="5366544"/>
                </a:cubicBezTo>
                <a:cubicBezTo>
                  <a:pt x="0" y="5340867"/>
                  <a:pt x="0" y="5340867"/>
                  <a:pt x="0" y="5340867"/>
                </a:cubicBezTo>
                <a:cubicBezTo>
                  <a:pt x="0" y="5263835"/>
                  <a:pt x="0" y="5263835"/>
                  <a:pt x="0" y="5263835"/>
                </a:cubicBezTo>
                <a:cubicBezTo>
                  <a:pt x="0" y="5238158"/>
                  <a:pt x="0" y="5238158"/>
                  <a:pt x="0" y="5238158"/>
                </a:cubicBezTo>
                <a:cubicBezTo>
                  <a:pt x="0" y="5161126"/>
                  <a:pt x="0" y="5161126"/>
                  <a:pt x="0" y="5161126"/>
                </a:cubicBezTo>
                <a:cubicBezTo>
                  <a:pt x="0" y="5032740"/>
                  <a:pt x="0" y="5032740"/>
                  <a:pt x="0" y="5032740"/>
                </a:cubicBezTo>
                <a:cubicBezTo>
                  <a:pt x="0" y="4981386"/>
                  <a:pt x="0" y="4981386"/>
                  <a:pt x="0" y="4981386"/>
                </a:cubicBezTo>
                <a:cubicBezTo>
                  <a:pt x="0" y="4930031"/>
                  <a:pt x="0" y="4930031"/>
                  <a:pt x="0" y="4930031"/>
                </a:cubicBezTo>
                <a:cubicBezTo>
                  <a:pt x="0" y="4878677"/>
                  <a:pt x="0" y="4878677"/>
                  <a:pt x="0" y="4878677"/>
                </a:cubicBezTo>
                <a:cubicBezTo>
                  <a:pt x="0" y="4827322"/>
                  <a:pt x="0" y="4827322"/>
                  <a:pt x="0" y="4827322"/>
                </a:cubicBezTo>
                <a:cubicBezTo>
                  <a:pt x="0" y="4698936"/>
                  <a:pt x="0" y="4698936"/>
                  <a:pt x="0" y="4698936"/>
                </a:cubicBezTo>
                <a:cubicBezTo>
                  <a:pt x="0" y="4647582"/>
                  <a:pt x="0" y="4647582"/>
                  <a:pt x="0" y="4647582"/>
                </a:cubicBezTo>
                <a:cubicBezTo>
                  <a:pt x="0" y="4628324"/>
                  <a:pt x="0" y="4613880"/>
                  <a:pt x="0" y="4603048"/>
                </a:cubicBezTo>
                <a:lnTo>
                  <a:pt x="0" y="4596227"/>
                </a:lnTo>
                <a:cubicBezTo>
                  <a:pt x="25942" y="4596227"/>
                  <a:pt x="25942" y="4621904"/>
                  <a:pt x="51884" y="4647582"/>
                </a:cubicBezTo>
                <a:cubicBezTo>
                  <a:pt x="25942" y="4621904"/>
                  <a:pt x="25942" y="4596227"/>
                  <a:pt x="25942" y="4570550"/>
                </a:cubicBezTo>
                <a:cubicBezTo>
                  <a:pt x="0" y="4570550"/>
                  <a:pt x="0" y="4544873"/>
                  <a:pt x="0" y="4519195"/>
                </a:cubicBezTo>
                <a:cubicBezTo>
                  <a:pt x="0" y="4339455"/>
                  <a:pt x="0" y="4339455"/>
                  <a:pt x="0" y="4339455"/>
                </a:cubicBezTo>
                <a:cubicBezTo>
                  <a:pt x="0" y="4313777"/>
                  <a:pt x="0" y="4313777"/>
                  <a:pt x="0" y="4313777"/>
                </a:cubicBezTo>
                <a:cubicBezTo>
                  <a:pt x="0" y="4262423"/>
                  <a:pt x="0" y="4262423"/>
                  <a:pt x="0" y="4262423"/>
                </a:cubicBezTo>
                <a:cubicBezTo>
                  <a:pt x="0" y="4236746"/>
                  <a:pt x="0" y="4236746"/>
                  <a:pt x="0" y="4236746"/>
                </a:cubicBezTo>
                <a:cubicBezTo>
                  <a:pt x="0" y="4082682"/>
                  <a:pt x="0" y="4082682"/>
                  <a:pt x="0" y="4082682"/>
                </a:cubicBezTo>
                <a:cubicBezTo>
                  <a:pt x="0" y="4031328"/>
                  <a:pt x="0" y="4031328"/>
                  <a:pt x="0" y="4031328"/>
                </a:cubicBezTo>
                <a:cubicBezTo>
                  <a:pt x="0" y="3671846"/>
                  <a:pt x="0" y="3671846"/>
                  <a:pt x="0" y="3671846"/>
                </a:cubicBezTo>
                <a:cubicBezTo>
                  <a:pt x="0" y="3646169"/>
                  <a:pt x="0" y="3646169"/>
                  <a:pt x="0" y="3646169"/>
                </a:cubicBezTo>
                <a:cubicBezTo>
                  <a:pt x="0" y="3620492"/>
                  <a:pt x="0" y="3620492"/>
                  <a:pt x="0" y="3620492"/>
                </a:cubicBezTo>
                <a:cubicBezTo>
                  <a:pt x="0" y="3594815"/>
                  <a:pt x="0" y="3594815"/>
                  <a:pt x="0" y="3594815"/>
                </a:cubicBezTo>
                <a:cubicBezTo>
                  <a:pt x="0" y="3569137"/>
                  <a:pt x="0" y="3569137"/>
                  <a:pt x="0" y="3569137"/>
                </a:cubicBezTo>
                <a:cubicBezTo>
                  <a:pt x="0" y="3517783"/>
                  <a:pt x="0" y="3517783"/>
                  <a:pt x="0" y="3517783"/>
                </a:cubicBezTo>
                <a:cubicBezTo>
                  <a:pt x="0" y="3466428"/>
                  <a:pt x="0" y="3466428"/>
                  <a:pt x="0" y="3466428"/>
                </a:cubicBezTo>
                <a:cubicBezTo>
                  <a:pt x="0" y="3363719"/>
                  <a:pt x="0" y="3363719"/>
                  <a:pt x="0" y="3363719"/>
                </a:cubicBezTo>
                <a:cubicBezTo>
                  <a:pt x="0" y="3338042"/>
                  <a:pt x="0" y="3338042"/>
                  <a:pt x="0" y="3338042"/>
                </a:cubicBezTo>
                <a:cubicBezTo>
                  <a:pt x="0" y="3312365"/>
                  <a:pt x="0" y="3312365"/>
                  <a:pt x="0" y="3312365"/>
                </a:cubicBezTo>
                <a:cubicBezTo>
                  <a:pt x="0" y="3286688"/>
                  <a:pt x="0" y="3286688"/>
                  <a:pt x="0" y="3286688"/>
                </a:cubicBezTo>
                <a:cubicBezTo>
                  <a:pt x="0" y="3183979"/>
                  <a:pt x="0" y="3183979"/>
                  <a:pt x="0" y="3183979"/>
                </a:cubicBezTo>
                <a:cubicBezTo>
                  <a:pt x="0" y="3158301"/>
                  <a:pt x="0" y="3158301"/>
                  <a:pt x="0" y="3158301"/>
                </a:cubicBezTo>
                <a:cubicBezTo>
                  <a:pt x="0" y="3132624"/>
                  <a:pt x="0" y="3132624"/>
                  <a:pt x="0" y="3132624"/>
                </a:cubicBezTo>
                <a:cubicBezTo>
                  <a:pt x="0" y="3106947"/>
                  <a:pt x="0" y="3106947"/>
                  <a:pt x="0" y="3106947"/>
                </a:cubicBezTo>
                <a:cubicBezTo>
                  <a:pt x="0" y="3081270"/>
                  <a:pt x="0" y="3081270"/>
                  <a:pt x="0" y="3081270"/>
                </a:cubicBezTo>
                <a:cubicBezTo>
                  <a:pt x="0" y="3055593"/>
                  <a:pt x="0" y="3055593"/>
                  <a:pt x="0" y="3055593"/>
                </a:cubicBezTo>
                <a:cubicBezTo>
                  <a:pt x="0" y="3004238"/>
                  <a:pt x="0" y="3004238"/>
                  <a:pt x="0" y="3004238"/>
                </a:cubicBezTo>
                <a:cubicBezTo>
                  <a:pt x="0" y="2952884"/>
                  <a:pt x="0" y="2952884"/>
                  <a:pt x="0" y="2952884"/>
                </a:cubicBezTo>
                <a:cubicBezTo>
                  <a:pt x="0" y="2927206"/>
                  <a:pt x="0" y="2927206"/>
                  <a:pt x="0" y="2927206"/>
                </a:cubicBezTo>
                <a:cubicBezTo>
                  <a:pt x="0" y="2901529"/>
                  <a:pt x="0" y="2901529"/>
                  <a:pt x="0" y="2901529"/>
                </a:cubicBezTo>
                <a:cubicBezTo>
                  <a:pt x="0" y="2850175"/>
                  <a:pt x="0" y="2850175"/>
                  <a:pt x="0" y="2850175"/>
                </a:cubicBezTo>
                <a:cubicBezTo>
                  <a:pt x="0" y="2824497"/>
                  <a:pt x="0" y="2824497"/>
                  <a:pt x="0" y="2824497"/>
                </a:cubicBezTo>
                <a:cubicBezTo>
                  <a:pt x="0" y="2798820"/>
                  <a:pt x="0" y="2798820"/>
                  <a:pt x="0" y="2798820"/>
                </a:cubicBezTo>
                <a:cubicBezTo>
                  <a:pt x="0" y="2773143"/>
                  <a:pt x="0" y="2773143"/>
                  <a:pt x="0" y="2773143"/>
                </a:cubicBezTo>
                <a:cubicBezTo>
                  <a:pt x="0" y="2696111"/>
                  <a:pt x="0" y="2696111"/>
                  <a:pt x="0" y="2696111"/>
                </a:cubicBezTo>
                <a:cubicBezTo>
                  <a:pt x="0" y="2670434"/>
                  <a:pt x="0" y="2670434"/>
                  <a:pt x="0" y="2670434"/>
                </a:cubicBezTo>
                <a:cubicBezTo>
                  <a:pt x="0" y="2465015"/>
                  <a:pt x="0" y="2465015"/>
                  <a:pt x="0" y="2465015"/>
                </a:cubicBezTo>
                <a:cubicBezTo>
                  <a:pt x="0" y="2413661"/>
                  <a:pt x="0" y="2413661"/>
                  <a:pt x="0" y="2413661"/>
                </a:cubicBezTo>
                <a:cubicBezTo>
                  <a:pt x="0" y="2387984"/>
                  <a:pt x="0" y="2387984"/>
                  <a:pt x="0" y="2387984"/>
                </a:cubicBezTo>
                <a:cubicBezTo>
                  <a:pt x="0" y="2233920"/>
                  <a:pt x="0" y="2233920"/>
                  <a:pt x="0" y="2233920"/>
                </a:cubicBezTo>
                <a:cubicBezTo>
                  <a:pt x="0" y="2208243"/>
                  <a:pt x="0" y="2208243"/>
                  <a:pt x="0" y="2208243"/>
                </a:cubicBezTo>
                <a:cubicBezTo>
                  <a:pt x="0" y="2131211"/>
                  <a:pt x="0" y="2131211"/>
                  <a:pt x="0" y="2131211"/>
                </a:cubicBezTo>
                <a:cubicBezTo>
                  <a:pt x="0" y="2028503"/>
                  <a:pt x="0" y="2028503"/>
                  <a:pt x="0" y="2028503"/>
                </a:cubicBezTo>
                <a:cubicBezTo>
                  <a:pt x="0" y="1874439"/>
                  <a:pt x="0" y="1874439"/>
                  <a:pt x="0" y="1874439"/>
                </a:cubicBezTo>
                <a:cubicBezTo>
                  <a:pt x="0" y="1720375"/>
                  <a:pt x="0" y="1720375"/>
                  <a:pt x="0" y="1720375"/>
                </a:cubicBezTo>
                <a:cubicBezTo>
                  <a:pt x="0" y="1669021"/>
                  <a:pt x="0" y="1669021"/>
                  <a:pt x="0" y="1669021"/>
                </a:cubicBezTo>
                <a:cubicBezTo>
                  <a:pt x="0" y="1643344"/>
                  <a:pt x="0" y="1643344"/>
                  <a:pt x="0" y="1643344"/>
                </a:cubicBezTo>
                <a:cubicBezTo>
                  <a:pt x="0" y="1591989"/>
                  <a:pt x="0" y="1591989"/>
                  <a:pt x="0" y="1591989"/>
                </a:cubicBezTo>
                <a:cubicBezTo>
                  <a:pt x="0" y="1540635"/>
                  <a:pt x="0" y="1540635"/>
                  <a:pt x="0" y="1540635"/>
                </a:cubicBezTo>
                <a:cubicBezTo>
                  <a:pt x="0" y="1514958"/>
                  <a:pt x="0" y="1514958"/>
                  <a:pt x="0" y="1514958"/>
                </a:cubicBezTo>
                <a:cubicBezTo>
                  <a:pt x="0" y="1463603"/>
                  <a:pt x="0" y="1463603"/>
                  <a:pt x="0" y="1463603"/>
                </a:cubicBezTo>
                <a:cubicBezTo>
                  <a:pt x="0" y="1386571"/>
                  <a:pt x="0" y="1386571"/>
                  <a:pt x="0" y="1386571"/>
                </a:cubicBezTo>
                <a:cubicBezTo>
                  <a:pt x="0" y="1335217"/>
                  <a:pt x="0" y="1335217"/>
                  <a:pt x="0" y="1335217"/>
                </a:cubicBezTo>
                <a:cubicBezTo>
                  <a:pt x="0" y="1232508"/>
                  <a:pt x="0" y="1232508"/>
                  <a:pt x="0" y="1232508"/>
                </a:cubicBezTo>
                <a:cubicBezTo>
                  <a:pt x="0" y="1181153"/>
                  <a:pt x="0" y="1181153"/>
                  <a:pt x="0" y="1181153"/>
                </a:cubicBezTo>
                <a:cubicBezTo>
                  <a:pt x="0" y="1155476"/>
                  <a:pt x="0" y="1155476"/>
                  <a:pt x="0" y="1155476"/>
                </a:cubicBezTo>
                <a:cubicBezTo>
                  <a:pt x="0" y="1129799"/>
                  <a:pt x="0" y="1129799"/>
                  <a:pt x="0" y="1129799"/>
                </a:cubicBezTo>
                <a:cubicBezTo>
                  <a:pt x="0" y="1104122"/>
                  <a:pt x="0" y="1104122"/>
                  <a:pt x="0" y="1104122"/>
                </a:cubicBezTo>
                <a:cubicBezTo>
                  <a:pt x="0" y="1078444"/>
                  <a:pt x="0" y="1078444"/>
                  <a:pt x="0" y="1078444"/>
                </a:cubicBezTo>
                <a:cubicBezTo>
                  <a:pt x="0" y="924381"/>
                  <a:pt x="0" y="924381"/>
                  <a:pt x="0" y="924381"/>
                </a:cubicBezTo>
                <a:cubicBezTo>
                  <a:pt x="0" y="898704"/>
                  <a:pt x="0" y="898704"/>
                  <a:pt x="0" y="898704"/>
                </a:cubicBezTo>
                <a:cubicBezTo>
                  <a:pt x="0" y="821672"/>
                  <a:pt x="0" y="821672"/>
                  <a:pt x="0" y="821672"/>
                </a:cubicBezTo>
                <a:cubicBezTo>
                  <a:pt x="0" y="795995"/>
                  <a:pt x="0" y="795995"/>
                  <a:pt x="0" y="795995"/>
                </a:cubicBezTo>
                <a:cubicBezTo>
                  <a:pt x="0" y="693286"/>
                  <a:pt x="0" y="693286"/>
                  <a:pt x="0" y="693286"/>
                </a:cubicBezTo>
                <a:cubicBezTo>
                  <a:pt x="0" y="667608"/>
                  <a:pt x="0" y="667608"/>
                  <a:pt x="0" y="667608"/>
                </a:cubicBezTo>
                <a:cubicBezTo>
                  <a:pt x="0" y="487868"/>
                  <a:pt x="0" y="487868"/>
                  <a:pt x="0" y="487868"/>
                </a:cubicBezTo>
                <a:cubicBezTo>
                  <a:pt x="0" y="462191"/>
                  <a:pt x="0" y="462191"/>
                  <a:pt x="0" y="462191"/>
                </a:cubicBezTo>
                <a:cubicBezTo>
                  <a:pt x="0" y="359482"/>
                  <a:pt x="0" y="359482"/>
                  <a:pt x="0" y="359482"/>
                </a:cubicBezTo>
                <a:cubicBezTo>
                  <a:pt x="0" y="308127"/>
                  <a:pt x="0" y="308127"/>
                  <a:pt x="0" y="308127"/>
                </a:cubicBezTo>
                <a:cubicBezTo>
                  <a:pt x="0" y="282450"/>
                  <a:pt x="0" y="282450"/>
                  <a:pt x="0" y="282450"/>
                </a:cubicBezTo>
                <a:cubicBezTo>
                  <a:pt x="0" y="256773"/>
                  <a:pt x="0" y="256773"/>
                  <a:pt x="0" y="256773"/>
                </a:cubicBezTo>
                <a:cubicBezTo>
                  <a:pt x="0" y="231095"/>
                  <a:pt x="0" y="231095"/>
                  <a:pt x="0" y="231095"/>
                </a:cubicBezTo>
                <a:cubicBezTo>
                  <a:pt x="0" y="179741"/>
                  <a:pt x="0" y="179741"/>
                  <a:pt x="0" y="179741"/>
                </a:cubicBezTo>
                <a:cubicBezTo>
                  <a:pt x="0" y="128386"/>
                  <a:pt x="0" y="128386"/>
                  <a:pt x="0" y="128386"/>
                </a:cubicBezTo>
                <a:cubicBezTo>
                  <a:pt x="0" y="102709"/>
                  <a:pt x="0" y="102709"/>
                  <a:pt x="0" y="102709"/>
                </a:cubicBezTo>
                <a:cubicBezTo>
                  <a:pt x="0" y="77032"/>
                  <a:pt x="0" y="77032"/>
                  <a:pt x="0" y="77032"/>
                </a:cubicBezTo>
                <a:cubicBezTo>
                  <a:pt x="0" y="0"/>
                  <a:pt x="0" y="0"/>
                  <a:pt x="0" y="0"/>
                </a:cubicBezTo>
                <a:close/>
              </a:path>
            </a:pathLst>
          </a:custGeom>
        </p:spPr>
        <p:txBody>
          <a:bodyPr wrap="square">
            <a:noAutofit/>
          </a:bodyPr>
          <a:lstStyle/>
          <a:p>
            <a:endParaRPr lang="ko-KR" altLang="en-US"/>
          </a:p>
        </p:txBody>
      </p:sp>
    </p:spTree>
    <p:extLst>
      <p:ext uri="{BB962C8B-B14F-4D97-AF65-F5344CB8AC3E}">
        <p14:creationId xmlns:p14="http://schemas.microsoft.com/office/powerpoint/2010/main" val="34077078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7_Picture_Layout">
    <p:spTree>
      <p:nvGrpSpPr>
        <p:cNvPr id="1" name=""/>
        <p:cNvGrpSpPr/>
        <p:nvPr/>
      </p:nvGrpSpPr>
      <p:grpSpPr>
        <a:xfrm>
          <a:off x="0" y="0"/>
          <a:ext cx="0" cy="0"/>
          <a:chOff x="0" y="0"/>
          <a:chExt cx="0" cy="0"/>
        </a:xfrm>
      </p:grpSpPr>
      <p:sp>
        <p:nvSpPr>
          <p:cNvPr id="6" name="Arc 5"/>
          <p:cNvSpPr/>
          <p:nvPr userDrawn="1"/>
        </p:nvSpPr>
        <p:spPr>
          <a:xfrm>
            <a:off x="2039257" y="-6004798"/>
            <a:ext cx="14209486" cy="14209486"/>
          </a:xfrm>
          <a:prstGeom prst="arc">
            <a:avLst>
              <a:gd name="adj1" fmla="val 1138041"/>
              <a:gd name="adj2" fmla="val 5290910"/>
            </a:avLst>
          </a:prstGeom>
          <a:ln w="381000" cap="rnd">
            <a:solidFill>
              <a:schemeClr val="accent4"/>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5" name="Arc 4"/>
          <p:cNvSpPr/>
          <p:nvPr userDrawn="1"/>
        </p:nvSpPr>
        <p:spPr>
          <a:xfrm>
            <a:off x="2039257" y="-6004798"/>
            <a:ext cx="14209486" cy="14209486"/>
          </a:xfrm>
          <a:prstGeom prst="arc">
            <a:avLst>
              <a:gd name="adj1" fmla="val 7326481"/>
              <a:gd name="adj2" fmla="val 9653283"/>
            </a:avLst>
          </a:prstGeom>
          <a:ln w="190500" cap="rnd">
            <a:solidFill>
              <a:srgbClr val="00B0F0"/>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4" name="Picture Placeholder 6"/>
          <p:cNvSpPr>
            <a:spLocks noGrp="1"/>
          </p:cNvSpPr>
          <p:nvPr>
            <p:ph type="pic" sz="quarter" idx="10"/>
          </p:nvPr>
        </p:nvSpPr>
        <p:spPr>
          <a:xfrm>
            <a:off x="5753100" y="3360279"/>
            <a:ext cx="6781799" cy="3566442"/>
          </a:xfrm>
          <a:custGeom>
            <a:avLst/>
            <a:gdLst>
              <a:gd name="connsiteX0" fmla="*/ 3226457 w 18288001"/>
              <a:gd name="connsiteY0" fmla="*/ 6287092 h 6299199"/>
              <a:gd name="connsiteX1" fmla="*/ 3132522 w 18288001"/>
              <a:gd name="connsiteY1" fmla="*/ 6296609 h 6299199"/>
              <a:gd name="connsiteX2" fmla="*/ 3226457 w 18288001"/>
              <a:gd name="connsiteY2" fmla="*/ 6287092 h 6299199"/>
              <a:gd name="connsiteX3" fmla="*/ 3875021 w 18288001"/>
              <a:gd name="connsiteY3" fmla="*/ 6170923 h 6299199"/>
              <a:gd name="connsiteX4" fmla="*/ 3889339 w 18288001"/>
              <a:gd name="connsiteY4" fmla="*/ 6171716 h 6299199"/>
              <a:gd name="connsiteX5" fmla="*/ 3927526 w 18288001"/>
              <a:gd name="connsiteY5" fmla="*/ 6171716 h 6299199"/>
              <a:gd name="connsiteX6" fmla="*/ 3870247 w 18288001"/>
              <a:gd name="connsiteY6" fmla="*/ 6174888 h 6299199"/>
              <a:gd name="connsiteX7" fmla="*/ 3875021 w 18288001"/>
              <a:gd name="connsiteY7" fmla="*/ 6170923 h 6299199"/>
              <a:gd name="connsiteX8" fmla="*/ 4631488 w 18288001"/>
              <a:gd name="connsiteY8" fmla="*/ 6170611 h 6299199"/>
              <a:gd name="connsiteX9" fmla="*/ 4653797 w 18288001"/>
              <a:gd name="connsiteY9" fmla="*/ 6174679 h 6299199"/>
              <a:gd name="connsiteX10" fmla="*/ 4578650 w 18288001"/>
              <a:gd name="connsiteY10" fmla="*/ 6174679 h 6299199"/>
              <a:gd name="connsiteX11" fmla="*/ 4631488 w 18288001"/>
              <a:gd name="connsiteY11" fmla="*/ 6170611 h 6299199"/>
              <a:gd name="connsiteX12" fmla="*/ 4453089 w 18288001"/>
              <a:gd name="connsiteY12" fmla="*/ 6143208 h 6299199"/>
              <a:gd name="connsiteX13" fmla="*/ 4459055 w 18288001"/>
              <a:gd name="connsiteY13" fmla="*/ 6149008 h 6299199"/>
              <a:gd name="connsiteX14" fmla="*/ 4420869 w 18288001"/>
              <a:gd name="connsiteY14" fmla="*/ 6149008 h 6299199"/>
              <a:gd name="connsiteX15" fmla="*/ 4453089 w 18288001"/>
              <a:gd name="connsiteY15" fmla="*/ 6143208 h 6299199"/>
              <a:gd name="connsiteX16" fmla="*/ 4578191 w 18288001"/>
              <a:gd name="connsiteY16" fmla="*/ 6120622 h 6299199"/>
              <a:gd name="connsiteX17" fmla="*/ 4617140 w 18288001"/>
              <a:gd name="connsiteY17" fmla="*/ 6133089 h 6299199"/>
              <a:gd name="connsiteX18" fmla="*/ 4610649 w 18288001"/>
              <a:gd name="connsiteY18" fmla="*/ 6133089 h 6299199"/>
              <a:gd name="connsiteX19" fmla="*/ 4578191 w 18288001"/>
              <a:gd name="connsiteY19" fmla="*/ 6136207 h 6299199"/>
              <a:gd name="connsiteX20" fmla="*/ 4578191 w 18288001"/>
              <a:gd name="connsiteY20" fmla="*/ 6120622 h 6299199"/>
              <a:gd name="connsiteX21" fmla="*/ 4971060 w 18288001"/>
              <a:gd name="connsiteY21" fmla="*/ 6043392 h 6299199"/>
              <a:gd name="connsiteX22" fmla="*/ 5027244 w 18288001"/>
              <a:gd name="connsiteY22" fmla="*/ 6049775 h 6299199"/>
              <a:gd name="connsiteX23" fmla="*/ 4938616 w 18288001"/>
              <a:gd name="connsiteY23" fmla="*/ 6065734 h 6299199"/>
              <a:gd name="connsiteX24" fmla="*/ 4951277 w 18288001"/>
              <a:gd name="connsiteY24" fmla="*/ 6081693 h 6299199"/>
              <a:gd name="connsiteX25" fmla="*/ 4957607 w 18288001"/>
              <a:gd name="connsiteY25" fmla="*/ 6072117 h 6299199"/>
              <a:gd name="connsiteX26" fmla="*/ 4925954 w 18288001"/>
              <a:gd name="connsiteY26" fmla="*/ 6078501 h 6299199"/>
              <a:gd name="connsiteX27" fmla="*/ 4900631 w 18288001"/>
              <a:gd name="connsiteY27" fmla="*/ 6065734 h 6299199"/>
              <a:gd name="connsiteX28" fmla="*/ 4887969 w 18288001"/>
              <a:gd name="connsiteY28" fmla="*/ 6081693 h 6299199"/>
              <a:gd name="connsiteX29" fmla="*/ 4786680 w 18288001"/>
              <a:gd name="connsiteY29" fmla="*/ 6078501 h 6299199"/>
              <a:gd name="connsiteX30" fmla="*/ 4812002 w 18288001"/>
              <a:gd name="connsiteY30" fmla="*/ 6059350 h 6299199"/>
              <a:gd name="connsiteX31" fmla="*/ 4824663 w 18288001"/>
              <a:gd name="connsiteY31" fmla="*/ 6059350 h 6299199"/>
              <a:gd name="connsiteX32" fmla="*/ 4887969 w 18288001"/>
              <a:gd name="connsiteY32" fmla="*/ 6059350 h 6299199"/>
              <a:gd name="connsiteX33" fmla="*/ 4875309 w 18288001"/>
              <a:gd name="connsiteY33" fmla="*/ 6056159 h 6299199"/>
              <a:gd name="connsiteX34" fmla="*/ 4887969 w 18288001"/>
              <a:gd name="connsiteY34" fmla="*/ 6056159 h 6299199"/>
              <a:gd name="connsiteX35" fmla="*/ 4938616 w 18288001"/>
              <a:gd name="connsiteY35" fmla="*/ 6056159 h 6299199"/>
              <a:gd name="connsiteX36" fmla="*/ 4971060 w 18288001"/>
              <a:gd name="connsiteY36" fmla="*/ 6043392 h 6299199"/>
              <a:gd name="connsiteX37" fmla="*/ 7618452 w 18288001"/>
              <a:gd name="connsiteY37" fmla="*/ 6034132 h 6299199"/>
              <a:gd name="connsiteX38" fmla="*/ 7499317 w 18288001"/>
              <a:gd name="connsiteY38" fmla="*/ 6043649 h 6299199"/>
              <a:gd name="connsiteX39" fmla="*/ 7618452 w 18288001"/>
              <a:gd name="connsiteY39" fmla="*/ 6034132 h 6299199"/>
              <a:gd name="connsiteX40" fmla="*/ 7203891 w 18288001"/>
              <a:gd name="connsiteY40" fmla="*/ 5987406 h 6299199"/>
              <a:gd name="connsiteX41" fmla="*/ 7219805 w 18288001"/>
              <a:gd name="connsiteY41" fmla="*/ 5989885 h 6299199"/>
              <a:gd name="connsiteX42" fmla="*/ 7157322 w 18288001"/>
              <a:gd name="connsiteY42" fmla="*/ 6002575 h 6299199"/>
              <a:gd name="connsiteX43" fmla="*/ 7203891 w 18288001"/>
              <a:gd name="connsiteY43" fmla="*/ 5987406 h 6299199"/>
              <a:gd name="connsiteX44" fmla="*/ 7244713 w 18288001"/>
              <a:gd name="connsiteY44" fmla="*/ 5963258 h 6299199"/>
              <a:gd name="connsiteX45" fmla="*/ 7322903 w 18288001"/>
              <a:gd name="connsiteY45" fmla="*/ 5967241 h 6299199"/>
              <a:gd name="connsiteX46" fmla="*/ 7316512 w 18288001"/>
              <a:gd name="connsiteY46" fmla="*/ 5979828 h 6299199"/>
              <a:gd name="connsiteX47" fmla="*/ 7246211 w 18288001"/>
              <a:gd name="connsiteY47" fmla="*/ 5989268 h 6299199"/>
              <a:gd name="connsiteX48" fmla="*/ 7227038 w 18288001"/>
              <a:gd name="connsiteY48" fmla="*/ 5967241 h 6299199"/>
              <a:gd name="connsiteX49" fmla="*/ 7244713 w 18288001"/>
              <a:gd name="connsiteY49" fmla="*/ 5963258 h 6299199"/>
              <a:gd name="connsiteX50" fmla="*/ 5209858 w 18288001"/>
              <a:gd name="connsiteY50" fmla="*/ 5962037 h 6299199"/>
              <a:gd name="connsiteX51" fmla="*/ 5273696 w 18288001"/>
              <a:gd name="connsiteY51" fmla="*/ 5964296 h 6299199"/>
              <a:gd name="connsiteX52" fmla="*/ 5279915 w 18288001"/>
              <a:gd name="connsiteY52" fmla="*/ 5980367 h 6299199"/>
              <a:gd name="connsiteX53" fmla="*/ 5223948 w 18288001"/>
              <a:gd name="connsiteY53" fmla="*/ 5983582 h 6299199"/>
              <a:gd name="connsiteX54" fmla="*/ 5199073 w 18288001"/>
              <a:gd name="connsiteY54" fmla="*/ 5967511 h 6299199"/>
              <a:gd name="connsiteX55" fmla="*/ 5209858 w 18288001"/>
              <a:gd name="connsiteY55" fmla="*/ 5962037 h 6299199"/>
              <a:gd name="connsiteX56" fmla="*/ 10164182 w 18288001"/>
              <a:gd name="connsiteY56" fmla="*/ 5938958 h 6299199"/>
              <a:gd name="connsiteX57" fmla="*/ 10205078 w 18288001"/>
              <a:gd name="connsiteY57" fmla="*/ 5941462 h 6299199"/>
              <a:gd name="connsiteX58" fmla="*/ 10192248 w 18288001"/>
              <a:gd name="connsiteY58" fmla="*/ 5951481 h 6299199"/>
              <a:gd name="connsiteX59" fmla="*/ 10179418 w 18288001"/>
              <a:gd name="connsiteY59" fmla="*/ 5951481 h 6299199"/>
              <a:gd name="connsiteX60" fmla="*/ 10153758 w 18288001"/>
              <a:gd name="connsiteY60" fmla="*/ 5941462 h 6299199"/>
              <a:gd name="connsiteX61" fmla="*/ 10160173 w 18288001"/>
              <a:gd name="connsiteY61" fmla="*/ 5958160 h 6299199"/>
              <a:gd name="connsiteX62" fmla="*/ 10108853 w 18288001"/>
              <a:gd name="connsiteY62" fmla="*/ 5941462 h 6299199"/>
              <a:gd name="connsiteX63" fmla="*/ 10164182 w 18288001"/>
              <a:gd name="connsiteY63" fmla="*/ 5938958 h 6299199"/>
              <a:gd name="connsiteX64" fmla="*/ 15634542 w 18288001"/>
              <a:gd name="connsiteY64" fmla="*/ 5935143 h 6299199"/>
              <a:gd name="connsiteX65" fmla="*/ 15685058 w 18288001"/>
              <a:gd name="connsiteY65" fmla="*/ 5944854 h 6299199"/>
              <a:gd name="connsiteX66" fmla="*/ 15811347 w 18288001"/>
              <a:gd name="connsiteY66" fmla="*/ 5957800 h 6299199"/>
              <a:gd name="connsiteX67" fmla="*/ 15805033 w 18288001"/>
              <a:gd name="connsiteY67" fmla="*/ 5957800 h 6299199"/>
              <a:gd name="connsiteX68" fmla="*/ 15722945 w 18288001"/>
              <a:gd name="connsiteY68" fmla="*/ 5964274 h 6299199"/>
              <a:gd name="connsiteX69" fmla="*/ 15697686 w 18288001"/>
              <a:gd name="connsiteY69" fmla="*/ 5951327 h 6299199"/>
              <a:gd name="connsiteX70" fmla="*/ 15685058 w 18288001"/>
              <a:gd name="connsiteY70" fmla="*/ 5967510 h 6299199"/>
              <a:gd name="connsiteX71" fmla="*/ 15590341 w 18288001"/>
              <a:gd name="connsiteY71" fmla="*/ 5967510 h 6299199"/>
              <a:gd name="connsiteX72" fmla="*/ 15590341 w 18288001"/>
              <a:gd name="connsiteY72" fmla="*/ 5964274 h 6299199"/>
              <a:gd name="connsiteX73" fmla="*/ 15552454 w 18288001"/>
              <a:gd name="connsiteY73" fmla="*/ 5951327 h 6299199"/>
              <a:gd name="connsiteX74" fmla="*/ 15659799 w 18288001"/>
              <a:gd name="connsiteY74" fmla="*/ 5957800 h 6299199"/>
              <a:gd name="connsiteX75" fmla="*/ 15634542 w 18288001"/>
              <a:gd name="connsiteY75" fmla="*/ 5935143 h 6299199"/>
              <a:gd name="connsiteX76" fmla="*/ 5677909 w 18288001"/>
              <a:gd name="connsiteY76" fmla="*/ 5934394 h 6299199"/>
              <a:gd name="connsiteX77" fmla="*/ 5703110 w 18288001"/>
              <a:gd name="connsiteY77" fmla="*/ 5941407 h 6299199"/>
              <a:gd name="connsiteX78" fmla="*/ 5703110 w 18288001"/>
              <a:gd name="connsiteY78" fmla="*/ 5944524 h 6299199"/>
              <a:gd name="connsiteX79" fmla="*/ 5690510 w 18288001"/>
              <a:gd name="connsiteY79" fmla="*/ 5944524 h 6299199"/>
              <a:gd name="connsiteX80" fmla="*/ 5652706 w 18288001"/>
              <a:gd name="connsiteY80" fmla="*/ 5941407 h 6299199"/>
              <a:gd name="connsiteX81" fmla="*/ 5677909 w 18288001"/>
              <a:gd name="connsiteY81" fmla="*/ 5934394 h 6299199"/>
              <a:gd name="connsiteX82" fmla="*/ 1283097 w 18288001"/>
              <a:gd name="connsiteY82" fmla="*/ 5929945 h 6299199"/>
              <a:gd name="connsiteX83" fmla="*/ 1310710 w 18288001"/>
              <a:gd name="connsiteY83" fmla="*/ 5935368 h 6299199"/>
              <a:gd name="connsiteX84" fmla="*/ 1342281 w 18288001"/>
              <a:gd name="connsiteY84" fmla="*/ 5929945 h 6299199"/>
              <a:gd name="connsiteX85" fmla="*/ 1279039 w 18288001"/>
              <a:gd name="connsiteY85" fmla="*/ 5935368 h 6299199"/>
              <a:gd name="connsiteX86" fmla="*/ 1283097 w 18288001"/>
              <a:gd name="connsiteY86" fmla="*/ 5929945 h 6299199"/>
              <a:gd name="connsiteX87" fmla="*/ 3016822 w 18288001"/>
              <a:gd name="connsiteY87" fmla="*/ 5910240 h 6299199"/>
              <a:gd name="connsiteX88" fmla="*/ 3079826 w 18288001"/>
              <a:gd name="connsiteY88" fmla="*/ 5910240 h 6299199"/>
              <a:gd name="connsiteX89" fmla="*/ 3016822 w 18288001"/>
              <a:gd name="connsiteY89" fmla="*/ 5910240 h 6299199"/>
              <a:gd name="connsiteX90" fmla="*/ 5912745 w 18288001"/>
              <a:gd name="connsiteY90" fmla="*/ 5909655 h 6299199"/>
              <a:gd name="connsiteX91" fmla="*/ 5946237 w 18288001"/>
              <a:gd name="connsiteY91" fmla="*/ 5909655 h 6299199"/>
              <a:gd name="connsiteX92" fmla="*/ 5925345 w 18288001"/>
              <a:gd name="connsiteY92" fmla="*/ 5912869 h 6299199"/>
              <a:gd name="connsiteX93" fmla="*/ 5969450 w 18288001"/>
              <a:gd name="connsiteY93" fmla="*/ 5919298 h 6299199"/>
              <a:gd name="connsiteX94" fmla="*/ 5919045 w 18288001"/>
              <a:gd name="connsiteY94" fmla="*/ 5928940 h 6299199"/>
              <a:gd name="connsiteX95" fmla="*/ 5900144 w 18288001"/>
              <a:gd name="connsiteY95" fmla="*/ 5919298 h 6299199"/>
              <a:gd name="connsiteX96" fmla="*/ 5912745 w 18288001"/>
              <a:gd name="connsiteY96" fmla="*/ 5909655 h 6299199"/>
              <a:gd name="connsiteX97" fmla="*/ 5951807 w 18288001"/>
              <a:gd name="connsiteY97" fmla="*/ 5908798 h 6299199"/>
              <a:gd name="connsiteX98" fmla="*/ 5950548 w 18288001"/>
              <a:gd name="connsiteY98" fmla="*/ 5909655 h 6299199"/>
              <a:gd name="connsiteX99" fmla="*/ 5946237 w 18288001"/>
              <a:gd name="connsiteY99" fmla="*/ 5909655 h 6299199"/>
              <a:gd name="connsiteX100" fmla="*/ 15228561 w 18288001"/>
              <a:gd name="connsiteY100" fmla="*/ 5897091 h 6299199"/>
              <a:gd name="connsiteX101" fmla="*/ 15342854 w 18288001"/>
              <a:gd name="connsiteY101" fmla="*/ 5897091 h 6299199"/>
              <a:gd name="connsiteX102" fmla="*/ 15393650 w 18288001"/>
              <a:gd name="connsiteY102" fmla="*/ 5919590 h 6299199"/>
              <a:gd name="connsiteX103" fmla="*/ 15380951 w 18288001"/>
              <a:gd name="connsiteY103" fmla="*/ 5929233 h 6299199"/>
              <a:gd name="connsiteX104" fmla="*/ 15361903 w 18288001"/>
              <a:gd name="connsiteY104" fmla="*/ 5929233 h 6299199"/>
              <a:gd name="connsiteX105" fmla="*/ 15361903 w 18288001"/>
              <a:gd name="connsiteY105" fmla="*/ 5919590 h 6299199"/>
              <a:gd name="connsiteX106" fmla="*/ 15355553 w 18288001"/>
              <a:gd name="connsiteY106" fmla="*/ 5942090 h 6299199"/>
              <a:gd name="connsiteX107" fmla="*/ 15412699 w 18288001"/>
              <a:gd name="connsiteY107" fmla="*/ 5945303 h 6299199"/>
              <a:gd name="connsiteX108" fmla="*/ 15380951 w 18288001"/>
              <a:gd name="connsiteY108" fmla="*/ 5951732 h 6299199"/>
              <a:gd name="connsiteX109" fmla="*/ 15361903 w 18288001"/>
              <a:gd name="connsiteY109" fmla="*/ 5951732 h 6299199"/>
              <a:gd name="connsiteX110" fmla="*/ 15190464 w 18288001"/>
              <a:gd name="connsiteY110" fmla="*/ 5913162 h 6299199"/>
              <a:gd name="connsiteX111" fmla="*/ 15228561 w 18288001"/>
              <a:gd name="connsiteY111" fmla="*/ 5897091 h 6299199"/>
              <a:gd name="connsiteX112" fmla="*/ 10457274 w 18288001"/>
              <a:gd name="connsiteY112" fmla="*/ 5896798 h 6299199"/>
              <a:gd name="connsiteX113" fmla="*/ 10596853 w 18288001"/>
              <a:gd name="connsiteY113" fmla="*/ 5909655 h 6299199"/>
              <a:gd name="connsiteX114" fmla="*/ 10571475 w 18288001"/>
              <a:gd name="connsiteY114" fmla="*/ 5912869 h 6299199"/>
              <a:gd name="connsiteX115" fmla="*/ 10584165 w 18288001"/>
              <a:gd name="connsiteY115" fmla="*/ 5919298 h 6299199"/>
              <a:gd name="connsiteX116" fmla="*/ 10482651 w 18288001"/>
              <a:gd name="connsiteY116" fmla="*/ 5925726 h 6299199"/>
              <a:gd name="connsiteX117" fmla="*/ 10476307 w 18288001"/>
              <a:gd name="connsiteY117" fmla="*/ 5925726 h 6299199"/>
              <a:gd name="connsiteX118" fmla="*/ 10438240 w 18288001"/>
              <a:gd name="connsiteY118" fmla="*/ 5909655 h 6299199"/>
              <a:gd name="connsiteX119" fmla="*/ 10387484 w 18288001"/>
              <a:gd name="connsiteY119" fmla="*/ 5919298 h 6299199"/>
              <a:gd name="connsiteX120" fmla="*/ 10381140 w 18288001"/>
              <a:gd name="connsiteY120" fmla="*/ 5903227 h 6299199"/>
              <a:gd name="connsiteX121" fmla="*/ 10457274 w 18288001"/>
              <a:gd name="connsiteY121" fmla="*/ 5896798 h 6299199"/>
              <a:gd name="connsiteX122" fmla="*/ 7787861 w 18288001"/>
              <a:gd name="connsiteY122" fmla="*/ 5892830 h 6299199"/>
              <a:gd name="connsiteX123" fmla="*/ 7846034 w 18288001"/>
              <a:gd name="connsiteY123" fmla="*/ 5896833 h 6299199"/>
              <a:gd name="connsiteX124" fmla="*/ 7865126 w 18288001"/>
              <a:gd name="connsiteY124" fmla="*/ 5896833 h 6299199"/>
              <a:gd name="connsiteX125" fmla="*/ 7871490 w 18288001"/>
              <a:gd name="connsiteY125" fmla="*/ 5896833 h 6299199"/>
              <a:gd name="connsiteX126" fmla="*/ 7865126 w 18288001"/>
              <a:gd name="connsiteY126" fmla="*/ 5909483 h 6299199"/>
              <a:gd name="connsiteX127" fmla="*/ 7884217 w 18288001"/>
              <a:gd name="connsiteY127" fmla="*/ 5918971 h 6299199"/>
              <a:gd name="connsiteX128" fmla="*/ 7833305 w 18288001"/>
              <a:gd name="connsiteY128" fmla="*/ 5918971 h 6299199"/>
              <a:gd name="connsiteX129" fmla="*/ 7858761 w 18288001"/>
              <a:gd name="connsiteY129" fmla="*/ 5909483 h 6299199"/>
              <a:gd name="connsiteX130" fmla="*/ 7807848 w 18288001"/>
              <a:gd name="connsiteY130" fmla="*/ 5918971 h 6299199"/>
              <a:gd name="connsiteX131" fmla="*/ 7795120 w 18288001"/>
              <a:gd name="connsiteY131" fmla="*/ 5918971 h 6299199"/>
              <a:gd name="connsiteX132" fmla="*/ 7769664 w 18288001"/>
              <a:gd name="connsiteY132" fmla="*/ 5896833 h 6299199"/>
              <a:gd name="connsiteX133" fmla="*/ 7787861 w 18288001"/>
              <a:gd name="connsiteY133" fmla="*/ 5892830 h 6299199"/>
              <a:gd name="connsiteX134" fmla="*/ 11745156 w 18288001"/>
              <a:gd name="connsiteY134" fmla="*/ 5891214 h 6299199"/>
              <a:gd name="connsiteX135" fmla="*/ 11803793 w 18288001"/>
              <a:gd name="connsiteY135" fmla="*/ 5897090 h 6299199"/>
              <a:gd name="connsiteX136" fmla="*/ 11810208 w 18288001"/>
              <a:gd name="connsiteY136" fmla="*/ 5909947 h 6299199"/>
              <a:gd name="connsiteX137" fmla="*/ 11758888 w 18288001"/>
              <a:gd name="connsiteY137" fmla="*/ 5919590 h 6299199"/>
              <a:gd name="connsiteX138" fmla="*/ 11758888 w 18288001"/>
              <a:gd name="connsiteY138" fmla="*/ 5903519 h 6299199"/>
              <a:gd name="connsiteX139" fmla="*/ 11733228 w 18288001"/>
              <a:gd name="connsiteY139" fmla="*/ 5897090 h 6299199"/>
              <a:gd name="connsiteX140" fmla="*/ 11745156 w 18288001"/>
              <a:gd name="connsiteY140" fmla="*/ 5891214 h 6299199"/>
              <a:gd name="connsiteX141" fmla="*/ 6000951 w 18288001"/>
              <a:gd name="connsiteY141" fmla="*/ 5890370 h 6299199"/>
              <a:gd name="connsiteX142" fmla="*/ 5974962 w 18288001"/>
              <a:gd name="connsiteY142" fmla="*/ 5905235 h 6299199"/>
              <a:gd name="connsiteX143" fmla="*/ 5951807 w 18288001"/>
              <a:gd name="connsiteY143" fmla="*/ 5908798 h 6299199"/>
              <a:gd name="connsiteX144" fmla="*/ 5969450 w 18288001"/>
              <a:gd name="connsiteY144" fmla="*/ 5896798 h 6299199"/>
              <a:gd name="connsiteX145" fmla="*/ 6000951 w 18288001"/>
              <a:gd name="connsiteY145" fmla="*/ 5890370 h 6299199"/>
              <a:gd name="connsiteX146" fmla="*/ 12074598 w 18288001"/>
              <a:gd name="connsiteY146" fmla="*/ 5887667 h 6299199"/>
              <a:gd name="connsiteX147" fmla="*/ 12099800 w 18288001"/>
              <a:gd name="connsiteY147" fmla="*/ 5897091 h 6299199"/>
              <a:gd name="connsiteX148" fmla="*/ 11917087 w 18288001"/>
              <a:gd name="connsiteY148" fmla="*/ 5934785 h 6299199"/>
              <a:gd name="connsiteX149" fmla="*/ 12074598 w 18288001"/>
              <a:gd name="connsiteY149" fmla="*/ 5887667 h 6299199"/>
              <a:gd name="connsiteX150" fmla="*/ 8869816 w 18288001"/>
              <a:gd name="connsiteY150" fmla="*/ 5887059 h 6299199"/>
              <a:gd name="connsiteX151" fmla="*/ 8895127 w 18288001"/>
              <a:gd name="connsiteY151" fmla="*/ 5887059 h 6299199"/>
              <a:gd name="connsiteX152" fmla="*/ 8895127 w 18288001"/>
              <a:gd name="connsiteY152" fmla="*/ 5890240 h 6299199"/>
              <a:gd name="connsiteX153" fmla="*/ 8901456 w 18288001"/>
              <a:gd name="connsiteY153" fmla="*/ 5902967 h 6299199"/>
              <a:gd name="connsiteX154" fmla="*/ 8971061 w 18288001"/>
              <a:gd name="connsiteY154" fmla="*/ 5896604 h 6299199"/>
              <a:gd name="connsiteX155" fmla="*/ 8958406 w 18288001"/>
              <a:gd name="connsiteY155" fmla="*/ 5890240 h 6299199"/>
              <a:gd name="connsiteX156" fmla="*/ 8983716 w 18288001"/>
              <a:gd name="connsiteY156" fmla="*/ 5896604 h 6299199"/>
              <a:gd name="connsiteX157" fmla="*/ 8996372 w 18288001"/>
              <a:gd name="connsiteY157" fmla="*/ 5896604 h 6299199"/>
              <a:gd name="connsiteX158" fmla="*/ 9097615 w 18288001"/>
              <a:gd name="connsiteY158" fmla="*/ 5887059 h 6299199"/>
              <a:gd name="connsiteX159" fmla="*/ 9103944 w 18288001"/>
              <a:gd name="connsiteY159" fmla="*/ 5887059 h 6299199"/>
              <a:gd name="connsiteX160" fmla="*/ 9167221 w 18288001"/>
              <a:gd name="connsiteY160" fmla="*/ 5918876 h 6299199"/>
              <a:gd name="connsiteX161" fmla="*/ 9122926 w 18288001"/>
              <a:gd name="connsiteY161" fmla="*/ 5925239 h 6299199"/>
              <a:gd name="connsiteX162" fmla="*/ 9072304 w 18288001"/>
              <a:gd name="connsiteY162" fmla="*/ 5912512 h 6299199"/>
              <a:gd name="connsiteX163" fmla="*/ 9046994 w 18288001"/>
              <a:gd name="connsiteY163" fmla="*/ 5902967 h 6299199"/>
              <a:gd name="connsiteX164" fmla="*/ 8971061 w 18288001"/>
              <a:gd name="connsiteY164" fmla="*/ 5925239 h 6299199"/>
              <a:gd name="connsiteX165" fmla="*/ 8971061 w 18288001"/>
              <a:gd name="connsiteY165" fmla="*/ 5909331 h 6299199"/>
              <a:gd name="connsiteX166" fmla="*/ 8882472 w 18288001"/>
              <a:gd name="connsiteY166" fmla="*/ 5902967 h 6299199"/>
              <a:gd name="connsiteX167" fmla="*/ 8895127 w 18288001"/>
              <a:gd name="connsiteY167" fmla="*/ 5918876 h 6299199"/>
              <a:gd name="connsiteX168" fmla="*/ 8882472 w 18288001"/>
              <a:gd name="connsiteY168" fmla="*/ 5918876 h 6299199"/>
              <a:gd name="connsiteX169" fmla="*/ 8819195 w 18288001"/>
              <a:gd name="connsiteY169" fmla="*/ 5928421 h 6299199"/>
              <a:gd name="connsiteX170" fmla="*/ 8768573 w 18288001"/>
              <a:gd name="connsiteY170" fmla="*/ 5918876 h 6299199"/>
              <a:gd name="connsiteX171" fmla="*/ 8831850 w 18288001"/>
              <a:gd name="connsiteY171" fmla="*/ 5909331 h 6299199"/>
              <a:gd name="connsiteX172" fmla="*/ 8869816 w 18288001"/>
              <a:gd name="connsiteY172" fmla="*/ 5887059 h 6299199"/>
              <a:gd name="connsiteX173" fmla="*/ 15382034 w 18288001"/>
              <a:gd name="connsiteY173" fmla="*/ 5874007 h 6299199"/>
              <a:gd name="connsiteX174" fmla="*/ 15388378 w 18288001"/>
              <a:gd name="connsiteY174" fmla="*/ 5874007 h 6299199"/>
              <a:gd name="connsiteX175" fmla="*/ 15369345 w 18288001"/>
              <a:gd name="connsiteY175" fmla="*/ 5897382 h 6299199"/>
              <a:gd name="connsiteX176" fmla="*/ 15343967 w 18288001"/>
              <a:gd name="connsiteY176" fmla="*/ 5880685 h 6299199"/>
              <a:gd name="connsiteX177" fmla="*/ 15382034 w 18288001"/>
              <a:gd name="connsiteY177" fmla="*/ 5874007 h 6299199"/>
              <a:gd name="connsiteX178" fmla="*/ 10772905 w 18288001"/>
              <a:gd name="connsiteY178" fmla="*/ 5874007 h 6299199"/>
              <a:gd name="connsiteX179" fmla="*/ 10848872 w 18288001"/>
              <a:gd name="connsiteY179" fmla="*/ 5896692 h 6299199"/>
              <a:gd name="connsiteX180" fmla="*/ 10804557 w 18288001"/>
              <a:gd name="connsiteY180" fmla="*/ 5909655 h 6299199"/>
              <a:gd name="connsiteX181" fmla="*/ 10741251 w 18288001"/>
              <a:gd name="connsiteY181" fmla="*/ 5909655 h 6299199"/>
              <a:gd name="connsiteX182" fmla="*/ 10608308 w 18288001"/>
              <a:gd name="connsiteY182" fmla="*/ 5912896 h 6299199"/>
              <a:gd name="connsiteX183" fmla="*/ 10646291 w 18288001"/>
              <a:gd name="connsiteY183" fmla="*/ 5912896 h 6299199"/>
              <a:gd name="connsiteX184" fmla="*/ 10608308 w 18288001"/>
              <a:gd name="connsiteY184" fmla="*/ 5909655 h 6299199"/>
              <a:gd name="connsiteX185" fmla="*/ 10608308 w 18288001"/>
              <a:gd name="connsiteY185" fmla="*/ 5896692 h 6299199"/>
              <a:gd name="connsiteX186" fmla="*/ 10627300 w 18288001"/>
              <a:gd name="connsiteY186" fmla="*/ 5896692 h 6299199"/>
              <a:gd name="connsiteX187" fmla="*/ 10703267 w 18288001"/>
              <a:gd name="connsiteY187" fmla="*/ 5886970 h 6299199"/>
              <a:gd name="connsiteX188" fmla="*/ 10766573 w 18288001"/>
              <a:gd name="connsiteY188" fmla="*/ 5886970 h 6299199"/>
              <a:gd name="connsiteX189" fmla="*/ 10772905 w 18288001"/>
              <a:gd name="connsiteY189" fmla="*/ 5874007 h 6299199"/>
              <a:gd name="connsiteX190" fmla="*/ 2170621 w 18288001"/>
              <a:gd name="connsiteY190" fmla="*/ 5871669 h 6299199"/>
              <a:gd name="connsiteX191" fmla="*/ 2202344 w 18288001"/>
              <a:gd name="connsiteY191" fmla="*/ 5890549 h 6299199"/>
              <a:gd name="connsiteX192" fmla="*/ 2176965 w 18288001"/>
              <a:gd name="connsiteY192" fmla="*/ 5890549 h 6299199"/>
              <a:gd name="connsiteX193" fmla="*/ 2164277 w 18288001"/>
              <a:gd name="connsiteY193" fmla="*/ 5890549 h 6299199"/>
              <a:gd name="connsiteX194" fmla="*/ 2138898 w 18288001"/>
              <a:gd name="connsiteY194" fmla="*/ 5890549 h 6299199"/>
              <a:gd name="connsiteX195" fmla="*/ 2170621 w 18288001"/>
              <a:gd name="connsiteY195" fmla="*/ 5871669 h 6299199"/>
              <a:gd name="connsiteX196" fmla="*/ 1564150 w 18288001"/>
              <a:gd name="connsiteY196" fmla="*/ 5871669 h 6299199"/>
              <a:gd name="connsiteX197" fmla="*/ 1576879 w 18288001"/>
              <a:gd name="connsiteY197" fmla="*/ 5893876 h 6299199"/>
              <a:gd name="connsiteX198" fmla="*/ 1462325 w 18288001"/>
              <a:gd name="connsiteY198" fmla="*/ 5890704 h 6299199"/>
              <a:gd name="connsiteX199" fmla="*/ 1564150 w 18288001"/>
              <a:gd name="connsiteY199" fmla="*/ 5871669 h 6299199"/>
              <a:gd name="connsiteX200" fmla="*/ 12105449 w 18288001"/>
              <a:gd name="connsiteY200" fmla="*/ 5870138 h 6299199"/>
              <a:gd name="connsiteX201" fmla="*/ 12157950 w 18288001"/>
              <a:gd name="connsiteY201" fmla="*/ 5875069 h 6299199"/>
              <a:gd name="connsiteX202" fmla="*/ 12202243 w 18288001"/>
              <a:gd name="connsiteY202" fmla="*/ 5875069 h 6299199"/>
              <a:gd name="connsiteX203" fmla="*/ 12157950 w 18288001"/>
              <a:gd name="connsiteY203" fmla="*/ 5897382 h 6299199"/>
              <a:gd name="connsiteX204" fmla="*/ 12088344 w 18288001"/>
              <a:gd name="connsiteY204" fmla="*/ 5875069 h 6299199"/>
              <a:gd name="connsiteX205" fmla="*/ 12105449 w 18288001"/>
              <a:gd name="connsiteY205" fmla="*/ 5870138 h 6299199"/>
              <a:gd name="connsiteX206" fmla="*/ 4465928 w 18288001"/>
              <a:gd name="connsiteY206" fmla="*/ 5865387 h 6299199"/>
              <a:gd name="connsiteX207" fmla="*/ 4510030 w 18288001"/>
              <a:gd name="connsiteY207" fmla="*/ 5886864 h 6299199"/>
              <a:gd name="connsiteX208" fmla="*/ 4465928 w 18288001"/>
              <a:gd name="connsiteY208" fmla="*/ 5865387 h 6299199"/>
              <a:gd name="connsiteX209" fmla="*/ 9755110 w 18288001"/>
              <a:gd name="connsiteY209" fmla="*/ 5858813 h 6299199"/>
              <a:gd name="connsiteX210" fmla="*/ 9806431 w 18288001"/>
              <a:gd name="connsiteY210" fmla="*/ 5874675 h 6299199"/>
              <a:gd name="connsiteX211" fmla="*/ 9742280 w 18288001"/>
              <a:gd name="connsiteY211" fmla="*/ 5874675 h 6299199"/>
              <a:gd name="connsiteX212" fmla="*/ 9755110 w 18288001"/>
              <a:gd name="connsiteY212" fmla="*/ 5858813 h 6299199"/>
              <a:gd name="connsiteX213" fmla="*/ 14852101 w 18288001"/>
              <a:gd name="connsiteY213" fmla="*/ 5854224 h 6299199"/>
              <a:gd name="connsiteX214" fmla="*/ 14863898 w 18288001"/>
              <a:gd name="connsiteY214" fmla="*/ 5858706 h 6299199"/>
              <a:gd name="connsiteX215" fmla="*/ 14844864 w 18288001"/>
              <a:gd name="connsiteY215" fmla="*/ 5871456 h 6299199"/>
              <a:gd name="connsiteX216" fmla="*/ 14876587 w 18288001"/>
              <a:gd name="connsiteY216" fmla="*/ 5874644 h 6299199"/>
              <a:gd name="connsiteX217" fmla="*/ 14851208 w 18288001"/>
              <a:gd name="connsiteY217" fmla="*/ 5881019 h 6299199"/>
              <a:gd name="connsiteX218" fmla="*/ 14844864 w 18288001"/>
              <a:gd name="connsiteY218" fmla="*/ 5881019 h 6299199"/>
              <a:gd name="connsiteX219" fmla="*/ 14794108 w 18288001"/>
              <a:gd name="connsiteY219" fmla="*/ 5858706 h 6299199"/>
              <a:gd name="connsiteX220" fmla="*/ 14852101 w 18288001"/>
              <a:gd name="connsiteY220" fmla="*/ 5854224 h 6299199"/>
              <a:gd name="connsiteX221" fmla="*/ 15078278 w 18288001"/>
              <a:gd name="connsiteY221" fmla="*/ 5851544 h 6299199"/>
              <a:gd name="connsiteX222" fmla="*/ 15114859 w 18288001"/>
              <a:gd name="connsiteY222" fmla="*/ 5870819 h 6299199"/>
              <a:gd name="connsiteX223" fmla="*/ 15038724 w 18288001"/>
              <a:gd name="connsiteY223" fmla="*/ 5870819 h 6299199"/>
              <a:gd name="connsiteX224" fmla="*/ 15064103 w 18288001"/>
              <a:gd name="connsiteY224" fmla="*/ 5858068 h 6299199"/>
              <a:gd name="connsiteX225" fmla="*/ 15078278 w 18288001"/>
              <a:gd name="connsiteY225" fmla="*/ 5851544 h 6299199"/>
              <a:gd name="connsiteX226" fmla="*/ 2461234 w 18288001"/>
              <a:gd name="connsiteY226" fmla="*/ 5849462 h 6299199"/>
              <a:gd name="connsiteX227" fmla="*/ 2536840 w 18288001"/>
              <a:gd name="connsiteY227" fmla="*/ 5858813 h 6299199"/>
              <a:gd name="connsiteX228" fmla="*/ 2436033 w 18288001"/>
              <a:gd name="connsiteY228" fmla="*/ 5852579 h 6299199"/>
              <a:gd name="connsiteX229" fmla="*/ 2461234 w 18288001"/>
              <a:gd name="connsiteY229" fmla="*/ 5849462 h 6299199"/>
              <a:gd name="connsiteX230" fmla="*/ 15456229 w 18288001"/>
              <a:gd name="connsiteY230" fmla="*/ 5842450 h 6299199"/>
              <a:gd name="connsiteX231" fmla="*/ 15387824 w 18288001"/>
              <a:gd name="connsiteY231" fmla="*/ 5871670 h 6299199"/>
              <a:gd name="connsiteX232" fmla="*/ 15456229 w 18288001"/>
              <a:gd name="connsiteY232" fmla="*/ 5842450 h 6299199"/>
              <a:gd name="connsiteX233" fmla="*/ 2657643 w 18288001"/>
              <a:gd name="connsiteY233" fmla="*/ 5842450 h 6299199"/>
              <a:gd name="connsiteX234" fmla="*/ 2683470 w 18288001"/>
              <a:gd name="connsiteY234" fmla="*/ 5864949 h 6299199"/>
              <a:gd name="connsiteX235" fmla="*/ 2618903 w 18288001"/>
              <a:gd name="connsiteY235" fmla="*/ 5864949 h 6299199"/>
              <a:gd name="connsiteX236" fmla="*/ 2657643 w 18288001"/>
              <a:gd name="connsiteY236" fmla="*/ 5842450 h 6299199"/>
              <a:gd name="connsiteX237" fmla="*/ 4458920 w 18288001"/>
              <a:gd name="connsiteY237" fmla="*/ 5832515 h 6299199"/>
              <a:gd name="connsiteX238" fmla="*/ 4520915 w 18288001"/>
              <a:gd name="connsiteY238" fmla="*/ 5832515 h 6299199"/>
              <a:gd name="connsiteX239" fmla="*/ 4496116 w 18288001"/>
              <a:gd name="connsiteY239" fmla="*/ 5835729 h 6299199"/>
              <a:gd name="connsiteX240" fmla="*/ 4514716 w 18288001"/>
              <a:gd name="connsiteY240" fmla="*/ 5848586 h 6299199"/>
              <a:gd name="connsiteX241" fmla="*/ 4434123 w 18288001"/>
              <a:gd name="connsiteY241" fmla="*/ 5864657 h 6299199"/>
              <a:gd name="connsiteX242" fmla="*/ 4415525 w 18288001"/>
              <a:gd name="connsiteY242" fmla="*/ 5851800 h 6299199"/>
              <a:gd name="connsiteX243" fmla="*/ 4483717 w 18288001"/>
              <a:gd name="connsiteY243" fmla="*/ 5851800 h 6299199"/>
              <a:gd name="connsiteX244" fmla="*/ 4483717 w 18288001"/>
              <a:gd name="connsiteY244" fmla="*/ 5842157 h 6299199"/>
              <a:gd name="connsiteX245" fmla="*/ 4458920 w 18288001"/>
              <a:gd name="connsiteY245" fmla="*/ 5832515 h 6299199"/>
              <a:gd name="connsiteX246" fmla="*/ 14900288 w 18288001"/>
              <a:gd name="connsiteY246" fmla="*/ 5828370 h 6299199"/>
              <a:gd name="connsiteX247" fmla="*/ 14971390 w 18288001"/>
              <a:gd name="connsiteY247" fmla="*/ 5833222 h 6299199"/>
              <a:gd name="connsiteX248" fmla="*/ 14984030 w 18288001"/>
              <a:gd name="connsiteY248" fmla="*/ 5833222 h 6299199"/>
              <a:gd name="connsiteX249" fmla="*/ 15015632 w 18288001"/>
              <a:gd name="connsiteY249" fmla="*/ 5852047 h 6299199"/>
              <a:gd name="connsiteX250" fmla="*/ 15059873 w 18288001"/>
              <a:gd name="connsiteY250" fmla="*/ 5852047 h 6299199"/>
              <a:gd name="connsiteX251" fmla="*/ 14990351 w 18288001"/>
              <a:gd name="connsiteY251" fmla="*/ 5874007 h 6299199"/>
              <a:gd name="connsiteX252" fmla="*/ 14876587 w 18288001"/>
              <a:gd name="connsiteY252" fmla="*/ 5852047 h 6299199"/>
              <a:gd name="connsiteX253" fmla="*/ 14901867 w 18288001"/>
              <a:gd name="connsiteY253" fmla="*/ 5833222 h 6299199"/>
              <a:gd name="connsiteX254" fmla="*/ 14876587 w 18288001"/>
              <a:gd name="connsiteY254" fmla="*/ 5833222 h 6299199"/>
              <a:gd name="connsiteX255" fmla="*/ 14900288 w 18288001"/>
              <a:gd name="connsiteY255" fmla="*/ 5828370 h 6299199"/>
              <a:gd name="connsiteX256" fmla="*/ 14363476 w 18288001"/>
              <a:gd name="connsiteY256" fmla="*/ 5823937 h 6299199"/>
              <a:gd name="connsiteX257" fmla="*/ 14496268 w 18288001"/>
              <a:gd name="connsiteY257" fmla="*/ 5826705 h 6299199"/>
              <a:gd name="connsiteX258" fmla="*/ 14369800 w 18288001"/>
              <a:gd name="connsiteY258" fmla="*/ 5836193 h 6299199"/>
              <a:gd name="connsiteX259" fmla="*/ 14426711 w 18288001"/>
              <a:gd name="connsiteY259" fmla="*/ 5858331 h 6299199"/>
              <a:gd name="connsiteX260" fmla="*/ 14407741 w 18288001"/>
              <a:gd name="connsiteY260" fmla="*/ 5858331 h 6299199"/>
              <a:gd name="connsiteX261" fmla="*/ 14357154 w 18288001"/>
              <a:gd name="connsiteY261" fmla="*/ 5852006 h 6299199"/>
              <a:gd name="connsiteX262" fmla="*/ 14180099 w 18288001"/>
              <a:gd name="connsiteY262" fmla="*/ 5848843 h 6299199"/>
              <a:gd name="connsiteX263" fmla="*/ 14325537 w 18288001"/>
              <a:gd name="connsiteY263" fmla="*/ 5848843 h 6299199"/>
              <a:gd name="connsiteX264" fmla="*/ 14249657 w 18288001"/>
              <a:gd name="connsiteY264" fmla="*/ 5842518 h 6299199"/>
              <a:gd name="connsiteX265" fmla="*/ 14363476 w 18288001"/>
              <a:gd name="connsiteY265" fmla="*/ 5823937 h 6299199"/>
              <a:gd name="connsiteX266" fmla="*/ 14647192 w 18288001"/>
              <a:gd name="connsiteY266" fmla="*/ 5820744 h 6299199"/>
              <a:gd name="connsiteX267" fmla="*/ 14680127 w 18288001"/>
              <a:gd name="connsiteY267" fmla="*/ 5833433 h 6299199"/>
              <a:gd name="connsiteX268" fmla="*/ 14673540 w 18288001"/>
              <a:gd name="connsiteY268" fmla="*/ 5836606 h 6299199"/>
              <a:gd name="connsiteX269" fmla="*/ 14693301 w 18288001"/>
              <a:gd name="connsiteY269" fmla="*/ 5842950 h 6299199"/>
              <a:gd name="connsiteX270" fmla="*/ 14647192 w 18288001"/>
              <a:gd name="connsiteY270" fmla="*/ 5842950 h 6299199"/>
              <a:gd name="connsiteX271" fmla="*/ 14640605 w 18288001"/>
              <a:gd name="connsiteY271" fmla="*/ 5842950 h 6299199"/>
              <a:gd name="connsiteX272" fmla="*/ 14647192 w 18288001"/>
              <a:gd name="connsiteY272" fmla="*/ 5820744 h 6299199"/>
              <a:gd name="connsiteX273" fmla="*/ 1937700 w 18288001"/>
              <a:gd name="connsiteY273" fmla="*/ 5820281 h 6299199"/>
              <a:gd name="connsiteX274" fmla="*/ 1955954 w 18288001"/>
              <a:gd name="connsiteY274" fmla="*/ 5826948 h 6299199"/>
              <a:gd name="connsiteX275" fmla="*/ 1917856 w 18288001"/>
              <a:gd name="connsiteY275" fmla="*/ 5833222 h 6299199"/>
              <a:gd name="connsiteX276" fmla="*/ 1968654 w 18288001"/>
              <a:gd name="connsiteY276" fmla="*/ 5848909 h 6299199"/>
              <a:gd name="connsiteX277" fmla="*/ 1892459 w 18288001"/>
              <a:gd name="connsiteY277" fmla="*/ 5826948 h 6299199"/>
              <a:gd name="connsiteX278" fmla="*/ 1841663 w 18288001"/>
              <a:gd name="connsiteY278" fmla="*/ 5836359 h 6299199"/>
              <a:gd name="connsiteX279" fmla="*/ 1854362 w 18288001"/>
              <a:gd name="connsiteY279" fmla="*/ 5852047 h 6299199"/>
              <a:gd name="connsiteX280" fmla="*/ 1803565 w 18288001"/>
              <a:gd name="connsiteY280" fmla="*/ 5852047 h 6299199"/>
              <a:gd name="connsiteX281" fmla="*/ 1841663 w 18288001"/>
              <a:gd name="connsiteY281" fmla="*/ 5864595 h 6299199"/>
              <a:gd name="connsiteX282" fmla="*/ 1759119 w 18288001"/>
              <a:gd name="connsiteY282" fmla="*/ 5870870 h 6299199"/>
              <a:gd name="connsiteX283" fmla="*/ 1752768 w 18288001"/>
              <a:gd name="connsiteY283" fmla="*/ 5852047 h 6299199"/>
              <a:gd name="connsiteX284" fmla="*/ 1759119 w 18288001"/>
              <a:gd name="connsiteY284" fmla="*/ 5852047 h 6299199"/>
              <a:gd name="connsiteX285" fmla="*/ 1803565 w 18288001"/>
              <a:gd name="connsiteY285" fmla="*/ 5826948 h 6299199"/>
              <a:gd name="connsiteX286" fmla="*/ 1898809 w 18288001"/>
              <a:gd name="connsiteY286" fmla="*/ 5820673 h 6299199"/>
              <a:gd name="connsiteX287" fmla="*/ 1905158 w 18288001"/>
              <a:gd name="connsiteY287" fmla="*/ 5820673 h 6299199"/>
              <a:gd name="connsiteX288" fmla="*/ 1937700 w 18288001"/>
              <a:gd name="connsiteY288" fmla="*/ 5820281 h 6299199"/>
              <a:gd name="connsiteX289" fmla="*/ 14306108 w 18288001"/>
              <a:gd name="connsiteY289" fmla="*/ 5814399 h 6299199"/>
              <a:gd name="connsiteX290" fmla="*/ 14230501 w 18288001"/>
              <a:gd name="connsiteY290" fmla="*/ 5826086 h 6299199"/>
              <a:gd name="connsiteX291" fmla="*/ 14306108 w 18288001"/>
              <a:gd name="connsiteY291" fmla="*/ 5814399 h 6299199"/>
              <a:gd name="connsiteX292" fmla="*/ 13978900 w 18288001"/>
              <a:gd name="connsiteY292" fmla="*/ 5814399 h 6299199"/>
              <a:gd name="connsiteX293" fmla="*/ 13959529 w 18288001"/>
              <a:gd name="connsiteY293" fmla="*/ 5842450 h 6299199"/>
              <a:gd name="connsiteX294" fmla="*/ 13985357 w 18288001"/>
              <a:gd name="connsiteY294" fmla="*/ 5851800 h 6299199"/>
              <a:gd name="connsiteX295" fmla="*/ 13914333 w 18288001"/>
              <a:gd name="connsiteY295" fmla="*/ 5851800 h 6299199"/>
              <a:gd name="connsiteX296" fmla="*/ 13953072 w 18288001"/>
              <a:gd name="connsiteY296" fmla="*/ 5842450 h 6299199"/>
              <a:gd name="connsiteX297" fmla="*/ 13914333 w 18288001"/>
              <a:gd name="connsiteY297" fmla="*/ 5833099 h 6299199"/>
              <a:gd name="connsiteX298" fmla="*/ 13978900 w 18288001"/>
              <a:gd name="connsiteY298" fmla="*/ 5814399 h 6299199"/>
              <a:gd name="connsiteX299" fmla="*/ 13788324 w 18288001"/>
              <a:gd name="connsiteY299" fmla="*/ 5814399 h 6299199"/>
              <a:gd name="connsiteX300" fmla="*/ 13876182 w 18288001"/>
              <a:gd name="connsiteY300" fmla="*/ 5820774 h 6299199"/>
              <a:gd name="connsiteX301" fmla="*/ 13901285 w 18288001"/>
              <a:gd name="connsiteY301" fmla="*/ 5833524 h 6299199"/>
              <a:gd name="connsiteX302" fmla="*/ 13876182 w 18288001"/>
              <a:gd name="connsiteY302" fmla="*/ 5849462 h 6299199"/>
              <a:gd name="connsiteX303" fmla="*/ 13863632 w 18288001"/>
              <a:gd name="connsiteY303" fmla="*/ 5849462 h 6299199"/>
              <a:gd name="connsiteX304" fmla="*/ 13788324 w 18288001"/>
              <a:gd name="connsiteY304" fmla="*/ 5814399 h 6299199"/>
              <a:gd name="connsiteX305" fmla="*/ 13636813 w 18288001"/>
              <a:gd name="connsiteY305" fmla="*/ 5813464 h 6299199"/>
              <a:gd name="connsiteX306" fmla="*/ 13515685 w 18288001"/>
              <a:gd name="connsiteY306" fmla="*/ 5819853 h 6299199"/>
              <a:gd name="connsiteX307" fmla="*/ 13534810 w 18288001"/>
              <a:gd name="connsiteY307" fmla="*/ 5819853 h 6299199"/>
              <a:gd name="connsiteX308" fmla="*/ 13636813 w 18288001"/>
              <a:gd name="connsiteY308" fmla="*/ 5813464 h 6299199"/>
              <a:gd name="connsiteX309" fmla="*/ 14078618 w 18288001"/>
              <a:gd name="connsiteY309" fmla="*/ 5811600 h 6299199"/>
              <a:gd name="connsiteX310" fmla="*/ 14060200 w 18288001"/>
              <a:gd name="connsiteY310" fmla="*/ 5826787 h 6299199"/>
              <a:gd name="connsiteX311" fmla="*/ 13985357 w 18288001"/>
              <a:gd name="connsiteY311" fmla="*/ 5813697 h 6299199"/>
              <a:gd name="connsiteX312" fmla="*/ 14072673 w 18288001"/>
              <a:gd name="connsiteY312" fmla="*/ 5813697 h 6299199"/>
              <a:gd name="connsiteX313" fmla="*/ 14078618 w 18288001"/>
              <a:gd name="connsiteY313" fmla="*/ 5811600 h 6299199"/>
              <a:gd name="connsiteX314" fmla="*/ 14186400 w 18288001"/>
              <a:gd name="connsiteY314" fmla="*/ 5810892 h 6299199"/>
              <a:gd name="connsiteX315" fmla="*/ 14243105 w 18288001"/>
              <a:gd name="connsiteY315" fmla="*/ 5810892 h 6299199"/>
              <a:gd name="connsiteX316" fmla="*/ 14186400 w 18288001"/>
              <a:gd name="connsiteY316" fmla="*/ 5820455 h 6299199"/>
              <a:gd name="connsiteX317" fmla="*/ 14224203 w 18288001"/>
              <a:gd name="connsiteY317" fmla="*/ 5826830 h 6299199"/>
              <a:gd name="connsiteX318" fmla="*/ 14129695 w 18288001"/>
              <a:gd name="connsiteY318" fmla="*/ 5836392 h 6299199"/>
              <a:gd name="connsiteX319" fmla="*/ 14186400 w 18288001"/>
              <a:gd name="connsiteY319" fmla="*/ 5810892 h 6299199"/>
              <a:gd name="connsiteX320" fmla="*/ 4383932 w 18288001"/>
              <a:gd name="connsiteY320" fmla="*/ 5810892 h 6299199"/>
              <a:gd name="connsiteX321" fmla="*/ 4446634 w 18288001"/>
              <a:gd name="connsiteY321" fmla="*/ 5826671 h 6299199"/>
              <a:gd name="connsiteX322" fmla="*/ 4471718 w 18288001"/>
              <a:gd name="connsiteY322" fmla="*/ 5814047 h 6299199"/>
              <a:gd name="connsiteX323" fmla="*/ 4484258 w 18288001"/>
              <a:gd name="connsiteY323" fmla="*/ 5820359 h 6299199"/>
              <a:gd name="connsiteX324" fmla="*/ 4383932 w 18288001"/>
              <a:gd name="connsiteY324" fmla="*/ 5826671 h 6299199"/>
              <a:gd name="connsiteX325" fmla="*/ 4434095 w 18288001"/>
              <a:gd name="connsiteY325" fmla="*/ 5842450 h 6299199"/>
              <a:gd name="connsiteX326" fmla="*/ 4365122 w 18288001"/>
              <a:gd name="connsiteY326" fmla="*/ 5820359 h 6299199"/>
              <a:gd name="connsiteX327" fmla="*/ 4383932 w 18288001"/>
              <a:gd name="connsiteY327" fmla="*/ 5810892 h 6299199"/>
              <a:gd name="connsiteX328" fmla="*/ 13080704 w 18288001"/>
              <a:gd name="connsiteY328" fmla="*/ 5809787 h 6299199"/>
              <a:gd name="connsiteX329" fmla="*/ 13094128 w 18288001"/>
              <a:gd name="connsiteY329" fmla="*/ 5814106 h 6299199"/>
              <a:gd name="connsiteX330" fmla="*/ 13049579 w 18288001"/>
              <a:gd name="connsiteY330" fmla="*/ 5836606 h 6299199"/>
              <a:gd name="connsiteX331" fmla="*/ 13043215 w 18288001"/>
              <a:gd name="connsiteY331" fmla="*/ 5836606 h 6299199"/>
              <a:gd name="connsiteX332" fmla="*/ 13036850 w 18288001"/>
              <a:gd name="connsiteY332" fmla="*/ 5826963 h 6299199"/>
              <a:gd name="connsiteX333" fmla="*/ 13080704 w 18288001"/>
              <a:gd name="connsiteY333" fmla="*/ 5809787 h 6299199"/>
              <a:gd name="connsiteX334" fmla="*/ 15510444 w 18288001"/>
              <a:gd name="connsiteY334" fmla="*/ 5808281 h 6299199"/>
              <a:gd name="connsiteX335" fmla="*/ 15564863 w 18288001"/>
              <a:gd name="connsiteY335" fmla="*/ 5813483 h 6299199"/>
              <a:gd name="connsiteX336" fmla="*/ 15539625 w 18288001"/>
              <a:gd name="connsiteY336" fmla="*/ 5819887 h 6299199"/>
              <a:gd name="connsiteX337" fmla="*/ 15590100 w 18288001"/>
              <a:gd name="connsiteY337" fmla="*/ 5810282 h 6299199"/>
              <a:gd name="connsiteX338" fmla="*/ 15609027 w 18288001"/>
              <a:gd name="connsiteY338" fmla="*/ 5810282 h 6299199"/>
              <a:gd name="connsiteX339" fmla="*/ 15640574 w 18288001"/>
              <a:gd name="connsiteY339" fmla="*/ 5826290 h 6299199"/>
              <a:gd name="connsiteX340" fmla="*/ 15634265 w 18288001"/>
              <a:gd name="connsiteY340" fmla="*/ 5810282 h 6299199"/>
              <a:gd name="connsiteX341" fmla="*/ 15659502 w 18288001"/>
              <a:gd name="connsiteY341" fmla="*/ 5810282 h 6299199"/>
              <a:gd name="connsiteX342" fmla="*/ 15659502 w 18288001"/>
              <a:gd name="connsiteY342" fmla="*/ 5813483 h 6299199"/>
              <a:gd name="connsiteX343" fmla="*/ 15659502 w 18288001"/>
              <a:gd name="connsiteY343" fmla="*/ 5842297 h 6299199"/>
              <a:gd name="connsiteX344" fmla="*/ 15703667 w 18288001"/>
              <a:gd name="connsiteY344" fmla="*/ 5848700 h 6299199"/>
              <a:gd name="connsiteX345" fmla="*/ 15665811 w 18288001"/>
              <a:gd name="connsiteY345" fmla="*/ 5858305 h 6299199"/>
              <a:gd name="connsiteX346" fmla="*/ 15659502 w 18288001"/>
              <a:gd name="connsiteY346" fmla="*/ 5858305 h 6299199"/>
              <a:gd name="connsiteX347" fmla="*/ 15539625 w 18288001"/>
              <a:gd name="connsiteY347" fmla="*/ 5848700 h 6299199"/>
              <a:gd name="connsiteX348" fmla="*/ 15533316 w 18288001"/>
              <a:gd name="connsiteY348" fmla="*/ 5848700 h 6299199"/>
              <a:gd name="connsiteX349" fmla="*/ 15558553 w 18288001"/>
              <a:gd name="connsiteY349" fmla="*/ 5832693 h 6299199"/>
              <a:gd name="connsiteX350" fmla="*/ 15306181 w 18288001"/>
              <a:gd name="connsiteY350" fmla="*/ 5835894 h 6299199"/>
              <a:gd name="connsiteX351" fmla="*/ 15293563 w 18288001"/>
              <a:gd name="connsiteY351" fmla="*/ 5835894 h 6299199"/>
              <a:gd name="connsiteX352" fmla="*/ 15312490 w 18288001"/>
              <a:gd name="connsiteY352" fmla="*/ 5826290 h 6299199"/>
              <a:gd name="connsiteX353" fmla="*/ 15413439 w 18288001"/>
              <a:gd name="connsiteY353" fmla="*/ 5826290 h 6299199"/>
              <a:gd name="connsiteX354" fmla="*/ 15451294 w 18288001"/>
              <a:gd name="connsiteY354" fmla="*/ 5810282 h 6299199"/>
              <a:gd name="connsiteX355" fmla="*/ 15510444 w 18288001"/>
              <a:gd name="connsiteY355" fmla="*/ 5808281 h 6299199"/>
              <a:gd name="connsiteX356" fmla="*/ 14109304 w 18288001"/>
              <a:gd name="connsiteY356" fmla="*/ 5804302 h 6299199"/>
              <a:gd name="connsiteX357" fmla="*/ 14130153 w 18288001"/>
              <a:gd name="connsiteY357" fmla="*/ 5804697 h 6299199"/>
              <a:gd name="connsiteX358" fmla="*/ 14072418 w 18288001"/>
              <a:gd name="connsiteY358" fmla="*/ 5833099 h 6299199"/>
              <a:gd name="connsiteX359" fmla="*/ 14098078 w 18288001"/>
              <a:gd name="connsiteY359" fmla="*/ 5811009 h 6299199"/>
              <a:gd name="connsiteX360" fmla="*/ 14109304 w 18288001"/>
              <a:gd name="connsiteY360" fmla="*/ 5804302 h 6299199"/>
              <a:gd name="connsiteX361" fmla="*/ 2866298 w 18288001"/>
              <a:gd name="connsiteY361" fmla="*/ 5803880 h 6299199"/>
              <a:gd name="connsiteX362" fmla="*/ 2827807 w 18288001"/>
              <a:gd name="connsiteY362" fmla="*/ 5820438 h 6299199"/>
              <a:gd name="connsiteX363" fmla="*/ 2853468 w 18288001"/>
              <a:gd name="connsiteY363" fmla="*/ 5813815 h 6299199"/>
              <a:gd name="connsiteX364" fmla="*/ 2866298 w 18288001"/>
              <a:gd name="connsiteY364" fmla="*/ 5803880 h 6299199"/>
              <a:gd name="connsiteX365" fmla="*/ 15067984 w 18288001"/>
              <a:gd name="connsiteY365" fmla="*/ 5803851 h 6299199"/>
              <a:gd name="connsiteX366" fmla="*/ 15140060 w 18288001"/>
              <a:gd name="connsiteY366" fmla="*/ 5826379 h 6299199"/>
              <a:gd name="connsiteX367" fmla="*/ 15089438 w 18288001"/>
              <a:gd name="connsiteY367" fmla="*/ 5832661 h 6299199"/>
              <a:gd name="connsiteX368" fmla="*/ 15095765 w 18288001"/>
              <a:gd name="connsiteY368" fmla="*/ 5813815 h 6299199"/>
              <a:gd name="connsiteX369" fmla="*/ 15007177 w 18288001"/>
              <a:gd name="connsiteY369" fmla="*/ 5820096 h 6299199"/>
              <a:gd name="connsiteX370" fmla="*/ 15019833 w 18288001"/>
              <a:gd name="connsiteY370" fmla="*/ 5810673 h 6299199"/>
              <a:gd name="connsiteX371" fmla="*/ 15038817 w 18288001"/>
              <a:gd name="connsiteY371" fmla="*/ 5810673 h 6299199"/>
              <a:gd name="connsiteX372" fmla="*/ 15067984 w 18288001"/>
              <a:gd name="connsiteY372" fmla="*/ 5803851 h 6299199"/>
              <a:gd name="connsiteX373" fmla="*/ 14888464 w 18288001"/>
              <a:gd name="connsiteY373" fmla="*/ 5798035 h 6299199"/>
              <a:gd name="connsiteX374" fmla="*/ 14920118 w 18288001"/>
              <a:gd name="connsiteY374" fmla="*/ 5814030 h 6299199"/>
              <a:gd name="connsiteX375" fmla="*/ 14749191 w 18288001"/>
              <a:gd name="connsiteY375" fmla="*/ 5858813 h 6299199"/>
              <a:gd name="connsiteX376" fmla="*/ 14742860 w 18288001"/>
              <a:gd name="connsiteY376" fmla="*/ 5849216 h 6299199"/>
              <a:gd name="connsiteX377" fmla="*/ 14787175 w 18288001"/>
              <a:gd name="connsiteY377" fmla="*/ 5842818 h 6299199"/>
              <a:gd name="connsiteX378" fmla="*/ 14736530 w 18288001"/>
              <a:gd name="connsiteY378" fmla="*/ 5814030 h 6299199"/>
              <a:gd name="connsiteX379" fmla="*/ 14679554 w 18288001"/>
              <a:gd name="connsiteY379" fmla="*/ 5826825 h 6299199"/>
              <a:gd name="connsiteX380" fmla="*/ 14844151 w 18288001"/>
              <a:gd name="connsiteY380" fmla="*/ 5820427 h 6299199"/>
              <a:gd name="connsiteX381" fmla="*/ 14825158 w 18288001"/>
              <a:gd name="connsiteY381" fmla="*/ 5804433 h 6299199"/>
              <a:gd name="connsiteX382" fmla="*/ 14888464 w 18288001"/>
              <a:gd name="connsiteY382" fmla="*/ 5798035 h 6299199"/>
              <a:gd name="connsiteX383" fmla="*/ 15114859 w 18288001"/>
              <a:gd name="connsiteY383" fmla="*/ 5797743 h 6299199"/>
              <a:gd name="connsiteX384" fmla="*/ 15210321 w 18288001"/>
              <a:gd name="connsiteY384" fmla="*/ 5810599 h 6299199"/>
              <a:gd name="connsiteX385" fmla="*/ 15216685 w 18288001"/>
              <a:gd name="connsiteY385" fmla="*/ 5810599 h 6299199"/>
              <a:gd name="connsiteX386" fmla="*/ 15286690 w 18288001"/>
              <a:gd name="connsiteY386" fmla="*/ 5833099 h 6299199"/>
              <a:gd name="connsiteX387" fmla="*/ 15114859 w 18288001"/>
              <a:gd name="connsiteY387" fmla="*/ 5797743 h 6299199"/>
              <a:gd name="connsiteX388" fmla="*/ 13924787 w 18288001"/>
              <a:gd name="connsiteY388" fmla="*/ 5797284 h 6299199"/>
              <a:gd name="connsiteX389" fmla="*/ 13957864 w 18288001"/>
              <a:gd name="connsiteY389" fmla="*/ 5814399 h 6299199"/>
              <a:gd name="connsiteX390" fmla="*/ 13857056 w 18288001"/>
              <a:gd name="connsiteY390" fmla="*/ 5814399 h 6299199"/>
              <a:gd name="connsiteX391" fmla="*/ 13863357 w 18288001"/>
              <a:gd name="connsiteY391" fmla="*/ 5797701 h 6299199"/>
              <a:gd name="connsiteX392" fmla="*/ 13882259 w 18288001"/>
              <a:gd name="connsiteY392" fmla="*/ 5797701 h 6299199"/>
              <a:gd name="connsiteX393" fmla="*/ 13924787 w 18288001"/>
              <a:gd name="connsiteY393" fmla="*/ 5797284 h 6299199"/>
              <a:gd name="connsiteX394" fmla="*/ 13141034 w 18288001"/>
              <a:gd name="connsiteY394" fmla="*/ 5791365 h 6299199"/>
              <a:gd name="connsiteX395" fmla="*/ 13200196 w 18288001"/>
              <a:gd name="connsiteY395" fmla="*/ 5794529 h 6299199"/>
              <a:gd name="connsiteX396" fmla="*/ 13231593 w 18288001"/>
              <a:gd name="connsiteY396" fmla="*/ 5813814 h 6299199"/>
              <a:gd name="connsiteX397" fmla="*/ 13087170 w 18288001"/>
              <a:gd name="connsiteY397" fmla="*/ 5833099 h 6299199"/>
              <a:gd name="connsiteX398" fmla="*/ 13118566 w 18288001"/>
              <a:gd name="connsiteY398" fmla="*/ 5820242 h 6299199"/>
              <a:gd name="connsiteX399" fmla="*/ 13099729 w 18288001"/>
              <a:gd name="connsiteY399" fmla="*/ 5804171 h 6299199"/>
              <a:gd name="connsiteX400" fmla="*/ 13124845 w 18288001"/>
              <a:gd name="connsiteY400" fmla="*/ 5794529 h 6299199"/>
              <a:gd name="connsiteX401" fmla="*/ 13141034 w 18288001"/>
              <a:gd name="connsiteY401" fmla="*/ 5791365 h 6299199"/>
              <a:gd name="connsiteX402" fmla="*/ 3148423 w 18288001"/>
              <a:gd name="connsiteY402" fmla="*/ 5784235 h 6299199"/>
              <a:gd name="connsiteX403" fmla="*/ 3181205 w 18288001"/>
              <a:gd name="connsiteY403" fmla="*/ 5787876 h 6299199"/>
              <a:gd name="connsiteX404" fmla="*/ 3156004 w 18288001"/>
              <a:gd name="connsiteY404" fmla="*/ 5797586 h 6299199"/>
              <a:gd name="connsiteX405" fmla="*/ 3162303 w 18288001"/>
              <a:gd name="connsiteY405" fmla="*/ 5804059 h 6299199"/>
              <a:gd name="connsiteX406" fmla="*/ 3137102 w 18288001"/>
              <a:gd name="connsiteY406" fmla="*/ 5787876 h 6299199"/>
              <a:gd name="connsiteX407" fmla="*/ 3148423 w 18288001"/>
              <a:gd name="connsiteY407" fmla="*/ 5784235 h 6299199"/>
              <a:gd name="connsiteX408" fmla="*/ 13661519 w 18288001"/>
              <a:gd name="connsiteY408" fmla="*/ 5781672 h 6299199"/>
              <a:gd name="connsiteX409" fmla="*/ 13749376 w 18288001"/>
              <a:gd name="connsiteY409" fmla="*/ 5804329 h 6299199"/>
              <a:gd name="connsiteX410" fmla="*/ 13730550 w 18288001"/>
              <a:gd name="connsiteY410" fmla="*/ 5810802 h 6299199"/>
              <a:gd name="connsiteX411" fmla="*/ 13749376 w 18288001"/>
              <a:gd name="connsiteY411" fmla="*/ 5814039 h 6299199"/>
              <a:gd name="connsiteX412" fmla="*/ 13617589 w 18288001"/>
              <a:gd name="connsiteY412" fmla="*/ 5810802 h 6299199"/>
              <a:gd name="connsiteX413" fmla="*/ 13661519 w 18288001"/>
              <a:gd name="connsiteY413" fmla="*/ 5781672 h 6299199"/>
              <a:gd name="connsiteX414" fmla="*/ 13444134 w 18288001"/>
              <a:gd name="connsiteY414" fmla="*/ 5779092 h 6299199"/>
              <a:gd name="connsiteX415" fmla="*/ 13485902 w 18288001"/>
              <a:gd name="connsiteY415" fmla="*/ 5788296 h 6299199"/>
              <a:gd name="connsiteX416" fmla="*/ 13440705 w 18288001"/>
              <a:gd name="connsiteY416" fmla="*/ 5794529 h 6299199"/>
              <a:gd name="connsiteX417" fmla="*/ 13460074 w 18288001"/>
              <a:gd name="connsiteY417" fmla="*/ 5782063 h 6299199"/>
              <a:gd name="connsiteX418" fmla="*/ 13444134 w 18288001"/>
              <a:gd name="connsiteY418" fmla="*/ 5779092 h 6299199"/>
              <a:gd name="connsiteX419" fmla="*/ 5002764 w 18288001"/>
              <a:gd name="connsiteY419" fmla="*/ 5777965 h 6299199"/>
              <a:gd name="connsiteX420" fmla="*/ 5073064 w 18288001"/>
              <a:gd name="connsiteY420" fmla="*/ 5781892 h 6299199"/>
              <a:gd name="connsiteX421" fmla="*/ 4951637 w 18288001"/>
              <a:gd name="connsiteY421" fmla="*/ 5797597 h 6299199"/>
              <a:gd name="connsiteX422" fmla="*/ 5002764 w 18288001"/>
              <a:gd name="connsiteY422" fmla="*/ 5777965 h 6299199"/>
              <a:gd name="connsiteX423" fmla="*/ 13389930 w 18288001"/>
              <a:gd name="connsiteY423" fmla="*/ 5775828 h 6299199"/>
              <a:gd name="connsiteX424" fmla="*/ 13380981 w 18288001"/>
              <a:gd name="connsiteY424" fmla="*/ 5791040 h 6299199"/>
              <a:gd name="connsiteX425" fmla="*/ 13389740 w 18288001"/>
              <a:gd name="connsiteY425" fmla="*/ 5794836 h 6299199"/>
              <a:gd name="connsiteX426" fmla="*/ 13395485 w 18288001"/>
              <a:gd name="connsiteY426" fmla="*/ 5787312 h 6299199"/>
              <a:gd name="connsiteX427" fmla="*/ 13421179 w 18288001"/>
              <a:gd name="connsiteY427" fmla="*/ 5794918 h 6299199"/>
              <a:gd name="connsiteX428" fmla="*/ 13440080 w 18288001"/>
              <a:gd name="connsiteY428" fmla="*/ 5810827 h 6299199"/>
              <a:gd name="connsiteX429" fmla="*/ 13440080 w 18288001"/>
              <a:gd name="connsiteY429" fmla="*/ 5826736 h 6299199"/>
              <a:gd name="connsiteX430" fmla="*/ 13433779 w 18288001"/>
              <a:gd name="connsiteY430" fmla="*/ 5833099 h 6299199"/>
              <a:gd name="connsiteX431" fmla="*/ 13414879 w 18288001"/>
              <a:gd name="connsiteY431" fmla="*/ 5833099 h 6299199"/>
              <a:gd name="connsiteX432" fmla="*/ 13433779 w 18288001"/>
              <a:gd name="connsiteY432" fmla="*/ 5820372 h 6299199"/>
              <a:gd name="connsiteX433" fmla="*/ 13395977 w 18288001"/>
              <a:gd name="connsiteY433" fmla="*/ 5810827 h 6299199"/>
              <a:gd name="connsiteX434" fmla="*/ 13404641 w 18288001"/>
              <a:gd name="connsiteY434" fmla="*/ 5800486 h 6299199"/>
              <a:gd name="connsiteX435" fmla="*/ 13389801 w 18288001"/>
              <a:gd name="connsiteY435" fmla="*/ 5794965 h 6299199"/>
              <a:gd name="connsiteX436" fmla="*/ 13378793 w 18288001"/>
              <a:gd name="connsiteY436" fmla="*/ 5798895 h 6299199"/>
              <a:gd name="connsiteX437" fmla="*/ 13358111 w 18288001"/>
              <a:gd name="connsiteY437" fmla="*/ 5798100 h 6299199"/>
              <a:gd name="connsiteX438" fmla="*/ 13389930 w 18288001"/>
              <a:gd name="connsiteY438" fmla="*/ 5810827 h 6299199"/>
              <a:gd name="connsiteX439" fmla="*/ 13389930 w 18288001"/>
              <a:gd name="connsiteY439" fmla="*/ 5820372 h 6299199"/>
              <a:gd name="connsiteX440" fmla="*/ 13313562 w 18288001"/>
              <a:gd name="connsiteY440" fmla="*/ 5826736 h 6299199"/>
              <a:gd name="connsiteX441" fmla="*/ 13345382 w 18288001"/>
              <a:gd name="connsiteY441" fmla="*/ 5810827 h 6299199"/>
              <a:gd name="connsiteX442" fmla="*/ 13319925 w 18288001"/>
              <a:gd name="connsiteY442" fmla="*/ 5810827 h 6299199"/>
              <a:gd name="connsiteX443" fmla="*/ 13319925 w 18288001"/>
              <a:gd name="connsiteY443" fmla="*/ 5782191 h 6299199"/>
              <a:gd name="connsiteX444" fmla="*/ 13364474 w 18288001"/>
              <a:gd name="connsiteY444" fmla="*/ 5782191 h 6299199"/>
              <a:gd name="connsiteX445" fmla="*/ 13389930 w 18288001"/>
              <a:gd name="connsiteY445" fmla="*/ 5775828 h 6299199"/>
              <a:gd name="connsiteX446" fmla="*/ 2725313 w 18288001"/>
              <a:gd name="connsiteY446" fmla="*/ 5771835 h 6299199"/>
              <a:gd name="connsiteX447" fmla="*/ 2764803 w 18288001"/>
              <a:gd name="connsiteY447" fmla="*/ 5772712 h 6299199"/>
              <a:gd name="connsiteX448" fmla="*/ 2745657 w 18288001"/>
              <a:gd name="connsiteY448" fmla="*/ 5775829 h 6299199"/>
              <a:gd name="connsiteX449" fmla="*/ 2809479 w 18288001"/>
              <a:gd name="connsiteY449" fmla="*/ 5788296 h 6299199"/>
              <a:gd name="connsiteX450" fmla="*/ 2720126 w 18288001"/>
              <a:gd name="connsiteY450" fmla="*/ 5775829 h 6299199"/>
              <a:gd name="connsiteX451" fmla="*/ 2725313 w 18288001"/>
              <a:gd name="connsiteY451" fmla="*/ 5771835 h 6299199"/>
              <a:gd name="connsiteX452" fmla="*/ 14477342 w 18288001"/>
              <a:gd name="connsiteY452" fmla="*/ 5771829 h 6299199"/>
              <a:gd name="connsiteX453" fmla="*/ 14477342 w 18288001"/>
              <a:gd name="connsiteY453" fmla="*/ 5788101 h 6299199"/>
              <a:gd name="connsiteX454" fmla="*/ 14566129 w 18288001"/>
              <a:gd name="connsiteY454" fmla="*/ 5797743 h 6299199"/>
              <a:gd name="connsiteX455" fmla="*/ 14604180 w 18288001"/>
              <a:gd name="connsiteY455" fmla="*/ 5813814 h 6299199"/>
              <a:gd name="connsiteX456" fmla="*/ 14591497 w 18288001"/>
              <a:gd name="connsiteY456" fmla="*/ 5833099 h 6299199"/>
              <a:gd name="connsiteX457" fmla="*/ 14547103 w 18288001"/>
              <a:gd name="connsiteY457" fmla="*/ 5826671 h 6299199"/>
              <a:gd name="connsiteX458" fmla="*/ 14502709 w 18288001"/>
              <a:gd name="connsiteY458" fmla="*/ 5820242 h 6299199"/>
              <a:gd name="connsiteX459" fmla="*/ 14502709 w 18288001"/>
              <a:gd name="connsiteY459" fmla="*/ 5804171 h 6299199"/>
              <a:gd name="connsiteX460" fmla="*/ 14369528 w 18288001"/>
              <a:gd name="connsiteY460" fmla="*/ 5820242 h 6299199"/>
              <a:gd name="connsiteX461" fmla="*/ 14306108 w 18288001"/>
              <a:gd name="connsiteY461" fmla="*/ 5810599 h 6299199"/>
              <a:gd name="connsiteX462" fmla="*/ 14382212 w 18288001"/>
              <a:gd name="connsiteY462" fmla="*/ 5788101 h 6299199"/>
              <a:gd name="connsiteX463" fmla="*/ 14325133 w 18288001"/>
              <a:gd name="connsiteY463" fmla="*/ 5788101 h 6299199"/>
              <a:gd name="connsiteX464" fmla="*/ 14401238 w 18288001"/>
              <a:gd name="connsiteY464" fmla="*/ 5772030 h 6299199"/>
              <a:gd name="connsiteX465" fmla="*/ 14451973 w 18288001"/>
              <a:gd name="connsiteY465" fmla="*/ 5804171 h 6299199"/>
              <a:gd name="connsiteX466" fmla="*/ 14464657 w 18288001"/>
              <a:gd name="connsiteY466" fmla="*/ 5772030 h 6299199"/>
              <a:gd name="connsiteX467" fmla="*/ 14477342 w 18288001"/>
              <a:gd name="connsiteY467" fmla="*/ 5771829 h 6299199"/>
              <a:gd name="connsiteX468" fmla="*/ 12546882 w 18288001"/>
              <a:gd name="connsiteY468" fmla="*/ 5767743 h 6299199"/>
              <a:gd name="connsiteX469" fmla="*/ 12649659 w 18288001"/>
              <a:gd name="connsiteY469" fmla="*/ 5781852 h 6299199"/>
              <a:gd name="connsiteX470" fmla="*/ 12605555 w 18288001"/>
              <a:gd name="connsiteY470" fmla="*/ 5798035 h 6299199"/>
              <a:gd name="connsiteX471" fmla="*/ 12523649 w 18288001"/>
              <a:gd name="connsiteY471" fmla="*/ 5775379 h 6299199"/>
              <a:gd name="connsiteX472" fmla="*/ 12546882 w 18288001"/>
              <a:gd name="connsiteY472" fmla="*/ 5767743 h 6299199"/>
              <a:gd name="connsiteX473" fmla="*/ 3192182 w 18288001"/>
              <a:gd name="connsiteY473" fmla="*/ 5766866 h 6299199"/>
              <a:gd name="connsiteX474" fmla="*/ 3256894 w 18288001"/>
              <a:gd name="connsiteY474" fmla="*/ 5781932 h 6299199"/>
              <a:gd name="connsiteX475" fmla="*/ 3188489 w 18288001"/>
              <a:gd name="connsiteY475" fmla="*/ 5781932 h 6299199"/>
              <a:gd name="connsiteX476" fmla="*/ 3200925 w 18288001"/>
              <a:gd name="connsiteY476" fmla="*/ 5775439 h 6299199"/>
              <a:gd name="connsiteX477" fmla="*/ 3176051 w 18288001"/>
              <a:gd name="connsiteY477" fmla="*/ 5775439 h 6299199"/>
              <a:gd name="connsiteX478" fmla="*/ 3192182 w 18288001"/>
              <a:gd name="connsiteY478" fmla="*/ 5766866 h 6299199"/>
              <a:gd name="connsiteX479" fmla="*/ 7624752 w 18288001"/>
              <a:gd name="connsiteY479" fmla="*/ 5766478 h 6299199"/>
              <a:gd name="connsiteX480" fmla="*/ 7694057 w 18288001"/>
              <a:gd name="connsiteY480" fmla="*/ 5772712 h 6299199"/>
              <a:gd name="connsiteX481" fmla="*/ 7618451 w 18288001"/>
              <a:gd name="connsiteY481" fmla="*/ 5803880 h 6299199"/>
              <a:gd name="connsiteX482" fmla="*/ 7624752 w 18288001"/>
              <a:gd name="connsiteY482" fmla="*/ 5766478 h 6299199"/>
              <a:gd name="connsiteX483" fmla="*/ 13510531 w 18288001"/>
              <a:gd name="connsiteY483" fmla="*/ 5759195 h 6299199"/>
              <a:gd name="connsiteX484" fmla="*/ 13655443 w 18288001"/>
              <a:gd name="connsiteY484" fmla="*/ 5781852 h 6299199"/>
              <a:gd name="connsiteX485" fmla="*/ 13605039 w 18288001"/>
              <a:gd name="connsiteY485" fmla="*/ 5794799 h 6299199"/>
              <a:gd name="connsiteX486" fmla="*/ 13630240 w 18288001"/>
              <a:gd name="connsiteY486" fmla="*/ 5788326 h 6299199"/>
              <a:gd name="connsiteX487" fmla="*/ 13529433 w 18288001"/>
              <a:gd name="connsiteY487" fmla="*/ 5765669 h 6299199"/>
              <a:gd name="connsiteX488" fmla="*/ 13529433 w 18288001"/>
              <a:gd name="connsiteY488" fmla="*/ 5775379 h 6299199"/>
              <a:gd name="connsiteX489" fmla="*/ 13485330 w 18288001"/>
              <a:gd name="connsiteY489" fmla="*/ 5781852 h 6299199"/>
              <a:gd name="connsiteX490" fmla="*/ 13510531 w 18288001"/>
              <a:gd name="connsiteY490" fmla="*/ 5759195 h 6299199"/>
              <a:gd name="connsiteX491" fmla="*/ 2888692 w 18288001"/>
              <a:gd name="connsiteY491" fmla="*/ 5755046 h 6299199"/>
              <a:gd name="connsiteX492" fmla="*/ 2928615 w 18288001"/>
              <a:gd name="connsiteY492" fmla="*/ 5765894 h 6299199"/>
              <a:gd name="connsiteX493" fmla="*/ 2909827 w 18288001"/>
              <a:gd name="connsiteY493" fmla="*/ 5772322 h 6299199"/>
              <a:gd name="connsiteX494" fmla="*/ 2903566 w 18288001"/>
              <a:gd name="connsiteY494" fmla="*/ 5772322 h 6299199"/>
              <a:gd name="connsiteX495" fmla="*/ 2834680 w 18288001"/>
              <a:gd name="connsiteY495" fmla="*/ 5756251 h 6299199"/>
              <a:gd name="connsiteX496" fmla="*/ 2888692 w 18288001"/>
              <a:gd name="connsiteY496" fmla="*/ 5755046 h 6299199"/>
              <a:gd name="connsiteX497" fmla="*/ 7714148 w 18288001"/>
              <a:gd name="connsiteY497" fmla="*/ 5750115 h 6299199"/>
              <a:gd name="connsiteX498" fmla="*/ 7744991 w 18288001"/>
              <a:gd name="connsiteY498" fmla="*/ 5759465 h 6299199"/>
              <a:gd name="connsiteX499" fmla="*/ 7751159 w 18288001"/>
              <a:gd name="connsiteY499" fmla="*/ 5759465 h 6299199"/>
              <a:gd name="connsiteX500" fmla="*/ 7769664 w 18288001"/>
              <a:gd name="connsiteY500" fmla="*/ 5765699 h 6299199"/>
              <a:gd name="connsiteX501" fmla="*/ 7714148 w 18288001"/>
              <a:gd name="connsiteY501" fmla="*/ 5775049 h 6299199"/>
              <a:gd name="connsiteX502" fmla="*/ 7714148 w 18288001"/>
              <a:gd name="connsiteY502" fmla="*/ 5750115 h 6299199"/>
              <a:gd name="connsiteX503" fmla="*/ 2383211 w 18288001"/>
              <a:gd name="connsiteY503" fmla="*/ 5749781 h 6299199"/>
              <a:gd name="connsiteX504" fmla="*/ 2418213 w 18288001"/>
              <a:gd name="connsiteY504" fmla="*/ 5749781 h 6299199"/>
              <a:gd name="connsiteX505" fmla="*/ 2367300 w 18288001"/>
              <a:gd name="connsiteY505" fmla="*/ 5759298 h 6299199"/>
              <a:gd name="connsiteX506" fmla="*/ 2383211 w 18288001"/>
              <a:gd name="connsiteY506" fmla="*/ 5749781 h 6299199"/>
              <a:gd name="connsiteX507" fmla="*/ 8045781 w 18288001"/>
              <a:gd name="connsiteY507" fmla="*/ 5746386 h 6299199"/>
              <a:gd name="connsiteX508" fmla="*/ 8067504 w 18288001"/>
              <a:gd name="connsiteY508" fmla="*/ 5750232 h 6299199"/>
              <a:gd name="connsiteX509" fmla="*/ 8017404 w 18288001"/>
              <a:gd name="connsiteY509" fmla="*/ 5772323 h 6299199"/>
              <a:gd name="connsiteX510" fmla="*/ 7973569 w 18288001"/>
              <a:gd name="connsiteY510" fmla="*/ 5759700 h 6299199"/>
              <a:gd name="connsiteX511" fmla="*/ 8045781 w 18288001"/>
              <a:gd name="connsiteY511" fmla="*/ 5746386 h 6299199"/>
              <a:gd name="connsiteX512" fmla="*/ 15847043 w 18288001"/>
              <a:gd name="connsiteY512" fmla="*/ 5744258 h 6299199"/>
              <a:gd name="connsiteX513" fmla="*/ 15830092 w 18288001"/>
              <a:gd name="connsiteY513" fmla="*/ 5756493 h 6299199"/>
              <a:gd name="connsiteX514" fmla="*/ 16044898 w 18288001"/>
              <a:gd name="connsiteY514" fmla="*/ 5775728 h 6299199"/>
              <a:gd name="connsiteX515" fmla="*/ 16291294 w 18288001"/>
              <a:gd name="connsiteY515" fmla="*/ 5788552 h 6299199"/>
              <a:gd name="connsiteX516" fmla="*/ 16303929 w 18288001"/>
              <a:gd name="connsiteY516" fmla="*/ 5788552 h 6299199"/>
              <a:gd name="connsiteX517" fmla="*/ 16196526 w 18288001"/>
              <a:gd name="connsiteY517" fmla="*/ 5794963 h 6299199"/>
              <a:gd name="connsiteX518" fmla="*/ 16253387 w 18288001"/>
              <a:gd name="connsiteY518" fmla="*/ 5814198 h 6299199"/>
              <a:gd name="connsiteX519" fmla="*/ 16215480 w 18288001"/>
              <a:gd name="connsiteY519" fmla="*/ 5827022 h 6299199"/>
              <a:gd name="connsiteX520" fmla="*/ 16196526 w 18288001"/>
              <a:gd name="connsiteY520" fmla="*/ 5827022 h 6299199"/>
              <a:gd name="connsiteX521" fmla="*/ 16202844 w 18288001"/>
              <a:gd name="connsiteY521" fmla="*/ 5804581 h 6299199"/>
              <a:gd name="connsiteX522" fmla="*/ 16171254 w 18288001"/>
              <a:gd name="connsiteY522" fmla="*/ 5788552 h 6299199"/>
              <a:gd name="connsiteX523" fmla="*/ 16152301 w 18288001"/>
              <a:gd name="connsiteY523" fmla="*/ 5788552 h 6299199"/>
              <a:gd name="connsiteX524" fmla="*/ 16145984 w 18288001"/>
              <a:gd name="connsiteY524" fmla="*/ 5810993 h 6299199"/>
              <a:gd name="connsiteX525" fmla="*/ 16177573 w 18288001"/>
              <a:gd name="connsiteY525" fmla="*/ 5827022 h 6299199"/>
              <a:gd name="connsiteX526" fmla="*/ 16152301 w 18288001"/>
              <a:gd name="connsiteY526" fmla="*/ 5820610 h 6299199"/>
              <a:gd name="connsiteX527" fmla="*/ 16120712 w 18288001"/>
              <a:gd name="connsiteY527" fmla="*/ 5820610 h 6299199"/>
              <a:gd name="connsiteX528" fmla="*/ 16051216 w 18288001"/>
              <a:gd name="connsiteY528" fmla="*/ 5804581 h 6299199"/>
              <a:gd name="connsiteX529" fmla="*/ 16006991 w 18288001"/>
              <a:gd name="connsiteY529" fmla="*/ 5794963 h 6299199"/>
              <a:gd name="connsiteX530" fmla="*/ 15956449 w 18288001"/>
              <a:gd name="connsiteY530" fmla="*/ 5772522 h 6299199"/>
              <a:gd name="connsiteX531" fmla="*/ 15861681 w 18288001"/>
              <a:gd name="connsiteY531" fmla="*/ 5794963 h 6299199"/>
              <a:gd name="connsiteX532" fmla="*/ 15855363 w 18288001"/>
              <a:gd name="connsiteY532" fmla="*/ 5794963 h 6299199"/>
              <a:gd name="connsiteX533" fmla="*/ 15905906 w 18288001"/>
              <a:gd name="connsiteY533" fmla="*/ 5788552 h 6299199"/>
              <a:gd name="connsiteX534" fmla="*/ 15830092 w 18288001"/>
              <a:gd name="connsiteY534" fmla="*/ 5775728 h 6299199"/>
              <a:gd name="connsiteX535" fmla="*/ 15773232 w 18288001"/>
              <a:gd name="connsiteY535" fmla="*/ 5794963 h 6299199"/>
              <a:gd name="connsiteX536" fmla="*/ 15771455 w 18288001"/>
              <a:gd name="connsiteY536" fmla="*/ 5832381 h 6299199"/>
              <a:gd name="connsiteX537" fmla="*/ 15748114 w 18288001"/>
              <a:gd name="connsiteY537" fmla="*/ 5842980 h 6299199"/>
              <a:gd name="connsiteX538" fmla="*/ 15755070 w 18288001"/>
              <a:gd name="connsiteY538" fmla="*/ 5847003 h 6299199"/>
              <a:gd name="connsiteX539" fmla="*/ 15772397 w 18288001"/>
              <a:gd name="connsiteY539" fmla="*/ 5849073 h 6299199"/>
              <a:gd name="connsiteX540" fmla="*/ 15721994 w 18288001"/>
              <a:gd name="connsiteY540" fmla="*/ 5852384 h 6299199"/>
              <a:gd name="connsiteX541" fmla="*/ 15746833 w 18288001"/>
              <a:gd name="connsiteY541" fmla="*/ 5842592 h 6299199"/>
              <a:gd name="connsiteX542" fmla="*/ 15729104 w 18288001"/>
              <a:gd name="connsiteY542" fmla="*/ 5835387 h 6299199"/>
              <a:gd name="connsiteX543" fmla="*/ 15678464 w 18288001"/>
              <a:gd name="connsiteY543" fmla="*/ 5814198 h 6299199"/>
              <a:gd name="connsiteX544" fmla="*/ 15773232 w 18288001"/>
              <a:gd name="connsiteY544" fmla="*/ 5766111 h 6299199"/>
              <a:gd name="connsiteX545" fmla="*/ 15773232 w 18288001"/>
              <a:gd name="connsiteY545" fmla="*/ 5759699 h 6299199"/>
              <a:gd name="connsiteX546" fmla="*/ 15779550 w 18288001"/>
              <a:gd name="connsiteY546" fmla="*/ 5750081 h 6299199"/>
              <a:gd name="connsiteX547" fmla="*/ 15829205 w 18288001"/>
              <a:gd name="connsiteY547" fmla="*/ 5744321 h 6299199"/>
              <a:gd name="connsiteX548" fmla="*/ 15847043 w 18288001"/>
              <a:gd name="connsiteY548" fmla="*/ 5744258 h 6299199"/>
              <a:gd name="connsiteX549" fmla="*/ 12226991 w 18288001"/>
              <a:gd name="connsiteY549" fmla="*/ 5743103 h 6299199"/>
              <a:gd name="connsiteX550" fmla="*/ 12233347 w 18288001"/>
              <a:gd name="connsiteY550" fmla="*/ 5743103 h 6299199"/>
              <a:gd name="connsiteX551" fmla="*/ 12335042 w 18288001"/>
              <a:gd name="connsiteY551" fmla="*/ 5756049 h 6299199"/>
              <a:gd name="connsiteX552" fmla="*/ 12354109 w 18288001"/>
              <a:gd name="connsiteY552" fmla="*/ 5772232 h 6299199"/>
              <a:gd name="connsiteX553" fmla="*/ 12296907 w 18288001"/>
              <a:gd name="connsiteY553" fmla="*/ 5775469 h 6299199"/>
              <a:gd name="connsiteX554" fmla="*/ 12258772 w 18288001"/>
              <a:gd name="connsiteY554" fmla="*/ 5759286 h 6299199"/>
              <a:gd name="connsiteX555" fmla="*/ 12258772 w 18288001"/>
              <a:gd name="connsiteY555" fmla="*/ 5775469 h 6299199"/>
              <a:gd name="connsiteX556" fmla="*/ 12157077 w 18288001"/>
              <a:gd name="connsiteY556" fmla="*/ 5765759 h 6299199"/>
              <a:gd name="connsiteX557" fmla="*/ 12226991 w 18288001"/>
              <a:gd name="connsiteY557" fmla="*/ 5743103 h 6299199"/>
              <a:gd name="connsiteX558" fmla="*/ 2487009 w 18288001"/>
              <a:gd name="connsiteY558" fmla="*/ 5743103 h 6299199"/>
              <a:gd name="connsiteX559" fmla="*/ 2442905 w 18288001"/>
              <a:gd name="connsiteY559" fmla="*/ 5766478 h 6299199"/>
              <a:gd name="connsiteX560" fmla="*/ 2487009 w 18288001"/>
              <a:gd name="connsiteY560" fmla="*/ 5743103 h 6299199"/>
              <a:gd name="connsiteX561" fmla="*/ 12812943 w 18288001"/>
              <a:gd name="connsiteY561" fmla="*/ 5740777 h 6299199"/>
              <a:gd name="connsiteX562" fmla="*/ 12846119 w 18288001"/>
              <a:gd name="connsiteY562" fmla="*/ 5750158 h 6299199"/>
              <a:gd name="connsiteX563" fmla="*/ 12814615 w 18288001"/>
              <a:gd name="connsiteY563" fmla="*/ 5759639 h 6299199"/>
              <a:gd name="connsiteX564" fmla="*/ 12890221 w 18288001"/>
              <a:gd name="connsiteY564" fmla="*/ 5788079 h 6299199"/>
              <a:gd name="connsiteX565" fmla="*/ 12827217 w 18288001"/>
              <a:gd name="connsiteY565" fmla="*/ 5781759 h 6299199"/>
              <a:gd name="connsiteX566" fmla="*/ 12795715 w 18288001"/>
              <a:gd name="connsiteY566" fmla="*/ 5794400 h 6299199"/>
              <a:gd name="connsiteX567" fmla="*/ 12789414 w 18288001"/>
              <a:gd name="connsiteY567" fmla="*/ 5794400 h 6299199"/>
              <a:gd name="connsiteX568" fmla="*/ 12739010 w 18288001"/>
              <a:gd name="connsiteY568" fmla="*/ 5803880 h 6299199"/>
              <a:gd name="connsiteX569" fmla="*/ 12669705 w 18288001"/>
              <a:gd name="connsiteY569" fmla="*/ 5797560 h 6299199"/>
              <a:gd name="connsiteX570" fmla="*/ 12701207 w 18288001"/>
              <a:gd name="connsiteY570" fmla="*/ 5788079 h 6299199"/>
              <a:gd name="connsiteX571" fmla="*/ 12650803 w 18288001"/>
              <a:gd name="connsiteY571" fmla="*/ 5759639 h 6299199"/>
              <a:gd name="connsiteX572" fmla="*/ 12726410 w 18288001"/>
              <a:gd name="connsiteY572" fmla="*/ 5756479 h 6299199"/>
              <a:gd name="connsiteX573" fmla="*/ 12739010 w 18288001"/>
              <a:gd name="connsiteY573" fmla="*/ 5765959 h 6299199"/>
              <a:gd name="connsiteX574" fmla="*/ 12735369 w 18288001"/>
              <a:gd name="connsiteY574" fmla="*/ 5770101 h 6299199"/>
              <a:gd name="connsiteX575" fmla="*/ 12727346 w 18288001"/>
              <a:gd name="connsiteY575" fmla="*/ 5771638 h 6299199"/>
              <a:gd name="connsiteX576" fmla="*/ 12725622 w 18288001"/>
              <a:gd name="connsiteY576" fmla="*/ 5771884 h 6299199"/>
              <a:gd name="connsiteX577" fmla="*/ 12707508 w 18288001"/>
              <a:gd name="connsiteY577" fmla="*/ 5775439 h 6299199"/>
              <a:gd name="connsiteX578" fmla="*/ 12727346 w 18288001"/>
              <a:gd name="connsiteY578" fmla="*/ 5771638 h 6299199"/>
              <a:gd name="connsiteX579" fmla="*/ 12734974 w 18288001"/>
              <a:gd name="connsiteY579" fmla="*/ 5770551 h 6299199"/>
              <a:gd name="connsiteX580" fmla="*/ 12735369 w 18288001"/>
              <a:gd name="connsiteY580" fmla="*/ 5770101 h 6299199"/>
              <a:gd name="connsiteX581" fmla="*/ 12751316 w 18288001"/>
              <a:gd name="connsiteY581" fmla="*/ 5767045 h 6299199"/>
              <a:gd name="connsiteX582" fmla="*/ 12812943 w 18288001"/>
              <a:gd name="connsiteY582" fmla="*/ 5740777 h 6299199"/>
              <a:gd name="connsiteX583" fmla="*/ 13488120 w 18288001"/>
              <a:gd name="connsiteY583" fmla="*/ 5738114 h 6299199"/>
              <a:gd name="connsiteX584" fmla="*/ 13515685 w 18288001"/>
              <a:gd name="connsiteY584" fmla="*/ 5743270 h 6299199"/>
              <a:gd name="connsiteX585" fmla="*/ 13465281 w 18288001"/>
              <a:gd name="connsiteY585" fmla="*/ 5749615 h 6299199"/>
              <a:gd name="connsiteX586" fmla="*/ 13488120 w 18288001"/>
              <a:gd name="connsiteY586" fmla="*/ 5738114 h 6299199"/>
              <a:gd name="connsiteX587" fmla="*/ 3404326 w 18288001"/>
              <a:gd name="connsiteY587" fmla="*/ 5737670 h 6299199"/>
              <a:gd name="connsiteX588" fmla="*/ 3460145 w 18288001"/>
              <a:gd name="connsiteY588" fmla="*/ 5750221 h 6299199"/>
              <a:gd name="connsiteX589" fmla="*/ 3384539 w 18288001"/>
              <a:gd name="connsiteY589" fmla="*/ 5743846 h 6299199"/>
              <a:gd name="connsiteX590" fmla="*/ 3404326 w 18288001"/>
              <a:gd name="connsiteY590" fmla="*/ 5737670 h 6299199"/>
              <a:gd name="connsiteX591" fmla="*/ 15223555 w 18288001"/>
              <a:gd name="connsiteY591" fmla="*/ 5733606 h 6299199"/>
              <a:gd name="connsiteX592" fmla="*/ 15229870 w 18288001"/>
              <a:gd name="connsiteY592" fmla="*/ 5755959 h 6299199"/>
              <a:gd name="connsiteX593" fmla="*/ 15184965 w 18288001"/>
              <a:gd name="connsiteY593" fmla="*/ 5755959 h 6299199"/>
              <a:gd name="connsiteX594" fmla="*/ 15172135 w 18288001"/>
              <a:gd name="connsiteY594" fmla="*/ 5743492 h 6299199"/>
              <a:gd name="connsiteX595" fmla="*/ 15204210 w 18288001"/>
              <a:gd name="connsiteY595" fmla="*/ 5743492 h 6299199"/>
              <a:gd name="connsiteX596" fmla="*/ 15210625 w 18288001"/>
              <a:gd name="connsiteY596" fmla="*/ 5734142 h 6299199"/>
              <a:gd name="connsiteX597" fmla="*/ 15223555 w 18288001"/>
              <a:gd name="connsiteY597" fmla="*/ 5733606 h 6299199"/>
              <a:gd name="connsiteX598" fmla="*/ 13591664 w 18288001"/>
              <a:gd name="connsiteY598" fmla="*/ 5733031 h 6299199"/>
              <a:gd name="connsiteX599" fmla="*/ 13643985 w 18288001"/>
              <a:gd name="connsiteY599" fmla="*/ 5737025 h 6299199"/>
              <a:gd name="connsiteX600" fmla="*/ 13605495 w 18288001"/>
              <a:gd name="connsiteY600" fmla="*/ 5749648 h 6299199"/>
              <a:gd name="connsiteX601" fmla="*/ 13579835 w 18288001"/>
              <a:gd name="connsiteY601" fmla="*/ 5737025 h 6299199"/>
              <a:gd name="connsiteX602" fmla="*/ 13591664 w 18288001"/>
              <a:gd name="connsiteY602" fmla="*/ 5733031 h 6299199"/>
              <a:gd name="connsiteX603" fmla="*/ 13314072 w 18288001"/>
              <a:gd name="connsiteY603" fmla="*/ 5727908 h 6299199"/>
              <a:gd name="connsiteX604" fmla="*/ 13320416 w 18288001"/>
              <a:gd name="connsiteY604" fmla="*/ 5727908 h 6299199"/>
              <a:gd name="connsiteX605" fmla="*/ 13479029 w 18288001"/>
              <a:gd name="connsiteY605" fmla="*/ 5766294 h 6299199"/>
              <a:gd name="connsiteX606" fmla="*/ 13415583 w 18288001"/>
              <a:gd name="connsiteY606" fmla="*/ 5788685 h 6299199"/>
              <a:gd name="connsiteX607" fmla="*/ 13307727 w 18288001"/>
              <a:gd name="connsiteY607" fmla="*/ 5759896 h 6299199"/>
              <a:gd name="connsiteX608" fmla="*/ 13263316 w 18288001"/>
              <a:gd name="connsiteY608" fmla="*/ 5737504 h 6299199"/>
              <a:gd name="connsiteX609" fmla="*/ 13314072 w 18288001"/>
              <a:gd name="connsiteY609" fmla="*/ 5737504 h 6299199"/>
              <a:gd name="connsiteX610" fmla="*/ 13314072 w 18288001"/>
              <a:gd name="connsiteY610" fmla="*/ 5727908 h 6299199"/>
              <a:gd name="connsiteX611" fmla="*/ 12669044 w 18288001"/>
              <a:gd name="connsiteY611" fmla="*/ 5727908 h 6299199"/>
              <a:gd name="connsiteX612" fmla="*/ 12675388 w 18288001"/>
              <a:gd name="connsiteY612" fmla="*/ 5749998 h 6299199"/>
              <a:gd name="connsiteX613" fmla="*/ 12650010 w 18288001"/>
              <a:gd name="connsiteY613" fmla="*/ 5759466 h 6299199"/>
              <a:gd name="connsiteX614" fmla="*/ 12529464 w 18288001"/>
              <a:gd name="connsiteY614" fmla="*/ 5756310 h 6299199"/>
              <a:gd name="connsiteX615" fmla="*/ 12669044 w 18288001"/>
              <a:gd name="connsiteY615" fmla="*/ 5727908 h 6299199"/>
              <a:gd name="connsiteX616" fmla="*/ 12316569 w 18288001"/>
              <a:gd name="connsiteY616" fmla="*/ 5727704 h 6299199"/>
              <a:gd name="connsiteX617" fmla="*/ 12358691 w 18288001"/>
              <a:gd name="connsiteY617" fmla="*/ 5733986 h 6299199"/>
              <a:gd name="connsiteX618" fmla="*/ 12296832 w 18288001"/>
              <a:gd name="connsiteY618" fmla="*/ 5737142 h 6299199"/>
              <a:gd name="connsiteX619" fmla="*/ 12305628 w 18288001"/>
              <a:gd name="connsiteY619" fmla="*/ 5727773 h 6299199"/>
              <a:gd name="connsiteX620" fmla="*/ 12316569 w 18288001"/>
              <a:gd name="connsiteY620" fmla="*/ 5727704 h 6299199"/>
              <a:gd name="connsiteX621" fmla="*/ 11336871 w 18288001"/>
              <a:gd name="connsiteY621" fmla="*/ 5720895 h 6299199"/>
              <a:gd name="connsiteX622" fmla="*/ 11272720 w 18288001"/>
              <a:gd name="connsiteY622" fmla="*/ 5733752 h 6299199"/>
              <a:gd name="connsiteX623" fmla="*/ 11336871 w 18288001"/>
              <a:gd name="connsiteY623" fmla="*/ 5720895 h 6299199"/>
              <a:gd name="connsiteX624" fmla="*/ 8014559 w 18288001"/>
              <a:gd name="connsiteY624" fmla="*/ 5719686 h 6299199"/>
              <a:gd name="connsiteX625" fmla="*/ 8111035 w 18288001"/>
              <a:gd name="connsiteY625" fmla="*/ 5727674 h 6299199"/>
              <a:gd name="connsiteX626" fmla="*/ 8029956 w 18288001"/>
              <a:gd name="connsiteY626" fmla="*/ 5737141 h 6299199"/>
              <a:gd name="connsiteX627" fmla="*/ 7998772 w 18288001"/>
              <a:gd name="connsiteY627" fmla="*/ 5721363 h 6299199"/>
              <a:gd name="connsiteX628" fmla="*/ 8014559 w 18288001"/>
              <a:gd name="connsiteY628" fmla="*/ 5719686 h 6299199"/>
              <a:gd name="connsiteX629" fmla="*/ 5977388 w 18288001"/>
              <a:gd name="connsiteY629" fmla="*/ 5713610 h 6299199"/>
              <a:gd name="connsiteX630" fmla="*/ 6065101 w 18288001"/>
              <a:gd name="connsiteY630" fmla="*/ 5721170 h 6299199"/>
              <a:gd name="connsiteX631" fmla="*/ 5989496 w 18288001"/>
              <a:gd name="connsiteY631" fmla="*/ 5721170 h 6299199"/>
              <a:gd name="connsiteX632" fmla="*/ 6002098 w 18288001"/>
              <a:gd name="connsiteY632" fmla="*/ 5736983 h 6299199"/>
              <a:gd name="connsiteX633" fmla="*/ 5970595 w 18288001"/>
              <a:gd name="connsiteY633" fmla="*/ 5749634 h 6299199"/>
              <a:gd name="connsiteX634" fmla="*/ 5989496 w 18288001"/>
              <a:gd name="connsiteY634" fmla="*/ 5736983 h 6299199"/>
              <a:gd name="connsiteX635" fmla="*/ 5964294 w 18288001"/>
              <a:gd name="connsiteY635" fmla="*/ 5721170 h 6299199"/>
              <a:gd name="connsiteX636" fmla="*/ 5977388 w 18288001"/>
              <a:gd name="connsiteY636" fmla="*/ 5713610 h 6299199"/>
              <a:gd name="connsiteX637" fmla="*/ 6282095 w 18288001"/>
              <a:gd name="connsiteY637" fmla="*/ 5713293 h 6299199"/>
              <a:gd name="connsiteX638" fmla="*/ 6356068 w 18288001"/>
              <a:gd name="connsiteY638" fmla="*/ 5718265 h 6299199"/>
              <a:gd name="connsiteX639" fmla="*/ 6259842 w 18288001"/>
              <a:gd name="connsiteY639" fmla="*/ 5718265 h 6299199"/>
              <a:gd name="connsiteX640" fmla="*/ 6282095 w 18288001"/>
              <a:gd name="connsiteY640" fmla="*/ 5713293 h 6299199"/>
              <a:gd name="connsiteX641" fmla="*/ 3675251 w 18288001"/>
              <a:gd name="connsiteY641" fmla="*/ 5711545 h 6299199"/>
              <a:gd name="connsiteX642" fmla="*/ 3681488 w 18288001"/>
              <a:gd name="connsiteY642" fmla="*/ 5711545 h 6299199"/>
              <a:gd name="connsiteX643" fmla="*/ 3725147 w 18288001"/>
              <a:gd name="connsiteY643" fmla="*/ 5711545 h 6299199"/>
              <a:gd name="connsiteX644" fmla="*/ 3700198 w 18288001"/>
              <a:gd name="connsiteY644" fmla="*/ 5718018 h 6299199"/>
              <a:gd name="connsiteX645" fmla="*/ 3725147 w 18288001"/>
              <a:gd name="connsiteY645" fmla="*/ 5721254 h 6299199"/>
              <a:gd name="connsiteX646" fmla="*/ 3693962 w 18288001"/>
              <a:gd name="connsiteY646" fmla="*/ 5727728 h 6299199"/>
              <a:gd name="connsiteX647" fmla="*/ 3743856 w 18288001"/>
              <a:gd name="connsiteY647" fmla="*/ 5743912 h 6299199"/>
              <a:gd name="connsiteX648" fmla="*/ 3669013 w 18288001"/>
              <a:gd name="connsiteY648" fmla="*/ 5750385 h 6299199"/>
              <a:gd name="connsiteX649" fmla="*/ 3650304 w 18288001"/>
              <a:gd name="connsiteY649" fmla="*/ 5734201 h 6299199"/>
              <a:gd name="connsiteX650" fmla="*/ 3675251 w 18288001"/>
              <a:gd name="connsiteY650" fmla="*/ 5711545 h 6299199"/>
              <a:gd name="connsiteX651" fmla="*/ 3440886 w 18288001"/>
              <a:gd name="connsiteY651" fmla="*/ 5711054 h 6299199"/>
              <a:gd name="connsiteX652" fmla="*/ 3459382 w 18288001"/>
              <a:gd name="connsiteY652" fmla="*/ 5712046 h 6299199"/>
              <a:gd name="connsiteX653" fmla="*/ 3446653 w 18288001"/>
              <a:gd name="connsiteY653" fmla="*/ 5718391 h 6299199"/>
              <a:gd name="connsiteX654" fmla="*/ 3478474 w 18288001"/>
              <a:gd name="connsiteY654" fmla="*/ 5734253 h 6299199"/>
              <a:gd name="connsiteX655" fmla="*/ 3421196 w 18288001"/>
              <a:gd name="connsiteY655" fmla="*/ 5734253 h 6299199"/>
              <a:gd name="connsiteX656" fmla="*/ 3440886 w 18288001"/>
              <a:gd name="connsiteY656" fmla="*/ 5711054 h 6299199"/>
              <a:gd name="connsiteX657" fmla="*/ 9831632 w 18288001"/>
              <a:gd name="connsiteY657" fmla="*/ 5705701 h 6299199"/>
              <a:gd name="connsiteX658" fmla="*/ 9957642 w 18288001"/>
              <a:gd name="connsiteY658" fmla="*/ 5711837 h 6299199"/>
              <a:gd name="connsiteX659" fmla="*/ 9831632 w 18288001"/>
              <a:gd name="connsiteY659" fmla="*/ 5705701 h 6299199"/>
              <a:gd name="connsiteX660" fmla="*/ 8427251 w 18288001"/>
              <a:gd name="connsiteY660" fmla="*/ 5705701 h 6299199"/>
              <a:gd name="connsiteX661" fmla="*/ 8433539 w 18288001"/>
              <a:gd name="connsiteY661" fmla="*/ 5721597 h 6299199"/>
              <a:gd name="connsiteX662" fmla="*/ 8452404 w 18288001"/>
              <a:gd name="connsiteY662" fmla="*/ 5721597 h 6299199"/>
              <a:gd name="connsiteX663" fmla="*/ 8307775 w 18288001"/>
              <a:gd name="connsiteY663" fmla="*/ 5766104 h 6299199"/>
              <a:gd name="connsiteX664" fmla="*/ 8276333 w 18288001"/>
              <a:gd name="connsiteY664" fmla="*/ 5772463 h 6299199"/>
              <a:gd name="connsiteX665" fmla="*/ 8194585 w 18288001"/>
              <a:gd name="connsiteY665" fmla="*/ 5775642 h 6299199"/>
              <a:gd name="connsiteX666" fmla="*/ 8188296 w 18288001"/>
              <a:gd name="connsiteY666" fmla="*/ 5775642 h 6299199"/>
              <a:gd name="connsiteX667" fmla="*/ 8238602 w 18288001"/>
              <a:gd name="connsiteY667" fmla="*/ 5743851 h 6299199"/>
              <a:gd name="connsiteX668" fmla="*/ 8263756 w 18288001"/>
              <a:gd name="connsiteY668" fmla="*/ 5718418 h 6299199"/>
              <a:gd name="connsiteX669" fmla="*/ 8244892 w 18288001"/>
              <a:gd name="connsiteY669" fmla="*/ 5743851 h 6299199"/>
              <a:gd name="connsiteX670" fmla="*/ 8427251 w 18288001"/>
              <a:gd name="connsiteY670" fmla="*/ 5705701 h 6299199"/>
              <a:gd name="connsiteX671" fmla="*/ 6071444 w 18288001"/>
              <a:gd name="connsiteY671" fmla="*/ 5705701 h 6299199"/>
              <a:gd name="connsiteX672" fmla="*/ 6147579 w 18288001"/>
              <a:gd name="connsiteY672" fmla="*/ 5718391 h 6299199"/>
              <a:gd name="connsiteX673" fmla="*/ 6071444 w 18288001"/>
              <a:gd name="connsiteY673" fmla="*/ 5705701 h 6299199"/>
              <a:gd name="connsiteX674" fmla="*/ 14521241 w 18288001"/>
              <a:gd name="connsiteY674" fmla="*/ 5705700 h 6299199"/>
              <a:gd name="connsiteX675" fmla="*/ 14539799 w 18288001"/>
              <a:gd name="connsiteY675" fmla="*/ 5718167 h 6299199"/>
              <a:gd name="connsiteX676" fmla="*/ 14515055 w 18288001"/>
              <a:gd name="connsiteY676" fmla="*/ 5733751 h 6299199"/>
              <a:gd name="connsiteX677" fmla="*/ 14521241 w 18288001"/>
              <a:gd name="connsiteY677" fmla="*/ 5721285 h 6299199"/>
              <a:gd name="connsiteX678" fmla="*/ 14477939 w 18288001"/>
              <a:gd name="connsiteY678" fmla="*/ 5718167 h 6299199"/>
              <a:gd name="connsiteX679" fmla="*/ 14521241 w 18288001"/>
              <a:gd name="connsiteY679" fmla="*/ 5705700 h 6299199"/>
              <a:gd name="connsiteX680" fmla="*/ 3113047 w 18288001"/>
              <a:gd name="connsiteY680" fmla="*/ 5705409 h 6299199"/>
              <a:gd name="connsiteX681" fmla="*/ 3157723 w 18288001"/>
              <a:gd name="connsiteY681" fmla="*/ 5727908 h 6299199"/>
              <a:gd name="connsiteX682" fmla="*/ 3132193 w 18288001"/>
              <a:gd name="connsiteY682" fmla="*/ 5743979 h 6299199"/>
              <a:gd name="connsiteX683" fmla="*/ 2979019 w 18288001"/>
              <a:gd name="connsiteY683" fmla="*/ 5721480 h 6299199"/>
              <a:gd name="connsiteX684" fmla="*/ 3055606 w 18288001"/>
              <a:gd name="connsiteY684" fmla="*/ 5711837 h 6299199"/>
              <a:gd name="connsiteX685" fmla="*/ 3061988 w 18288001"/>
              <a:gd name="connsiteY685" fmla="*/ 5711837 h 6299199"/>
              <a:gd name="connsiteX686" fmla="*/ 3113047 w 18288001"/>
              <a:gd name="connsiteY686" fmla="*/ 5705409 h 6299199"/>
              <a:gd name="connsiteX687" fmla="*/ 7621317 w 18288001"/>
              <a:gd name="connsiteY687" fmla="*/ 5704642 h 6299199"/>
              <a:gd name="connsiteX688" fmla="*/ 7664274 w 18288001"/>
              <a:gd name="connsiteY688" fmla="*/ 5711545 h 6299199"/>
              <a:gd name="connsiteX689" fmla="*/ 7626088 w 18288001"/>
              <a:gd name="connsiteY689" fmla="*/ 5727908 h 6299199"/>
              <a:gd name="connsiteX690" fmla="*/ 7613361 w 18288001"/>
              <a:gd name="connsiteY690" fmla="*/ 5711545 h 6299199"/>
              <a:gd name="connsiteX691" fmla="*/ 7621317 w 18288001"/>
              <a:gd name="connsiteY691" fmla="*/ 5704642 h 6299199"/>
              <a:gd name="connsiteX692" fmla="*/ 3882123 w 18288001"/>
              <a:gd name="connsiteY692" fmla="*/ 5703715 h 6299199"/>
              <a:gd name="connsiteX693" fmla="*/ 3914351 w 18288001"/>
              <a:gd name="connsiteY693" fmla="*/ 5727815 h 6299199"/>
              <a:gd name="connsiteX694" fmla="*/ 3996257 w 18288001"/>
              <a:gd name="connsiteY694" fmla="*/ 5737492 h 6299199"/>
              <a:gd name="connsiteX695" fmla="*/ 3901749 w 18288001"/>
              <a:gd name="connsiteY695" fmla="*/ 5734267 h 6299199"/>
              <a:gd name="connsiteX696" fmla="*/ 3895450 w 18288001"/>
              <a:gd name="connsiteY696" fmla="*/ 5734267 h 6299199"/>
              <a:gd name="connsiteX697" fmla="*/ 3901749 w 18288001"/>
              <a:gd name="connsiteY697" fmla="*/ 5721363 h 6299199"/>
              <a:gd name="connsiteX698" fmla="*/ 3744239 w 18288001"/>
              <a:gd name="connsiteY698" fmla="*/ 5727815 h 6299199"/>
              <a:gd name="connsiteX699" fmla="*/ 3882123 w 18288001"/>
              <a:gd name="connsiteY699" fmla="*/ 5703715 h 6299199"/>
              <a:gd name="connsiteX700" fmla="*/ 7759675 w 18288001"/>
              <a:gd name="connsiteY700" fmla="*/ 5701452 h 6299199"/>
              <a:gd name="connsiteX701" fmla="*/ 7859015 w 18288001"/>
              <a:gd name="connsiteY701" fmla="*/ 5717838 h 6299199"/>
              <a:gd name="connsiteX702" fmla="*/ 7808102 w 18288001"/>
              <a:gd name="connsiteY702" fmla="*/ 5721075 h 6299199"/>
              <a:gd name="connsiteX703" fmla="*/ 7820831 w 18288001"/>
              <a:gd name="connsiteY703" fmla="*/ 5737258 h 6299199"/>
              <a:gd name="connsiteX704" fmla="*/ 7744461 w 18288001"/>
              <a:gd name="connsiteY704" fmla="*/ 5704891 h 6299199"/>
              <a:gd name="connsiteX705" fmla="*/ 7759675 w 18288001"/>
              <a:gd name="connsiteY705" fmla="*/ 5701452 h 6299199"/>
              <a:gd name="connsiteX706" fmla="*/ 6927693 w 18288001"/>
              <a:gd name="connsiteY706" fmla="*/ 5701406 h 6299199"/>
              <a:gd name="connsiteX707" fmla="*/ 6981533 w 18288001"/>
              <a:gd name="connsiteY707" fmla="*/ 5717779 h 6299199"/>
              <a:gd name="connsiteX708" fmla="*/ 6873852 w 18288001"/>
              <a:gd name="connsiteY708" fmla="*/ 5720973 h 6299199"/>
              <a:gd name="connsiteX709" fmla="*/ 6927693 w 18288001"/>
              <a:gd name="connsiteY709" fmla="*/ 5701406 h 6299199"/>
              <a:gd name="connsiteX710" fmla="*/ 2841554 w 18288001"/>
              <a:gd name="connsiteY710" fmla="*/ 5698688 h 6299199"/>
              <a:gd name="connsiteX711" fmla="*/ 2732499 w 18288001"/>
              <a:gd name="connsiteY711" fmla="*/ 5750115 h 6299199"/>
              <a:gd name="connsiteX712" fmla="*/ 2713254 w 18288001"/>
              <a:gd name="connsiteY712" fmla="*/ 5734044 h 6299199"/>
              <a:gd name="connsiteX713" fmla="*/ 2764574 w 18288001"/>
              <a:gd name="connsiteY713" fmla="*/ 5721187 h 6299199"/>
              <a:gd name="connsiteX714" fmla="*/ 2732499 w 18288001"/>
              <a:gd name="connsiteY714" fmla="*/ 5717973 h 6299199"/>
              <a:gd name="connsiteX715" fmla="*/ 2841554 w 18288001"/>
              <a:gd name="connsiteY715" fmla="*/ 5698688 h 6299199"/>
              <a:gd name="connsiteX716" fmla="*/ 10551032 w 18288001"/>
              <a:gd name="connsiteY716" fmla="*/ 5695961 h 6299199"/>
              <a:gd name="connsiteX717" fmla="*/ 10627042 w 18288001"/>
              <a:gd name="connsiteY717" fmla="*/ 5705311 h 6299199"/>
              <a:gd name="connsiteX718" fmla="*/ 10601705 w 18288001"/>
              <a:gd name="connsiteY718" fmla="*/ 5711545 h 6299199"/>
              <a:gd name="connsiteX719" fmla="*/ 10658713 w 18288001"/>
              <a:gd name="connsiteY719" fmla="*/ 5720895 h 6299199"/>
              <a:gd name="connsiteX720" fmla="*/ 10646045 w 18288001"/>
              <a:gd name="connsiteY720" fmla="*/ 5720895 h 6299199"/>
              <a:gd name="connsiteX721" fmla="*/ 10627042 w 18288001"/>
              <a:gd name="connsiteY721" fmla="*/ 5720895 h 6299199"/>
              <a:gd name="connsiteX722" fmla="*/ 10551032 w 18288001"/>
              <a:gd name="connsiteY722" fmla="*/ 5695961 h 6299199"/>
              <a:gd name="connsiteX723" fmla="*/ 3308934 w 18288001"/>
              <a:gd name="connsiteY723" fmla="*/ 5689338 h 6299199"/>
              <a:gd name="connsiteX724" fmla="*/ 3226455 w 18288001"/>
              <a:gd name="connsiteY724" fmla="*/ 5705200 h 6299199"/>
              <a:gd name="connsiteX725" fmla="*/ 3308934 w 18288001"/>
              <a:gd name="connsiteY725" fmla="*/ 5689338 h 6299199"/>
              <a:gd name="connsiteX726" fmla="*/ 3175396 w 18288001"/>
              <a:gd name="connsiteY726" fmla="*/ 5689338 h 6299199"/>
              <a:gd name="connsiteX727" fmla="*/ 3181778 w 18288001"/>
              <a:gd name="connsiteY727" fmla="*/ 5689338 h 6299199"/>
              <a:gd name="connsiteX728" fmla="*/ 3226455 w 18288001"/>
              <a:gd name="connsiteY728" fmla="*/ 5718558 h 6299199"/>
              <a:gd name="connsiteX729" fmla="*/ 3137102 w 18288001"/>
              <a:gd name="connsiteY729" fmla="*/ 5702325 h 6299199"/>
              <a:gd name="connsiteX730" fmla="*/ 3175396 w 18288001"/>
              <a:gd name="connsiteY730" fmla="*/ 5689338 h 6299199"/>
              <a:gd name="connsiteX731" fmla="*/ 8292100 w 18288001"/>
              <a:gd name="connsiteY731" fmla="*/ 5689052 h 6299199"/>
              <a:gd name="connsiteX732" fmla="*/ 8314938 w 18288001"/>
              <a:gd name="connsiteY732" fmla="*/ 5695272 h 6299199"/>
              <a:gd name="connsiteX733" fmla="*/ 8214131 w 18288001"/>
              <a:gd name="connsiteY733" fmla="*/ 5704982 h 6299199"/>
              <a:gd name="connsiteX734" fmla="*/ 8292100 w 18288001"/>
              <a:gd name="connsiteY734" fmla="*/ 5689052 h 6299199"/>
              <a:gd name="connsiteX735" fmla="*/ 7197401 w 18288001"/>
              <a:gd name="connsiteY735" fmla="*/ 5688666 h 6299199"/>
              <a:gd name="connsiteX736" fmla="*/ 7251878 w 18288001"/>
              <a:gd name="connsiteY736" fmla="*/ 5695766 h 6299199"/>
              <a:gd name="connsiteX737" fmla="*/ 7183146 w 18288001"/>
              <a:gd name="connsiteY737" fmla="*/ 5695766 h 6299199"/>
              <a:gd name="connsiteX738" fmla="*/ 7197401 w 18288001"/>
              <a:gd name="connsiteY738" fmla="*/ 5688666 h 6299199"/>
              <a:gd name="connsiteX739" fmla="*/ 10665584 w 18288001"/>
              <a:gd name="connsiteY739" fmla="*/ 5686629 h 6299199"/>
              <a:gd name="connsiteX740" fmla="*/ 10683913 w 18288001"/>
              <a:gd name="connsiteY740" fmla="*/ 5689019 h 6299199"/>
              <a:gd name="connsiteX741" fmla="*/ 10653365 w 18288001"/>
              <a:gd name="connsiteY741" fmla="*/ 5695394 h 6299199"/>
              <a:gd name="connsiteX742" fmla="*/ 10677804 w 18288001"/>
              <a:gd name="connsiteY742" fmla="*/ 5704957 h 6299199"/>
              <a:gd name="connsiteX743" fmla="*/ 10647256 w 18288001"/>
              <a:gd name="connsiteY743" fmla="*/ 5704957 h 6299199"/>
              <a:gd name="connsiteX744" fmla="*/ 10647256 w 18288001"/>
              <a:gd name="connsiteY744" fmla="*/ 5689019 h 6299199"/>
              <a:gd name="connsiteX745" fmla="*/ 10665584 w 18288001"/>
              <a:gd name="connsiteY745" fmla="*/ 5686629 h 6299199"/>
              <a:gd name="connsiteX746" fmla="*/ 13836322 w 18288001"/>
              <a:gd name="connsiteY746" fmla="*/ 5685247 h 6299199"/>
              <a:gd name="connsiteX747" fmla="*/ 13902878 w 18288001"/>
              <a:gd name="connsiteY747" fmla="*/ 5695606 h 6299199"/>
              <a:gd name="connsiteX748" fmla="*/ 13774578 w 18288001"/>
              <a:gd name="connsiteY748" fmla="*/ 5698794 h 6299199"/>
              <a:gd name="connsiteX749" fmla="*/ 13836322 w 18288001"/>
              <a:gd name="connsiteY749" fmla="*/ 5685247 h 6299199"/>
              <a:gd name="connsiteX750" fmla="*/ 7409120 w 18288001"/>
              <a:gd name="connsiteY750" fmla="*/ 5684809 h 6299199"/>
              <a:gd name="connsiteX751" fmla="*/ 7449457 w 18288001"/>
              <a:gd name="connsiteY751" fmla="*/ 5689630 h 6299199"/>
              <a:gd name="connsiteX752" fmla="*/ 7455785 w 18288001"/>
              <a:gd name="connsiteY752" fmla="*/ 5705701 h 6299199"/>
              <a:gd name="connsiteX753" fmla="*/ 7322903 w 18288001"/>
              <a:gd name="connsiteY753" fmla="*/ 5699273 h 6299199"/>
              <a:gd name="connsiteX754" fmla="*/ 7392508 w 18288001"/>
              <a:gd name="connsiteY754" fmla="*/ 5705701 h 6299199"/>
              <a:gd name="connsiteX755" fmla="*/ 7405163 w 18288001"/>
              <a:gd name="connsiteY755" fmla="*/ 5696058 h 6299199"/>
              <a:gd name="connsiteX756" fmla="*/ 7392508 w 18288001"/>
              <a:gd name="connsiteY756" fmla="*/ 5689630 h 6299199"/>
              <a:gd name="connsiteX757" fmla="*/ 7409120 w 18288001"/>
              <a:gd name="connsiteY757" fmla="*/ 5684809 h 6299199"/>
              <a:gd name="connsiteX758" fmla="*/ 13656482 w 18288001"/>
              <a:gd name="connsiteY758" fmla="*/ 5682325 h 6299199"/>
              <a:gd name="connsiteX759" fmla="*/ 13693972 w 18288001"/>
              <a:gd name="connsiteY759" fmla="*/ 5682325 h 6299199"/>
              <a:gd name="connsiteX760" fmla="*/ 13656482 w 18288001"/>
              <a:gd name="connsiteY760" fmla="*/ 5682325 h 6299199"/>
              <a:gd name="connsiteX761" fmla="*/ 10444306 w 18288001"/>
              <a:gd name="connsiteY761" fmla="*/ 5682216 h 6299199"/>
              <a:gd name="connsiteX762" fmla="*/ 10482299 w 18288001"/>
              <a:gd name="connsiteY762" fmla="*/ 5689510 h 6299199"/>
              <a:gd name="connsiteX763" fmla="*/ 10349322 w 18288001"/>
              <a:gd name="connsiteY763" fmla="*/ 5705495 h 6299199"/>
              <a:gd name="connsiteX764" fmla="*/ 10406312 w 18288001"/>
              <a:gd name="connsiteY764" fmla="*/ 5718283 h 6299199"/>
              <a:gd name="connsiteX765" fmla="*/ 10140355 w 18288001"/>
              <a:gd name="connsiteY765" fmla="*/ 5743859 h 6299199"/>
              <a:gd name="connsiteX766" fmla="*/ 10184681 w 18288001"/>
              <a:gd name="connsiteY766" fmla="*/ 5737464 h 6299199"/>
              <a:gd name="connsiteX767" fmla="*/ 10077032 w 18288001"/>
              <a:gd name="connsiteY767" fmla="*/ 5743859 h 6299199"/>
              <a:gd name="connsiteX768" fmla="*/ 10026374 w 18288001"/>
              <a:gd name="connsiteY768" fmla="*/ 5727874 h 6299199"/>
              <a:gd name="connsiteX769" fmla="*/ 10039038 w 18288001"/>
              <a:gd name="connsiteY769" fmla="*/ 5711889 h 6299199"/>
              <a:gd name="connsiteX770" fmla="*/ 10178349 w 18288001"/>
              <a:gd name="connsiteY770" fmla="*/ 5718283 h 6299199"/>
              <a:gd name="connsiteX771" fmla="*/ 10159352 w 18288001"/>
              <a:gd name="connsiteY771" fmla="*/ 5699101 h 6299199"/>
              <a:gd name="connsiteX772" fmla="*/ 10254337 w 18288001"/>
              <a:gd name="connsiteY772" fmla="*/ 5695904 h 6299199"/>
              <a:gd name="connsiteX773" fmla="*/ 10260669 w 18288001"/>
              <a:gd name="connsiteY773" fmla="*/ 5695904 h 6299199"/>
              <a:gd name="connsiteX774" fmla="*/ 10330325 w 18288001"/>
              <a:gd name="connsiteY774" fmla="*/ 5683115 h 6299199"/>
              <a:gd name="connsiteX775" fmla="*/ 10444306 w 18288001"/>
              <a:gd name="connsiteY775" fmla="*/ 5682216 h 6299199"/>
              <a:gd name="connsiteX776" fmla="*/ 11595762 w 18288001"/>
              <a:gd name="connsiteY776" fmla="*/ 5679695 h 6299199"/>
              <a:gd name="connsiteX777" fmla="*/ 11620637 w 18288001"/>
              <a:gd name="connsiteY777" fmla="*/ 5679695 h 6299199"/>
              <a:gd name="connsiteX778" fmla="*/ 11682823 w 18288001"/>
              <a:gd name="connsiteY778" fmla="*/ 5682909 h 6299199"/>
              <a:gd name="connsiteX779" fmla="*/ 11595762 w 18288001"/>
              <a:gd name="connsiteY779" fmla="*/ 5679695 h 6299199"/>
              <a:gd name="connsiteX780" fmla="*/ 7612674 w 18288001"/>
              <a:gd name="connsiteY780" fmla="*/ 5679350 h 6299199"/>
              <a:gd name="connsiteX781" fmla="*/ 7612674 w 18288001"/>
              <a:gd name="connsiteY781" fmla="*/ 5682538 h 6299199"/>
              <a:gd name="connsiteX782" fmla="*/ 7714677 w 18288001"/>
              <a:gd name="connsiteY782" fmla="*/ 5695288 h 6299199"/>
              <a:gd name="connsiteX783" fmla="*/ 7689175 w 18288001"/>
              <a:gd name="connsiteY783" fmla="*/ 5698476 h 6299199"/>
              <a:gd name="connsiteX784" fmla="*/ 7689175 w 18288001"/>
              <a:gd name="connsiteY784" fmla="*/ 5704851 h 6299199"/>
              <a:gd name="connsiteX785" fmla="*/ 7599923 w 18288001"/>
              <a:gd name="connsiteY785" fmla="*/ 5698476 h 6299199"/>
              <a:gd name="connsiteX786" fmla="*/ 7574422 w 18288001"/>
              <a:gd name="connsiteY786" fmla="*/ 5688913 h 6299199"/>
              <a:gd name="connsiteX787" fmla="*/ 7612674 w 18288001"/>
              <a:gd name="connsiteY787" fmla="*/ 5679350 h 6299199"/>
              <a:gd name="connsiteX788" fmla="*/ 6089794 w 18288001"/>
              <a:gd name="connsiteY788" fmla="*/ 5679178 h 6299199"/>
              <a:gd name="connsiteX789" fmla="*/ 6140706 w 18288001"/>
              <a:gd name="connsiteY789" fmla="*/ 5688888 h 6299199"/>
              <a:gd name="connsiteX790" fmla="*/ 6121615 w 18288001"/>
              <a:gd name="connsiteY790" fmla="*/ 5695361 h 6299199"/>
              <a:gd name="connsiteX791" fmla="*/ 6019788 w 18288001"/>
              <a:gd name="connsiteY791" fmla="*/ 5705072 h 6299199"/>
              <a:gd name="connsiteX792" fmla="*/ 5975240 w 18288001"/>
              <a:gd name="connsiteY792" fmla="*/ 5688888 h 6299199"/>
              <a:gd name="connsiteX793" fmla="*/ 6089794 w 18288001"/>
              <a:gd name="connsiteY793" fmla="*/ 5679178 h 6299199"/>
              <a:gd name="connsiteX794" fmla="*/ 9971388 w 18288001"/>
              <a:gd name="connsiteY794" fmla="*/ 5672762 h 6299199"/>
              <a:gd name="connsiteX795" fmla="*/ 9914438 w 18288001"/>
              <a:gd name="connsiteY795" fmla="*/ 5705701 h 6299199"/>
              <a:gd name="connsiteX796" fmla="*/ 9838506 w 18288001"/>
              <a:gd name="connsiteY796" fmla="*/ 5689231 h 6299199"/>
              <a:gd name="connsiteX797" fmla="*/ 9971388 w 18288001"/>
              <a:gd name="connsiteY797" fmla="*/ 5672762 h 6299199"/>
              <a:gd name="connsiteX798" fmla="*/ 8791023 w 18288001"/>
              <a:gd name="connsiteY798" fmla="*/ 5651006 h 6299199"/>
              <a:gd name="connsiteX799" fmla="*/ 8845218 w 18288001"/>
              <a:gd name="connsiteY799" fmla="*/ 5660876 h 6299199"/>
              <a:gd name="connsiteX800" fmla="*/ 8857854 w 18288001"/>
              <a:gd name="connsiteY800" fmla="*/ 5705544 h 6299199"/>
              <a:gd name="connsiteX801" fmla="*/ 8845218 w 18288001"/>
              <a:gd name="connsiteY801" fmla="*/ 5705544 h 6299199"/>
              <a:gd name="connsiteX802" fmla="*/ 8807311 w 18288001"/>
              <a:gd name="connsiteY802" fmla="*/ 5737448 h 6299199"/>
              <a:gd name="connsiteX803" fmla="*/ 8775723 w 18288001"/>
              <a:gd name="connsiteY803" fmla="*/ 5734258 h 6299199"/>
              <a:gd name="connsiteX804" fmla="*/ 8731497 w 18288001"/>
              <a:gd name="connsiteY804" fmla="*/ 5743829 h 6299199"/>
              <a:gd name="connsiteX805" fmla="*/ 8630413 w 18288001"/>
              <a:gd name="connsiteY805" fmla="*/ 5734258 h 6299199"/>
              <a:gd name="connsiteX806" fmla="*/ 8535645 w 18288001"/>
              <a:gd name="connsiteY806" fmla="*/ 5750210 h 6299199"/>
              <a:gd name="connsiteX807" fmla="*/ 8466149 w 18288001"/>
              <a:gd name="connsiteY807" fmla="*/ 5734258 h 6299199"/>
              <a:gd name="connsiteX808" fmla="*/ 8485103 w 18288001"/>
              <a:gd name="connsiteY808" fmla="*/ 5734258 h 6299199"/>
              <a:gd name="connsiteX809" fmla="*/ 8491421 w 18288001"/>
              <a:gd name="connsiteY809" fmla="*/ 5734258 h 6299199"/>
              <a:gd name="connsiteX810" fmla="*/ 8491421 w 18288001"/>
              <a:gd name="connsiteY810" fmla="*/ 5711925 h 6299199"/>
              <a:gd name="connsiteX811" fmla="*/ 8579871 w 18288001"/>
              <a:gd name="connsiteY811" fmla="*/ 5680019 h 6299199"/>
              <a:gd name="connsiteX812" fmla="*/ 8662002 w 18288001"/>
              <a:gd name="connsiteY812" fmla="*/ 5667257 h 6299199"/>
              <a:gd name="connsiteX813" fmla="*/ 8636731 w 18288001"/>
              <a:gd name="connsiteY813" fmla="*/ 5683210 h 6299199"/>
              <a:gd name="connsiteX814" fmla="*/ 8712544 w 18288001"/>
              <a:gd name="connsiteY814" fmla="*/ 5667257 h 6299199"/>
              <a:gd name="connsiteX815" fmla="*/ 8725180 w 18288001"/>
              <a:gd name="connsiteY815" fmla="*/ 5680019 h 6299199"/>
              <a:gd name="connsiteX816" fmla="*/ 8756769 w 18288001"/>
              <a:gd name="connsiteY816" fmla="*/ 5673638 h 6299199"/>
              <a:gd name="connsiteX817" fmla="*/ 8782041 w 18288001"/>
              <a:gd name="connsiteY817" fmla="*/ 5667257 h 6299199"/>
              <a:gd name="connsiteX818" fmla="*/ 8769404 w 18288001"/>
              <a:gd name="connsiteY818" fmla="*/ 5651305 h 6299199"/>
              <a:gd name="connsiteX819" fmla="*/ 8791023 w 18288001"/>
              <a:gd name="connsiteY819" fmla="*/ 5651006 h 6299199"/>
              <a:gd name="connsiteX820" fmla="*/ 7256667 w 18288001"/>
              <a:gd name="connsiteY820" fmla="*/ 5646248 h 6299199"/>
              <a:gd name="connsiteX821" fmla="*/ 7316030 w 18288001"/>
              <a:gd name="connsiteY821" fmla="*/ 5650768 h 6299199"/>
              <a:gd name="connsiteX822" fmla="*/ 7271926 w 18288001"/>
              <a:gd name="connsiteY822" fmla="*/ 5660410 h 6299199"/>
              <a:gd name="connsiteX823" fmla="*/ 7259325 w 18288001"/>
              <a:gd name="connsiteY823" fmla="*/ 5650768 h 6299199"/>
              <a:gd name="connsiteX824" fmla="*/ 7256667 w 18288001"/>
              <a:gd name="connsiteY824" fmla="*/ 5646248 h 6299199"/>
              <a:gd name="connsiteX825" fmla="*/ 11152467 w 18288001"/>
              <a:gd name="connsiteY825" fmla="*/ 5644612 h 6299199"/>
              <a:gd name="connsiteX826" fmla="*/ 11234555 w 18288001"/>
              <a:gd name="connsiteY826" fmla="*/ 5657391 h 6299199"/>
              <a:gd name="connsiteX827" fmla="*/ 11240869 w 18288001"/>
              <a:gd name="connsiteY827" fmla="*/ 5657391 h 6299199"/>
              <a:gd name="connsiteX828" fmla="*/ 11348214 w 18288001"/>
              <a:gd name="connsiteY828" fmla="*/ 5695727 h 6299199"/>
              <a:gd name="connsiteX829" fmla="*/ 11316643 w 18288001"/>
              <a:gd name="connsiteY829" fmla="*/ 5711701 h 6299199"/>
              <a:gd name="connsiteX830" fmla="*/ 11360844 w 18288001"/>
              <a:gd name="connsiteY830" fmla="*/ 5718090 h 6299199"/>
              <a:gd name="connsiteX831" fmla="*/ 11367158 w 18288001"/>
              <a:gd name="connsiteY831" fmla="*/ 5695727 h 6299199"/>
              <a:gd name="connsiteX832" fmla="*/ 11398730 w 18288001"/>
              <a:gd name="connsiteY832" fmla="*/ 5698922 h 6299199"/>
              <a:gd name="connsiteX833" fmla="*/ 11392416 w 18288001"/>
              <a:gd name="connsiteY833" fmla="*/ 5718090 h 6299199"/>
              <a:gd name="connsiteX834" fmla="*/ 11240869 w 18288001"/>
              <a:gd name="connsiteY834" fmla="*/ 5737258 h 6299199"/>
              <a:gd name="connsiteX835" fmla="*/ 11177725 w 18288001"/>
              <a:gd name="connsiteY835" fmla="*/ 5682948 h 6299199"/>
              <a:gd name="connsiteX836" fmla="*/ 11202982 w 18288001"/>
              <a:gd name="connsiteY836" fmla="*/ 5695727 h 6299199"/>
              <a:gd name="connsiteX837" fmla="*/ 11221926 w 18288001"/>
              <a:gd name="connsiteY837" fmla="*/ 5679754 h 6299199"/>
              <a:gd name="connsiteX838" fmla="*/ 11139838 w 18288001"/>
              <a:gd name="connsiteY838" fmla="*/ 5660585 h 6299199"/>
              <a:gd name="connsiteX839" fmla="*/ 11177725 w 18288001"/>
              <a:gd name="connsiteY839" fmla="*/ 5657391 h 6299199"/>
              <a:gd name="connsiteX840" fmla="*/ 11152467 w 18288001"/>
              <a:gd name="connsiteY840" fmla="*/ 5644612 h 6299199"/>
              <a:gd name="connsiteX841" fmla="*/ 4147909 w 18288001"/>
              <a:gd name="connsiteY841" fmla="*/ 5640301 h 6299199"/>
              <a:gd name="connsiteX842" fmla="*/ 4148691 w 18288001"/>
              <a:gd name="connsiteY842" fmla="*/ 5644286 h 6299199"/>
              <a:gd name="connsiteX843" fmla="*/ 4161216 w 18288001"/>
              <a:gd name="connsiteY843" fmla="*/ 5650661 h 6299199"/>
              <a:gd name="connsiteX844" fmla="*/ 4067281 w 18288001"/>
              <a:gd name="connsiteY844" fmla="*/ 5660224 h 6299199"/>
              <a:gd name="connsiteX845" fmla="*/ 4142430 w 18288001"/>
              <a:gd name="connsiteY845" fmla="*/ 5641098 h 6299199"/>
              <a:gd name="connsiteX846" fmla="*/ 4147909 w 18288001"/>
              <a:gd name="connsiteY846" fmla="*/ 5640301 h 6299199"/>
              <a:gd name="connsiteX847" fmla="*/ 4019519 w 18288001"/>
              <a:gd name="connsiteY847" fmla="*/ 5638871 h 6299199"/>
              <a:gd name="connsiteX848" fmla="*/ 4042588 w 18288001"/>
              <a:gd name="connsiteY848" fmla="*/ 5650768 h 6299199"/>
              <a:gd name="connsiteX849" fmla="*/ 3991675 w 18288001"/>
              <a:gd name="connsiteY849" fmla="*/ 5650768 h 6299199"/>
              <a:gd name="connsiteX850" fmla="*/ 4019519 w 18288001"/>
              <a:gd name="connsiteY850" fmla="*/ 5638871 h 6299199"/>
              <a:gd name="connsiteX851" fmla="*/ 11841051 w 18288001"/>
              <a:gd name="connsiteY851" fmla="*/ 5634404 h 6299199"/>
              <a:gd name="connsiteX852" fmla="*/ 11860382 w 18288001"/>
              <a:gd name="connsiteY852" fmla="*/ 5634404 h 6299199"/>
              <a:gd name="connsiteX853" fmla="*/ 11911932 w 18288001"/>
              <a:gd name="connsiteY853" fmla="*/ 5643989 h 6299199"/>
              <a:gd name="connsiteX854" fmla="*/ 11828164 w 18288001"/>
              <a:gd name="connsiteY854" fmla="*/ 5659962 h 6299199"/>
              <a:gd name="connsiteX855" fmla="*/ 11886156 w 18288001"/>
              <a:gd name="connsiteY855" fmla="*/ 5659962 h 6299199"/>
              <a:gd name="connsiteX856" fmla="*/ 11860382 w 18288001"/>
              <a:gd name="connsiteY856" fmla="*/ 5672741 h 6299199"/>
              <a:gd name="connsiteX857" fmla="*/ 11808833 w 18288001"/>
              <a:gd name="connsiteY857" fmla="*/ 5659962 h 6299199"/>
              <a:gd name="connsiteX858" fmla="*/ 11841051 w 18288001"/>
              <a:gd name="connsiteY858" fmla="*/ 5634404 h 6299199"/>
              <a:gd name="connsiteX859" fmla="*/ 9806078 w 18288001"/>
              <a:gd name="connsiteY859" fmla="*/ 5634404 h 6299199"/>
              <a:gd name="connsiteX860" fmla="*/ 9812423 w 18288001"/>
              <a:gd name="connsiteY860" fmla="*/ 5634404 h 6299199"/>
              <a:gd name="connsiteX861" fmla="*/ 9939313 w 18288001"/>
              <a:gd name="connsiteY861" fmla="*/ 5659905 h 6299199"/>
              <a:gd name="connsiteX862" fmla="*/ 9780700 w 18288001"/>
              <a:gd name="connsiteY862" fmla="*/ 5650343 h 6299199"/>
              <a:gd name="connsiteX863" fmla="*/ 9806078 w 18288001"/>
              <a:gd name="connsiteY863" fmla="*/ 5634404 h 6299199"/>
              <a:gd name="connsiteX864" fmla="*/ 6601868 w 18288001"/>
              <a:gd name="connsiteY864" fmla="*/ 5628561 h 6299199"/>
              <a:gd name="connsiteX865" fmla="*/ 6627397 w 18288001"/>
              <a:gd name="connsiteY865" fmla="*/ 5628561 h 6299199"/>
              <a:gd name="connsiteX866" fmla="*/ 6640162 w 18288001"/>
              <a:gd name="connsiteY866" fmla="*/ 5641251 h 6299199"/>
              <a:gd name="connsiteX867" fmla="*/ 6550809 w 18288001"/>
              <a:gd name="connsiteY867" fmla="*/ 5634906 h 6299199"/>
              <a:gd name="connsiteX868" fmla="*/ 6601868 w 18288001"/>
              <a:gd name="connsiteY868" fmla="*/ 5628561 h 6299199"/>
              <a:gd name="connsiteX869" fmla="*/ 12674818 w 18288001"/>
              <a:gd name="connsiteY869" fmla="*/ 5624392 h 6299199"/>
              <a:gd name="connsiteX870" fmla="*/ 12700063 w 18288001"/>
              <a:gd name="connsiteY870" fmla="*/ 5628561 h 6299199"/>
              <a:gd name="connsiteX871" fmla="*/ 12693801 w 18288001"/>
              <a:gd name="connsiteY871" fmla="*/ 5628561 h 6299199"/>
              <a:gd name="connsiteX872" fmla="*/ 12675013 w 18288001"/>
              <a:gd name="connsiteY872" fmla="*/ 5644632 h 6299199"/>
              <a:gd name="connsiteX873" fmla="*/ 12606128 w 18288001"/>
              <a:gd name="connsiteY873" fmla="*/ 5651060 h 6299199"/>
              <a:gd name="connsiteX874" fmla="*/ 12674818 w 18288001"/>
              <a:gd name="connsiteY874" fmla="*/ 5624392 h 6299199"/>
              <a:gd name="connsiteX875" fmla="*/ 10924986 w 18288001"/>
              <a:gd name="connsiteY875" fmla="*/ 5622132 h 6299199"/>
              <a:gd name="connsiteX876" fmla="*/ 10931307 w 18288001"/>
              <a:gd name="connsiteY876" fmla="*/ 5622132 h 6299199"/>
              <a:gd name="connsiteX877" fmla="*/ 10988203 w 18288001"/>
              <a:gd name="connsiteY877" fmla="*/ 5641417 h 6299199"/>
              <a:gd name="connsiteX878" fmla="*/ 11076707 w 18288001"/>
              <a:gd name="connsiteY878" fmla="*/ 5634989 h 6299199"/>
              <a:gd name="connsiteX879" fmla="*/ 11070385 w 18288001"/>
              <a:gd name="connsiteY879" fmla="*/ 5667131 h 6299199"/>
              <a:gd name="connsiteX880" fmla="*/ 11051420 w 18288001"/>
              <a:gd name="connsiteY880" fmla="*/ 5667131 h 6299199"/>
              <a:gd name="connsiteX881" fmla="*/ 11026133 w 18288001"/>
              <a:gd name="connsiteY881" fmla="*/ 5641417 h 6299199"/>
              <a:gd name="connsiteX882" fmla="*/ 10855447 w 18288001"/>
              <a:gd name="connsiteY882" fmla="*/ 5628560 h 6299199"/>
              <a:gd name="connsiteX883" fmla="*/ 10773266 w 18288001"/>
              <a:gd name="connsiteY883" fmla="*/ 5634989 h 6299199"/>
              <a:gd name="connsiteX884" fmla="*/ 10779587 w 18288001"/>
              <a:gd name="connsiteY884" fmla="*/ 5634989 h 6299199"/>
              <a:gd name="connsiteX885" fmla="*/ 10924986 w 18288001"/>
              <a:gd name="connsiteY885" fmla="*/ 5622132 h 6299199"/>
              <a:gd name="connsiteX886" fmla="*/ 10603135 w 18288001"/>
              <a:gd name="connsiteY886" fmla="*/ 5621548 h 6299199"/>
              <a:gd name="connsiteX887" fmla="*/ 10741387 w 18288001"/>
              <a:gd name="connsiteY887" fmla="*/ 5644145 h 6299199"/>
              <a:gd name="connsiteX888" fmla="*/ 10747670 w 18288001"/>
              <a:gd name="connsiteY888" fmla="*/ 5640916 h 6299199"/>
              <a:gd name="connsiteX889" fmla="*/ 10816795 w 18288001"/>
              <a:gd name="connsiteY889" fmla="*/ 5650601 h 6299199"/>
              <a:gd name="connsiteX890" fmla="*/ 10596852 w 18288001"/>
              <a:gd name="connsiteY890" fmla="*/ 5657057 h 6299199"/>
              <a:gd name="connsiteX891" fmla="*/ 10647124 w 18288001"/>
              <a:gd name="connsiteY891" fmla="*/ 5650601 h 6299199"/>
              <a:gd name="connsiteX892" fmla="*/ 10603135 w 18288001"/>
              <a:gd name="connsiteY892" fmla="*/ 5644145 h 6299199"/>
              <a:gd name="connsiteX893" fmla="*/ 10603135 w 18288001"/>
              <a:gd name="connsiteY893" fmla="*/ 5640916 h 6299199"/>
              <a:gd name="connsiteX894" fmla="*/ 10603135 w 18288001"/>
              <a:gd name="connsiteY894" fmla="*/ 5621548 h 6299199"/>
              <a:gd name="connsiteX895" fmla="*/ 4307844 w 18288001"/>
              <a:gd name="connsiteY895" fmla="*/ 5621548 h 6299199"/>
              <a:gd name="connsiteX896" fmla="*/ 4390322 w 18288001"/>
              <a:gd name="connsiteY896" fmla="*/ 5634906 h 6299199"/>
              <a:gd name="connsiteX897" fmla="*/ 4307844 w 18288001"/>
              <a:gd name="connsiteY897" fmla="*/ 5621548 h 6299199"/>
              <a:gd name="connsiteX898" fmla="*/ 8459874 w 18288001"/>
              <a:gd name="connsiteY898" fmla="*/ 5606174 h 6299199"/>
              <a:gd name="connsiteX899" fmla="*/ 8498125 w 18288001"/>
              <a:gd name="connsiteY899" fmla="*/ 5606174 h 6299199"/>
              <a:gd name="connsiteX900" fmla="*/ 8549127 w 18288001"/>
              <a:gd name="connsiteY900" fmla="*/ 5612468 h 6299199"/>
              <a:gd name="connsiteX901" fmla="*/ 8440749 w 18288001"/>
              <a:gd name="connsiteY901" fmla="*/ 5621908 h 6299199"/>
              <a:gd name="connsiteX902" fmla="*/ 8459874 w 18288001"/>
              <a:gd name="connsiteY902" fmla="*/ 5606174 h 6299199"/>
              <a:gd name="connsiteX903" fmla="*/ 12227082 w 18288001"/>
              <a:gd name="connsiteY903" fmla="*/ 5602847 h 6299199"/>
              <a:gd name="connsiteX904" fmla="*/ 12271630 w 18288001"/>
              <a:gd name="connsiteY904" fmla="*/ 5618710 h 6299199"/>
              <a:gd name="connsiteX905" fmla="*/ 12246174 w 18288001"/>
              <a:gd name="connsiteY905" fmla="*/ 5621882 h 6299199"/>
              <a:gd name="connsiteX906" fmla="*/ 12201625 w 18288001"/>
              <a:gd name="connsiteY906" fmla="*/ 5621882 h 6299199"/>
              <a:gd name="connsiteX907" fmla="*/ 12157077 w 18288001"/>
              <a:gd name="connsiteY907" fmla="*/ 5618710 h 6299199"/>
              <a:gd name="connsiteX908" fmla="*/ 12227082 w 18288001"/>
              <a:gd name="connsiteY908" fmla="*/ 5602847 h 6299199"/>
              <a:gd name="connsiteX909" fmla="*/ 9213549 w 18288001"/>
              <a:gd name="connsiteY909" fmla="*/ 5590938 h 6299199"/>
              <a:gd name="connsiteX910" fmla="*/ 9268027 w 18288001"/>
              <a:gd name="connsiteY910" fmla="*/ 5596873 h 6299199"/>
              <a:gd name="connsiteX911" fmla="*/ 9224288 w 18288001"/>
              <a:gd name="connsiteY911" fmla="*/ 5603366 h 6299199"/>
              <a:gd name="connsiteX912" fmla="*/ 9218040 w 18288001"/>
              <a:gd name="connsiteY912" fmla="*/ 5603366 h 6299199"/>
              <a:gd name="connsiteX913" fmla="*/ 9199294 w 18288001"/>
              <a:gd name="connsiteY913" fmla="*/ 5596873 h 6299199"/>
              <a:gd name="connsiteX914" fmla="*/ 9213549 w 18288001"/>
              <a:gd name="connsiteY914" fmla="*/ 5590938 h 6299199"/>
              <a:gd name="connsiteX915" fmla="*/ 7695098 w 18288001"/>
              <a:gd name="connsiteY915" fmla="*/ 5589990 h 6299199"/>
              <a:gd name="connsiteX916" fmla="*/ 7720091 w 18288001"/>
              <a:gd name="connsiteY916" fmla="*/ 5602680 h 6299199"/>
              <a:gd name="connsiteX917" fmla="*/ 7701347 w 18288001"/>
              <a:gd name="connsiteY917" fmla="*/ 5612198 h 6299199"/>
              <a:gd name="connsiteX918" fmla="*/ 7695098 w 18288001"/>
              <a:gd name="connsiteY918" fmla="*/ 5612198 h 6299199"/>
              <a:gd name="connsiteX919" fmla="*/ 7613869 w 18288001"/>
              <a:gd name="connsiteY919" fmla="*/ 5612198 h 6299199"/>
              <a:gd name="connsiteX920" fmla="*/ 7695098 w 18288001"/>
              <a:gd name="connsiteY920" fmla="*/ 5589990 h 6299199"/>
              <a:gd name="connsiteX921" fmla="*/ 4439254 w 18288001"/>
              <a:gd name="connsiteY921" fmla="*/ 5589757 h 6299199"/>
              <a:gd name="connsiteX922" fmla="*/ 4445635 w 18288001"/>
              <a:gd name="connsiteY922" fmla="*/ 5589757 h 6299199"/>
              <a:gd name="connsiteX923" fmla="*/ 4509458 w 18288001"/>
              <a:gd name="connsiteY923" fmla="*/ 5596302 h 6299199"/>
              <a:gd name="connsiteX924" fmla="*/ 4483929 w 18288001"/>
              <a:gd name="connsiteY924" fmla="*/ 5619210 h 6299199"/>
              <a:gd name="connsiteX925" fmla="*/ 4464782 w 18288001"/>
              <a:gd name="connsiteY925" fmla="*/ 5619210 h 6299199"/>
              <a:gd name="connsiteX926" fmla="*/ 4420107 w 18288001"/>
              <a:gd name="connsiteY926" fmla="*/ 5606120 h 6299199"/>
              <a:gd name="connsiteX927" fmla="*/ 4445635 w 18288001"/>
              <a:gd name="connsiteY927" fmla="*/ 5602847 h 6299199"/>
              <a:gd name="connsiteX928" fmla="*/ 4439254 w 18288001"/>
              <a:gd name="connsiteY928" fmla="*/ 5589757 h 6299199"/>
              <a:gd name="connsiteX929" fmla="*/ 8555502 w 18288001"/>
              <a:gd name="connsiteY929" fmla="*/ 5584147 h 6299199"/>
              <a:gd name="connsiteX930" fmla="*/ 8498125 w 18288001"/>
              <a:gd name="connsiteY930" fmla="*/ 5606174 h 6299199"/>
              <a:gd name="connsiteX931" fmla="*/ 8555502 w 18288001"/>
              <a:gd name="connsiteY931" fmla="*/ 5584147 h 6299199"/>
              <a:gd name="connsiteX932" fmla="*/ 6557356 w 18288001"/>
              <a:gd name="connsiteY932" fmla="*/ 5580640 h 6299199"/>
              <a:gd name="connsiteX933" fmla="*/ 6576503 w 18288001"/>
              <a:gd name="connsiteY933" fmla="*/ 5580640 h 6299199"/>
              <a:gd name="connsiteX934" fmla="*/ 6582885 w 18288001"/>
              <a:gd name="connsiteY934" fmla="*/ 5583887 h 6299199"/>
              <a:gd name="connsiteX935" fmla="*/ 6557356 w 18288001"/>
              <a:gd name="connsiteY935" fmla="*/ 5606613 h 6299199"/>
              <a:gd name="connsiteX936" fmla="*/ 6493532 w 18288001"/>
              <a:gd name="connsiteY936" fmla="*/ 5596873 h 6299199"/>
              <a:gd name="connsiteX937" fmla="*/ 6557356 w 18288001"/>
              <a:gd name="connsiteY937" fmla="*/ 5580640 h 6299199"/>
              <a:gd name="connsiteX938" fmla="*/ 7619078 w 18288001"/>
              <a:gd name="connsiteY938" fmla="*/ 5580446 h 6299199"/>
              <a:gd name="connsiteX939" fmla="*/ 7664274 w 18288001"/>
              <a:gd name="connsiteY939" fmla="*/ 5580446 h 6299199"/>
              <a:gd name="connsiteX940" fmla="*/ 7593250 w 18288001"/>
              <a:gd name="connsiteY940" fmla="*/ 5597004 h 6299199"/>
              <a:gd name="connsiteX941" fmla="*/ 7593250 w 18288001"/>
              <a:gd name="connsiteY941" fmla="*/ 5583757 h 6299199"/>
              <a:gd name="connsiteX942" fmla="*/ 7612621 w 18288001"/>
              <a:gd name="connsiteY942" fmla="*/ 5590380 h 6299199"/>
              <a:gd name="connsiteX943" fmla="*/ 7619078 w 18288001"/>
              <a:gd name="connsiteY943" fmla="*/ 5580446 h 6299199"/>
              <a:gd name="connsiteX944" fmla="*/ 8585285 w 18288001"/>
              <a:gd name="connsiteY944" fmla="*/ 5580306 h 6299199"/>
              <a:gd name="connsiteX945" fmla="*/ 8604760 w 18288001"/>
              <a:gd name="connsiteY945" fmla="*/ 5580306 h 6299199"/>
              <a:gd name="connsiteX946" fmla="*/ 8604760 w 18288001"/>
              <a:gd name="connsiteY946" fmla="*/ 5583479 h 6299199"/>
              <a:gd name="connsiteX947" fmla="*/ 8663182 w 18288001"/>
              <a:gd name="connsiteY947" fmla="*/ 5589824 h 6299199"/>
              <a:gd name="connsiteX948" fmla="*/ 8585285 w 18288001"/>
              <a:gd name="connsiteY948" fmla="*/ 5580306 h 6299199"/>
              <a:gd name="connsiteX949" fmla="*/ 5052063 w 18288001"/>
              <a:gd name="connsiteY949" fmla="*/ 5574477 h 6299199"/>
              <a:gd name="connsiteX950" fmla="*/ 5123468 w 18288001"/>
              <a:gd name="connsiteY950" fmla="*/ 5584040 h 6299199"/>
              <a:gd name="connsiteX951" fmla="*/ 5052063 w 18288001"/>
              <a:gd name="connsiteY951" fmla="*/ 5574477 h 6299199"/>
              <a:gd name="connsiteX952" fmla="*/ 9098487 w 18288001"/>
              <a:gd name="connsiteY952" fmla="*/ 5573627 h 6299199"/>
              <a:gd name="connsiteX953" fmla="*/ 9123689 w 18288001"/>
              <a:gd name="connsiteY953" fmla="*/ 5573627 h 6299199"/>
              <a:gd name="connsiteX954" fmla="*/ 9098487 w 18288001"/>
              <a:gd name="connsiteY954" fmla="*/ 5573627 h 6299199"/>
              <a:gd name="connsiteX955" fmla="*/ 9182055 w 18288001"/>
              <a:gd name="connsiteY955" fmla="*/ 5570596 h 6299199"/>
              <a:gd name="connsiteX956" fmla="*/ 9217624 w 18288001"/>
              <a:gd name="connsiteY956" fmla="*/ 5574212 h 6299199"/>
              <a:gd name="connsiteX957" fmla="*/ 9155765 w 18288001"/>
              <a:gd name="connsiteY957" fmla="*/ 5583854 h 6299199"/>
              <a:gd name="connsiteX958" fmla="*/ 9182055 w 18288001"/>
              <a:gd name="connsiteY958" fmla="*/ 5570596 h 6299199"/>
              <a:gd name="connsiteX959" fmla="*/ 7193992 w 18288001"/>
              <a:gd name="connsiteY959" fmla="*/ 5565778 h 6299199"/>
              <a:gd name="connsiteX960" fmla="*/ 7233551 w 18288001"/>
              <a:gd name="connsiteY960" fmla="*/ 5574017 h 6299199"/>
              <a:gd name="connsiteX961" fmla="*/ 7176273 w 18288001"/>
              <a:gd name="connsiteY961" fmla="*/ 5580250 h 6299199"/>
              <a:gd name="connsiteX962" fmla="*/ 7184328 w 18288001"/>
              <a:gd name="connsiteY962" fmla="*/ 5566566 h 6299199"/>
              <a:gd name="connsiteX963" fmla="*/ 7193992 w 18288001"/>
              <a:gd name="connsiteY963" fmla="*/ 5565778 h 6299199"/>
              <a:gd name="connsiteX964" fmla="*/ 4654712 w 18288001"/>
              <a:gd name="connsiteY964" fmla="*/ 5564666 h 6299199"/>
              <a:gd name="connsiteX965" fmla="*/ 4629052 w 18288001"/>
              <a:gd name="connsiteY965" fmla="*/ 5580900 h 6299199"/>
              <a:gd name="connsiteX966" fmla="*/ 4616222 w 18288001"/>
              <a:gd name="connsiteY966" fmla="*/ 5580900 h 6299199"/>
              <a:gd name="connsiteX967" fmla="*/ 4603392 w 18288001"/>
              <a:gd name="connsiteY967" fmla="*/ 5574407 h 6299199"/>
              <a:gd name="connsiteX968" fmla="*/ 4654712 w 18288001"/>
              <a:gd name="connsiteY968" fmla="*/ 5564666 h 6299199"/>
              <a:gd name="connsiteX969" fmla="*/ 8187435 w 18288001"/>
              <a:gd name="connsiteY969" fmla="*/ 5564297 h 6299199"/>
              <a:gd name="connsiteX970" fmla="*/ 8301871 w 18288001"/>
              <a:gd name="connsiteY970" fmla="*/ 5583408 h 6299199"/>
              <a:gd name="connsiteX971" fmla="*/ 8333268 w 18288001"/>
              <a:gd name="connsiteY971" fmla="*/ 5602601 h 6299199"/>
              <a:gd name="connsiteX972" fmla="*/ 8257917 w 18288001"/>
              <a:gd name="connsiteY972" fmla="*/ 5605800 h 6299199"/>
              <a:gd name="connsiteX973" fmla="*/ 8257917 w 18288001"/>
              <a:gd name="connsiteY973" fmla="*/ 5589806 h 6299199"/>
              <a:gd name="connsiteX974" fmla="*/ 8232799 w 18288001"/>
              <a:gd name="connsiteY974" fmla="*/ 5589806 h 6299199"/>
              <a:gd name="connsiteX975" fmla="*/ 8188845 w 18288001"/>
              <a:gd name="connsiteY975" fmla="*/ 5602601 h 6299199"/>
              <a:gd name="connsiteX976" fmla="*/ 8170007 w 18288001"/>
              <a:gd name="connsiteY976" fmla="*/ 5589806 h 6299199"/>
              <a:gd name="connsiteX977" fmla="*/ 8163728 w 18288001"/>
              <a:gd name="connsiteY977" fmla="*/ 5567415 h 6299199"/>
              <a:gd name="connsiteX978" fmla="*/ 8187435 w 18288001"/>
              <a:gd name="connsiteY978" fmla="*/ 5564297 h 6299199"/>
              <a:gd name="connsiteX979" fmla="*/ 15210840 w 18288001"/>
              <a:gd name="connsiteY979" fmla="*/ 5560752 h 6299199"/>
              <a:gd name="connsiteX980" fmla="*/ 15236795 w 18288001"/>
              <a:gd name="connsiteY980" fmla="*/ 5580640 h 6299199"/>
              <a:gd name="connsiteX981" fmla="*/ 15185882 w 18288001"/>
              <a:gd name="connsiteY981" fmla="*/ 5574212 h 6299199"/>
              <a:gd name="connsiteX982" fmla="*/ 15211338 w 18288001"/>
              <a:gd name="connsiteY982" fmla="*/ 5567784 h 6299199"/>
              <a:gd name="connsiteX983" fmla="*/ 15204974 w 18288001"/>
              <a:gd name="connsiteY983" fmla="*/ 5564569 h 6299199"/>
              <a:gd name="connsiteX984" fmla="*/ 15210840 w 18288001"/>
              <a:gd name="connsiteY984" fmla="*/ 5560752 h 6299199"/>
              <a:gd name="connsiteX985" fmla="*/ 8890473 w 18288001"/>
              <a:gd name="connsiteY985" fmla="*/ 5560652 h 6299199"/>
              <a:gd name="connsiteX986" fmla="*/ 9098996 w 18288001"/>
              <a:gd name="connsiteY986" fmla="*/ 5574212 h 6299199"/>
              <a:gd name="connsiteX987" fmla="*/ 9092633 w 18288001"/>
              <a:gd name="connsiteY987" fmla="*/ 5580641 h 6299199"/>
              <a:gd name="connsiteX988" fmla="*/ 9105361 w 18288001"/>
              <a:gd name="connsiteY988" fmla="*/ 5590283 h 6299199"/>
              <a:gd name="connsiteX989" fmla="*/ 9092633 w 18288001"/>
              <a:gd name="connsiteY989" fmla="*/ 5590283 h 6299199"/>
              <a:gd name="connsiteX990" fmla="*/ 8997171 w 18288001"/>
              <a:gd name="connsiteY990" fmla="*/ 5590283 h 6299199"/>
              <a:gd name="connsiteX991" fmla="*/ 9054448 w 18288001"/>
              <a:gd name="connsiteY991" fmla="*/ 5596711 h 6299199"/>
              <a:gd name="connsiteX992" fmla="*/ 8984442 w 18288001"/>
              <a:gd name="connsiteY992" fmla="*/ 5612782 h 6299199"/>
              <a:gd name="connsiteX993" fmla="*/ 8818975 w 18288001"/>
              <a:gd name="connsiteY993" fmla="*/ 5574212 h 6299199"/>
              <a:gd name="connsiteX994" fmla="*/ 8890473 w 18288001"/>
              <a:gd name="connsiteY994" fmla="*/ 5560652 h 6299199"/>
              <a:gd name="connsiteX995" fmla="*/ 4940181 w 18288001"/>
              <a:gd name="connsiteY995" fmla="*/ 5558433 h 6299199"/>
              <a:gd name="connsiteX996" fmla="*/ 5034117 w 18288001"/>
              <a:gd name="connsiteY996" fmla="*/ 5567784 h 6299199"/>
              <a:gd name="connsiteX997" fmla="*/ 4940181 w 18288001"/>
              <a:gd name="connsiteY997" fmla="*/ 5558433 h 6299199"/>
              <a:gd name="connsiteX998" fmla="*/ 8035212 w 18288001"/>
              <a:gd name="connsiteY998" fmla="*/ 5558199 h 6299199"/>
              <a:gd name="connsiteX999" fmla="*/ 8067503 w 18288001"/>
              <a:gd name="connsiteY999" fmla="*/ 5558199 h 6299199"/>
              <a:gd name="connsiteX1000" fmla="*/ 8017099 w 18288001"/>
              <a:gd name="connsiteY1000" fmla="*/ 5568017 h 6299199"/>
              <a:gd name="connsiteX1001" fmla="*/ 8035212 w 18288001"/>
              <a:gd name="connsiteY1001" fmla="*/ 5558199 h 6299199"/>
              <a:gd name="connsiteX1002" fmla="*/ 7904577 w 18288001"/>
              <a:gd name="connsiteY1002" fmla="*/ 5554452 h 6299199"/>
              <a:gd name="connsiteX1003" fmla="*/ 7985024 w 18288001"/>
              <a:gd name="connsiteY1003" fmla="*/ 5558287 h 6299199"/>
              <a:gd name="connsiteX1004" fmla="*/ 7866304 w 18288001"/>
              <a:gd name="connsiteY1004" fmla="*/ 5573628 h 6299199"/>
              <a:gd name="connsiteX1005" fmla="*/ 7904577 w 18288001"/>
              <a:gd name="connsiteY1005" fmla="*/ 5554452 h 6299199"/>
              <a:gd name="connsiteX1006" fmla="*/ 6457663 w 18288001"/>
              <a:gd name="connsiteY1006" fmla="*/ 5542414 h 6299199"/>
              <a:gd name="connsiteX1007" fmla="*/ 6507279 w 18288001"/>
              <a:gd name="connsiteY1007" fmla="*/ 5551810 h 6299199"/>
              <a:gd name="connsiteX1008" fmla="*/ 6481619 w 18288001"/>
              <a:gd name="connsiteY1008" fmla="*/ 5564537 h 6299199"/>
              <a:gd name="connsiteX1009" fmla="*/ 6539354 w 18288001"/>
              <a:gd name="connsiteY1009" fmla="*/ 5580446 h 6299199"/>
              <a:gd name="connsiteX1010" fmla="*/ 6481619 w 18288001"/>
              <a:gd name="connsiteY1010" fmla="*/ 5583628 h 6299199"/>
              <a:gd name="connsiteX1011" fmla="*/ 6455959 w 18288001"/>
              <a:gd name="connsiteY1011" fmla="*/ 5558173 h 6299199"/>
              <a:gd name="connsiteX1012" fmla="*/ 6462374 w 18288001"/>
              <a:gd name="connsiteY1012" fmla="*/ 5545447 h 6299199"/>
              <a:gd name="connsiteX1013" fmla="*/ 6457663 w 18288001"/>
              <a:gd name="connsiteY1013" fmla="*/ 5542414 h 6299199"/>
              <a:gd name="connsiteX1014" fmla="*/ 5837139 w 18288001"/>
              <a:gd name="connsiteY1014" fmla="*/ 5536226 h 6299199"/>
              <a:gd name="connsiteX1015" fmla="*/ 5925345 w 18288001"/>
              <a:gd name="connsiteY1015" fmla="*/ 5567784 h 6299199"/>
              <a:gd name="connsiteX1016" fmla="*/ 5824538 w 18288001"/>
              <a:gd name="connsiteY1016" fmla="*/ 5552005 h 6299199"/>
              <a:gd name="connsiteX1017" fmla="*/ 5837139 w 18288001"/>
              <a:gd name="connsiteY1017" fmla="*/ 5536226 h 6299199"/>
              <a:gd name="connsiteX1018" fmla="*/ 5639729 w 18288001"/>
              <a:gd name="connsiteY1018" fmla="*/ 5532782 h 6299199"/>
              <a:gd name="connsiteX1019" fmla="*/ 5653227 w 18288001"/>
              <a:gd name="connsiteY1019" fmla="*/ 5541903 h 6299199"/>
              <a:gd name="connsiteX1020" fmla="*/ 5640522 w 18288001"/>
              <a:gd name="connsiteY1020" fmla="*/ 5567282 h 6299199"/>
              <a:gd name="connsiteX1021" fmla="*/ 5627817 w 18288001"/>
              <a:gd name="connsiteY1021" fmla="*/ 5567282 h 6299199"/>
              <a:gd name="connsiteX1022" fmla="*/ 5519824 w 18288001"/>
              <a:gd name="connsiteY1022" fmla="*/ 5551420 h 6299199"/>
              <a:gd name="connsiteX1023" fmla="*/ 5640522 w 18288001"/>
              <a:gd name="connsiteY1023" fmla="*/ 5564110 h 6299199"/>
              <a:gd name="connsiteX1024" fmla="*/ 5621466 w 18288001"/>
              <a:gd name="connsiteY1024" fmla="*/ 5535558 h 6299199"/>
              <a:gd name="connsiteX1025" fmla="*/ 5639729 w 18288001"/>
              <a:gd name="connsiteY1025" fmla="*/ 5532782 h 6299199"/>
              <a:gd name="connsiteX1026" fmla="*/ 5901719 w 18288001"/>
              <a:gd name="connsiteY1026" fmla="*/ 5531003 h 6299199"/>
              <a:gd name="connsiteX1027" fmla="*/ 5919044 w 18288001"/>
              <a:gd name="connsiteY1027" fmla="*/ 5545868 h 6299199"/>
              <a:gd name="connsiteX1028" fmla="*/ 5874941 w 18288001"/>
              <a:gd name="connsiteY1028" fmla="*/ 5542655 h 6299199"/>
              <a:gd name="connsiteX1029" fmla="*/ 5901719 w 18288001"/>
              <a:gd name="connsiteY1029" fmla="*/ 5531003 h 6299199"/>
              <a:gd name="connsiteX1030" fmla="*/ 3937603 w 18288001"/>
              <a:gd name="connsiteY1030" fmla="*/ 5526507 h 6299199"/>
              <a:gd name="connsiteX1031" fmla="*/ 3996257 w 18288001"/>
              <a:gd name="connsiteY1031" fmla="*/ 5529705 h 6299199"/>
              <a:gd name="connsiteX1032" fmla="*/ 3877386 w 18288001"/>
              <a:gd name="connsiteY1032" fmla="*/ 5558494 h 6299199"/>
              <a:gd name="connsiteX1033" fmla="*/ 3846102 w 18288001"/>
              <a:gd name="connsiteY1033" fmla="*/ 5558494 h 6299199"/>
              <a:gd name="connsiteX1034" fmla="*/ 3846102 w 18288001"/>
              <a:gd name="connsiteY1034" fmla="*/ 5542500 h 6299199"/>
              <a:gd name="connsiteX1035" fmla="*/ 3921181 w 18288001"/>
              <a:gd name="connsiteY1035" fmla="*/ 5542500 h 6299199"/>
              <a:gd name="connsiteX1036" fmla="*/ 3937603 w 18288001"/>
              <a:gd name="connsiteY1036" fmla="*/ 5526507 h 6299199"/>
              <a:gd name="connsiteX1037" fmla="*/ 11947199 w 18288001"/>
              <a:gd name="connsiteY1037" fmla="*/ 5526194 h 6299199"/>
              <a:gd name="connsiteX1038" fmla="*/ 11962334 w 18288001"/>
              <a:gd name="connsiteY1038" fmla="*/ 5526486 h 6299199"/>
              <a:gd name="connsiteX1039" fmla="*/ 11962334 w 18288001"/>
              <a:gd name="connsiteY1039" fmla="*/ 5535836 h 6299199"/>
              <a:gd name="connsiteX1040" fmla="*/ 11917429 w 18288001"/>
              <a:gd name="connsiteY1040" fmla="*/ 5535836 h 6299199"/>
              <a:gd name="connsiteX1041" fmla="*/ 11947199 w 18288001"/>
              <a:gd name="connsiteY1041" fmla="*/ 5526194 h 6299199"/>
              <a:gd name="connsiteX1042" fmla="*/ 4786678 w 18288001"/>
              <a:gd name="connsiteY1042" fmla="*/ 5525707 h 6299199"/>
              <a:gd name="connsiteX1043" fmla="*/ 4856884 w 18288001"/>
              <a:gd name="connsiteY1043" fmla="*/ 5525707 h 6299199"/>
              <a:gd name="connsiteX1044" fmla="*/ 4876031 w 18288001"/>
              <a:gd name="connsiteY1044" fmla="*/ 5542070 h 6299199"/>
              <a:gd name="connsiteX1045" fmla="*/ 4831354 w 18288001"/>
              <a:gd name="connsiteY1045" fmla="*/ 5545343 h 6299199"/>
              <a:gd name="connsiteX1046" fmla="*/ 4812207 w 18288001"/>
              <a:gd name="connsiteY1046" fmla="*/ 5542070 h 6299199"/>
              <a:gd name="connsiteX1047" fmla="*/ 4786678 w 18288001"/>
              <a:gd name="connsiteY1047" fmla="*/ 5525707 h 6299199"/>
              <a:gd name="connsiteX1048" fmla="*/ 5328602 w 18288001"/>
              <a:gd name="connsiteY1048" fmla="*/ 5525538 h 6299199"/>
              <a:gd name="connsiteX1049" fmla="*/ 5356305 w 18288001"/>
              <a:gd name="connsiteY1049" fmla="*/ 5542362 h 6299199"/>
              <a:gd name="connsiteX1050" fmla="*/ 5318582 w 18288001"/>
              <a:gd name="connsiteY1050" fmla="*/ 5535933 h 6299199"/>
              <a:gd name="connsiteX1051" fmla="*/ 5400315 w 18288001"/>
              <a:gd name="connsiteY1051" fmla="*/ 5564861 h 6299199"/>
              <a:gd name="connsiteX1052" fmla="*/ 5494623 w 18288001"/>
              <a:gd name="connsiteY1052" fmla="*/ 5568076 h 6299199"/>
              <a:gd name="connsiteX1053" fmla="*/ 5236850 w 18288001"/>
              <a:gd name="connsiteY1053" fmla="*/ 5558433 h 6299199"/>
              <a:gd name="connsiteX1054" fmla="*/ 5224275 w 18288001"/>
              <a:gd name="connsiteY1054" fmla="*/ 5535933 h 6299199"/>
              <a:gd name="connsiteX1055" fmla="*/ 5328602 w 18288001"/>
              <a:gd name="connsiteY1055" fmla="*/ 5525538 h 6299199"/>
              <a:gd name="connsiteX1056" fmla="*/ 3903239 w 18288001"/>
              <a:gd name="connsiteY1056" fmla="*/ 5519529 h 6299199"/>
              <a:gd name="connsiteX1057" fmla="*/ 3851919 w 18288001"/>
              <a:gd name="connsiteY1057" fmla="*/ 5525874 h 6299199"/>
              <a:gd name="connsiteX1058" fmla="*/ 3903239 w 18288001"/>
              <a:gd name="connsiteY1058" fmla="*/ 5519529 h 6299199"/>
              <a:gd name="connsiteX1059" fmla="*/ 4743804 w 18288001"/>
              <a:gd name="connsiteY1059" fmla="*/ 5513685 h 6299199"/>
              <a:gd name="connsiteX1060" fmla="*/ 4782098 w 18288001"/>
              <a:gd name="connsiteY1060" fmla="*/ 5535891 h 6299199"/>
              <a:gd name="connsiteX1061" fmla="*/ 4756569 w 18288001"/>
              <a:gd name="connsiteY1061" fmla="*/ 5535891 h 6299199"/>
              <a:gd name="connsiteX1062" fmla="*/ 4756569 w 18288001"/>
              <a:gd name="connsiteY1062" fmla="*/ 5529547 h 6299199"/>
              <a:gd name="connsiteX1063" fmla="*/ 4692745 w 18288001"/>
              <a:gd name="connsiteY1063" fmla="*/ 5535891 h 6299199"/>
              <a:gd name="connsiteX1064" fmla="*/ 4705510 w 18288001"/>
              <a:gd name="connsiteY1064" fmla="*/ 5520030 h 6299199"/>
              <a:gd name="connsiteX1065" fmla="*/ 4743804 w 18288001"/>
              <a:gd name="connsiteY1065" fmla="*/ 5513685 h 6299199"/>
              <a:gd name="connsiteX1066" fmla="*/ 3668633 w 18288001"/>
              <a:gd name="connsiteY1066" fmla="*/ 5507006 h 6299199"/>
              <a:gd name="connsiteX1067" fmla="*/ 3694292 w 18288001"/>
              <a:gd name="connsiteY1067" fmla="*/ 5519757 h 6299199"/>
              <a:gd name="connsiteX1068" fmla="*/ 3675047 w 18288001"/>
              <a:gd name="connsiteY1068" fmla="*/ 5542070 h 6299199"/>
              <a:gd name="connsiteX1069" fmla="*/ 3630142 w 18288001"/>
              <a:gd name="connsiteY1069" fmla="*/ 5535695 h 6299199"/>
              <a:gd name="connsiteX1070" fmla="*/ 3668633 w 18288001"/>
              <a:gd name="connsiteY1070" fmla="*/ 5529320 h 6299199"/>
              <a:gd name="connsiteX1071" fmla="*/ 3642972 w 18288001"/>
              <a:gd name="connsiteY1071" fmla="*/ 5519757 h 6299199"/>
              <a:gd name="connsiteX1072" fmla="*/ 3668633 w 18288001"/>
              <a:gd name="connsiteY1072" fmla="*/ 5507006 h 6299199"/>
              <a:gd name="connsiteX1073" fmla="*/ 7252307 w 18288001"/>
              <a:gd name="connsiteY1073" fmla="*/ 5503500 h 6299199"/>
              <a:gd name="connsiteX1074" fmla="*/ 7258632 w 18288001"/>
              <a:gd name="connsiteY1074" fmla="*/ 5503500 h 6299199"/>
              <a:gd name="connsiteX1075" fmla="*/ 7258632 w 18288001"/>
              <a:gd name="connsiteY1075" fmla="*/ 5506694 h 6299199"/>
              <a:gd name="connsiteX1076" fmla="*/ 7277604 w 18288001"/>
              <a:gd name="connsiteY1076" fmla="*/ 5525862 h 6299199"/>
              <a:gd name="connsiteX1077" fmla="*/ 7315547 w 18288001"/>
              <a:gd name="connsiteY1077" fmla="*/ 5519473 h 6299199"/>
              <a:gd name="connsiteX1078" fmla="*/ 7328195 w 18288001"/>
              <a:gd name="connsiteY1078" fmla="*/ 5525862 h 6299199"/>
              <a:gd name="connsiteX1079" fmla="*/ 7397757 w 18288001"/>
              <a:gd name="connsiteY1079" fmla="*/ 5545031 h 6299199"/>
              <a:gd name="connsiteX1080" fmla="*/ 7467321 w 18288001"/>
              <a:gd name="connsiteY1080" fmla="*/ 5596146 h 6299199"/>
              <a:gd name="connsiteX1081" fmla="*/ 7473645 w 18288001"/>
              <a:gd name="connsiteY1081" fmla="*/ 5580172 h 6299199"/>
              <a:gd name="connsiteX1082" fmla="*/ 7543207 w 18288001"/>
              <a:gd name="connsiteY1082" fmla="*/ 5589757 h 6299199"/>
              <a:gd name="connsiteX1083" fmla="*/ 7562179 w 18288001"/>
              <a:gd name="connsiteY1083" fmla="*/ 5589757 h 6299199"/>
              <a:gd name="connsiteX1084" fmla="*/ 7562179 w 18288001"/>
              <a:gd name="connsiteY1084" fmla="*/ 5596146 h 6299199"/>
              <a:gd name="connsiteX1085" fmla="*/ 7600122 w 18288001"/>
              <a:gd name="connsiteY1085" fmla="*/ 5612120 h 6299199"/>
              <a:gd name="connsiteX1086" fmla="*/ 7423054 w 18288001"/>
              <a:gd name="connsiteY1086" fmla="*/ 5596146 h 6299199"/>
              <a:gd name="connsiteX1087" fmla="*/ 7233335 w 18288001"/>
              <a:gd name="connsiteY1087" fmla="*/ 5551420 h 6299199"/>
              <a:gd name="connsiteX1088" fmla="*/ 7068914 w 18288001"/>
              <a:gd name="connsiteY1088" fmla="*/ 5573783 h 6299199"/>
              <a:gd name="connsiteX1089" fmla="*/ 7151125 w 18288001"/>
              <a:gd name="connsiteY1089" fmla="*/ 5564199 h 6299199"/>
              <a:gd name="connsiteX1090" fmla="*/ 7151125 w 18288001"/>
              <a:gd name="connsiteY1090" fmla="*/ 5589757 h 6299199"/>
              <a:gd name="connsiteX1091" fmla="*/ 7081563 w 18288001"/>
              <a:gd name="connsiteY1091" fmla="*/ 5580172 h 6299199"/>
              <a:gd name="connsiteX1092" fmla="*/ 7024647 w 18288001"/>
              <a:gd name="connsiteY1092" fmla="*/ 5596146 h 6299199"/>
              <a:gd name="connsiteX1093" fmla="*/ 7043618 w 18288001"/>
              <a:gd name="connsiteY1093" fmla="*/ 5602536 h 6299199"/>
              <a:gd name="connsiteX1094" fmla="*/ 7005675 w 18288001"/>
              <a:gd name="connsiteY1094" fmla="*/ 5612120 h 6299199"/>
              <a:gd name="connsiteX1095" fmla="*/ 6980379 w 18288001"/>
              <a:gd name="connsiteY1095" fmla="*/ 5612120 h 6299199"/>
              <a:gd name="connsiteX1096" fmla="*/ 6828606 w 18288001"/>
              <a:gd name="connsiteY1096" fmla="*/ 5640872 h 6299199"/>
              <a:gd name="connsiteX1097" fmla="*/ 6809634 w 18288001"/>
              <a:gd name="connsiteY1097" fmla="*/ 5640872 h 6299199"/>
              <a:gd name="connsiteX1098" fmla="*/ 6784338 w 18288001"/>
              <a:gd name="connsiteY1098" fmla="*/ 5644067 h 6299199"/>
              <a:gd name="connsiteX1099" fmla="*/ 6714775 w 18288001"/>
              <a:gd name="connsiteY1099" fmla="*/ 5628093 h 6299199"/>
              <a:gd name="connsiteX1100" fmla="*/ 6702127 w 18288001"/>
              <a:gd name="connsiteY1100" fmla="*/ 5644067 h 6299199"/>
              <a:gd name="connsiteX1101" fmla="*/ 6651535 w 18288001"/>
              <a:gd name="connsiteY1101" fmla="*/ 5628093 h 6299199"/>
              <a:gd name="connsiteX1102" fmla="*/ 6702127 w 18288001"/>
              <a:gd name="connsiteY1102" fmla="*/ 5628093 h 6299199"/>
              <a:gd name="connsiteX1103" fmla="*/ 6676831 w 18288001"/>
              <a:gd name="connsiteY1103" fmla="*/ 5618509 h 6299199"/>
              <a:gd name="connsiteX1104" fmla="*/ 6683156 w 18288001"/>
              <a:gd name="connsiteY1104" fmla="*/ 5612120 h 6299199"/>
              <a:gd name="connsiteX1105" fmla="*/ 6708451 w 18288001"/>
              <a:gd name="connsiteY1105" fmla="*/ 5583367 h 6299199"/>
              <a:gd name="connsiteX1106" fmla="*/ 6683156 w 18288001"/>
              <a:gd name="connsiteY1106" fmla="*/ 5602536 h 6299199"/>
              <a:gd name="connsiteX1107" fmla="*/ 6664184 w 18288001"/>
              <a:gd name="connsiteY1107" fmla="*/ 5602536 h 6299199"/>
              <a:gd name="connsiteX1108" fmla="*/ 6664184 w 18288001"/>
              <a:gd name="connsiteY1108" fmla="*/ 5596146 h 6299199"/>
              <a:gd name="connsiteX1109" fmla="*/ 6588298 w 18288001"/>
              <a:gd name="connsiteY1109" fmla="*/ 5583367 h 6299199"/>
              <a:gd name="connsiteX1110" fmla="*/ 6651535 w 18288001"/>
              <a:gd name="connsiteY1110" fmla="*/ 5573783 h 6299199"/>
              <a:gd name="connsiteX1111" fmla="*/ 6600944 w 18288001"/>
              <a:gd name="connsiteY1111" fmla="*/ 5564199 h 6299199"/>
              <a:gd name="connsiteX1112" fmla="*/ 6518734 w 18288001"/>
              <a:gd name="connsiteY1112" fmla="*/ 5557810 h 6299199"/>
              <a:gd name="connsiteX1113" fmla="*/ 6556677 w 18288001"/>
              <a:gd name="connsiteY1113" fmla="*/ 5541836 h 6299199"/>
              <a:gd name="connsiteX1114" fmla="*/ 6563001 w 18288001"/>
              <a:gd name="connsiteY1114" fmla="*/ 5541836 h 6299199"/>
              <a:gd name="connsiteX1115" fmla="*/ 6740071 w 18288001"/>
              <a:gd name="connsiteY1115" fmla="*/ 5567394 h 6299199"/>
              <a:gd name="connsiteX1116" fmla="*/ 6752718 w 18288001"/>
              <a:gd name="connsiteY1116" fmla="*/ 5567394 h 6299199"/>
              <a:gd name="connsiteX1117" fmla="*/ 6923464 w 18288001"/>
              <a:gd name="connsiteY1117" fmla="*/ 5580172 h 6299199"/>
              <a:gd name="connsiteX1118" fmla="*/ 6860224 w 18288001"/>
              <a:gd name="connsiteY1118" fmla="*/ 5557810 h 6299199"/>
              <a:gd name="connsiteX1119" fmla="*/ 6898168 w 18288001"/>
              <a:gd name="connsiteY1119" fmla="*/ 5545031 h 6299199"/>
              <a:gd name="connsiteX1120" fmla="*/ 6904492 w 18288001"/>
              <a:gd name="connsiteY1120" fmla="*/ 5545031 h 6299199"/>
              <a:gd name="connsiteX1121" fmla="*/ 6929789 w 18288001"/>
              <a:gd name="connsiteY1121" fmla="*/ 5535447 h 6299199"/>
              <a:gd name="connsiteX1122" fmla="*/ 6936113 w 18288001"/>
              <a:gd name="connsiteY1122" fmla="*/ 5535447 h 6299199"/>
              <a:gd name="connsiteX1123" fmla="*/ 6999350 w 18288001"/>
              <a:gd name="connsiteY1123" fmla="*/ 5541836 h 6299199"/>
              <a:gd name="connsiteX1124" fmla="*/ 7043618 w 18288001"/>
              <a:gd name="connsiteY1124" fmla="*/ 5545031 h 6299199"/>
              <a:gd name="connsiteX1125" fmla="*/ 7106857 w 18288001"/>
              <a:gd name="connsiteY1125" fmla="*/ 5535447 h 6299199"/>
              <a:gd name="connsiteX1126" fmla="*/ 7252307 w 18288001"/>
              <a:gd name="connsiteY1126" fmla="*/ 5503500 h 6299199"/>
              <a:gd name="connsiteX1127" fmla="*/ 11842054 w 18288001"/>
              <a:gd name="connsiteY1127" fmla="*/ 5497656 h 6299199"/>
              <a:gd name="connsiteX1128" fmla="*/ 11854654 w 18288001"/>
              <a:gd name="connsiteY1128" fmla="*/ 5526058 h 6299199"/>
              <a:gd name="connsiteX1129" fmla="*/ 11804251 w 18288001"/>
              <a:gd name="connsiteY1129" fmla="*/ 5513434 h 6299199"/>
              <a:gd name="connsiteX1130" fmla="*/ 11804251 w 18288001"/>
              <a:gd name="connsiteY1130" fmla="*/ 5503968 h 6299199"/>
              <a:gd name="connsiteX1131" fmla="*/ 11810552 w 18288001"/>
              <a:gd name="connsiteY1131" fmla="*/ 5503968 h 6299199"/>
              <a:gd name="connsiteX1132" fmla="*/ 11842054 w 18288001"/>
              <a:gd name="connsiteY1132" fmla="*/ 5497656 h 6299199"/>
              <a:gd name="connsiteX1133" fmla="*/ 5161238 w 18288001"/>
              <a:gd name="connsiteY1133" fmla="*/ 5491174 h 6299199"/>
              <a:gd name="connsiteX1134" fmla="*/ 5173805 w 18288001"/>
              <a:gd name="connsiteY1134" fmla="*/ 5491174 h 6299199"/>
              <a:gd name="connsiteX1135" fmla="*/ 5173805 w 18288001"/>
              <a:gd name="connsiteY1135" fmla="*/ 5497549 h 6299199"/>
              <a:gd name="connsiteX1136" fmla="*/ 5368612 w 18288001"/>
              <a:gd name="connsiteY1136" fmla="*/ 5491174 h 6299199"/>
              <a:gd name="connsiteX1137" fmla="*/ 5148669 w 18288001"/>
              <a:gd name="connsiteY1137" fmla="*/ 5503924 h 6299199"/>
              <a:gd name="connsiteX1138" fmla="*/ 5161238 w 18288001"/>
              <a:gd name="connsiteY1138" fmla="*/ 5491174 h 6299199"/>
              <a:gd name="connsiteX1139" fmla="*/ 3803404 w 18288001"/>
              <a:gd name="connsiteY1139" fmla="*/ 5491036 h 6299199"/>
              <a:gd name="connsiteX1140" fmla="*/ 3845046 w 18288001"/>
              <a:gd name="connsiteY1140" fmla="*/ 5497364 h 6299199"/>
              <a:gd name="connsiteX1141" fmla="*/ 3744239 w 18288001"/>
              <a:gd name="connsiteY1141" fmla="*/ 5507006 h 6299199"/>
              <a:gd name="connsiteX1142" fmla="*/ 3794642 w 18288001"/>
              <a:gd name="connsiteY1142" fmla="*/ 5497364 h 6299199"/>
              <a:gd name="connsiteX1143" fmla="*/ 3803404 w 18288001"/>
              <a:gd name="connsiteY1143" fmla="*/ 5491036 h 6299199"/>
              <a:gd name="connsiteX1144" fmla="*/ 9894147 w 18288001"/>
              <a:gd name="connsiteY1144" fmla="*/ 5490643 h 6299199"/>
              <a:gd name="connsiteX1145" fmla="*/ 9932441 w 18288001"/>
              <a:gd name="connsiteY1145" fmla="*/ 5513370 h 6299199"/>
              <a:gd name="connsiteX1146" fmla="*/ 9855853 w 18288001"/>
              <a:gd name="connsiteY1146" fmla="*/ 5519863 h 6299199"/>
              <a:gd name="connsiteX1147" fmla="*/ 9855853 w 18288001"/>
              <a:gd name="connsiteY1147" fmla="*/ 5497137 h 6299199"/>
              <a:gd name="connsiteX1148" fmla="*/ 9894147 w 18288001"/>
              <a:gd name="connsiteY1148" fmla="*/ 5490643 h 6299199"/>
              <a:gd name="connsiteX1149" fmla="*/ 11607218 w 18288001"/>
              <a:gd name="connsiteY1149" fmla="*/ 5481001 h 6299199"/>
              <a:gd name="connsiteX1150" fmla="*/ 11520157 w 18288001"/>
              <a:gd name="connsiteY1150" fmla="*/ 5503500 h 6299199"/>
              <a:gd name="connsiteX1151" fmla="*/ 11607218 w 18288001"/>
              <a:gd name="connsiteY1151" fmla="*/ 5481001 h 6299199"/>
              <a:gd name="connsiteX1152" fmla="*/ 5369029 w 18288001"/>
              <a:gd name="connsiteY1152" fmla="*/ 5475448 h 6299199"/>
              <a:gd name="connsiteX1153" fmla="*/ 5381527 w 18288001"/>
              <a:gd name="connsiteY1153" fmla="*/ 5475448 h 6299199"/>
              <a:gd name="connsiteX1154" fmla="*/ 5419016 w 18288001"/>
              <a:gd name="connsiteY1154" fmla="*/ 5481682 h 6299199"/>
              <a:gd name="connsiteX1155" fmla="*/ 5350284 w 18288001"/>
              <a:gd name="connsiteY1155" fmla="*/ 5487915 h 6299199"/>
              <a:gd name="connsiteX1156" fmla="*/ 5369029 w 18288001"/>
              <a:gd name="connsiteY1156" fmla="*/ 5475448 h 6299199"/>
              <a:gd name="connsiteX1157" fmla="*/ 5616133 w 18288001"/>
              <a:gd name="connsiteY1157" fmla="*/ 5465932 h 6299199"/>
              <a:gd name="connsiteX1158" fmla="*/ 5597138 w 18288001"/>
              <a:gd name="connsiteY1158" fmla="*/ 5469104 h 6299199"/>
              <a:gd name="connsiteX1159" fmla="*/ 5603469 w 18288001"/>
              <a:gd name="connsiteY1159" fmla="*/ 5488138 h 6299199"/>
              <a:gd name="connsiteX1160" fmla="*/ 5552815 w 18288001"/>
              <a:gd name="connsiteY1160" fmla="*/ 5481793 h 6299199"/>
              <a:gd name="connsiteX1161" fmla="*/ 5654122 w 18288001"/>
              <a:gd name="connsiteY1161" fmla="*/ 5481793 h 6299199"/>
              <a:gd name="connsiteX1162" fmla="*/ 5666786 w 18288001"/>
              <a:gd name="connsiteY1162" fmla="*/ 5507173 h 6299199"/>
              <a:gd name="connsiteX1163" fmla="*/ 5679449 w 18288001"/>
              <a:gd name="connsiteY1163" fmla="*/ 5488138 h 6299199"/>
              <a:gd name="connsiteX1164" fmla="*/ 5692113 w 18288001"/>
              <a:gd name="connsiteY1164" fmla="*/ 5488138 h 6299199"/>
              <a:gd name="connsiteX1165" fmla="*/ 5679449 w 18288001"/>
              <a:gd name="connsiteY1165" fmla="*/ 5497656 h 6299199"/>
              <a:gd name="connsiteX1166" fmla="*/ 5730104 w 18288001"/>
              <a:gd name="connsiteY1166" fmla="*/ 5491311 h 6299199"/>
              <a:gd name="connsiteX1167" fmla="*/ 5749098 w 18288001"/>
              <a:gd name="connsiteY1167" fmla="*/ 5491311 h 6299199"/>
              <a:gd name="connsiteX1168" fmla="*/ 5704777 w 18288001"/>
              <a:gd name="connsiteY1168" fmla="*/ 5504001 h 6299199"/>
              <a:gd name="connsiteX1169" fmla="*/ 5723771 w 18288001"/>
              <a:gd name="connsiteY1169" fmla="*/ 5526208 h 6299199"/>
              <a:gd name="connsiteX1170" fmla="*/ 5768093 w 18288001"/>
              <a:gd name="connsiteY1170" fmla="*/ 5504001 h 6299199"/>
              <a:gd name="connsiteX1171" fmla="*/ 5787088 w 18288001"/>
              <a:gd name="connsiteY1171" fmla="*/ 5504001 h 6299199"/>
              <a:gd name="connsiteX1172" fmla="*/ 5755430 w 18288001"/>
              <a:gd name="connsiteY1172" fmla="*/ 5513518 h 6299199"/>
              <a:gd name="connsiteX1173" fmla="*/ 5812415 w 18288001"/>
              <a:gd name="connsiteY1173" fmla="*/ 5513518 h 6299199"/>
              <a:gd name="connsiteX1174" fmla="*/ 5825079 w 18288001"/>
              <a:gd name="connsiteY1174" fmla="*/ 5535726 h 6299199"/>
              <a:gd name="connsiteX1175" fmla="*/ 5742766 w 18288001"/>
              <a:gd name="connsiteY1175" fmla="*/ 5526208 h 6299199"/>
              <a:gd name="connsiteX1176" fmla="*/ 5692113 w 18288001"/>
              <a:gd name="connsiteY1176" fmla="*/ 5529381 h 6299199"/>
              <a:gd name="connsiteX1177" fmla="*/ 5717440 w 18288001"/>
              <a:gd name="connsiteY1177" fmla="*/ 5545243 h 6299199"/>
              <a:gd name="connsiteX1178" fmla="*/ 5666786 w 18288001"/>
              <a:gd name="connsiteY1178" fmla="*/ 5526208 h 6299199"/>
              <a:gd name="connsiteX1179" fmla="*/ 5571811 w 18288001"/>
              <a:gd name="connsiteY1179" fmla="*/ 5519863 h 6299199"/>
              <a:gd name="connsiteX1180" fmla="*/ 5622464 w 18288001"/>
              <a:gd name="connsiteY1180" fmla="*/ 5513518 h 6299199"/>
              <a:gd name="connsiteX1181" fmla="*/ 5571811 w 18288001"/>
              <a:gd name="connsiteY1181" fmla="*/ 5504001 h 6299199"/>
              <a:gd name="connsiteX1182" fmla="*/ 5483167 w 18288001"/>
              <a:gd name="connsiteY1182" fmla="*/ 5529381 h 6299199"/>
              <a:gd name="connsiteX1183" fmla="*/ 5495831 w 18288001"/>
              <a:gd name="connsiteY1183" fmla="*/ 5519863 h 6299199"/>
              <a:gd name="connsiteX1184" fmla="*/ 5571811 w 18288001"/>
              <a:gd name="connsiteY1184" fmla="*/ 5497656 h 6299199"/>
              <a:gd name="connsiteX1185" fmla="*/ 5495831 w 18288001"/>
              <a:gd name="connsiteY1185" fmla="*/ 5481793 h 6299199"/>
              <a:gd name="connsiteX1186" fmla="*/ 5616133 w 18288001"/>
              <a:gd name="connsiteY1186" fmla="*/ 5465932 h 6299199"/>
              <a:gd name="connsiteX1187" fmla="*/ 3175665 w 18288001"/>
              <a:gd name="connsiteY1187" fmla="*/ 5465062 h 6299199"/>
              <a:gd name="connsiteX1188" fmla="*/ 3214103 w 18288001"/>
              <a:gd name="connsiteY1188" fmla="*/ 5481399 h 6299199"/>
              <a:gd name="connsiteX1189" fmla="*/ 3276859 w 18288001"/>
              <a:gd name="connsiteY1189" fmla="*/ 5465461 h 6299199"/>
              <a:gd name="connsiteX1190" fmla="*/ 3214103 w 18288001"/>
              <a:gd name="connsiteY1190" fmla="*/ 5490961 h 6299199"/>
              <a:gd name="connsiteX1191" fmla="*/ 3132520 w 18288001"/>
              <a:gd name="connsiteY1191" fmla="*/ 5475024 h 6299199"/>
              <a:gd name="connsiteX1192" fmla="*/ 3175665 w 18288001"/>
              <a:gd name="connsiteY1192" fmla="*/ 5465062 h 6299199"/>
              <a:gd name="connsiteX1193" fmla="*/ 1959695 w 18288001"/>
              <a:gd name="connsiteY1193" fmla="*/ 5463013 h 6299199"/>
              <a:gd name="connsiteX1194" fmla="*/ 2019058 w 18288001"/>
              <a:gd name="connsiteY1194" fmla="*/ 5468436 h 6299199"/>
              <a:gd name="connsiteX1195" fmla="*/ 1943452 w 18288001"/>
              <a:gd name="connsiteY1195" fmla="*/ 5468436 h 6299199"/>
              <a:gd name="connsiteX1196" fmla="*/ 1959695 w 18288001"/>
              <a:gd name="connsiteY1196" fmla="*/ 5463013 h 6299199"/>
              <a:gd name="connsiteX1197" fmla="*/ 2126738 w 18288001"/>
              <a:gd name="connsiteY1197" fmla="*/ 5452908 h 6299199"/>
              <a:gd name="connsiteX1198" fmla="*/ 2069460 w 18288001"/>
              <a:gd name="connsiteY1198" fmla="*/ 5465597 h 6299199"/>
              <a:gd name="connsiteX1199" fmla="*/ 2126738 w 18288001"/>
              <a:gd name="connsiteY1199" fmla="*/ 5452908 h 6299199"/>
              <a:gd name="connsiteX1200" fmla="*/ 4362428 w 18288001"/>
              <a:gd name="connsiteY1200" fmla="*/ 5436127 h 6299199"/>
              <a:gd name="connsiteX1201" fmla="*/ 4394905 w 18288001"/>
              <a:gd name="connsiteY1201" fmla="*/ 5436544 h 6299199"/>
              <a:gd name="connsiteX1202" fmla="*/ 4345416 w 18288001"/>
              <a:gd name="connsiteY1202" fmla="*/ 5453242 h 6299199"/>
              <a:gd name="connsiteX1203" fmla="*/ 4339231 w 18288001"/>
              <a:gd name="connsiteY1203" fmla="*/ 5443224 h 6299199"/>
              <a:gd name="connsiteX1204" fmla="*/ 4362428 w 18288001"/>
              <a:gd name="connsiteY1204" fmla="*/ 5436127 h 6299199"/>
              <a:gd name="connsiteX1205" fmla="*/ 6611235 w 18288001"/>
              <a:gd name="connsiteY1205" fmla="*/ 5431479 h 6299199"/>
              <a:gd name="connsiteX1206" fmla="*/ 6665362 w 18288001"/>
              <a:gd name="connsiteY1206" fmla="*/ 5433761 h 6299199"/>
              <a:gd name="connsiteX1207" fmla="*/ 6601212 w 18288001"/>
              <a:gd name="connsiteY1207" fmla="*/ 5437008 h 6299199"/>
              <a:gd name="connsiteX1208" fmla="*/ 6611235 w 18288001"/>
              <a:gd name="connsiteY1208" fmla="*/ 5431479 h 6299199"/>
              <a:gd name="connsiteX1209" fmla="*/ 4186833 w 18288001"/>
              <a:gd name="connsiteY1209" fmla="*/ 5427528 h 6299199"/>
              <a:gd name="connsiteX1210" fmla="*/ 4236820 w 18288001"/>
              <a:gd name="connsiteY1210" fmla="*/ 5443467 h 6299199"/>
              <a:gd name="connsiteX1211" fmla="*/ 4211826 w 18288001"/>
              <a:gd name="connsiteY1211" fmla="*/ 5449842 h 6299199"/>
              <a:gd name="connsiteX1212" fmla="*/ 4236820 w 18288001"/>
              <a:gd name="connsiteY1212" fmla="*/ 5459404 h 6299199"/>
              <a:gd name="connsiteX1213" fmla="*/ 4224323 w 18288001"/>
              <a:gd name="connsiteY1213" fmla="*/ 5459404 h 6299199"/>
              <a:gd name="connsiteX1214" fmla="*/ 4186833 w 18288001"/>
              <a:gd name="connsiteY1214" fmla="*/ 5427528 h 6299199"/>
              <a:gd name="connsiteX1215" fmla="*/ 4230956 w 18288001"/>
              <a:gd name="connsiteY1215" fmla="*/ 5426407 h 6299199"/>
              <a:gd name="connsiteX1216" fmla="*/ 4269550 w 18288001"/>
              <a:gd name="connsiteY1216" fmla="*/ 5427294 h 6299199"/>
              <a:gd name="connsiteX1217" fmla="*/ 4275932 w 18288001"/>
              <a:gd name="connsiteY1217" fmla="*/ 5427294 h 6299199"/>
              <a:gd name="connsiteX1218" fmla="*/ 4307844 w 18288001"/>
              <a:gd name="connsiteY1218" fmla="*/ 5433606 h 6299199"/>
              <a:gd name="connsiteX1219" fmla="*/ 4218491 w 18288001"/>
              <a:gd name="connsiteY1219" fmla="*/ 5433606 h 6299199"/>
              <a:gd name="connsiteX1220" fmla="*/ 4230956 w 18288001"/>
              <a:gd name="connsiteY1220" fmla="*/ 5426407 h 6299199"/>
              <a:gd name="connsiteX1221" fmla="*/ 3630668 w 18288001"/>
              <a:gd name="connsiteY1221" fmla="*/ 5414671 h 6299199"/>
              <a:gd name="connsiteX1222" fmla="*/ 3643104 w 18288001"/>
              <a:gd name="connsiteY1222" fmla="*/ 5414671 h 6299199"/>
              <a:gd name="connsiteX1223" fmla="*/ 3574700 w 18288001"/>
              <a:gd name="connsiteY1223" fmla="*/ 5433372 h 6299199"/>
              <a:gd name="connsiteX1224" fmla="*/ 3630668 w 18288001"/>
              <a:gd name="connsiteY1224" fmla="*/ 5414671 h 6299199"/>
              <a:gd name="connsiteX1225" fmla="*/ 4864356 w 18288001"/>
              <a:gd name="connsiteY1225" fmla="*/ 5410860 h 6299199"/>
              <a:gd name="connsiteX1226" fmla="*/ 4908613 w 18288001"/>
              <a:gd name="connsiteY1226" fmla="*/ 5426867 h 6299199"/>
              <a:gd name="connsiteX1227" fmla="*/ 5085643 w 18288001"/>
              <a:gd name="connsiteY1227" fmla="*/ 5436472 h 6299199"/>
              <a:gd name="connsiteX1228" fmla="*/ 5098289 w 18288001"/>
              <a:gd name="connsiteY1228" fmla="*/ 5436472 h 6299199"/>
              <a:gd name="connsiteX1229" fmla="*/ 5199448 w 18288001"/>
              <a:gd name="connsiteY1229" fmla="*/ 5436472 h 6299199"/>
              <a:gd name="connsiteX1230" fmla="*/ 5205770 w 18288001"/>
              <a:gd name="connsiteY1230" fmla="*/ 5436472 h 6299199"/>
              <a:gd name="connsiteX1231" fmla="*/ 5250028 w 18288001"/>
              <a:gd name="connsiteY1231" fmla="*/ 5449278 h 6299199"/>
              <a:gd name="connsiteX1232" fmla="*/ 4933904 w 18288001"/>
              <a:gd name="connsiteY1232" fmla="*/ 5474890 h 6299199"/>
              <a:gd name="connsiteX1233" fmla="*/ 4933904 w 18288001"/>
              <a:gd name="connsiteY1233" fmla="*/ 5490897 h 6299199"/>
              <a:gd name="connsiteX1234" fmla="*/ 4788485 w 18288001"/>
              <a:gd name="connsiteY1234" fmla="*/ 5506905 h 6299199"/>
              <a:gd name="connsiteX1235" fmla="*/ 4662035 w 18288001"/>
              <a:gd name="connsiteY1235" fmla="*/ 5513307 h 6299199"/>
              <a:gd name="connsiteX1236" fmla="*/ 4681003 w 18288001"/>
              <a:gd name="connsiteY1236" fmla="*/ 5529315 h 6299199"/>
              <a:gd name="connsiteX1237" fmla="*/ 4643069 w 18288001"/>
              <a:gd name="connsiteY1237" fmla="*/ 5526113 h 6299199"/>
              <a:gd name="connsiteX1238" fmla="*/ 4662035 w 18288001"/>
              <a:gd name="connsiteY1238" fmla="*/ 5545322 h 6299199"/>
              <a:gd name="connsiteX1239" fmla="*/ 4687326 w 18288001"/>
              <a:gd name="connsiteY1239" fmla="*/ 5542121 h 6299199"/>
              <a:gd name="connsiteX1240" fmla="*/ 4592489 w 18288001"/>
              <a:gd name="connsiteY1240" fmla="*/ 5564531 h 6299199"/>
              <a:gd name="connsiteX1241" fmla="*/ 4554552 w 18288001"/>
              <a:gd name="connsiteY1241" fmla="*/ 5542121 h 6299199"/>
              <a:gd name="connsiteX1242" fmla="*/ 4510296 w 18288001"/>
              <a:gd name="connsiteY1242" fmla="*/ 5535718 h 6299199"/>
              <a:gd name="connsiteX1243" fmla="*/ 4497650 w 18288001"/>
              <a:gd name="connsiteY1243" fmla="*/ 5545322 h 6299199"/>
              <a:gd name="connsiteX1244" fmla="*/ 4491329 w 18288001"/>
              <a:gd name="connsiteY1244" fmla="*/ 5545322 h 6299199"/>
              <a:gd name="connsiteX1245" fmla="*/ 4295331 w 18288001"/>
              <a:gd name="connsiteY1245" fmla="*/ 5567733 h 6299199"/>
              <a:gd name="connsiteX1246" fmla="*/ 4345911 w 18288001"/>
              <a:gd name="connsiteY1246" fmla="*/ 5583740 h 6299199"/>
              <a:gd name="connsiteX1247" fmla="*/ 4364877 w 18288001"/>
              <a:gd name="connsiteY1247" fmla="*/ 5583740 h 6299199"/>
              <a:gd name="connsiteX1248" fmla="*/ 4396491 w 18288001"/>
              <a:gd name="connsiteY1248" fmla="*/ 5590143 h 6299199"/>
              <a:gd name="connsiteX1249" fmla="*/ 4415457 w 18288001"/>
              <a:gd name="connsiteY1249" fmla="*/ 5596546 h 6299199"/>
              <a:gd name="connsiteX1250" fmla="*/ 4175204 w 18288001"/>
              <a:gd name="connsiteY1250" fmla="*/ 5622158 h 6299199"/>
              <a:gd name="connsiteX1251" fmla="*/ 4162558 w 18288001"/>
              <a:gd name="connsiteY1251" fmla="*/ 5574136 h 6299199"/>
              <a:gd name="connsiteX1252" fmla="*/ 4042431 w 18288001"/>
              <a:gd name="connsiteY1252" fmla="*/ 5574136 h 6299199"/>
              <a:gd name="connsiteX1253" fmla="*/ 4042431 w 18288001"/>
              <a:gd name="connsiteY1253" fmla="*/ 5551725 h 6299199"/>
              <a:gd name="connsiteX1254" fmla="*/ 4004496 w 18288001"/>
              <a:gd name="connsiteY1254" fmla="*/ 5545322 h 6299199"/>
              <a:gd name="connsiteX1255" fmla="*/ 3941271 w 18288001"/>
              <a:gd name="connsiteY1255" fmla="*/ 5567733 h 6299199"/>
              <a:gd name="connsiteX1256" fmla="*/ 4143590 w 18288001"/>
              <a:gd name="connsiteY1256" fmla="*/ 5529315 h 6299199"/>
              <a:gd name="connsiteX1257" fmla="*/ 4149913 w 18288001"/>
              <a:gd name="connsiteY1257" fmla="*/ 5529315 h 6299199"/>
              <a:gd name="connsiteX1258" fmla="*/ 4168881 w 18288001"/>
              <a:gd name="connsiteY1258" fmla="*/ 5535718 h 6299199"/>
              <a:gd name="connsiteX1259" fmla="*/ 4149913 w 18288001"/>
              <a:gd name="connsiteY1259" fmla="*/ 5558128 h 6299199"/>
              <a:gd name="connsiteX1260" fmla="*/ 4175204 w 18288001"/>
              <a:gd name="connsiteY1260" fmla="*/ 5574136 h 6299199"/>
              <a:gd name="connsiteX1261" fmla="*/ 4263719 w 18288001"/>
              <a:gd name="connsiteY1261" fmla="*/ 5551725 h 6299199"/>
              <a:gd name="connsiteX1262" fmla="*/ 4276363 w 18288001"/>
              <a:gd name="connsiteY1262" fmla="*/ 5551725 h 6299199"/>
              <a:gd name="connsiteX1263" fmla="*/ 4320621 w 18288001"/>
              <a:gd name="connsiteY1263" fmla="*/ 5558128 h 6299199"/>
              <a:gd name="connsiteX1264" fmla="*/ 4307977 w 18288001"/>
              <a:gd name="connsiteY1264" fmla="*/ 5545322 h 6299199"/>
              <a:gd name="connsiteX1265" fmla="*/ 4314298 w 18288001"/>
              <a:gd name="connsiteY1265" fmla="*/ 5535718 h 6299199"/>
              <a:gd name="connsiteX1266" fmla="*/ 4345911 w 18288001"/>
              <a:gd name="connsiteY1266" fmla="*/ 5529315 h 6299199"/>
              <a:gd name="connsiteX1267" fmla="*/ 4390168 w 18288001"/>
              <a:gd name="connsiteY1267" fmla="*/ 5535718 h 6299199"/>
              <a:gd name="connsiteX1268" fmla="*/ 4409136 w 18288001"/>
              <a:gd name="connsiteY1268" fmla="*/ 5526113 h 6299199"/>
              <a:gd name="connsiteX1269" fmla="*/ 4364877 w 18288001"/>
              <a:gd name="connsiteY1269" fmla="*/ 5529315 h 6299199"/>
              <a:gd name="connsiteX1270" fmla="*/ 4466038 w 18288001"/>
              <a:gd name="connsiteY1270" fmla="*/ 5497300 h 6299199"/>
              <a:gd name="connsiteX1271" fmla="*/ 4472361 w 18288001"/>
              <a:gd name="connsiteY1271" fmla="*/ 5513307 h 6299199"/>
              <a:gd name="connsiteX1272" fmla="*/ 4510296 w 18288001"/>
              <a:gd name="connsiteY1272" fmla="*/ 5497300 h 6299199"/>
              <a:gd name="connsiteX1273" fmla="*/ 4472361 w 18288001"/>
              <a:gd name="connsiteY1273" fmla="*/ 5490897 h 6299199"/>
              <a:gd name="connsiteX1274" fmla="*/ 4491329 w 18288001"/>
              <a:gd name="connsiteY1274" fmla="*/ 5465285 h 6299199"/>
              <a:gd name="connsiteX1275" fmla="*/ 4459716 w 18288001"/>
              <a:gd name="connsiteY1275" fmla="*/ 5458882 h 6299199"/>
              <a:gd name="connsiteX1276" fmla="*/ 4440748 w 18288001"/>
              <a:gd name="connsiteY1276" fmla="*/ 5436472 h 6299199"/>
              <a:gd name="connsiteX1277" fmla="*/ 4485005 w 18288001"/>
              <a:gd name="connsiteY1277" fmla="*/ 5442875 h 6299199"/>
              <a:gd name="connsiteX1278" fmla="*/ 4491329 w 18288001"/>
              <a:gd name="connsiteY1278" fmla="*/ 5442875 h 6299199"/>
              <a:gd name="connsiteX1279" fmla="*/ 4560876 w 18288001"/>
              <a:gd name="connsiteY1279" fmla="*/ 5442875 h 6299199"/>
              <a:gd name="connsiteX1280" fmla="*/ 4541908 w 18288001"/>
              <a:gd name="connsiteY1280" fmla="*/ 5452479 h 6299199"/>
              <a:gd name="connsiteX1281" fmla="*/ 4586166 w 18288001"/>
              <a:gd name="connsiteY1281" fmla="*/ 5452479 h 6299199"/>
              <a:gd name="connsiteX1282" fmla="*/ 4554552 w 18288001"/>
              <a:gd name="connsiteY1282" fmla="*/ 5433270 h 6299199"/>
              <a:gd name="connsiteX1283" fmla="*/ 4567198 w 18288001"/>
              <a:gd name="connsiteY1283" fmla="*/ 5414062 h 6299199"/>
              <a:gd name="connsiteX1284" fmla="*/ 4611455 w 18288001"/>
              <a:gd name="connsiteY1284" fmla="*/ 5414062 h 6299199"/>
              <a:gd name="connsiteX1285" fmla="*/ 4744228 w 18288001"/>
              <a:gd name="connsiteY1285" fmla="*/ 5420465 h 6299199"/>
              <a:gd name="connsiteX1286" fmla="*/ 4756874 w 18288001"/>
              <a:gd name="connsiteY1286" fmla="*/ 5420465 h 6299199"/>
              <a:gd name="connsiteX1287" fmla="*/ 4813776 w 18288001"/>
              <a:gd name="connsiteY1287" fmla="*/ 5426867 h 6299199"/>
              <a:gd name="connsiteX1288" fmla="*/ 4826421 w 18288001"/>
              <a:gd name="connsiteY1288" fmla="*/ 5426867 h 6299199"/>
              <a:gd name="connsiteX1289" fmla="*/ 4889645 w 18288001"/>
              <a:gd name="connsiteY1289" fmla="*/ 5420465 h 6299199"/>
              <a:gd name="connsiteX1290" fmla="*/ 4864356 w 18288001"/>
              <a:gd name="connsiteY1290" fmla="*/ 5410860 h 6299199"/>
              <a:gd name="connsiteX1291" fmla="*/ 6583290 w 18288001"/>
              <a:gd name="connsiteY1291" fmla="*/ 5404736 h 6299199"/>
              <a:gd name="connsiteX1292" fmla="*/ 6614960 w 18288001"/>
              <a:gd name="connsiteY1292" fmla="*/ 5411165 h 6299199"/>
              <a:gd name="connsiteX1293" fmla="*/ 6557952 w 18288001"/>
              <a:gd name="connsiteY1293" fmla="*/ 5449735 h 6299199"/>
              <a:gd name="connsiteX1294" fmla="*/ 6513613 w 18288001"/>
              <a:gd name="connsiteY1294" fmla="*/ 5433664 h 6299199"/>
              <a:gd name="connsiteX1295" fmla="*/ 6519948 w 18288001"/>
              <a:gd name="connsiteY1295" fmla="*/ 5411165 h 6299199"/>
              <a:gd name="connsiteX1296" fmla="*/ 6576955 w 18288001"/>
              <a:gd name="connsiteY1296" fmla="*/ 5420807 h 6299199"/>
              <a:gd name="connsiteX1297" fmla="*/ 6583290 w 18288001"/>
              <a:gd name="connsiteY1297" fmla="*/ 5404736 h 6299199"/>
              <a:gd name="connsiteX1298" fmla="*/ 16032221 w 18288001"/>
              <a:gd name="connsiteY1298" fmla="*/ 5403966 h 6299199"/>
              <a:gd name="connsiteX1299" fmla="*/ 16077112 w 18288001"/>
              <a:gd name="connsiteY1299" fmla="*/ 5413927 h 6299199"/>
              <a:gd name="connsiteX1300" fmla="*/ 16026708 w 18288001"/>
              <a:gd name="connsiteY1300" fmla="*/ 5426677 h 6299199"/>
              <a:gd name="connsiteX1301" fmla="*/ 15982605 w 18288001"/>
              <a:gd name="connsiteY1301" fmla="*/ 5410740 h 6299199"/>
              <a:gd name="connsiteX1302" fmla="*/ 16032221 w 18288001"/>
              <a:gd name="connsiteY1302" fmla="*/ 5403966 h 6299199"/>
              <a:gd name="connsiteX1303" fmla="*/ 8775063 w 18288001"/>
              <a:gd name="connsiteY1303" fmla="*/ 5398308 h 6299199"/>
              <a:gd name="connsiteX1304" fmla="*/ 8793774 w 18288001"/>
              <a:gd name="connsiteY1304" fmla="*/ 5411058 h 6299199"/>
              <a:gd name="connsiteX1305" fmla="*/ 8700222 w 18288001"/>
              <a:gd name="connsiteY1305" fmla="*/ 5433372 h 6299199"/>
              <a:gd name="connsiteX1306" fmla="*/ 8687748 w 18288001"/>
              <a:gd name="connsiteY1306" fmla="*/ 5433372 h 6299199"/>
              <a:gd name="connsiteX1307" fmla="*/ 8700222 w 18288001"/>
              <a:gd name="connsiteY1307" fmla="*/ 5414246 h 6299199"/>
              <a:gd name="connsiteX1308" fmla="*/ 8681511 w 18288001"/>
              <a:gd name="connsiteY1308" fmla="*/ 5414246 h 6299199"/>
              <a:gd name="connsiteX1309" fmla="*/ 8775063 w 18288001"/>
              <a:gd name="connsiteY1309" fmla="*/ 5398308 h 6299199"/>
              <a:gd name="connsiteX1310" fmla="*/ 14679345 w 18288001"/>
              <a:gd name="connsiteY1310" fmla="*/ 5398075 h 6299199"/>
              <a:gd name="connsiteX1311" fmla="*/ 14711629 w 18288001"/>
              <a:gd name="connsiteY1311" fmla="*/ 5411165 h 6299199"/>
              <a:gd name="connsiteX1312" fmla="*/ 14647062 w 18288001"/>
              <a:gd name="connsiteY1312" fmla="*/ 5411165 h 6299199"/>
              <a:gd name="connsiteX1313" fmla="*/ 14679345 w 18288001"/>
              <a:gd name="connsiteY1313" fmla="*/ 5398075 h 6299199"/>
              <a:gd name="connsiteX1314" fmla="*/ 14846596 w 18288001"/>
              <a:gd name="connsiteY1314" fmla="*/ 5395211 h 6299199"/>
              <a:gd name="connsiteX1315" fmla="*/ 14843937 w 18288001"/>
              <a:gd name="connsiteY1315" fmla="*/ 5414570 h 6299199"/>
              <a:gd name="connsiteX1316" fmla="*/ 15032952 w 18288001"/>
              <a:gd name="connsiteY1316" fmla="*/ 5436980 h 6299199"/>
              <a:gd name="connsiteX1317" fmla="*/ 15020351 w 18288001"/>
              <a:gd name="connsiteY1317" fmla="*/ 5449786 h 6299199"/>
              <a:gd name="connsiteX1318" fmla="*/ 15039251 w 18288001"/>
              <a:gd name="connsiteY1318" fmla="*/ 5452988 h 6299199"/>
              <a:gd name="connsiteX1319" fmla="*/ 15032952 w 18288001"/>
              <a:gd name="connsiteY1319" fmla="*/ 5452988 h 6299199"/>
              <a:gd name="connsiteX1320" fmla="*/ 14843937 w 18288001"/>
              <a:gd name="connsiteY1320" fmla="*/ 5436980 h 6299199"/>
              <a:gd name="connsiteX1321" fmla="*/ 14837636 w 18288001"/>
              <a:gd name="connsiteY1321" fmla="*/ 5436980 h 6299199"/>
              <a:gd name="connsiteX1322" fmla="*/ 14812435 w 18288001"/>
              <a:gd name="connsiteY1322" fmla="*/ 5404965 h 6299199"/>
              <a:gd name="connsiteX1323" fmla="*/ 14843937 w 18288001"/>
              <a:gd name="connsiteY1323" fmla="*/ 5398562 h 6299199"/>
              <a:gd name="connsiteX1324" fmla="*/ 14818736 w 18288001"/>
              <a:gd name="connsiteY1324" fmla="*/ 5395361 h 6299199"/>
              <a:gd name="connsiteX1325" fmla="*/ 14846596 w 18288001"/>
              <a:gd name="connsiteY1325" fmla="*/ 5395211 h 6299199"/>
              <a:gd name="connsiteX1326" fmla="*/ 7495395 w 18288001"/>
              <a:gd name="connsiteY1326" fmla="*/ 5390977 h 6299199"/>
              <a:gd name="connsiteX1327" fmla="*/ 7511344 w 18288001"/>
              <a:gd name="connsiteY1327" fmla="*/ 5398389 h 6299199"/>
              <a:gd name="connsiteX1328" fmla="*/ 7479842 w 18288001"/>
              <a:gd name="connsiteY1328" fmla="*/ 5411125 h 6299199"/>
              <a:gd name="connsiteX1329" fmla="*/ 7536545 w 18288001"/>
              <a:gd name="connsiteY1329" fmla="*/ 5414309 h 6299199"/>
              <a:gd name="connsiteX1330" fmla="*/ 7542846 w 18288001"/>
              <a:gd name="connsiteY1330" fmla="*/ 5414309 h 6299199"/>
              <a:gd name="connsiteX1331" fmla="*/ 7612151 w 18288001"/>
              <a:gd name="connsiteY1331" fmla="*/ 5420677 h 6299199"/>
              <a:gd name="connsiteX1332" fmla="*/ 7574348 w 18288001"/>
              <a:gd name="connsiteY1332" fmla="*/ 5433413 h 6299199"/>
              <a:gd name="connsiteX1333" fmla="*/ 7643654 w 18288001"/>
              <a:gd name="connsiteY1333" fmla="*/ 5442965 h 6299199"/>
              <a:gd name="connsiteX1334" fmla="*/ 7599551 w 18288001"/>
              <a:gd name="connsiteY1334" fmla="*/ 5449332 h 6299199"/>
              <a:gd name="connsiteX1335" fmla="*/ 7442038 w 18288001"/>
              <a:gd name="connsiteY1335" fmla="*/ 5420677 h 6299199"/>
              <a:gd name="connsiteX1336" fmla="*/ 7473541 w 18288001"/>
              <a:gd name="connsiteY1336" fmla="*/ 5433413 h 6299199"/>
              <a:gd name="connsiteX1337" fmla="*/ 7454639 w 18288001"/>
              <a:gd name="connsiteY1337" fmla="*/ 5411125 h 6299199"/>
              <a:gd name="connsiteX1338" fmla="*/ 7495395 w 18288001"/>
              <a:gd name="connsiteY1338" fmla="*/ 5390977 h 6299199"/>
              <a:gd name="connsiteX1339" fmla="*/ 7574504 w 18288001"/>
              <a:gd name="connsiteY1339" fmla="*/ 5382780 h 6299199"/>
              <a:gd name="connsiteX1340" fmla="*/ 7626157 w 18288001"/>
              <a:gd name="connsiteY1340" fmla="*/ 5398642 h 6299199"/>
              <a:gd name="connsiteX1341" fmla="*/ 7613244 w 18288001"/>
              <a:gd name="connsiteY1341" fmla="*/ 5398642 h 6299199"/>
              <a:gd name="connsiteX1342" fmla="*/ 7574504 w 18288001"/>
              <a:gd name="connsiteY1342" fmla="*/ 5382780 h 6299199"/>
              <a:gd name="connsiteX1343" fmla="*/ 14590201 w 18288001"/>
              <a:gd name="connsiteY1343" fmla="*/ 5382763 h 6299199"/>
              <a:gd name="connsiteX1344" fmla="*/ 14628863 w 18288001"/>
              <a:gd name="connsiteY1344" fmla="*/ 5398542 h 6299199"/>
              <a:gd name="connsiteX1345" fmla="*/ 14693301 w 18288001"/>
              <a:gd name="connsiteY1345" fmla="*/ 5389075 h 6299199"/>
              <a:gd name="connsiteX1346" fmla="*/ 14590201 w 18288001"/>
              <a:gd name="connsiteY1346" fmla="*/ 5382763 h 6299199"/>
              <a:gd name="connsiteX1347" fmla="*/ 1741801 w 18288001"/>
              <a:gd name="connsiteY1347" fmla="*/ 5377728 h 6299199"/>
              <a:gd name="connsiteX1348" fmla="*/ 1778494 w 18288001"/>
              <a:gd name="connsiteY1348" fmla="*/ 5389383 h 6299199"/>
              <a:gd name="connsiteX1349" fmla="*/ 1772129 w 18288001"/>
              <a:gd name="connsiteY1349" fmla="*/ 5398946 h 6299199"/>
              <a:gd name="connsiteX1350" fmla="*/ 1727581 w 18288001"/>
              <a:gd name="connsiteY1350" fmla="*/ 5383007 h 6299199"/>
              <a:gd name="connsiteX1351" fmla="*/ 1741801 w 18288001"/>
              <a:gd name="connsiteY1351" fmla="*/ 5377728 h 6299199"/>
              <a:gd name="connsiteX1352" fmla="*/ 16031289 w 18288001"/>
              <a:gd name="connsiteY1352" fmla="*/ 5376101 h 6299199"/>
              <a:gd name="connsiteX1353" fmla="*/ 16108269 w 18288001"/>
              <a:gd name="connsiteY1353" fmla="*/ 5382446 h 6299199"/>
              <a:gd name="connsiteX1354" fmla="*/ 16121099 w 18288001"/>
              <a:gd name="connsiteY1354" fmla="*/ 5382446 h 6299199"/>
              <a:gd name="connsiteX1355" fmla="*/ 16127514 w 18288001"/>
              <a:gd name="connsiteY1355" fmla="*/ 5382446 h 6299199"/>
              <a:gd name="connsiteX1356" fmla="*/ 16031289 w 18288001"/>
              <a:gd name="connsiteY1356" fmla="*/ 5376101 h 6299199"/>
              <a:gd name="connsiteX1357" fmla="*/ 7879563 w 18288001"/>
              <a:gd name="connsiteY1357" fmla="*/ 5373472 h 6299199"/>
              <a:gd name="connsiteX1358" fmla="*/ 7916292 w 18288001"/>
              <a:gd name="connsiteY1358" fmla="*/ 5376101 h 6299199"/>
              <a:gd name="connsiteX1359" fmla="*/ 7916292 w 18288001"/>
              <a:gd name="connsiteY1359" fmla="*/ 5394802 h 6299199"/>
              <a:gd name="connsiteX1360" fmla="*/ 7872762 w 18288001"/>
              <a:gd name="connsiteY1360" fmla="*/ 5388568 h 6299199"/>
              <a:gd name="connsiteX1361" fmla="*/ 7872762 w 18288001"/>
              <a:gd name="connsiteY1361" fmla="*/ 5376101 h 6299199"/>
              <a:gd name="connsiteX1362" fmla="*/ 7879563 w 18288001"/>
              <a:gd name="connsiteY1362" fmla="*/ 5373472 h 6299199"/>
              <a:gd name="connsiteX1363" fmla="*/ 15974585 w 18288001"/>
              <a:gd name="connsiteY1363" fmla="*/ 5372595 h 6299199"/>
              <a:gd name="connsiteX1364" fmla="*/ 16006087 w 18288001"/>
              <a:gd name="connsiteY1364" fmla="*/ 5372595 h 6299199"/>
              <a:gd name="connsiteX1365" fmla="*/ 15974585 w 18288001"/>
              <a:gd name="connsiteY1365" fmla="*/ 5398308 h 6299199"/>
              <a:gd name="connsiteX1366" fmla="*/ 15974585 w 18288001"/>
              <a:gd name="connsiteY1366" fmla="*/ 5372595 h 6299199"/>
              <a:gd name="connsiteX1367" fmla="*/ 1853862 w 18288001"/>
              <a:gd name="connsiteY1367" fmla="*/ 5372595 h 6299199"/>
              <a:gd name="connsiteX1368" fmla="*/ 1929705 w 18288001"/>
              <a:gd name="connsiteY1368" fmla="*/ 5404909 h 6299199"/>
              <a:gd name="connsiteX1369" fmla="*/ 1771699 w 18288001"/>
              <a:gd name="connsiteY1369" fmla="*/ 5427528 h 6299199"/>
              <a:gd name="connsiteX1370" fmla="*/ 1803301 w 18288001"/>
              <a:gd name="connsiteY1370" fmla="*/ 5404909 h 6299199"/>
              <a:gd name="connsiteX1371" fmla="*/ 1872823 w 18288001"/>
              <a:gd name="connsiteY1371" fmla="*/ 5411371 h 6299199"/>
              <a:gd name="connsiteX1372" fmla="*/ 1828582 w 18288001"/>
              <a:gd name="connsiteY1372" fmla="*/ 5382289 h 6299199"/>
              <a:gd name="connsiteX1373" fmla="*/ 1847542 w 18288001"/>
              <a:gd name="connsiteY1373" fmla="*/ 5388752 h 6299199"/>
              <a:gd name="connsiteX1374" fmla="*/ 1853862 w 18288001"/>
              <a:gd name="connsiteY1374" fmla="*/ 5372595 h 6299199"/>
              <a:gd name="connsiteX1375" fmla="*/ 6320780 w 18288001"/>
              <a:gd name="connsiteY1375" fmla="*/ 5370486 h 6299199"/>
              <a:gd name="connsiteX1376" fmla="*/ 6360650 w 18288001"/>
              <a:gd name="connsiteY1376" fmla="*/ 5382238 h 6299199"/>
              <a:gd name="connsiteX1377" fmla="*/ 6310247 w 18288001"/>
              <a:gd name="connsiteY1377" fmla="*/ 5375809 h 6299199"/>
              <a:gd name="connsiteX1378" fmla="*/ 6320780 w 18288001"/>
              <a:gd name="connsiteY1378" fmla="*/ 5370486 h 6299199"/>
              <a:gd name="connsiteX1379" fmla="*/ 7574681 w 18288001"/>
              <a:gd name="connsiteY1379" fmla="*/ 5366167 h 6299199"/>
              <a:gd name="connsiteX1380" fmla="*/ 7643654 w 18288001"/>
              <a:gd name="connsiteY1380" fmla="*/ 5375809 h 6299199"/>
              <a:gd name="connsiteX1381" fmla="*/ 7549599 w 18288001"/>
              <a:gd name="connsiteY1381" fmla="*/ 5395094 h 6299199"/>
              <a:gd name="connsiteX1382" fmla="*/ 7574681 w 18288001"/>
              <a:gd name="connsiteY1382" fmla="*/ 5366167 h 6299199"/>
              <a:gd name="connsiteX1383" fmla="*/ 1682133 w 18288001"/>
              <a:gd name="connsiteY1383" fmla="*/ 5358967 h 6299199"/>
              <a:gd name="connsiteX1384" fmla="*/ 1746419 w 18288001"/>
              <a:gd name="connsiteY1384" fmla="*/ 5359855 h 6299199"/>
              <a:gd name="connsiteX1385" fmla="*/ 1733893 w 18288001"/>
              <a:gd name="connsiteY1385" fmla="*/ 5375634 h 6299199"/>
              <a:gd name="connsiteX1386" fmla="*/ 1652484 w 18288001"/>
              <a:gd name="connsiteY1386" fmla="*/ 5359855 h 6299199"/>
              <a:gd name="connsiteX1387" fmla="*/ 1682133 w 18288001"/>
              <a:gd name="connsiteY1387" fmla="*/ 5358967 h 6299199"/>
              <a:gd name="connsiteX1388" fmla="*/ 1859993 w 18288001"/>
              <a:gd name="connsiteY1388" fmla="*/ 5352456 h 6299199"/>
              <a:gd name="connsiteX1389" fmla="*/ 1925123 w 18288001"/>
              <a:gd name="connsiteY1389" fmla="*/ 5356524 h 6299199"/>
              <a:gd name="connsiteX1390" fmla="*/ 1842644 w 18288001"/>
              <a:gd name="connsiteY1390" fmla="*/ 5356524 h 6299199"/>
              <a:gd name="connsiteX1391" fmla="*/ 1859993 w 18288001"/>
              <a:gd name="connsiteY1391" fmla="*/ 5352456 h 6299199"/>
              <a:gd name="connsiteX1392" fmla="*/ 13528923 w 18288001"/>
              <a:gd name="connsiteY1392" fmla="*/ 5350388 h 6299199"/>
              <a:gd name="connsiteX1393" fmla="*/ 13579837 w 18288001"/>
              <a:gd name="connsiteY1393" fmla="*/ 5360206 h 6299199"/>
              <a:gd name="connsiteX1394" fmla="*/ 13567108 w 18288001"/>
              <a:gd name="connsiteY1394" fmla="*/ 5366751 h 6299199"/>
              <a:gd name="connsiteX1395" fmla="*/ 13560745 w 18288001"/>
              <a:gd name="connsiteY1395" fmla="*/ 5366751 h 6299199"/>
              <a:gd name="connsiteX1396" fmla="*/ 13528923 w 18288001"/>
              <a:gd name="connsiteY1396" fmla="*/ 5350388 h 6299199"/>
              <a:gd name="connsiteX1397" fmla="*/ 7788646 w 18288001"/>
              <a:gd name="connsiteY1397" fmla="*/ 5349475 h 6299199"/>
              <a:gd name="connsiteX1398" fmla="*/ 7813957 w 18288001"/>
              <a:gd name="connsiteY1398" fmla="*/ 5350680 h 6299199"/>
              <a:gd name="connsiteX1399" fmla="*/ 7832939 w 18288001"/>
              <a:gd name="connsiteY1399" fmla="*/ 5350680 h 6299199"/>
              <a:gd name="connsiteX1400" fmla="*/ 7889890 w 18288001"/>
              <a:gd name="connsiteY1400" fmla="*/ 5366751 h 6299199"/>
              <a:gd name="connsiteX1401" fmla="*/ 7782317 w 18288001"/>
              <a:gd name="connsiteY1401" fmla="*/ 5360323 h 6299199"/>
              <a:gd name="connsiteX1402" fmla="*/ 7788646 w 18288001"/>
              <a:gd name="connsiteY1402" fmla="*/ 5349475 h 6299199"/>
              <a:gd name="connsiteX1403" fmla="*/ 1334693 w 18288001"/>
              <a:gd name="connsiteY1403" fmla="*/ 5345828 h 6299199"/>
              <a:gd name="connsiteX1404" fmla="*/ 1375264 w 18288001"/>
              <a:gd name="connsiteY1404" fmla="*/ 5356817 h 6299199"/>
              <a:gd name="connsiteX1405" fmla="*/ 1323332 w 18288001"/>
              <a:gd name="connsiteY1405" fmla="*/ 5356817 h 6299199"/>
              <a:gd name="connsiteX1406" fmla="*/ 1334693 w 18288001"/>
              <a:gd name="connsiteY1406" fmla="*/ 5345828 h 6299199"/>
              <a:gd name="connsiteX1407" fmla="*/ 5787129 w 18288001"/>
              <a:gd name="connsiteY1407" fmla="*/ 5337663 h 6299199"/>
              <a:gd name="connsiteX1408" fmla="*/ 5811937 w 18288001"/>
              <a:gd name="connsiteY1408" fmla="*/ 5338115 h 6299199"/>
              <a:gd name="connsiteX1409" fmla="*/ 5824538 w 18288001"/>
              <a:gd name="connsiteY1409" fmla="*/ 5338115 h 6299199"/>
              <a:gd name="connsiteX1410" fmla="*/ 5874941 w 18288001"/>
              <a:gd name="connsiteY1410" fmla="*/ 5357401 h 6299199"/>
              <a:gd name="connsiteX1411" fmla="*/ 5774134 w 18288001"/>
              <a:gd name="connsiteY1411" fmla="*/ 5338115 h 6299199"/>
              <a:gd name="connsiteX1412" fmla="*/ 5787129 w 18288001"/>
              <a:gd name="connsiteY1412" fmla="*/ 5337663 h 6299199"/>
              <a:gd name="connsiteX1413" fmla="*/ 4900261 w 18288001"/>
              <a:gd name="connsiteY1413" fmla="*/ 5337531 h 6299199"/>
              <a:gd name="connsiteX1414" fmla="*/ 4906578 w 18288001"/>
              <a:gd name="connsiteY1414" fmla="*/ 5337531 h 6299199"/>
              <a:gd name="connsiteX1415" fmla="*/ 4957122 w 18288001"/>
              <a:gd name="connsiteY1415" fmla="*/ 5356740 h 6299199"/>
              <a:gd name="connsiteX1416" fmla="*/ 4976075 w 18288001"/>
              <a:gd name="connsiteY1416" fmla="*/ 5337531 h 6299199"/>
              <a:gd name="connsiteX1417" fmla="*/ 5045572 w 18288001"/>
              <a:gd name="connsiteY1417" fmla="*/ 5359942 h 6299199"/>
              <a:gd name="connsiteX1418" fmla="*/ 4988710 w 18288001"/>
              <a:gd name="connsiteY1418" fmla="*/ 5372747 h 6299199"/>
              <a:gd name="connsiteX1419" fmla="*/ 5007664 w 18288001"/>
              <a:gd name="connsiteY1419" fmla="*/ 5388755 h 6299199"/>
              <a:gd name="connsiteX1420" fmla="*/ 4957122 w 18288001"/>
              <a:gd name="connsiteY1420" fmla="*/ 5401561 h 6299199"/>
              <a:gd name="connsiteX1421" fmla="*/ 4881308 w 18288001"/>
              <a:gd name="connsiteY1421" fmla="*/ 5398359 h 6299199"/>
              <a:gd name="connsiteX1422" fmla="*/ 4862354 w 18288001"/>
              <a:gd name="connsiteY1422" fmla="*/ 5382351 h 6299199"/>
              <a:gd name="connsiteX1423" fmla="*/ 4950803 w 18288001"/>
              <a:gd name="connsiteY1423" fmla="*/ 5372747 h 6299199"/>
              <a:gd name="connsiteX1424" fmla="*/ 4938168 w 18288001"/>
              <a:gd name="connsiteY1424" fmla="*/ 5359942 h 6299199"/>
              <a:gd name="connsiteX1425" fmla="*/ 4856035 w 18288001"/>
              <a:gd name="connsiteY1425" fmla="*/ 5372747 h 6299199"/>
              <a:gd name="connsiteX1426" fmla="*/ 4837082 w 18288001"/>
              <a:gd name="connsiteY1426" fmla="*/ 5356740 h 6299199"/>
              <a:gd name="connsiteX1427" fmla="*/ 4881308 w 18288001"/>
              <a:gd name="connsiteY1427" fmla="*/ 5356740 h 6299199"/>
              <a:gd name="connsiteX1428" fmla="*/ 4900261 w 18288001"/>
              <a:gd name="connsiteY1428" fmla="*/ 5337531 h 6299199"/>
              <a:gd name="connsiteX1429" fmla="*/ 16372660 w 18288001"/>
              <a:gd name="connsiteY1429" fmla="*/ 5334025 h 6299199"/>
              <a:gd name="connsiteX1430" fmla="*/ 16378959 w 18288001"/>
              <a:gd name="connsiteY1430" fmla="*/ 5334025 h 6299199"/>
              <a:gd name="connsiteX1431" fmla="*/ 16397861 w 18288001"/>
              <a:gd name="connsiteY1431" fmla="*/ 5334025 h 6299199"/>
              <a:gd name="connsiteX1432" fmla="*/ 16347457 w 18288001"/>
              <a:gd name="connsiteY1432" fmla="*/ 5343960 h 6299199"/>
              <a:gd name="connsiteX1433" fmla="*/ 16372660 w 18288001"/>
              <a:gd name="connsiteY1433" fmla="*/ 5334025 h 6299199"/>
              <a:gd name="connsiteX1434" fmla="*/ 16322043 w 18288001"/>
              <a:gd name="connsiteY1434" fmla="*/ 5334025 h 6299199"/>
              <a:gd name="connsiteX1435" fmla="*/ 16347404 w 18288001"/>
              <a:gd name="connsiteY1435" fmla="*/ 5359663 h 6299199"/>
              <a:gd name="connsiteX1436" fmla="*/ 16315703 w 18288001"/>
              <a:gd name="connsiteY1436" fmla="*/ 5366072 h 6299199"/>
              <a:gd name="connsiteX1437" fmla="*/ 16398128 w 18288001"/>
              <a:gd name="connsiteY1437" fmla="*/ 5350049 h 6299199"/>
              <a:gd name="connsiteX1438" fmla="*/ 16417149 w 18288001"/>
              <a:gd name="connsiteY1438" fmla="*/ 5359663 h 6299199"/>
              <a:gd name="connsiteX1439" fmla="*/ 16404468 w 18288001"/>
              <a:gd name="connsiteY1439" fmla="*/ 5359663 h 6299199"/>
              <a:gd name="connsiteX1440" fmla="*/ 16436171 w 18288001"/>
              <a:gd name="connsiteY1440" fmla="*/ 5388506 h 6299199"/>
              <a:gd name="connsiteX1441" fmla="*/ 16404468 w 18288001"/>
              <a:gd name="connsiteY1441" fmla="*/ 5394916 h 6299199"/>
              <a:gd name="connsiteX1442" fmla="*/ 16461532 w 18288001"/>
              <a:gd name="connsiteY1442" fmla="*/ 5398120 h 6299199"/>
              <a:gd name="connsiteX1443" fmla="*/ 16448851 w 18288001"/>
              <a:gd name="connsiteY1443" fmla="*/ 5388506 h 6299199"/>
              <a:gd name="connsiteX1444" fmla="*/ 16461532 w 18288001"/>
              <a:gd name="connsiteY1444" fmla="*/ 5388506 h 6299199"/>
              <a:gd name="connsiteX1445" fmla="*/ 16537617 w 18288001"/>
              <a:gd name="connsiteY1445" fmla="*/ 5394916 h 6299199"/>
              <a:gd name="connsiteX1446" fmla="*/ 16315703 w 18288001"/>
              <a:gd name="connsiteY1446" fmla="*/ 5388506 h 6299199"/>
              <a:gd name="connsiteX1447" fmla="*/ 16264978 w 18288001"/>
              <a:gd name="connsiteY1447" fmla="*/ 5382097 h 6299199"/>
              <a:gd name="connsiteX1448" fmla="*/ 16277660 w 18288001"/>
              <a:gd name="connsiteY1448" fmla="*/ 5356458 h 6299199"/>
              <a:gd name="connsiteX1449" fmla="*/ 16322043 w 18288001"/>
              <a:gd name="connsiteY1449" fmla="*/ 5334025 h 6299199"/>
              <a:gd name="connsiteX1450" fmla="*/ 15974448 w 18288001"/>
              <a:gd name="connsiteY1450" fmla="*/ 5328181 h 6299199"/>
              <a:gd name="connsiteX1451" fmla="*/ 16006087 w 18288001"/>
              <a:gd name="connsiteY1451" fmla="*/ 5337531 h 6299199"/>
              <a:gd name="connsiteX1452" fmla="*/ 15873205 w 18288001"/>
              <a:gd name="connsiteY1452" fmla="*/ 5337531 h 6299199"/>
              <a:gd name="connsiteX1453" fmla="*/ 15974448 w 18288001"/>
              <a:gd name="connsiteY1453" fmla="*/ 5328181 h 6299199"/>
              <a:gd name="connsiteX1454" fmla="*/ 6964994 w 18288001"/>
              <a:gd name="connsiteY1454" fmla="*/ 5327860 h 6299199"/>
              <a:gd name="connsiteX1455" fmla="*/ 7006734 w 18288001"/>
              <a:gd name="connsiteY1455" fmla="*/ 5334960 h 6299199"/>
              <a:gd name="connsiteX1456" fmla="*/ 6937429 w 18288001"/>
              <a:gd name="connsiteY1456" fmla="*/ 5344427 h 6299199"/>
              <a:gd name="connsiteX1457" fmla="*/ 6964994 w 18288001"/>
              <a:gd name="connsiteY1457" fmla="*/ 5327860 h 6299199"/>
              <a:gd name="connsiteX1458" fmla="*/ 10233232 w 18288001"/>
              <a:gd name="connsiteY1458" fmla="*/ 5327527 h 6299199"/>
              <a:gd name="connsiteX1459" fmla="*/ 10255482 w 18288001"/>
              <a:gd name="connsiteY1459" fmla="*/ 5334450 h 6299199"/>
              <a:gd name="connsiteX1460" fmla="*/ 10192476 w 18288001"/>
              <a:gd name="connsiteY1460" fmla="*/ 5350388 h 6299199"/>
              <a:gd name="connsiteX1461" fmla="*/ 10233232 w 18288001"/>
              <a:gd name="connsiteY1461" fmla="*/ 5327527 h 6299199"/>
              <a:gd name="connsiteX1462" fmla="*/ 3990529 w 18288001"/>
              <a:gd name="connsiteY1462" fmla="*/ 5322045 h 6299199"/>
              <a:gd name="connsiteX1463" fmla="*/ 4028332 w 18288001"/>
              <a:gd name="connsiteY1463" fmla="*/ 5334901 h 6299199"/>
              <a:gd name="connsiteX1464" fmla="*/ 3977929 w 18288001"/>
              <a:gd name="connsiteY1464" fmla="*/ 5338115 h 6299199"/>
              <a:gd name="connsiteX1465" fmla="*/ 3990529 w 18288001"/>
              <a:gd name="connsiteY1465" fmla="*/ 5322045 h 6299199"/>
              <a:gd name="connsiteX1466" fmla="*/ 4073581 w 18288001"/>
              <a:gd name="connsiteY1466" fmla="*/ 5318830 h 6299199"/>
              <a:gd name="connsiteX1467" fmla="*/ 4086181 w 18288001"/>
              <a:gd name="connsiteY1467" fmla="*/ 5318830 h 6299199"/>
              <a:gd name="connsiteX1468" fmla="*/ 4092482 w 18288001"/>
              <a:gd name="connsiteY1468" fmla="*/ 5328181 h 6299199"/>
              <a:gd name="connsiteX1469" fmla="*/ 4042079 w 18288001"/>
              <a:gd name="connsiteY1469" fmla="*/ 5334414 h 6299199"/>
              <a:gd name="connsiteX1470" fmla="*/ 4073581 w 18288001"/>
              <a:gd name="connsiteY1470" fmla="*/ 5318830 h 6299199"/>
              <a:gd name="connsiteX1471" fmla="*/ 15128520 w 18288001"/>
              <a:gd name="connsiteY1471" fmla="*/ 5312270 h 6299199"/>
              <a:gd name="connsiteX1472" fmla="*/ 15160680 w 18288001"/>
              <a:gd name="connsiteY1472" fmla="*/ 5334763 h 6299199"/>
              <a:gd name="connsiteX1473" fmla="*/ 15020924 w 18288001"/>
              <a:gd name="connsiteY1473" fmla="*/ 5321967 h 6299199"/>
              <a:gd name="connsiteX1474" fmla="*/ 15033628 w 18288001"/>
              <a:gd name="connsiteY1474" fmla="*/ 5321967 h 6299199"/>
              <a:gd name="connsiteX1475" fmla="*/ 15059039 w 18288001"/>
              <a:gd name="connsiteY1475" fmla="*/ 5318768 h 6299199"/>
              <a:gd name="connsiteX1476" fmla="*/ 15059039 w 18288001"/>
              <a:gd name="connsiteY1476" fmla="*/ 5334763 h 6299199"/>
              <a:gd name="connsiteX1477" fmla="*/ 15109860 w 18288001"/>
              <a:gd name="connsiteY1477" fmla="*/ 5312370 h 6299199"/>
              <a:gd name="connsiteX1478" fmla="*/ 15128520 w 18288001"/>
              <a:gd name="connsiteY1478" fmla="*/ 5312270 h 6299199"/>
              <a:gd name="connsiteX1479" fmla="*/ 9778974 w 18288001"/>
              <a:gd name="connsiteY1479" fmla="*/ 5303220 h 6299199"/>
              <a:gd name="connsiteX1480" fmla="*/ 9856834 w 18288001"/>
              <a:gd name="connsiteY1480" fmla="*/ 5334575 h 6299199"/>
              <a:gd name="connsiteX1481" fmla="*/ 9793194 w 18288001"/>
              <a:gd name="connsiteY1481" fmla="*/ 5318418 h 6299199"/>
              <a:gd name="connsiteX1482" fmla="*/ 9685003 w 18288001"/>
              <a:gd name="connsiteY1482" fmla="*/ 5321649 h 6299199"/>
              <a:gd name="connsiteX1483" fmla="*/ 9786829 w 18288001"/>
              <a:gd name="connsiteY1483" fmla="*/ 5311955 h 6299199"/>
              <a:gd name="connsiteX1484" fmla="*/ 9778974 w 18288001"/>
              <a:gd name="connsiteY1484" fmla="*/ 5303220 h 6299199"/>
              <a:gd name="connsiteX1485" fmla="*/ 16798525 w 18288001"/>
              <a:gd name="connsiteY1485" fmla="*/ 5301733 h 6299199"/>
              <a:gd name="connsiteX1486" fmla="*/ 16859985 w 18288001"/>
              <a:gd name="connsiteY1486" fmla="*/ 5328181 h 6299199"/>
              <a:gd name="connsiteX1487" fmla="*/ 16790311 w 18288001"/>
              <a:gd name="connsiteY1487" fmla="*/ 5328181 h 6299199"/>
              <a:gd name="connsiteX1488" fmla="*/ 16809311 w 18288001"/>
              <a:gd name="connsiteY1488" fmla="*/ 5318617 h 6299199"/>
              <a:gd name="connsiteX1489" fmla="*/ 16771309 w 18288001"/>
              <a:gd name="connsiteY1489" fmla="*/ 5305867 h 6299199"/>
              <a:gd name="connsiteX1490" fmla="*/ 16798525 w 18288001"/>
              <a:gd name="connsiteY1490" fmla="*/ 5301733 h 6299199"/>
              <a:gd name="connsiteX1491" fmla="*/ 12937156 w 18288001"/>
              <a:gd name="connsiteY1491" fmla="*/ 5300513 h 6299199"/>
              <a:gd name="connsiteX1492" fmla="*/ 13011649 w 18288001"/>
              <a:gd name="connsiteY1492" fmla="*/ 5312052 h 6299199"/>
              <a:gd name="connsiteX1493" fmla="*/ 12928678 w 18288001"/>
              <a:gd name="connsiteY1493" fmla="*/ 5305740 h 6299199"/>
              <a:gd name="connsiteX1494" fmla="*/ 12937156 w 18288001"/>
              <a:gd name="connsiteY1494" fmla="*/ 5300513 h 6299199"/>
              <a:gd name="connsiteX1495" fmla="*/ 15428024 w 18288001"/>
              <a:gd name="connsiteY1495" fmla="*/ 5299993 h 6299199"/>
              <a:gd name="connsiteX1496" fmla="*/ 15475426 w 18288001"/>
              <a:gd name="connsiteY1496" fmla="*/ 5311974 h 6299199"/>
              <a:gd name="connsiteX1497" fmla="*/ 15437505 w 18288001"/>
              <a:gd name="connsiteY1497" fmla="*/ 5327947 h 6299199"/>
              <a:gd name="connsiteX1498" fmla="*/ 15450144 w 18288001"/>
              <a:gd name="connsiteY1498" fmla="*/ 5337532 h 6299199"/>
              <a:gd name="connsiteX1499" fmla="*/ 15456465 w 18288001"/>
              <a:gd name="connsiteY1499" fmla="*/ 5337532 h 6299199"/>
              <a:gd name="connsiteX1500" fmla="*/ 15462785 w 18288001"/>
              <a:gd name="connsiteY1500" fmla="*/ 5337532 h 6299199"/>
              <a:gd name="connsiteX1501" fmla="*/ 15513348 w 18288001"/>
              <a:gd name="connsiteY1501" fmla="*/ 5305584 h 6299199"/>
              <a:gd name="connsiteX1502" fmla="*/ 15525987 w 18288001"/>
              <a:gd name="connsiteY1502" fmla="*/ 5334336 h 6299199"/>
              <a:gd name="connsiteX1503" fmla="*/ 15481746 w 18288001"/>
              <a:gd name="connsiteY1503" fmla="*/ 5343921 h 6299199"/>
              <a:gd name="connsiteX1504" fmla="*/ 15551268 w 18288001"/>
              <a:gd name="connsiteY1504" fmla="*/ 5334336 h 6299199"/>
              <a:gd name="connsiteX1505" fmla="*/ 15582869 w 18288001"/>
              <a:gd name="connsiteY1505" fmla="*/ 5337532 h 6299199"/>
              <a:gd name="connsiteX1506" fmla="*/ 15557589 w 18288001"/>
              <a:gd name="connsiteY1506" fmla="*/ 5350310 h 6299199"/>
              <a:gd name="connsiteX1507" fmla="*/ 15778797 w 18288001"/>
              <a:gd name="connsiteY1507" fmla="*/ 5343921 h 6299199"/>
              <a:gd name="connsiteX1508" fmla="*/ 15873599 w 18288001"/>
              <a:gd name="connsiteY1508" fmla="*/ 5343921 h 6299199"/>
              <a:gd name="connsiteX1509" fmla="*/ 15898879 w 18288001"/>
              <a:gd name="connsiteY1509" fmla="*/ 5356700 h 6299199"/>
              <a:gd name="connsiteX1510" fmla="*/ 15778797 w 18288001"/>
              <a:gd name="connsiteY1510" fmla="*/ 5372673 h 6299199"/>
              <a:gd name="connsiteX1511" fmla="*/ 15778797 w 18288001"/>
              <a:gd name="connsiteY1511" fmla="*/ 5382257 h 6299199"/>
              <a:gd name="connsiteX1512" fmla="*/ 15785116 w 18288001"/>
              <a:gd name="connsiteY1512" fmla="*/ 5398231 h 6299199"/>
              <a:gd name="connsiteX1513" fmla="*/ 15930481 w 18288001"/>
              <a:gd name="connsiteY1513" fmla="*/ 5414204 h 6299199"/>
              <a:gd name="connsiteX1514" fmla="*/ 15905201 w 18288001"/>
              <a:gd name="connsiteY1514" fmla="*/ 5433373 h 6299199"/>
              <a:gd name="connsiteX1515" fmla="*/ 15734554 w 18288001"/>
              <a:gd name="connsiteY1515" fmla="*/ 5398231 h 6299199"/>
              <a:gd name="connsiteX1516" fmla="*/ 15728234 w 18288001"/>
              <a:gd name="connsiteY1516" fmla="*/ 5398231 h 6299199"/>
              <a:gd name="connsiteX1517" fmla="*/ 15589189 w 18288001"/>
              <a:gd name="connsiteY1517" fmla="*/ 5375868 h 6299199"/>
              <a:gd name="connsiteX1518" fmla="*/ 15582869 w 18288001"/>
              <a:gd name="connsiteY1518" fmla="*/ 5395036 h 6299199"/>
              <a:gd name="connsiteX1519" fmla="*/ 15538628 w 18288001"/>
              <a:gd name="connsiteY1519" fmla="*/ 5372673 h 6299199"/>
              <a:gd name="connsiteX1520" fmla="*/ 15405903 w 18288001"/>
              <a:gd name="connsiteY1520" fmla="*/ 5359894 h 6299199"/>
              <a:gd name="connsiteX1521" fmla="*/ 15437505 w 18288001"/>
              <a:gd name="connsiteY1521" fmla="*/ 5343921 h 6299199"/>
              <a:gd name="connsiteX1522" fmla="*/ 15386942 w 18288001"/>
              <a:gd name="connsiteY1522" fmla="*/ 5327947 h 6299199"/>
              <a:gd name="connsiteX1523" fmla="*/ 15418544 w 18288001"/>
              <a:gd name="connsiteY1523" fmla="*/ 5337532 h 6299199"/>
              <a:gd name="connsiteX1524" fmla="*/ 15380622 w 18288001"/>
              <a:gd name="connsiteY1524" fmla="*/ 5311974 h 6299199"/>
              <a:gd name="connsiteX1525" fmla="*/ 15428024 w 18288001"/>
              <a:gd name="connsiteY1525" fmla="*/ 5299993 h 6299199"/>
              <a:gd name="connsiteX1526" fmla="*/ 11600189 w 18288001"/>
              <a:gd name="connsiteY1526" fmla="*/ 5299736 h 6299199"/>
              <a:gd name="connsiteX1527" fmla="*/ 11658285 w 18288001"/>
              <a:gd name="connsiteY1527" fmla="*/ 5319064 h 6299199"/>
              <a:gd name="connsiteX1528" fmla="*/ 11779048 w 18288001"/>
              <a:gd name="connsiteY1528" fmla="*/ 5305974 h 6299199"/>
              <a:gd name="connsiteX1529" fmla="*/ 11658285 w 18288001"/>
              <a:gd name="connsiteY1529" fmla="*/ 5322337 h 6299199"/>
              <a:gd name="connsiteX1530" fmla="*/ 11645574 w 18288001"/>
              <a:gd name="connsiteY1530" fmla="*/ 5322337 h 6299199"/>
              <a:gd name="connsiteX1531" fmla="*/ 11582015 w 18288001"/>
              <a:gd name="connsiteY1531" fmla="*/ 5305974 h 6299199"/>
              <a:gd name="connsiteX1532" fmla="*/ 11600189 w 18288001"/>
              <a:gd name="connsiteY1532" fmla="*/ 5299736 h 6299199"/>
              <a:gd name="connsiteX1533" fmla="*/ 13516831 w 18288001"/>
              <a:gd name="connsiteY1533" fmla="*/ 5298961 h 6299199"/>
              <a:gd name="connsiteX1534" fmla="*/ 13542034 w 18288001"/>
              <a:gd name="connsiteY1534" fmla="*/ 5298961 h 6299199"/>
              <a:gd name="connsiteX1535" fmla="*/ 13504230 w 18288001"/>
              <a:gd name="connsiteY1535" fmla="*/ 5305506 h 6299199"/>
              <a:gd name="connsiteX1536" fmla="*/ 13516831 w 18288001"/>
              <a:gd name="connsiteY1536" fmla="*/ 5298961 h 6299199"/>
              <a:gd name="connsiteX1537" fmla="*/ 6039507 w 18288001"/>
              <a:gd name="connsiteY1537" fmla="*/ 5298961 h 6299199"/>
              <a:gd name="connsiteX1538" fmla="*/ 6071254 w 18288001"/>
              <a:gd name="connsiteY1538" fmla="*/ 5305417 h 6299199"/>
              <a:gd name="connsiteX1539" fmla="*/ 6045855 w 18288001"/>
              <a:gd name="connsiteY1539" fmla="*/ 5311873 h 6299199"/>
              <a:gd name="connsiteX1540" fmla="*/ 6090303 w 18288001"/>
              <a:gd name="connsiteY1540" fmla="*/ 5321558 h 6299199"/>
              <a:gd name="connsiteX1541" fmla="*/ 6090303 w 18288001"/>
              <a:gd name="connsiteY1541" fmla="*/ 5337698 h 6299199"/>
              <a:gd name="connsiteX1542" fmla="*/ 5988709 w 18288001"/>
              <a:gd name="connsiteY1542" fmla="*/ 5360295 h 6299199"/>
              <a:gd name="connsiteX1543" fmla="*/ 5868068 w 18288001"/>
              <a:gd name="connsiteY1543" fmla="*/ 5337698 h 6299199"/>
              <a:gd name="connsiteX1544" fmla="*/ 5874417 w 18288001"/>
              <a:gd name="connsiteY1544" fmla="*/ 5337698 h 6299199"/>
              <a:gd name="connsiteX1545" fmla="*/ 5918864 w 18288001"/>
              <a:gd name="connsiteY1545" fmla="*/ 5350610 h 6299199"/>
              <a:gd name="connsiteX1546" fmla="*/ 6064904 w 18288001"/>
              <a:gd name="connsiteY1546" fmla="*/ 5321558 h 6299199"/>
              <a:gd name="connsiteX1547" fmla="*/ 6039507 w 18288001"/>
              <a:gd name="connsiteY1547" fmla="*/ 5298961 h 6299199"/>
              <a:gd name="connsiteX1548" fmla="*/ 7170784 w 18288001"/>
              <a:gd name="connsiteY1548" fmla="*/ 5296305 h 6299199"/>
              <a:gd name="connsiteX1549" fmla="*/ 7259213 w 18288001"/>
              <a:gd name="connsiteY1549" fmla="*/ 5305867 h 6299199"/>
              <a:gd name="connsiteX1550" fmla="*/ 7252897 w 18288001"/>
              <a:gd name="connsiteY1550" fmla="*/ 5334556 h 6299199"/>
              <a:gd name="connsiteX1551" fmla="*/ 7347643 w 18288001"/>
              <a:gd name="connsiteY1551" fmla="*/ 5318617 h 6299199"/>
              <a:gd name="connsiteX1552" fmla="*/ 7366593 w 18288001"/>
              <a:gd name="connsiteY1552" fmla="*/ 5318617 h 6299199"/>
              <a:gd name="connsiteX1553" fmla="*/ 7429756 w 18288001"/>
              <a:gd name="connsiteY1553" fmla="*/ 5318617 h 6299199"/>
              <a:gd name="connsiteX1554" fmla="*/ 7492920 w 18288001"/>
              <a:gd name="connsiteY1554" fmla="*/ 5318617 h 6299199"/>
              <a:gd name="connsiteX1555" fmla="*/ 7713992 w 18288001"/>
              <a:gd name="connsiteY1555" fmla="*/ 5334556 h 6299199"/>
              <a:gd name="connsiteX1556" fmla="*/ 7720309 w 18288001"/>
              <a:gd name="connsiteY1556" fmla="*/ 5334556 h 6299199"/>
              <a:gd name="connsiteX1557" fmla="*/ 7745575 w 18288001"/>
              <a:gd name="connsiteY1557" fmla="*/ 5337744 h 6299199"/>
              <a:gd name="connsiteX1558" fmla="*/ 7745575 w 18288001"/>
              <a:gd name="connsiteY1558" fmla="*/ 5344119 h 6299199"/>
              <a:gd name="connsiteX1559" fmla="*/ 7713992 w 18288001"/>
              <a:gd name="connsiteY1559" fmla="*/ 5366432 h 6299199"/>
              <a:gd name="connsiteX1560" fmla="*/ 7701360 w 18288001"/>
              <a:gd name="connsiteY1560" fmla="*/ 5366432 h 6299199"/>
              <a:gd name="connsiteX1561" fmla="*/ 7695045 w 18288001"/>
              <a:gd name="connsiteY1561" fmla="*/ 5344119 h 6299199"/>
              <a:gd name="connsiteX1562" fmla="*/ 7663461 w 18288001"/>
              <a:gd name="connsiteY1562" fmla="*/ 5344119 h 6299199"/>
              <a:gd name="connsiteX1563" fmla="*/ 7663461 w 18288001"/>
              <a:gd name="connsiteY1563" fmla="*/ 5360056 h 6299199"/>
              <a:gd name="connsiteX1564" fmla="*/ 7587665 w 18288001"/>
              <a:gd name="connsiteY1564" fmla="*/ 5344119 h 6299199"/>
              <a:gd name="connsiteX1565" fmla="*/ 7612931 w 18288001"/>
              <a:gd name="connsiteY1565" fmla="*/ 5360056 h 6299199"/>
              <a:gd name="connsiteX1566" fmla="*/ 7448705 w 18288001"/>
              <a:gd name="connsiteY1566" fmla="*/ 5360056 h 6299199"/>
              <a:gd name="connsiteX1567" fmla="*/ 7543451 w 18288001"/>
              <a:gd name="connsiteY1567" fmla="*/ 5372807 h 6299199"/>
              <a:gd name="connsiteX1568" fmla="*/ 7524502 w 18288001"/>
              <a:gd name="connsiteY1568" fmla="*/ 5395120 h 6299199"/>
              <a:gd name="connsiteX1569" fmla="*/ 7429756 w 18288001"/>
              <a:gd name="connsiteY1569" fmla="*/ 5414246 h 6299199"/>
              <a:gd name="connsiteX1570" fmla="*/ 7379225 w 18288001"/>
              <a:gd name="connsiteY1570" fmla="*/ 5411058 h 6299199"/>
              <a:gd name="connsiteX1571" fmla="*/ 7297111 w 18288001"/>
              <a:gd name="connsiteY1571" fmla="*/ 5426997 h 6299199"/>
              <a:gd name="connsiteX1572" fmla="*/ 7271847 w 18288001"/>
              <a:gd name="connsiteY1572" fmla="*/ 5449310 h 6299199"/>
              <a:gd name="connsiteX1573" fmla="*/ 7259213 w 18288001"/>
              <a:gd name="connsiteY1573" fmla="*/ 5449310 h 6299199"/>
              <a:gd name="connsiteX1574" fmla="*/ 7177101 w 18288001"/>
              <a:gd name="connsiteY1574" fmla="*/ 5433372 h 6299199"/>
              <a:gd name="connsiteX1575" fmla="*/ 7132886 w 18288001"/>
              <a:gd name="connsiteY1575" fmla="*/ 5465248 h 6299199"/>
              <a:gd name="connsiteX1576" fmla="*/ 7069722 w 18288001"/>
              <a:gd name="connsiteY1576" fmla="*/ 5465248 h 6299199"/>
              <a:gd name="connsiteX1577" fmla="*/ 7025507 w 18288001"/>
              <a:gd name="connsiteY1577" fmla="*/ 5458873 h 6299199"/>
              <a:gd name="connsiteX1578" fmla="*/ 7050773 w 18288001"/>
              <a:gd name="connsiteY1578" fmla="*/ 5468436 h 6299199"/>
              <a:gd name="connsiteX1579" fmla="*/ 6981293 w 18288001"/>
              <a:gd name="connsiteY1579" fmla="*/ 5458873 h 6299199"/>
              <a:gd name="connsiteX1580" fmla="*/ 7012875 w 18288001"/>
              <a:gd name="connsiteY1580" fmla="*/ 5449310 h 6299199"/>
              <a:gd name="connsiteX1581" fmla="*/ 6981293 w 18288001"/>
              <a:gd name="connsiteY1581" fmla="*/ 5433372 h 6299199"/>
              <a:gd name="connsiteX1582" fmla="*/ 7069722 w 18288001"/>
              <a:gd name="connsiteY1582" fmla="*/ 5442935 h 6299199"/>
              <a:gd name="connsiteX1583" fmla="*/ 7044456 w 18288001"/>
              <a:gd name="connsiteY1583" fmla="*/ 5426997 h 6299199"/>
              <a:gd name="connsiteX1584" fmla="*/ 7069722 w 18288001"/>
              <a:gd name="connsiteY1584" fmla="*/ 5433372 h 6299199"/>
              <a:gd name="connsiteX1585" fmla="*/ 7170784 w 18288001"/>
              <a:gd name="connsiteY1585" fmla="*/ 5414246 h 6299199"/>
              <a:gd name="connsiteX1586" fmla="*/ 7208682 w 18288001"/>
              <a:gd name="connsiteY1586" fmla="*/ 5426997 h 6299199"/>
              <a:gd name="connsiteX1587" fmla="*/ 7196050 w 18288001"/>
              <a:gd name="connsiteY1587" fmla="*/ 5398308 h 6299199"/>
              <a:gd name="connsiteX1588" fmla="*/ 7208682 w 18288001"/>
              <a:gd name="connsiteY1588" fmla="*/ 5382370 h 6299199"/>
              <a:gd name="connsiteX1589" fmla="*/ 7341327 w 18288001"/>
              <a:gd name="connsiteY1589" fmla="*/ 5414246 h 6299199"/>
              <a:gd name="connsiteX1590" fmla="*/ 7316061 w 18288001"/>
              <a:gd name="connsiteY1590" fmla="*/ 5382370 h 6299199"/>
              <a:gd name="connsiteX1591" fmla="*/ 7347643 w 18288001"/>
              <a:gd name="connsiteY1591" fmla="*/ 5366432 h 6299199"/>
              <a:gd name="connsiteX1592" fmla="*/ 7120253 w 18288001"/>
              <a:gd name="connsiteY1592" fmla="*/ 5344119 h 6299199"/>
              <a:gd name="connsiteX1593" fmla="*/ 7145519 w 18288001"/>
              <a:gd name="connsiteY1593" fmla="*/ 5337744 h 6299199"/>
              <a:gd name="connsiteX1594" fmla="*/ 7012875 w 18288001"/>
              <a:gd name="connsiteY1594" fmla="*/ 5344119 h 6299199"/>
              <a:gd name="connsiteX1595" fmla="*/ 7069722 w 18288001"/>
              <a:gd name="connsiteY1595" fmla="*/ 5344119 h 6299199"/>
              <a:gd name="connsiteX1596" fmla="*/ 7101304 w 18288001"/>
              <a:gd name="connsiteY1596" fmla="*/ 5321805 h 6299199"/>
              <a:gd name="connsiteX1597" fmla="*/ 7000243 w 18288001"/>
              <a:gd name="connsiteY1597" fmla="*/ 5312242 h 6299199"/>
              <a:gd name="connsiteX1598" fmla="*/ 7031824 w 18288001"/>
              <a:gd name="connsiteY1598" fmla="*/ 5318617 h 6299199"/>
              <a:gd name="connsiteX1599" fmla="*/ 7044456 w 18288001"/>
              <a:gd name="connsiteY1599" fmla="*/ 5334556 h 6299199"/>
              <a:gd name="connsiteX1600" fmla="*/ 6930761 w 18288001"/>
              <a:gd name="connsiteY1600" fmla="*/ 5321805 h 6299199"/>
              <a:gd name="connsiteX1601" fmla="*/ 6930761 w 18288001"/>
              <a:gd name="connsiteY1601" fmla="*/ 5344119 h 6299199"/>
              <a:gd name="connsiteX1602" fmla="*/ 6886547 w 18288001"/>
              <a:gd name="connsiteY1602" fmla="*/ 5337744 h 6299199"/>
              <a:gd name="connsiteX1603" fmla="*/ 6911813 w 18288001"/>
              <a:gd name="connsiteY1603" fmla="*/ 5328181 h 6299199"/>
              <a:gd name="connsiteX1604" fmla="*/ 6848649 w 18288001"/>
              <a:gd name="connsiteY1604" fmla="*/ 5299492 h 6299199"/>
              <a:gd name="connsiteX1605" fmla="*/ 6924445 w 18288001"/>
              <a:gd name="connsiteY1605" fmla="*/ 5305867 h 6299199"/>
              <a:gd name="connsiteX1606" fmla="*/ 6956027 w 18288001"/>
              <a:gd name="connsiteY1606" fmla="*/ 5299492 h 6299199"/>
              <a:gd name="connsiteX1607" fmla="*/ 7196050 w 18288001"/>
              <a:gd name="connsiteY1607" fmla="*/ 5321805 h 6299199"/>
              <a:gd name="connsiteX1608" fmla="*/ 7170784 w 18288001"/>
              <a:gd name="connsiteY1608" fmla="*/ 5296305 h 6299199"/>
              <a:gd name="connsiteX1609" fmla="*/ 12669445 w 18288001"/>
              <a:gd name="connsiteY1609" fmla="*/ 5285536 h 6299199"/>
              <a:gd name="connsiteX1610" fmla="*/ 12725264 w 18288001"/>
              <a:gd name="connsiteY1610" fmla="*/ 5296494 h 6299199"/>
              <a:gd name="connsiteX1611" fmla="*/ 12649658 w 18288001"/>
              <a:gd name="connsiteY1611" fmla="*/ 5290000 h 6299199"/>
              <a:gd name="connsiteX1612" fmla="*/ 12669445 w 18288001"/>
              <a:gd name="connsiteY1612" fmla="*/ 5285536 h 6299199"/>
              <a:gd name="connsiteX1613" fmla="*/ 10949678 w 18288001"/>
              <a:gd name="connsiteY1613" fmla="*/ 5283766 h 6299199"/>
              <a:gd name="connsiteX1614" fmla="*/ 10975505 w 18288001"/>
              <a:gd name="connsiteY1614" fmla="*/ 5283766 h 6299199"/>
              <a:gd name="connsiteX1615" fmla="*/ 11001331 w 18288001"/>
              <a:gd name="connsiteY1615" fmla="*/ 5290000 h 6299199"/>
              <a:gd name="connsiteX1616" fmla="*/ 11020702 w 18288001"/>
              <a:gd name="connsiteY1616" fmla="*/ 5299351 h 6299199"/>
              <a:gd name="connsiteX1617" fmla="*/ 10949678 w 18288001"/>
              <a:gd name="connsiteY1617" fmla="*/ 5283766 h 6299199"/>
              <a:gd name="connsiteX1618" fmla="*/ 8106452 w 18288001"/>
              <a:gd name="connsiteY1618" fmla="*/ 5283766 h 6299199"/>
              <a:gd name="connsiteX1619" fmla="*/ 8036846 w 18288001"/>
              <a:gd name="connsiteY1619" fmla="*/ 5311817 h 6299199"/>
              <a:gd name="connsiteX1620" fmla="*/ 7973569 w 18288001"/>
              <a:gd name="connsiteY1620" fmla="*/ 5290000 h 6299199"/>
              <a:gd name="connsiteX1621" fmla="*/ 8106452 w 18288001"/>
              <a:gd name="connsiteY1621" fmla="*/ 5283766 h 6299199"/>
              <a:gd name="connsiteX1622" fmla="*/ 13396650 w 18288001"/>
              <a:gd name="connsiteY1622" fmla="*/ 5283497 h 6299199"/>
              <a:gd name="connsiteX1623" fmla="*/ 13460400 w 18288001"/>
              <a:gd name="connsiteY1623" fmla="*/ 5322337 h 6299199"/>
              <a:gd name="connsiteX1624" fmla="*/ 13339273 w 18288001"/>
              <a:gd name="connsiteY1624" fmla="*/ 5296444 h 6299199"/>
              <a:gd name="connsiteX1625" fmla="*/ 13396650 w 18288001"/>
              <a:gd name="connsiteY1625" fmla="*/ 5283497 h 6299199"/>
              <a:gd name="connsiteX1626" fmla="*/ 10279920 w 18288001"/>
              <a:gd name="connsiteY1626" fmla="*/ 5274416 h 6299199"/>
              <a:gd name="connsiteX1627" fmla="*/ 10286284 w 18288001"/>
              <a:gd name="connsiteY1627" fmla="*/ 5274416 h 6299199"/>
              <a:gd name="connsiteX1628" fmla="*/ 10324468 w 18288001"/>
              <a:gd name="connsiteY1628" fmla="*/ 5280761 h 6299199"/>
              <a:gd name="connsiteX1629" fmla="*/ 10337197 w 18288001"/>
              <a:gd name="connsiteY1629" fmla="*/ 5283934 h 6299199"/>
              <a:gd name="connsiteX1630" fmla="*/ 10356289 w 18288001"/>
              <a:gd name="connsiteY1630" fmla="*/ 5283934 h 6299199"/>
              <a:gd name="connsiteX1631" fmla="*/ 10273555 w 18288001"/>
              <a:gd name="connsiteY1631" fmla="*/ 5299795 h 6299199"/>
              <a:gd name="connsiteX1632" fmla="*/ 10337197 w 18288001"/>
              <a:gd name="connsiteY1632" fmla="*/ 5306140 h 6299199"/>
              <a:gd name="connsiteX1633" fmla="*/ 10337197 w 18288001"/>
              <a:gd name="connsiteY1633" fmla="*/ 5318830 h 6299199"/>
              <a:gd name="connsiteX1634" fmla="*/ 10184458 w 18288001"/>
              <a:gd name="connsiteY1634" fmla="*/ 5296623 h 6299199"/>
              <a:gd name="connsiteX1635" fmla="*/ 10260828 w 18288001"/>
              <a:gd name="connsiteY1635" fmla="*/ 5296623 h 6299199"/>
              <a:gd name="connsiteX1636" fmla="*/ 10279920 w 18288001"/>
              <a:gd name="connsiteY1636" fmla="*/ 5274416 h 6299199"/>
              <a:gd name="connsiteX1637" fmla="*/ 11689977 w 18288001"/>
              <a:gd name="connsiteY1637" fmla="*/ 5273370 h 6299199"/>
              <a:gd name="connsiteX1638" fmla="*/ 11690249 w 18288001"/>
              <a:gd name="connsiteY1638" fmla="*/ 5273539 h 6299199"/>
              <a:gd name="connsiteX1639" fmla="*/ 11689815 w 18288001"/>
              <a:gd name="connsiteY1639" fmla="*/ 5273523 h 6299199"/>
              <a:gd name="connsiteX1640" fmla="*/ 11674449 w 18288001"/>
              <a:gd name="connsiteY1640" fmla="*/ 5262290 h 6299199"/>
              <a:gd name="connsiteX1641" fmla="*/ 11696569 w 18288001"/>
              <a:gd name="connsiteY1641" fmla="*/ 5267111 h 6299199"/>
              <a:gd name="connsiteX1642" fmla="*/ 11689977 w 18288001"/>
              <a:gd name="connsiteY1642" fmla="*/ 5273370 h 6299199"/>
              <a:gd name="connsiteX1643" fmla="*/ 11683139 w 18288001"/>
              <a:gd name="connsiteY1643" fmla="*/ 5269120 h 6299199"/>
              <a:gd name="connsiteX1644" fmla="*/ 11671289 w 18288001"/>
              <a:gd name="connsiteY1644" fmla="*/ 5267111 h 6299199"/>
              <a:gd name="connsiteX1645" fmla="*/ 11674449 w 18288001"/>
              <a:gd name="connsiteY1645" fmla="*/ 5262290 h 6299199"/>
              <a:gd name="connsiteX1646" fmla="*/ 1203066 w 18288001"/>
              <a:gd name="connsiteY1646" fmla="*/ 5257783 h 6299199"/>
              <a:gd name="connsiteX1647" fmla="*/ 1234685 w 18288001"/>
              <a:gd name="connsiteY1647" fmla="*/ 5257783 h 6299199"/>
              <a:gd name="connsiteX1648" fmla="*/ 1304241 w 18288001"/>
              <a:gd name="connsiteY1648" fmla="*/ 5280440 h 6299199"/>
              <a:gd name="connsiteX1649" fmla="*/ 1266301 w 18288001"/>
              <a:gd name="connsiteY1649" fmla="*/ 5296623 h 6299199"/>
              <a:gd name="connsiteX1650" fmla="*/ 1234685 w 18288001"/>
              <a:gd name="connsiteY1650" fmla="*/ 5296623 h 6299199"/>
              <a:gd name="connsiteX1651" fmla="*/ 1215713 w 18288001"/>
              <a:gd name="connsiteY1651" fmla="*/ 5290150 h 6299199"/>
              <a:gd name="connsiteX1652" fmla="*/ 1228361 w 18288001"/>
              <a:gd name="connsiteY1652" fmla="*/ 5280440 h 6299199"/>
              <a:gd name="connsiteX1653" fmla="*/ 1165126 w 18288001"/>
              <a:gd name="connsiteY1653" fmla="*/ 5261020 h 6299199"/>
              <a:gd name="connsiteX1654" fmla="*/ 1177773 w 18288001"/>
              <a:gd name="connsiteY1654" fmla="*/ 5261020 h 6299199"/>
              <a:gd name="connsiteX1655" fmla="*/ 1177773 w 18288001"/>
              <a:gd name="connsiteY1655" fmla="*/ 5273967 h 6299199"/>
              <a:gd name="connsiteX1656" fmla="*/ 1203066 w 18288001"/>
              <a:gd name="connsiteY1656" fmla="*/ 5257783 h 6299199"/>
              <a:gd name="connsiteX1657" fmla="*/ 10166131 w 18288001"/>
              <a:gd name="connsiteY1657" fmla="*/ 5257719 h 6299199"/>
              <a:gd name="connsiteX1658" fmla="*/ 10058449 w 18288001"/>
              <a:gd name="connsiteY1658" fmla="*/ 5260892 h 6299199"/>
              <a:gd name="connsiteX1659" fmla="*/ 10166131 w 18288001"/>
              <a:gd name="connsiteY1659" fmla="*/ 5257719 h 6299199"/>
              <a:gd name="connsiteX1660" fmla="*/ 7433265 w 18288001"/>
              <a:gd name="connsiteY1660" fmla="*/ 5251145 h 6299199"/>
              <a:gd name="connsiteX1661" fmla="*/ 7472968 w 18288001"/>
              <a:gd name="connsiteY1661" fmla="*/ 5251542 h 6299199"/>
              <a:gd name="connsiteX1662" fmla="*/ 7403090 w 18288001"/>
              <a:gd name="connsiteY1662" fmla="*/ 5257887 h 6299199"/>
              <a:gd name="connsiteX1663" fmla="*/ 7433265 w 18288001"/>
              <a:gd name="connsiteY1663" fmla="*/ 5251145 h 6299199"/>
              <a:gd name="connsiteX1664" fmla="*/ 11646008 w 18288001"/>
              <a:gd name="connsiteY1664" fmla="*/ 5251040 h 6299199"/>
              <a:gd name="connsiteX1665" fmla="*/ 11668228 w 18288001"/>
              <a:gd name="connsiteY1665" fmla="*/ 5272736 h 6299199"/>
              <a:gd name="connsiteX1666" fmla="*/ 11689815 w 18288001"/>
              <a:gd name="connsiteY1666" fmla="*/ 5273523 h 6299199"/>
              <a:gd name="connsiteX1667" fmla="*/ 11684719 w 18288001"/>
              <a:gd name="connsiteY1667" fmla="*/ 5278361 h 6299199"/>
              <a:gd name="connsiteX1668" fmla="*/ 11658648 w 18288001"/>
              <a:gd name="connsiteY1668" fmla="*/ 5279968 h 6299199"/>
              <a:gd name="connsiteX1669" fmla="*/ 11696569 w 18288001"/>
              <a:gd name="connsiteY1669" fmla="*/ 5283182 h 6299199"/>
              <a:gd name="connsiteX1670" fmla="*/ 11513283 w 18288001"/>
              <a:gd name="connsiteY1670" fmla="*/ 5283182 h 6299199"/>
              <a:gd name="connsiteX1671" fmla="*/ 11646008 w 18288001"/>
              <a:gd name="connsiteY1671" fmla="*/ 5251040 h 6299199"/>
              <a:gd name="connsiteX1672" fmla="*/ 12568325 w 18288001"/>
              <a:gd name="connsiteY1672" fmla="*/ 5245197 h 6299199"/>
              <a:gd name="connsiteX1673" fmla="*/ 12599827 w 18288001"/>
              <a:gd name="connsiteY1673" fmla="*/ 5267287 h 6299199"/>
              <a:gd name="connsiteX1674" fmla="*/ 12549423 w 18288001"/>
              <a:gd name="connsiteY1674" fmla="*/ 5267287 h 6299199"/>
              <a:gd name="connsiteX1675" fmla="*/ 12505320 w 18288001"/>
              <a:gd name="connsiteY1675" fmla="*/ 5251508 h 6299199"/>
              <a:gd name="connsiteX1676" fmla="*/ 12568325 w 18288001"/>
              <a:gd name="connsiteY1676" fmla="*/ 5245197 h 6299199"/>
              <a:gd name="connsiteX1677" fmla="*/ 7271660 w 18288001"/>
              <a:gd name="connsiteY1677" fmla="*/ 5242687 h 6299199"/>
              <a:gd name="connsiteX1678" fmla="*/ 7341231 w 18288001"/>
              <a:gd name="connsiteY1678" fmla="*/ 5245364 h 6299199"/>
              <a:gd name="connsiteX1679" fmla="*/ 7341231 w 18288001"/>
              <a:gd name="connsiteY1679" fmla="*/ 5258054 h 6299199"/>
              <a:gd name="connsiteX1680" fmla="*/ 7328707 w 18288001"/>
              <a:gd name="connsiteY1680" fmla="*/ 5258054 h 6299199"/>
              <a:gd name="connsiteX1681" fmla="*/ 7247296 w 18288001"/>
              <a:gd name="connsiteY1681" fmla="*/ 5245364 h 6299199"/>
              <a:gd name="connsiteX1682" fmla="*/ 7271660 w 18288001"/>
              <a:gd name="connsiteY1682" fmla="*/ 5242687 h 6299199"/>
              <a:gd name="connsiteX1683" fmla="*/ 7586377 w 18288001"/>
              <a:gd name="connsiteY1683" fmla="*/ 5241690 h 6299199"/>
              <a:gd name="connsiteX1684" fmla="*/ 7542846 w 18288001"/>
              <a:gd name="connsiteY1684" fmla="*/ 5260725 h 6299199"/>
              <a:gd name="connsiteX1685" fmla="*/ 7542846 w 18288001"/>
              <a:gd name="connsiteY1685" fmla="*/ 5251207 h 6299199"/>
              <a:gd name="connsiteX1686" fmla="*/ 7586377 w 18288001"/>
              <a:gd name="connsiteY1686" fmla="*/ 5241690 h 6299199"/>
              <a:gd name="connsiteX1687" fmla="*/ 11497020 w 18288001"/>
              <a:gd name="connsiteY1687" fmla="*/ 5239279 h 6299199"/>
              <a:gd name="connsiteX1688" fmla="*/ 11537761 w 18288001"/>
              <a:gd name="connsiteY1688" fmla="*/ 5241690 h 6299199"/>
              <a:gd name="connsiteX1689" fmla="*/ 11556934 w 18288001"/>
              <a:gd name="connsiteY1689" fmla="*/ 5241690 h 6299199"/>
              <a:gd name="connsiteX1690" fmla="*/ 11480244 w 18288001"/>
              <a:gd name="connsiteY1690" fmla="*/ 5251332 h 6299199"/>
              <a:gd name="connsiteX1691" fmla="*/ 11497020 w 18288001"/>
              <a:gd name="connsiteY1691" fmla="*/ 5239279 h 6299199"/>
              <a:gd name="connsiteX1692" fmla="*/ 11942860 w 18288001"/>
              <a:gd name="connsiteY1692" fmla="*/ 5235846 h 6299199"/>
              <a:gd name="connsiteX1693" fmla="*/ 12005865 w 18288001"/>
              <a:gd name="connsiteY1693" fmla="*/ 5267989 h 6299199"/>
              <a:gd name="connsiteX1694" fmla="*/ 11999564 w 18288001"/>
              <a:gd name="connsiteY1694" fmla="*/ 5267989 h 6299199"/>
              <a:gd name="connsiteX1695" fmla="*/ 11980663 w 18288001"/>
              <a:gd name="connsiteY1695" fmla="*/ 5274417 h 6299199"/>
              <a:gd name="connsiteX1696" fmla="*/ 11930259 w 18288001"/>
              <a:gd name="connsiteY1696" fmla="*/ 5242274 h 6299199"/>
              <a:gd name="connsiteX1697" fmla="*/ 11942860 w 18288001"/>
              <a:gd name="connsiteY1697" fmla="*/ 5235846 h 6299199"/>
              <a:gd name="connsiteX1698" fmla="*/ 7492173 w 18288001"/>
              <a:gd name="connsiteY1698" fmla="*/ 5235327 h 6299199"/>
              <a:gd name="connsiteX1699" fmla="*/ 7536512 w 18288001"/>
              <a:gd name="connsiteY1699" fmla="*/ 5258054 h 6299199"/>
              <a:gd name="connsiteX1700" fmla="*/ 7473170 w 18288001"/>
              <a:gd name="connsiteY1700" fmla="*/ 5251560 h 6299199"/>
              <a:gd name="connsiteX1701" fmla="*/ 7492173 w 18288001"/>
              <a:gd name="connsiteY1701" fmla="*/ 5235327 h 6299199"/>
              <a:gd name="connsiteX1702" fmla="*/ 10762863 w 18288001"/>
              <a:gd name="connsiteY1702" fmla="*/ 5231175 h 6299199"/>
              <a:gd name="connsiteX1703" fmla="*/ 10816797 w 18288001"/>
              <a:gd name="connsiteY1703" fmla="*/ 5235612 h 6299199"/>
              <a:gd name="connsiteX1704" fmla="*/ 10754937 w 18288001"/>
              <a:gd name="connsiteY1704" fmla="*/ 5235612 h 6299199"/>
              <a:gd name="connsiteX1705" fmla="*/ 10762863 w 18288001"/>
              <a:gd name="connsiteY1705" fmla="*/ 5231175 h 6299199"/>
              <a:gd name="connsiteX1706" fmla="*/ 17745589 w 18288001"/>
              <a:gd name="connsiteY1706" fmla="*/ 5222989 h 6299199"/>
              <a:gd name="connsiteX1707" fmla="*/ 17751887 w 18288001"/>
              <a:gd name="connsiteY1707" fmla="*/ 5235456 h 6299199"/>
              <a:gd name="connsiteX1708" fmla="*/ 17720385 w 18288001"/>
              <a:gd name="connsiteY1708" fmla="*/ 5241690 h 6299199"/>
              <a:gd name="connsiteX1709" fmla="*/ 17720385 w 18288001"/>
              <a:gd name="connsiteY1709" fmla="*/ 5251040 h 6299199"/>
              <a:gd name="connsiteX1710" fmla="*/ 17707787 w 18288001"/>
              <a:gd name="connsiteY1710" fmla="*/ 5251040 h 6299199"/>
              <a:gd name="connsiteX1711" fmla="*/ 17745589 w 18288001"/>
              <a:gd name="connsiteY1711" fmla="*/ 5222989 h 6299199"/>
              <a:gd name="connsiteX1712" fmla="*/ 10796863 w 18288001"/>
              <a:gd name="connsiteY1712" fmla="*/ 5217925 h 6299199"/>
              <a:gd name="connsiteX1713" fmla="*/ 10817712 w 18288001"/>
              <a:gd name="connsiteY1713" fmla="*/ 5229223 h 6299199"/>
              <a:gd name="connsiteX1714" fmla="*/ 10766392 w 18288001"/>
              <a:gd name="connsiteY1714" fmla="*/ 5222989 h 6299199"/>
              <a:gd name="connsiteX1715" fmla="*/ 10796863 w 18288001"/>
              <a:gd name="connsiteY1715" fmla="*/ 5217925 h 6299199"/>
              <a:gd name="connsiteX1716" fmla="*/ 17751887 w 18288001"/>
              <a:gd name="connsiteY1716" fmla="*/ 5213639 h 6299199"/>
              <a:gd name="connsiteX1717" fmla="*/ 17777213 w 18288001"/>
              <a:gd name="connsiteY1717" fmla="*/ 5213639 h 6299199"/>
              <a:gd name="connsiteX1718" fmla="*/ 17802535 w 18288001"/>
              <a:gd name="connsiteY1718" fmla="*/ 5213639 h 6299199"/>
              <a:gd name="connsiteX1719" fmla="*/ 17802535 w 18288001"/>
              <a:gd name="connsiteY1719" fmla="*/ 5219997 h 6299199"/>
              <a:gd name="connsiteX1720" fmla="*/ 17948139 w 18288001"/>
              <a:gd name="connsiteY1720" fmla="*/ 5245430 h 6299199"/>
              <a:gd name="connsiteX1721" fmla="*/ 17954469 w 18288001"/>
              <a:gd name="connsiteY1721" fmla="*/ 5245430 h 6299199"/>
              <a:gd name="connsiteX1722" fmla="*/ 17929147 w 18288001"/>
              <a:gd name="connsiteY1722" fmla="*/ 5261326 h 6299199"/>
              <a:gd name="connsiteX1723" fmla="*/ 17973461 w 18288001"/>
              <a:gd name="connsiteY1723" fmla="*/ 5267684 h 6299199"/>
              <a:gd name="connsiteX1724" fmla="*/ 17954469 w 18288001"/>
              <a:gd name="connsiteY1724" fmla="*/ 5267684 h 6299199"/>
              <a:gd name="connsiteX1725" fmla="*/ 17884831 w 18288001"/>
              <a:gd name="connsiteY1725" fmla="*/ 5267684 h 6299199"/>
              <a:gd name="connsiteX1726" fmla="*/ 17903825 w 18288001"/>
              <a:gd name="connsiteY1726" fmla="*/ 5258146 h 6299199"/>
              <a:gd name="connsiteX1727" fmla="*/ 17846847 w 18288001"/>
              <a:gd name="connsiteY1727" fmla="*/ 5229534 h 6299199"/>
              <a:gd name="connsiteX1728" fmla="*/ 17802535 w 18288001"/>
              <a:gd name="connsiteY1728" fmla="*/ 5258146 h 6299199"/>
              <a:gd name="connsiteX1729" fmla="*/ 17758221 w 18288001"/>
              <a:gd name="connsiteY1729" fmla="*/ 5245430 h 6299199"/>
              <a:gd name="connsiteX1730" fmla="*/ 17802535 w 18288001"/>
              <a:gd name="connsiteY1730" fmla="*/ 5223176 h 6299199"/>
              <a:gd name="connsiteX1731" fmla="*/ 17751887 w 18288001"/>
              <a:gd name="connsiteY1731" fmla="*/ 5213639 h 6299199"/>
              <a:gd name="connsiteX1732" fmla="*/ 17277427 w 18288001"/>
              <a:gd name="connsiteY1732" fmla="*/ 5203955 h 6299199"/>
              <a:gd name="connsiteX1733" fmla="*/ 17309711 w 18288001"/>
              <a:gd name="connsiteY1733" fmla="*/ 5219817 h 6299199"/>
              <a:gd name="connsiteX1734" fmla="*/ 17258057 w 18288001"/>
              <a:gd name="connsiteY1734" fmla="*/ 5222990 h 6299199"/>
              <a:gd name="connsiteX1735" fmla="*/ 17277427 w 18288001"/>
              <a:gd name="connsiteY1735" fmla="*/ 5203955 h 6299199"/>
              <a:gd name="connsiteX1736" fmla="*/ 10627080 w 18288001"/>
              <a:gd name="connsiteY1736" fmla="*/ 5184419 h 6299199"/>
              <a:gd name="connsiteX1737" fmla="*/ 10633435 w 18288001"/>
              <a:gd name="connsiteY1737" fmla="*/ 5184419 h 6299199"/>
              <a:gd name="connsiteX1738" fmla="*/ 10754198 w 18288001"/>
              <a:gd name="connsiteY1738" fmla="*/ 5203454 h 6299199"/>
              <a:gd name="connsiteX1739" fmla="*/ 10773266 w 18288001"/>
              <a:gd name="connsiteY1739" fmla="*/ 5212971 h 6299199"/>
              <a:gd name="connsiteX1740" fmla="*/ 10608012 w 18288001"/>
              <a:gd name="connsiteY1740" fmla="*/ 5228833 h 6299199"/>
              <a:gd name="connsiteX1741" fmla="*/ 10595300 w 18288001"/>
              <a:gd name="connsiteY1741" fmla="*/ 5228833 h 6299199"/>
              <a:gd name="connsiteX1742" fmla="*/ 10576233 w 18288001"/>
              <a:gd name="connsiteY1742" fmla="*/ 5212971 h 6299199"/>
              <a:gd name="connsiteX1743" fmla="*/ 10620724 w 18288001"/>
              <a:gd name="connsiteY1743" fmla="*/ 5203454 h 6299199"/>
              <a:gd name="connsiteX1744" fmla="*/ 10677928 w 18288001"/>
              <a:gd name="connsiteY1744" fmla="*/ 5206627 h 6299199"/>
              <a:gd name="connsiteX1745" fmla="*/ 10627080 w 18288001"/>
              <a:gd name="connsiteY1745" fmla="*/ 5184419 h 6299199"/>
              <a:gd name="connsiteX1746" fmla="*/ 11569856 w 18288001"/>
              <a:gd name="connsiteY1746" fmla="*/ 5136791 h 6299199"/>
              <a:gd name="connsiteX1747" fmla="*/ 11582545 w 18288001"/>
              <a:gd name="connsiteY1747" fmla="*/ 5143219 h 6299199"/>
              <a:gd name="connsiteX1748" fmla="*/ 11588889 w 18288001"/>
              <a:gd name="connsiteY1748" fmla="*/ 5146433 h 6299199"/>
              <a:gd name="connsiteX1749" fmla="*/ 11506410 w 18288001"/>
              <a:gd name="connsiteY1749" fmla="*/ 5146433 h 6299199"/>
              <a:gd name="connsiteX1750" fmla="*/ 11569856 w 18288001"/>
              <a:gd name="connsiteY1750" fmla="*/ 5136791 h 6299199"/>
              <a:gd name="connsiteX1751" fmla="*/ 1304656 w 18288001"/>
              <a:gd name="connsiteY1751" fmla="*/ 5136498 h 6299199"/>
              <a:gd name="connsiteX1752" fmla="*/ 1335898 w 18288001"/>
              <a:gd name="connsiteY1752" fmla="*/ 5142843 h 6299199"/>
              <a:gd name="connsiteX1753" fmla="*/ 1354644 w 18288001"/>
              <a:gd name="connsiteY1753" fmla="*/ 5146016 h 6299199"/>
              <a:gd name="connsiteX1754" fmla="*/ 1354644 w 18288001"/>
              <a:gd name="connsiteY1754" fmla="*/ 5152361 h 6299199"/>
              <a:gd name="connsiteX1755" fmla="*/ 1304656 w 18288001"/>
              <a:gd name="connsiteY1755" fmla="*/ 5136498 h 6299199"/>
              <a:gd name="connsiteX1756" fmla="*/ 11962334 w 18288001"/>
              <a:gd name="connsiteY1756" fmla="*/ 5136239 h 6299199"/>
              <a:gd name="connsiteX1757" fmla="*/ 11911930 w 18288001"/>
              <a:gd name="connsiteY1757" fmla="*/ 5145979 h 6299199"/>
              <a:gd name="connsiteX1758" fmla="*/ 11962334 w 18288001"/>
              <a:gd name="connsiteY1758" fmla="*/ 5136239 h 6299199"/>
              <a:gd name="connsiteX1759" fmla="*/ 17447965 w 18288001"/>
              <a:gd name="connsiteY1759" fmla="*/ 5121249 h 6299199"/>
              <a:gd name="connsiteX1760" fmla="*/ 17472381 w 18288001"/>
              <a:gd name="connsiteY1760" fmla="*/ 5136206 h 6299199"/>
              <a:gd name="connsiteX1761" fmla="*/ 17421975 w 18288001"/>
              <a:gd name="connsiteY1761" fmla="*/ 5130070 h 6299199"/>
              <a:gd name="connsiteX1762" fmla="*/ 17434575 w 18288001"/>
              <a:gd name="connsiteY1762" fmla="*/ 5142343 h 6299199"/>
              <a:gd name="connsiteX1763" fmla="*/ 17409373 w 18288001"/>
              <a:gd name="connsiteY1763" fmla="*/ 5142343 h 6299199"/>
              <a:gd name="connsiteX1764" fmla="*/ 17409373 w 18288001"/>
              <a:gd name="connsiteY1764" fmla="*/ 5127002 h 6299199"/>
              <a:gd name="connsiteX1765" fmla="*/ 17447965 w 18288001"/>
              <a:gd name="connsiteY1765" fmla="*/ 5121249 h 6299199"/>
              <a:gd name="connsiteX1766" fmla="*/ 1558550 w 18288001"/>
              <a:gd name="connsiteY1766" fmla="*/ 5060137 h 6299199"/>
              <a:gd name="connsiteX1767" fmla="*/ 1500815 w 18288001"/>
              <a:gd name="connsiteY1767" fmla="*/ 5075721 h 6299199"/>
              <a:gd name="connsiteX1768" fmla="*/ 1558550 w 18288001"/>
              <a:gd name="connsiteY1768" fmla="*/ 5060137 h 6299199"/>
              <a:gd name="connsiteX1769" fmla="*/ 16713803 w 18288001"/>
              <a:gd name="connsiteY1769" fmla="*/ 5005318 h 6299199"/>
              <a:gd name="connsiteX1770" fmla="*/ 16734652 w 18288001"/>
              <a:gd name="connsiteY1770" fmla="*/ 5015464 h 6299199"/>
              <a:gd name="connsiteX1771" fmla="*/ 16715405 w 18288001"/>
              <a:gd name="connsiteY1771" fmla="*/ 5012217 h 6299199"/>
              <a:gd name="connsiteX1772" fmla="*/ 16708992 w 18288001"/>
              <a:gd name="connsiteY1772" fmla="*/ 5021957 h 6299199"/>
              <a:gd name="connsiteX1773" fmla="*/ 16670499 w 18288001"/>
              <a:gd name="connsiteY1773" fmla="*/ 5012217 h 6299199"/>
              <a:gd name="connsiteX1774" fmla="*/ 16683331 w 18288001"/>
              <a:gd name="connsiteY1774" fmla="*/ 5012217 h 6299199"/>
              <a:gd name="connsiteX1775" fmla="*/ 16713803 w 18288001"/>
              <a:gd name="connsiteY1775" fmla="*/ 5005318 h 6299199"/>
              <a:gd name="connsiteX1776" fmla="*/ 17536527 w 18288001"/>
              <a:gd name="connsiteY1776" fmla="*/ 4813619 h 6299199"/>
              <a:gd name="connsiteX1777" fmla="*/ 17650479 w 18288001"/>
              <a:gd name="connsiteY1777" fmla="*/ 4823262 h 6299199"/>
              <a:gd name="connsiteX1778" fmla="*/ 17770761 w 18288001"/>
              <a:gd name="connsiteY1778" fmla="*/ 4842547 h 6299199"/>
              <a:gd name="connsiteX1779" fmla="*/ 17751769 w 18288001"/>
              <a:gd name="connsiteY1779" fmla="*/ 4861832 h 6299199"/>
              <a:gd name="connsiteX1780" fmla="*/ 17701125 w 18288001"/>
              <a:gd name="connsiteY1780" fmla="*/ 4881118 h 6299199"/>
              <a:gd name="connsiteX1781" fmla="*/ 17625157 w 18288001"/>
              <a:gd name="connsiteY1781" fmla="*/ 4874689 h 6299199"/>
              <a:gd name="connsiteX1782" fmla="*/ 17637817 w 18288001"/>
              <a:gd name="connsiteY1782" fmla="*/ 4861832 h 6299199"/>
              <a:gd name="connsiteX1783" fmla="*/ 17625157 w 18288001"/>
              <a:gd name="connsiteY1783" fmla="*/ 4836119 h 6299199"/>
              <a:gd name="connsiteX1784" fmla="*/ 17587173 w 18288001"/>
              <a:gd name="connsiteY1784" fmla="*/ 4823262 h 6299199"/>
              <a:gd name="connsiteX1785" fmla="*/ 17606165 w 18288001"/>
              <a:gd name="connsiteY1785" fmla="*/ 4842547 h 6299199"/>
              <a:gd name="connsiteX1786" fmla="*/ 17574513 w 18288001"/>
              <a:gd name="connsiteY1786" fmla="*/ 4836119 h 6299199"/>
              <a:gd name="connsiteX1787" fmla="*/ 17536527 w 18288001"/>
              <a:gd name="connsiteY1787" fmla="*/ 4813619 h 6299199"/>
              <a:gd name="connsiteX1788" fmla="*/ 17404789 w 18288001"/>
              <a:gd name="connsiteY1788" fmla="*/ 4283279 h 6299199"/>
              <a:gd name="connsiteX1789" fmla="*/ 17411091 w 18288001"/>
              <a:gd name="connsiteY1789" fmla="*/ 4283279 h 6299199"/>
              <a:gd name="connsiteX1790" fmla="*/ 17429991 w 18288001"/>
              <a:gd name="connsiteY1790" fmla="*/ 4283279 h 6299199"/>
              <a:gd name="connsiteX1791" fmla="*/ 17429991 w 18288001"/>
              <a:gd name="connsiteY1791" fmla="*/ 4289772 h 6299199"/>
              <a:gd name="connsiteX1792" fmla="*/ 17436291 w 18288001"/>
              <a:gd name="connsiteY1792" fmla="*/ 4306006 h 6299199"/>
              <a:gd name="connsiteX1793" fmla="*/ 17404789 w 18288001"/>
              <a:gd name="connsiteY1793" fmla="*/ 4299513 h 6299199"/>
              <a:gd name="connsiteX1794" fmla="*/ 17404789 w 18288001"/>
              <a:gd name="connsiteY1794" fmla="*/ 4289772 h 6299199"/>
              <a:gd name="connsiteX1795" fmla="*/ 17392191 w 18288001"/>
              <a:gd name="connsiteY1795" fmla="*/ 4293019 h 6299199"/>
              <a:gd name="connsiteX1796" fmla="*/ 17404789 w 18288001"/>
              <a:gd name="connsiteY1796" fmla="*/ 4283279 h 6299199"/>
              <a:gd name="connsiteX1797" fmla="*/ 16878425 w 18288001"/>
              <a:gd name="connsiteY1797" fmla="*/ 4156811 h 6299199"/>
              <a:gd name="connsiteX1798" fmla="*/ 16993215 w 18288001"/>
              <a:gd name="connsiteY1798" fmla="*/ 4168051 h 6299199"/>
              <a:gd name="connsiteX1799" fmla="*/ 16993215 w 18288001"/>
              <a:gd name="connsiteY1799" fmla="*/ 4190430 h 6299199"/>
              <a:gd name="connsiteX1800" fmla="*/ 17094459 w 18288001"/>
              <a:gd name="connsiteY1800" fmla="*/ 4190430 h 6299199"/>
              <a:gd name="connsiteX1801" fmla="*/ 17145081 w 18288001"/>
              <a:gd name="connsiteY1801" fmla="*/ 4212809 h 6299199"/>
              <a:gd name="connsiteX1802" fmla="*/ 17157737 w 18288001"/>
              <a:gd name="connsiteY1802" fmla="*/ 4212809 h 6299199"/>
              <a:gd name="connsiteX1803" fmla="*/ 17157737 w 18288001"/>
              <a:gd name="connsiteY1803" fmla="*/ 4216005 h 6299199"/>
              <a:gd name="connsiteX1804" fmla="*/ 17202029 w 18288001"/>
              <a:gd name="connsiteY1804" fmla="*/ 4228793 h 6299199"/>
              <a:gd name="connsiteX1805" fmla="*/ 17119769 w 18288001"/>
              <a:gd name="connsiteY1805" fmla="*/ 4254369 h 6299199"/>
              <a:gd name="connsiteX1806" fmla="*/ 17107115 w 18288001"/>
              <a:gd name="connsiteY1806" fmla="*/ 4254369 h 6299199"/>
              <a:gd name="connsiteX1807" fmla="*/ 17081805 w 18288001"/>
              <a:gd name="connsiteY1807" fmla="*/ 4251172 h 6299199"/>
              <a:gd name="connsiteX1808" fmla="*/ 17018525 w 18288001"/>
              <a:gd name="connsiteY1808" fmla="*/ 4231990 h 6299199"/>
              <a:gd name="connsiteX1809" fmla="*/ 17043837 w 18288001"/>
              <a:gd name="connsiteY1809" fmla="*/ 4238384 h 6299199"/>
              <a:gd name="connsiteX1810" fmla="*/ 17031179 w 18288001"/>
              <a:gd name="connsiteY1810" fmla="*/ 4251172 h 6299199"/>
              <a:gd name="connsiteX1811" fmla="*/ 16993215 w 18288001"/>
              <a:gd name="connsiteY1811" fmla="*/ 4231990 h 6299199"/>
              <a:gd name="connsiteX1812" fmla="*/ 17037509 w 18288001"/>
              <a:gd name="connsiteY1812" fmla="*/ 4216005 h 6299199"/>
              <a:gd name="connsiteX1813" fmla="*/ 17069147 w 18288001"/>
              <a:gd name="connsiteY1813" fmla="*/ 4206414 h 6299199"/>
              <a:gd name="connsiteX1814" fmla="*/ 17018525 w 18288001"/>
              <a:gd name="connsiteY1814" fmla="*/ 4206414 h 6299199"/>
              <a:gd name="connsiteX1815" fmla="*/ 16993215 w 18288001"/>
              <a:gd name="connsiteY1815" fmla="*/ 4193626 h 6299199"/>
              <a:gd name="connsiteX1816" fmla="*/ 16917283 w 18288001"/>
              <a:gd name="connsiteY1816" fmla="*/ 4184035 h 6299199"/>
              <a:gd name="connsiteX1817" fmla="*/ 16860331 w 18288001"/>
              <a:gd name="connsiteY1817" fmla="*/ 4190430 h 6299199"/>
              <a:gd name="connsiteX1818" fmla="*/ 16847677 w 18288001"/>
              <a:gd name="connsiteY1818" fmla="*/ 4190430 h 6299199"/>
              <a:gd name="connsiteX1819" fmla="*/ 16809709 w 18288001"/>
              <a:gd name="connsiteY1819" fmla="*/ 4161656 h 6299199"/>
              <a:gd name="connsiteX1820" fmla="*/ 16835021 w 18288001"/>
              <a:gd name="connsiteY1820" fmla="*/ 4161656 h 6299199"/>
              <a:gd name="connsiteX1821" fmla="*/ 16878425 w 18288001"/>
              <a:gd name="connsiteY1821" fmla="*/ 4156811 h 6299199"/>
              <a:gd name="connsiteX1822" fmla="*/ 17410519 w 18288001"/>
              <a:gd name="connsiteY1822" fmla="*/ 3909265 h 6299199"/>
              <a:gd name="connsiteX1823" fmla="*/ 17410519 w 18288001"/>
              <a:gd name="connsiteY1823" fmla="*/ 3929135 h 6299199"/>
              <a:gd name="connsiteX1824" fmla="*/ 17366987 w 18288001"/>
              <a:gd name="connsiteY1824" fmla="*/ 3929135 h 6299199"/>
              <a:gd name="connsiteX1825" fmla="*/ 17410519 w 18288001"/>
              <a:gd name="connsiteY1825" fmla="*/ 3909265 h 6299199"/>
              <a:gd name="connsiteX1826" fmla="*/ 17625307 w 18288001"/>
              <a:gd name="connsiteY1826" fmla="*/ 3418045 h 6299199"/>
              <a:gd name="connsiteX1827" fmla="*/ 17650509 w 18288001"/>
              <a:gd name="connsiteY1827" fmla="*/ 3446657 h 6299199"/>
              <a:gd name="connsiteX1828" fmla="*/ 17776517 w 18288001"/>
              <a:gd name="connsiteY1828" fmla="*/ 3462552 h 6299199"/>
              <a:gd name="connsiteX1829" fmla="*/ 17801721 w 18288001"/>
              <a:gd name="connsiteY1829" fmla="*/ 3468910 h 6299199"/>
              <a:gd name="connsiteX1830" fmla="*/ 17845823 w 18288001"/>
              <a:gd name="connsiteY1830" fmla="*/ 3472090 h 6299199"/>
              <a:gd name="connsiteX1831" fmla="*/ 17871027 w 18288001"/>
              <a:gd name="connsiteY1831" fmla="*/ 3491164 h 6299199"/>
              <a:gd name="connsiteX1832" fmla="*/ 17826923 w 18288001"/>
              <a:gd name="connsiteY1832" fmla="*/ 3491164 h 6299199"/>
              <a:gd name="connsiteX1833" fmla="*/ 17808019 w 18288001"/>
              <a:gd name="connsiteY1833" fmla="*/ 3484806 h 6299199"/>
              <a:gd name="connsiteX1834" fmla="*/ 17770215 w 18288001"/>
              <a:gd name="connsiteY1834" fmla="*/ 3484806 h 6299199"/>
              <a:gd name="connsiteX1835" fmla="*/ 17745015 w 18288001"/>
              <a:gd name="connsiteY1835" fmla="*/ 3484806 h 6299199"/>
              <a:gd name="connsiteX1836" fmla="*/ 17656809 w 18288001"/>
              <a:gd name="connsiteY1836" fmla="*/ 3494343 h 6299199"/>
              <a:gd name="connsiteX1837" fmla="*/ 17637907 w 18288001"/>
              <a:gd name="connsiteY1837" fmla="*/ 3456194 h 6299199"/>
              <a:gd name="connsiteX1838" fmla="*/ 17612705 w 18288001"/>
              <a:gd name="connsiteY1838" fmla="*/ 3456194 h 6299199"/>
              <a:gd name="connsiteX1839" fmla="*/ 17606405 w 18288001"/>
              <a:gd name="connsiteY1839" fmla="*/ 3446657 h 6299199"/>
              <a:gd name="connsiteX1840" fmla="*/ 17556001 w 18288001"/>
              <a:gd name="connsiteY1840" fmla="*/ 3456194 h 6299199"/>
              <a:gd name="connsiteX1841" fmla="*/ 17530801 w 18288001"/>
              <a:gd name="connsiteY1841" fmla="*/ 3462552 h 6299199"/>
              <a:gd name="connsiteX1842" fmla="*/ 17499299 w 18288001"/>
              <a:gd name="connsiteY1842" fmla="*/ 3462552 h 6299199"/>
              <a:gd name="connsiteX1843" fmla="*/ 17474095 w 18288001"/>
              <a:gd name="connsiteY1843" fmla="*/ 3453015 h 6299199"/>
              <a:gd name="connsiteX1844" fmla="*/ 17480395 w 18288001"/>
              <a:gd name="connsiteY1844" fmla="*/ 3446657 h 6299199"/>
              <a:gd name="connsiteX1845" fmla="*/ 17625307 w 18288001"/>
              <a:gd name="connsiteY1845" fmla="*/ 3418045 h 6299199"/>
              <a:gd name="connsiteX1846" fmla="*/ 17486229 w 18288001"/>
              <a:gd name="connsiteY1846" fmla="*/ 3309309 h 6299199"/>
              <a:gd name="connsiteX1847" fmla="*/ 17524343 w 18288001"/>
              <a:gd name="connsiteY1847" fmla="*/ 3331297 h 6299199"/>
              <a:gd name="connsiteX1848" fmla="*/ 17524343 w 18288001"/>
              <a:gd name="connsiteY1848" fmla="*/ 3356427 h 6299199"/>
              <a:gd name="connsiteX1849" fmla="*/ 17479877 w 18288001"/>
              <a:gd name="connsiteY1849" fmla="*/ 3353285 h 6299199"/>
              <a:gd name="connsiteX1850" fmla="*/ 17422703 w 18288001"/>
              <a:gd name="connsiteY1850" fmla="*/ 3347003 h 6299199"/>
              <a:gd name="connsiteX1851" fmla="*/ 17403643 w 18288001"/>
              <a:gd name="connsiteY1851" fmla="*/ 3337579 h 6299199"/>
              <a:gd name="connsiteX1852" fmla="*/ 17435409 w 18288001"/>
              <a:gd name="connsiteY1852" fmla="*/ 3337579 h 6299199"/>
              <a:gd name="connsiteX1853" fmla="*/ 17460817 w 18288001"/>
              <a:gd name="connsiteY1853" fmla="*/ 3325015 h 6299199"/>
              <a:gd name="connsiteX1854" fmla="*/ 17473523 w 18288001"/>
              <a:gd name="connsiteY1854" fmla="*/ 3325015 h 6299199"/>
              <a:gd name="connsiteX1855" fmla="*/ 17486229 w 18288001"/>
              <a:gd name="connsiteY1855" fmla="*/ 3309309 h 6299199"/>
              <a:gd name="connsiteX1856" fmla="*/ 2252538 w 18288001"/>
              <a:gd name="connsiteY1856" fmla="*/ 3293312 h 6299199"/>
              <a:gd name="connsiteX1857" fmla="*/ 2271909 w 18288001"/>
              <a:gd name="connsiteY1857" fmla="*/ 3315129 h 6299199"/>
              <a:gd name="connsiteX1858" fmla="*/ 2252538 w 18288001"/>
              <a:gd name="connsiteY1858" fmla="*/ 3318245 h 6299199"/>
              <a:gd name="connsiteX1859" fmla="*/ 2213799 w 18288001"/>
              <a:gd name="connsiteY1859" fmla="*/ 3318245 h 6299199"/>
              <a:gd name="connsiteX1860" fmla="*/ 2252538 w 18288001"/>
              <a:gd name="connsiteY1860" fmla="*/ 3293312 h 6299199"/>
              <a:gd name="connsiteX1861" fmla="*/ 2031136 w 18288001"/>
              <a:gd name="connsiteY1861" fmla="*/ 3126533 h 6299199"/>
              <a:gd name="connsiteX1862" fmla="*/ 2024888 w 18288001"/>
              <a:gd name="connsiteY1862" fmla="*/ 3149190 h 6299199"/>
              <a:gd name="connsiteX1863" fmla="*/ 2031136 w 18288001"/>
              <a:gd name="connsiteY1863" fmla="*/ 3126533 h 6299199"/>
              <a:gd name="connsiteX1864" fmla="*/ 18219271 w 18288001"/>
              <a:gd name="connsiteY1864" fmla="*/ 3094616 h 6299199"/>
              <a:gd name="connsiteX1865" fmla="*/ 18269673 w 18288001"/>
              <a:gd name="connsiteY1865" fmla="*/ 3094616 h 6299199"/>
              <a:gd name="connsiteX1866" fmla="*/ 18194067 w 18288001"/>
              <a:gd name="connsiteY1866" fmla="*/ 3110850 h 6299199"/>
              <a:gd name="connsiteX1867" fmla="*/ 18219271 w 18288001"/>
              <a:gd name="connsiteY1867" fmla="*/ 3094616 h 6299199"/>
              <a:gd name="connsiteX1868" fmla="*/ 17777663 w 18288001"/>
              <a:gd name="connsiteY1868" fmla="*/ 2909948 h 6299199"/>
              <a:gd name="connsiteX1869" fmla="*/ 17796565 w 18288001"/>
              <a:gd name="connsiteY1869" fmla="*/ 2925288 h 6299199"/>
              <a:gd name="connsiteX1870" fmla="*/ 17834369 w 18288001"/>
              <a:gd name="connsiteY1870" fmla="*/ 2916084 h 6299199"/>
              <a:gd name="connsiteX1871" fmla="*/ 17828069 w 18288001"/>
              <a:gd name="connsiteY1871" fmla="*/ 2925288 h 6299199"/>
              <a:gd name="connsiteX1872" fmla="*/ 17752461 w 18288001"/>
              <a:gd name="connsiteY1872" fmla="*/ 2919152 h 6299199"/>
              <a:gd name="connsiteX1873" fmla="*/ 17777663 w 18288001"/>
              <a:gd name="connsiteY1873" fmla="*/ 2909948 h 6299199"/>
              <a:gd name="connsiteX1874" fmla="*/ 17649553 w 18288001"/>
              <a:gd name="connsiteY1874" fmla="*/ 2886572 h 6299199"/>
              <a:gd name="connsiteX1875" fmla="*/ 17637335 w 18288001"/>
              <a:gd name="connsiteY1875" fmla="*/ 2925643 h 6299199"/>
              <a:gd name="connsiteX1876" fmla="*/ 17606789 w 18288001"/>
              <a:gd name="connsiteY1876" fmla="*/ 2932155 h 6299199"/>
              <a:gd name="connsiteX1877" fmla="*/ 17631225 w 18288001"/>
              <a:gd name="connsiteY1877" fmla="*/ 2899595 h 6299199"/>
              <a:gd name="connsiteX1878" fmla="*/ 17600677 w 18288001"/>
              <a:gd name="connsiteY1878" fmla="*/ 2909363 h 6299199"/>
              <a:gd name="connsiteX1879" fmla="*/ 17649553 w 18288001"/>
              <a:gd name="connsiteY1879" fmla="*/ 2886572 h 6299199"/>
              <a:gd name="connsiteX1880" fmla="*/ 18117103 w 18288001"/>
              <a:gd name="connsiteY1880" fmla="*/ 1957500 h 6299199"/>
              <a:gd name="connsiteX1881" fmla="*/ 18161993 w 18288001"/>
              <a:gd name="connsiteY1881" fmla="*/ 1964241 h 6299199"/>
              <a:gd name="connsiteX1882" fmla="*/ 18143093 w 18288001"/>
              <a:gd name="connsiteY1882" fmla="*/ 1980103 h 6299199"/>
              <a:gd name="connsiteX1883" fmla="*/ 18117889 w 18288001"/>
              <a:gd name="connsiteY1883" fmla="*/ 2002311 h 6299199"/>
              <a:gd name="connsiteX1884" fmla="*/ 18092687 w 18288001"/>
              <a:gd name="connsiteY1884" fmla="*/ 2024518 h 6299199"/>
              <a:gd name="connsiteX1885" fmla="*/ 18017081 w 18288001"/>
              <a:gd name="connsiteY1885" fmla="*/ 2027690 h 6299199"/>
              <a:gd name="connsiteX1886" fmla="*/ 17972977 w 18288001"/>
              <a:gd name="connsiteY1886" fmla="*/ 2056242 h 6299199"/>
              <a:gd name="connsiteX1887" fmla="*/ 17972977 w 18288001"/>
              <a:gd name="connsiteY1887" fmla="*/ 2049898 h 6299199"/>
              <a:gd name="connsiteX1888" fmla="*/ 17947775 w 18288001"/>
              <a:gd name="connsiteY1888" fmla="*/ 2049898 h 6299199"/>
              <a:gd name="connsiteX1889" fmla="*/ 17998181 w 18288001"/>
              <a:gd name="connsiteY1889" fmla="*/ 2011828 h 6299199"/>
              <a:gd name="connsiteX1890" fmla="*/ 18067487 w 18288001"/>
              <a:gd name="connsiteY1890" fmla="*/ 1989621 h 6299199"/>
              <a:gd name="connsiteX1891" fmla="*/ 18067487 w 18288001"/>
              <a:gd name="connsiteY1891" fmla="*/ 1964241 h 6299199"/>
              <a:gd name="connsiteX1892" fmla="*/ 18067487 w 18288001"/>
              <a:gd name="connsiteY1892" fmla="*/ 1957896 h 6299199"/>
              <a:gd name="connsiteX1893" fmla="*/ 18117103 w 18288001"/>
              <a:gd name="connsiteY1893" fmla="*/ 1957500 h 6299199"/>
              <a:gd name="connsiteX1894" fmla="*/ 18151567 w 18288001"/>
              <a:gd name="connsiteY1894" fmla="*/ 1772392 h 6299199"/>
              <a:gd name="connsiteX1895" fmla="*/ 18187653 w 18288001"/>
              <a:gd name="connsiteY1895" fmla="*/ 1772392 h 6299199"/>
              <a:gd name="connsiteX1896" fmla="*/ 18194067 w 18288001"/>
              <a:gd name="connsiteY1896" fmla="*/ 1788255 h 6299199"/>
              <a:gd name="connsiteX1897" fmla="*/ 18174819 w 18288001"/>
              <a:gd name="connsiteY1897" fmla="*/ 1788255 h 6299199"/>
              <a:gd name="connsiteX1898" fmla="*/ 18174819 w 18288001"/>
              <a:gd name="connsiteY1898" fmla="*/ 1781910 h 6299199"/>
              <a:gd name="connsiteX1899" fmla="*/ 18129915 w 18288001"/>
              <a:gd name="connsiteY1899" fmla="*/ 1781910 h 6299199"/>
              <a:gd name="connsiteX1900" fmla="*/ 18151567 w 18288001"/>
              <a:gd name="connsiteY1900" fmla="*/ 1772392 h 6299199"/>
              <a:gd name="connsiteX1901" fmla="*/ 18199337 w 18288001"/>
              <a:gd name="connsiteY1901" fmla="*/ 1679223 h 6299199"/>
              <a:gd name="connsiteX1902" fmla="*/ 18205523 w 18288001"/>
              <a:gd name="connsiteY1902" fmla="*/ 1701430 h 6299199"/>
              <a:gd name="connsiteX1903" fmla="*/ 18199337 w 18288001"/>
              <a:gd name="connsiteY1903" fmla="*/ 1679223 h 6299199"/>
              <a:gd name="connsiteX1904" fmla="*/ 18118971 w 18288001"/>
              <a:gd name="connsiteY1904" fmla="*/ 1436114 h 6299199"/>
              <a:gd name="connsiteX1905" fmla="*/ 18125335 w 18288001"/>
              <a:gd name="connsiteY1905" fmla="*/ 1449202 h 6299199"/>
              <a:gd name="connsiteX1906" fmla="*/ 18106241 w 18288001"/>
              <a:gd name="connsiteY1906" fmla="*/ 1465567 h 6299199"/>
              <a:gd name="connsiteX1907" fmla="*/ 18093515 w 18288001"/>
              <a:gd name="connsiteY1907" fmla="*/ 1442662 h 6299199"/>
              <a:gd name="connsiteX1908" fmla="*/ 18118971 w 18288001"/>
              <a:gd name="connsiteY1908" fmla="*/ 1436114 h 6299199"/>
              <a:gd name="connsiteX1909" fmla="*/ 13213397 w 18288001"/>
              <a:gd name="connsiteY1909" fmla="*/ 172545 h 6299199"/>
              <a:gd name="connsiteX1910" fmla="*/ 13257122 w 18288001"/>
              <a:gd name="connsiteY1910" fmla="*/ 177426 h 6299199"/>
              <a:gd name="connsiteX1911" fmla="*/ 13281997 w 18288001"/>
              <a:gd name="connsiteY1911" fmla="*/ 183738 h 6299199"/>
              <a:gd name="connsiteX1912" fmla="*/ 13201154 w 18288001"/>
              <a:gd name="connsiteY1912" fmla="*/ 190050 h 6299199"/>
              <a:gd name="connsiteX1913" fmla="*/ 13194936 w 18288001"/>
              <a:gd name="connsiteY1913" fmla="*/ 174270 h 6299199"/>
              <a:gd name="connsiteX1914" fmla="*/ 13213397 w 18288001"/>
              <a:gd name="connsiteY1914" fmla="*/ 172545 h 6299199"/>
              <a:gd name="connsiteX1915" fmla="*/ 12501170 w 18288001"/>
              <a:gd name="connsiteY1915" fmla="*/ 120234 h 6299199"/>
              <a:gd name="connsiteX1916" fmla="*/ 12543698 w 18288001"/>
              <a:gd name="connsiteY1916" fmla="*/ 129779 h 6299199"/>
              <a:gd name="connsiteX1917" fmla="*/ 12575200 w 18288001"/>
              <a:gd name="connsiteY1917" fmla="*/ 145688 h 6299199"/>
              <a:gd name="connsiteX1918" fmla="*/ 12581500 w 18288001"/>
              <a:gd name="connsiteY1918" fmla="*/ 161597 h 6299199"/>
              <a:gd name="connsiteX1919" fmla="*/ 12568899 w 18288001"/>
              <a:gd name="connsiteY1919" fmla="*/ 167960 h 6299199"/>
              <a:gd name="connsiteX1920" fmla="*/ 12436590 w 18288001"/>
              <a:gd name="connsiteY1920" fmla="*/ 161597 h 6299199"/>
              <a:gd name="connsiteX1921" fmla="*/ 12423987 w 18288001"/>
              <a:gd name="connsiteY1921" fmla="*/ 158415 h 6299199"/>
              <a:gd name="connsiteX1922" fmla="*/ 12411387 w 18288001"/>
              <a:gd name="connsiteY1922" fmla="*/ 145688 h 6299199"/>
              <a:gd name="connsiteX1923" fmla="*/ 12468092 w 18288001"/>
              <a:gd name="connsiteY1923" fmla="*/ 129779 h 6299199"/>
              <a:gd name="connsiteX1924" fmla="*/ 12501170 w 18288001"/>
              <a:gd name="connsiteY1924" fmla="*/ 120234 h 6299199"/>
              <a:gd name="connsiteX1925" fmla="*/ 12130649 w 18288001"/>
              <a:gd name="connsiteY1925" fmla="*/ 97912 h 6299199"/>
              <a:gd name="connsiteX1926" fmla="*/ 12157077 w 18288001"/>
              <a:gd name="connsiteY1926" fmla="*/ 100701 h 6299199"/>
              <a:gd name="connsiteX1927" fmla="*/ 12200608 w 18288001"/>
              <a:gd name="connsiteY1927" fmla="*/ 100701 h 6299199"/>
              <a:gd name="connsiteX1928" fmla="*/ 12200608 w 18288001"/>
              <a:gd name="connsiteY1928" fmla="*/ 119826 h 6299199"/>
              <a:gd name="connsiteX1929" fmla="*/ 12188170 w 18288001"/>
              <a:gd name="connsiteY1929" fmla="*/ 123014 h 6299199"/>
              <a:gd name="connsiteX1930" fmla="*/ 12150859 w 18288001"/>
              <a:gd name="connsiteY1930" fmla="*/ 119826 h 6299199"/>
              <a:gd name="connsiteX1931" fmla="*/ 12150859 w 18288001"/>
              <a:gd name="connsiteY1931" fmla="*/ 113451 h 6299199"/>
              <a:gd name="connsiteX1932" fmla="*/ 12113547 w 18288001"/>
              <a:gd name="connsiteY1932" fmla="*/ 119826 h 6299199"/>
              <a:gd name="connsiteX1933" fmla="*/ 12113547 w 18288001"/>
              <a:gd name="connsiteY1933" fmla="*/ 107076 h 6299199"/>
              <a:gd name="connsiteX1934" fmla="*/ 12130649 w 18288001"/>
              <a:gd name="connsiteY1934" fmla="*/ 97912 h 6299199"/>
              <a:gd name="connsiteX1935" fmla="*/ 12360840 w 18288001"/>
              <a:gd name="connsiteY1935" fmla="*/ 42954 h 6299199"/>
              <a:gd name="connsiteX1936" fmla="*/ 12384467 w 18288001"/>
              <a:gd name="connsiteY1936" fmla="*/ 43747 h 6299199"/>
              <a:gd name="connsiteX1937" fmla="*/ 12516777 w 18288001"/>
              <a:gd name="connsiteY1937" fmla="*/ 81817 h 6299199"/>
              <a:gd name="connsiteX1938" fmla="*/ 12434871 w 18288001"/>
              <a:gd name="connsiteY1938" fmla="*/ 91334 h 6299199"/>
              <a:gd name="connsiteX1939" fmla="*/ 12378166 w 18288001"/>
              <a:gd name="connsiteY1939" fmla="*/ 91334 h 6299199"/>
              <a:gd name="connsiteX1940" fmla="*/ 12296260 w 18288001"/>
              <a:gd name="connsiteY1940" fmla="*/ 69127 h 6299199"/>
              <a:gd name="connsiteX1941" fmla="*/ 12302560 w 18288001"/>
              <a:gd name="connsiteY1941" fmla="*/ 46919 h 6299199"/>
              <a:gd name="connsiteX1942" fmla="*/ 12308861 w 18288001"/>
              <a:gd name="connsiteY1942" fmla="*/ 46919 h 6299199"/>
              <a:gd name="connsiteX1943" fmla="*/ 12346664 w 18288001"/>
              <a:gd name="connsiteY1943" fmla="*/ 46919 h 6299199"/>
              <a:gd name="connsiteX1944" fmla="*/ 12360840 w 18288001"/>
              <a:gd name="connsiteY1944" fmla="*/ 42954 h 6299199"/>
              <a:gd name="connsiteX1945" fmla="*/ 11892098 w 18288001"/>
              <a:gd name="connsiteY1945" fmla="*/ 31089 h 6299199"/>
              <a:gd name="connsiteX1946" fmla="*/ 11954516 w 18288001"/>
              <a:gd name="connsiteY1946" fmla="*/ 52657 h 6299199"/>
              <a:gd name="connsiteX1947" fmla="*/ 11960838 w 18288001"/>
              <a:gd name="connsiteY1947" fmla="*/ 52657 h 6299199"/>
              <a:gd name="connsiteX1948" fmla="*/ 12011404 w 18288001"/>
              <a:gd name="connsiteY1948" fmla="*/ 52657 h 6299199"/>
              <a:gd name="connsiteX1949" fmla="*/ 12011404 w 18288001"/>
              <a:gd name="connsiteY1949" fmla="*/ 90999 h 6299199"/>
              <a:gd name="connsiteX1950" fmla="*/ 11986121 w 18288001"/>
              <a:gd name="connsiteY1950" fmla="*/ 106975 h 6299199"/>
              <a:gd name="connsiteX1951" fmla="*/ 11973479 w 18288001"/>
              <a:gd name="connsiteY1951" fmla="*/ 119756 h 6299199"/>
              <a:gd name="connsiteX1952" fmla="*/ 12005083 w 18288001"/>
              <a:gd name="connsiteY1952" fmla="*/ 151708 h 6299199"/>
              <a:gd name="connsiteX1953" fmla="*/ 12049330 w 18288001"/>
              <a:gd name="connsiteY1953" fmla="*/ 151708 h 6299199"/>
              <a:gd name="connsiteX1954" fmla="*/ 12049330 w 18288001"/>
              <a:gd name="connsiteY1954" fmla="*/ 167684 h 6299199"/>
              <a:gd name="connsiteX1955" fmla="*/ 12005083 w 18288001"/>
              <a:gd name="connsiteY1955" fmla="*/ 177270 h 6299199"/>
              <a:gd name="connsiteX1956" fmla="*/ 11998763 w 18288001"/>
              <a:gd name="connsiteY1956" fmla="*/ 177270 h 6299199"/>
              <a:gd name="connsiteX1957" fmla="*/ 12011404 w 18288001"/>
              <a:gd name="connsiteY1957" fmla="*/ 196441 h 6299199"/>
              <a:gd name="connsiteX1958" fmla="*/ 12099896 w 18288001"/>
              <a:gd name="connsiteY1958" fmla="*/ 206026 h 6299199"/>
              <a:gd name="connsiteX1959" fmla="*/ 12207350 w 18288001"/>
              <a:gd name="connsiteY1959" fmla="*/ 196441 h 6299199"/>
              <a:gd name="connsiteX1960" fmla="*/ 12251596 w 18288001"/>
              <a:gd name="connsiteY1960" fmla="*/ 206026 h 6299199"/>
              <a:gd name="connsiteX1961" fmla="*/ 12409618 w 18288001"/>
              <a:gd name="connsiteY1961" fmla="*/ 212417 h 6299199"/>
              <a:gd name="connsiteX1962" fmla="*/ 12434901 w 18288001"/>
              <a:gd name="connsiteY1962" fmla="*/ 212417 h 6299199"/>
              <a:gd name="connsiteX1963" fmla="*/ 12472825 w 18288001"/>
              <a:gd name="connsiteY1963" fmla="*/ 206026 h 6299199"/>
              <a:gd name="connsiteX1964" fmla="*/ 12529713 w 18288001"/>
              <a:gd name="connsiteY1964" fmla="*/ 206026 h 6299199"/>
              <a:gd name="connsiteX1965" fmla="*/ 12548676 w 18288001"/>
              <a:gd name="connsiteY1965" fmla="*/ 206026 h 6299199"/>
              <a:gd name="connsiteX1966" fmla="*/ 12630847 w 18288001"/>
              <a:gd name="connsiteY1966" fmla="*/ 212417 h 6299199"/>
              <a:gd name="connsiteX1967" fmla="*/ 12630847 w 18288001"/>
              <a:gd name="connsiteY1967" fmla="*/ 206026 h 6299199"/>
              <a:gd name="connsiteX1968" fmla="*/ 12643488 w 18288001"/>
              <a:gd name="connsiteY1968" fmla="*/ 206026 h 6299199"/>
              <a:gd name="connsiteX1969" fmla="*/ 12719338 w 18288001"/>
              <a:gd name="connsiteY1969" fmla="*/ 212417 h 6299199"/>
              <a:gd name="connsiteX1970" fmla="*/ 12788867 w 18288001"/>
              <a:gd name="connsiteY1970" fmla="*/ 215612 h 6299199"/>
              <a:gd name="connsiteX1971" fmla="*/ 12826793 w 18288001"/>
              <a:gd name="connsiteY1971" fmla="*/ 215612 h 6299199"/>
              <a:gd name="connsiteX1972" fmla="*/ 12826793 w 18288001"/>
              <a:gd name="connsiteY1972" fmla="*/ 212417 h 6299199"/>
              <a:gd name="connsiteX1973" fmla="*/ 12877360 w 18288001"/>
              <a:gd name="connsiteY1973" fmla="*/ 206026 h 6299199"/>
              <a:gd name="connsiteX1974" fmla="*/ 12940567 w 18288001"/>
              <a:gd name="connsiteY1974" fmla="*/ 212417 h 6299199"/>
              <a:gd name="connsiteX1975" fmla="*/ 12953210 w 18288001"/>
              <a:gd name="connsiteY1975" fmla="*/ 212417 h 6299199"/>
              <a:gd name="connsiteX1976" fmla="*/ 13035381 w 18288001"/>
              <a:gd name="connsiteY1976" fmla="*/ 215612 h 6299199"/>
              <a:gd name="connsiteX1977" fmla="*/ 13092268 w 18288001"/>
              <a:gd name="connsiteY1977" fmla="*/ 212417 h 6299199"/>
              <a:gd name="connsiteX1978" fmla="*/ 13218685 w 18288001"/>
              <a:gd name="connsiteY1978" fmla="*/ 212417 h 6299199"/>
              <a:gd name="connsiteX1979" fmla="*/ 13262930 w 18288001"/>
              <a:gd name="connsiteY1979" fmla="*/ 222002 h 6299199"/>
              <a:gd name="connsiteX1980" fmla="*/ 13269252 w 18288001"/>
              <a:gd name="connsiteY1980" fmla="*/ 222002 h 6299199"/>
              <a:gd name="connsiteX1981" fmla="*/ 13370385 w 18288001"/>
              <a:gd name="connsiteY1981" fmla="*/ 212417 h 6299199"/>
              <a:gd name="connsiteX1982" fmla="*/ 13458876 w 18288001"/>
              <a:gd name="connsiteY1982" fmla="*/ 212417 h 6299199"/>
              <a:gd name="connsiteX1983" fmla="*/ 13553690 w 18288001"/>
              <a:gd name="connsiteY1983" fmla="*/ 215612 h 6299199"/>
              <a:gd name="connsiteX1984" fmla="*/ 13635860 w 18288001"/>
              <a:gd name="connsiteY1984" fmla="*/ 215612 h 6299199"/>
              <a:gd name="connsiteX1985" fmla="*/ 13642181 w 18288001"/>
              <a:gd name="connsiteY1985" fmla="*/ 215612 h 6299199"/>
              <a:gd name="connsiteX1986" fmla="*/ 13736994 w 18288001"/>
              <a:gd name="connsiteY1986" fmla="*/ 215612 h 6299199"/>
              <a:gd name="connsiteX1987" fmla="*/ 13812844 w 18288001"/>
              <a:gd name="connsiteY1987" fmla="*/ 215612 h 6299199"/>
              <a:gd name="connsiteX1988" fmla="*/ 13863411 w 18288001"/>
              <a:gd name="connsiteY1988" fmla="*/ 212417 h 6299199"/>
              <a:gd name="connsiteX1989" fmla="*/ 13913978 w 18288001"/>
              <a:gd name="connsiteY1989" fmla="*/ 222002 h 6299199"/>
              <a:gd name="connsiteX1990" fmla="*/ 13913978 w 18288001"/>
              <a:gd name="connsiteY1990" fmla="*/ 228393 h 6299199"/>
              <a:gd name="connsiteX1991" fmla="*/ 13951903 w 18288001"/>
              <a:gd name="connsiteY1991" fmla="*/ 231588 h 6299199"/>
              <a:gd name="connsiteX1992" fmla="*/ 13996149 w 18288001"/>
              <a:gd name="connsiteY1992" fmla="*/ 228393 h 6299199"/>
              <a:gd name="connsiteX1993" fmla="*/ 14034073 w 18288001"/>
              <a:gd name="connsiteY1993" fmla="*/ 231588 h 6299199"/>
              <a:gd name="connsiteX1994" fmla="*/ 14034073 w 18288001"/>
              <a:gd name="connsiteY1994" fmla="*/ 228393 h 6299199"/>
              <a:gd name="connsiteX1995" fmla="*/ 14103604 w 18288001"/>
              <a:gd name="connsiteY1995" fmla="*/ 222002 h 6299199"/>
              <a:gd name="connsiteX1996" fmla="*/ 14109924 w 18288001"/>
              <a:gd name="connsiteY1996" fmla="*/ 222002 h 6299199"/>
              <a:gd name="connsiteX1997" fmla="*/ 14274266 w 18288001"/>
              <a:gd name="connsiteY1997" fmla="*/ 212417 h 6299199"/>
              <a:gd name="connsiteX1998" fmla="*/ 14369079 w 18288001"/>
              <a:gd name="connsiteY1998" fmla="*/ 212417 h 6299199"/>
              <a:gd name="connsiteX1999" fmla="*/ 14381720 w 18288001"/>
              <a:gd name="connsiteY1999" fmla="*/ 212417 h 6299199"/>
              <a:gd name="connsiteX2000" fmla="*/ 14501815 w 18288001"/>
              <a:gd name="connsiteY2000" fmla="*/ 212417 h 6299199"/>
              <a:gd name="connsiteX2001" fmla="*/ 14640875 w 18288001"/>
              <a:gd name="connsiteY2001" fmla="*/ 206026 h 6299199"/>
              <a:gd name="connsiteX2002" fmla="*/ 14691442 w 18288001"/>
              <a:gd name="connsiteY2002" fmla="*/ 206026 h 6299199"/>
              <a:gd name="connsiteX2003" fmla="*/ 14710404 w 18288001"/>
              <a:gd name="connsiteY2003" fmla="*/ 206026 h 6299199"/>
              <a:gd name="connsiteX2004" fmla="*/ 14710404 w 18288001"/>
              <a:gd name="connsiteY2004" fmla="*/ 212417 h 6299199"/>
              <a:gd name="connsiteX2005" fmla="*/ 14742008 w 18288001"/>
              <a:gd name="connsiteY2005" fmla="*/ 212417 h 6299199"/>
              <a:gd name="connsiteX2006" fmla="*/ 14767292 w 18288001"/>
              <a:gd name="connsiteY2006" fmla="*/ 206026 h 6299199"/>
              <a:gd name="connsiteX2007" fmla="*/ 14887388 w 18288001"/>
              <a:gd name="connsiteY2007" fmla="*/ 206026 h 6299199"/>
              <a:gd name="connsiteX2008" fmla="*/ 14900029 w 18288001"/>
              <a:gd name="connsiteY2008" fmla="*/ 206026 h 6299199"/>
              <a:gd name="connsiteX2009" fmla="*/ 15020126 w 18288001"/>
              <a:gd name="connsiteY2009" fmla="*/ 206026 h 6299199"/>
              <a:gd name="connsiteX2010" fmla="*/ 15020126 w 18288001"/>
              <a:gd name="connsiteY2010" fmla="*/ 196441 h 6299199"/>
              <a:gd name="connsiteX2011" fmla="*/ 15146543 w 18288001"/>
              <a:gd name="connsiteY2011" fmla="*/ 196441 h 6299199"/>
              <a:gd name="connsiteX2012" fmla="*/ 15146543 w 18288001"/>
              <a:gd name="connsiteY2012" fmla="*/ 199636 h 6299199"/>
              <a:gd name="connsiteX2013" fmla="*/ 15184467 w 18288001"/>
              <a:gd name="connsiteY2013" fmla="*/ 196441 h 6299199"/>
              <a:gd name="connsiteX2014" fmla="*/ 15228713 w 18288001"/>
              <a:gd name="connsiteY2014" fmla="*/ 183660 h 6299199"/>
              <a:gd name="connsiteX2015" fmla="*/ 15228713 w 18288001"/>
              <a:gd name="connsiteY2015" fmla="*/ 177270 h 6299199"/>
              <a:gd name="connsiteX2016" fmla="*/ 15317205 w 18288001"/>
              <a:gd name="connsiteY2016" fmla="*/ 151708 h 6299199"/>
              <a:gd name="connsiteX2017" fmla="*/ 15342489 w 18288001"/>
              <a:gd name="connsiteY2017" fmla="*/ 151708 h 6299199"/>
              <a:gd name="connsiteX2018" fmla="*/ 15361451 w 18288001"/>
              <a:gd name="connsiteY2018" fmla="*/ 151708 h 6299199"/>
              <a:gd name="connsiteX2019" fmla="*/ 15412018 w 18288001"/>
              <a:gd name="connsiteY2019" fmla="*/ 145317 h 6299199"/>
              <a:gd name="connsiteX2020" fmla="*/ 15418339 w 18288001"/>
              <a:gd name="connsiteY2020" fmla="*/ 167684 h 6299199"/>
              <a:gd name="connsiteX2021" fmla="*/ 15487868 w 18288001"/>
              <a:gd name="connsiteY2021" fmla="*/ 161293 h 6299199"/>
              <a:gd name="connsiteX2022" fmla="*/ 15500509 w 18288001"/>
              <a:gd name="connsiteY2022" fmla="*/ 161293 h 6299199"/>
              <a:gd name="connsiteX2023" fmla="*/ 15525792 w 18288001"/>
              <a:gd name="connsiteY2023" fmla="*/ 167684 h 6299199"/>
              <a:gd name="connsiteX2024" fmla="*/ 15633247 w 18288001"/>
              <a:gd name="connsiteY2024" fmla="*/ 174075 h 6299199"/>
              <a:gd name="connsiteX2025" fmla="*/ 15658531 w 18288001"/>
              <a:gd name="connsiteY2025" fmla="*/ 177270 h 6299199"/>
              <a:gd name="connsiteX2026" fmla="*/ 15772305 w 18288001"/>
              <a:gd name="connsiteY2026" fmla="*/ 196441 h 6299199"/>
              <a:gd name="connsiteX2027" fmla="*/ 15778626 w 18288001"/>
              <a:gd name="connsiteY2027" fmla="*/ 196441 h 6299199"/>
              <a:gd name="connsiteX2028" fmla="*/ 15803910 w 18288001"/>
              <a:gd name="connsiteY2028" fmla="*/ 196441 h 6299199"/>
              <a:gd name="connsiteX2029" fmla="*/ 15879760 w 18288001"/>
              <a:gd name="connsiteY2029" fmla="*/ 222002 h 6299199"/>
              <a:gd name="connsiteX2030" fmla="*/ 15879760 w 18288001"/>
              <a:gd name="connsiteY2030" fmla="*/ 228393 h 6299199"/>
              <a:gd name="connsiteX2031" fmla="*/ 15924005 w 18288001"/>
              <a:gd name="connsiteY2031" fmla="*/ 237979 h 6299199"/>
              <a:gd name="connsiteX2032" fmla="*/ 15974572 w 18288001"/>
              <a:gd name="connsiteY2032" fmla="*/ 250759 h 6299199"/>
              <a:gd name="connsiteX2033" fmla="*/ 15993534 w 18288001"/>
              <a:gd name="connsiteY2033" fmla="*/ 250759 h 6299199"/>
              <a:gd name="connsiteX2034" fmla="*/ 16069385 w 18288001"/>
              <a:gd name="connsiteY2034" fmla="*/ 282711 h 6299199"/>
              <a:gd name="connsiteX2035" fmla="*/ 16094668 w 18288001"/>
              <a:gd name="connsiteY2035" fmla="*/ 298687 h 6299199"/>
              <a:gd name="connsiteX2036" fmla="*/ 16132594 w 18288001"/>
              <a:gd name="connsiteY2036" fmla="*/ 327444 h 6299199"/>
              <a:gd name="connsiteX2037" fmla="*/ 16145235 w 18288001"/>
              <a:gd name="connsiteY2037" fmla="*/ 359395 h 6299199"/>
              <a:gd name="connsiteX2038" fmla="*/ 16202123 w 18288001"/>
              <a:gd name="connsiteY2038" fmla="*/ 368981 h 6299199"/>
              <a:gd name="connsiteX2039" fmla="*/ 16214765 w 18288001"/>
              <a:gd name="connsiteY2039" fmla="*/ 368981 h 6299199"/>
              <a:gd name="connsiteX2040" fmla="*/ 16277973 w 18288001"/>
              <a:gd name="connsiteY2040" fmla="*/ 391348 h 6299199"/>
              <a:gd name="connsiteX2041" fmla="*/ 16296935 w 18288001"/>
              <a:gd name="connsiteY2041" fmla="*/ 404128 h 6299199"/>
              <a:gd name="connsiteX2042" fmla="*/ 16341181 w 18288001"/>
              <a:gd name="connsiteY2042" fmla="*/ 407324 h 6299199"/>
              <a:gd name="connsiteX2043" fmla="*/ 16341181 w 18288001"/>
              <a:gd name="connsiteY2043" fmla="*/ 413714 h 6299199"/>
              <a:gd name="connsiteX2044" fmla="*/ 16404390 w 18288001"/>
              <a:gd name="connsiteY2044" fmla="*/ 420104 h 6299199"/>
              <a:gd name="connsiteX2045" fmla="*/ 16435995 w 18288001"/>
              <a:gd name="connsiteY2045" fmla="*/ 442471 h 6299199"/>
              <a:gd name="connsiteX2046" fmla="*/ 16461278 w 18288001"/>
              <a:gd name="connsiteY2046" fmla="*/ 452057 h 6299199"/>
              <a:gd name="connsiteX2047" fmla="*/ 16467598 w 18288001"/>
              <a:gd name="connsiteY2047" fmla="*/ 445666 h 6299199"/>
              <a:gd name="connsiteX2048" fmla="*/ 16511845 w 18288001"/>
              <a:gd name="connsiteY2048" fmla="*/ 461642 h 6299199"/>
              <a:gd name="connsiteX2049" fmla="*/ 16562410 w 18288001"/>
              <a:gd name="connsiteY2049" fmla="*/ 474422 h 6299199"/>
              <a:gd name="connsiteX2050" fmla="*/ 16587694 w 18288001"/>
              <a:gd name="connsiteY2050" fmla="*/ 480813 h 6299199"/>
              <a:gd name="connsiteX2051" fmla="*/ 16612977 w 18288001"/>
              <a:gd name="connsiteY2051" fmla="*/ 499984 h 6299199"/>
              <a:gd name="connsiteX2052" fmla="*/ 16625619 w 18288001"/>
              <a:gd name="connsiteY2052" fmla="*/ 512765 h 6299199"/>
              <a:gd name="connsiteX2053" fmla="*/ 16644582 w 18288001"/>
              <a:gd name="connsiteY2053" fmla="*/ 512765 h 6299199"/>
              <a:gd name="connsiteX2054" fmla="*/ 16669864 w 18288001"/>
              <a:gd name="connsiteY2054" fmla="*/ 522351 h 6299199"/>
              <a:gd name="connsiteX2055" fmla="*/ 16745715 w 18288001"/>
              <a:gd name="connsiteY2055" fmla="*/ 583059 h 6299199"/>
              <a:gd name="connsiteX2056" fmla="*/ 16758358 w 18288001"/>
              <a:gd name="connsiteY2056" fmla="*/ 583059 h 6299199"/>
              <a:gd name="connsiteX2057" fmla="*/ 16770997 w 18288001"/>
              <a:gd name="connsiteY2057" fmla="*/ 599035 h 6299199"/>
              <a:gd name="connsiteX2058" fmla="*/ 16789961 w 18288001"/>
              <a:gd name="connsiteY2058" fmla="*/ 599035 h 6299199"/>
              <a:gd name="connsiteX2059" fmla="*/ 16789961 w 18288001"/>
              <a:gd name="connsiteY2059" fmla="*/ 605425 h 6299199"/>
              <a:gd name="connsiteX2060" fmla="*/ 16846849 w 18288001"/>
              <a:gd name="connsiteY2060" fmla="*/ 666135 h 6299199"/>
              <a:gd name="connsiteX2061" fmla="*/ 16846849 w 18288001"/>
              <a:gd name="connsiteY2061" fmla="*/ 672525 h 6299199"/>
              <a:gd name="connsiteX2062" fmla="*/ 16846849 w 18288001"/>
              <a:gd name="connsiteY2062" fmla="*/ 726843 h 6299199"/>
              <a:gd name="connsiteX2063" fmla="*/ 16846849 w 18288001"/>
              <a:gd name="connsiteY2063" fmla="*/ 736429 h 6299199"/>
              <a:gd name="connsiteX2064" fmla="*/ 16840527 w 18288001"/>
              <a:gd name="connsiteY2064" fmla="*/ 736429 h 6299199"/>
              <a:gd name="connsiteX2065" fmla="*/ 16840527 w 18288001"/>
              <a:gd name="connsiteY2065" fmla="*/ 774771 h 6299199"/>
              <a:gd name="connsiteX2066" fmla="*/ 16865809 w 18288001"/>
              <a:gd name="connsiteY2066" fmla="*/ 797137 h 6299199"/>
              <a:gd name="connsiteX2067" fmla="*/ 16815245 w 18288001"/>
              <a:gd name="connsiteY2067" fmla="*/ 803528 h 6299199"/>
              <a:gd name="connsiteX2068" fmla="*/ 16808925 w 18288001"/>
              <a:gd name="connsiteY2068" fmla="*/ 813113 h 6299199"/>
              <a:gd name="connsiteX2069" fmla="*/ 16884773 w 18288001"/>
              <a:gd name="connsiteY2069" fmla="*/ 867432 h 6299199"/>
              <a:gd name="connsiteX2070" fmla="*/ 16897415 w 18288001"/>
              <a:gd name="connsiteY2070" fmla="*/ 880213 h 6299199"/>
              <a:gd name="connsiteX2071" fmla="*/ 16954303 w 18288001"/>
              <a:gd name="connsiteY2071" fmla="*/ 883408 h 6299199"/>
              <a:gd name="connsiteX2072" fmla="*/ 16966943 w 18288001"/>
              <a:gd name="connsiteY2072" fmla="*/ 896188 h 6299199"/>
              <a:gd name="connsiteX2073" fmla="*/ 17030155 w 18288001"/>
              <a:gd name="connsiteY2073" fmla="*/ 918555 h 6299199"/>
              <a:gd name="connsiteX2074" fmla="*/ 17036473 w 18288001"/>
              <a:gd name="connsiteY2074" fmla="*/ 934530 h 6299199"/>
              <a:gd name="connsiteX2075" fmla="*/ 17137607 w 18288001"/>
              <a:gd name="connsiteY2075" fmla="*/ 956897 h 6299199"/>
              <a:gd name="connsiteX2076" fmla="*/ 17143929 w 18288001"/>
              <a:gd name="connsiteY2076" fmla="*/ 956897 h 6299199"/>
              <a:gd name="connsiteX2077" fmla="*/ 17200817 w 18288001"/>
              <a:gd name="connsiteY2077" fmla="*/ 972872 h 6299199"/>
              <a:gd name="connsiteX2078" fmla="*/ 17226101 w 18288001"/>
              <a:gd name="connsiteY2078" fmla="*/ 1004826 h 6299199"/>
              <a:gd name="connsiteX2079" fmla="*/ 17238741 w 18288001"/>
              <a:gd name="connsiteY2079" fmla="*/ 1014410 h 6299199"/>
              <a:gd name="connsiteX2080" fmla="*/ 17257701 w 18288001"/>
              <a:gd name="connsiteY2080" fmla="*/ 1036779 h 6299199"/>
              <a:gd name="connsiteX2081" fmla="*/ 17264023 w 18288001"/>
              <a:gd name="connsiteY2081" fmla="*/ 1049557 h 6299199"/>
              <a:gd name="connsiteX2082" fmla="*/ 17314593 w 18288001"/>
              <a:gd name="connsiteY2082" fmla="*/ 1049557 h 6299199"/>
              <a:gd name="connsiteX2083" fmla="*/ 17365157 w 18288001"/>
              <a:gd name="connsiteY2083" fmla="*/ 1065534 h 6299199"/>
              <a:gd name="connsiteX2084" fmla="*/ 17365157 w 18288001"/>
              <a:gd name="connsiteY2084" fmla="*/ 1071924 h 6299199"/>
              <a:gd name="connsiteX2085" fmla="*/ 17403083 w 18288001"/>
              <a:gd name="connsiteY2085" fmla="*/ 1081509 h 6299199"/>
              <a:gd name="connsiteX2086" fmla="*/ 17434687 w 18288001"/>
              <a:gd name="connsiteY2086" fmla="*/ 1087899 h 6299199"/>
              <a:gd name="connsiteX2087" fmla="*/ 17453651 w 18288001"/>
              <a:gd name="connsiteY2087" fmla="*/ 1103877 h 6299199"/>
              <a:gd name="connsiteX2088" fmla="*/ 17478933 w 18288001"/>
              <a:gd name="connsiteY2088" fmla="*/ 1113461 h 6299199"/>
              <a:gd name="connsiteX2089" fmla="*/ 17478933 w 18288001"/>
              <a:gd name="connsiteY2089" fmla="*/ 1126242 h 6299199"/>
              <a:gd name="connsiteX2090" fmla="*/ 17535821 w 18288001"/>
              <a:gd name="connsiteY2090" fmla="*/ 1151804 h 6299199"/>
              <a:gd name="connsiteX2091" fmla="*/ 17548463 w 18288001"/>
              <a:gd name="connsiteY2091" fmla="*/ 1151804 h 6299199"/>
              <a:gd name="connsiteX2092" fmla="*/ 17548463 w 18288001"/>
              <a:gd name="connsiteY2092" fmla="*/ 1174171 h 6299199"/>
              <a:gd name="connsiteX2093" fmla="*/ 17599029 w 18288001"/>
              <a:gd name="connsiteY2093" fmla="*/ 1190146 h 6299199"/>
              <a:gd name="connsiteX2094" fmla="*/ 17605351 w 18288001"/>
              <a:gd name="connsiteY2094" fmla="*/ 1190146 h 6299199"/>
              <a:gd name="connsiteX2095" fmla="*/ 17611671 w 18288001"/>
              <a:gd name="connsiteY2095" fmla="*/ 1190146 h 6299199"/>
              <a:gd name="connsiteX2096" fmla="*/ 17611671 w 18288001"/>
              <a:gd name="connsiteY2096" fmla="*/ 1196537 h 6299199"/>
              <a:gd name="connsiteX2097" fmla="*/ 17630633 w 18288001"/>
              <a:gd name="connsiteY2097" fmla="*/ 1218904 h 6299199"/>
              <a:gd name="connsiteX2098" fmla="*/ 17655915 w 18288001"/>
              <a:gd name="connsiteY2098" fmla="*/ 1222097 h 6299199"/>
              <a:gd name="connsiteX2099" fmla="*/ 17655915 w 18288001"/>
              <a:gd name="connsiteY2099" fmla="*/ 1234879 h 6299199"/>
              <a:gd name="connsiteX2100" fmla="*/ 17719127 w 18288001"/>
              <a:gd name="connsiteY2100" fmla="*/ 1250855 h 6299199"/>
              <a:gd name="connsiteX2101" fmla="*/ 17719127 w 18288001"/>
              <a:gd name="connsiteY2101" fmla="*/ 1260440 h 6299199"/>
              <a:gd name="connsiteX2102" fmla="*/ 17674879 w 18288001"/>
              <a:gd name="connsiteY2102" fmla="*/ 1266830 h 6299199"/>
              <a:gd name="connsiteX2103" fmla="*/ 17674879 w 18288001"/>
              <a:gd name="connsiteY2103" fmla="*/ 1279611 h 6299199"/>
              <a:gd name="connsiteX2104" fmla="*/ 17655915 w 18288001"/>
              <a:gd name="connsiteY2104" fmla="*/ 1282806 h 6299199"/>
              <a:gd name="connsiteX2105" fmla="*/ 17725447 w 18288001"/>
              <a:gd name="connsiteY2105" fmla="*/ 1279611 h 6299199"/>
              <a:gd name="connsiteX2106" fmla="*/ 17624315 w 18288001"/>
              <a:gd name="connsiteY2106" fmla="*/ 1298783 h 6299199"/>
              <a:gd name="connsiteX2107" fmla="*/ 17605351 w 18288001"/>
              <a:gd name="connsiteY2107" fmla="*/ 1305173 h 6299199"/>
              <a:gd name="connsiteX2108" fmla="*/ 17624315 w 18288001"/>
              <a:gd name="connsiteY2108" fmla="*/ 1327540 h 6299199"/>
              <a:gd name="connsiteX2109" fmla="*/ 17674879 w 18288001"/>
              <a:gd name="connsiteY2109" fmla="*/ 1333930 h 6299199"/>
              <a:gd name="connsiteX2110" fmla="*/ 17649597 w 18288001"/>
              <a:gd name="connsiteY2110" fmla="*/ 1337125 h 6299199"/>
              <a:gd name="connsiteX2111" fmla="*/ 17706485 w 18288001"/>
              <a:gd name="connsiteY2111" fmla="*/ 1343516 h 6299199"/>
              <a:gd name="connsiteX2112" fmla="*/ 17693841 w 18288001"/>
              <a:gd name="connsiteY2112" fmla="*/ 1356296 h 6299199"/>
              <a:gd name="connsiteX2113" fmla="*/ 17706485 w 18288001"/>
              <a:gd name="connsiteY2113" fmla="*/ 1372272 h 6299199"/>
              <a:gd name="connsiteX2114" fmla="*/ 17801297 w 18288001"/>
              <a:gd name="connsiteY2114" fmla="*/ 1359492 h 6299199"/>
              <a:gd name="connsiteX2115" fmla="*/ 17807617 w 18288001"/>
              <a:gd name="connsiteY2115" fmla="*/ 1359492 h 6299199"/>
              <a:gd name="connsiteX2116" fmla="*/ 17769691 w 18288001"/>
              <a:gd name="connsiteY2116" fmla="*/ 1375468 h 6299199"/>
              <a:gd name="connsiteX2117" fmla="*/ 17776011 w 18288001"/>
              <a:gd name="connsiteY2117" fmla="*/ 1388248 h 6299199"/>
              <a:gd name="connsiteX2118" fmla="*/ 17801297 w 18288001"/>
              <a:gd name="connsiteY2118" fmla="*/ 1397834 h 6299199"/>
              <a:gd name="connsiteX2119" fmla="*/ 17807617 w 18288001"/>
              <a:gd name="connsiteY2119" fmla="*/ 1375468 h 6299199"/>
              <a:gd name="connsiteX2120" fmla="*/ 17858181 w 18288001"/>
              <a:gd name="connsiteY2120" fmla="*/ 1375468 h 6299199"/>
              <a:gd name="connsiteX2121" fmla="*/ 17883467 w 18288001"/>
              <a:gd name="connsiteY2121" fmla="*/ 1413810 h 6299199"/>
              <a:gd name="connsiteX2122" fmla="*/ 17851863 w 18288001"/>
              <a:gd name="connsiteY2122" fmla="*/ 1442569 h 6299199"/>
              <a:gd name="connsiteX2123" fmla="*/ 17908751 w 18288001"/>
              <a:gd name="connsiteY2123" fmla="*/ 1471323 h 6299199"/>
              <a:gd name="connsiteX2124" fmla="*/ 17870825 w 18288001"/>
              <a:gd name="connsiteY2124" fmla="*/ 1464933 h 6299199"/>
              <a:gd name="connsiteX2125" fmla="*/ 17851863 w 18288001"/>
              <a:gd name="connsiteY2125" fmla="*/ 1474518 h 6299199"/>
              <a:gd name="connsiteX2126" fmla="*/ 17896109 w 18288001"/>
              <a:gd name="connsiteY2126" fmla="*/ 1519251 h 6299199"/>
              <a:gd name="connsiteX2127" fmla="*/ 17858181 w 18288001"/>
              <a:gd name="connsiteY2127" fmla="*/ 1528837 h 6299199"/>
              <a:gd name="connsiteX2128" fmla="*/ 17902431 w 18288001"/>
              <a:gd name="connsiteY2128" fmla="*/ 1528837 h 6299199"/>
              <a:gd name="connsiteX2129" fmla="*/ 17908751 w 18288001"/>
              <a:gd name="connsiteY2129" fmla="*/ 1557594 h 6299199"/>
              <a:gd name="connsiteX2130" fmla="*/ 17883467 w 18288001"/>
              <a:gd name="connsiteY2130" fmla="*/ 1563983 h 6299199"/>
              <a:gd name="connsiteX2131" fmla="*/ 17845543 w 18288001"/>
              <a:gd name="connsiteY2131" fmla="*/ 1525641 h 6299199"/>
              <a:gd name="connsiteX2132" fmla="*/ 17769691 w 18288001"/>
              <a:gd name="connsiteY2132" fmla="*/ 1541618 h 6299199"/>
              <a:gd name="connsiteX2133" fmla="*/ 17776011 w 18288001"/>
              <a:gd name="connsiteY2133" fmla="*/ 1525641 h 6299199"/>
              <a:gd name="connsiteX2134" fmla="*/ 17807617 w 18288001"/>
              <a:gd name="connsiteY2134" fmla="*/ 1525641 h 6299199"/>
              <a:gd name="connsiteX2135" fmla="*/ 17769691 w 18288001"/>
              <a:gd name="connsiteY2135" fmla="*/ 1503275 h 6299199"/>
              <a:gd name="connsiteX2136" fmla="*/ 17794975 w 18288001"/>
              <a:gd name="connsiteY2136" fmla="*/ 1474518 h 6299199"/>
              <a:gd name="connsiteX2137" fmla="*/ 17769691 w 18288001"/>
              <a:gd name="connsiteY2137" fmla="*/ 1471323 h 6299199"/>
              <a:gd name="connsiteX2138" fmla="*/ 17776011 w 18288001"/>
              <a:gd name="connsiteY2138" fmla="*/ 1448957 h 6299199"/>
              <a:gd name="connsiteX2139" fmla="*/ 17807617 w 18288001"/>
              <a:gd name="connsiteY2139" fmla="*/ 1452151 h 6299199"/>
              <a:gd name="connsiteX2140" fmla="*/ 17776011 w 18288001"/>
              <a:gd name="connsiteY2140" fmla="*/ 1436176 h 6299199"/>
              <a:gd name="connsiteX2141" fmla="*/ 17794975 w 18288001"/>
              <a:gd name="connsiteY2141" fmla="*/ 1413810 h 6299199"/>
              <a:gd name="connsiteX2142" fmla="*/ 17750729 w 18288001"/>
              <a:gd name="connsiteY2142" fmla="*/ 1372272 h 6299199"/>
              <a:gd name="connsiteX2143" fmla="*/ 17725447 w 18288001"/>
              <a:gd name="connsiteY2143" fmla="*/ 1375468 h 6299199"/>
              <a:gd name="connsiteX2144" fmla="*/ 17750729 w 18288001"/>
              <a:gd name="connsiteY2144" fmla="*/ 1410615 h 6299199"/>
              <a:gd name="connsiteX2145" fmla="*/ 17719127 w 18288001"/>
              <a:gd name="connsiteY2145" fmla="*/ 1397834 h 6299199"/>
              <a:gd name="connsiteX2146" fmla="*/ 17706485 w 18288001"/>
              <a:gd name="connsiteY2146" fmla="*/ 1397834 h 6299199"/>
              <a:gd name="connsiteX2147" fmla="*/ 17719127 w 18288001"/>
              <a:gd name="connsiteY2147" fmla="*/ 1436176 h 6299199"/>
              <a:gd name="connsiteX2148" fmla="*/ 17674879 w 18288001"/>
              <a:gd name="connsiteY2148" fmla="*/ 1448957 h 6299199"/>
              <a:gd name="connsiteX2149" fmla="*/ 17674879 w 18288001"/>
              <a:gd name="connsiteY2149" fmla="*/ 1464933 h 6299199"/>
              <a:gd name="connsiteX2150" fmla="*/ 17706485 w 18288001"/>
              <a:gd name="connsiteY2150" fmla="*/ 1464933 h 6299199"/>
              <a:gd name="connsiteX2151" fmla="*/ 17744409 w 18288001"/>
              <a:gd name="connsiteY2151" fmla="*/ 1458542 h 6299199"/>
              <a:gd name="connsiteX2152" fmla="*/ 17750729 w 18288001"/>
              <a:gd name="connsiteY2152" fmla="*/ 1480908 h 6299199"/>
              <a:gd name="connsiteX2153" fmla="*/ 17719127 w 18288001"/>
              <a:gd name="connsiteY2153" fmla="*/ 1474518 h 6299199"/>
              <a:gd name="connsiteX2154" fmla="*/ 17744409 w 18288001"/>
              <a:gd name="connsiteY2154" fmla="*/ 1503275 h 6299199"/>
              <a:gd name="connsiteX2155" fmla="*/ 17693841 w 18288001"/>
              <a:gd name="connsiteY2155" fmla="*/ 1509665 h 6299199"/>
              <a:gd name="connsiteX2156" fmla="*/ 17700163 w 18288001"/>
              <a:gd name="connsiteY2156" fmla="*/ 1525641 h 6299199"/>
              <a:gd name="connsiteX2157" fmla="*/ 17731767 w 18288001"/>
              <a:gd name="connsiteY2157" fmla="*/ 1525641 h 6299199"/>
              <a:gd name="connsiteX2158" fmla="*/ 17750729 w 18288001"/>
              <a:gd name="connsiteY2158" fmla="*/ 1541618 h 6299199"/>
              <a:gd name="connsiteX2159" fmla="*/ 17776011 w 18288001"/>
              <a:gd name="connsiteY2159" fmla="*/ 1563983 h 6299199"/>
              <a:gd name="connsiteX2160" fmla="*/ 17750729 w 18288001"/>
              <a:gd name="connsiteY2160" fmla="*/ 1573569 h 6299199"/>
              <a:gd name="connsiteX2161" fmla="*/ 17801297 w 18288001"/>
              <a:gd name="connsiteY2161" fmla="*/ 1567179 h 6299199"/>
              <a:gd name="connsiteX2162" fmla="*/ 17794975 w 18288001"/>
              <a:gd name="connsiteY2162" fmla="*/ 1595936 h 6299199"/>
              <a:gd name="connsiteX2163" fmla="*/ 17870825 w 18288001"/>
              <a:gd name="connsiteY2163" fmla="*/ 1605522 h 6299199"/>
              <a:gd name="connsiteX2164" fmla="*/ 17946675 w 18288001"/>
              <a:gd name="connsiteY2164" fmla="*/ 1602327 h 6299199"/>
              <a:gd name="connsiteX2165" fmla="*/ 18022527 w 18288001"/>
              <a:gd name="connsiteY2165" fmla="*/ 1567179 h 6299199"/>
              <a:gd name="connsiteX2166" fmla="*/ 18016207 w 18288001"/>
              <a:gd name="connsiteY2166" fmla="*/ 1579960 h 6299199"/>
              <a:gd name="connsiteX2167" fmla="*/ 18028845 w 18288001"/>
              <a:gd name="connsiteY2167" fmla="*/ 1573569 h 6299199"/>
              <a:gd name="connsiteX2168" fmla="*/ 18041489 w 18288001"/>
              <a:gd name="connsiteY2168" fmla="*/ 1573569 h 6299199"/>
              <a:gd name="connsiteX2169" fmla="*/ 18003563 w 18288001"/>
              <a:gd name="connsiteY2169" fmla="*/ 1595936 h 6299199"/>
              <a:gd name="connsiteX2170" fmla="*/ 18022527 w 18288001"/>
              <a:gd name="connsiteY2170" fmla="*/ 1605522 h 6299199"/>
              <a:gd name="connsiteX2171" fmla="*/ 17997243 w 18288001"/>
              <a:gd name="connsiteY2171" fmla="*/ 1640667 h 6299199"/>
              <a:gd name="connsiteX2172" fmla="*/ 18047809 w 18288001"/>
              <a:gd name="connsiteY2172" fmla="*/ 1624692 h 6299199"/>
              <a:gd name="connsiteX2173" fmla="*/ 18022527 w 18288001"/>
              <a:gd name="connsiteY2173" fmla="*/ 1640667 h 6299199"/>
              <a:gd name="connsiteX2174" fmla="*/ 18047809 w 18288001"/>
              <a:gd name="connsiteY2174" fmla="*/ 1672621 h 6299199"/>
              <a:gd name="connsiteX2175" fmla="*/ 18142621 w 18288001"/>
              <a:gd name="connsiteY2175" fmla="*/ 1666229 h 6299199"/>
              <a:gd name="connsiteX2176" fmla="*/ 18098377 w 18288001"/>
              <a:gd name="connsiteY2176" fmla="*/ 1679011 h 6299199"/>
              <a:gd name="connsiteX2177" fmla="*/ 18148943 w 18288001"/>
              <a:gd name="connsiteY2177" fmla="*/ 1688596 h 6299199"/>
              <a:gd name="connsiteX2178" fmla="*/ 18092055 w 18288001"/>
              <a:gd name="connsiteY2178" fmla="*/ 1694987 h 6299199"/>
              <a:gd name="connsiteX2179" fmla="*/ 18073091 w 18288001"/>
              <a:gd name="connsiteY2179" fmla="*/ 1704572 h 6299199"/>
              <a:gd name="connsiteX2180" fmla="*/ 18098377 w 18288001"/>
              <a:gd name="connsiteY2180" fmla="*/ 1742914 h 6299199"/>
              <a:gd name="connsiteX2181" fmla="*/ 18174225 w 18288001"/>
              <a:gd name="connsiteY2181" fmla="*/ 1726939 h 6299199"/>
              <a:gd name="connsiteX2182" fmla="*/ 18079413 w 18288001"/>
              <a:gd name="connsiteY2182" fmla="*/ 1787647 h 6299199"/>
              <a:gd name="connsiteX2183" fmla="*/ 18047809 w 18288001"/>
              <a:gd name="connsiteY2183" fmla="*/ 1781256 h 6299199"/>
              <a:gd name="connsiteX2184" fmla="*/ 18041489 w 18288001"/>
              <a:gd name="connsiteY2184" fmla="*/ 1797233 h 6299199"/>
              <a:gd name="connsiteX2185" fmla="*/ 18117339 w 18288001"/>
              <a:gd name="connsiteY2185" fmla="*/ 1797233 h 6299199"/>
              <a:gd name="connsiteX2186" fmla="*/ 18098377 w 18288001"/>
              <a:gd name="connsiteY2186" fmla="*/ 1819600 h 6299199"/>
              <a:gd name="connsiteX2187" fmla="*/ 18079413 w 18288001"/>
              <a:gd name="connsiteY2187" fmla="*/ 1819600 h 6299199"/>
              <a:gd name="connsiteX2188" fmla="*/ 18041489 w 18288001"/>
              <a:gd name="connsiteY2188" fmla="*/ 1832380 h 6299199"/>
              <a:gd name="connsiteX2189" fmla="*/ 18054127 w 18288001"/>
              <a:gd name="connsiteY2189" fmla="*/ 1841965 h 6299199"/>
              <a:gd name="connsiteX2190" fmla="*/ 18003563 w 18288001"/>
              <a:gd name="connsiteY2190" fmla="*/ 1857942 h 6299199"/>
              <a:gd name="connsiteX2191" fmla="*/ 17940355 w 18288001"/>
              <a:gd name="connsiteY2191" fmla="*/ 1851551 h 6299199"/>
              <a:gd name="connsiteX2192" fmla="*/ 17921393 w 18288001"/>
              <a:gd name="connsiteY2192" fmla="*/ 1819600 h 6299199"/>
              <a:gd name="connsiteX2193" fmla="*/ 17908751 w 18288001"/>
              <a:gd name="connsiteY2193" fmla="*/ 1819600 h 6299199"/>
              <a:gd name="connsiteX2194" fmla="*/ 17921393 w 18288001"/>
              <a:gd name="connsiteY2194" fmla="*/ 1848356 h 6299199"/>
              <a:gd name="connsiteX2195" fmla="*/ 17902431 w 18288001"/>
              <a:gd name="connsiteY2195" fmla="*/ 1848356 h 6299199"/>
              <a:gd name="connsiteX2196" fmla="*/ 17896109 w 18288001"/>
              <a:gd name="connsiteY2196" fmla="*/ 1848356 h 6299199"/>
              <a:gd name="connsiteX2197" fmla="*/ 17851863 w 18288001"/>
              <a:gd name="connsiteY2197" fmla="*/ 1870723 h 6299199"/>
              <a:gd name="connsiteX2198" fmla="*/ 17851863 w 18288001"/>
              <a:gd name="connsiteY2198" fmla="*/ 1886699 h 6299199"/>
              <a:gd name="connsiteX2199" fmla="*/ 17832899 w 18288001"/>
              <a:gd name="connsiteY2199" fmla="*/ 1925041 h 6299199"/>
              <a:gd name="connsiteX2200" fmla="*/ 17782333 w 18288001"/>
              <a:gd name="connsiteY2200" fmla="*/ 1934627 h 6299199"/>
              <a:gd name="connsiteX2201" fmla="*/ 17757049 w 18288001"/>
              <a:gd name="connsiteY2201" fmla="*/ 1947407 h 6299199"/>
              <a:gd name="connsiteX2202" fmla="*/ 17655915 w 18288001"/>
              <a:gd name="connsiteY2202" fmla="*/ 1956993 h 6299199"/>
              <a:gd name="connsiteX2203" fmla="*/ 17636953 w 18288001"/>
              <a:gd name="connsiteY2203" fmla="*/ 1972968 h 6299199"/>
              <a:gd name="connsiteX2204" fmla="*/ 17655915 w 18288001"/>
              <a:gd name="connsiteY2204" fmla="*/ 1988944 h 6299199"/>
              <a:gd name="connsiteX2205" fmla="*/ 17668557 w 18288001"/>
              <a:gd name="connsiteY2205" fmla="*/ 2001726 h 6299199"/>
              <a:gd name="connsiteX2206" fmla="*/ 17719127 w 18288001"/>
              <a:gd name="connsiteY2206" fmla="*/ 2004921 h 6299199"/>
              <a:gd name="connsiteX2207" fmla="*/ 17788655 w 18288001"/>
              <a:gd name="connsiteY2207" fmla="*/ 2033677 h 6299199"/>
              <a:gd name="connsiteX2208" fmla="*/ 17794975 w 18288001"/>
              <a:gd name="connsiteY2208" fmla="*/ 2036872 h 6299199"/>
              <a:gd name="connsiteX2209" fmla="*/ 17801297 w 18288001"/>
              <a:gd name="connsiteY2209" fmla="*/ 2040068 h 6299199"/>
              <a:gd name="connsiteX2210" fmla="*/ 17832899 w 18288001"/>
              <a:gd name="connsiteY2210" fmla="*/ 2049654 h 6299199"/>
              <a:gd name="connsiteX2211" fmla="*/ 17877145 w 18288001"/>
              <a:gd name="connsiteY2211" fmla="*/ 2065630 h 6299199"/>
              <a:gd name="connsiteX2212" fmla="*/ 17940355 w 18288001"/>
              <a:gd name="connsiteY2212" fmla="*/ 2094372 h 6299199"/>
              <a:gd name="connsiteX2213" fmla="*/ 17971957 w 18288001"/>
              <a:gd name="connsiteY2213" fmla="*/ 2110348 h 6299199"/>
              <a:gd name="connsiteX2214" fmla="*/ 18003563 w 18288001"/>
              <a:gd name="connsiteY2214" fmla="*/ 2132714 h 6299199"/>
              <a:gd name="connsiteX2215" fmla="*/ 18041489 w 18288001"/>
              <a:gd name="connsiteY2215" fmla="*/ 2142300 h 6299199"/>
              <a:gd name="connsiteX2216" fmla="*/ 18054127 w 18288001"/>
              <a:gd name="connsiteY2216" fmla="*/ 2164666 h 6299199"/>
              <a:gd name="connsiteX2217" fmla="*/ 18066771 w 18288001"/>
              <a:gd name="connsiteY2217" fmla="*/ 2174251 h 6299199"/>
              <a:gd name="connsiteX2218" fmla="*/ 18092055 w 18288001"/>
              <a:gd name="connsiteY2218" fmla="*/ 2187032 h 6299199"/>
              <a:gd name="connsiteX2219" fmla="*/ 18092055 w 18288001"/>
              <a:gd name="connsiteY2219" fmla="*/ 2196617 h 6299199"/>
              <a:gd name="connsiteX2220" fmla="*/ 18161583 w 18288001"/>
              <a:gd name="connsiteY2220" fmla="*/ 2279693 h 6299199"/>
              <a:gd name="connsiteX2221" fmla="*/ 18167903 w 18288001"/>
              <a:gd name="connsiteY2221" fmla="*/ 2286083 h 6299199"/>
              <a:gd name="connsiteX2222" fmla="*/ 18174225 w 18288001"/>
              <a:gd name="connsiteY2222" fmla="*/ 2311644 h 6299199"/>
              <a:gd name="connsiteX2223" fmla="*/ 18186867 w 18288001"/>
              <a:gd name="connsiteY2223" fmla="*/ 2340402 h 6299199"/>
              <a:gd name="connsiteX2224" fmla="*/ 18186867 w 18288001"/>
              <a:gd name="connsiteY2224" fmla="*/ 2349987 h 6299199"/>
              <a:gd name="connsiteX2225" fmla="*/ 18199509 w 18288001"/>
              <a:gd name="connsiteY2225" fmla="*/ 2365963 h 6299199"/>
              <a:gd name="connsiteX2226" fmla="*/ 18212153 w 18288001"/>
              <a:gd name="connsiteY2226" fmla="*/ 2385134 h 6299199"/>
              <a:gd name="connsiteX2227" fmla="*/ 18224795 w 18288001"/>
              <a:gd name="connsiteY2227" fmla="*/ 2394720 h 6299199"/>
              <a:gd name="connsiteX2228" fmla="*/ 18237435 w 18288001"/>
              <a:gd name="connsiteY2228" fmla="*/ 2417086 h 6299199"/>
              <a:gd name="connsiteX2229" fmla="*/ 18237435 w 18288001"/>
              <a:gd name="connsiteY2229" fmla="*/ 2423477 h 6299199"/>
              <a:gd name="connsiteX2230" fmla="*/ 18262717 w 18288001"/>
              <a:gd name="connsiteY2230" fmla="*/ 2442648 h 6299199"/>
              <a:gd name="connsiteX2231" fmla="*/ 18237435 w 18288001"/>
              <a:gd name="connsiteY2231" fmla="*/ 2461819 h 6299199"/>
              <a:gd name="connsiteX2232" fmla="*/ 18237435 w 18288001"/>
              <a:gd name="connsiteY2232" fmla="*/ 2465014 h 6299199"/>
              <a:gd name="connsiteX2233" fmla="*/ 18237435 w 18288001"/>
              <a:gd name="connsiteY2233" fmla="*/ 2471404 h 6299199"/>
              <a:gd name="connsiteX2234" fmla="*/ 18218473 w 18288001"/>
              <a:gd name="connsiteY2234" fmla="*/ 2480990 h 6299199"/>
              <a:gd name="connsiteX2235" fmla="*/ 18199509 w 18288001"/>
              <a:gd name="connsiteY2235" fmla="*/ 2509747 h 6299199"/>
              <a:gd name="connsiteX2236" fmla="*/ 18199509 w 18288001"/>
              <a:gd name="connsiteY2236" fmla="*/ 2525722 h 6299199"/>
              <a:gd name="connsiteX2237" fmla="*/ 18212153 w 18288001"/>
              <a:gd name="connsiteY2237" fmla="*/ 2580041 h 6299199"/>
              <a:gd name="connsiteX2238" fmla="*/ 18224795 w 18288001"/>
              <a:gd name="connsiteY2238" fmla="*/ 2586431 h 6299199"/>
              <a:gd name="connsiteX2239" fmla="*/ 18262717 w 18288001"/>
              <a:gd name="connsiteY2239" fmla="*/ 2602407 h 6299199"/>
              <a:gd name="connsiteX2240" fmla="*/ 18269037 w 18288001"/>
              <a:gd name="connsiteY2240" fmla="*/ 2624774 h 6299199"/>
              <a:gd name="connsiteX2241" fmla="*/ 18288001 w 18288001"/>
              <a:gd name="connsiteY2241" fmla="*/ 2634359 h 6299199"/>
              <a:gd name="connsiteX2242" fmla="*/ 18288001 w 18288001"/>
              <a:gd name="connsiteY2242" fmla="*/ 2647140 h 6299199"/>
              <a:gd name="connsiteX2243" fmla="*/ 18237435 w 18288001"/>
              <a:gd name="connsiteY2243" fmla="*/ 2672702 h 6299199"/>
              <a:gd name="connsiteX2244" fmla="*/ 18237435 w 18288001"/>
              <a:gd name="connsiteY2244" fmla="*/ 2679092 h 6299199"/>
              <a:gd name="connsiteX2245" fmla="*/ 18243755 w 18288001"/>
              <a:gd name="connsiteY2245" fmla="*/ 2685482 h 6299199"/>
              <a:gd name="connsiteX2246" fmla="*/ 18262717 w 18288001"/>
              <a:gd name="connsiteY2246" fmla="*/ 2685482 h 6299199"/>
              <a:gd name="connsiteX2247" fmla="*/ 18269037 w 18288001"/>
              <a:gd name="connsiteY2247" fmla="*/ 2707849 h 6299199"/>
              <a:gd name="connsiteX2248" fmla="*/ 18237435 w 18288001"/>
              <a:gd name="connsiteY2248" fmla="*/ 2701458 h 6299199"/>
              <a:gd name="connsiteX2249" fmla="*/ 18199509 w 18288001"/>
              <a:gd name="connsiteY2249" fmla="*/ 2701458 h 6299199"/>
              <a:gd name="connsiteX2250" fmla="*/ 18212153 w 18288001"/>
              <a:gd name="connsiteY2250" fmla="*/ 2688678 h 6299199"/>
              <a:gd name="connsiteX2251" fmla="*/ 18186867 w 18288001"/>
              <a:gd name="connsiteY2251" fmla="*/ 2701458 h 6299199"/>
              <a:gd name="connsiteX2252" fmla="*/ 18142621 w 18288001"/>
              <a:gd name="connsiteY2252" fmla="*/ 2746191 h 6299199"/>
              <a:gd name="connsiteX2253" fmla="*/ 18117339 w 18288001"/>
              <a:gd name="connsiteY2253" fmla="*/ 2723825 h 6299199"/>
              <a:gd name="connsiteX2254" fmla="*/ 18047809 w 18288001"/>
              <a:gd name="connsiteY2254" fmla="*/ 2723825 h 6299199"/>
              <a:gd name="connsiteX2255" fmla="*/ 18041489 w 18288001"/>
              <a:gd name="connsiteY2255" fmla="*/ 2723825 h 6299199"/>
              <a:gd name="connsiteX2256" fmla="*/ 17997243 w 18288001"/>
              <a:gd name="connsiteY2256" fmla="*/ 2723825 h 6299199"/>
              <a:gd name="connsiteX2257" fmla="*/ 17952995 w 18288001"/>
              <a:gd name="connsiteY2257" fmla="*/ 2746191 h 6299199"/>
              <a:gd name="connsiteX2258" fmla="*/ 17908751 w 18288001"/>
              <a:gd name="connsiteY2258" fmla="*/ 2765362 h 6299199"/>
              <a:gd name="connsiteX2259" fmla="*/ 17870825 w 18288001"/>
              <a:gd name="connsiteY2259" fmla="*/ 2749387 h 6299199"/>
              <a:gd name="connsiteX2260" fmla="*/ 17820261 w 18288001"/>
              <a:gd name="connsiteY2260" fmla="*/ 2746191 h 6299199"/>
              <a:gd name="connsiteX2261" fmla="*/ 17807617 w 18288001"/>
              <a:gd name="connsiteY2261" fmla="*/ 2723825 h 6299199"/>
              <a:gd name="connsiteX2262" fmla="*/ 17820261 w 18288001"/>
              <a:gd name="connsiteY2262" fmla="*/ 2707849 h 6299199"/>
              <a:gd name="connsiteX2263" fmla="*/ 17826581 w 18288001"/>
              <a:gd name="connsiteY2263" fmla="*/ 2695068 h 6299199"/>
              <a:gd name="connsiteX2264" fmla="*/ 17776011 w 18288001"/>
              <a:gd name="connsiteY2264" fmla="*/ 2679092 h 6299199"/>
              <a:gd name="connsiteX2265" fmla="*/ 17725447 w 18288001"/>
              <a:gd name="connsiteY2265" fmla="*/ 2717435 h 6299199"/>
              <a:gd name="connsiteX2266" fmla="*/ 17725447 w 18288001"/>
              <a:gd name="connsiteY2266" fmla="*/ 2727020 h 6299199"/>
              <a:gd name="connsiteX2267" fmla="*/ 17674879 w 18288001"/>
              <a:gd name="connsiteY2267" fmla="*/ 2733411 h 6299199"/>
              <a:gd name="connsiteX2268" fmla="*/ 17655915 w 18288001"/>
              <a:gd name="connsiteY2268" fmla="*/ 2746191 h 6299199"/>
              <a:gd name="connsiteX2269" fmla="*/ 17599029 w 18288001"/>
              <a:gd name="connsiteY2269" fmla="*/ 2739800 h 6299199"/>
              <a:gd name="connsiteX2270" fmla="*/ 17599029 w 18288001"/>
              <a:gd name="connsiteY2270" fmla="*/ 2707849 h 6299199"/>
              <a:gd name="connsiteX2271" fmla="*/ 17561103 w 18288001"/>
              <a:gd name="connsiteY2271" fmla="*/ 2685482 h 6299199"/>
              <a:gd name="connsiteX2272" fmla="*/ 17485253 w 18288001"/>
              <a:gd name="connsiteY2272" fmla="*/ 2688678 h 6299199"/>
              <a:gd name="connsiteX2273" fmla="*/ 17472611 w 18288001"/>
              <a:gd name="connsiteY2273" fmla="*/ 2695068 h 6299199"/>
              <a:gd name="connsiteX2274" fmla="*/ 17434687 w 18288001"/>
              <a:gd name="connsiteY2274" fmla="*/ 2711044 h 6299199"/>
              <a:gd name="connsiteX2275" fmla="*/ 17447329 w 18288001"/>
              <a:gd name="connsiteY2275" fmla="*/ 2746191 h 6299199"/>
              <a:gd name="connsiteX2276" fmla="*/ 17422047 w 18288001"/>
              <a:gd name="connsiteY2276" fmla="*/ 2755777 h 6299199"/>
              <a:gd name="connsiteX2277" fmla="*/ 17422047 w 18288001"/>
              <a:gd name="connsiteY2277" fmla="*/ 2762167 h 6299199"/>
              <a:gd name="connsiteX2278" fmla="*/ 17409405 w 18288001"/>
              <a:gd name="connsiteY2278" fmla="*/ 2771753 h 6299199"/>
              <a:gd name="connsiteX2279" fmla="*/ 17422047 w 18288001"/>
              <a:gd name="connsiteY2279" fmla="*/ 2784534 h 6299199"/>
              <a:gd name="connsiteX2280" fmla="*/ 17422047 w 18288001"/>
              <a:gd name="connsiteY2280" fmla="*/ 2787729 h 6299199"/>
              <a:gd name="connsiteX2281" fmla="*/ 17434687 w 18288001"/>
              <a:gd name="connsiteY2281" fmla="*/ 2794120 h 6299199"/>
              <a:gd name="connsiteX2282" fmla="*/ 17472611 w 18288001"/>
              <a:gd name="connsiteY2282" fmla="*/ 2787729 h 6299199"/>
              <a:gd name="connsiteX2283" fmla="*/ 17504217 w 18288001"/>
              <a:gd name="connsiteY2283" fmla="*/ 2778143 h 6299199"/>
              <a:gd name="connsiteX2284" fmla="*/ 17561103 w 18288001"/>
              <a:gd name="connsiteY2284" fmla="*/ 2794120 h 6299199"/>
              <a:gd name="connsiteX2285" fmla="*/ 17573745 w 18288001"/>
              <a:gd name="connsiteY2285" fmla="*/ 2778143 h 6299199"/>
              <a:gd name="connsiteX2286" fmla="*/ 17586387 w 18288001"/>
              <a:gd name="connsiteY2286" fmla="*/ 2778143 h 6299199"/>
              <a:gd name="connsiteX2287" fmla="*/ 17605351 w 18288001"/>
              <a:gd name="connsiteY2287" fmla="*/ 2800509 h 6299199"/>
              <a:gd name="connsiteX2288" fmla="*/ 17719127 w 18288001"/>
              <a:gd name="connsiteY2288" fmla="*/ 2848438 h 6299199"/>
              <a:gd name="connsiteX2289" fmla="*/ 17655915 w 18288001"/>
              <a:gd name="connsiteY2289" fmla="*/ 2877194 h 6299199"/>
              <a:gd name="connsiteX2290" fmla="*/ 17655915 w 18288001"/>
              <a:gd name="connsiteY2290" fmla="*/ 2861218 h 6299199"/>
              <a:gd name="connsiteX2291" fmla="*/ 17630633 w 18288001"/>
              <a:gd name="connsiteY2291" fmla="*/ 2877194 h 6299199"/>
              <a:gd name="connsiteX2292" fmla="*/ 17529501 w 18288001"/>
              <a:gd name="connsiteY2292" fmla="*/ 2861218 h 6299199"/>
              <a:gd name="connsiteX2293" fmla="*/ 17478933 w 18288001"/>
              <a:gd name="connsiteY2293" fmla="*/ 2864414 h 6299199"/>
              <a:gd name="connsiteX2294" fmla="*/ 17459969 w 18288001"/>
              <a:gd name="connsiteY2294" fmla="*/ 2870804 h 6299199"/>
              <a:gd name="connsiteX2295" fmla="*/ 17434687 w 18288001"/>
              <a:gd name="connsiteY2295" fmla="*/ 2848438 h 6299199"/>
              <a:gd name="connsiteX2296" fmla="*/ 17422047 w 18288001"/>
              <a:gd name="connsiteY2296" fmla="*/ 2848438 h 6299199"/>
              <a:gd name="connsiteX2297" fmla="*/ 17409405 w 18288001"/>
              <a:gd name="connsiteY2297" fmla="*/ 2842047 h 6299199"/>
              <a:gd name="connsiteX2298" fmla="*/ 17352517 w 18288001"/>
              <a:gd name="connsiteY2298" fmla="*/ 2848438 h 6299199"/>
              <a:gd name="connsiteX2299" fmla="*/ 17390441 w 18288001"/>
              <a:gd name="connsiteY2299" fmla="*/ 2902756 h 6299199"/>
              <a:gd name="connsiteX2300" fmla="*/ 17422047 w 18288001"/>
              <a:gd name="connsiteY2300" fmla="*/ 2918732 h 6299199"/>
              <a:gd name="connsiteX2301" fmla="*/ 17428369 w 18288001"/>
              <a:gd name="connsiteY2301" fmla="*/ 2931513 h 6299199"/>
              <a:gd name="connsiteX2302" fmla="*/ 17441007 w 18288001"/>
              <a:gd name="connsiteY2302" fmla="*/ 2937903 h 6299199"/>
              <a:gd name="connsiteX2303" fmla="*/ 17447329 w 18288001"/>
              <a:gd name="connsiteY2303" fmla="*/ 2937903 h 6299199"/>
              <a:gd name="connsiteX2304" fmla="*/ 17504217 w 18288001"/>
              <a:gd name="connsiteY2304" fmla="*/ 3008198 h 6299199"/>
              <a:gd name="connsiteX2305" fmla="*/ 17529501 w 18288001"/>
              <a:gd name="connsiteY2305" fmla="*/ 3008198 h 6299199"/>
              <a:gd name="connsiteX2306" fmla="*/ 17586387 w 18288001"/>
              <a:gd name="connsiteY2306" fmla="*/ 3017783 h 6299199"/>
              <a:gd name="connsiteX2307" fmla="*/ 17586387 w 18288001"/>
              <a:gd name="connsiteY2307" fmla="*/ 3024173 h 6299199"/>
              <a:gd name="connsiteX2308" fmla="*/ 17611671 w 18288001"/>
              <a:gd name="connsiteY2308" fmla="*/ 3040149 h 6299199"/>
              <a:gd name="connsiteX2309" fmla="*/ 17630633 w 18288001"/>
              <a:gd name="connsiteY2309" fmla="*/ 3046540 h 6299199"/>
              <a:gd name="connsiteX2310" fmla="*/ 17668557 w 18288001"/>
              <a:gd name="connsiteY2310" fmla="*/ 3056125 h 6299199"/>
              <a:gd name="connsiteX2311" fmla="*/ 17725447 w 18288001"/>
              <a:gd name="connsiteY2311" fmla="*/ 3068907 h 6299199"/>
              <a:gd name="connsiteX2312" fmla="*/ 17725447 w 18288001"/>
              <a:gd name="connsiteY2312" fmla="*/ 3072101 h 6299199"/>
              <a:gd name="connsiteX2313" fmla="*/ 17744409 w 18288001"/>
              <a:gd name="connsiteY2313" fmla="*/ 3072101 h 6299199"/>
              <a:gd name="connsiteX2314" fmla="*/ 17801297 w 18288001"/>
              <a:gd name="connsiteY2314" fmla="*/ 3084882 h 6299199"/>
              <a:gd name="connsiteX2315" fmla="*/ 17807617 w 18288001"/>
              <a:gd name="connsiteY2315" fmla="*/ 3084882 h 6299199"/>
              <a:gd name="connsiteX2316" fmla="*/ 17820261 w 18288001"/>
              <a:gd name="connsiteY2316" fmla="*/ 3084882 h 6299199"/>
              <a:gd name="connsiteX2317" fmla="*/ 17883467 w 18288001"/>
              <a:gd name="connsiteY2317" fmla="*/ 3107249 h 6299199"/>
              <a:gd name="connsiteX2318" fmla="*/ 17908751 w 18288001"/>
              <a:gd name="connsiteY2318" fmla="*/ 3123225 h 6299199"/>
              <a:gd name="connsiteX2319" fmla="*/ 17946675 w 18288001"/>
              <a:gd name="connsiteY2319" fmla="*/ 3088078 h 6299199"/>
              <a:gd name="connsiteX2320" fmla="*/ 17971957 w 18288001"/>
              <a:gd name="connsiteY2320" fmla="*/ 3078492 h 6299199"/>
              <a:gd name="connsiteX2321" fmla="*/ 18047809 w 18288001"/>
              <a:gd name="connsiteY2321" fmla="*/ 3084882 h 6299199"/>
              <a:gd name="connsiteX2322" fmla="*/ 18079413 w 18288001"/>
              <a:gd name="connsiteY2322" fmla="*/ 3084882 h 6299199"/>
              <a:gd name="connsiteX2323" fmla="*/ 18123661 w 18288001"/>
              <a:gd name="connsiteY2323" fmla="*/ 3094467 h 6299199"/>
              <a:gd name="connsiteX2324" fmla="*/ 18148943 w 18288001"/>
              <a:gd name="connsiteY2324" fmla="*/ 3100858 h 6299199"/>
              <a:gd name="connsiteX2325" fmla="*/ 18148943 w 18288001"/>
              <a:gd name="connsiteY2325" fmla="*/ 3110443 h 6299199"/>
              <a:gd name="connsiteX2326" fmla="*/ 18098377 w 18288001"/>
              <a:gd name="connsiteY2326" fmla="*/ 3126419 h 6299199"/>
              <a:gd name="connsiteX2327" fmla="*/ 18073091 w 18288001"/>
              <a:gd name="connsiteY2327" fmla="*/ 3100858 h 6299199"/>
              <a:gd name="connsiteX2328" fmla="*/ 18047809 w 18288001"/>
              <a:gd name="connsiteY2328" fmla="*/ 3116834 h 6299199"/>
              <a:gd name="connsiteX2329" fmla="*/ 18016207 w 18288001"/>
              <a:gd name="connsiteY2329" fmla="*/ 3126419 h 6299199"/>
              <a:gd name="connsiteX2330" fmla="*/ 17997243 w 18288001"/>
              <a:gd name="connsiteY2330" fmla="*/ 3126419 h 6299199"/>
              <a:gd name="connsiteX2331" fmla="*/ 17946675 w 18288001"/>
              <a:gd name="connsiteY2331" fmla="*/ 3123225 h 6299199"/>
              <a:gd name="connsiteX2332" fmla="*/ 18003563 w 18288001"/>
              <a:gd name="connsiteY2332" fmla="*/ 3116834 h 6299199"/>
              <a:gd name="connsiteX2333" fmla="*/ 17927715 w 18288001"/>
              <a:gd name="connsiteY2333" fmla="*/ 3126419 h 6299199"/>
              <a:gd name="connsiteX2334" fmla="*/ 17877145 w 18288001"/>
              <a:gd name="connsiteY2334" fmla="*/ 3145591 h 6299199"/>
              <a:gd name="connsiteX2335" fmla="*/ 17845543 w 18288001"/>
              <a:gd name="connsiteY2335" fmla="*/ 3110443 h 6299199"/>
              <a:gd name="connsiteX2336" fmla="*/ 17826581 w 18288001"/>
              <a:gd name="connsiteY2336" fmla="*/ 3107249 h 6299199"/>
              <a:gd name="connsiteX2337" fmla="*/ 17750729 w 18288001"/>
              <a:gd name="connsiteY2337" fmla="*/ 3084882 h 6299199"/>
              <a:gd name="connsiteX2338" fmla="*/ 17750729 w 18288001"/>
              <a:gd name="connsiteY2338" fmla="*/ 3100858 h 6299199"/>
              <a:gd name="connsiteX2339" fmla="*/ 17757049 w 18288001"/>
              <a:gd name="connsiteY2339" fmla="*/ 3107249 h 6299199"/>
              <a:gd name="connsiteX2340" fmla="*/ 17757049 w 18288001"/>
              <a:gd name="connsiteY2340" fmla="*/ 3148786 h 6299199"/>
              <a:gd name="connsiteX2341" fmla="*/ 17794975 w 18288001"/>
              <a:gd name="connsiteY2341" fmla="*/ 3155176 h 6299199"/>
              <a:gd name="connsiteX2342" fmla="*/ 17744409 w 18288001"/>
              <a:gd name="connsiteY2342" fmla="*/ 3199909 h 6299199"/>
              <a:gd name="connsiteX2343" fmla="*/ 17744409 w 18288001"/>
              <a:gd name="connsiteY2343" fmla="*/ 3215885 h 6299199"/>
              <a:gd name="connsiteX2344" fmla="*/ 17820261 w 18288001"/>
              <a:gd name="connsiteY2344" fmla="*/ 3209494 h 6299199"/>
              <a:gd name="connsiteX2345" fmla="*/ 17832899 w 18288001"/>
              <a:gd name="connsiteY2345" fmla="*/ 3209494 h 6299199"/>
              <a:gd name="connsiteX2346" fmla="*/ 17870825 w 18288001"/>
              <a:gd name="connsiteY2346" fmla="*/ 3225470 h 6299199"/>
              <a:gd name="connsiteX2347" fmla="*/ 17832899 w 18288001"/>
              <a:gd name="connsiteY2347" fmla="*/ 3231861 h 6299199"/>
              <a:gd name="connsiteX2348" fmla="*/ 17845543 w 18288001"/>
              <a:gd name="connsiteY2348" fmla="*/ 3222276 h 6299199"/>
              <a:gd name="connsiteX2349" fmla="*/ 17826581 w 18288001"/>
              <a:gd name="connsiteY2349" fmla="*/ 3231861 h 6299199"/>
              <a:gd name="connsiteX2350" fmla="*/ 17807617 w 18288001"/>
              <a:gd name="connsiteY2350" fmla="*/ 3231861 h 6299199"/>
              <a:gd name="connsiteX2351" fmla="*/ 17757049 w 18288001"/>
              <a:gd name="connsiteY2351" fmla="*/ 3247837 h 6299199"/>
              <a:gd name="connsiteX2352" fmla="*/ 17757049 w 18288001"/>
              <a:gd name="connsiteY2352" fmla="*/ 3254227 h 6299199"/>
              <a:gd name="connsiteX2353" fmla="*/ 17719127 w 18288001"/>
              <a:gd name="connsiteY2353" fmla="*/ 3254227 h 6299199"/>
              <a:gd name="connsiteX2354" fmla="*/ 17700163 w 18288001"/>
              <a:gd name="connsiteY2354" fmla="*/ 3260618 h 6299199"/>
              <a:gd name="connsiteX2355" fmla="*/ 17700163 w 18288001"/>
              <a:gd name="connsiteY2355" fmla="*/ 3279789 h 6299199"/>
              <a:gd name="connsiteX2356" fmla="*/ 17693841 w 18288001"/>
              <a:gd name="connsiteY2356" fmla="*/ 3298960 h 6299199"/>
              <a:gd name="connsiteX2357" fmla="*/ 17668557 w 18288001"/>
              <a:gd name="connsiteY2357" fmla="*/ 3302155 h 6299199"/>
              <a:gd name="connsiteX2358" fmla="*/ 17655915 w 18288001"/>
              <a:gd name="connsiteY2358" fmla="*/ 3292570 h 6299199"/>
              <a:gd name="connsiteX2359" fmla="*/ 17674879 w 18288001"/>
              <a:gd name="connsiteY2359" fmla="*/ 3270203 h 6299199"/>
              <a:gd name="connsiteX2360" fmla="*/ 17624315 w 18288001"/>
              <a:gd name="connsiteY2360" fmla="*/ 3270203 h 6299199"/>
              <a:gd name="connsiteX2361" fmla="*/ 17573745 w 18288001"/>
              <a:gd name="connsiteY2361" fmla="*/ 3263812 h 6299199"/>
              <a:gd name="connsiteX2362" fmla="*/ 17548463 w 18288001"/>
              <a:gd name="connsiteY2362" fmla="*/ 3238251 h 6299199"/>
              <a:gd name="connsiteX2363" fmla="*/ 17510539 w 18288001"/>
              <a:gd name="connsiteY2363" fmla="*/ 3222276 h 6299199"/>
              <a:gd name="connsiteX2364" fmla="*/ 17459969 w 18288001"/>
              <a:gd name="connsiteY2364" fmla="*/ 3231861 h 6299199"/>
              <a:gd name="connsiteX2365" fmla="*/ 17472611 w 18288001"/>
              <a:gd name="connsiteY2365" fmla="*/ 3203104 h 6299199"/>
              <a:gd name="connsiteX2366" fmla="*/ 17428369 w 18288001"/>
              <a:gd name="connsiteY2366" fmla="*/ 3209494 h 6299199"/>
              <a:gd name="connsiteX2367" fmla="*/ 17409405 w 18288001"/>
              <a:gd name="connsiteY2367" fmla="*/ 3209494 h 6299199"/>
              <a:gd name="connsiteX2368" fmla="*/ 17377799 w 18288001"/>
              <a:gd name="connsiteY2368" fmla="*/ 3231861 h 6299199"/>
              <a:gd name="connsiteX2369" fmla="*/ 17377799 w 18288001"/>
              <a:gd name="connsiteY2369" fmla="*/ 3241447 h 6299199"/>
              <a:gd name="connsiteX2370" fmla="*/ 17365157 w 18288001"/>
              <a:gd name="connsiteY2370" fmla="*/ 3254227 h 6299199"/>
              <a:gd name="connsiteX2371" fmla="*/ 17333553 w 18288001"/>
              <a:gd name="connsiteY2371" fmla="*/ 3254227 h 6299199"/>
              <a:gd name="connsiteX2372" fmla="*/ 17289307 w 18288001"/>
              <a:gd name="connsiteY2372" fmla="*/ 3276594 h 6299199"/>
              <a:gd name="connsiteX2373" fmla="*/ 17264023 w 18288001"/>
              <a:gd name="connsiteY2373" fmla="*/ 3308545 h 6299199"/>
              <a:gd name="connsiteX2374" fmla="*/ 17264023 w 18288001"/>
              <a:gd name="connsiteY2374" fmla="*/ 3314936 h 6299199"/>
              <a:gd name="connsiteX2375" fmla="*/ 17257701 w 18288001"/>
              <a:gd name="connsiteY2375" fmla="*/ 3314936 h 6299199"/>
              <a:gd name="connsiteX2376" fmla="*/ 17200817 w 18288001"/>
              <a:gd name="connsiteY2376" fmla="*/ 3330912 h 6299199"/>
              <a:gd name="connsiteX2377" fmla="*/ 17175531 w 18288001"/>
              <a:gd name="connsiteY2377" fmla="*/ 3346888 h 6299199"/>
              <a:gd name="connsiteX2378" fmla="*/ 17156571 w 18288001"/>
              <a:gd name="connsiteY2378" fmla="*/ 3346888 h 6299199"/>
              <a:gd name="connsiteX2379" fmla="*/ 17131289 w 18288001"/>
              <a:gd name="connsiteY2379" fmla="*/ 3353278 h 6299199"/>
              <a:gd name="connsiteX2380" fmla="*/ 17093361 w 18288001"/>
              <a:gd name="connsiteY2380" fmla="*/ 3362864 h 6299199"/>
              <a:gd name="connsiteX2381" fmla="*/ 17055437 w 18288001"/>
              <a:gd name="connsiteY2381" fmla="*/ 3314936 h 6299199"/>
              <a:gd name="connsiteX2382" fmla="*/ 17036473 w 18288001"/>
              <a:gd name="connsiteY2382" fmla="*/ 3314936 h 6299199"/>
              <a:gd name="connsiteX2383" fmla="*/ 17011191 w 18288001"/>
              <a:gd name="connsiteY2383" fmla="*/ 3318131 h 6299199"/>
              <a:gd name="connsiteX2384" fmla="*/ 16992227 w 18288001"/>
              <a:gd name="connsiteY2384" fmla="*/ 3318131 h 6299199"/>
              <a:gd name="connsiteX2385" fmla="*/ 16979585 w 18288001"/>
              <a:gd name="connsiteY2385" fmla="*/ 3318131 h 6299199"/>
              <a:gd name="connsiteX2386" fmla="*/ 16954303 w 18288001"/>
              <a:gd name="connsiteY2386" fmla="*/ 3337303 h 6299199"/>
              <a:gd name="connsiteX2387" fmla="*/ 16941661 w 18288001"/>
              <a:gd name="connsiteY2387" fmla="*/ 3337303 h 6299199"/>
              <a:gd name="connsiteX2388" fmla="*/ 16929021 w 18288001"/>
              <a:gd name="connsiteY2388" fmla="*/ 3340497 h 6299199"/>
              <a:gd name="connsiteX2389" fmla="*/ 16872131 w 18288001"/>
              <a:gd name="connsiteY2389" fmla="*/ 3369254 h 6299199"/>
              <a:gd name="connsiteX2390" fmla="*/ 16846849 w 18288001"/>
              <a:gd name="connsiteY2390" fmla="*/ 3385230 h 6299199"/>
              <a:gd name="connsiteX2391" fmla="*/ 16859491 w 18288001"/>
              <a:gd name="connsiteY2391" fmla="*/ 3394816 h 6299199"/>
              <a:gd name="connsiteX2392" fmla="*/ 16872131 w 18288001"/>
              <a:gd name="connsiteY2392" fmla="*/ 3413987 h 6299199"/>
              <a:gd name="connsiteX2393" fmla="*/ 16891095 w 18288001"/>
              <a:gd name="connsiteY2393" fmla="*/ 3413987 h 6299199"/>
              <a:gd name="connsiteX2394" fmla="*/ 16897415 w 18288001"/>
              <a:gd name="connsiteY2394" fmla="*/ 3423572 h 6299199"/>
              <a:gd name="connsiteX2395" fmla="*/ 16966943 w 18288001"/>
              <a:gd name="connsiteY2395" fmla="*/ 3429963 h 6299199"/>
              <a:gd name="connsiteX2396" fmla="*/ 16992227 w 18288001"/>
              <a:gd name="connsiteY2396" fmla="*/ 3433158 h 6299199"/>
              <a:gd name="connsiteX2397" fmla="*/ 17004871 w 18288001"/>
              <a:gd name="connsiteY2397" fmla="*/ 3433158 h 6299199"/>
              <a:gd name="connsiteX2398" fmla="*/ 17036473 w 18288001"/>
              <a:gd name="connsiteY2398" fmla="*/ 3433158 h 6299199"/>
              <a:gd name="connsiteX2399" fmla="*/ 17087041 w 18288001"/>
              <a:gd name="connsiteY2399" fmla="*/ 3417182 h 6299199"/>
              <a:gd name="connsiteX2400" fmla="*/ 17175531 w 18288001"/>
              <a:gd name="connsiteY2400" fmla="*/ 3429963 h 6299199"/>
              <a:gd name="connsiteX2401" fmla="*/ 17188173 w 18288001"/>
              <a:gd name="connsiteY2401" fmla="*/ 3439548 h 6299199"/>
              <a:gd name="connsiteX2402" fmla="*/ 17200817 w 18288001"/>
              <a:gd name="connsiteY2402" fmla="*/ 3439548 h 6299199"/>
              <a:gd name="connsiteX2403" fmla="*/ 17213459 w 18288001"/>
              <a:gd name="connsiteY2403" fmla="*/ 3433158 h 6299199"/>
              <a:gd name="connsiteX2404" fmla="*/ 17226101 w 18288001"/>
              <a:gd name="connsiteY2404" fmla="*/ 3433158 h 6299199"/>
              <a:gd name="connsiteX2405" fmla="*/ 17282987 w 18288001"/>
              <a:gd name="connsiteY2405" fmla="*/ 3433158 h 6299199"/>
              <a:gd name="connsiteX2406" fmla="*/ 17289307 w 18288001"/>
              <a:gd name="connsiteY2406" fmla="*/ 3445939 h 6299199"/>
              <a:gd name="connsiteX2407" fmla="*/ 17339875 w 18288001"/>
              <a:gd name="connsiteY2407" fmla="*/ 3455525 h 6299199"/>
              <a:gd name="connsiteX2408" fmla="*/ 17358835 w 18288001"/>
              <a:gd name="connsiteY2408" fmla="*/ 3445939 h 6299199"/>
              <a:gd name="connsiteX2409" fmla="*/ 17472611 w 18288001"/>
              <a:gd name="connsiteY2409" fmla="*/ 3484281 h 6299199"/>
              <a:gd name="connsiteX2410" fmla="*/ 17485253 w 18288001"/>
              <a:gd name="connsiteY2410" fmla="*/ 3490672 h 6299199"/>
              <a:gd name="connsiteX2411" fmla="*/ 17523181 w 18288001"/>
              <a:gd name="connsiteY2411" fmla="*/ 3490672 h 6299199"/>
              <a:gd name="connsiteX2412" fmla="*/ 17523181 w 18288001"/>
              <a:gd name="connsiteY2412" fmla="*/ 3506648 h 6299199"/>
              <a:gd name="connsiteX2413" fmla="*/ 17580065 w 18288001"/>
              <a:gd name="connsiteY2413" fmla="*/ 3529014 h 6299199"/>
              <a:gd name="connsiteX2414" fmla="*/ 17586387 w 18288001"/>
              <a:gd name="connsiteY2414" fmla="*/ 3538599 h 6299199"/>
              <a:gd name="connsiteX2415" fmla="*/ 17586387 w 18288001"/>
              <a:gd name="connsiteY2415" fmla="*/ 3544990 h 6299199"/>
              <a:gd name="connsiteX2416" fmla="*/ 17599029 w 18288001"/>
              <a:gd name="connsiteY2416" fmla="*/ 3570552 h 6299199"/>
              <a:gd name="connsiteX2417" fmla="*/ 17510539 w 18288001"/>
              <a:gd name="connsiteY2417" fmla="*/ 3599308 h 6299199"/>
              <a:gd name="connsiteX2418" fmla="*/ 17422047 w 18288001"/>
              <a:gd name="connsiteY2418" fmla="*/ 3570552 h 6299199"/>
              <a:gd name="connsiteX2419" fmla="*/ 17422047 w 18288001"/>
              <a:gd name="connsiteY2419" fmla="*/ 3564161 h 6299199"/>
              <a:gd name="connsiteX2420" fmla="*/ 17459969 w 18288001"/>
              <a:gd name="connsiteY2420" fmla="*/ 3548185 h 6299199"/>
              <a:gd name="connsiteX2421" fmla="*/ 17428369 w 18288001"/>
              <a:gd name="connsiteY2421" fmla="*/ 3538599 h 6299199"/>
              <a:gd name="connsiteX2422" fmla="*/ 17409405 w 18288001"/>
              <a:gd name="connsiteY2422" fmla="*/ 3516233 h 6299199"/>
              <a:gd name="connsiteX2423" fmla="*/ 17365157 w 18288001"/>
              <a:gd name="connsiteY2423" fmla="*/ 3529014 h 6299199"/>
              <a:gd name="connsiteX2424" fmla="*/ 17352517 w 18288001"/>
              <a:gd name="connsiteY2424" fmla="*/ 3516233 h 6299199"/>
              <a:gd name="connsiteX2425" fmla="*/ 17327235 w 18288001"/>
              <a:gd name="connsiteY2425" fmla="*/ 3516233 h 6299199"/>
              <a:gd name="connsiteX2426" fmla="*/ 17327235 w 18288001"/>
              <a:gd name="connsiteY2426" fmla="*/ 3522623 h 6299199"/>
              <a:gd name="connsiteX2427" fmla="*/ 17301949 w 18288001"/>
              <a:gd name="connsiteY2427" fmla="*/ 3522623 h 6299199"/>
              <a:gd name="connsiteX2428" fmla="*/ 17264023 w 18288001"/>
              <a:gd name="connsiteY2428" fmla="*/ 3529014 h 6299199"/>
              <a:gd name="connsiteX2429" fmla="*/ 17257701 w 18288001"/>
              <a:gd name="connsiteY2429" fmla="*/ 3538599 h 6299199"/>
              <a:gd name="connsiteX2430" fmla="*/ 17213459 w 18288001"/>
              <a:gd name="connsiteY2430" fmla="*/ 3538599 h 6299199"/>
              <a:gd name="connsiteX2431" fmla="*/ 17200817 w 18288001"/>
              <a:gd name="connsiteY2431" fmla="*/ 3544990 h 6299199"/>
              <a:gd name="connsiteX2432" fmla="*/ 17181853 w 18288001"/>
              <a:gd name="connsiteY2432" fmla="*/ 3548185 h 6299199"/>
              <a:gd name="connsiteX2433" fmla="*/ 17137607 w 18288001"/>
              <a:gd name="connsiteY2433" fmla="*/ 3576942 h 6299199"/>
              <a:gd name="connsiteX2434" fmla="*/ 17118647 w 18288001"/>
              <a:gd name="connsiteY2434" fmla="*/ 3586528 h 6299199"/>
              <a:gd name="connsiteX2435" fmla="*/ 17093361 w 18288001"/>
              <a:gd name="connsiteY2435" fmla="*/ 3586528 h 6299199"/>
              <a:gd name="connsiteX2436" fmla="*/ 17061755 w 18288001"/>
              <a:gd name="connsiteY2436" fmla="*/ 3608894 h 6299199"/>
              <a:gd name="connsiteX2437" fmla="*/ 17068077 w 18288001"/>
              <a:gd name="connsiteY2437" fmla="*/ 3586528 h 6299199"/>
              <a:gd name="connsiteX2438" fmla="*/ 17036473 w 18288001"/>
              <a:gd name="connsiteY2438" fmla="*/ 3586528 h 6299199"/>
              <a:gd name="connsiteX2439" fmla="*/ 17036473 w 18288001"/>
              <a:gd name="connsiteY2439" fmla="*/ 3583332 h 6299199"/>
              <a:gd name="connsiteX2440" fmla="*/ 16966943 w 18288001"/>
              <a:gd name="connsiteY2440" fmla="*/ 3583332 h 6299199"/>
              <a:gd name="connsiteX2441" fmla="*/ 16992227 w 18288001"/>
              <a:gd name="connsiteY2441" fmla="*/ 3602503 h 6299199"/>
              <a:gd name="connsiteX2442" fmla="*/ 17004871 w 18288001"/>
              <a:gd name="connsiteY2442" fmla="*/ 3637650 h 6299199"/>
              <a:gd name="connsiteX2443" fmla="*/ 17004871 w 18288001"/>
              <a:gd name="connsiteY2443" fmla="*/ 3640846 h 6299199"/>
              <a:gd name="connsiteX2444" fmla="*/ 17061755 w 18288001"/>
              <a:gd name="connsiteY2444" fmla="*/ 3675993 h 6299199"/>
              <a:gd name="connsiteX2445" fmla="*/ 17068077 w 18288001"/>
              <a:gd name="connsiteY2445" fmla="*/ 3675993 h 6299199"/>
              <a:gd name="connsiteX2446" fmla="*/ 17137607 w 18288001"/>
              <a:gd name="connsiteY2446" fmla="*/ 3679188 h 6299199"/>
              <a:gd name="connsiteX2447" fmla="*/ 17137607 w 18288001"/>
              <a:gd name="connsiteY2447" fmla="*/ 3653626 h 6299199"/>
              <a:gd name="connsiteX2448" fmla="*/ 17143929 w 18288001"/>
              <a:gd name="connsiteY2448" fmla="*/ 3653626 h 6299199"/>
              <a:gd name="connsiteX2449" fmla="*/ 17181853 w 18288001"/>
              <a:gd name="connsiteY2449" fmla="*/ 3640846 h 6299199"/>
              <a:gd name="connsiteX2450" fmla="*/ 17226101 w 18288001"/>
              <a:gd name="connsiteY2450" fmla="*/ 3637650 h 6299199"/>
              <a:gd name="connsiteX2451" fmla="*/ 17238741 w 18288001"/>
              <a:gd name="connsiteY2451" fmla="*/ 3631260 h 6299199"/>
              <a:gd name="connsiteX2452" fmla="*/ 17289307 w 18288001"/>
              <a:gd name="connsiteY2452" fmla="*/ 3624870 h 6299199"/>
              <a:gd name="connsiteX2453" fmla="*/ 17339875 w 18288001"/>
              <a:gd name="connsiteY2453" fmla="*/ 3637650 h 6299199"/>
              <a:gd name="connsiteX2454" fmla="*/ 17339875 w 18288001"/>
              <a:gd name="connsiteY2454" fmla="*/ 3640846 h 6299199"/>
              <a:gd name="connsiteX2455" fmla="*/ 17264023 w 18288001"/>
              <a:gd name="connsiteY2455" fmla="*/ 3660017 h 6299199"/>
              <a:gd name="connsiteX2456" fmla="*/ 17200817 w 18288001"/>
              <a:gd name="connsiteY2456" fmla="*/ 3669603 h 6299199"/>
              <a:gd name="connsiteX2457" fmla="*/ 17200817 w 18288001"/>
              <a:gd name="connsiteY2457" fmla="*/ 3675993 h 6299199"/>
              <a:gd name="connsiteX2458" fmla="*/ 17137607 w 18288001"/>
              <a:gd name="connsiteY2458" fmla="*/ 3685579 h 6299199"/>
              <a:gd name="connsiteX2459" fmla="*/ 17112325 w 18288001"/>
              <a:gd name="connsiteY2459" fmla="*/ 3736701 h 6299199"/>
              <a:gd name="connsiteX2460" fmla="*/ 17118647 w 18288001"/>
              <a:gd name="connsiteY2460" fmla="*/ 3736701 h 6299199"/>
              <a:gd name="connsiteX2461" fmla="*/ 17143929 w 18288001"/>
              <a:gd name="connsiteY2461" fmla="*/ 3739897 h 6299199"/>
              <a:gd name="connsiteX2462" fmla="*/ 17156571 w 18288001"/>
              <a:gd name="connsiteY2462" fmla="*/ 3752677 h 6299199"/>
              <a:gd name="connsiteX2463" fmla="*/ 17207137 w 18288001"/>
              <a:gd name="connsiteY2463" fmla="*/ 3752677 h 6299199"/>
              <a:gd name="connsiteX2464" fmla="*/ 17232423 w 18288001"/>
              <a:gd name="connsiteY2464" fmla="*/ 3752677 h 6299199"/>
              <a:gd name="connsiteX2465" fmla="*/ 17264023 w 18288001"/>
              <a:gd name="connsiteY2465" fmla="*/ 3752677 h 6299199"/>
              <a:gd name="connsiteX2466" fmla="*/ 17308271 w 18288001"/>
              <a:gd name="connsiteY2466" fmla="*/ 3755873 h 6299199"/>
              <a:gd name="connsiteX2467" fmla="*/ 17314593 w 18288001"/>
              <a:gd name="connsiteY2467" fmla="*/ 3775044 h 6299199"/>
              <a:gd name="connsiteX2468" fmla="*/ 17264023 w 18288001"/>
              <a:gd name="connsiteY2468" fmla="*/ 3768654 h 6299199"/>
              <a:gd name="connsiteX2469" fmla="*/ 17257701 w 18288001"/>
              <a:gd name="connsiteY2469" fmla="*/ 3794215 h 6299199"/>
              <a:gd name="connsiteX2470" fmla="*/ 17276665 w 18288001"/>
              <a:gd name="connsiteY2470" fmla="*/ 3806996 h 6299199"/>
              <a:gd name="connsiteX2471" fmla="*/ 17301949 w 18288001"/>
              <a:gd name="connsiteY2471" fmla="*/ 3813386 h 6299199"/>
              <a:gd name="connsiteX2472" fmla="*/ 17301949 w 18288001"/>
              <a:gd name="connsiteY2472" fmla="*/ 3832557 h 6299199"/>
              <a:gd name="connsiteX2473" fmla="*/ 17282987 w 18288001"/>
              <a:gd name="connsiteY2473" fmla="*/ 3832557 h 6299199"/>
              <a:gd name="connsiteX2474" fmla="*/ 17238741 w 18288001"/>
              <a:gd name="connsiteY2474" fmla="*/ 3832557 h 6299199"/>
              <a:gd name="connsiteX2475" fmla="*/ 17213459 w 18288001"/>
              <a:gd name="connsiteY2475" fmla="*/ 3838948 h 6299199"/>
              <a:gd name="connsiteX2476" fmla="*/ 17188173 w 18288001"/>
              <a:gd name="connsiteY2476" fmla="*/ 3832557 h 6299199"/>
              <a:gd name="connsiteX2477" fmla="*/ 17162889 w 18288001"/>
              <a:gd name="connsiteY2477" fmla="*/ 3838948 h 6299199"/>
              <a:gd name="connsiteX2478" fmla="*/ 17106003 w 18288001"/>
              <a:gd name="connsiteY2478" fmla="*/ 3832557 h 6299199"/>
              <a:gd name="connsiteX2479" fmla="*/ 17093361 w 18288001"/>
              <a:gd name="connsiteY2479" fmla="*/ 3829362 h 6299199"/>
              <a:gd name="connsiteX2480" fmla="*/ 17087041 w 18288001"/>
              <a:gd name="connsiteY2480" fmla="*/ 3829362 h 6299199"/>
              <a:gd name="connsiteX2481" fmla="*/ 17055437 w 18288001"/>
              <a:gd name="connsiteY2481" fmla="*/ 3845338 h 6299199"/>
              <a:gd name="connsiteX2482" fmla="*/ 17042795 w 18288001"/>
              <a:gd name="connsiteY2482" fmla="*/ 3845338 h 6299199"/>
              <a:gd name="connsiteX2483" fmla="*/ 17137607 w 18288001"/>
              <a:gd name="connsiteY2483" fmla="*/ 3909242 h 6299199"/>
              <a:gd name="connsiteX2484" fmla="*/ 17143929 w 18288001"/>
              <a:gd name="connsiteY2484" fmla="*/ 3909242 h 6299199"/>
              <a:gd name="connsiteX2485" fmla="*/ 17175531 w 18288001"/>
              <a:gd name="connsiteY2485" fmla="*/ 3909242 h 6299199"/>
              <a:gd name="connsiteX2486" fmla="*/ 17200817 w 18288001"/>
              <a:gd name="connsiteY2486" fmla="*/ 3899657 h 6299199"/>
              <a:gd name="connsiteX2487" fmla="*/ 17352517 w 18288001"/>
              <a:gd name="connsiteY2487" fmla="*/ 3906047 h 6299199"/>
              <a:gd name="connsiteX2488" fmla="*/ 17428369 w 18288001"/>
              <a:gd name="connsiteY2488" fmla="*/ 3877290 h 6299199"/>
              <a:gd name="connsiteX2489" fmla="*/ 17409405 w 18288001"/>
              <a:gd name="connsiteY2489" fmla="*/ 3899657 h 6299199"/>
              <a:gd name="connsiteX2490" fmla="*/ 17352517 w 18288001"/>
              <a:gd name="connsiteY2490" fmla="*/ 3909242 h 6299199"/>
              <a:gd name="connsiteX2491" fmla="*/ 17358835 w 18288001"/>
              <a:gd name="connsiteY2491" fmla="*/ 3931608 h 6299199"/>
              <a:gd name="connsiteX2492" fmla="*/ 17308271 w 18288001"/>
              <a:gd name="connsiteY2492" fmla="*/ 3944389 h 6299199"/>
              <a:gd name="connsiteX2493" fmla="*/ 17276665 w 18288001"/>
              <a:gd name="connsiteY2493" fmla="*/ 3947584 h 6299199"/>
              <a:gd name="connsiteX2494" fmla="*/ 17264023 w 18288001"/>
              <a:gd name="connsiteY2494" fmla="*/ 3947584 h 6299199"/>
              <a:gd name="connsiteX2495" fmla="*/ 17251383 w 18288001"/>
              <a:gd name="connsiteY2495" fmla="*/ 3944389 h 6299199"/>
              <a:gd name="connsiteX2496" fmla="*/ 17200817 w 18288001"/>
              <a:gd name="connsiteY2496" fmla="*/ 3944389 h 6299199"/>
              <a:gd name="connsiteX2497" fmla="*/ 17181853 w 18288001"/>
              <a:gd name="connsiteY2497" fmla="*/ 3947584 h 6299199"/>
              <a:gd name="connsiteX2498" fmla="*/ 17131289 w 18288001"/>
              <a:gd name="connsiteY2498" fmla="*/ 3953975 h 6299199"/>
              <a:gd name="connsiteX2499" fmla="*/ 17030155 w 18288001"/>
              <a:gd name="connsiteY2499" fmla="*/ 3953975 h 6299199"/>
              <a:gd name="connsiteX2500" fmla="*/ 17004871 w 18288001"/>
              <a:gd name="connsiteY2500" fmla="*/ 3982732 h 6299199"/>
              <a:gd name="connsiteX2501" fmla="*/ 17004871 w 18288001"/>
              <a:gd name="connsiteY2501" fmla="*/ 3998708 h 6299199"/>
              <a:gd name="connsiteX2502" fmla="*/ 17055437 w 18288001"/>
              <a:gd name="connsiteY2502" fmla="*/ 4037050 h 6299199"/>
              <a:gd name="connsiteX2503" fmla="*/ 17042795 w 18288001"/>
              <a:gd name="connsiteY2503" fmla="*/ 4037050 h 6299199"/>
              <a:gd name="connsiteX2504" fmla="*/ 17030155 w 18288001"/>
              <a:gd name="connsiteY2504" fmla="*/ 4059417 h 6299199"/>
              <a:gd name="connsiteX2505" fmla="*/ 17061755 w 18288001"/>
              <a:gd name="connsiteY2505" fmla="*/ 4091368 h 6299199"/>
              <a:gd name="connsiteX2506" fmla="*/ 17061755 w 18288001"/>
              <a:gd name="connsiteY2506" fmla="*/ 4097759 h 6299199"/>
              <a:gd name="connsiteX2507" fmla="*/ 16985907 w 18288001"/>
              <a:gd name="connsiteY2507" fmla="*/ 4091368 h 6299199"/>
              <a:gd name="connsiteX2508" fmla="*/ 16966943 w 18288001"/>
              <a:gd name="connsiteY2508" fmla="*/ 4091368 h 6299199"/>
              <a:gd name="connsiteX2509" fmla="*/ 16960621 w 18288001"/>
              <a:gd name="connsiteY2509" fmla="*/ 4097759 h 6299199"/>
              <a:gd name="connsiteX2510" fmla="*/ 16954303 w 18288001"/>
              <a:gd name="connsiteY2510" fmla="*/ 4100953 h 6299199"/>
              <a:gd name="connsiteX2511" fmla="*/ 16891095 w 18288001"/>
              <a:gd name="connsiteY2511" fmla="*/ 4113735 h 6299199"/>
              <a:gd name="connsiteX2512" fmla="*/ 16872131 w 18288001"/>
              <a:gd name="connsiteY2512" fmla="*/ 4107344 h 6299199"/>
              <a:gd name="connsiteX2513" fmla="*/ 16834209 w 18288001"/>
              <a:gd name="connsiteY2513" fmla="*/ 4107344 h 6299199"/>
              <a:gd name="connsiteX2514" fmla="*/ 16796281 w 18288001"/>
              <a:gd name="connsiteY2514" fmla="*/ 4116930 h 6299199"/>
              <a:gd name="connsiteX2515" fmla="*/ 16739394 w 18288001"/>
              <a:gd name="connsiteY2515" fmla="*/ 4129710 h 6299199"/>
              <a:gd name="connsiteX2516" fmla="*/ 16720433 w 18288001"/>
              <a:gd name="connsiteY2516" fmla="*/ 4129710 h 6299199"/>
              <a:gd name="connsiteX2517" fmla="*/ 16714112 w 18288001"/>
              <a:gd name="connsiteY2517" fmla="*/ 4123320 h 6299199"/>
              <a:gd name="connsiteX2518" fmla="*/ 16669864 w 18288001"/>
              <a:gd name="connsiteY2518" fmla="*/ 4123320 h 6299199"/>
              <a:gd name="connsiteX2519" fmla="*/ 16663542 w 18288001"/>
              <a:gd name="connsiteY2519" fmla="*/ 4136101 h 6299199"/>
              <a:gd name="connsiteX2520" fmla="*/ 16625619 w 18288001"/>
              <a:gd name="connsiteY2520" fmla="*/ 4129710 h 6299199"/>
              <a:gd name="connsiteX2521" fmla="*/ 16600336 w 18288001"/>
              <a:gd name="connsiteY2521" fmla="*/ 4123320 h 6299199"/>
              <a:gd name="connsiteX2522" fmla="*/ 16575053 w 18288001"/>
              <a:gd name="connsiteY2522" fmla="*/ 4116930 h 6299199"/>
              <a:gd name="connsiteX2523" fmla="*/ 16492881 w 18288001"/>
              <a:gd name="connsiteY2523" fmla="*/ 4139296 h 6299199"/>
              <a:gd name="connsiteX2524" fmla="*/ 16473919 w 18288001"/>
              <a:gd name="connsiteY2524" fmla="*/ 4139296 h 6299199"/>
              <a:gd name="connsiteX2525" fmla="*/ 16448636 w 18288001"/>
              <a:gd name="connsiteY2525" fmla="*/ 4161662 h 6299199"/>
              <a:gd name="connsiteX2526" fmla="*/ 16417031 w 18288001"/>
              <a:gd name="connsiteY2526" fmla="*/ 4177639 h 6299199"/>
              <a:gd name="connsiteX2527" fmla="*/ 16404390 w 18288001"/>
              <a:gd name="connsiteY2527" fmla="*/ 4184029 h 6299199"/>
              <a:gd name="connsiteX2528" fmla="*/ 16404390 w 18288001"/>
              <a:gd name="connsiteY2528" fmla="*/ 4190419 h 6299199"/>
              <a:gd name="connsiteX2529" fmla="*/ 16435995 w 18288001"/>
              <a:gd name="connsiteY2529" fmla="*/ 4200005 h 6299199"/>
              <a:gd name="connsiteX2530" fmla="*/ 16461278 w 18288001"/>
              <a:gd name="connsiteY2530" fmla="*/ 4212786 h 6299199"/>
              <a:gd name="connsiteX2531" fmla="*/ 16499202 w 18288001"/>
              <a:gd name="connsiteY2531" fmla="*/ 4212786 h 6299199"/>
              <a:gd name="connsiteX2532" fmla="*/ 16499202 w 18288001"/>
              <a:gd name="connsiteY2532" fmla="*/ 4206395 h 6299199"/>
              <a:gd name="connsiteX2533" fmla="*/ 16518165 w 18288001"/>
              <a:gd name="connsiteY2533" fmla="*/ 4206395 h 6299199"/>
              <a:gd name="connsiteX2534" fmla="*/ 16537128 w 18288001"/>
              <a:gd name="connsiteY2534" fmla="*/ 4200005 h 6299199"/>
              <a:gd name="connsiteX2535" fmla="*/ 16594015 w 18288001"/>
              <a:gd name="connsiteY2535" fmla="*/ 4168053 h 6299199"/>
              <a:gd name="connsiteX2536" fmla="*/ 16650903 w 18288001"/>
              <a:gd name="connsiteY2536" fmla="*/ 4161662 h 6299199"/>
              <a:gd name="connsiteX2537" fmla="*/ 16682506 w 18288001"/>
              <a:gd name="connsiteY2537" fmla="*/ 4184029 h 6299199"/>
              <a:gd name="connsiteX2538" fmla="*/ 16612977 w 18288001"/>
              <a:gd name="connsiteY2538" fmla="*/ 4193615 h 6299199"/>
              <a:gd name="connsiteX2539" fmla="*/ 16625619 w 18288001"/>
              <a:gd name="connsiteY2539" fmla="*/ 4244738 h 6299199"/>
              <a:gd name="connsiteX2540" fmla="*/ 16600336 w 18288001"/>
              <a:gd name="connsiteY2540" fmla="*/ 4254323 h 6299199"/>
              <a:gd name="connsiteX2541" fmla="*/ 16549769 w 18288001"/>
              <a:gd name="connsiteY2541" fmla="*/ 4254323 h 6299199"/>
              <a:gd name="connsiteX2542" fmla="*/ 16537128 w 18288001"/>
              <a:gd name="connsiteY2542" fmla="*/ 4254323 h 6299199"/>
              <a:gd name="connsiteX2543" fmla="*/ 16518165 w 18288001"/>
              <a:gd name="connsiteY2543" fmla="*/ 4270299 h 6299199"/>
              <a:gd name="connsiteX2544" fmla="*/ 16511845 w 18288001"/>
              <a:gd name="connsiteY2544" fmla="*/ 4270299 h 6299199"/>
              <a:gd name="connsiteX2545" fmla="*/ 16492881 w 18288001"/>
              <a:gd name="connsiteY2545" fmla="*/ 4276689 h 6299199"/>
              <a:gd name="connsiteX2546" fmla="*/ 16473919 w 18288001"/>
              <a:gd name="connsiteY2546" fmla="*/ 4276689 h 6299199"/>
              <a:gd name="connsiteX2547" fmla="*/ 16473919 w 18288001"/>
              <a:gd name="connsiteY2547" fmla="*/ 4292666 h 6299199"/>
              <a:gd name="connsiteX2548" fmla="*/ 16518165 w 18288001"/>
              <a:gd name="connsiteY2548" fmla="*/ 4327813 h 6299199"/>
              <a:gd name="connsiteX2549" fmla="*/ 16549769 w 18288001"/>
              <a:gd name="connsiteY2549" fmla="*/ 4327813 h 6299199"/>
              <a:gd name="connsiteX2550" fmla="*/ 16549769 w 18288001"/>
              <a:gd name="connsiteY2550" fmla="*/ 4337398 h 6299199"/>
              <a:gd name="connsiteX2551" fmla="*/ 16625619 w 18288001"/>
              <a:gd name="connsiteY2551" fmla="*/ 4353375 h 6299199"/>
              <a:gd name="connsiteX2552" fmla="*/ 16720433 w 18288001"/>
              <a:gd name="connsiteY2552" fmla="*/ 4337398 h 6299199"/>
              <a:gd name="connsiteX2553" fmla="*/ 16739394 w 18288001"/>
              <a:gd name="connsiteY2553" fmla="*/ 4337398 h 6299199"/>
              <a:gd name="connsiteX2554" fmla="*/ 16770997 w 18288001"/>
              <a:gd name="connsiteY2554" fmla="*/ 4343789 h 6299199"/>
              <a:gd name="connsiteX2555" fmla="*/ 16840527 w 18288001"/>
              <a:gd name="connsiteY2555" fmla="*/ 4353375 h 6299199"/>
              <a:gd name="connsiteX2556" fmla="*/ 16859491 w 18288001"/>
              <a:gd name="connsiteY2556" fmla="*/ 4382131 h 6299199"/>
              <a:gd name="connsiteX2557" fmla="*/ 16796281 w 18288001"/>
              <a:gd name="connsiteY2557" fmla="*/ 4385326 h 6299199"/>
              <a:gd name="connsiteX2558" fmla="*/ 16764676 w 18288001"/>
              <a:gd name="connsiteY2558" fmla="*/ 4382131 h 6299199"/>
              <a:gd name="connsiteX2559" fmla="*/ 16758358 w 18288001"/>
              <a:gd name="connsiteY2559" fmla="*/ 4382131 h 6299199"/>
              <a:gd name="connsiteX2560" fmla="*/ 16695148 w 18288001"/>
              <a:gd name="connsiteY2560" fmla="*/ 4404497 h 6299199"/>
              <a:gd name="connsiteX2561" fmla="*/ 16739394 w 18288001"/>
              <a:gd name="connsiteY2561" fmla="*/ 4430059 h 6299199"/>
              <a:gd name="connsiteX2562" fmla="*/ 16764676 w 18288001"/>
              <a:gd name="connsiteY2562" fmla="*/ 4436449 h 6299199"/>
              <a:gd name="connsiteX2563" fmla="*/ 16783639 w 18288001"/>
              <a:gd name="connsiteY2563" fmla="*/ 4442840 h 6299199"/>
              <a:gd name="connsiteX2564" fmla="*/ 16783639 w 18288001"/>
              <a:gd name="connsiteY2564" fmla="*/ 4452425 h 6299199"/>
              <a:gd name="connsiteX2565" fmla="*/ 16815245 w 18288001"/>
              <a:gd name="connsiteY2565" fmla="*/ 4474791 h 6299199"/>
              <a:gd name="connsiteX2566" fmla="*/ 16815245 w 18288001"/>
              <a:gd name="connsiteY2566" fmla="*/ 4481182 h 6299199"/>
              <a:gd name="connsiteX2567" fmla="*/ 16815245 w 18288001"/>
              <a:gd name="connsiteY2567" fmla="*/ 4484377 h 6299199"/>
              <a:gd name="connsiteX2568" fmla="*/ 16808925 w 18288001"/>
              <a:gd name="connsiteY2568" fmla="*/ 4490767 h 6299199"/>
              <a:gd name="connsiteX2569" fmla="*/ 16840527 w 18288001"/>
              <a:gd name="connsiteY2569" fmla="*/ 4529110 h 6299199"/>
              <a:gd name="connsiteX2570" fmla="*/ 16834209 w 18288001"/>
              <a:gd name="connsiteY2570" fmla="*/ 4529110 h 6299199"/>
              <a:gd name="connsiteX2571" fmla="*/ 16745715 w 18288001"/>
              <a:gd name="connsiteY2571" fmla="*/ 4535500 h 6299199"/>
              <a:gd name="connsiteX2572" fmla="*/ 16720433 w 18288001"/>
              <a:gd name="connsiteY2572" fmla="*/ 4545086 h 6299199"/>
              <a:gd name="connsiteX2573" fmla="*/ 16720433 w 18288001"/>
              <a:gd name="connsiteY2573" fmla="*/ 4551476 h 6299199"/>
              <a:gd name="connsiteX2574" fmla="*/ 16733076 w 18288001"/>
              <a:gd name="connsiteY2574" fmla="*/ 4561062 h 6299199"/>
              <a:gd name="connsiteX2575" fmla="*/ 16764676 w 18288001"/>
              <a:gd name="connsiteY2575" fmla="*/ 4583428 h 6299199"/>
              <a:gd name="connsiteX2576" fmla="*/ 16770997 w 18288001"/>
              <a:gd name="connsiteY2576" fmla="*/ 4589818 h 6299199"/>
              <a:gd name="connsiteX2577" fmla="*/ 16821567 w 18288001"/>
              <a:gd name="connsiteY2577" fmla="*/ 4605795 h 6299199"/>
              <a:gd name="connsiteX2578" fmla="*/ 16891095 w 18288001"/>
              <a:gd name="connsiteY2578" fmla="*/ 4628161 h 6299199"/>
              <a:gd name="connsiteX2579" fmla="*/ 16929021 w 18288001"/>
              <a:gd name="connsiteY2579" fmla="*/ 4688869 h 6299199"/>
              <a:gd name="connsiteX2580" fmla="*/ 16954303 w 18288001"/>
              <a:gd name="connsiteY2580" fmla="*/ 4692065 h 6299199"/>
              <a:gd name="connsiteX2581" fmla="*/ 16916379 w 18288001"/>
              <a:gd name="connsiteY2581" fmla="*/ 4708041 h 6299199"/>
              <a:gd name="connsiteX2582" fmla="*/ 16865809 w 18288001"/>
              <a:gd name="connsiteY2582" fmla="*/ 4708041 h 6299199"/>
              <a:gd name="connsiteX2583" fmla="*/ 16834209 w 18288001"/>
              <a:gd name="connsiteY2583" fmla="*/ 4736798 h 6299199"/>
              <a:gd name="connsiteX2584" fmla="*/ 16663542 w 18288001"/>
              <a:gd name="connsiteY2584" fmla="*/ 4730407 h 6299199"/>
              <a:gd name="connsiteX2585" fmla="*/ 16625619 w 18288001"/>
              <a:gd name="connsiteY2585" fmla="*/ 4730407 h 6299199"/>
              <a:gd name="connsiteX2586" fmla="*/ 16619298 w 18288001"/>
              <a:gd name="connsiteY2586" fmla="*/ 4752774 h 6299199"/>
              <a:gd name="connsiteX2587" fmla="*/ 16575053 w 18288001"/>
              <a:gd name="connsiteY2587" fmla="*/ 4768749 h 6299199"/>
              <a:gd name="connsiteX2588" fmla="*/ 16549769 w 18288001"/>
              <a:gd name="connsiteY2588" fmla="*/ 4768749 h 6299199"/>
              <a:gd name="connsiteX2589" fmla="*/ 16562410 w 18288001"/>
              <a:gd name="connsiteY2589" fmla="*/ 4803896 h 6299199"/>
              <a:gd name="connsiteX2590" fmla="*/ 16524486 w 18288001"/>
              <a:gd name="connsiteY2590" fmla="*/ 4807092 h 6299199"/>
              <a:gd name="connsiteX2591" fmla="*/ 16518165 w 18288001"/>
              <a:gd name="connsiteY2591" fmla="*/ 4813482 h 6299199"/>
              <a:gd name="connsiteX2592" fmla="*/ 16511845 w 18288001"/>
              <a:gd name="connsiteY2592" fmla="*/ 4835849 h 6299199"/>
              <a:gd name="connsiteX2593" fmla="*/ 16473919 w 18288001"/>
              <a:gd name="connsiteY2593" fmla="*/ 4835849 h 6299199"/>
              <a:gd name="connsiteX2594" fmla="*/ 16467598 w 18288001"/>
              <a:gd name="connsiteY2594" fmla="*/ 4835849 h 6299199"/>
              <a:gd name="connsiteX2595" fmla="*/ 16448636 w 18288001"/>
              <a:gd name="connsiteY2595" fmla="*/ 4861410 h 6299199"/>
              <a:gd name="connsiteX2596" fmla="*/ 16341181 w 18288001"/>
              <a:gd name="connsiteY2596" fmla="*/ 4861410 h 6299199"/>
              <a:gd name="connsiteX2597" fmla="*/ 16265331 w 18288001"/>
              <a:gd name="connsiteY2597" fmla="*/ 4861410 h 6299199"/>
              <a:gd name="connsiteX2598" fmla="*/ 16246368 w 18288001"/>
              <a:gd name="connsiteY2598" fmla="*/ 4861410 h 6299199"/>
              <a:gd name="connsiteX2599" fmla="*/ 16170518 w 18288001"/>
              <a:gd name="connsiteY2599" fmla="*/ 4880581 h 6299199"/>
              <a:gd name="connsiteX2600" fmla="*/ 16157877 w 18288001"/>
              <a:gd name="connsiteY2600" fmla="*/ 4883776 h 6299199"/>
              <a:gd name="connsiteX2601" fmla="*/ 16107310 w 18288001"/>
              <a:gd name="connsiteY2601" fmla="*/ 4883776 h 6299199"/>
              <a:gd name="connsiteX2602" fmla="*/ 16050422 w 18288001"/>
              <a:gd name="connsiteY2602" fmla="*/ 4867800 h 6299199"/>
              <a:gd name="connsiteX2603" fmla="*/ 16044101 w 18288001"/>
              <a:gd name="connsiteY2603" fmla="*/ 4867800 h 6299199"/>
              <a:gd name="connsiteX2604" fmla="*/ 15980893 w 18288001"/>
              <a:gd name="connsiteY2604" fmla="*/ 4880581 h 6299199"/>
              <a:gd name="connsiteX2605" fmla="*/ 15968251 w 18288001"/>
              <a:gd name="connsiteY2605" fmla="*/ 4912533 h 6299199"/>
              <a:gd name="connsiteX2606" fmla="*/ 15955610 w 18288001"/>
              <a:gd name="connsiteY2606" fmla="*/ 4912533 h 6299199"/>
              <a:gd name="connsiteX2607" fmla="*/ 15930327 w 18288001"/>
              <a:gd name="connsiteY2607" fmla="*/ 4928509 h 6299199"/>
              <a:gd name="connsiteX2608" fmla="*/ 15898722 w 18288001"/>
              <a:gd name="connsiteY2608" fmla="*/ 4922119 h 6299199"/>
              <a:gd name="connsiteX2609" fmla="*/ 15860798 w 18288001"/>
              <a:gd name="connsiteY2609" fmla="*/ 4922119 h 6299199"/>
              <a:gd name="connsiteX2610" fmla="*/ 15784948 w 18288001"/>
              <a:gd name="connsiteY2610" fmla="*/ 4934900 h 6299199"/>
              <a:gd name="connsiteX2611" fmla="*/ 15734381 w 18288001"/>
              <a:gd name="connsiteY2611" fmla="*/ 4912533 h 6299199"/>
              <a:gd name="connsiteX2612" fmla="*/ 15677493 w 18288001"/>
              <a:gd name="connsiteY2612" fmla="*/ 4906143 h 6299199"/>
              <a:gd name="connsiteX2613" fmla="*/ 15652209 w 18288001"/>
              <a:gd name="connsiteY2613" fmla="*/ 4906143 h 6299199"/>
              <a:gd name="connsiteX2614" fmla="*/ 15639568 w 18288001"/>
              <a:gd name="connsiteY2614" fmla="*/ 4912533 h 6299199"/>
              <a:gd name="connsiteX2615" fmla="*/ 15601643 w 18288001"/>
              <a:gd name="connsiteY2615" fmla="*/ 4906143 h 6299199"/>
              <a:gd name="connsiteX2616" fmla="*/ 15589002 w 18288001"/>
              <a:gd name="connsiteY2616" fmla="*/ 4912533 h 6299199"/>
              <a:gd name="connsiteX2617" fmla="*/ 15576359 w 18288001"/>
              <a:gd name="connsiteY2617" fmla="*/ 4918924 h 6299199"/>
              <a:gd name="connsiteX2618" fmla="*/ 15576359 w 18288001"/>
              <a:gd name="connsiteY2618" fmla="*/ 4922119 h 6299199"/>
              <a:gd name="connsiteX2619" fmla="*/ 15525792 w 18288001"/>
              <a:gd name="connsiteY2619" fmla="*/ 4912533 h 6299199"/>
              <a:gd name="connsiteX2620" fmla="*/ 15525792 w 18288001"/>
              <a:gd name="connsiteY2620" fmla="*/ 4918924 h 6299199"/>
              <a:gd name="connsiteX2621" fmla="*/ 15437301 w 18288001"/>
              <a:gd name="connsiteY2621" fmla="*/ 4912533 h 6299199"/>
              <a:gd name="connsiteX2622" fmla="*/ 15386734 w 18288001"/>
              <a:gd name="connsiteY2622" fmla="*/ 4896558 h 6299199"/>
              <a:gd name="connsiteX2623" fmla="*/ 15386734 w 18288001"/>
              <a:gd name="connsiteY2623" fmla="*/ 4890167 h 6299199"/>
              <a:gd name="connsiteX2624" fmla="*/ 15342489 w 18288001"/>
              <a:gd name="connsiteY2624" fmla="*/ 4890167 h 6299199"/>
              <a:gd name="connsiteX2625" fmla="*/ 15355130 w 18288001"/>
              <a:gd name="connsiteY2625" fmla="*/ 4880581 h 6299199"/>
              <a:gd name="connsiteX2626" fmla="*/ 15253996 w 18288001"/>
              <a:gd name="connsiteY2626" fmla="*/ 4890167 h 6299199"/>
              <a:gd name="connsiteX2627" fmla="*/ 15235034 w 18288001"/>
              <a:gd name="connsiteY2627" fmla="*/ 4890167 h 6299199"/>
              <a:gd name="connsiteX2628" fmla="*/ 15203429 w 18288001"/>
              <a:gd name="connsiteY2628" fmla="*/ 4861410 h 6299199"/>
              <a:gd name="connsiteX2629" fmla="*/ 15064371 w 18288001"/>
              <a:gd name="connsiteY2629" fmla="*/ 4874191 h 6299199"/>
              <a:gd name="connsiteX2630" fmla="*/ 15045409 w 18288001"/>
              <a:gd name="connsiteY2630" fmla="*/ 4874191 h 6299199"/>
              <a:gd name="connsiteX2631" fmla="*/ 15020126 w 18288001"/>
              <a:gd name="connsiteY2631" fmla="*/ 4874191 h 6299199"/>
              <a:gd name="connsiteX2632" fmla="*/ 14988521 w 18288001"/>
              <a:gd name="connsiteY2632" fmla="*/ 4880581 h 6299199"/>
              <a:gd name="connsiteX2633" fmla="*/ 15039088 w 18288001"/>
              <a:gd name="connsiteY2633" fmla="*/ 4906143 h 6299199"/>
              <a:gd name="connsiteX2634" fmla="*/ 15058050 w 18288001"/>
              <a:gd name="connsiteY2634" fmla="*/ 4912533 h 6299199"/>
              <a:gd name="connsiteX2635" fmla="*/ 15083334 w 18288001"/>
              <a:gd name="connsiteY2635" fmla="*/ 4918924 h 6299199"/>
              <a:gd name="connsiteX2636" fmla="*/ 15165505 w 18288001"/>
              <a:gd name="connsiteY2636" fmla="*/ 4922119 h 6299199"/>
              <a:gd name="connsiteX2637" fmla="*/ 15203429 w 18288001"/>
              <a:gd name="connsiteY2637" fmla="*/ 4928509 h 6299199"/>
              <a:gd name="connsiteX2638" fmla="*/ 15235034 w 18288001"/>
              <a:gd name="connsiteY2638" fmla="*/ 4928509 h 6299199"/>
              <a:gd name="connsiteX2639" fmla="*/ 15279280 w 18288001"/>
              <a:gd name="connsiteY2639" fmla="*/ 4918924 h 6299199"/>
              <a:gd name="connsiteX2640" fmla="*/ 15291922 w 18288001"/>
              <a:gd name="connsiteY2640" fmla="*/ 4918924 h 6299199"/>
              <a:gd name="connsiteX2641" fmla="*/ 15304563 w 18288001"/>
              <a:gd name="connsiteY2641" fmla="*/ 4918924 h 6299199"/>
              <a:gd name="connsiteX2642" fmla="*/ 15355130 w 18288001"/>
              <a:gd name="connsiteY2642" fmla="*/ 4918924 h 6299199"/>
              <a:gd name="connsiteX2643" fmla="*/ 15386734 w 18288001"/>
              <a:gd name="connsiteY2643" fmla="*/ 4922119 h 6299199"/>
              <a:gd name="connsiteX2644" fmla="*/ 15393056 w 18288001"/>
              <a:gd name="connsiteY2644" fmla="*/ 4922119 h 6299199"/>
              <a:gd name="connsiteX2645" fmla="*/ 15563718 w 18288001"/>
              <a:gd name="connsiteY2645" fmla="*/ 4934900 h 6299199"/>
              <a:gd name="connsiteX2646" fmla="*/ 15582680 w 18288001"/>
              <a:gd name="connsiteY2646" fmla="*/ 4938095 h 6299199"/>
              <a:gd name="connsiteX2647" fmla="*/ 15626926 w 18288001"/>
              <a:gd name="connsiteY2647" fmla="*/ 4944485 h 6299199"/>
              <a:gd name="connsiteX2648" fmla="*/ 15614285 w 18288001"/>
              <a:gd name="connsiteY2648" fmla="*/ 4966852 h 6299199"/>
              <a:gd name="connsiteX2649" fmla="*/ 15633247 w 18288001"/>
              <a:gd name="connsiteY2649" fmla="*/ 4944485 h 6299199"/>
              <a:gd name="connsiteX2650" fmla="*/ 15683814 w 18288001"/>
              <a:gd name="connsiteY2650" fmla="*/ 4960461 h 6299199"/>
              <a:gd name="connsiteX2651" fmla="*/ 15759664 w 18288001"/>
              <a:gd name="connsiteY2651" fmla="*/ 4966852 h 6299199"/>
              <a:gd name="connsiteX2652" fmla="*/ 15784948 w 18288001"/>
              <a:gd name="connsiteY2652" fmla="*/ 4966852 h 6299199"/>
              <a:gd name="connsiteX2653" fmla="*/ 15797589 w 18288001"/>
              <a:gd name="connsiteY2653" fmla="*/ 4973242 h 6299199"/>
              <a:gd name="connsiteX2654" fmla="*/ 15835514 w 18288001"/>
              <a:gd name="connsiteY2654" fmla="*/ 4982827 h 6299199"/>
              <a:gd name="connsiteX2655" fmla="*/ 15860798 w 18288001"/>
              <a:gd name="connsiteY2655" fmla="*/ 4976437 h 6299199"/>
              <a:gd name="connsiteX2656" fmla="*/ 15905043 w 18288001"/>
              <a:gd name="connsiteY2656" fmla="*/ 4982827 h 6299199"/>
              <a:gd name="connsiteX2657" fmla="*/ 15930327 w 18288001"/>
              <a:gd name="connsiteY2657" fmla="*/ 4976437 h 6299199"/>
              <a:gd name="connsiteX2658" fmla="*/ 15949289 w 18288001"/>
              <a:gd name="connsiteY2658" fmla="*/ 4982827 h 6299199"/>
              <a:gd name="connsiteX2659" fmla="*/ 16075706 w 18288001"/>
              <a:gd name="connsiteY2659" fmla="*/ 4992413 h 6299199"/>
              <a:gd name="connsiteX2660" fmla="*/ 16107310 w 18288001"/>
              <a:gd name="connsiteY2660" fmla="*/ 4989218 h 6299199"/>
              <a:gd name="connsiteX2661" fmla="*/ 16176839 w 18288001"/>
              <a:gd name="connsiteY2661" fmla="*/ 4992413 h 6299199"/>
              <a:gd name="connsiteX2662" fmla="*/ 16195802 w 18288001"/>
              <a:gd name="connsiteY2662" fmla="*/ 4992413 h 6299199"/>
              <a:gd name="connsiteX2663" fmla="*/ 16202123 w 18288001"/>
              <a:gd name="connsiteY2663" fmla="*/ 4992413 h 6299199"/>
              <a:gd name="connsiteX2664" fmla="*/ 16227406 w 18288001"/>
              <a:gd name="connsiteY2664" fmla="*/ 5005194 h 6299199"/>
              <a:gd name="connsiteX2665" fmla="*/ 16246368 w 18288001"/>
              <a:gd name="connsiteY2665" fmla="*/ 5005194 h 6299199"/>
              <a:gd name="connsiteX2666" fmla="*/ 16265331 w 18288001"/>
              <a:gd name="connsiteY2666" fmla="*/ 5005194 h 6299199"/>
              <a:gd name="connsiteX2667" fmla="*/ 16423352 w 18288001"/>
              <a:gd name="connsiteY2667" fmla="*/ 5043536 h 6299199"/>
              <a:gd name="connsiteX2668" fmla="*/ 16518165 w 18288001"/>
              <a:gd name="connsiteY2668" fmla="*/ 5053122 h 6299199"/>
              <a:gd name="connsiteX2669" fmla="*/ 16587694 w 18288001"/>
              <a:gd name="connsiteY2669" fmla="*/ 5065903 h 6299199"/>
              <a:gd name="connsiteX2670" fmla="*/ 16625619 w 18288001"/>
              <a:gd name="connsiteY2670" fmla="*/ 5065903 h 6299199"/>
              <a:gd name="connsiteX2671" fmla="*/ 16682506 w 18288001"/>
              <a:gd name="connsiteY2671" fmla="*/ 5065903 h 6299199"/>
              <a:gd name="connsiteX2672" fmla="*/ 16707791 w 18288001"/>
              <a:gd name="connsiteY2672" fmla="*/ 5069098 h 6299199"/>
              <a:gd name="connsiteX2673" fmla="*/ 16733076 w 18288001"/>
              <a:gd name="connsiteY2673" fmla="*/ 5075488 h 6299199"/>
              <a:gd name="connsiteX2674" fmla="*/ 16789961 w 18288001"/>
              <a:gd name="connsiteY2674" fmla="*/ 5081878 h 6299199"/>
              <a:gd name="connsiteX2675" fmla="*/ 16796281 w 18288001"/>
              <a:gd name="connsiteY2675" fmla="*/ 5081878 h 6299199"/>
              <a:gd name="connsiteX2676" fmla="*/ 16796281 w 18288001"/>
              <a:gd name="connsiteY2676" fmla="*/ 5088269 h 6299199"/>
              <a:gd name="connsiteX2677" fmla="*/ 16954303 w 18288001"/>
              <a:gd name="connsiteY2677" fmla="*/ 5075488 h 6299199"/>
              <a:gd name="connsiteX2678" fmla="*/ 16979585 w 18288001"/>
              <a:gd name="connsiteY2678" fmla="*/ 5081878 h 6299199"/>
              <a:gd name="connsiteX2679" fmla="*/ 17017513 w 18288001"/>
              <a:gd name="connsiteY2679" fmla="*/ 5088269 h 6299199"/>
              <a:gd name="connsiteX2680" fmla="*/ 17061755 w 18288001"/>
              <a:gd name="connsiteY2680" fmla="*/ 5091464 h 6299199"/>
              <a:gd name="connsiteX2681" fmla="*/ 17118647 w 18288001"/>
              <a:gd name="connsiteY2681" fmla="*/ 5091464 h 6299199"/>
              <a:gd name="connsiteX2682" fmla="*/ 17257701 w 18288001"/>
              <a:gd name="connsiteY2682" fmla="*/ 5097854 h 6299199"/>
              <a:gd name="connsiteX2683" fmla="*/ 17276665 w 18288001"/>
              <a:gd name="connsiteY2683" fmla="*/ 5097854 h 6299199"/>
              <a:gd name="connsiteX2684" fmla="*/ 17282987 w 18288001"/>
              <a:gd name="connsiteY2684" fmla="*/ 5107440 h 6299199"/>
              <a:gd name="connsiteX2685" fmla="*/ 17333553 w 18288001"/>
              <a:gd name="connsiteY2685" fmla="*/ 5107440 h 6299199"/>
              <a:gd name="connsiteX2686" fmla="*/ 17188173 w 18288001"/>
              <a:gd name="connsiteY2686" fmla="*/ 5129807 h 6299199"/>
              <a:gd name="connsiteX2687" fmla="*/ 17162889 w 18288001"/>
              <a:gd name="connsiteY2687" fmla="*/ 5129807 h 6299199"/>
              <a:gd name="connsiteX2688" fmla="*/ 17061755 w 18288001"/>
              <a:gd name="connsiteY2688" fmla="*/ 5120221 h 6299199"/>
              <a:gd name="connsiteX2689" fmla="*/ 17061755 w 18288001"/>
              <a:gd name="connsiteY2689" fmla="*/ 5126611 h 6299199"/>
              <a:gd name="connsiteX2690" fmla="*/ 17011191 w 18288001"/>
              <a:gd name="connsiteY2690" fmla="*/ 5126611 h 6299199"/>
              <a:gd name="connsiteX2691" fmla="*/ 16992227 w 18288001"/>
              <a:gd name="connsiteY2691" fmla="*/ 5113831 h 6299199"/>
              <a:gd name="connsiteX2692" fmla="*/ 16992227 w 18288001"/>
              <a:gd name="connsiteY2692" fmla="*/ 5107440 h 6299199"/>
              <a:gd name="connsiteX2693" fmla="*/ 16979585 w 18288001"/>
              <a:gd name="connsiteY2693" fmla="*/ 5091464 h 6299199"/>
              <a:gd name="connsiteX2694" fmla="*/ 16966943 w 18288001"/>
              <a:gd name="connsiteY2694" fmla="*/ 5091464 h 6299199"/>
              <a:gd name="connsiteX2695" fmla="*/ 16865809 w 18288001"/>
              <a:gd name="connsiteY2695" fmla="*/ 5104245 h 6299199"/>
              <a:gd name="connsiteX2696" fmla="*/ 16872131 w 18288001"/>
              <a:gd name="connsiteY2696" fmla="*/ 5120221 h 6299199"/>
              <a:gd name="connsiteX2697" fmla="*/ 16815245 w 18288001"/>
              <a:gd name="connsiteY2697" fmla="*/ 5107440 h 6299199"/>
              <a:gd name="connsiteX2698" fmla="*/ 16789961 w 18288001"/>
              <a:gd name="connsiteY2698" fmla="*/ 5113831 h 6299199"/>
              <a:gd name="connsiteX2699" fmla="*/ 16739394 w 18288001"/>
              <a:gd name="connsiteY2699" fmla="*/ 5113831 h 6299199"/>
              <a:gd name="connsiteX2700" fmla="*/ 16669864 w 18288001"/>
              <a:gd name="connsiteY2700" fmla="*/ 5107440 h 6299199"/>
              <a:gd name="connsiteX2701" fmla="*/ 16562410 w 18288001"/>
              <a:gd name="connsiteY2701" fmla="*/ 5104245 h 6299199"/>
              <a:gd name="connsiteX2702" fmla="*/ 16562410 w 18288001"/>
              <a:gd name="connsiteY2702" fmla="*/ 5097854 h 6299199"/>
              <a:gd name="connsiteX2703" fmla="*/ 16568731 w 18288001"/>
              <a:gd name="connsiteY2703" fmla="*/ 5091464 h 6299199"/>
              <a:gd name="connsiteX2704" fmla="*/ 16448636 w 18288001"/>
              <a:gd name="connsiteY2704" fmla="*/ 5091464 h 6299199"/>
              <a:gd name="connsiteX2705" fmla="*/ 16404390 w 18288001"/>
              <a:gd name="connsiteY2705" fmla="*/ 5104245 h 6299199"/>
              <a:gd name="connsiteX2706" fmla="*/ 16372785 w 18288001"/>
              <a:gd name="connsiteY2706" fmla="*/ 5104245 h 6299199"/>
              <a:gd name="connsiteX2707" fmla="*/ 16353823 w 18288001"/>
              <a:gd name="connsiteY2707" fmla="*/ 5104245 h 6299199"/>
              <a:gd name="connsiteX2708" fmla="*/ 16322219 w 18288001"/>
              <a:gd name="connsiteY2708" fmla="*/ 5104245 h 6299199"/>
              <a:gd name="connsiteX2709" fmla="*/ 16227406 w 18288001"/>
              <a:gd name="connsiteY2709" fmla="*/ 5097854 h 6299199"/>
              <a:gd name="connsiteX2710" fmla="*/ 16221085 w 18288001"/>
              <a:gd name="connsiteY2710" fmla="*/ 5097854 h 6299199"/>
              <a:gd name="connsiteX2711" fmla="*/ 16195802 w 18288001"/>
              <a:gd name="connsiteY2711" fmla="*/ 5126611 h 6299199"/>
              <a:gd name="connsiteX2712" fmla="*/ 16214765 w 18288001"/>
              <a:gd name="connsiteY2712" fmla="*/ 5126611 h 6299199"/>
              <a:gd name="connsiteX2713" fmla="*/ 16246368 w 18288001"/>
              <a:gd name="connsiteY2713" fmla="*/ 5120221 h 6299199"/>
              <a:gd name="connsiteX2714" fmla="*/ 16265331 w 18288001"/>
              <a:gd name="connsiteY2714" fmla="*/ 5120221 h 6299199"/>
              <a:gd name="connsiteX2715" fmla="*/ 16303256 w 18288001"/>
              <a:gd name="connsiteY2715" fmla="*/ 5129807 h 6299199"/>
              <a:gd name="connsiteX2716" fmla="*/ 16315897 w 18288001"/>
              <a:gd name="connsiteY2716" fmla="*/ 5142587 h 6299199"/>
              <a:gd name="connsiteX2717" fmla="*/ 16322219 w 18288001"/>
              <a:gd name="connsiteY2717" fmla="*/ 5145783 h 6299199"/>
              <a:gd name="connsiteX2718" fmla="*/ 16347502 w 18288001"/>
              <a:gd name="connsiteY2718" fmla="*/ 5152173 h 6299199"/>
              <a:gd name="connsiteX2719" fmla="*/ 16404390 w 18288001"/>
              <a:gd name="connsiteY2719" fmla="*/ 5174540 h 6299199"/>
              <a:gd name="connsiteX2720" fmla="*/ 16442314 w 18288001"/>
              <a:gd name="connsiteY2720" fmla="*/ 5164954 h 6299199"/>
              <a:gd name="connsiteX2721" fmla="*/ 16467598 w 18288001"/>
              <a:gd name="connsiteY2721" fmla="*/ 5164954 h 6299199"/>
              <a:gd name="connsiteX2722" fmla="*/ 16524486 w 18288001"/>
              <a:gd name="connsiteY2722" fmla="*/ 5180930 h 6299199"/>
              <a:gd name="connsiteX2723" fmla="*/ 16537128 w 18288001"/>
              <a:gd name="connsiteY2723" fmla="*/ 5184125 h 6299199"/>
              <a:gd name="connsiteX2724" fmla="*/ 16537128 w 18288001"/>
              <a:gd name="connsiteY2724" fmla="*/ 5203296 h 6299199"/>
              <a:gd name="connsiteX2725" fmla="*/ 16543448 w 18288001"/>
              <a:gd name="connsiteY2725" fmla="*/ 5212882 h 6299199"/>
              <a:gd name="connsiteX2726" fmla="*/ 16575053 w 18288001"/>
              <a:gd name="connsiteY2726" fmla="*/ 5219273 h 6299199"/>
              <a:gd name="connsiteX2727" fmla="*/ 16594015 w 18288001"/>
              <a:gd name="connsiteY2727" fmla="*/ 5206491 h 6299199"/>
              <a:gd name="connsiteX2728" fmla="*/ 16720433 w 18288001"/>
              <a:gd name="connsiteY2728" fmla="*/ 5206491 h 6299199"/>
              <a:gd name="connsiteX2729" fmla="*/ 16789961 w 18288001"/>
              <a:gd name="connsiteY2729" fmla="*/ 5212882 h 6299199"/>
              <a:gd name="connsiteX2730" fmla="*/ 16815245 w 18288001"/>
              <a:gd name="connsiteY2730" fmla="*/ 5219273 h 6299199"/>
              <a:gd name="connsiteX2731" fmla="*/ 16758358 w 18288001"/>
              <a:gd name="connsiteY2731" fmla="*/ 5219273 h 6299199"/>
              <a:gd name="connsiteX2732" fmla="*/ 16695148 w 18288001"/>
              <a:gd name="connsiteY2732" fmla="*/ 5241638 h 6299199"/>
              <a:gd name="connsiteX2733" fmla="*/ 16669864 w 18288001"/>
              <a:gd name="connsiteY2733" fmla="*/ 5273590 h 6299199"/>
              <a:gd name="connsiteX2734" fmla="*/ 16733076 w 18288001"/>
              <a:gd name="connsiteY2734" fmla="*/ 5299153 h 6299199"/>
              <a:gd name="connsiteX2735" fmla="*/ 16669864 w 18288001"/>
              <a:gd name="connsiteY2735" fmla="*/ 5311932 h 6299199"/>
              <a:gd name="connsiteX2736" fmla="*/ 16625619 w 18288001"/>
              <a:gd name="connsiteY2736" fmla="*/ 5327909 h 6299199"/>
              <a:gd name="connsiteX2737" fmla="*/ 16492881 w 18288001"/>
              <a:gd name="connsiteY2737" fmla="*/ 5311932 h 6299199"/>
              <a:gd name="connsiteX2738" fmla="*/ 16467598 w 18288001"/>
              <a:gd name="connsiteY2738" fmla="*/ 5305542 h 6299199"/>
              <a:gd name="connsiteX2739" fmla="*/ 16492881 w 18288001"/>
              <a:gd name="connsiteY2739" fmla="*/ 5295957 h 6299199"/>
              <a:gd name="connsiteX2740" fmla="*/ 16461278 w 18288001"/>
              <a:gd name="connsiteY2740" fmla="*/ 5295957 h 6299199"/>
              <a:gd name="connsiteX2741" fmla="*/ 16467598 w 18288001"/>
              <a:gd name="connsiteY2741" fmla="*/ 5273590 h 6299199"/>
              <a:gd name="connsiteX2742" fmla="*/ 16398069 w 18288001"/>
              <a:gd name="connsiteY2742" fmla="*/ 5251224 h 6299199"/>
              <a:gd name="connsiteX2743" fmla="*/ 16379107 w 18288001"/>
              <a:gd name="connsiteY2743" fmla="*/ 5241638 h 6299199"/>
              <a:gd name="connsiteX2744" fmla="*/ 16353823 w 18288001"/>
              <a:gd name="connsiteY2744" fmla="*/ 5241638 h 6299199"/>
              <a:gd name="connsiteX2745" fmla="*/ 16315897 w 18288001"/>
              <a:gd name="connsiteY2745" fmla="*/ 5241638 h 6299199"/>
              <a:gd name="connsiteX2746" fmla="*/ 16277973 w 18288001"/>
              <a:gd name="connsiteY2746" fmla="*/ 5222467 h 6299199"/>
              <a:gd name="connsiteX2747" fmla="*/ 16240047 w 18288001"/>
              <a:gd name="connsiteY2747" fmla="*/ 5219273 h 6299199"/>
              <a:gd name="connsiteX2748" fmla="*/ 16119951 w 18288001"/>
              <a:gd name="connsiteY2748" fmla="*/ 5244834 h 6299199"/>
              <a:gd name="connsiteX2749" fmla="*/ 16107310 w 18288001"/>
              <a:gd name="connsiteY2749" fmla="*/ 5244834 h 6299199"/>
              <a:gd name="connsiteX2750" fmla="*/ 16075706 w 18288001"/>
              <a:gd name="connsiteY2750" fmla="*/ 5241638 h 6299199"/>
              <a:gd name="connsiteX2751" fmla="*/ 16031460 w 18288001"/>
              <a:gd name="connsiteY2751" fmla="*/ 5244834 h 6299199"/>
              <a:gd name="connsiteX2752" fmla="*/ 16050422 w 18288001"/>
              <a:gd name="connsiteY2752" fmla="*/ 5260809 h 6299199"/>
              <a:gd name="connsiteX2753" fmla="*/ 16069385 w 18288001"/>
              <a:gd name="connsiteY2753" fmla="*/ 5260809 h 6299199"/>
              <a:gd name="connsiteX2754" fmla="*/ 16119951 w 18288001"/>
              <a:gd name="connsiteY2754" fmla="*/ 5273590 h 6299199"/>
              <a:gd name="connsiteX2755" fmla="*/ 16126273 w 18288001"/>
              <a:gd name="connsiteY2755" fmla="*/ 5273590 h 6299199"/>
              <a:gd name="connsiteX2756" fmla="*/ 16170518 w 18288001"/>
              <a:gd name="connsiteY2756" fmla="*/ 5299153 h 6299199"/>
              <a:gd name="connsiteX2757" fmla="*/ 16328540 w 18288001"/>
              <a:gd name="connsiteY2757" fmla="*/ 5318323 h 6299199"/>
              <a:gd name="connsiteX2758" fmla="*/ 16315897 w 18288001"/>
              <a:gd name="connsiteY2758" fmla="*/ 5334299 h 6299199"/>
              <a:gd name="connsiteX2759" fmla="*/ 16126273 w 18288001"/>
              <a:gd name="connsiteY2759" fmla="*/ 5375837 h 6299199"/>
              <a:gd name="connsiteX2760" fmla="*/ 16107310 w 18288001"/>
              <a:gd name="connsiteY2760" fmla="*/ 5359861 h 6299199"/>
              <a:gd name="connsiteX2761" fmla="*/ 16157877 w 18288001"/>
              <a:gd name="connsiteY2761" fmla="*/ 5359861 h 6299199"/>
              <a:gd name="connsiteX2762" fmla="*/ 16176839 w 18288001"/>
              <a:gd name="connsiteY2762" fmla="*/ 5356665 h 6299199"/>
              <a:gd name="connsiteX2763" fmla="*/ 16145235 w 18288001"/>
              <a:gd name="connsiteY2763" fmla="*/ 5327909 h 6299199"/>
              <a:gd name="connsiteX2764" fmla="*/ 16082027 w 18288001"/>
              <a:gd name="connsiteY2764" fmla="*/ 5334299 h 6299199"/>
              <a:gd name="connsiteX2765" fmla="*/ 16044101 w 18288001"/>
              <a:gd name="connsiteY2765" fmla="*/ 5318323 h 6299199"/>
              <a:gd name="connsiteX2766" fmla="*/ 16031460 w 18288001"/>
              <a:gd name="connsiteY2766" fmla="*/ 5283176 h 6299199"/>
              <a:gd name="connsiteX2767" fmla="*/ 15980893 w 18288001"/>
              <a:gd name="connsiteY2767" fmla="*/ 5295957 h 6299199"/>
              <a:gd name="connsiteX2768" fmla="*/ 15993534 w 18288001"/>
              <a:gd name="connsiteY2768" fmla="*/ 5283176 h 6299199"/>
              <a:gd name="connsiteX2769" fmla="*/ 15955610 w 18288001"/>
              <a:gd name="connsiteY2769" fmla="*/ 5283176 h 6299199"/>
              <a:gd name="connsiteX2770" fmla="*/ 15955610 w 18288001"/>
              <a:gd name="connsiteY2770" fmla="*/ 5279981 h 6299199"/>
              <a:gd name="connsiteX2771" fmla="*/ 15930327 w 18288001"/>
              <a:gd name="connsiteY2771" fmla="*/ 5273590 h 6299199"/>
              <a:gd name="connsiteX2772" fmla="*/ 15905043 w 18288001"/>
              <a:gd name="connsiteY2772" fmla="*/ 5283176 h 6299199"/>
              <a:gd name="connsiteX2773" fmla="*/ 15822872 w 18288001"/>
              <a:gd name="connsiteY2773" fmla="*/ 5251224 h 6299199"/>
              <a:gd name="connsiteX2774" fmla="*/ 15772305 w 18288001"/>
              <a:gd name="connsiteY2774" fmla="*/ 5241638 h 6299199"/>
              <a:gd name="connsiteX2775" fmla="*/ 15747022 w 18288001"/>
              <a:gd name="connsiteY2775" fmla="*/ 5241638 h 6299199"/>
              <a:gd name="connsiteX2776" fmla="*/ 15721738 w 18288001"/>
              <a:gd name="connsiteY2776" fmla="*/ 5228858 h 6299199"/>
              <a:gd name="connsiteX2777" fmla="*/ 15626926 w 18288001"/>
              <a:gd name="connsiteY2777" fmla="*/ 5241638 h 6299199"/>
              <a:gd name="connsiteX2778" fmla="*/ 15576359 w 18288001"/>
              <a:gd name="connsiteY2778" fmla="*/ 5260809 h 6299199"/>
              <a:gd name="connsiteX2779" fmla="*/ 15557397 w 18288001"/>
              <a:gd name="connsiteY2779" fmla="*/ 5244834 h 6299199"/>
              <a:gd name="connsiteX2780" fmla="*/ 15513151 w 18288001"/>
              <a:gd name="connsiteY2780" fmla="*/ 5244834 h 6299199"/>
              <a:gd name="connsiteX2781" fmla="*/ 15500509 w 18288001"/>
              <a:gd name="connsiteY2781" fmla="*/ 5235248 h 6299199"/>
              <a:gd name="connsiteX2782" fmla="*/ 15412018 w 18288001"/>
              <a:gd name="connsiteY2782" fmla="*/ 5257615 h 6299199"/>
              <a:gd name="connsiteX2783" fmla="*/ 15336168 w 18288001"/>
              <a:gd name="connsiteY2783" fmla="*/ 5257615 h 6299199"/>
              <a:gd name="connsiteX2784" fmla="*/ 15291922 w 18288001"/>
              <a:gd name="connsiteY2784" fmla="*/ 5251224 h 6299199"/>
              <a:gd name="connsiteX2785" fmla="*/ 15279280 w 18288001"/>
              <a:gd name="connsiteY2785" fmla="*/ 5251224 h 6299199"/>
              <a:gd name="connsiteX2786" fmla="*/ 15253996 w 18288001"/>
              <a:gd name="connsiteY2786" fmla="*/ 5273590 h 6299199"/>
              <a:gd name="connsiteX2787" fmla="*/ 15304563 w 18288001"/>
              <a:gd name="connsiteY2787" fmla="*/ 5260809 h 6299199"/>
              <a:gd name="connsiteX2788" fmla="*/ 15304563 w 18288001"/>
              <a:gd name="connsiteY2788" fmla="*/ 5267200 h 6299199"/>
              <a:gd name="connsiteX2789" fmla="*/ 15405697 w 18288001"/>
              <a:gd name="connsiteY2789" fmla="*/ 5283176 h 6299199"/>
              <a:gd name="connsiteX2790" fmla="*/ 15393056 w 18288001"/>
              <a:gd name="connsiteY2790" fmla="*/ 5305542 h 6299199"/>
              <a:gd name="connsiteX2791" fmla="*/ 15260317 w 18288001"/>
              <a:gd name="connsiteY2791" fmla="*/ 5321518 h 6299199"/>
              <a:gd name="connsiteX2792" fmla="*/ 15235034 w 18288001"/>
              <a:gd name="connsiteY2792" fmla="*/ 5321518 h 6299199"/>
              <a:gd name="connsiteX2793" fmla="*/ 15235034 w 18288001"/>
              <a:gd name="connsiteY2793" fmla="*/ 5318323 h 6299199"/>
              <a:gd name="connsiteX2794" fmla="*/ 15285601 w 18288001"/>
              <a:gd name="connsiteY2794" fmla="*/ 5311932 h 6299199"/>
              <a:gd name="connsiteX2795" fmla="*/ 15228713 w 18288001"/>
              <a:gd name="connsiteY2795" fmla="*/ 5299153 h 6299199"/>
              <a:gd name="connsiteX2796" fmla="*/ 15209751 w 18288001"/>
              <a:gd name="connsiteY2796" fmla="*/ 5318323 h 6299199"/>
              <a:gd name="connsiteX2797" fmla="*/ 15146543 w 18288001"/>
              <a:gd name="connsiteY2797" fmla="*/ 5318323 h 6299199"/>
              <a:gd name="connsiteX2798" fmla="*/ 15045409 w 18288001"/>
              <a:gd name="connsiteY2798" fmla="*/ 5311932 h 6299199"/>
              <a:gd name="connsiteX2799" fmla="*/ 15020126 w 18288001"/>
              <a:gd name="connsiteY2799" fmla="*/ 5295957 h 6299199"/>
              <a:gd name="connsiteX2800" fmla="*/ 14994842 w 18288001"/>
              <a:gd name="connsiteY2800" fmla="*/ 5283176 h 6299199"/>
              <a:gd name="connsiteX2801" fmla="*/ 15058050 w 18288001"/>
              <a:gd name="connsiteY2801" fmla="*/ 5257615 h 6299199"/>
              <a:gd name="connsiteX2802" fmla="*/ 15039088 w 18288001"/>
              <a:gd name="connsiteY2802" fmla="*/ 5257615 h 6299199"/>
              <a:gd name="connsiteX2803" fmla="*/ 14956917 w 18288001"/>
              <a:gd name="connsiteY2803" fmla="*/ 5251224 h 6299199"/>
              <a:gd name="connsiteX2804" fmla="*/ 14988521 w 18288001"/>
              <a:gd name="connsiteY2804" fmla="*/ 5273590 h 6299199"/>
              <a:gd name="connsiteX2805" fmla="*/ 14874745 w 18288001"/>
              <a:gd name="connsiteY2805" fmla="*/ 5260809 h 6299199"/>
              <a:gd name="connsiteX2806" fmla="*/ 14925312 w 18288001"/>
              <a:gd name="connsiteY2806" fmla="*/ 5283176 h 6299199"/>
              <a:gd name="connsiteX2807" fmla="*/ 14912671 w 18288001"/>
              <a:gd name="connsiteY2807" fmla="*/ 5283176 h 6299199"/>
              <a:gd name="connsiteX2808" fmla="*/ 14874745 w 18288001"/>
              <a:gd name="connsiteY2808" fmla="*/ 5289567 h 6299199"/>
              <a:gd name="connsiteX2809" fmla="*/ 14817859 w 18288001"/>
              <a:gd name="connsiteY2809" fmla="*/ 5289567 h 6299199"/>
              <a:gd name="connsiteX2810" fmla="*/ 14843142 w 18288001"/>
              <a:gd name="connsiteY2810" fmla="*/ 5305542 h 6299199"/>
              <a:gd name="connsiteX2811" fmla="*/ 14596629 w 18288001"/>
              <a:gd name="connsiteY2811" fmla="*/ 5305542 h 6299199"/>
              <a:gd name="connsiteX2812" fmla="*/ 14628232 w 18288001"/>
              <a:gd name="connsiteY2812" fmla="*/ 5321518 h 6299199"/>
              <a:gd name="connsiteX2813" fmla="*/ 14615591 w 18288001"/>
              <a:gd name="connsiteY2813" fmla="*/ 5350275 h 6299199"/>
              <a:gd name="connsiteX2814" fmla="*/ 14489174 w 18288001"/>
              <a:gd name="connsiteY2814" fmla="*/ 5318323 h 6299199"/>
              <a:gd name="connsiteX2815" fmla="*/ 14432286 w 18288001"/>
              <a:gd name="connsiteY2815" fmla="*/ 5327909 h 6299199"/>
              <a:gd name="connsiteX2816" fmla="*/ 14476534 w 18288001"/>
              <a:gd name="connsiteY2816" fmla="*/ 5299153 h 6299199"/>
              <a:gd name="connsiteX2817" fmla="*/ 14425967 w 18288001"/>
              <a:gd name="connsiteY2817" fmla="*/ 5305542 h 6299199"/>
              <a:gd name="connsiteX2818" fmla="*/ 14520779 w 18288001"/>
              <a:gd name="connsiteY2818" fmla="*/ 5283176 h 6299199"/>
              <a:gd name="connsiteX2819" fmla="*/ 14400683 w 18288001"/>
              <a:gd name="connsiteY2819" fmla="*/ 5289567 h 6299199"/>
              <a:gd name="connsiteX2820" fmla="*/ 14343795 w 18288001"/>
              <a:gd name="connsiteY2820" fmla="*/ 5267200 h 6299199"/>
              <a:gd name="connsiteX2821" fmla="*/ 14343795 w 18288001"/>
              <a:gd name="connsiteY2821" fmla="*/ 5260809 h 6299199"/>
              <a:gd name="connsiteX2822" fmla="*/ 14375400 w 18288001"/>
              <a:gd name="connsiteY2822" fmla="*/ 5257615 h 6299199"/>
              <a:gd name="connsiteX2823" fmla="*/ 14318512 w 18288001"/>
              <a:gd name="connsiteY2823" fmla="*/ 5257615 h 6299199"/>
              <a:gd name="connsiteX2824" fmla="*/ 14299550 w 18288001"/>
              <a:gd name="connsiteY2824" fmla="*/ 5257615 h 6299199"/>
              <a:gd name="connsiteX2825" fmla="*/ 14223700 w 18288001"/>
              <a:gd name="connsiteY2825" fmla="*/ 5257615 h 6299199"/>
              <a:gd name="connsiteX2826" fmla="*/ 14230019 w 18288001"/>
              <a:gd name="connsiteY2826" fmla="*/ 5267200 h 6299199"/>
              <a:gd name="connsiteX2827" fmla="*/ 14059357 w 18288001"/>
              <a:gd name="connsiteY2827" fmla="*/ 5289567 h 6299199"/>
              <a:gd name="connsiteX2828" fmla="*/ 14046716 w 18288001"/>
              <a:gd name="connsiteY2828" fmla="*/ 5289567 h 6299199"/>
              <a:gd name="connsiteX2829" fmla="*/ 14059357 w 18288001"/>
              <a:gd name="connsiteY2829" fmla="*/ 5273590 h 6299199"/>
              <a:gd name="connsiteX2830" fmla="*/ 14002470 w 18288001"/>
              <a:gd name="connsiteY2830" fmla="*/ 5273590 h 6299199"/>
              <a:gd name="connsiteX2831" fmla="*/ 14021432 w 18288001"/>
              <a:gd name="connsiteY2831" fmla="*/ 5267200 h 6299199"/>
              <a:gd name="connsiteX2832" fmla="*/ 13926620 w 18288001"/>
              <a:gd name="connsiteY2832" fmla="*/ 5257615 h 6299199"/>
              <a:gd name="connsiteX2833" fmla="*/ 13932940 w 18288001"/>
              <a:gd name="connsiteY2833" fmla="*/ 5273590 h 6299199"/>
              <a:gd name="connsiteX2834" fmla="*/ 13907656 w 18288001"/>
              <a:gd name="connsiteY2834" fmla="*/ 5260809 h 6299199"/>
              <a:gd name="connsiteX2835" fmla="*/ 13863411 w 18288001"/>
              <a:gd name="connsiteY2835" fmla="*/ 5279981 h 6299199"/>
              <a:gd name="connsiteX2836" fmla="*/ 13762277 w 18288001"/>
              <a:gd name="connsiteY2836" fmla="*/ 5279981 h 6299199"/>
              <a:gd name="connsiteX2837" fmla="*/ 13591615 w 18288001"/>
              <a:gd name="connsiteY2837" fmla="*/ 5295957 h 6299199"/>
              <a:gd name="connsiteX2838" fmla="*/ 13705391 w 18288001"/>
              <a:gd name="connsiteY2838" fmla="*/ 5283176 h 6299199"/>
              <a:gd name="connsiteX2839" fmla="*/ 13642181 w 18288001"/>
              <a:gd name="connsiteY2839" fmla="*/ 5273590 h 6299199"/>
              <a:gd name="connsiteX2840" fmla="*/ 13661144 w 18288001"/>
              <a:gd name="connsiteY2840" fmla="*/ 5260809 h 6299199"/>
              <a:gd name="connsiteX2841" fmla="*/ 13591615 w 18288001"/>
              <a:gd name="connsiteY2841" fmla="*/ 5267200 h 6299199"/>
              <a:gd name="connsiteX2842" fmla="*/ 13585293 w 18288001"/>
              <a:gd name="connsiteY2842" fmla="*/ 5267200 h 6299199"/>
              <a:gd name="connsiteX2843" fmla="*/ 13509443 w 18288001"/>
              <a:gd name="connsiteY2843" fmla="*/ 5228858 h 6299199"/>
              <a:gd name="connsiteX2844" fmla="*/ 13541048 w 18288001"/>
              <a:gd name="connsiteY2844" fmla="*/ 5244834 h 6299199"/>
              <a:gd name="connsiteX2845" fmla="*/ 13439914 w 18288001"/>
              <a:gd name="connsiteY2845" fmla="*/ 5257615 h 6299199"/>
              <a:gd name="connsiteX2846" fmla="*/ 13490481 w 18288001"/>
              <a:gd name="connsiteY2846" fmla="*/ 5273590 h 6299199"/>
              <a:gd name="connsiteX2847" fmla="*/ 13433594 w 18288001"/>
              <a:gd name="connsiteY2847" fmla="*/ 5273590 h 6299199"/>
              <a:gd name="connsiteX2848" fmla="*/ 13477840 w 18288001"/>
              <a:gd name="connsiteY2848" fmla="*/ 5289567 h 6299199"/>
              <a:gd name="connsiteX2849" fmla="*/ 13262930 w 18288001"/>
              <a:gd name="connsiteY2849" fmla="*/ 5273590 h 6299199"/>
              <a:gd name="connsiteX2850" fmla="*/ 13281894 w 18288001"/>
              <a:gd name="connsiteY2850" fmla="*/ 5283176 h 6299199"/>
              <a:gd name="connsiteX2851" fmla="*/ 13149156 w 18288001"/>
              <a:gd name="connsiteY2851" fmla="*/ 5273590 h 6299199"/>
              <a:gd name="connsiteX2852" fmla="*/ 13288214 w 18288001"/>
              <a:gd name="connsiteY2852" fmla="*/ 5257615 h 6299199"/>
              <a:gd name="connsiteX2853" fmla="*/ 13199723 w 18288001"/>
              <a:gd name="connsiteY2853" fmla="*/ 5244834 h 6299199"/>
              <a:gd name="connsiteX2854" fmla="*/ 13092268 w 18288001"/>
              <a:gd name="connsiteY2854" fmla="*/ 5203296 h 6299199"/>
              <a:gd name="connsiteX2855" fmla="*/ 13073306 w 18288001"/>
              <a:gd name="connsiteY2855" fmla="*/ 5206491 h 6299199"/>
              <a:gd name="connsiteX2856" fmla="*/ 13123872 w 18288001"/>
              <a:gd name="connsiteY2856" fmla="*/ 5222467 h 6299199"/>
              <a:gd name="connsiteX2857" fmla="*/ 13098589 w 18288001"/>
              <a:gd name="connsiteY2857" fmla="*/ 5228858 h 6299199"/>
              <a:gd name="connsiteX2858" fmla="*/ 13117551 w 18288001"/>
              <a:gd name="connsiteY2858" fmla="*/ 5241638 h 6299199"/>
              <a:gd name="connsiteX2859" fmla="*/ 13142835 w 18288001"/>
              <a:gd name="connsiteY2859" fmla="*/ 5235248 h 6299199"/>
              <a:gd name="connsiteX2860" fmla="*/ 13111230 w 18288001"/>
              <a:gd name="connsiteY2860" fmla="*/ 5241638 h 6299199"/>
              <a:gd name="connsiteX2861" fmla="*/ 12997455 w 18288001"/>
              <a:gd name="connsiteY2861" fmla="*/ 5244834 h 6299199"/>
              <a:gd name="connsiteX2862" fmla="*/ 12997455 w 18288001"/>
              <a:gd name="connsiteY2862" fmla="*/ 5279981 h 6299199"/>
              <a:gd name="connsiteX2863" fmla="*/ 12997455 w 18288001"/>
              <a:gd name="connsiteY2863" fmla="*/ 5260809 h 6299199"/>
              <a:gd name="connsiteX2864" fmla="*/ 12953210 w 18288001"/>
              <a:gd name="connsiteY2864" fmla="*/ 5279981 h 6299199"/>
              <a:gd name="connsiteX2865" fmla="*/ 12953210 w 18288001"/>
              <a:gd name="connsiteY2865" fmla="*/ 5260809 h 6299199"/>
              <a:gd name="connsiteX2866" fmla="*/ 12902643 w 18288001"/>
              <a:gd name="connsiteY2866" fmla="*/ 5283176 h 6299199"/>
              <a:gd name="connsiteX2867" fmla="*/ 12826793 w 18288001"/>
              <a:gd name="connsiteY2867" fmla="*/ 5283176 h 6299199"/>
              <a:gd name="connsiteX2868" fmla="*/ 12871038 w 18288001"/>
              <a:gd name="connsiteY2868" fmla="*/ 5289567 h 6299199"/>
              <a:gd name="connsiteX2869" fmla="*/ 12763585 w 18288001"/>
              <a:gd name="connsiteY2869" fmla="*/ 5299153 h 6299199"/>
              <a:gd name="connsiteX2870" fmla="*/ 12788867 w 18288001"/>
              <a:gd name="connsiteY2870" fmla="*/ 5295957 h 6299199"/>
              <a:gd name="connsiteX2871" fmla="*/ 12744621 w 18288001"/>
              <a:gd name="connsiteY2871" fmla="*/ 5283176 h 6299199"/>
              <a:gd name="connsiteX2872" fmla="*/ 12763585 w 18288001"/>
              <a:gd name="connsiteY2872" fmla="*/ 5260809 h 6299199"/>
              <a:gd name="connsiteX2873" fmla="*/ 12839434 w 18288001"/>
              <a:gd name="connsiteY2873" fmla="*/ 5279981 h 6299199"/>
              <a:gd name="connsiteX2874" fmla="*/ 12795188 w 18288001"/>
              <a:gd name="connsiteY2874" fmla="*/ 5260809 h 6299199"/>
              <a:gd name="connsiteX2875" fmla="*/ 12814150 w 18288001"/>
              <a:gd name="connsiteY2875" fmla="*/ 5244834 h 6299199"/>
              <a:gd name="connsiteX2876" fmla="*/ 12706697 w 18288001"/>
              <a:gd name="connsiteY2876" fmla="*/ 5251224 h 6299199"/>
              <a:gd name="connsiteX2877" fmla="*/ 12795188 w 18288001"/>
              <a:gd name="connsiteY2877" fmla="*/ 5228858 h 6299199"/>
              <a:gd name="connsiteX2878" fmla="*/ 12763585 w 18288001"/>
              <a:gd name="connsiteY2878" fmla="*/ 5203296 h 6299199"/>
              <a:gd name="connsiteX2879" fmla="*/ 12725659 w 18288001"/>
              <a:gd name="connsiteY2879" fmla="*/ 5206491 h 6299199"/>
              <a:gd name="connsiteX2880" fmla="*/ 12649809 w 18288001"/>
              <a:gd name="connsiteY2880" fmla="*/ 5241638 h 6299199"/>
              <a:gd name="connsiteX2881" fmla="*/ 12725659 w 18288001"/>
              <a:gd name="connsiteY2881" fmla="*/ 5273590 h 6299199"/>
              <a:gd name="connsiteX2882" fmla="*/ 12643488 w 18288001"/>
              <a:gd name="connsiteY2882" fmla="*/ 5260809 h 6299199"/>
              <a:gd name="connsiteX2883" fmla="*/ 12605564 w 18288001"/>
              <a:gd name="connsiteY2883" fmla="*/ 5257615 h 6299199"/>
              <a:gd name="connsiteX2884" fmla="*/ 12624526 w 18288001"/>
              <a:gd name="connsiteY2884" fmla="*/ 5244834 h 6299199"/>
              <a:gd name="connsiteX2885" fmla="*/ 12517071 w 18288001"/>
              <a:gd name="connsiteY2885" fmla="*/ 5222467 h 6299199"/>
              <a:gd name="connsiteX2886" fmla="*/ 12573959 w 18288001"/>
              <a:gd name="connsiteY2886" fmla="*/ 5222467 h 6299199"/>
              <a:gd name="connsiteX2887" fmla="*/ 12529713 w 18288001"/>
              <a:gd name="connsiteY2887" fmla="*/ 5196905 h 6299199"/>
              <a:gd name="connsiteX2888" fmla="*/ 12472825 w 18288001"/>
              <a:gd name="connsiteY2888" fmla="*/ 5206491 h 6299199"/>
              <a:gd name="connsiteX2889" fmla="*/ 12434901 w 18288001"/>
              <a:gd name="connsiteY2889" fmla="*/ 5190515 h 6299199"/>
              <a:gd name="connsiteX2890" fmla="*/ 12384334 w 18288001"/>
              <a:gd name="connsiteY2890" fmla="*/ 5180930 h 6299199"/>
              <a:gd name="connsiteX2891" fmla="*/ 12352730 w 18288001"/>
              <a:gd name="connsiteY2891" fmla="*/ 5184125 h 6299199"/>
              <a:gd name="connsiteX2892" fmla="*/ 12384334 w 18288001"/>
              <a:gd name="connsiteY2892" fmla="*/ 5196905 h 6299199"/>
              <a:gd name="connsiteX2893" fmla="*/ 12352730 w 18288001"/>
              <a:gd name="connsiteY2893" fmla="*/ 5196905 h 6299199"/>
              <a:gd name="connsiteX2894" fmla="*/ 12327446 w 18288001"/>
              <a:gd name="connsiteY2894" fmla="*/ 5190515 h 6299199"/>
              <a:gd name="connsiteX2895" fmla="*/ 12333767 w 18288001"/>
              <a:gd name="connsiteY2895" fmla="*/ 5180930 h 6299199"/>
              <a:gd name="connsiteX2896" fmla="*/ 12321125 w 18288001"/>
              <a:gd name="connsiteY2896" fmla="*/ 5164954 h 6299199"/>
              <a:gd name="connsiteX2897" fmla="*/ 12226313 w 18288001"/>
              <a:gd name="connsiteY2897" fmla="*/ 5145783 h 6299199"/>
              <a:gd name="connsiteX2898" fmla="*/ 12150462 w 18288001"/>
              <a:gd name="connsiteY2898" fmla="*/ 5145783 h 6299199"/>
              <a:gd name="connsiteX2899" fmla="*/ 12182067 w 18288001"/>
              <a:gd name="connsiteY2899" fmla="*/ 5113831 h 6299199"/>
              <a:gd name="connsiteX2900" fmla="*/ 12226313 w 18288001"/>
              <a:gd name="connsiteY2900" fmla="*/ 5113831 h 6299199"/>
              <a:gd name="connsiteX2901" fmla="*/ 12182067 w 18288001"/>
              <a:gd name="connsiteY2901" fmla="*/ 5097854 h 6299199"/>
              <a:gd name="connsiteX2902" fmla="*/ 12182067 w 18288001"/>
              <a:gd name="connsiteY2902" fmla="*/ 5091464 h 6299199"/>
              <a:gd name="connsiteX2903" fmla="*/ 12175746 w 18288001"/>
              <a:gd name="connsiteY2903" fmla="*/ 5091464 h 6299199"/>
              <a:gd name="connsiteX2904" fmla="*/ 12150462 w 18288001"/>
              <a:gd name="connsiteY2904" fmla="*/ 5091464 h 6299199"/>
              <a:gd name="connsiteX2905" fmla="*/ 12125179 w 18288001"/>
              <a:gd name="connsiteY2905" fmla="*/ 5107440 h 6299199"/>
              <a:gd name="connsiteX2906" fmla="*/ 12049330 w 18288001"/>
              <a:gd name="connsiteY2906" fmla="*/ 5081878 h 6299199"/>
              <a:gd name="connsiteX2907" fmla="*/ 12030367 w 18288001"/>
              <a:gd name="connsiteY2907" fmla="*/ 5081878 h 6299199"/>
              <a:gd name="connsiteX2908" fmla="*/ 11979800 w 18288001"/>
              <a:gd name="connsiteY2908" fmla="*/ 5069098 h 6299199"/>
              <a:gd name="connsiteX2909" fmla="*/ 11935554 w 18288001"/>
              <a:gd name="connsiteY2909" fmla="*/ 5065903 h 6299199"/>
              <a:gd name="connsiteX2910" fmla="*/ 11910271 w 18288001"/>
              <a:gd name="connsiteY2910" fmla="*/ 5065903 h 6299199"/>
              <a:gd name="connsiteX2911" fmla="*/ 11910271 w 18288001"/>
              <a:gd name="connsiteY2911" fmla="*/ 5088269 h 6299199"/>
              <a:gd name="connsiteX2912" fmla="*/ 11853383 w 18288001"/>
              <a:gd name="connsiteY2912" fmla="*/ 5097854 h 6299199"/>
              <a:gd name="connsiteX2913" fmla="*/ 11689041 w 18288001"/>
              <a:gd name="connsiteY2913" fmla="*/ 5136197 h 6299199"/>
              <a:gd name="connsiteX2914" fmla="*/ 11594229 w 18288001"/>
              <a:gd name="connsiteY2914" fmla="*/ 5120221 h 6299199"/>
              <a:gd name="connsiteX2915" fmla="*/ 11644796 w 18288001"/>
              <a:gd name="connsiteY2915" fmla="*/ 5107440 h 6299199"/>
              <a:gd name="connsiteX2916" fmla="*/ 11606870 w 18288001"/>
              <a:gd name="connsiteY2916" fmla="*/ 5097854 h 6299199"/>
              <a:gd name="connsiteX2917" fmla="*/ 11556303 w 18288001"/>
              <a:gd name="connsiteY2917" fmla="*/ 5065903 h 6299199"/>
              <a:gd name="connsiteX2918" fmla="*/ 11448850 w 18288001"/>
              <a:gd name="connsiteY2918" fmla="*/ 5059512 h 6299199"/>
              <a:gd name="connsiteX2919" fmla="*/ 11467811 w 18288001"/>
              <a:gd name="connsiteY2919" fmla="*/ 5069098 h 6299199"/>
              <a:gd name="connsiteX2920" fmla="*/ 11417244 w 18288001"/>
              <a:gd name="connsiteY2920" fmla="*/ 5081878 h 6299199"/>
              <a:gd name="connsiteX2921" fmla="*/ 11366678 w 18288001"/>
              <a:gd name="connsiteY2921" fmla="*/ 5081878 h 6299199"/>
              <a:gd name="connsiteX2922" fmla="*/ 11316112 w 18288001"/>
              <a:gd name="connsiteY2922" fmla="*/ 5081878 h 6299199"/>
              <a:gd name="connsiteX2923" fmla="*/ 11265545 w 18288001"/>
              <a:gd name="connsiteY2923" fmla="*/ 5069098 h 6299199"/>
              <a:gd name="connsiteX2924" fmla="*/ 11265545 w 18288001"/>
              <a:gd name="connsiteY2924" fmla="*/ 5088269 h 6299199"/>
              <a:gd name="connsiteX2925" fmla="*/ 11233940 w 18288001"/>
              <a:gd name="connsiteY2925" fmla="*/ 5097854 h 6299199"/>
              <a:gd name="connsiteX2926" fmla="*/ 11221298 w 18288001"/>
              <a:gd name="connsiteY2926" fmla="*/ 5097854 h 6299199"/>
              <a:gd name="connsiteX2927" fmla="*/ 11233940 w 18288001"/>
              <a:gd name="connsiteY2927" fmla="*/ 5152173 h 6299199"/>
              <a:gd name="connsiteX2928" fmla="*/ 11246583 w 18288001"/>
              <a:gd name="connsiteY2928" fmla="*/ 5168149 h 6299199"/>
              <a:gd name="connsiteX2929" fmla="*/ 11271865 w 18288001"/>
              <a:gd name="connsiteY2929" fmla="*/ 5190515 h 6299199"/>
              <a:gd name="connsiteX2930" fmla="*/ 11189695 w 18288001"/>
              <a:gd name="connsiteY2930" fmla="*/ 5174540 h 6299199"/>
              <a:gd name="connsiteX2931" fmla="*/ 11139128 w 18288001"/>
              <a:gd name="connsiteY2931" fmla="*/ 5180930 h 6299199"/>
              <a:gd name="connsiteX2932" fmla="*/ 10917899 w 18288001"/>
              <a:gd name="connsiteY2932" fmla="*/ 5164954 h 6299199"/>
              <a:gd name="connsiteX2933" fmla="*/ 10848370 w 18288001"/>
              <a:gd name="connsiteY2933" fmla="*/ 5164954 h 6299199"/>
              <a:gd name="connsiteX2934" fmla="*/ 10873652 w 18288001"/>
              <a:gd name="connsiteY2934" fmla="*/ 5184125 h 6299199"/>
              <a:gd name="connsiteX2935" fmla="*/ 10848370 w 18288001"/>
              <a:gd name="connsiteY2935" fmla="*/ 5184125 h 6299199"/>
              <a:gd name="connsiteX2936" fmla="*/ 10804124 w 18288001"/>
              <a:gd name="connsiteY2936" fmla="*/ 5190515 h 6299199"/>
              <a:gd name="connsiteX2937" fmla="*/ 10816765 w 18288001"/>
              <a:gd name="connsiteY2937" fmla="*/ 5164954 h 6299199"/>
              <a:gd name="connsiteX2938" fmla="*/ 10747236 w 18288001"/>
              <a:gd name="connsiteY2938" fmla="*/ 5164954 h 6299199"/>
              <a:gd name="connsiteX2939" fmla="*/ 10671386 w 18288001"/>
              <a:gd name="connsiteY2939" fmla="*/ 5174540 h 6299199"/>
              <a:gd name="connsiteX2940" fmla="*/ 10526005 w 18288001"/>
              <a:gd name="connsiteY2940" fmla="*/ 5184125 h 6299199"/>
              <a:gd name="connsiteX2941" fmla="*/ 10582893 w 18288001"/>
              <a:gd name="connsiteY2941" fmla="*/ 5196905 h 6299199"/>
              <a:gd name="connsiteX2942" fmla="*/ 10437514 w 18288001"/>
              <a:gd name="connsiteY2942" fmla="*/ 5219273 h 6299199"/>
              <a:gd name="connsiteX2943" fmla="*/ 10323739 w 18288001"/>
              <a:gd name="connsiteY2943" fmla="*/ 5206491 h 6299199"/>
              <a:gd name="connsiteX2944" fmla="*/ 10304777 w 18288001"/>
              <a:gd name="connsiteY2944" fmla="*/ 5222467 h 6299199"/>
              <a:gd name="connsiteX2945" fmla="*/ 10178359 w 18288001"/>
              <a:gd name="connsiteY2945" fmla="*/ 5212882 h 6299199"/>
              <a:gd name="connsiteX2946" fmla="*/ 10083546 w 18288001"/>
              <a:gd name="connsiteY2946" fmla="*/ 5206491 h 6299199"/>
              <a:gd name="connsiteX2947" fmla="*/ 10102510 w 18288001"/>
              <a:gd name="connsiteY2947" fmla="*/ 5219273 h 6299199"/>
              <a:gd name="connsiteX2948" fmla="*/ 10026658 w 18288001"/>
              <a:gd name="connsiteY2948" fmla="*/ 5219273 h 6299199"/>
              <a:gd name="connsiteX2949" fmla="*/ 10014017 w 18288001"/>
              <a:gd name="connsiteY2949" fmla="*/ 5235248 h 6299199"/>
              <a:gd name="connsiteX2950" fmla="*/ 10007698 w 18288001"/>
              <a:gd name="connsiteY2950" fmla="*/ 5235248 h 6299199"/>
              <a:gd name="connsiteX2951" fmla="*/ 10001376 w 18288001"/>
              <a:gd name="connsiteY2951" fmla="*/ 5212882 h 6299199"/>
              <a:gd name="connsiteX2952" fmla="*/ 9957131 w 18288001"/>
              <a:gd name="connsiteY2952" fmla="*/ 5222467 h 6299199"/>
              <a:gd name="connsiteX2953" fmla="*/ 10007698 w 18288001"/>
              <a:gd name="connsiteY2953" fmla="*/ 5206491 h 6299199"/>
              <a:gd name="connsiteX2954" fmla="*/ 9988734 w 18288001"/>
              <a:gd name="connsiteY2954" fmla="*/ 5190515 h 6299199"/>
              <a:gd name="connsiteX2955" fmla="*/ 9906564 w 18288001"/>
              <a:gd name="connsiteY2955" fmla="*/ 5190515 h 6299199"/>
              <a:gd name="connsiteX2956" fmla="*/ 9893922 w 18288001"/>
              <a:gd name="connsiteY2956" fmla="*/ 5206491 h 6299199"/>
              <a:gd name="connsiteX2957" fmla="*/ 9855997 w 18288001"/>
              <a:gd name="connsiteY2957" fmla="*/ 5206491 h 6299199"/>
              <a:gd name="connsiteX2958" fmla="*/ 9792788 w 18288001"/>
              <a:gd name="connsiteY2958" fmla="*/ 5174540 h 6299199"/>
              <a:gd name="connsiteX2959" fmla="*/ 9780146 w 18288001"/>
              <a:gd name="connsiteY2959" fmla="*/ 5174540 h 6299199"/>
              <a:gd name="connsiteX2960" fmla="*/ 9615806 w 18288001"/>
              <a:gd name="connsiteY2960" fmla="*/ 5180930 h 6299199"/>
              <a:gd name="connsiteX2961" fmla="*/ 9596842 w 18288001"/>
              <a:gd name="connsiteY2961" fmla="*/ 5206491 h 6299199"/>
              <a:gd name="connsiteX2962" fmla="*/ 9508351 w 18288001"/>
              <a:gd name="connsiteY2962" fmla="*/ 5203296 h 6299199"/>
              <a:gd name="connsiteX2963" fmla="*/ 9533633 w 18288001"/>
              <a:gd name="connsiteY2963" fmla="*/ 5222467 h 6299199"/>
              <a:gd name="connsiteX2964" fmla="*/ 9489387 w 18288001"/>
              <a:gd name="connsiteY2964" fmla="*/ 5219273 h 6299199"/>
              <a:gd name="connsiteX2965" fmla="*/ 9533633 w 18288001"/>
              <a:gd name="connsiteY2965" fmla="*/ 5244834 h 6299199"/>
              <a:gd name="connsiteX2966" fmla="*/ 9520992 w 18288001"/>
              <a:gd name="connsiteY2966" fmla="*/ 5244834 h 6299199"/>
              <a:gd name="connsiteX2967" fmla="*/ 9375613 w 18288001"/>
              <a:gd name="connsiteY2967" fmla="*/ 5235248 h 6299199"/>
              <a:gd name="connsiteX2968" fmla="*/ 9394575 w 18288001"/>
              <a:gd name="connsiteY2968" fmla="*/ 5219273 h 6299199"/>
              <a:gd name="connsiteX2969" fmla="*/ 9350329 w 18288001"/>
              <a:gd name="connsiteY2969" fmla="*/ 5212882 h 6299199"/>
              <a:gd name="connsiteX2970" fmla="*/ 9350329 w 18288001"/>
              <a:gd name="connsiteY2970" fmla="*/ 5235248 h 6299199"/>
              <a:gd name="connsiteX2971" fmla="*/ 9388254 w 18288001"/>
              <a:gd name="connsiteY2971" fmla="*/ 5241638 h 6299199"/>
              <a:gd name="connsiteX2972" fmla="*/ 9318725 w 18288001"/>
              <a:gd name="connsiteY2972" fmla="*/ 5244834 h 6299199"/>
              <a:gd name="connsiteX2973" fmla="*/ 9375613 w 18288001"/>
              <a:gd name="connsiteY2973" fmla="*/ 5257615 h 6299199"/>
              <a:gd name="connsiteX2974" fmla="*/ 9400896 w 18288001"/>
              <a:gd name="connsiteY2974" fmla="*/ 5279981 h 6299199"/>
              <a:gd name="connsiteX2975" fmla="*/ 9362972 w 18288001"/>
              <a:gd name="connsiteY2975" fmla="*/ 5295957 h 6299199"/>
              <a:gd name="connsiteX2976" fmla="*/ 9344008 w 18288001"/>
              <a:gd name="connsiteY2976" fmla="*/ 5295957 h 6299199"/>
              <a:gd name="connsiteX2977" fmla="*/ 9344008 w 18288001"/>
              <a:gd name="connsiteY2977" fmla="*/ 5267200 h 6299199"/>
              <a:gd name="connsiteX2978" fmla="*/ 9179667 w 18288001"/>
              <a:gd name="connsiteY2978" fmla="*/ 5295957 h 6299199"/>
              <a:gd name="connsiteX2979" fmla="*/ 9198629 w 18288001"/>
              <a:gd name="connsiteY2979" fmla="*/ 5311932 h 6299199"/>
              <a:gd name="connsiteX2980" fmla="*/ 9261838 w 18288001"/>
              <a:gd name="connsiteY2980" fmla="*/ 5305542 h 6299199"/>
              <a:gd name="connsiteX2981" fmla="*/ 9261838 w 18288001"/>
              <a:gd name="connsiteY2981" fmla="*/ 5311932 h 6299199"/>
              <a:gd name="connsiteX2982" fmla="*/ 9249196 w 18288001"/>
              <a:gd name="connsiteY2982" fmla="*/ 5311932 h 6299199"/>
              <a:gd name="connsiteX2983" fmla="*/ 9249196 w 18288001"/>
              <a:gd name="connsiteY2983" fmla="*/ 5318323 h 6299199"/>
              <a:gd name="connsiteX2984" fmla="*/ 9192308 w 18288001"/>
              <a:gd name="connsiteY2984" fmla="*/ 5337495 h 6299199"/>
              <a:gd name="connsiteX2985" fmla="*/ 9173346 w 18288001"/>
              <a:gd name="connsiteY2985" fmla="*/ 5337495 h 6299199"/>
              <a:gd name="connsiteX2986" fmla="*/ 9154383 w 18288001"/>
              <a:gd name="connsiteY2986" fmla="*/ 5327909 h 6299199"/>
              <a:gd name="connsiteX2987" fmla="*/ 9148062 w 18288001"/>
              <a:gd name="connsiteY2987" fmla="*/ 5327909 h 6299199"/>
              <a:gd name="connsiteX2988" fmla="*/ 9072212 w 18288001"/>
              <a:gd name="connsiteY2988" fmla="*/ 5337495 h 6299199"/>
              <a:gd name="connsiteX2989" fmla="*/ 9091174 w 18288001"/>
              <a:gd name="connsiteY2989" fmla="*/ 5359861 h 6299199"/>
              <a:gd name="connsiteX2990" fmla="*/ 9078533 w 18288001"/>
              <a:gd name="connsiteY2990" fmla="*/ 5359861 h 6299199"/>
              <a:gd name="connsiteX2991" fmla="*/ 8977400 w 18288001"/>
              <a:gd name="connsiteY2991" fmla="*/ 5359861 h 6299199"/>
              <a:gd name="connsiteX2992" fmla="*/ 8869946 w 18288001"/>
              <a:gd name="connsiteY2992" fmla="*/ 5343885 h 6299199"/>
              <a:gd name="connsiteX2993" fmla="*/ 8895228 w 18288001"/>
              <a:gd name="connsiteY2993" fmla="*/ 5356665 h 6299199"/>
              <a:gd name="connsiteX2994" fmla="*/ 8857304 w 18288001"/>
              <a:gd name="connsiteY2994" fmla="*/ 5359861 h 6299199"/>
              <a:gd name="connsiteX2995" fmla="*/ 8825699 w 18288001"/>
              <a:gd name="connsiteY2995" fmla="*/ 5359861 h 6299199"/>
              <a:gd name="connsiteX2996" fmla="*/ 8819379 w 18288001"/>
              <a:gd name="connsiteY2996" fmla="*/ 5350275 h 6299199"/>
              <a:gd name="connsiteX2997" fmla="*/ 8806737 w 18288001"/>
              <a:gd name="connsiteY2997" fmla="*/ 5375837 h 6299199"/>
              <a:gd name="connsiteX2998" fmla="*/ 8876266 w 18288001"/>
              <a:gd name="connsiteY2998" fmla="*/ 5395008 h 6299199"/>
              <a:gd name="connsiteX2999" fmla="*/ 8737207 w 18288001"/>
              <a:gd name="connsiteY2999" fmla="*/ 5388617 h 6299199"/>
              <a:gd name="connsiteX3000" fmla="*/ 8737207 w 18288001"/>
              <a:gd name="connsiteY3000" fmla="*/ 5366251 h 6299199"/>
              <a:gd name="connsiteX3001" fmla="*/ 8781454 w 18288001"/>
              <a:gd name="connsiteY3001" fmla="*/ 5372642 h 6299199"/>
              <a:gd name="connsiteX3002" fmla="*/ 8699282 w 18288001"/>
              <a:gd name="connsiteY3002" fmla="*/ 5359861 h 6299199"/>
              <a:gd name="connsiteX3003" fmla="*/ 8730887 w 18288001"/>
              <a:gd name="connsiteY3003" fmla="*/ 5350275 h 6299199"/>
              <a:gd name="connsiteX3004" fmla="*/ 8655037 w 18288001"/>
              <a:gd name="connsiteY3004" fmla="*/ 5350275 h 6299199"/>
              <a:gd name="connsiteX3005" fmla="*/ 8629753 w 18288001"/>
              <a:gd name="connsiteY3005" fmla="*/ 5356665 h 6299199"/>
              <a:gd name="connsiteX3006" fmla="*/ 8648715 w 18288001"/>
              <a:gd name="connsiteY3006" fmla="*/ 5382227 h 6299199"/>
              <a:gd name="connsiteX3007" fmla="*/ 8579186 w 18288001"/>
              <a:gd name="connsiteY3007" fmla="*/ 5426959 h 6299199"/>
              <a:gd name="connsiteX3008" fmla="*/ 8560224 w 18288001"/>
              <a:gd name="connsiteY3008" fmla="*/ 5382227 h 6299199"/>
              <a:gd name="connsiteX3009" fmla="*/ 8572867 w 18288001"/>
              <a:gd name="connsiteY3009" fmla="*/ 5404593 h 6299199"/>
              <a:gd name="connsiteX3010" fmla="*/ 8427486 w 18288001"/>
              <a:gd name="connsiteY3010" fmla="*/ 5404593 h 6299199"/>
              <a:gd name="connsiteX3011" fmla="*/ 8427486 w 18288001"/>
              <a:gd name="connsiteY3011" fmla="*/ 5388617 h 6299199"/>
              <a:gd name="connsiteX3012" fmla="*/ 8383241 w 18288001"/>
              <a:gd name="connsiteY3012" fmla="*/ 5398203 h 6299199"/>
              <a:gd name="connsiteX3013" fmla="*/ 8338994 w 18288001"/>
              <a:gd name="connsiteY3013" fmla="*/ 5372642 h 6299199"/>
              <a:gd name="connsiteX3014" fmla="*/ 8212579 w 18288001"/>
              <a:gd name="connsiteY3014" fmla="*/ 5398203 h 6299199"/>
              <a:gd name="connsiteX3015" fmla="*/ 8326353 w 18288001"/>
              <a:gd name="connsiteY3015" fmla="*/ 5388617 h 6299199"/>
              <a:gd name="connsiteX3016" fmla="*/ 8237862 w 18288001"/>
              <a:gd name="connsiteY3016" fmla="*/ 5410984 h 6299199"/>
              <a:gd name="connsiteX3017" fmla="*/ 8275786 w 18288001"/>
              <a:gd name="connsiteY3017" fmla="*/ 5420569 h 6299199"/>
              <a:gd name="connsiteX3018" fmla="*/ 8206257 w 18288001"/>
              <a:gd name="connsiteY3018" fmla="*/ 5449326 h 6299199"/>
              <a:gd name="connsiteX3019" fmla="*/ 8136728 w 18288001"/>
              <a:gd name="connsiteY3019" fmla="*/ 5458912 h 6299199"/>
              <a:gd name="connsiteX3020" fmla="*/ 8079840 w 18288001"/>
              <a:gd name="connsiteY3020" fmla="*/ 5452522 h 6299199"/>
              <a:gd name="connsiteX3021" fmla="*/ 8054557 w 18288001"/>
              <a:gd name="connsiteY3021" fmla="*/ 5452522 h 6299199"/>
              <a:gd name="connsiteX3022" fmla="*/ 8016633 w 18288001"/>
              <a:gd name="connsiteY3022" fmla="*/ 5426959 h 6299199"/>
              <a:gd name="connsiteX3023" fmla="*/ 8054557 w 18288001"/>
              <a:gd name="connsiteY3023" fmla="*/ 5426959 h 6299199"/>
              <a:gd name="connsiteX3024" fmla="*/ 7997669 w 18288001"/>
              <a:gd name="connsiteY3024" fmla="*/ 5436545 h 6299199"/>
              <a:gd name="connsiteX3025" fmla="*/ 7972387 w 18288001"/>
              <a:gd name="connsiteY3025" fmla="*/ 5436545 h 6299199"/>
              <a:gd name="connsiteX3026" fmla="*/ 8016633 w 18288001"/>
              <a:gd name="connsiteY3026" fmla="*/ 5398203 h 6299199"/>
              <a:gd name="connsiteX3027" fmla="*/ 7934461 w 18288001"/>
              <a:gd name="connsiteY3027" fmla="*/ 5414179 h 6299199"/>
              <a:gd name="connsiteX3028" fmla="*/ 7921820 w 18288001"/>
              <a:gd name="connsiteY3028" fmla="*/ 5414179 h 6299199"/>
              <a:gd name="connsiteX3029" fmla="*/ 7833327 w 18288001"/>
              <a:gd name="connsiteY3029" fmla="*/ 5398203 h 6299199"/>
              <a:gd name="connsiteX3030" fmla="*/ 7839649 w 18288001"/>
              <a:gd name="connsiteY3030" fmla="*/ 5414179 h 6299199"/>
              <a:gd name="connsiteX3031" fmla="*/ 7808044 w 18288001"/>
              <a:gd name="connsiteY3031" fmla="*/ 5404593 h 6299199"/>
              <a:gd name="connsiteX3032" fmla="*/ 7839649 w 18288001"/>
              <a:gd name="connsiteY3032" fmla="*/ 5388617 h 6299199"/>
              <a:gd name="connsiteX3033" fmla="*/ 7858611 w 18288001"/>
              <a:gd name="connsiteY3033" fmla="*/ 5388617 h 6299199"/>
              <a:gd name="connsiteX3034" fmla="*/ 7890215 w 18288001"/>
              <a:gd name="connsiteY3034" fmla="*/ 5404593 h 6299199"/>
              <a:gd name="connsiteX3035" fmla="*/ 7991348 w 18288001"/>
              <a:gd name="connsiteY3035" fmla="*/ 5395008 h 6299199"/>
              <a:gd name="connsiteX3036" fmla="*/ 7940781 w 18288001"/>
              <a:gd name="connsiteY3036" fmla="*/ 5372642 h 6299199"/>
              <a:gd name="connsiteX3037" fmla="*/ 8086161 w 18288001"/>
              <a:gd name="connsiteY3037" fmla="*/ 5321518 h 6299199"/>
              <a:gd name="connsiteX3038" fmla="*/ 8054557 w 18288001"/>
              <a:gd name="connsiteY3038" fmla="*/ 5305542 h 6299199"/>
              <a:gd name="connsiteX3039" fmla="*/ 8092481 w 18288001"/>
              <a:gd name="connsiteY3039" fmla="*/ 5321518 h 6299199"/>
              <a:gd name="connsiteX3040" fmla="*/ 8143048 w 18288001"/>
              <a:gd name="connsiteY3040" fmla="*/ 5321518 h 6299199"/>
              <a:gd name="connsiteX3041" fmla="*/ 8079840 w 18288001"/>
              <a:gd name="connsiteY3041" fmla="*/ 5299153 h 6299199"/>
              <a:gd name="connsiteX3042" fmla="*/ 8231541 w 18288001"/>
              <a:gd name="connsiteY3042" fmla="*/ 5283176 h 6299199"/>
              <a:gd name="connsiteX3043" fmla="*/ 8237862 w 18288001"/>
              <a:gd name="connsiteY3043" fmla="*/ 5283176 h 6299199"/>
              <a:gd name="connsiteX3044" fmla="*/ 8383241 w 18288001"/>
              <a:gd name="connsiteY3044" fmla="*/ 5251224 h 6299199"/>
              <a:gd name="connsiteX3045" fmla="*/ 8408524 w 18288001"/>
              <a:gd name="connsiteY3045" fmla="*/ 5257615 h 6299199"/>
              <a:gd name="connsiteX3046" fmla="*/ 8389560 w 18288001"/>
              <a:gd name="connsiteY3046" fmla="*/ 5251224 h 6299199"/>
              <a:gd name="connsiteX3047" fmla="*/ 8465412 w 18288001"/>
              <a:gd name="connsiteY3047" fmla="*/ 5244834 h 6299199"/>
              <a:gd name="connsiteX3048" fmla="*/ 8579186 w 18288001"/>
              <a:gd name="connsiteY3048" fmla="*/ 5241638 h 6299199"/>
              <a:gd name="connsiteX3049" fmla="*/ 8604470 w 18288001"/>
              <a:gd name="connsiteY3049" fmla="*/ 5219273 h 6299199"/>
              <a:gd name="connsiteX3050" fmla="*/ 8585508 w 18288001"/>
              <a:gd name="connsiteY3050" fmla="*/ 5219273 h 6299199"/>
              <a:gd name="connsiteX3051" fmla="*/ 8465412 w 18288001"/>
              <a:gd name="connsiteY3051" fmla="*/ 5222467 h 6299199"/>
              <a:gd name="connsiteX3052" fmla="*/ 8408524 w 18288001"/>
              <a:gd name="connsiteY3052" fmla="*/ 5222467 h 6299199"/>
              <a:gd name="connsiteX3053" fmla="*/ 8383241 w 18288001"/>
              <a:gd name="connsiteY3053" fmla="*/ 5222467 h 6299199"/>
              <a:gd name="connsiteX3054" fmla="*/ 8288427 w 18288001"/>
              <a:gd name="connsiteY3054" fmla="*/ 5219273 h 6299199"/>
              <a:gd name="connsiteX3055" fmla="*/ 8338994 w 18288001"/>
              <a:gd name="connsiteY3055" fmla="*/ 5212882 h 6299199"/>
              <a:gd name="connsiteX3056" fmla="*/ 8357957 w 18288001"/>
              <a:gd name="connsiteY3056" fmla="*/ 5196905 h 6299199"/>
              <a:gd name="connsiteX3057" fmla="*/ 8376920 w 18288001"/>
              <a:gd name="connsiteY3057" fmla="*/ 5174540 h 6299199"/>
              <a:gd name="connsiteX3058" fmla="*/ 8332674 w 18288001"/>
              <a:gd name="connsiteY3058" fmla="*/ 5174540 h 6299199"/>
              <a:gd name="connsiteX3059" fmla="*/ 8282107 w 18288001"/>
              <a:gd name="connsiteY3059" fmla="*/ 5152173 h 6299199"/>
              <a:gd name="connsiteX3060" fmla="*/ 8263145 w 18288001"/>
              <a:gd name="connsiteY3060" fmla="*/ 5152173 h 6299199"/>
              <a:gd name="connsiteX3061" fmla="*/ 8155691 w 18288001"/>
              <a:gd name="connsiteY3061" fmla="*/ 5152173 h 6299199"/>
              <a:gd name="connsiteX3062" fmla="*/ 8086161 w 18288001"/>
              <a:gd name="connsiteY3062" fmla="*/ 5152173 h 6299199"/>
              <a:gd name="connsiteX3063" fmla="*/ 8162011 w 18288001"/>
              <a:gd name="connsiteY3063" fmla="*/ 5190515 h 6299199"/>
              <a:gd name="connsiteX3064" fmla="*/ 8060878 w 18288001"/>
              <a:gd name="connsiteY3064" fmla="*/ 5228858 h 6299199"/>
              <a:gd name="connsiteX3065" fmla="*/ 8054557 w 18288001"/>
              <a:gd name="connsiteY3065" fmla="*/ 5228858 h 6299199"/>
              <a:gd name="connsiteX3066" fmla="*/ 8041914 w 18288001"/>
              <a:gd name="connsiteY3066" fmla="*/ 5212882 h 6299199"/>
              <a:gd name="connsiteX3067" fmla="*/ 7991348 w 18288001"/>
              <a:gd name="connsiteY3067" fmla="*/ 5219273 h 6299199"/>
              <a:gd name="connsiteX3068" fmla="*/ 7789082 w 18288001"/>
              <a:gd name="connsiteY3068" fmla="*/ 5203296 h 6299199"/>
              <a:gd name="connsiteX3069" fmla="*/ 7839649 w 18288001"/>
              <a:gd name="connsiteY3069" fmla="*/ 5206491 h 6299199"/>
              <a:gd name="connsiteX3070" fmla="*/ 7808044 w 18288001"/>
              <a:gd name="connsiteY3070" fmla="*/ 5228858 h 6299199"/>
              <a:gd name="connsiteX3071" fmla="*/ 7593135 w 18288001"/>
              <a:gd name="connsiteY3071" fmla="*/ 5235248 h 6299199"/>
              <a:gd name="connsiteX3072" fmla="*/ 7744835 w 18288001"/>
              <a:gd name="connsiteY3072" fmla="*/ 5164954 h 6299199"/>
              <a:gd name="connsiteX3073" fmla="*/ 7725874 w 18288001"/>
              <a:gd name="connsiteY3073" fmla="*/ 5152173 h 6299199"/>
              <a:gd name="connsiteX3074" fmla="*/ 7738515 w 18288001"/>
              <a:gd name="connsiteY3074" fmla="*/ 5152173 h 6299199"/>
              <a:gd name="connsiteX3075" fmla="*/ 7795402 w 18288001"/>
              <a:gd name="connsiteY3075" fmla="*/ 5152173 h 6299199"/>
              <a:gd name="connsiteX3076" fmla="*/ 7643701 w 18288001"/>
              <a:gd name="connsiteY3076" fmla="*/ 5142587 h 6299199"/>
              <a:gd name="connsiteX3077" fmla="*/ 7599456 w 18288001"/>
              <a:gd name="connsiteY3077" fmla="*/ 5152173 h 6299199"/>
              <a:gd name="connsiteX3078" fmla="*/ 7586815 w 18288001"/>
              <a:gd name="connsiteY3078" fmla="*/ 5129807 h 6299199"/>
              <a:gd name="connsiteX3079" fmla="*/ 7517285 w 18288001"/>
              <a:gd name="connsiteY3079" fmla="*/ 5129807 h 6299199"/>
              <a:gd name="connsiteX3080" fmla="*/ 7466719 w 18288001"/>
              <a:gd name="connsiteY3080" fmla="*/ 5142587 h 6299199"/>
              <a:gd name="connsiteX3081" fmla="*/ 7441435 w 18288001"/>
              <a:gd name="connsiteY3081" fmla="*/ 5126611 h 6299199"/>
              <a:gd name="connsiteX3082" fmla="*/ 7523607 w 18288001"/>
              <a:gd name="connsiteY3082" fmla="*/ 5120221 h 6299199"/>
              <a:gd name="connsiteX3083" fmla="*/ 7454076 w 18288001"/>
              <a:gd name="connsiteY3083" fmla="*/ 5097854 h 6299199"/>
              <a:gd name="connsiteX3084" fmla="*/ 7403510 w 18288001"/>
              <a:gd name="connsiteY3084" fmla="*/ 5113831 h 6299199"/>
              <a:gd name="connsiteX3085" fmla="*/ 7397188 w 18288001"/>
              <a:gd name="connsiteY3085" fmla="*/ 5107440 h 6299199"/>
              <a:gd name="connsiteX3086" fmla="*/ 7270773 w 18288001"/>
              <a:gd name="connsiteY3086" fmla="*/ 5120221 h 6299199"/>
              <a:gd name="connsiteX3087" fmla="*/ 7251810 w 18288001"/>
              <a:gd name="connsiteY3087" fmla="*/ 5120221 h 6299199"/>
              <a:gd name="connsiteX3088" fmla="*/ 7270773 w 18288001"/>
              <a:gd name="connsiteY3088" fmla="*/ 5097854 h 6299199"/>
              <a:gd name="connsiteX3089" fmla="*/ 7258130 w 18288001"/>
              <a:gd name="connsiteY3089" fmla="*/ 5088269 h 6299199"/>
              <a:gd name="connsiteX3090" fmla="*/ 7220206 w 18288001"/>
              <a:gd name="connsiteY3090" fmla="*/ 5081878 h 6299199"/>
              <a:gd name="connsiteX3091" fmla="*/ 7201242 w 18288001"/>
              <a:gd name="connsiteY3091" fmla="*/ 5107440 h 6299199"/>
              <a:gd name="connsiteX3092" fmla="*/ 7119073 w 18288001"/>
              <a:gd name="connsiteY3092" fmla="*/ 5097854 h 6299199"/>
              <a:gd name="connsiteX3093" fmla="*/ 7093789 w 18288001"/>
              <a:gd name="connsiteY3093" fmla="*/ 5097854 h 6299199"/>
              <a:gd name="connsiteX3094" fmla="*/ 7043223 w 18288001"/>
              <a:gd name="connsiteY3094" fmla="*/ 5107440 h 6299199"/>
              <a:gd name="connsiteX3095" fmla="*/ 7030581 w 18288001"/>
              <a:gd name="connsiteY3095" fmla="*/ 5113831 h 6299199"/>
              <a:gd name="connsiteX3096" fmla="*/ 7005296 w 18288001"/>
              <a:gd name="connsiteY3096" fmla="*/ 5126611 h 6299199"/>
              <a:gd name="connsiteX3097" fmla="*/ 6980015 w 18288001"/>
              <a:gd name="connsiteY3097" fmla="*/ 5120221 h 6299199"/>
              <a:gd name="connsiteX3098" fmla="*/ 6973693 w 18288001"/>
              <a:gd name="connsiteY3098" fmla="*/ 5120221 h 6299199"/>
              <a:gd name="connsiteX3099" fmla="*/ 6847277 w 18288001"/>
              <a:gd name="connsiteY3099" fmla="*/ 5081878 h 6299199"/>
              <a:gd name="connsiteX3100" fmla="*/ 6828314 w 18288001"/>
              <a:gd name="connsiteY3100" fmla="*/ 5075488 h 6299199"/>
              <a:gd name="connsiteX3101" fmla="*/ 6771426 w 18288001"/>
              <a:gd name="connsiteY3101" fmla="*/ 5065903 h 6299199"/>
              <a:gd name="connsiteX3102" fmla="*/ 6752463 w 18288001"/>
              <a:gd name="connsiteY3102" fmla="*/ 5053122 h 6299199"/>
              <a:gd name="connsiteX3103" fmla="*/ 6739822 w 18288001"/>
              <a:gd name="connsiteY3103" fmla="*/ 5053122 h 6299199"/>
              <a:gd name="connsiteX3104" fmla="*/ 6708217 w 18288001"/>
              <a:gd name="connsiteY3104" fmla="*/ 5065903 h 6299199"/>
              <a:gd name="connsiteX3105" fmla="*/ 6714538 w 18288001"/>
              <a:gd name="connsiteY3105" fmla="*/ 5081878 h 6299199"/>
              <a:gd name="connsiteX3106" fmla="*/ 6714538 w 18288001"/>
              <a:gd name="connsiteY3106" fmla="*/ 5088269 h 6299199"/>
              <a:gd name="connsiteX3107" fmla="*/ 6714538 w 18288001"/>
              <a:gd name="connsiteY3107" fmla="*/ 5107440 h 6299199"/>
              <a:gd name="connsiteX3108" fmla="*/ 6727181 w 18288001"/>
              <a:gd name="connsiteY3108" fmla="*/ 5107440 h 6299199"/>
              <a:gd name="connsiteX3109" fmla="*/ 6733502 w 18288001"/>
              <a:gd name="connsiteY3109" fmla="*/ 5107440 h 6299199"/>
              <a:gd name="connsiteX3110" fmla="*/ 6708217 w 18288001"/>
              <a:gd name="connsiteY3110" fmla="*/ 5136197 h 6299199"/>
              <a:gd name="connsiteX3111" fmla="*/ 6708217 w 18288001"/>
              <a:gd name="connsiteY3111" fmla="*/ 5142587 h 6299199"/>
              <a:gd name="connsiteX3112" fmla="*/ 6663972 w 18288001"/>
              <a:gd name="connsiteY3112" fmla="*/ 5164954 h 6299199"/>
              <a:gd name="connsiteX3113" fmla="*/ 6701896 w 18288001"/>
              <a:gd name="connsiteY3113" fmla="*/ 5190515 h 6299199"/>
              <a:gd name="connsiteX3114" fmla="*/ 6803029 w 18288001"/>
              <a:gd name="connsiteY3114" fmla="*/ 5180930 h 6299199"/>
              <a:gd name="connsiteX3115" fmla="*/ 6809350 w 18288001"/>
              <a:gd name="connsiteY3115" fmla="*/ 5180930 h 6299199"/>
              <a:gd name="connsiteX3116" fmla="*/ 6821993 w 18288001"/>
              <a:gd name="connsiteY3116" fmla="*/ 5180930 h 6299199"/>
              <a:gd name="connsiteX3117" fmla="*/ 6828314 w 18288001"/>
              <a:gd name="connsiteY3117" fmla="*/ 5180930 h 6299199"/>
              <a:gd name="connsiteX3118" fmla="*/ 6980015 w 18288001"/>
              <a:gd name="connsiteY3118" fmla="*/ 5152173 h 6299199"/>
              <a:gd name="connsiteX3119" fmla="*/ 7049542 w 18288001"/>
              <a:gd name="connsiteY3119" fmla="*/ 5142587 h 6299199"/>
              <a:gd name="connsiteX3120" fmla="*/ 7055864 w 18288001"/>
              <a:gd name="connsiteY3120" fmla="*/ 5145783 h 6299199"/>
              <a:gd name="connsiteX3121" fmla="*/ 7068505 w 18288001"/>
              <a:gd name="connsiteY3121" fmla="*/ 5145783 h 6299199"/>
              <a:gd name="connsiteX3122" fmla="*/ 7150676 w 18288001"/>
              <a:gd name="connsiteY3122" fmla="*/ 5145783 h 6299199"/>
              <a:gd name="connsiteX3123" fmla="*/ 7175961 w 18288001"/>
              <a:gd name="connsiteY3123" fmla="*/ 5145783 h 6299199"/>
              <a:gd name="connsiteX3124" fmla="*/ 7194923 w 18288001"/>
              <a:gd name="connsiteY3124" fmla="*/ 5136197 h 6299199"/>
              <a:gd name="connsiteX3125" fmla="*/ 7270773 w 18288001"/>
              <a:gd name="connsiteY3125" fmla="*/ 5129807 h 6299199"/>
              <a:gd name="connsiteX3126" fmla="*/ 7289735 w 18288001"/>
              <a:gd name="connsiteY3126" fmla="*/ 5129807 h 6299199"/>
              <a:gd name="connsiteX3127" fmla="*/ 7365585 w 18288001"/>
              <a:gd name="connsiteY3127" fmla="*/ 5129807 h 6299199"/>
              <a:gd name="connsiteX3128" fmla="*/ 7365585 w 18288001"/>
              <a:gd name="connsiteY3128" fmla="*/ 5145783 h 6299199"/>
              <a:gd name="connsiteX3129" fmla="*/ 7365585 w 18288001"/>
              <a:gd name="connsiteY3129" fmla="*/ 5152173 h 6299199"/>
              <a:gd name="connsiteX3130" fmla="*/ 7296055 w 18288001"/>
              <a:gd name="connsiteY3130" fmla="*/ 5203296 h 6299199"/>
              <a:gd name="connsiteX3131" fmla="*/ 7289735 w 18288001"/>
              <a:gd name="connsiteY3131" fmla="*/ 5203296 h 6299199"/>
              <a:gd name="connsiteX3132" fmla="*/ 7245488 w 18288001"/>
              <a:gd name="connsiteY3132" fmla="*/ 5203296 h 6299199"/>
              <a:gd name="connsiteX3133" fmla="*/ 7194923 w 18288001"/>
              <a:gd name="connsiteY3133" fmla="*/ 5212882 h 6299199"/>
              <a:gd name="connsiteX3134" fmla="*/ 7245488 w 18288001"/>
              <a:gd name="connsiteY3134" fmla="*/ 5196905 h 6299199"/>
              <a:gd name="connsiteX3135" fmla="*/ 7169639 w 18288001"/>
              <a:gd name="connsiteY3135" fmla="*/ 5203296 h 6299199"/>
              <a:gd name="connsiteX3136" fmla="*/ 7093789 w 18288001"/>
              <a:gd name="connsiteY3136" fmla="*/ 5174540 h 6299199"/>
              <a:gd name="connsiteX3137" fmla="*/ 7131715 w 18288001"/>
              <a:gd name="connsiteY3137" fmla="*/ 5206491 h 6299199"/>
              <a:gd name="connsiteX3138" fmla="*/ 7100109 w 18288001"/>
              <a:gd name="connsiteY3138" fmla="*/ 5203296 h 6299199"/>
              <a:gd name="connsiteX3139" fmla="*/ 7093789 w 18288001"/>
              <a:gd name="connsiteY3139" fmla="*/ 5203296 h 6299199"/>
              <a:gd name="connsiteX3140" fmla="*/ 7011618 w 18288001"/>
              <a:gd name="connsiteY3140" fmla="*/ 5184125 h 6299199"/>
              <a:gd name="connsiteX3141" fmla="*/ 7043223 w 18288001"/>
              <a:gd name="connsiteY3141" fmla="*/ 5219273 h 6299199"/>
              <a:gd name="connsiteX3142" fmla="*/ 6998975 w 18288001"/>
              <a:gd name="connsiteY3142" fmla="*/ 5235248 h 6299199"/>
              <a:gd name="connsiteX3143" fmla="*/ 6998975 w 18288001"/>
              <a:gd name="connsiteY3143" fmla="*/ 5212882 h 6299199"/>
              <a:gd name="connsiteX3144" fmla="*/ 7024260 w 18288001"/>
              <a:gd name="connsiteY3144" fmla="*/ 5219273 h 6299199"/>
              <a:gd name="connsiteX3145" fmla="*/ 6885202 w 18288001"/>
              <a:gd name="connsiteY3145" fmla="*/ 5235248 h 6299199"/>
              <a:gd name="connsiteX3146" fmla="*/ 6885202 w 18288001"/>
              <a:gd name="connsiteY3146" fmla="*/ 5244834 h 6299199"/>
              <a:gd name="connsiteX3147" fmla="*/ 6980015 w 18288001"/>
              <a:gd name="connsiteY3147" fmla="*/ 5235248 h 6299199"/>
              <a:gd name="connsiteX3148" fmla="*/ 6980015 w 18288001"/>
              <a:gd name="connsiteY3148" fmla="*/ 5244834 h 6299199"/>
              <a:gd name="connsiteX3149" fmla="*/ 6961051 w 18288001"/>
              <a:gd name="connsiteY3149" fmla="*/ 5244834 h 6299199"/>
              <a:gd name="connsiteX3150" fmla="*/ 6904163 w 18288001"/>
              <a:gd name="connsiteY3150" fmla="*/ 5251224 h 6299199"/>
              <a:gd name="connsiteX3151" fmla="*/ 6929448 w 18288001"/>
              <a:gd name="connsiteY3151" fmla="*/ 5260809 h 6299199"/>
              <a:gd name="connsiteX3152" fmla="*/ 6872560 w 18288001"/>
              <a:gd name="connsiteY3152" fmla="*/ 5273590 h 6299199"/>
              <a:gd name="connsiteX3153" fmla="*/ 6834635 w 18288001"/>
              <a:gd name="connsiteY3153" fmla="*/ 5273590 h 6299199"/>
              <a:gd name="connsiteX3154" fmla="*/ 6878881 w 18288001"/>
              <a:gd name="connsiteY3154" fmla="*/ 5260809 h 6299199"/>
              <a:gd name="connsiteX3155" fmla="*/ 6613404 w 18288001"/>
              <a:gd name="connsiteY3155" fmla="*/ 5264005 h 6299199"/>
              <a:gd name="connsiteX3156" fmla="*/ 6550195 w 18288001"/>
              <a:gd name="connsiteY3156" fmla="*/ 5251224 h 6299199"/>
              <a:gd name="connsiteX3157" fmla="*/ 6531235 w 18288001"/>
              <a:gd name="connsiteY3157" fmla="*/ 5260809 h 6299199"/>
              <a:gd name="connsiteX3158" fmla="*/ 6550195 w 18288001"/>
              <a:gd name="connsiteY3158" fmla="*/ 5273590 h 6299199"/>
              <a:gd name="connsiteX3159" fmla="*/ 6518592 w 18288001"/>
              <a:gd name="connsiteY3159" fmla="*/ 5273590 h 6299199"/>
              <a:gd name="connsiteX3160" fmla="*/ 6480668 w 18288001"/>
              <a:gd name="connsiteY3160" fmla="*/ 5283176 h 6299199"/>
              <a:gd name="connsiteX3161" fmla="*/ 6537556 w 18288001"/>
              <a:gd name="connsiteY3161" fmla="*/ 5311932 h 6299199"/>
              <a:gd name="connsiteX3162" fmla="*/ 6651329 w 18288001"/>
              <a:gd name="connsiteY3162" fmla="*/ 5305542 h 6299199"/>
              <a:gd name="connsiteX3163" fmla="*/ 6632368 w 18288001"/>
              <a:gd name="connsiteY3163" fmla="*/ 5279981 h 6299199"/>
              <a:gd name="connsiteX3164" fmla="*/ 6676614 w 18288001"/>
              <a:gd name="connsiteY3164" fmla="*/ 5283176 h 6299199"/>
              <a:gd name="connsiteX3165" fmla="*/ 6657650 w 18288001"/>
              <a:gd name="connsiteY3165" fmla="*/ 5289567 h 6299199"/>
              <a:gd name="connsiteX3166" fmla="*/ 6676614 w 18288001"/>
              <a:gd name="connsiteY3166" fmla="*/ 5305542 h 6299199"/>
              <a:gd name="connsiteX3167" fmla="*/ 6758784 w 18288001"/>
              <a:gd name="connsiteY3167" fmla="*/ 5295957 h 6299199"/>
              <a:gd name="connsiteX3168" fmla="*/ 6708217 w 18288001"/>
              <a:gd name="connsiteY3168" fmla="*/ 5289567 h 6299199"/>
              <a:gd name="connsiteX3169" fmla="*/ 6803029 w 18288001"/>
              <a:gd name="connsiteY3169" fmla="*/ 5279981 h 6299199"/>
              <a:gd name="connsiteX3170" fmla="*/ 6821993 w 18288001"/>
              <a:gd name="connsiteY3170" fmla="*/ 5299153 h 6299199"/>
              <a:gd name="connsiteX3171" fmla="*/ 6796710 w 18288001"/>
              <a:gd name="connsiteY3171" fmla="*/ 5305542 h 6299199"/>
              <a:gd name="connsiteX3172" fmla="*/ 6771426 w 18288001"/>
              <a:gd name="connsiteY3172" fmla="*/ 5305542 h 6299199"/>
              <a:gd name="connsiteX3173" fmla="*/ 6708217 w 18288001"/>
              <a:gd name="connsiteY3173" fmla="*/ 5321518 h 6299199"/>
              <a:gd name="connsiteX3174" fmla="*/ 6581801 w 18288001"/>
              <a:gd name="connsiteY3174" fmla="*/ 5311932 h 6299199"/>
              <a:gd name="connsiteX3175" fmla="*/ 6480668 w 18288001"/>
              <a:gd name="connsiteY3175" fmla="*/ 5334299 h 6299199"/>
              <a:gd name="connsiteX3176" fmla="*/ 6588121 w 18288001"/>
              <a:gd name="connsiteY3176" fmla="*/ 5337495 h 6299199"/>
              <a:gd name="connsiteX3177" fmla="*/ 6651329 w 18288001"/>
              <a:gd name="connsiteY3177" fmla="*/ 5343885 h 6299199"/>
              <a:gd name="connsiteX3178" fmla="*/ 6588121 w 18288001"/>
              <a:gd name="connsiteY3178" fmla="*/ 5356665 h 6299199"/>
              <a:gd name="connsiteX3179" fmla="*/ 6556517 w 18288001"/>
              <a:gd name="connsiteY3179" fmla="*/ 5356665 h 6299199"/>
              <a:gd name="connsiteX3180" fmla="*/ 6392175 w 18288001"/>
              <a:gd name="connsiteY3180" fmla="*/ 5366251 h 6299199"/>
              <a:gd name="connsiteX3181" fmla="*/ 6284722 w 18288001"/>
              <a:gd name="connsiteY3181" fmla="*/ 5350275 h 6299199"/>
              <a:gd name="connsiteX3182" fmla="*/ 6246796 w 18288001"/>
              <a:gd name="connsiteY3182" fmla="*/ 5388617 h 6299199"/>
              <a:gd name="connsiteX3183" fmla="*/ 6316325 w 18288001"/>
              <a:gd name="connsiteY3183" fmla="*/ 5382227 h 6299199"/>
              <a:gd name="connsiteX3184" fmla="*/ 6360571 w 18288001"/>
              <a:gd name="connsiteY3184" fmla="*/ 5398203 h 6299199"/>
              <a:gd name="connsiteX3185" fmla="*/ 6360571 w 18288001"/>
              <a:gd name="connsiteY3185" fmla="*/ 5414179 h 6299199"/>
              <a:gd name="connsiteX3186" fmla="*/ 6385855 w 18288001"/>
              <a:gd name="connsiteY3186" fmla="*/ 5414179 h 6299199"/>
              <a:gd name="connsiteX3187" fmla="*/ 6392175 w 18288001"/>
              <a:gd name="connsiteY3187" fmla="*/ 5414179 h 6299199"/>
              <a:gd name="connsiteX3188" fmla="*/ 6404816 w 18288001"/>
              <a:gd name="connsiteY3188" fmla="*/ 5436545 h 6299199"/>
              <a:gd name="connsiteX3189" fmla="*/ 6430101 w 18288001"/>
              <a:gd name="connsiteY3189" fmla="*/ 5433350 h 6299199"/>
              <a:gd name="connsiteX3190" fmla="*/ 6366892 w 18288001"/>
              <a:gd name="connsiteY3190" fmla="*/ 5436545 h 6299199"/>
              <a:gd name="connsiteX3191" fmla="*/ 6310004 w 18288001"/>
              <a:gd name="connsiteY3191" fmla="*/ 5436545 h 6299199"/>
              <a:gd name="connsiteX3192" fmla="*/ 6335289 w 18288001"/>
              <a:gd name="connsiteY3192" fmla="*/ 5449326 h 6299199"/>
              <a:gd name="connsiteX3193" fmla="*/ 6316325 w 18288001"/>
              <a:gd name="connsiteY3193" fmla="*/ 5465302 h 6299199"/>
              <a:gd name="connsiteX3194" fmla="*/ 6114058 w 18288001"/>
              <a:gd name="connsiteY3194" fmla="*/ 5481278 h 6299199"/>
              <a:gd name="connsiteX3195" fmla="*/ 6114058 w 18288001"/>
              <a:gd name="connsiteY3195" fmla="*/ 5465302 h 6299199"/>
              <a:gd name="connsiteX3196" fmla="*/ 6057170 w 18288001"/>
              <a:gd name="connsiteY3196" fmla="*/ 5487669 h 6299199"/>
              <a:gd name="connsiteX3197" fmla="*/ 5975000 w 18288001"/>
              <a:gd name="connsiteY3197" fmla="*/ 5481278 h 6299199"/>
              <a:gd name="connsiteX3198" fmla="*/ 6019245 w 18288001"/>
              <a:gd name="connsiteY3198" fmla="*/ 5490864 h 6299199"/>
              <a:gd name="connsiteX3199" fmla="*/ 6000284 w 18288001"/>
              <a:gd name="connsiteY3199" fmla="*/ 5513230 h 6299199"/>
              <a:gd name="connsiteX3200" fmla="*/ 6031888 w 18288001"/>
              <a:gd name="connsiteY3200" fmla="*/ 5497254 h 6299199"/>
              <a:gd name="connsiteX3201" fmla="*/ 6038207 w 18288001"/>
              <a:gd name="connsiteY3201" fmla="*/ 5519620 h 6299199"/>
              <a:gd name="connsiteX3202" fmla="*/ 5968679 w 18288001"/>
              <a:gd name="connsiteY3202" fmla="*/ 5519620 h 6299199"/>
              <a:gd name="connsiteX3203" fmla="*/ 6044529 w 18288001"/>
              <a:gd name="connsiteY3203" fmla="*/ 5564353 h 6299199"/>
              <a:gd name="connsiteX3204" fmla="*/ 6069813 w 18288001"/>
              <a:gd name="connsiteY3204" fmla="*/ 5564353 h 6299199"/>
              <a:gd name="connsiteX3205" fmla="*/ 6000284 w 18288001"/>
              <a:gd name="connsiteY3205" fmla="*/ 5567549 h 6299199"/>
              <a:gd name="connsiteX3206" fmla="*/ 6000284 w 18288001"/>
              <a:gd name="connsiteY3206" fmla="*/ 5545181 h 6299199"/>
              <a:gd name="connsiteX3207" fmla="*/ 5937076 w 18288001"/>
              <a:gd name="connsiteY3207" fmla="*/ 5545181 h 6299199"/>
              <a:gd name="connsiteX3208" fmla="*/ 6000284 w 18288001"/>
              <a:gd name="connsiteY3208" fmla="*/ 5541987 h 6299199"/>
              <a:gd name="connsiteX3209" fmla="*/ 5943395 w 18288001"/>
              <a:gd name="connsiteY3209" fmla="*/ 5535596 h 6299199"/>
              <a:gd name="connsiteX3210" fmla="*/ 5892829 w 18288001"/>
              <a:gd name="connsiteY3210" fmla="*/ 5503645 h 6299199"/>
              <a:gd name="connsiteX3211" fmla="*/ 5949716 w 18288001"/>
              <a:gd name="connsiteY3211" fmla="*/ 5506839 h 6299199"/>
              <a:gd name="connsiteX3212" fmla="*/ 5937076 w 18288001"/>
              <a:gd name="connsiteY3212" fmla="*/ 5503645 h 6299199"/>
              <a:gd name="connsiteX3213" fmla="*/ 5968679 w 18288001"/>
              <a:gd name="connsiteY3213" fmla="*/ 5513230 h 6299199"/>
              <a:gd name="connsiteX3214" fmla="*/ 5993962 w 18288001"/>
              <a:gd name="connsiteY3214" fmla="*/ 5506839 h 6299199"/>
              <a:gd name="connsiteX3215" fmla="*/ 5968679 w 18288001"/>
              <a:gd name="connsiteY3215" fmla="*/ 5481278 h 6299199"/>
              <a:gd name="connsiteX3216" fmla="*/ 5911791 w 18288001"/>
              <a:gd name="connsiteY3216" fmla="*/ 5474887 h 6299199"/>
              <a:gd name="connsiteX3217" fmla="*/ 5943395 w 18288001"/>
              <a:gd name="connsiteY3217" fmla="*/ 5458912 h 6299199"/>
              <a:gd name="connsiteX3218" fmla="*/ 5703204 w 18288001"/>
              <a:gd name="connsiteY3218" fmla="*/ 5426959 h 6299199"/>
              <a:gd name="connsiteX3219" fmla="*/ 5791695 w 18288001"/>
              <a:gd name="connsiteY3219" fmla="*/ 5433350 h 6299199"/>
              <a:gd name="connsiteX3220" fmla="*/ 5741128 w 18288001"/>
              <a:gd name="connsiteY3220" fmla="*/ 5410984 h 6299199"/>
              <a:gd name="connsiteX3221" fmla="*/ 5772733 w 18288001"/>
              <a:gd name="connsiteY3221" fmla="*/ 5395008 h 6299199"/>
              <a:gd name="connsiteX3222" fmla="*/ 5823300 w 18288001"/>
              <a:gd name="connsiteY3222" fmla="*/ 5420569 h 6299199"/>
              <a:gd name="connsiteX3223" fmla="*/ 5791695 w 18288001"/>
              <a:gd name="connsiteY3223" fmla="*/ 5410984 h 6299199"/>
              <a:gd name="connsiteX3224" fmla="*/ 5993962 w 18288001"/>
              <a:gd name="connsiteY3224" fmla="*/ 5404593 h 6299199"/>
              <a:gd name="connsiteX3225" fmla="*/ 5968679 w 18288001"/>
              <a:gd name="connsiteY3225" fmla="*/ 5375837 h 6299199"/>
              <a:gd name="connsiteX3226" fmla="*/ 6063491 w 18288001"/>
              <a:gd name="connsiteY3226" fmla="*/ 5359861 h 6299199"/>
              <a:gd name="connsiteX3227" fmla="*/ 6069813 w 18288001"/>
              <a:gd name="connsiteY3227" fmla="*/ 5359861 h 6299199"/>
              <a:gd name="connsiteX3228" fmla="*/ 6069813 w 18288001"/>
              <a:gd name="connsiteY3228" fmla="*/ 5388617 h 6299199"/>
              <a:gd name="connsiteX3229" fmla="*/ 6114058 w 18288001"/>
              <a:gd name="connsiteY3229" fmla="*/ 5375837 h 6299199"/>
              <a:gd name="connsiteX3230" fmla="*/ 6120379 w 18288001"/>
              <a:gd name="connsiteY3230" fmla="*/ 5398203 h 6299199"/>
              <a:gd name="connsiteX3231" fmla="*/ 6189909 w 18288001"/>
              <a:gd name="connsiteY3231" fmla="*/ 5382227 h 6299199"/>
              <a:gd name="connsiteX3232" fmla="*/ 6120379 w 18288001"/>
              <a:gd name="connsiteY3232" fmla="*/ 5343885 h 6299199"/>
              <a:gd name="connsiteX3233" fmla="*/ 6170946 w 18288001"/>
              <a:gd name="connsiteY3233" fmla="*/ 5366251 h 6299199"/>
              <a:gd name="connsiteX3234" fmla="*/ 6189909 w 18288001"/>
              <a:gd name="connsiteY3234" fmla="*/ 5359861 h 6299199"/>
              <a:gd name="connsiteX3235" fmla="*/ 6158303 w 18288001"/>
              <a:gd name="connsiteY3235" fmla="*/ 5321518 h 6299199"/>
              <a:gd name="connsiteX3236" fmla="*/ 6133022 w 18288001"/>
              <a:gd name="connsiteY3236" fmla="*/ 5334299 h 6299199"/>
              <a:gd name="connsiteX3237" fmla="*/ 6088776 w 18288001"/>
              <a:gd name="connsiteY3237" fmla="*/ 5311932 h 6299199"/>
              <a:gd name="connsiteX3238" fmla="*/ 6133022 w 18288001"/>
              <a:gd name="connsiteY3238" fmla="*/ 5305542 h 6299199"/>
              <a:gd name="connsiteX3239" fmla="*/ 6038207 w 18288001"/>
              <a:gd name="connsiteY3239" fmla="*/ 5273590 h 6299199"/>
              <a:gd name="connsiteX3240" fmla="*/ 6133022 w 18288001"/>
              <a:gd name="connsiteY3240" fmla="*/ 5267200 h 6299199"/>
              <a:gd name="connsiteX3241" fmla="*/ 6120379 w 18288001"/>
              <a:gd name="connsiteY3241" fmla="*/ 5279981 h 6299199"/>
              <a:gd name="connsiteX3242" fmla="*/ 6196229 w 18288001"/>
              <a:gd name="connsiteY3242" fmla="*/ 5279981 h 6299199"/>
              <a:gd name="connsiteX3243" fmla="*/ 6158303 w 18288001"/>
              <a:gd name="connsiteY3243" fmla="*/ 5267200 h 6299199"/>
              <a:gd name="connsiteX3244" fmla="*/ 6265758 w 18288001"/>
              <a:gd name="connsiteY3244" fmla="*/ 5273590 h 6299199"/>
              <a:gd name="connsiteX3245" fmla="*/ 6189909 w 18288001"/>
              <a:gd name="connsiteY3245" fmla="*/ 5299153 h 6299199"/>
              <a:gd name="connsiteX3246" fmla="*/ 6234155 w 18288001"/>
              <a:gd name="connsiteY3246" fmla="*/ 5311932 h 6299199"/>
              <a:gd name="connsiteX3247" fmla="*/ 6303683 w 18288001"/>
              <a:gd name="connsiteY3247" fmla="*/ 5267200 h 6299199"/>
              <a:gd name="connsiteX3248" fmla="*/ 5962357 w 18288001"/>
              <a:gd name="connsiteY3248" fmla="*/ 5241638 h 6299199"/>
              <a:gd name="connsiteX3249" fmla="*/ 5842261 w 18288001"/>
              <a:gd name="connsiteY3249" fmla="*/ 5235248 h 6299199"/>
              <a:gd name="connsiteX3250" fmla="*/ 5835942 w 18288001"/>
              <a:gd name="connsiteY3250" fmla="*/ 5235248 h 6299199"/>
              <a:gd name="connsiteX3251" fmla="*/ 5816979 w 18288001"/>
              <a:gd name="connsiteY3251" fmla="*/ 5235248 h 6299199"/>
              <a:gd name="connsiteX3252" fmla="*/ 5949716 w 18288001"/>
              <a:gd name="connsiteY3252" fmla="*/ 5190515 h 6299199"/>
              <a:gd name="connsiteX3253" fmla="*/ 5949716 w 18288001"/>
              <a:gd name="connsiteY3253" fmla="*/ 5206491 h 6299199"/>
              <a:gd name="connsiteX3254" fmla="*/ 5949716 w 18288001"/>
              <a:gd name="connsiteY3254" fmla="*/ 5212882 h 6299199"/>
              <a:gd name="connsiteX3255" fmla="*/ 5975000 w 18288001"/>
              <a:gd name="connsiteY3255" fmla="*/ 5212882 h 6299199"/>
              <a:gd name="connsiteX3256" fmla="*/ 6095096 w 18288001"/>
              <a:gd name="connsiteY3256" fmla="*/ 5222467 h 6299199"/>
              <a:gd name="connsiteX3257" fmla="*/ 6196229 w 18288001"/>
              <a:gd name="connsiteY3257" fmla="*/ 5212882 h 6299199"/>
              <a:gd name="connsiteX3258" fmla="*/ 6208870 w 18288001"/>
              <a:gd name="connsiteY3258" fmla="*/ 5212882 h 6299199"/>
              <a:gd name="connsiteX3259" fmla="*/ 6246796 w 18288001"/>
              <a:gd name="connsiteY3259" fmla="*/ 5206491 h 6299199"/>
              <a:gd name="connsiteX3260" fmla="*/ 6366892 w 18288001"/>
              <a:gd name="connsiteY3260" fmla="*/ 5180930 h 6299199"/>
              <a:gd name="connsiteX3261" fmla="*/ 6556517 w 18288001"/>
              <a:gd name="connsiteY3261" fmla="*/ 5184125 h 6299199"/>
              <a:gd name="connsiteX3262" fmla="*/ 6537556 w 18288001"/>
              <a:gd name="connsiteY3262" fmla="*/ 5180930 h 6299199"/>
              <a:gd name="connsiteX3263" fmla="*/ 6556517 w 18288001"/>
              <a:gd name="connsiteY3263" fmla="*/ 5152173 h 6299199"/>
              <a:gd name="connsiteX3264" fmla="*/ 6531235 w 18288001"/>
              <a:gd name="connsiteY3264" fmla="*/ 5145783 h 6299199"/>
              <a:gd name="connsiteX3265" fmla="*/ 6512271 w 18288001"/>
              <a:gd name="connsiteY3265" fmla="*/ 5136197 h 6299199"/>
              <a:gd name="connsiteX3266" fmla="*/ 6493309 w 18288001"/>
              <a:gd name="connsiteY3266" fmla="*/ 5136197 h 6299199"/>
              <a:gd name="connsiteX3267" fmla="*/ 6468026 w 18288001"/>
              <a:gd name="connsiteY3267" fmla="*/ 5120221 h 6299199"/>
              <a:gd name="connsiteX3268" fmla="*/ 6404816 w 18288001"/>
              <a:gd name="connsiteY3268" fmla="*/ 5120221 h 6299199"/>
              <a:gd name="connsiteX3269" fmla="*/ 6392175 w 18288001"/>
              <a:gd name="connsiteY3269" fmla="*/ 5120221 h 6299199"/>
              <a:gd name="connsiteX3270" fmla="*/ 6379534 w 18288001"/>
              <a:gd name="connsiteY3270" fmla="*/ 5107440 h 6299199"/>
              <a:gd name="connsiteX3271" fmla="*/ 6366892 w 18288001"/>
              <a:gd name="connsiteY3271" fmla="*/ 5107440 h 6299199"/>
              <a:gd name="connsiteX3272" fmla="*/ 6360571 w 18288001"/>
              <a:gd name="connsiteY3272" fmla="*/ 5113831 h 6299199"/>
              <a:gd name="connsiteX3273" fmla="*/ 6310004 w 18288001"/>
              <a:gd name="connsiteY3273" fmla="*/ 5120221 h 6299199"/>
              <a:gd name="connsiteX3274" fmla="*/ 6234155 w 18288001"/>
              <a:gd name="connsiteY3274" fmla="*/ 5120221 h 6299199"/>
              <a:gd name="connsiteX3275" fmla="*/ 6221512 w 18288001"/>
              <a:gd name="connsiteY3275" fmla="*/ 5104245 h 6299199"/>
              <a:gd name="connsiteX3276" fmla="*/ 6215191 w 18288001"/>
              <a:gd name="connsiteY3276" fmla="*/ 5104245 h 6299199"/>
              <a:gd name="connsiteX3277" fmla="*/ 6189909 w 18288001"/>
              <a:gd name="connsiteY3277" fmla="*/ 5129807 h 6299199"/>
              <a:gd name="connsiteX3278" fmla="*/ 6170946 w 18288001"/>
              <a:gd name="connsiteY3278" fmla="*/ 5152173 h 6299199"/>
              <a:gd name="connsiteX3279" fmla="*/ 5899150 w 18288001"/>
              <a:gd name="connsiteY3279" fmla="*/ 5158563 h 6299199"/>
              <a:gd name="connsiteX3280" fmla="*/ 5772733 w 18288001"/>
              <a:gd name="connsiteY3280" fmla="*/ 5180930 h 6299199"/>
              <a:gd name="connsiteX3281" fmla="*/ 5696883 w 18288001"/>
              <a:gd name="connsiteY3281" fmla="*/ 5190515 h 6299199"/>
              <a:gd name="connsiteX3282" fmla="*/ 5665278 w 18288001"/>
              <a:gd name="connsiteY3282" fmla="*/ 5203296 h 6299199"/>
              <a:gd name="connsiteX3283" fmla="*/ 5621033 w 18288001"/>
              <a:gd name="connsiteY3283" fmla="*/ 5235248 h 6299199"/>
              <a:gd name="connsiteX3284" fmla="*/ 5621033 w 18288001"/>
              <a:gd name="connsiteY3284" fmla="*/ 5241638 h 6299199"/>
              <a:gd name="connsiteX3285" fmla="*/ 5639996 w 18288001"/>
              <a:gd name="connsiteY3285" fmla="*/ 5260809 h 6299199"/>
              <a:gd name="connsiteX3286" fmla="*/ 5677921 w 18288001"/>
              <a:gd name="connsiteY3286" fmla="*/ 5267200 h 6299199"/>
              <a:gd name="connsiteX3287" fmla="*/ 5646315 w 18288001"/>
              <a:gd name="connsiteY3287" fmla="*/ 5283176 h 6299199"/>
              <a:gd name="connsiteX3288" fmla="*/ 5589429 w 18288001"/>
              <a:gd name="connsiteY3288" fmla="*/ 5283176 h 6299199"/>
              <a:gd name="connsiteX3289" fmla="*/ 5570465 w 18288001"/>
              <a:gd name="connsiteY3289" fmla="*/ 5279981 h 6299199"/>
              <a:gd name="connsiteX3290" fmla="*/ 5551503 w 18288001"/>
              <a:gd name="connsiteY3290" fmla="*/ 5279981 h 6299199"/>
              <a:gd name="connsiteX3291" fmla="*/ 5570465 w 18288001"/>
              <a:gd name="connsiteY3291" fmla="*/ 5283176 h 6299199"/>
              <a:gd name="connsiteX3292" fmla="*/ 5545182 w 18288001"/>
              <a:gd name="connsiteY3292" fmla="*/ 5295957 h 6299199"/>
              <a:gd name="connsiteX3293" fmla="*/ 5570465 w 18288001"/>
              <a:gd name="connsiteY3293" fmla="*/ 5305542 h 6299199"/>
              <a:gd name="connsiteX3294" fmla="*/ 5570465 w 18288001"/>
              <a:gd name="connsiteY3294" fmla="*/ 5311932 h 6299199"/>
              <a:gd name="connsiteX3295" fmla="*/ 5564145 w 18288001"/>
              <a:gd name="connsiteY3295" fmla="*/ 5321518 h 6299199"/>
              <a:gd name="connsiteX3296" fmla="*/ 5722166 w 18288001"/>
              <a:gd name="connsiteY3296" fmla="*/ 5327909 h 6299199"/>
              <a:gd name="connsiteX3297" fmla="*/ 5639996 w 18288001"/>
              <a:gd name="connsiteY3297" fmla="*/ 5356665 h 6299199"/>
              <a:gd name="connsiteX3298" fmla="*/ 5595749 w 18288001"/>
              <a:gd name="connsiteY3298" fmla="*/ 5350275 h 6299199"/>
              <a:gd name="connsiteX3299" fmla="*/ 5671599 w 18288001"/>
              <a:gd name="connsiteY3299" fmla="*/ 5366251 h 6299199"/>
              <a:gd name="connsiteX3300" fmla="*/ 5671599 w 18288001"/>
              <a:gd name="connsiteY3300" fmla="*/ 5372642 h 6299199"/>
              <a:gd name="connsiteX3301" fmla="*/ 5665278 w 18288001"/>
              <a:gd name="connsiteY3301" fmla="*/ 5372642 h 6299199"/>
              <a:gd name="connsiteX3302" fmla="*/ 5646315 w 18288001"/>
              <a:gd name="connsiteY3302" fmla="*/ 5372642 h 6299199"/>
              <a:gd name="connsiteX3303" fmla="*/ 5677921 w 18288001"/>
              <a:gd name="connsiteY3303" fmla="*/ 5410984 h 6299199"/>
              <a:gd name="connsiteX3304" fmla="*/ 5551503 w 18288001"/>
              <a:gd name="connsiteY3304" fmla="*/ 5436545 h 6299199"/>
              <a:gd name="connsiteX3305" fmla="*/ 5406124 w 18288001"/>
              <a:gd name="connsiteY3305" fmla="*/ 5426959 h 6299199"/>
              <a:gd name="connsiteX3306" fmla="*/ 5323953 w 18288001"/>
              <a:gd name="connsiteY3306" fmla="*/ 5426959 h 6299199"/>
              <a:gd name="connsiteX3307" fmla="*/ 5431408 w 18288001"/>
              <a:gd name="connsiteY3307" fmla="*/ 5420569 h 6299199"/>
              <a:gd name="connsiteX3308" fmla="*/ 5475653 w 18288001"/>
              <a:gd name="connsiteY3308" fmla="*/ 5404593 h 6299199"/>
              <a:gd name="connsiteX3309" fmla="*/ 5475653 w 18288001"/>
              <a:gd name="connsiteY3309" fmla="*/ 5420569 h 6299199"/>
              <a:gd name="connsiteX3310" fmla="*/ 5526220 w 18288001"/>
              <a:gd name="connsiteY3310" fmla="*/ 5420569 h 6299199"/>
              <a:gd name="connsiteX3311" fmla="*/ 5481975 w 18288001"/>
              <a:gd name="connsiteY3311" fmla="*/ 5404593 h 6299199"/>
              <a:gd name="connsiteX3312" fmla="*/ 5545182 w 18288001"/>
              <a:gd name="connsiteY3312" fmla="*/ 5414179 h 6299199"/>
              <a:gd name="connsiteX3313" fmla="*/ 5595749 w 18288001"/>
              <a:gd name="connsiteY3313" fmla="*/ 5404593 h 6299199"/>
              <a:gd name="connsiteX3314" fmla="*/ 5564145 w 18288001"/>
              <a:gd name="connsiteY3314" fmla="*/ 5395008 h 6299199"/>
              <a:gd name="connsiteX3315" fmla="*/ 5646315 w 18288001"/>
              <a:gd name="connsiteY3315" fmla="*/ 5388617 h 6299199"/>
              <a:gd name="connsiteX3316" fmla="*/ 5614711 w 18288001"/>
              <a:gd name="connsiteY3316" fmla="*/ 5366251 h 6299199"/>
              <a:gd name="connsiteX3317" fmla="*/ 5570465 w 18288001"/>
              <a:gd name="connsiteY3317" fmla="*/ 5372642 h 6299199"/>
              <a:gd name="connsiteX3318" fmla="*/ 5551503 w 18288001"/>
              <a:gd name="connsiteY3318" fmla="*/ 5372642 h 6299199"/>
              <a:gd name="connsiteX3319" fmla="*/ 5551503 w 18288001"/>
              <a:gd name="connsiteY3319" fmla="*/ 5366251 h 6299199"/>
              <a:gd name="connsiteX3320" fmla="*/ 5481975 w 18288001"/>
              <a:gd name="connsiteY3320" fmla="*/ 5359861 h 6299199"/>
              <a:gd name="connsiteX3321" fmla="*/ 5475653 w 18288001"/>
              <a:gd name="connsiteY3321" fmla="*/ 5359861 h 6299199"/>
              <a:gd name="connsiteX3322" fmla="*/ 5431408 w 18288001"/>
              <a:gd name="connsiteY3322" fmla="*/ 5350275 h 6299199"/>
              <a:gd name="connsiteX3323" fmla="*/ 5431408 w 18288001"/>
              <a:gd name="connsiteY3323" fmla="*/ 5366251 h 6299199"/>
              <a:gd name="connsiteX3324" fmla="*/ 5418765 w 18288001"/>
              <a:gd name="connsiteY3324" fmla="*/ 5366251 h 6299199"/>
              <a:gd name="connsiteX3325" fmla="*/ 5330274 w 18288001"/>
              <a:gd name="connsiteY3325" fmla="*/ 5356665 h 6299199"/>
              <a:gd name="connsiteX3326" fmla="*/ 5374519 w 18288001"/>
              <a:gd name="connsiteY3326" fmla="*/ 5366251 h 6299199"/>
              <a:gd name="connsiteX3327" fmla="*/ 5279707 w 18288001"/>
              <a:gd name="connsiteY3327" fmla="*/ 5366251 h 6299199"/>
              <a:gd name="connsiteX3328" fmla="*/ 5323953 w 18288001"/>
              <a:gd name="connsiteY3328" fmla="*/ 5356665 h 6299199"/>
              <a:gd name="connsiteX3329" fmla="*/ 5178573 w 18288001"/>
              <a:gd name="connsiteY3329" fmla="*/ 5359861 h 6299199"/>
              <a:gd name="connsiteX3330" fmla="*/ 5159611 w 18288001"/>
              <a:gd name="connsiteY3330" fmla="*/ 5359861 h 6299199"/>
              <a:gd name="connsiteX3331" fmla="*/ 5109045 w 18288001"/>
              <a:gd name="connsiteY3331" fmla="*/ 5321518 h 6299199"/>
              <a:gd name="connsiteX3332" fmla="*/ 5033195 w 18288001"/>
              <a:gd name="connsiteY3332" fmla="*/ 5343885 h 6299199"/>
              <a:gd name="connsiteX3333" fmla="*/ 4957344 w 18288001"/>
              <a:gd name="connsiteY3333" fmla="*/ 5334299 h 6299199"/>
              <a:gd name="connsiteX3334" fmla="*/ 4982627 w 18288001"/>
              <a:gd name="connsiteY3334" fmla="*/ 5321518 h 6299199"/>
              <a:gd name="connsiteX3335" fmla="*/ 4849889 w 18288001"/>
              <a:gd name="connsiteY3335" fmla="*/ 5318323 h 6299199"/>
              <a:gd name="connsiteX3336" fmla="*/ 4881494 w 18288001"/>
              <a:gd name="connsiteY3336" fmla="*/ 5327909 h 6299199"/>
              <a:gd name="connsiteX3337" fmla="*/ 4875173 w 18288001"/>
              <a:gd name="connsiteY3337" fmla="*/ 5327909 h 6299199"/>
              <a:gd name="connsiteX3338" fmla="*/ 4691869 w 18288001"/>
              <a:gd name="connsiteY3338" fmla="*/ 5311932 h 6299199"/>
              <a:gd name="connsiteX3339" fmla="*/ 4685548 w 18288001"/>
              <a:gd name="connsiteY3339" fmla="*/ 5311932 h 6299199"/>
              <a:gd name="connsiteX3340" fmla="*/ 4641302 w 18288001"/>
              <a:gd name="connsiteY3340" fmla="*/ 5305542 h 6299199"/>
              <a:gd name="connsiteX3341" fmla="*/ 4634981 w 18288001"/>
              <a:gd name="connsiteY3341" fmla="*/ 5305542 h 6299199"/>
              <a:gd name="connsiteX3342" fmla="*/ 4628659 w 18288001"/>
              <a:gd name="connsiteY3342" fmla="*/ 5318323 h 6299199"/>
              <a:gd name="connsiteX3343" fmla="*/ 4616018 w 18288001"/>
              <a:gd name="connsiteY3343" fmla="*/ 5318323 h 6299199"/>
              <a:gd name="connsiteX3344" fmla="*/ 4590735 w 18288001"/>
              <a:gd name="connsiteY3344" fmla="*/ 5318323 h 6299199"/>
              <a:gd name="connsiteX3345" fmla="*/ 4609697 w 18288001"/>
              <a:gd name="connsiteY3345" fmla="*/ 5311932 h 6299199"/>
              <a:gd name="connsiteX3346" fmla="*/ 4559131 w 18288001"/>
              <a:gd name="connsiteY3346" fmla="*/ 5318323 h 6299199"/>
              <a:gd name="connsiteX3347" fmla="*/ 4540169 w 18288001"/>
              <a:gd name="connsiteY3347" fmla="*/ 5321518 h 6299199"/>
              <a:gd name="connsiteX3348" fmla="*/ 4483281 w 18288001"/>
              <a:gd name="connsiteY3348" fmla="*/ 5321518 h 6299199"/>
              <a:gd name="connsiteX3349" fmla="*/ 4388468 w 18288001"/>
              <a:gd name="connsiteY3349" fmla="*/ 5327909 h 6299199"/>
              <a:gd name="connsiteX3350" fmla="*/ 4388468 w 18288001"/>
              <a:gd name="connsiteY3350" fmla="*/ 5311932 h 6299199"/>
              <a:gd name="connsiteX3351" fmla="*/ 4363185 w 18288001"/>
              <a:gd name="connsiteY3351" fmla="*/ 5311932 h 6299199"/>
              <a:gd name="connsiteX3352" fmla="*/ 4356863 w 18288001"/>
              <a:gd name="connsiteY3352" fmla="*/ 5311932 h 6299199"/>
              <a:gd name="connsiteX3353" fmla="*/ 4198842 w 18288001"/>
              <a:gd name="connsiteY3353" fmla="*/ 5327909 h 6299199"/>
              <a:gd name="connsiteX3354" fmla="*/ 4192522 w 18288001"/>
              <a:gd name="connsiteY3354" fmla="*/ 5321518 h 6299199"/>
              <a:gd name="connsiteX3355" fmla="*/ 4160918 w 18288001"/>
              <a:gd name="connsiteY3355" fmla="*/ 5305542 h 6299199"/>
              <a:gd name="connsiteX3356" fmla="*/ 4249408 w 18288001"/>
              <a:gd name="connsiteY3356" fmla="*/ 5279981 h 6299199"/>
              <a:gd name="connsiteX3357" fmla="*/ 4198842 w 18288001"/>
              <a:gd name="connsiteY3357" fmla="*/ 5257615 h 6299199"/>
              <a:gd name="connsiteX3358" fmla="*/ 4141955 w 18288001"/>
              <a:gd name="connsiteY3358" fmla="*/ 5273590 h 6299199"/>
              <a:gd name="connsiteX3359" fmla="*/ 4097710 w 18288001"/>
              <a:gd name="connsiteY3359" fmla="*/ 5273590 h 6299199"/>
              <a:gd name="connsiteX3360" fmla="*/ 4091389 w 18288001"/>
              <a:gd name="connsiteY3360" fmla="*/ 5257615 h 6299199"/>
              <a:gd name="connsiteX3361" fmla="*/ 4047142 w 18288001"/>
              <a:gd name="connsiteY3361" fmla="*/ 5273590 h 6299199"/>
              <a:gd name="connsiteX3362" fmla="*/ 4021858 w 18288001"/>
              <a:gd name="connsiteY3362" fmla="*/ 5283176 h 6299199"/>
              <a:gd name="connsiteX3363" fmla="*/ 3964972 w 18288001"/>
              <a:gd name="connsiteY3363" fmla="*/ 5273590 h 6299199"/>
              <a:gd name="connsiteX3364" fmla="*/ 4002896 w 18288001"/>
              <a:gd name="connsiteY3364" fmla="*/ 5279981 h 6299199"/>
              <a:gd name="connsiteX3365" fmla="*/ 3990255 w 18288001"/>
              <a:gd name="connsiteY3365" fmla="*/ 5295957 h 6299199"/>
              <a:gd name="connsiteX3366" fmla="*/ 3939688 w 18288001"/>
              <a:gd name="connsiteY3366" fmla="*/ 5283176 h 6299199"/>
              <a:gd name="connsiteX3367" fmla="*/ 3914405 w 18288001"/>
              <a:gd name="connsiteY3367" fmla="*/ 5289567 h 6299199"/>
              <a:gd name="connsiteX3368" fmla="*/ 3920726 w 18288001"/>
              <a:gd name="connsiteY3368" fmla="*/ 5279981 h 6299199"/>
              <a:gd name="connsiteX3369" fmla="*/ 3870159 w 18288001"/>
              <a:gd name="connsiteY3369" fmla="*/ 5273590 h 6299199"/>
              <a:gd name="connsiteX3370" fmla="*/ 3876479 w 18288001"/>
              <a:gd name="connsiteY3370" fmla="*/ 5283176 h 6299199"/>
              <a:gd name="connsiteX3371" fmla="*/ 3901764 w 18288001"/>
              <a:gd name="connsiteY3371" fmla="*/ 5289567 h 6299199"/>
              <a:gd name="connsiteX3372" fmla="*/ 3863838 w 18288001"/>
              <a:gd name="connsiteY3372" fmla="*/ 5305542 h 6299199"/>
              <a:gd name="connsiteX3373" fmla="*/ 3870159 w 18288001"/>
              <a:gd name="connsiteY3373" fmla="*/ 5318323 h 6299199"/>
              <a:gd name="connsiteX3374" fmla="*/ 3870159 w 18288001"/>
              <a:gd name="connsiteY3374" fmla="*/ 5321518 h 6299199"/>
              <a:gd name="connsiteX3375" fmla="*/ 3927046 w 18288001"/>
              <a:gd name="connsiteY3375" fmla="*/ 5334299 h 6299199"/>
              <a:gd name="connsiteX3376" fmla="*/ 3939688 w 18288001"/>
              <a:gd name="connsiteY3376" fmla="*/ 5334299 h 6299199"/>
              <a:gd name="connsiteX3377" fmla="*/ 3952329 w 18288001"/>
              <a:gd name="connsiteY3377" fmla="*/ 5337495 h 6299199"/>
              <a:gd name="connsiteX3378" fmla="*/ 3946009 w 18288001"/>
              <a:gd name="connsiteY3378" fmla="*/ 5350275 h 6299199"/>
              <a:gd name="connsiteX3379" fmla="*/ 3844876 w 18288001"/>
              <a:gd name="connsiteY3379" fmla="*/ 5372642 h 6299199"/>
              <a:gd name="connsiteX3380" fmla="*/ 3800629 w 18288001"/>
              <a:gd name="connsiteY3380" fmla="*/ 5356665 h 6299199"/>
              <a:gd name="connsiteX3381" fmla="*/ 3844876 w 18288001"/>
              <a:gd name="connsiteY3381" fmla="*/ 5334299 h 6299199"/>
              <a:gd name="connsiteX3382" fmla="*/ 3699497 w 18288001"/>
              <a:gd name="connsiteY3382" fmla="*/ 5343885 h 6299199"/>
              <a:gd name="connsiteX3383" fmla="*/ 3731100 w 18288001"/>
              <a:gd name="connsiteY3383" fmla="*/ 5359861 h 6299199"/>
              <a:gd name="connsiteX3384" fmla="*/ 3731100 w 18288001"/>
              <a:gd name="connsiteY3384" fmla="*/ 5366251 h 6299199"/>
              <a:gd name="connsiteX3385" fmla="*/ 3693176 w 18288001"/>
              <a:gd name="connsiteY3385" fmla="*/ 5359861 h 6299199"/>
              <a:gd name="connsiteX3386" fmla="*/ 3497229 w 18288001"/>
              <a:gd name="connsiteY3386" fmla="*/ 5359861 h 6299199"/>
              <a:gd name="connsiteX3387" fmla="*/ 3503551 w 18288001"/>
              <a:gd name="connsiteY3387" fmla="*/ 5375837 h 6299199"/>
              <a:gd name="connsiteX3388" fmla="*/ 3535154 w 18288001"/>
              <a:gd name="connsiteY3388" fmla="*/ 5375837 h 6299199"/>
              <a:gd name="connsiteX3389" fmla="*/ 3503551 w 18288001"/>
              <a:gd name="connsiteY3389" fmla="*/ 5395008 h 6299199"/>
              <a:gd name="connsiteX3390" fmla="*/ 3478266 w 18288001"/>
              <a:gd name="connsiteY3390" fmla="*/ 5388617 h 6299199"/>
              <a:gd name="connsiteX3391" fmla="*/ 3421379 w 18288001"/>
              <a:gd name="connsiteY3391" fmla="*/ 5420569 h 6299199"/>
              <a:gd name="connsiteX3392" fmla="*/ 3345529 w 18288001"/>
              <a:gd name="connsiteY3392" fmla="*/ 5414179 h 6299199"/>
              <a:gd name="connsiteX3393" fmla="*/ 3345529 w 18288001"/>
              <a:gd name="connsiteY3393" fmla="*/ 5426959 h 6299199"/>
              <a:gd name="connsiteX3394" fmla="*/ 3225434 w 18288001"/>
              <a:gd name="connsiteY3394" fmla="*/ 5404593 h 6299199"/>
              <a:gd name="connsiteX3395" fmla="*/ 3282320 w 18288001"/>
              <a:gd name="connsiteY3395" fmla="*/ 5414179 h 6299199"/>
              <a:gd name="connsiteX3396" fmla="*/ 3238074 w 18288001"/>
              <a:gd name="connsiteY3396" fmla="*/ 5433350 h 6299199"/>
              <a:gd name="connsiteX3397" fmla="*/ 3149583 w 18288001"/>
              <a:gd name="connsiteY3397" fmla="*/ 5436545 h 6299199"/>
              <a:gd name="connsiteX3398" fmla="*/ 3149583 w 18288001"/>
              <a:gd name="connsiteY3398" fmla="*/ 5414179 h 6299199"/>
              <a:gd name="connsiteX3399" fmla="*/ 3111657 w 18288001"/>
              <a:gd name="connsiteY3399" fmla="*/ 5433350 h 6299199"/>
              <a:gd name="connsiteX3400" fmla="*/ 3130621 w 18288001"/>
              <a:gd name="connsiteY3400" fmla="*/ 5442936 h 6299199"/>
              <a:gd name="connsiteX3401" fmla="*/ 3099016 w 18288001"/>
              <a:gd name="connsiteY3401" fmla="*/ 5452522 h 6299199"/>
              <a:gd name="connsiteX3402" fmla="*/ 3061091 w 18288001"/>
              <a:gd name="connsiteY3402" fmla="*/ 5442936 h 6299199"/>
              <a:gd name="connsiteX3403" fmla="*/ 2940995 w 18288001"/>
              <a:gd name="connsiteY3403" fmla="*/ 5452522 h 6299199"/>
              <a:gd name="connsiteX3404" fmla="*/ 2934673 w 18288001"/>
              <a:gd name="connsiteY3404" fmla="*/ 5452522 h 6299199"/>
              <a:gd name="connsiteX3405" fmla="*/ 3029486 w 18288001"/>
              <a:gd name="connsiteY3405" fmla="*/ 5449326 h 6299199"/>
              <a:gd name="connsiteX3406" fmla="*/ 2915711 w 18288001"/>
              <a:gd name="connsiteY3406" fmla="*/ 5426959 h 6299199"/>
              <a:gd name="connsiteX3407" fmla="*/ 2808256 w 18288001"/>
              <a:gd name="connsiteY3407" fmla="*/ 5442936 h 6299199"/>
              <a:gd name="connsiteX3408" fmla="*/ 2833540 w 18288001"/>
              <a:gd name="connsiteY3408" fmla="*/ 5449326 h 6299199"/>
              <a:gd name="connsiteX3409" fmla="*/ 2789294 w 18288001"/>
              <a:gd name="connsiteY3409" fmla="*/ 5458912 h 6299199"/>
              <a:gd name="connsiteX3410" fmla="*/ 2764011 w 18288001"/>
              <a:gd name="connsiteY3410" fmla="*/ 5449326 h 6299199"/>
              <a:gd name="connsiteX3411" fmla="*/ 2656556 w 18288001"/>
              <a:gd name="connsiteY3411" fmla="*/ 5465302 h 6299199"/>
              <a:gd name="connsiteX3412" fmla="*/ 2732406 w 18288001"/>
              <a:gd name="connsiteY3412" fmla="*/ 5452522 h 6299199"/>
              <a:gd name="connsiteX3413" fmla="*/ 2713444 w 18288001"/>
              <a:gd name="connsiteY3413" fmla="*/ 5452522 h 6299199"/>
              <a:gd name="connsiteX3414" fmla="*/ 2707123 w 18288001"/>
              <a:gd name="connsiteY3414" fmla="*/ 5426959 h 6299199"/>
              <a:gd name="connsiteX3415" fmla="*/ 2782973 w 18288001"/>
              <a:gd name="connsiteY3415" fmla="*/ 5426959 h 6299199"/>
              <a:gd name="connsiteX3416" fmla="*/ 2782973 w 18288001"/>
              <a:gd name="connsiteY3416" fmla="*/ 5436545 h 6299199"/>
              <a:gd name="connsiteX3417" fmla="*/ 2903069 w 18288001"/>
              <a:gd name="connsiteY3417" fmla="*/ 5426959 h 6299199"/>
              <a:gd name="connsiteX3418" fmla="*/ 2745049 w 18288001"/>
              <a:gd name="connsiteY3418" fmla="*/ 5420569 h 6299199"/>
              <a:gd name="connsiteX3419" fmla="*/ 2757691 w 18288001"/>
              <a:gd name="connsiteY3419" fmla="*/ 5410984 h 6299199"/>
              <a:gd name="connsiteX3420" fmla="*/ 2656556 w 18288001"/>
              <a:gd name="connsiteY3420" fmla="*/ 5426959 h 6299199"/>
              <a:gd name="connsiteX3421" fmla="*/ 2719765 w 18288001"/>
              <a:gd name="connsiteY3421" fmla="*/ 5410984 h 6299199"/>
              <a:gd name="connsiteX3422" fmla="*/ 2580706 w 18288001"/>
              <a:gd name="connsiteY3422" fmla="*/ 5414179 h 6299199"/>
              <a:gd name="connsiteX3423" fmla="*/ 2643915 w 18288001"/>
              <a:gd name="connsiteY3423" fmla="*/ 5420569 h 6299199"/>
              <a:gd name="connsiteX3424" fmla="*/ 2694482 w 18288001"/>
              <a:gd name="connsiteY3424" fmla="*/ 5436545 h 6299199"/>
              <a:gd name="connsiteX3425" fmla="*/ 2397403 w 18288001"/>
              <a:gd name="connsiteY3425" fmla="*/ 5433350 h 6299199"/>
              <a:gd name="connsiteX3426" fmla="*/ 2523819 w 18288001"/>
              <a:gd name="connsiteY3426" fmla="*/ 5436545 h 6299199"/>
              <a:gd name="connsiteX3427" fmla="*/ 2435327 w 18288001"/>
              <a:gd name="connsiteY3427" fmla="*/ 5465302 h 6299199"/>
              <a:gd name="connsiteX3428" fmla="*/ 2466931 w 18288001"/>
              <a:gd name="connsiteY3428" fmla="*/ 5449326 h 6299199"/>
              <a:gd name="connsiteX3429" fmla="*/ 2321552 w 18288001"/>
              <a:gd name="connsiteY3429" fmla="*/ 5433350 h 6299199"/>
              <a:gd name="connsiteX3430" fmla="*/ 2270985 w 18288001"/>
              <a:gd name="connsiteY3430" fmla="*/ 5442936 h 6299199"/>
              <a:gd name="connsiteX3431" fmla="*/ 2277307 w 18288001"/>
              <a:gd name="connsiteY3431" fmla="*/ 5452522 h 6299199"/>
              <a:gd name="connsiteX3432" fmla="*/ 2176173 w 18288001"/>
              <a:gd name="connsiteY3432" fmla="*/ 5449326 h 6299199"/>
              <a:gd name="connsiteX3433" fmla="*/ 2195135 w 18288001"/>
              <a:gd name="connsiteY3433" fmla="*/ 5436545 h 6299199"/>
              <a:gd name="connsiteX3434" fmla="*/ 2125606 w 18288001"/>
              <a:gd name="connsiteY3434" fmla="*/ 5442936 h 6299199"/>
              <a:gd name="connsiteX3435" fmla="*/ 2056077 w 18288001"/>
              <a:gd name="connsiteY3435" fmla="*/ 5436545 h 6299199"/>
              <a:gd name="connsiteX3436" fmla="*/ 1980227 w 18288001"/>
              <a:gd name="connsiteY3436" fmla="*/ 5398203 h 6299199"/>
              <a:gd name="connsiteX3437" fmla="*/ 2005511 w 18288001"/>
              <a:gd name="connsiteY3437" fmla="*/ 5388617 h 6299199"/>
              <a:gd name="connsiteX3438" fmla="*/ 1948623 w 18288001"/>
              <a:gd name="connsiteY3438" fmla="*/ 5382227 h 6299199"/>
              <a:gd name="connsiteX3439" fmla="*/ 2100323 w 18288001"/>
              <a:gd name="connsiteY3439" fmla="*/ 5388617 h 6299199"/>
              <a:gd name="connsiteX3440" fmla="*/ 1967585 w 18288001"/>
              <a:gd name="connsiteY3440" fmla="*/ 5356665 h 6299199"/>
              <a:gd name="connsiteX3441" fmla="*/ 2018151 w 18288001"/>
              <a:gd name="connsiteY3441" fmla="*/ 5343885 h 6299199"/>
              <a:gd name="connsiteX3442" fmla="*/ 2024473 w 18288001"/>
              <a:gd name="connsiteY3442" fmla="*/ 5327909 h 6299199"/>
              <a:gd name="connsiteX3443" fmla="*/ 1942301 w 18288001"/>
              <a:gd name="connsiteY3443" fmla="*/ 5350275 h 6299199"/>
              <a:gd name="connsiteX3444" fmla="*/ 1904377 w 18288001"/>
              <a:gd name="connsiteY3444" fmla="*/ 5343885 h 6299199"/>
              <a:gd name="connsiteX3445" fmla="*/ 1898056 w 18288001"/>
              <a:gd name="connsiteY3445" fmla="*/ 5343885 h 6299199"/>
              <a:gd name="connsiteX3446" fmla="*/ 1803243 w 18288001"/>
              <a:gd name="connsiteY3446" fmla="*/ 5334299 h 6299199"/>
              <a:gd name="connsiteX3447" fmla="*/ 1752677 w 18288001"/>
              <a:gd name="connsiteY3447" fmla="*/ 5356665 h 6299199"/>
              <a:gd name="connsiteX3448" fmla="*/ 1727393 w 18288001"/>
              <a:gd name="connsiteY3448" fmla="*/ 5337495 h 6299199"/>
              <a:gd name="connsiteX3449" fmla="*/ 1423992 w 18288001"/>
              <a:gd name="connsiteY3449" fmla="*/ 5382227 h 6299199"/>
              <a:gd name="connsiteX3450" fmla="*/ 1335501 w 18288001"/>
              <a:gd name="connsiteY3450" fmla="*/ 5337495 h 6299199"/>
              <a:gd name="connsiteX3451" fmla="*/ 1348142 w 18288001"/>
              <a:gd name="connsiteY3451" fmla="*/ 5327909 h 6299199"/>
              <a:gd name="connsiteX3452" fmla="*/ 1379747 w 18288001"/>
              <a:gd name="connsiteY3452" fmla="*/ 5318323 h 6299199"/>
              <a:gd name="connsiteX3453" fmla="*/ 1386068 w 18288001"/>
              <a:gd name="connsiteY3453" fmla="*/ 5318323 h 6299199"/>
              <a:gd name="connsiteX3454" fmla="*/ 1379747 w 18288001"/>
              <a:gd name="connsiteY3454" fmla="*/ 5334299 h 6299199"/>
              <a:gd name="connsiteX3455" fmla="*/ 1430314 w 18288001"/>
              <a:gd name="connsiteY3455" fmla="*/ 5359861 h 6299199"/>
              <a:gd name="connsiteX3456" fmla="*/ 1436635 w 18288001"/>
              <a:gd name="connsiteY3456" fmla="*/ 5356665 h 6299199"/>
              <a:gd name="connsiteX3457" fmla="*/ 1411351 w 18288001"/>
              <a:gd name="connsiteY3457" fmla="*/ 5343885 h 6299199"/>
              <a:gd name="connsiteX3458" fmla="*/ 1506164 w 18288001"/>
              <a:gd name="connsiteY3458" fmla="*/ 5334299 h 6299199"/>
              <a:gd name="connsiteX3459" fmla="*/ 1575693 w 18288001"/>
              <a:gd name="connsiteY3459" fmla="*/ 5356665 h 6299199"/>
              <a:gd name="connsiteX3460" fmla="*/ 1626260 w 18288001"/>
              <a:gd name="connsiteY3460" fmla="*/ 5343885 h 6299199"/>
              <a:gd name="connsiteX3461" fmla="*/ 1645222 w 18288001"/>
              <a:gd name="connsiteY3461" fmla="*/ 5318323 h 6299199"/>
              <a:gd name="connsiteX3462" fmla="*/ 1651543 w 18288001"/>
              <a:gd name="connsiteY3462" fmla="*/ 5327909 h 6299199"/>
              <a:gd name="connsiteX3463" fmla="*/ 1721072 w 18288001"/>
              <a:gd name="connsiteY3463" fmla="*/ 5321518 h 6299199"/>
              <a:gd name="connsiteX3464" fmla="*/ 1733714 w 18288001"/>
              <a:gd name="connsiteY3464" fmla="*/ 5337495 h 6299199"/>
              <a:gd name="connsiteX3465" fmla="*/ 1758998 w 18288001"/>
              <a:gd name="connsiteY3465" fmla="*/ 5327909 h 6299199"/>
              <a:gd name="connsiteX3466" fmla="*/ 1733714 w 18288001"/>
              <a:gd name="connsiteY3466" fmla="*/ 5321518 h 6299199"/>
              <a:gd name="connsiteX3467" fmla="*/ 1746355 w 18288001"/>
              <a:gd name="connsiteY3467" fmla="*/ 5305542 h 6299199"/>
              <a:gd name="connsiteX3468" fmla="*/ 1752677 w 18288001"/>
              <a:gd name="connsiteY3468" fmla="*/ 5305542 h 6299199"/>
              <a:gd name="connsiteX3469" fmla="*/ 1771639 w 18288001"/>
              <a:gd name="connsiteY3469" fmla="*/ 5279981 h 6299199"/>
              <a:gd name="connsiteX3470" fmla="*/ 1841168 w 18288001"/>
              <a:gd name="connsiteY3470" fmla="*/ 5283176 h 6299199"/>
              <a:gd name="connsiteX3471" fmla="*/ 1822205 w 18288001"/>
              <a:gd name="connsiteY3471" fmla="*/ 5305542 h 6299199"/>
              <a:gd name="connsiteX3472" fmla="*/ 1879093 w 18288001"/>
              <a:gd name="connsiteY3472" fmla="*/ 5311932 h 6299199"/>
              <a:gd name="connsiteX3473" fmla="*/ 1898056 w 18288001"/>
              <a:gd name="connsiteY3473" fmla="*/ 5305542 h 6299199"/>
              <a:gd name="connsiteX3474" fmla="*/ 1891734 w 18288001"/>
              <a:gd name="connsiteY3474" fmla="*/ 5279981 h 6299199"/>
              <a:gd name="connsiteX3475" fmla="*/ 2011832 w 18288001"/>
              <a:gd name="connsiteY3475" fmla="*/ 5276785 h 6299199"/>
              <a:gd name="connsiteX3476" fmla="*/ 1948623 w 18288001"/>
              <a:gd name="connsiteY3476" fmla="*/ 5251224 h 6299199"/>
              <a:gd name="connsiteX3477" fmla="*/ 1967585 w 18288001"/>
              <a:gd name="connsiteY3477" fmla="*/ 5267200 h 6299199"/>
              <a:gd name="connsiteX3478" fmla="*/ 1702110 w 18288001"/>
              <a:gd name="connsiteY3478" fmla="*/ 5273590 h 6299199"/>
              <a:gd name="connsiteX3479" fmla="*/ 1727393 w 18288001"/>
              <a:gd name="connsiteY3479" fmla="*/ 5244834 h 6299199"/>
              <a:gd name="connsiteX3480" fmla="*/ 1657864 w 18288001"/>
              <a:gd name="connsiteY3480" fmla="*/ 5251224 h 6299199"/>
              <a:gd name="connsiteX3481" fmla="*/ 1651543 w 18288001"/>
              <a:gd name="connsiteY3481" fmla="*/ 5235248 h 6299199"/>
              <a:gd name="connsiteX3482" fmla="*/ 1626260 w 18288001"/>
              <a:gd name="connsiteY3482" fmla="*/ 5244834 h 6299199"/>
              <a:gd name="connsiteX3483" fmla="*/ 1619940 w 18288001"/>
              <a:gd name="connsiteY3483" fmla="*/ 5244834 h 6299199"/>
              <a:gd name="connsiteX3484" fmla="*/ 1626260 w 18288001"/>
              <a:gd name="connsiteY3484" fmla="*/ 5235248 h 6299199"/>
              <a:gd name="connsiteX3485" fmla="*/ 1537767 w 18288001"/>
              <a:gd name="connsiteY3485" fmla="*/ 5228858 h 6299199"/>
              <a:gd name="connsiteX3486" fmla="*/ 1531447 w 18288001"/>
              <a:gd name="connsiteY3486" fmla="*/ 5244834 h 6299199"/>
              <a:gd name="connsiteX3487" fmla="*/ 1348142 w 18288001"/>
              <a:gd name="connsiteY3487" fmla="*/ 5251224 h 6299199"/>
              <a:gd name="connsiteX3488" fmla="*/ 1405030 w 18288001"/>
              <a:gd name="connsiteY3488" fmla="*/ 5257615 h 6299199"/>
              <a:gd name="connsiteX3489" fmla="*/ 1335501 w 18288001"/>
              <a:gd name="connsiteY3489" fmla="*/ 5273590 h 6299199"/>
              <a:gd name="connsiteX3490" fmla="*/ 1329180 w 18288001"/>
              <a:gd name="connsiteY3490" fmla="*/ 5273590 h 6299199"/>
              <a:gd name="connsiteX3491" fmla="*/ 1329180 w 18288001"/>
              <a:gd name="connsiteY3491" fmla="*/ 5251224 h 6299199"/>
              <a:gd name="connsiteX3492" fmla="*/ 1240689 w 18288001"/>
              <a:gd name="connsiteY3492" fmla="*/ 5257615 h 6299199"/>
              <a:gd name="connsiteX3493" fmla="*/ 1329180 w 18288001"/>
              <a:gd name="connsiteY3493" fmla="*/ 5235248 h 6299199"/>
              <a:gd name="connsiteX3494" fmla="*/ 1348142 w 18288001"/>
              <a:gd name="connsiteY3494" fmla="*/ 5235248 h 6299199"/>
              <a:gd name="connsiteX3495" fmla="*/ 1461917 w 18288001"/>
              <a:gd name="connsiteY3495" fmla="*/ 5228858 h 6299199"/>
              <a:gd name="connsiteX3496" fmla="*/ 1398709 w 18288001"/>
              <a:gd name="connsiteY3496" fmla="*/ 5219273 h 6299199"/>
              <a:gd name="connsiteX3497" fmla="*/ 1354463 w 18288001"/>
              <a:gd name="connsiteY3497" fmla="*/ 5206491 h 6299199"/>
              <a:gd name="connsiteX3498" fmla="*/ 1348142 w 18288001"/>
              <a:gd name="connsiteY3498" fmla="*/ 5206491 h 6299199"/>
              <a:gd name="connsiteX3499" fmla="*/ 1405030 w 18288001"/>
              <a:gd name="connsiteY3499" fmla="*/ 5184125 h 6299199"/>
              <a:gd name="connsiteX3500" fmla="*/ 1335501 w 18288001"/>
              <a:gd name="connsiteY3500" fmla="*/ 5180930 h 6299199"/>
              <a:gd name="connsiteX3501" fmla="*/ 1411351 w 18288001"/>
              <a:gd name="connsiteY3501" fmla="*/ 5174540 h 6299199"/>
              <a:gd name="connsiteX3502" fmla="*/ 1556731 w 18288001"/>
              <a:gd name="connsiteY3502" fmla="*/ 5158563 h 6299199"/>
              <a:gd name="connsiteX3503" fmla="*/ 1619940 w 18288001"/>
              <a:gd name="connsiteY3503" fmla="*/ 5158563 h 6299199"/>
              <a:gd name="connsiteX3504" fmla="*/ 1506164 w 18288001"/>
              <a:gd name="connsiteY3504" fmla="*/ 5184125 h 6299199"/>
              <a:gd name="connsiteX3505" fmla="*/ 1531447 w 18288001"/>
              <a:gd name="connsiteY3505" fmla="*/ 5190515 h 6299199"/>
              <a:gd name="connsiteX3506" fmla="*/ 1461917 w 18288001"/>
              <a:gd name="connsiteY3506" fmla="*/ 5196905 h 6299199"/>
              <a:gd name="connsiteX3507" fmla="*/ 1531447 w 18288001"/>
              <a:gd name="connsiteY3507" fmla="*/ 5206491 h 6299199"/>
              <a:gd name="connsiteX3508" fmla="*/ 1563050 w 18288001"/>
              <a:gd name="connsiteY3508" fmla="*/ 5180930 h 6299199"/>
              <a:gd name="connsiteX3509" fmla="*/ 1632581 w 18288001"/>
              <a:gd name="connsiteY3509" fmla="*/ 5174540 h 6299199"/>
              <a:gd name="connsiteX3510" fmla="*/ 1645222 w 18288001"/>
              <a:gd name="connsiteY3510" fmla="*/ 5190515 h 6299199"/>
              <a:gd name="connsiteX3511" fmla="*/ 1695788 w 18288001"/>
              <a:gd name="connsiteY3511" fmla="*/ 5180930 h 6299199"/>
              <a:gd name="connsiteX3512" fmla="*/ 1721072 w 18288001"/>
              <a:gd name="connsiteY3512" fmla="*/ 5180930 h 6299199"/>
              <a:gd name="connsiteX3513" fmla="*/ 1752677 w 18288001"/>
              <a:gd name="connsiteY3513" fmla="*/ 5164954 h 6299199"/>
              <a:gd name="connsiteX3514" fmla="*/ 1891734 w 18288001"/>
              <a:gd name="connsiteY3514" fmla="*/ 5152173 h 6299199"/>
              <a:gd name="connsiteX3515" fmla="*/ 1841168 w 18288001"/>
              <a:gd name="connsiteY3515" fmla="*/ 5136197 h 6299199"/>
              <a:gd name="connsiteX3516" fmla="*/ 1822205 w 18288001"/>
              <a:gd name="connsiteY3516" fmla="*/ 5158563 h 6299199"/>
              <a:gd name="connsiteX3517" fmla="*/ 1777960 w 18288001"/>
              <a:gd name="connsiteY3517" fmla="*/ 5164954 h 6299199"/>
              <a:gd name="connsiteX3518" fmla="*/ 1784281 w 18288001"/>
              <a:gd name="connsiteY3518" fmla="*/ 5145783 h 6299199"/>
              <a:gd name="connsiteX3519" fmla="*/ 1746355 w 18288001"/>
              <a:gd name="connsiteY3519" fmla="*/ 5158563 h 6299199"/>
              <a:gd name="connsiteX3520" fmla="*/ 1721072 w 18288001"/>
              <a:gd name="connsiteY3520" fmla="*/ 5142587 h 6299199"/>
              <a:gd name="connsiteX3521" fmla="*/ 1607297 w 18288001"/>
              <a:gd name="connsiteY3521" fmla="*/ 5145783 h 6299199"/>
              <a:gd name="connsiteX3522" fmla="*/ 1651543 w 18288001"/>
              <a:gd name="connsiteY3522" fmla="*/ 5145783 h 6299199"/>
              <a:gd name="connsiteX3523" fmla="*/ 1626260 w 18288001"/>
              <a:gd name="connsiteY3523" fmla="*/ 5136197 h 6299199"/>
              <a:gd name="connsiteX3524" fmla="*/ 1702110 w 18288001"/>
              <a:gd name="connsiteY3524" fmla="*/ 5129807 h 6299199"/>
              <a:gd name="connsiteX3525" fmla="*/ 1733714 w 18288001"/>
              <a:gd name="connsiteY3525" fmla="*/ 5107440 h 6299199"/>
              <a:gd name="connsiteX3526" fmla="*/ 1670505 w 18288001"/>
              <a:gd name="connsiteY3526" fmla="*/ 5107440 h 6299199"/>
              <a:gd name="connsiteX3527" fmla="*/ 1676826 w 18288001"/>
              <a:gd name="connsiteY3527" fmla="*/ 5120221 h 6299199"/>
              <a:gd name="connsiteX3528" fmla="*/ 1474559 w 18288001"/>
              <a:gd name="connsiteY3528" fmla="*/ 5120221 h 6299199"/>
              <a:gd name="connsiteX3529" fmla="*/ 1550409 w 18288001"/>
              <a:gd name="connsiteY3529" fmla="*/ 5113831 h 6299199"/>
              <a:gd name="connsiteX3530" fmla="*/ 1556731 w 18288001"/>
              <a:gd name="connsiteY3530" fmla="*/ 5097854 h 6299199"/>
              <a:gd name="connsiteX3531" fmla="*/ 1499842 w 18288001"/>
              <a:gd name="connsiteY3531" fmla="*/ 5088269 h 6299199"/>
              <a:gd name="connsiteX3532" fmla="*/ 1550409 w 18288001"/>
              <a:gd name="connsiteY3532" fmla="*/ 5088269 h 6299199"/>
              <a:gd name="connsiteX3533" fmla="*/ 1607297 w 18288001"/>
              <a:gd name="connsiteY3533" fmla="*/ 5069098 h 6299199"/>
              <a:gd name="connsiteX3534" fmla="*/ 1619940 w 18288001"/>
              <a:gd name="connsiteY3534" fmla="*/ 5053122 h 6299199"/>
              <a:gd name="connsiteX3535" fmla="*/ 1550409 w 18288001"/>
              <a:gd name="connsiteY3535" fmla="*/ 5053122 h 6299199"/>
              <a:gd name="connsiteX3536" fmla="*/ 1670505 w 18288001"/>
              <a:gd name="connsiteY3536" fmla="*/ 5027560 h 6299199"/>
              <a:gd name="connsiteX3537" fmla="*/ 1721072 w 18288001"/>
              <a:gd name="connsiteY3537" fmla="*/ 5014780 h 6299199"/>
              <a:gd name="connsiteX3538" fmla="*/ 1752677 w 18288001"/>
              <a:gd name="connsiteY3538" fmla="*/ 5021170 h 6299199"/>
              <a:gd name="connsiteX3539" fmla="*/ 1752677 w 18288001"/>
              <a:gd name="connsiteY3539" fmla="*/ 5005194 h 6299199"/>
              <a:gd name="connsiteX3540" fmla="*/ 1803243 w 18288001"/>
              <a:gd name="connsiteY3540" fmla="*/ 4992413 h 6299199"/>
              <a:gd name="connsiteX3541" fmla="*/ 1866451 w 18288001"/>
              <a:gd name="connsiteY3541" fmla="*/ 5037146 h 6299199"/>
              <a:gd name="connsiteX3542" fmla="*/ 1904377 w 18288001"/>
              <a:gd name="connsiteY3542" fmla="*/ 5021170 h 6299199"/>
              <a:gd name="connsiteX3543" fmla="*/ 2075039 w 18288001"/>
              <a:gd name="connsiteY3543" fmla="*/ 5005194 h 6299199"/>
              <a:gd name="connsiteX3544" fmla="*/ 2094002 w 18288001"/>
              <a:gd name="connsiteY3544" fmla="*/ 4998803 h 6299199"/>
              <a:gd name="connsiteX3545" fmla="*/ 2100323 w 18288001"/>
              <a:gd name="connsiteY3545" fmla="*/ 4998803 h 6299199"/>
              <a:gd name="connsiteX3546" fmla="*/ 2176173 w 18288001"/>
              <a:gd name="connsiteY3546" fmla="*/ 4982827 h 6299199"/>
              <a:gd name="connsiteX3547" fmla="*/ 2150890 w 18288001"/>
              <a:gd name="connsiteY3547" fmla="*/ 4966852 h 6299199"/>
              <a:gd name="connsiteX3548" fmla="*/ 2144568 w 18288001"/>
              <a:gd name="connsiteY3548" fmla="*/ 4966852 h 6299199"/>
              <a:gd name="connsiteX3549" fmla="*/ 2176173 w 18288001"/>
              <a:gd name="connsiteY3549" fmla="*/ 4912533 h 6299199"/>
              <a:gd name="connsiteX3550" fmla="*/ 2163531 w 18288001"/>
              <a:gd name="connsiteY3550" fmla="*/ 4912533 h 6299199"/>
              <a:gd name="connsiteX3551" fmla="*/ 2195135 w 18288001"/>
              <a:gd name="connsiteY3551" fmla="*/ 4899752 h 6299199"/>
              <a:gd name="connsiteX3552" fmla="*/ 2201457 w 18288001"/>
              <a:gd name="connsiteY3552" fmla="*/ 4874191 h 6299199"/>
              <a:gd name="connsiteX3553" fmla="*/ 2302590 w 18288001"/>
              <a:gd name="connsiteY3553" fmla="*/ 4874191 h 6299199"/>
              <a:gd name="connsiteX3554" fmla="*/ 2315231 w 18288001"/>
              <a:gd name="connsiteY3554" fmla="*/ 4874191 h 6299199"/>
              <a:gd name="connsiteX3555" fmla="*/ 2321552 w 18288001"/>
              <a:gd name="connsiteY3555" fmla="*/ 4858215 h 6299199"/>
              <a:gd name="connsiteX3556" fmla="*/ 2346836 w 18288001"/>
              <a:gd name="connsiteY3556" fmla="*/ 4845434 h 6299199"/>
              <a:gd name="connsiteX3557" fmla="*/ 2384761 w 18288001"/>
              <a:gd name="connsiteY3557" fmla="*/ 4835849 h 6299199"/>
              <a:gd name="connsiteX3558" fmla="*/ 2435327 w 18288001"/>
              <a:gd name="connsiteY3558" fmla="*/ 4829458 h 6299199"/>
              <a:gd name="connsiteX3559" fmla="*/ 2460610 w 18288001"/>
              <a:gd name="connsiteY3559" fmla="*/ 4823067 h 6299199"/>
              <a:gd name="connsiteX3560" fmla="*/ 2631273 w 18288001"/>
              <a:gd name="connsiteY3560" fmla="*/ 4803896 h 6299199"/>
              <a:gd name="connsiteX3561" fmla="*/ 2688161 w 18288001"/>
              <a:gd name="connsiteY3561" fmla="*/ 4797506 h 6299199"/>
              <a:gd name="connsiteX3562" fmla="*/ 2719765 w 18288001"/>
              <a:gd name="connsiteY3562" fmla="*/ 4797506 h 6299199"/>
              <a:gd name="connsiteX3563" fmla="*/ 2719765 w 18288001"/>
              <a:gd name="connsiteY3563" fmla="*/ 4791116 h 6299199"/>
              <a:gd name="connsiteX3564" fmla="*/ 2770332 w 18288001"/>
              <a:gd name="connsiteY3564" fmla="*/ 4797506 h 6299199"/>
              <a:gd name="connsiteX3565" fmla="*/ 2808256 w 18288001"/>
              <a:gd name="connsiteY3565" fmla="*/ 4797506 h 6299199"/>
              <a:gd name="connsiteX3566" fmla="*/ 2808256 w 18288001"/>
              <a:gd name="connsiteY3566" fmla="*/ 4791116 h 6299199"/>
              <a:gd name="connsiteX3567" fmla="*/ 2839861 w 18288001"/>
              <a:gd name="connsiteY3567" fmla="*/ 4775140 h 6299199"/>
              <a:gd name="connsiteX3568" fmla="*/ 2909390 w 18288001"/>
              <a:gd name="connsiteY3568" fmla="*/ 4775140 h 6299199"/>
              <a:gd name="connsiteX3569" fmla="*/ 2991561 w 18288001"/>
              <a:gd name="connsiteY3569" fmla="*/ 4768749 h 6299199"/>
              <a:gd name="connsiteX3570" fmla="*/ 3010524 w 18288001"/>
              <a:gd name="connsiteY3570" fmla="*/ 4736798 h 6299199"/>
              <a:gd name="connsiteX3571" fmla="*/ 2909390 w 18288001"/>
              <a:gd name="connsiteY3571" fmla="*/ 4746383 h 6299199"/>
              <a:gd name="connsiteX3572" fmla="*/ 2884107 w 18288001"/>
              <a:gd name="connsiteY3572" fmla="*/ 4743188 h 6299199"/>
              <a:gd name="connsiteX3573" fmla="*/ 2858823 w 18288001"/>
              <a:gd name="connsiteY3573" fmla="*/ 4746383 h 6299199"/>
              <a:gd name="connsiteX3574" fmla="*/ 2833540 w 18288001"/>
              <a:gd name="connsiteY3574" fmla="*/ 4736798 h 6299199"/>
              <a:gd name="connsiteX3575" fmla="*/ 2808256 w 18288001"/>
              <a:gd name="connsiteY3575" fmla="*/ 4736798 h 6299199"/>
              <a:gd name="connsiteX3576" fmla="*/ 2745049 w 18288001"/>
              <a:gd name="connsiteY3576" fmla="*/ 4765554 h 6299199"/>
              <a:gd name="connsiteX3577" fmla="*/ 2656556 w 18288001"/>
              <a:gd name="connsiteY3577" fmla="*/ 4768749 h 6299199"/>
              <a:gd name="connsiteX3578" fmla="*/ 2656556 w 18288001"/>
              <a:gd name="connsiteY3578" fmla="*/ 4759164 h 6299199"/>
              <a:gd name="connsiteX3579" fmla="*/ 2511177 w 18288001"/>
              <a:gd name="connsiteY3579" fmla="*/ 4803896 h 6299199"/>
              <a:gd name="connsiteX3580" fmla="*/ 2460610 w 18288001"/>
              <a:gd name="connsiteY3580" fmla="*/ 4803896 h 6299199"/>
              <a:gd name="connsiteX3581" fmla="*/ 2447969 w 18288001"/>
              <a:gd name="connsiteY3581" fmla="*/ 4803896 h 6299199"/>
              <a:gd name="connsiteX3582" fmla="*/ 2264664 w 18288001"/>
              <a:gd name="connsiteY3582" fmla="*/ 4768749 h 6299199"/>
              <a:gd name="connsiteX3583" fmla="*/ 2245702 w 18288001"/>
              <a:gd name="connsiteY3583" fmla="*/ 4743188 h 6299199"/>
              <a:gd name="connsiteX3584" fmla="*/ 2239381 w 18288001"/>
              <a:gd name="connsiteY3584" fmla="*/ 4739993 h 6299199"/>
              <a:gd name="connsiteX3585" fmla="*/ 2239381 w 18288001"/>
              <a:gd name="connsiteY3585" fmla="*/ 4736798 h 6299199"/>
              <a:gd name="connsiteX3586" fmla="*/ 2220419 w 18288001"/>
              <a:gd name="connsiteY3586" fmla="*/ 4730407 h 6299199"/>
              <a:gd name="connsiteX3587" fmla="*/ 2068718 w 18288001"/>
              <a:gd name="connsiteY3587" fmla="*/ 4714431 h 6299199"/>
              <a:gd name="connsiteX3588" fmla="*/ 2087680 w 18288001"/>
              <a:gd name="connsiteY3588" fmla="*/ 4708041 h 6299199"/>
              <a:gd name="connsiteX3589" fmla="*/ 2075039 w 18288001"/>
              <a:gd name="connsiteY3589" fmla="*/ 4698455 h 6299199"/>
              <a:gd name="connsiteX3590" fmla="*/ 2024473 w 18288001"/>
              <a:gd name="connsiteY3590" fmla="*/ 4714431 h 6299199"/>
              <a:gd name="connsiteX3591" fmla="*/ 2024473 w 18288001"/>
              <a:gd name="connsiteY3591" fmla="*/ 4692065 h 6299199"/>
              <a:gd name="connsiteX3592" fmla="*/ 2005511 w 18288001"/>
              <a:gd name="connsiteY3592" fmla="*/ 4688869 h 6299199"/>
              <a:gd name="connsiteX3593" fmla="*/ 1954944 w 18288001"/>
              <a:gd name="connsiteY3593" fmla="*/ 4682480 h 6299199"/>
              <a:gd name="connsiteX3594" fmla="*/ 1929660 w 18288001"/>
              <a:gd name="connsiteY3594" fmla="*/ 4692065 h 6299199"/>
              <a:gd name="connsiteX3595" fmla="*/ 1929660 w 18288001"/>
              <a:gd name="connsiteY3595" fmla="*/ 4688869 h 6299199"/>
              <a:gd name="connsiteX3596" fmla="*/ 1904377 w 18288001"/>
              <a:gd name="connsiteY3596" fmla="*/ 4669698 h 6299199"/>
              <a:gd name="connsiteX3597" fmla="*/ 1879093 w 18288001"/>
              <a:gd name="connsiteY3597" fmla="*/ 4666503 h 6299199"/>
              <a:gd name="connsiteX3598" fmla="*/ 1822205 w 18288001"/>
              <a:gd name="connsiteY3598" fmla="*/ 4676089 h 6299199"/>
              <a:gd name="connsiteX3599" fmla="*/ 1847489 w 18288001"/>
              <a:gd name="connsiteY3599" fmla="*/ 4650527 h 6299199"/>
              <a:gd name="connsiteX3600" fmla="*/ 1822205 w 18288001"/>
              <a:gd name="connsiteY3600" fmla="*/ 4637747 h 6299199"/>
              <a:gd name="connsiteX3601" fmla="*/ 1784281 w 18288001"/>
              <a:gd name="connsiteY3601" fmla="*/ 4653722 h 6299199"/>
              <a:gd name="connsiteX3602" fmla="*/ 1777960 w 18288001"/>
              <a:gd name="connsiteY3602" fmla="*/ 4676089 h 6299199"/>
              <a:gd name="connsiteX3603" fmla="*/ 1721072 w 18288001"/>
              <a:gd name="connsiteY3603" fmla="*/ 4669698 h 6299199"/>
              <a:gd name="connsiteX3604" fmla="*/ 1657864 w 18288001"/>
              <a:gd name="connsiteY3604" fmla="*/ 4669698 h 6299199"/>
              <a:gd name="connsiteX3605" fmla="*/ 1607297 w 18288001"/>
              <a:gd name="connsiteY3605" fmla="*/ 4682480 h 6299199"/>
              <a:gd name="connsiteX3606" fmla="*/ 1575693 w 18288001"/>
              <a:gd name="connsiteY3606" fmla="*/ 4669698 h 6299199"/>
              <a:gd name="connsiteX3607" fmla="*/ 1556731 w 18288001"/>
              <a:gd name="connsiteY3607" fmla="*/ 4682480 h 6299199"/>
              <a:gd name="connsiteX3608" fmla="*/ 1525126 w 18288001"/>
              <a:gd name="connsiteY3608" fmla="*/ 4682480 h 6299199"/>
              <a:gd name="connsiteX3609" fmla="*/ 1487200 w 18288001"/>
              <a:gd name="connsiteY3609" fmla="*/ 4682480 h 6299199"/>
              <a:gd name="connsiteX3610" fmla="*/ 1423992 w 18288001"/>
              <a:gd name="connsiteY3610" fmla="*/ 4688869 h 6299199"/>
              <a:gd name="connsiteX3611" fmla="*/ 1379747 w 18288001"/>
              <a:gd name="connsiteY3611" fmla="*/ 4704845 h 6299199"/>
              <a:gd name="connsiteX3612" fmla="*/ 1360785 w 18288001"/>
              <a:gd name="connsiteY3612" fmla="*/ 4704845 h 6299199"/>
              <a:gd name="connsiteX3613" fmla="*/ 1348142 w 18288001"/>
              <a:gd name="connsiteY3613" fmla="*/ 4698455 h 6299199"/>
              <a:gd name="connsiteX3614" fmla="*/ 1322859 w 18288001"/>
              <a:gd name="connsiteY3614" fmla="*/ 4698455 h 6299199"/>
              <a:gd name="connsiteX3615" fmla="*/ 1291254 w 18288001"/>
              <a:gd name="connsiteY3615" fmla="*/ 4720822 h 6299199"/>
              <a:gd name="connsiteX3616" fmla="*/ 1284934 w 18288001"/>
              <a:gd name="connsiteY3616" fmla="*/ 4698455 h 6299199"/>
              <a:gd name="connsiteX3617" fmla="*/ 1284934 w 18288001"/>
              <a:gd name="connsiteY3617" fmla="*/ 4692065 h 6299199"/>
              <a:gd name="connsiteX3618" fmla="*/ 1278613 w 18288001"/>
              <a:gd name="connsiteY3618" fmla="*/ 4688869 h 6299199"/>
              <a:gd name="connsiteX3619" fmla="*/ 1322859 w 18288001"/>
              <a:gd name="connsiteY3619" fmla="*/ 4682480 h 6299199"/>
              <a:gd name="connsiteX3620" fmla="*/ 1354463 w 18288001"/>
              <a:gd name="connsiteY3620" fmla="*/ 4682480 h 6299199"/>
              <a:gd name="connsiteX3621" fmla="*/ 1398709 w 18288001"/>
              <a:gd name="connsiteY3621" fmla="*/ 4676089 h 6299199"/>
              <a:gd name="connsiteX3622" fmla="*/ 1405030 w 18288001"/>
              <a:gd name="connsiteY3622" fmla="*/ 4666503 h 6299199"/>
              <a:gd name="connsiteX3623" fmla="*/ 1430314 w 18288001"/>
              <a:gd name="connsiteY3623" fmla="*/ 4653722 h 6299199"/>
              <a:gd name="connsiteX3624" fmla="*/ 1449276 w 18288001"/>
              <a:gd name="connsiteY3624" fmla="*/ 4637747 h 6299199"/>
              <a:gd name="connsiteX3625" fmla="*/ 1480880 w 18288001"/>
              <a:gd name="connsiteY3625" fmla="*/ 4631356 h 6299199"/>
              <a:gd name="connsiteX3626" fmla="*/ 1506164 w 18288001"/>
              <a:gd name="connsiteY3626" fmla="*/ 4631356 h 6299199"/>
              <a:gd name="connsiteX3627" fmla="*/ 1550409 w 18288001"/>
              <a:gd name="connsiteY3627" fmla="*/ 4628161 h 6299199"/>
              <a:gd name="connsiteX3628" fmla="*/ 1556731 w 18288001"/>
              <a:gd name="connsiteY3628" fmla="*/ 4628161 h 6299199"/>
              <a:gd name="connsiteX3629" fmla="*/ 1594655 w 18288001"/>
              <a:gd name="connsiteY3629" fmla="*/ 4628161 h 6299199"/>
              <a:gd name="connsiteX3630" fmla="*/ 1657864 w 18288001"/>
              <a:gd name="connsiteY3630" fmla="*/ 4615380 h 6299199"/>
              <a:gd name="connsiteX3631" fmla="*/ 1695788 w 18288001"/>
              <a:gd name="connsiteY3631" fmla="*/ 4615380 h 6299199"/>
              <a:gd name="connsiteX3632" fmla="*/ 1752677 w 18288001"/>
              <a:gd name="connsiteY3632" fmla="*/ 4615380 h 6299199"/>
              <a:gd name="connsiteX3633" fmla="*/ 1777960 w 18288001"/>
              <a:gd name="connsiteY3633" fmla="*/ 4612185 h 6299199"/>
              <a:gd name="connsiteX3634" fmla="*/ 1796922 w 18288001"/>
              <a:gd name="connsiteY3634" fmla="*/ 4605795 h 6299199"/>
              <a:gd name="connsiteX3635" fmla="*/ 1809565 w 18288001"/>
              <a:gd name="connsiteY3635" fmla="*/ 4593014 h 6299199"/>
              <a:gd name="connsiteX3636" fmla="*/ 1853810 w 18288001"/>
              <a:gd name="connsiteY3636" fmla="*/ 4593014 h 6299199"/>
              <a:gd name="connsiteX3637" fmla="*/ 1866451 w 18288001"/>
              <a:gd name="connsiteY3637" fmla="*/ 4593014 h 6299199"/>
              <a:gd name="connsiteX3638" fmla="*/ 1879093 w 18288001"/>
              <a:gd name="connsiteY3638" fmla="*/ 4589818 h 6299199"/>
              <a:gd name="connsiteX3639" fmla="*/ 1917018 w 18288001"/>
              <a:gd name="connsiteY3639" fmla="*/ 4583428 h 6299199"/>
              <a:gd name="connsiteX3640" fmla="*/ 1999189 w 18288001"/>
              <a:gd name="connsiteY3640" fmla="*/ 4583428 h 6299199"/>
              <a:gd name="connsiteX3641" fmla="*/ 2005511 w 18288001"/>
              <a:gd name="connsiteY3641" fmla="*/ 4567453 h 6299199"/>
              <a:gd name="connsiteX3642" fmla="*/ 1992868 w 18288001"/>
              <a:gd name="connsiteY3642" fmla="*/ 4538695 h 6299199"/>
              <a:gd name="connsiteX3643" fmla="*/ 2005511 w 18288001"/>
              <a:gd name="connsiteY3643" fmla="*/ 4535500 h 6299199"/>
              <a:gd name="connsiteX3644" fmla="*/ 1967585 w 18288001"/>
              <a:gd name="connsiteY3644" fmla="*/ 4522720 h 6299199"/>
              <a:gd name="connsiteX3645" fmla="*/ 1973906 w 18288001"/>
              <a:gd name="connsiteY3645" fmla="*/ 4506744 h 6299199"/>
              <a:gd name="connsiteX3646" fmla="*/ 1898056 w 18288001"/>
              <a:gd name="connsiteY3646" fmla="*/ 4497158 h 6299199"/>
              <a:gd name="connsiteX3647" fmla="*/ 1904377 w 18288001"/>
              <a:gd name="connsiteY3647" fmla="*/ 4506744 h 6299199"/>
              <a:gd name="connsiteX3648" fmla="*/ 1872772 w 18288001"/>
              <a:gd name="connsiteY3648" fmla="*/ 4506744 h 6299199"/>
              <a:gd name="connsiteX3649" fmla="*/ 1841168 w 18288001"/>
              <a:gd name="connsiteY3649" fmla="*/ 4500353 h 6299199"/>
              <a:gd name="connsiteX3650" fmla="*/ 1866451 w 18288001"/>
              <a:gd name="connsiteY3650" fmla="*/ 4490767 h 6299199"/>
              <a:gd name="connsiteX3651" fmla="*/ 1828527 w 18288001"/>
              <a:gd name="connsiteY3651" fmla="*/ 4468402 h 6299199"/>
              <a:gd name="connsiteX3652" fmla="*/ 1853810 w 18288001"/>
              <a:gd name="connsiteY3652" fmla="*/ 4462011 h 6299199"/>
              <a:gd name="connsiteX3653" fmla="*/ 1942301 w 18288001"/>
              <a:gd name="connsiteY3653" fmla="*/ 4446035 h 6299199"/>
              <a:gd name="connsiteX3654" fmla="*/ 1929660 w 18288001"/>
              <a:gd name="connsiteY3654" fmla="*/ 4446035 h 6299199"/>
              <a:gd name="connsiteX3655" fmla="*/ 1872772 w 18288001"/>
              <a:gd name="connsiteY3655" fmla="*/ 4436449 h 6299199"/>
              <a:gd name="connsiteX3656" fmla="*/ 1866451 w 18288001"/>
              <a:gd name="connsiteY3656" fmla="*/ 4423669 h 6299199"/>
              <a:gd name="connsiteX3657" fmla="*/ 1777960 w 18288001"/>
              <a:gd name="connsiteY3657" fmla="*/ 4420473 h 6299199"/>
              <a:gd name="connsiteX3658" fmla="*/ 1721072 w 18288001"/>
              <a:gd name="connsiteY3658" fmla="*/ 4423669 h 6299199"/>
              <a:gd name="connsiteX3659" fmla="*/ 1651543 w 18288001"/>
              <a:gd name="connsiteY3659" fmla="*/ 4420473 h 6299199"/>
              <a:gd name="connsiteX3660" fmla="*/ 1600976 w 18288001"/>
              <a:gd name="connsiteY3660" fmla="*/ 4391717 h 6299199"/>
              <a:gd name="connsiteX3661" fmla="*/ 1550409 w 18288001"/>
              <a:gd name="connsiteY3661" fmla="*/ 4420473 h 6299199"/>
              <a:gd name="connsiteX3662" fmla="*/ 1531447 w 18288001"/>
              <a:gd name="connsiteY3662" fmla="*/ 4423669 h 6299199"/>
              <a:gd name="connsiteX3663" fmla="*/ 1512483 w 18288001"/>
              <a:gd name="connsiteY3663" fmla="*/ 4423669 h 6299199"/>
              <a:gd name="connsiteX3664" fmla="*/ 1405030 w 18288001"/>
              <a:gd name="connsiteY3664" fmla="*/ 4423669 h 6299199"/>
              <a:gd name="connsiteX3665" fmla="*/ 1487200 w 18288001"/>
              <a:gd name="connsiteY3665" fmla="*/ 4430059 h 6299199"/>
              <a:gd name="connsiteX3666" fmla="*/ 1379747 w 18288001"/>
              <a:gd name="connsiteY3666" fmla="*/ 4436449 h 6299199"/>
              <a:gd name="connsiteX3667" fmla="*/ 1291254 w 18288001"/>
              <a:gd name="connsiteY3667" fmla="*/ 4423669 h 6299199"/>
              <a:gd name="connsiteX3668" fmla="*/ 1284934 w 18288001"/>
              <a:gd name="connsiteY3668" fmla="*/ 4423669 h 6299199"/>
              <a:gd name="connsiteX3669" fmla="*/ 1240689 w 18288001"/>
              <a:gd name="connsiteY3669" fmla="*/ 4404497 h 6299199"/>
              <a:gd name="connsiteX3670" fmla="*/ 1278613 w 18288001"/>
              <a:gd name="connsiteY3670" fmla="*/ 4382131 h 6299199"/>
              <a:gd name="connsiteX3671" fmla="*/ 1284934 w 18288001"/>
              <a:gd name="connsiteY3671" fmla="*/ 4382131 h 6299199"/>
              <a:gd name="connsiteX3672" fmla="*/ 1284934 w 18288001"/>
              <a:gd name="connsiteY3672" fmla="*/ 4375740 h 6299199"/>
              <a:gd name="connsiteX3673" fmla="*/ 1335501 w 18288001"/>
              <a:gd name="connsiteY3673" fmla="*/ 4366155 h 6299199"/>
              <a:gd name="connsiteX3674" fmla="*/ 1348142 w 18288001"/>
              <a:gd name="connsiteY3674" fmla="*/ 4366155 h 6299199"/>
              <a:gd name="connsiteX3675" fmla="*/ 1405030 w 18288001"/>
              <a:gd name="connsiteY3675" fmla="*/ 4315032 h 6299199"/>
              <a:gd name="connsiteX3676" fmla="*/ 1411351 w 18288001"/>
              <a:gd name="connsiteY3676" fmla="*/ 4315032 h 6299199"/>
              <a:gd name="connsiteX3677" fmla="*/ 1430314 w 18288001"/>
              <a:gd name="connsiteY3677" fmla="*/ 4308642 h 6299199"/>
              <a:gd name="connsiteX3678" fmla="*/ 1499842 w 18288001"/>
              <a:gd name="connsiteY3678" fmla="*/ 4292666 h 6299199"/>
              <a:gd name="connsiteX3679" fmla="*/ 1531447 w 18288001"/>
              <a:gd name="connsiteY3679" fmla="*/ 4292666 h 6299199"/>
              <a:gd name="connsiteX3680" fmla="*/ 1537767 w 18288001"/>
              <a:gd name="connsiteY3680" fmla="*/ 4292666 h 6299199"/>
              <a:gd name="connsiteX3681" fmla="*/ 1525126 w 18288001"/>
              <a:gd name="connsiteY3681" fmla="*/ 4254323 h 6299199"/>
              <a:gd name="connsiteX3682" fmla="*/ 1506164 w 18288001"/>
              <a:gd name="connsiteY3682" fmla="*/ 4267104 h 6299199"/>
              <a:gd name="connsiteX3683" fmla="*/ 1436635 w 18288001"/>
              <a:gd name="connsiteY3683" fmla="*/ 4267104 h 6299199"/>
              <a:gd name="connsiteX3684" fmla="*/ 1430314 w 18288001"/>
              <a:gd name="connsiteY3684" fmla="*/ 4254323 h 6299199"/>
              <a:gd name="connsiteX3685" fmla="*/ 1423992 w 18288001"/>
              <a:gd name="connsiteY3685" fmla="*/ 4238347 h 6299199"/>
              <a:gd name="connsiteX3686" fmla="*/ 1303896 w 18288001"/>
              <a:gd name="connsiteY3686" fmla="*/ 4244738 h 6299199"/>
              <a:gd name="connsiteX3687" fmla="*/ 1291254 w 18288001"/>
              <a:gd name="connsiteY3687" fmla="*/ 4231957 h 6299199"/>
              <a:gd name="connsiteX3688" fmla="*/ 1291254 w 18288001"/>
              <a:gd name="connsiteY3688" fmla="*/ 4251128 h 6299199"/>
              <a:gd name="connsiteX3689" fmla="*/ 1284934 w 18288001"/>
              <a:gd name="connsiteY3689" fmla="*/ 4251128 h 6299199"/>
              <a:gd name="connsiteX3690" fmla="*/ 1253330 w 18288001"/>
              <a:gd name="connsiteY3690" fmla="*/ 4244738 h 6299199"/>
              <a:gd name="connsiteX3691" fmla="*/ 1265971 w 18288001"/>
              <a:gd name="connsiteY3691" fmla="*/ 4231957 h 6299199"/>
              <a:gd name="connsiteX3692" fmla="*/ 1234368 w 18288001"/>
              <a:gd name="connsiteY3692" fmla="*/ 4215981 h 6299199"/>
              <a:gd name="connsiteX3693" fmla="*/ 1348142 w 18288001"/>
              <a:gd name="connsiteY3693" fmla="*/ 4193615 h 6299199"/>
              <a:gd name="connsiteX3694" fmla="*/ 1373426 w 18288001"/>
              <a:gd name="connsiteY3694" fmla="*/ 4190419 h 6299199"/>
              <a:gd name="connsiteX3695" fmla="*/ 1379747 w 18288001"/>
              <a:gd name="connsiteY3695" fmla="*/ 4190419 h 6299199"/>
              <a:gd name="connsiteX3696" fmla="*/ 1379747 w 18288001"/>
              <a:gd name="connsiteY3696" fmla="*/ 4152077 h 6299199"/>
              <a:gd name="connsiteX3697" fmla="*/ 1461917 w 18288001"/>
              <a:gd name="connsiteY3697" fmla="*/ 4152077 h 6299199"/>
              <a:gd name="connsiteX3698" fmla="*/ 1474559 w 18288001"/>
              <a:gd name="connsiteY3698" fmla="*/ 4152077 h 6299199"/>
              <a:gd name="connsiteX3699" fmla="*/ 1531447 w 18288001"/>
              <a:gd name="connsiteY3699" fmla="*/ 4168053 h 6299199"/>
              <a:gd name="connsiteX3700" fmla="*/ 1657864 w 18288001"/>
              <a:gd name="connsiteY3700" fmla="*/ 4190419 h 6299199"/>
              <a:gd name="connsiteX3701" fmla="*/ 1657864 w 18288001"/>
              <a:gd name="connsiteY3701" fmla="*/ 4193615 h 6299199"/>
              <a:gd name="connsiteX3702" fmla="*/ 1721072 w 18288001"/>
              <a:gd name="connsiteY3702" fmla="*/ 4200005 h 6299199"/>
              <a:gd name="connsiteX3703" fmla="*/ 1733714 w 18288001"/>
              <a:gd name="connsiteY3703" fmla="*/ 4200005 h 6299199"/>
              <a:gd name="connsiteX3704" fmla="*/ 1752677 w 18288001"/>
              <a:gd name="connsiteY3704" fmla="*/ 4200005 h 6299199"/>
              <a:gd name="connsiteX3705" fmla="*/ 1822205 w 18288001"/>
              <a:gd name="connsiteY3705" fmla="*/ 4190419 h 6299199"/>
              <a:gd name="connsiteX3706" fmla="*/ 1866451 w 18288001"/>
              <a:gd name="connsiteY3706" fmla="*/ 4174443 h 6299199"/>
              <a:gd name="connsiteX3707" fmla="*/ 1942301 w 18288001"/>
              <a:gd name="connsiteY3707" fmla="*/ 4145686 h 6299199"/>
              <a:gd name="connsiteX3708" fmla="*/ 1992868 w 18288001"/>
              <a:gd name="connsiteY3708" fmla="*/ 4129710 h 6299199"/>
              <a:gd name="connsiteX3709" fmla="*/ 2024473 w 18288001"/>
              <a:gd name="connsiteY3709" fmla="*/ 4123320 h 6299199"/>
              <a:gd name="connsiteX3710" fmla="*/ 2030794 w 18288001"/>
              <a:gd name="connsiteY3710" fmla="*/ 4123320 h 6299199"/>
              <a:gd name="connsiteX3711" fmla="*/ 2094002 w 18288001"/>
              <a:gd name="connsiteY3711" fmla="*/ 4107344 h 6299199"/>
              <a:gd name="connsiteX3712" fmla="*/ 2144568 w 18288001"/>
              <a:gd name="connsiteY3712" fmla="*/ 4097759 h 6299199"/>
              <a:gd name="connsiteX3713" fmla="*/ 2125606 w 18288001"/>
              <a:gd name="connsiteY3713" fmla="*/ 4078588 h 6299199"/>
              <a:gd name="connsiteX3714" fmla="*/ 2119285 w 18288001"/>
              <a:gd name="connsiteY3714" fmla="*/ 4078588 h 6299199"/>
              <a:gd name="connsiteX3715" fmla="*/ 2100323 w 18288001"/>
              <a:gd name="connsiteY3715" fmla="*/ 4078588 h 6299199"/>
              <a:gd name="connsiteX3716" fmla="*/ 2087680 w 18288001"/>
              <a:gd name="connsiteY3716" fmla="*/ 4084978 h 6299199"/>
              <a:gd name="connsiteX3717" fmla="*/ 2005511 w 18288001"/>
              <a:gd name="connsiteY3717" fmla="*/ 4062611 h 6299199"/>
              <a:gd name="connsiteX3718" fmla="*/ 1992868 w 18288001"/>
              <a:gd name="connsiteY3718" fmla="*/ 4062611 h 6299199"/>
              <a:gd name="connsiteX3719" fmla="*/ 1954944 w 18288001"/>
              <a:gd name="connsiteY3719" fmla="*/ 4059417 h 6299199"/>
              <a:gd name="connsiteX3720" fmla="*/ 1948623 w 18288001"/>
              <a:gd name="connsiteY3720" fmla="*/ 4059417 h 6299199"/>
              <a:gd name="connsiteX3721" fmla="*/ 1891734 w 18288001"/>
              <a:gd name="connsiteY3721" fmla="*/ 4075392 h 6299199"/>
              <a:gd name="connsiteX3722" fmla="*/ 1879093 w 18288001"/>
              <a:gd name="connsiteY3722" fmla="*/ 4075392 h 6299199"/>
              <a:gd name="connsiteX3723" fmla="*/ 1822205 w 18288001"/>
              <a:gd name="connsiteY3723" fmla="*/ 4069002 h 6299199"/>
              <a:gd name="connsiteX3724" fmla="*/ 1853810 w 18288001"/>
              <a:gd name="connsiteY3724" fmla="*/ 4062611 h 6299199"/>
              <a:gd name="connsiteX3725" fmla="*/ 1879093 w 18288001"/>
              <a:gd name="connsiteY3725" fmla="*/ 4053026 h 6299199"/>
              <a:gd name="connsiteX3726" fmla="*/ 1898056 w 18288001"/>
              <a:gd name="connsiteY3726" fmla="*/ 4014684 h 6299199"/>
              <a:gd name="connsiteX3727" fmla="*/ 1866451 w 18288001"/>
              <a:gd name="connsiteY3727" fmla="*/ 3998708 h 6299199"/>
              <a:gd name="connsiteX3728" fmla="*/ 1866451 w 18288001"/>
              <a:gd name="connsiteY3728" fmla="*/ 3982732 h 6299199"/>
              <a:gd name="connsiteX3729" fmla="*/ 1917018 w 18288001"/>
              <a:gd name="connsiteY3729" fmla="*/ 3969951 h 6299199"/>
              <a:gd name="connsiteX3730" fmla="*/ 1929660 w 18288001"/>
              <a:gd name="connsiteY3730" fmla="*/ 3953975 h 6299199"/>
              <a:gd name="connsiteX3731" fmla="*/ 2030794 w 18288001"/>
              <a:gd name="connsiteY3731" fmla="*/ 3947584 h 6299199"/>
              <a:gd name="connsiteX3732" fmla="*/ 2068718 w 18288001"/>
              <a:gd name="connsiteY3732" fmla="*/ 3928413 h 6299199"/>
              <a:gd name="connsiteX3733" fmla="*/ 2068718 w 18288001"/>
              <a:gd name="connsiteY3733" fmla="*/ 3922023 h 6299199"/>
              <a:gd name="connsiteX3734" fmla="*/ 2056077 w 18288001"/>
              <a:gd name="connsiteY3734" fmla="*/ 3906047 h 6299199"/>
              <a:gd name="connsiteX3735" fmla="*/ 2087680 w 18288001"/>
              <a:gd name="connsiteY3735" fmla="*/ 3899657 h 6299199"/>
              <a:gd name="connsiteX3736" fmla="*/ 2100323 w 18288001"/>
              <a:gd name="connsiteY3736" fmla="*/ 3883681 h 6299199"/>
              <a:gd name="connsiteX3737" fmla="*/ 2112964 w 18288001"/>
              <a:gd name="connsiteY3737" fmla="*/ 3870900 h 6299199"/>
              <a:gd name="connsiteX3738" fmla="*/ 2119285 w 18288001"/>
              <a:gd name="connsiteY3738" fmla="*/ 3861314 h 6299199"/>
              <a:gd name="connsiteX3739" fmla="*/ 2119285 w 18288001"/>
              <a:gd name="connsiteY3739" fmla="*/ 3845338 h 6299199"/>
              <a:gd name="connsiteX3740" fmla="*/ 2094002 w 18288001"/>
              <a:gd name="connsiteY3740" fmla="*/ 3829362 h 6299199"/>
              <a:gd name="connsiteX3741" fmla="*/ 2043435 w 18288001"/>
              <a:gd name="connsiteY3741" fmla="*/ 3816581 h 6299199"/>
              <a:gd name="connsiteX3742" fmla="*/ 2030794 w 18288001"/>
              <a:gd name="connsiteY3742" fmla="*/ 3816581 h 6299199"/>
              <a:gd name="connsiteX3743" fmla="*/ 2018151 w 18288001"/>
              <a:gd name="connsiteY3743" fmla="*/ 3813386 h 6299199"/>
              <a:gd name="connsiteX3744" fmla="*/ 1973906 w 18288001"/>
              <a:gd name="connsiteY3744" fmla="*/ 3832557 h 6299199"/>
              <a:gd name="connsiteX3745" fmla="*/ 1973906 w 18288001"/>
              <a:gd name="connsiteY3745" fmla="*/ 3822972 h 6299199"/>
              <a:gd name="connsiteX3746" fmla="*/ 1967585 w 18288001"/>
              <a:gd name="connsiteY3746" fmla="*/ 3806996 h 6299199"/>
              <a:gd name="connsiteX3747" fmla="*/ 1967585 w 18288001"/>
              <a:gd name="connsiteY3747" fmla="*/ 3800606 h 6299199"/>
              <a:gd name="connsiteX3748" fmla="*/ 1948623 w 18288001"/>
              <a:gd name="connsiteY3748" fmla="*/ 3762263 h 6299199"/>
              <a:gd name="connsiteX3749" fmla="*/ 1847489 w 18288001"/>
              <a:gd name="connsiteY3749" fmla="*/ 3739897 h 6299199"/>
              <a:gd name="connsiteX3750" fmla="*/ 1822205 w 18288001"/>
              <a:gd name="connsiteY3750" fmla="*/ 3698359 h 6299199"/>
              <a:gd name="connsiteX3751" fmla="*/ 1809565 w 18288001"/>
              <a:gd name="connsiteY3751" fmla="*/ 3698359 h 6299199"/>
              <a:gd name="connsiteX3752" fmla="*/ 1777960 w 18288001"/>
              <a:gd name="connsiteY3752" fmla="*/ 3698359 h 6299199"/>
              <a:gd name="connsiteX3753" fmla="*/ 1721072 w 18288001"/>
              <a:gd name="connsiteY3753" fmla="*/ 3685579 h 6299199"/>
              <a:gd name="connsiteX3754" fmla="*/ 1702110 w 18288001"/>
              <a:gd name="connsiteY3754" fmla="*/ 3663212 h 6299199"/>
              <a:gd name="connsiteX3755" fmla="*/ 1695788 w 18288001"/>
              <a:gd name="connsiteY3755" fmla="*/ 3640846 h 6299199"/>
              <a:gd name="connsiteX3756" fmla="*/ 1657864 w 18288001"/>
              <a:gd name="connsiteY3756" fmla="*/ 3631260 h 6299199"/>
              <a:gd name="connsiteX3757" fmla="*/ 1683148 w 18288001"/>
              <a:gd name="connsiteY3757" fmla="*/ 3621675 h 6299199"/>
              <a:gd name="connsiteX3758" fmla="*/ 1683148 w 18288001"/>
              <a:gd name="connsiteY3758" fmla="*/ 3612089 h 6299199"/>
              <a:gd name="connsiteX3759" fmla="*/ 1683148 w 18288001"/>
              <a:gd name="connsiteY3759" fmla="*/ 3608894 h 6299199"/>
              <a:gd name="connsiteX3760" fmla="*/ 1695788 w 18288001"/>
              <a:gd name="connsiteY3760" fmla="*/ 3608894 h 6299199"/>
              <a:gd name="connsiteX3761" fmla="*/ 1702110 w 18288001"/>
              <a:gd name="connsiteY3761" fmla="*/ 3608894 h 6299199"/>
              <a:gd name="connsiteX3762" fmla="*/ 1702110 w 18288001"/>
              <a:gd name="connsiteY3762" fmla="*/ 3602503 h 6299199"/>
              <a:gd name="connsiteX3763" fmla="*/ 1708431 w 18288001"/>
              <a:gd name="connsiteY3763" fmla="*/ 3602503 h 6299199"/>
              <a:gd name="connsiteX3764" fmla="*/ 1721072 w 18288001"/>
              <a:gd name="connsiteY3764" fmla="*/ 3602503 h 6299199"/>
              <a:gd name="connsiteX3765" fmla="*/ 1733714 w 18288001"/>
              <a:gd name="connsiteY3765" fmla="*/ 3592918 h 6299199"/>
              <a:gd name="connsiteX3766" fmla="*/ 1746355 w 18288001"/>
              <a:gd name="connsiteY3766" fmla="*/ 3586528 h 6299199"/>
              <a:gd name="connsiteX3767" fmla="*/ 1796922 w 18288001"/>
              <a:gd name="connsiteY3767" fmla="*/ 3599308 h 6299199"/>
              <a:gd name="connsiteX3768" fmla="*/ 1847489 w 18288001"/>
              <a:gd name="connsiteY3768" fmla="*/ 3602503 h 6299199"/>
              <a:gd name="connsiteX3769" fmla="*/ 1917018 w 18288001"/>
              <a:gd name="connsiteY3769" fmla="*/ 3592918 h 6299199"/>
              <a:gd name="connsiteX3770" fmla="*/ 1917018 w 18288001"/>
              <a:gd name="connsiteY3770" fmla="*/ 3586528 h 6299199"/>
              <a:gd name="connsiteX3771" fmla="*/ 1942301 w 18288001"/>
              <a:gd name="connsiteY3771" fmla="*/ 3583332 h 6299199"/>
              <a:gd name="connsiteX3772" fmla="*/ 1954944 w 18288001"/>
              <a:gd name="connsiteY3772" fmla="*/ 3576942 h 6299199"/>
              <a:gd name="connsiteX3773" fmla="*/ 1967585 w 18288001"/>
              <a:gd name="connsiteY3773" fmla="*/ 3560966 h 6299199"/>
              <a:gd name="connsiteX3774" fmla="*/ 2030794 w 18288001"/>
              <a:gd name="connsiteY3774" fmla="*/ 3548185 h 6299199"/>
              <a:gd name="connsiteX3775" fmla="*/ 2043435 w 18288001"/>
              <a:gd name="connsiteY3775" fmla="*/ 3532209 h 6299199"/>
              <a:gd name="connsiteX3776" fmla="*/ 2075039 w 18288001"/>
              <a:gd name="connsiteY3776" fmla="*/ 3509843 h 6299199"/>
              <a:gd name="connsiteX3777" fmla="*/ 2049756 w 18288001"/>
              <a:gd name="connsiteY3777" fmla="*/ 3493867 h 6299199"/>
              <a:gd name="connsiteX3778" fmla="*/ 2049756 w 18288001"/>
              <a:gd name="connsiteY3778" fmla="*/ 3490672 h 6299199"/>
              <a:gd name="connsiteX3779" fmla="*/ 2005511 w 18288001"/>
              <a:gd name="connsiteY3779" fmla="*/ 3484281 h 6299199"/>
              <a:gd name="connsiteX3780" fmla="*/ 1973906 w 18288001"/>
              <a:gd name="connsiteY3780" fmla="*/ 3493867 h 6299199"/>
              <a:gd name="connsiteX3781" fmla="*/ 1898056 w 18288001"/>
              <a:gd name="connsiteY3781" fmla="*/ 3484281 h 6299199"/>
              <a:gd name="connsiteX3782" fmla="*/ 1879093 w 18288001"/>
              <a:gd name="connsiteY3782" fmla="*/ 3471501 h 6299199"/>
              <a:gd name="connsiteX3783" fmla="*/ 2005511 w 18288001"/>
              <a:gd name="connsiteY3783" fmla="*/ 3461915 h 6299199"/>
              <a:gd name="connsiteX3784" fmla="*/ 2056077 w 18288001"/>
              <a:gd name="connsiteY3784" fmla="*/ 3452329 h 6299199"/>
              <a:gd name="connsiteX3785" fmla="*/ 2056077 w 18288001"/>
              <a:gd name="connsiteY3785" fmla="*/ 3445939 h 6299199"/>
              <a:gd name="connsiteX3786" fmla="*/ 2201457 w 18288001"/>
              <a:gd name="connsiteY3786" fmla="*/ 3417182 h 6299199"/>
              <a:gd name="connsiteX3787" fmla="*/ 2239381 w 18288001"/>
              <a:gd name="connsiteY3787" fmla="*/ 3413987 h 6299199"/>
              <a:gd name="connsiteX3788" fmla="*/ 2239381 w 18288001"/>
              <a:gd name="connsiteY3788" fmla="*/ 3407597 h 6299199"/>
              <a:gd name="connsiteX3789" fmla="*/ 2277307 w 18288001"/>
              <a:gd name="connsiteY3789" fmla="*/ 3394816 h 6299199"/>
              <a:gd name="connsiteX3790" fmla="*/ 2289948 w 18288001"/>
              <a:gd name="connsiteY3790" fmla="*/ 3394816 h 6299199"/>
              <a:gd name="connsiteX3791" fmla="*/ 2321552 w 18288001"/>
              <a:gd name="connsiteY3791" fmla="*/ 3391621 h 6299199"/>
              <a:gd name="connsiteX3792" fmla="*/ 2340514 w 18288001"/>
              <a:gd name="connsiteY3792" fmla="*/ 3378840 h 6299199"/>
              <a:gd name="connsiteX3793" fmla="*/ 2397403 w 18288001"/>
              <a:gd name="connsiteY3793" fmla="*/ 3378840 h 6299199"/>
              <a:gd name="connsiteX3794" fmla="*/ 2441648 w 18288001"/>
              <a:gd name="connsiteY3794" fmla="*/ 3385230 h 6299199"/>
              <a:gd name="connsiteX3795" fmla="*/ 2441648 w 18288001"/>
              <a:gd name="connsiteY3795" fmla="*/ 3375645 h 6299199"/>
              <a:gd name="connsiteX3796" fmla="*/ 2485894 w 18288001"/>
              <a:gd name="connsiteY3796" fmla="*/ 3369254 h 6299199"/>
              <a:gd name="connsiteX3797" fmla="*/ 2498536 w 18288001"/>
              <a:gd name="connsiteY3797" fmla="*/ 3362864 h 6299199"/>
              <a:gd name="connsiteX3798" fmla="*/ 2523819 w 18288001"/>
              <a:gd name="connsiteY3798" fmla="*/ 3356474 h 6299199"/>
              <a:gd name="connsiteX3799" fmla="*/ 2511177 w 18288001"/>
              <a:gd name="connsiteY3799" fmla="*/ 3330912 h 6299199"/>
              <a:gd name="connsiteX3800" fmla="*/ 2435327 w 18288001"/>
              <a:gd name="connsiteY3800" fmla="*/ 3330912 h 6299199"/>
              <a:gd name="connsiteX3801" fmla="*/ 2416365 w 18288001"/>
              <a:gd name="connsiteY3801" fmla="*/ 3318131 h 6299199"/>
              <a:gd name="connsiteX3802" fmla="*/ 2391081 w 18288001"/>
              <a:gd name="connsiteY3802" fmla="*/ 3318131 h 6299199"/>
              <a:gd name="connsiteX3803" fmla="*/ 2391081 w 18288001"/>
              <a:gd name="connsiteY3803" fmla="*/ 3314936 h 6299199"/>
              <a:gd name="connsiteX3804" fmla="*/ 2334193 w 18288001"/>
              <a:gd name="connsiteY3804" fmla="*/ 3298960 h 6299199"/>
              <a:gd name="connsiteX3805" fmla="*/ 2321552 w 18288001"/>
              <a:gd name="connsiteY3805" fmla="*/ 3298960 h 6299199"/>
              <a:gd name="connsiteX3806" fmla="*/ 2270985 w 18288001"/>
              <a:gd name="connsiteY3806" fmla="*/ 3308545 h 6299199"/>
              <a:gd name="connsiteX3807" fmla="*/ 2277307 w 18288001"/>
              <a:gd name="connsiteY3807" fmla="*/ 3292570 h 6299199"/>
              <a:gd name="connsiteX3808" fmla="*/ 2296269 w 18288001"/>
              <a:gd name="connsiteY3808" fmla="*/ 3279789 h 6299199"/>
              <a:gd name="connsiteX3809" fmla="*/ 2302590 w 18288001"/>
              <a:gd name="connsiteY3809" fmla="*/ 3238251 h 6299199"/>
              <a:gd name="connsiteX3810" fmla="*/ 2296269 w 18288001"/>
              <a:gd name="connsiteY3810" fmla="*/ 3238251 h 6299199"/>
              <a:gd name="connsiteX3811" fmla="*/ 2296269 w 18288001"/>
              <a:gd name="connsiteY3811" fmla="*/ 3209494 h 6299199"/>
              <a:gd name="connsiteX3812" fmla="*/ 2176173 w 18288001"/>
              <a:gd name="connsiteY3812" fmla="*/ 3193519 h 6299199"/>
              <a:gd name="connsiteX3813" fmla="*/ 2169852 w 18288001"/>
              <a:gd name="connsiteY3813" fmla="*/ 3193519 h 6299199"/>
              <a:gd name="connsiteX3814" fmla="*/ 2169852 w 18288001"/>
              <a:gd name="connsiteY3814" fmla="*/ 3209494 h 6299199"/>
              <a:gd name="connsiteX3815" fmla="*/ 2150890 w 18288001"/>
              <a:gd name="connsiteY3815" fmla="*/ 3222276 h 6299199"/>
              <a:gd name="connsiteX3816" fmla="*/ 2150890 w 18288001"/>
              <a:gd name="connsiteY3816" fmla="*/ 3247837 h 6299199"/>
              <a:gd name="connsiteX3817" fmla="*/ 2169852 w 18288001"/>
              <a:gd name="connsiteY3817" fmla="*/ 3263812 h 6299199"/>
              <a:gd name="connsiteX3818" fmla="*/ 2144568 w 18288001"/>
              <a:gd name="connsiteY3818" fmla="*/ 3292570 h 6299199"/>
              <a:gd name="connsiteX3819" fmla="*/ 2138247 w 18288001"/>
              <a:gd name="connsiteY3819" fmla="*/ 3308545 h 6299199"/>
              <a:gd name="connsiteX3820" fmla="*/ 2094002 w 18288001"/>
              <a:gd name="connsiteY3820" fmla="*/ 3314936 h 6299199"/>
              <a:gd name="connsiteX3821" fmla="*/ 2068718 w 18288001"/>
              <a:gd name="connsiteY3821" fmla="*/ 3330912 h 6299199"/>
              <a:gd name="connsiteX3822" fmla="*/ 2075039 w 18288001"/>
              <a:gd name="connsiteY3822" fmla="*/ 3340497 h 6299199"/>
              <a:gd name="connsiteX3823" fmla="*/ 2125606 w 18288001"/>
              <a:gd name="connsiteY3823" fmla="*/ 3340497 h 6299199"/>
              <a:gd name="connsiteX3824" fmla="*/ 2163531 w 18288001"/>
              <a:gd name="connsiteY3824" fmla="*/ 3346888 h 6299199"/>
              <a:gd name="connsiteX3825" fmla="*/ 2176173 w 18288001"/>
              <a:gd name="connsiteY3825" fmla="*/ 3362864 h 6299199"/>
              <a:gd name="connsiteX3826" fmla="*/ 2163531 w 18288001"/>
              <a:gd name="connsiteY3826" fmla="*/ 3369254 h 6299199"/>
              <a:gd name="connsiteX3827" fmla="*/ 2138247 w 18288001"/>
              <a:gd name="connsiteY3827" fmla="*/ 3375645 h 6299199"/>
              <a:gd name="connsiteX3828" fmla="*/ 2094002 w 18288001"/>
              <a:gd name="connsiteY3828" fmla="*/ 3369254 h 6299199"/>
              <a:gd name="connsiteX3829" fmla="*/ 2030794 w 18288001"/>
              <a:gd name="connsiteY3829" fmla="*/ 3378840 h 6299199"/>
              <a:gd name="connsiteX3830" fmla="*/ 2024473 w 18288001"/>
              <a:gd name="connsiteY3830" fmla="*/ 3378840 h 6299199"/>
              <a:gd name="connsiteX3831" fmla="*/ 2005511 w 18288001"/>
              <a:gd name="connsiteY3831" fmla="*/ 3391621 h 6299199"/>
              <a:gd name="connsiteX3832" fmla="*/ 1999189 w 18288001"/>
              <a:gd name="connsiteY3832" fmla="*/ 3391621 h 6299199"/>
              <a:gd name="connsiteX3833" fmla="*/ 1999189 w 18288001"/>
              <a:gd name="connsiteY3833" fmla="*/ 3385230 h 6299199"/>
              <a:gd name="connsiteX3834" fmla="*/ 1973906 w 18288001"/>
              <a:gd name="connsiteY3834" fmla="*/ 3378840 h 6299199"/>
              <a:gd name="connsiteX3835" fmla="*/ 1923339 w 18288001"/>
              <a:gd name="connsiteY3835" fmla="*/ 3378840 h 6299199"/>
              <a:gd name="connsiteX3836" fmla="*/ 1917018 w 18288001"/>
              <a:gd name="connsiteY3836" fmla="*/ 3378840 h 6299199"/>
              <a:gd name="connsiteX3837" fmla="*/ 1898056 w 18288001"/>
              <a:gd name="connsiteY3837" fmla="*/ 3375645 h 6299199"/>
              <a:gd name="connsiteX3838" fmla="*/ 1904377 w 18288001"/>
              <a:gd name="connsiteY3838" fmla="*/ 3362864 h 6299199"/>
              <a:gd name="connsiteX3839" fmla="*/ 1879093 w 18288001"/>
              <a:gd name="connsiteY3839" fmla="*/ 3369254 h 6299199"/>
              <a:gd name="connsiteX3840" fmla="*/ 1853810 w 18288001"/>
              <a:gd name="connsiteY3840" fmla="*/ 3375645 h 6299199"/>
              <a:gd name="connsiteX3841" fmla="*/ 1803243 w 18288001"/>
              <a:gd name="connsiteY3841" fmla="*/ 3362864 h 6299199"/>
              <a:gd name="connsiteX3842" fmla="*/ 1784281 w 18288001"/>
              <a:gd name="connsiteY3842" fmla="*/ 3369254 h 6299199"/>
              <a:gd name="connsiteX3843" fmla="*/ 1752677 w 18288001"/>
              <a:gd name="connsiteY3843" fmla="*/ 3375645 h 6299199"/>
              <a:gd name="connsiteX3844" fmla="*/ 1746355 w 18288001"/>
              <a:gd name="connsiteY3844" fmla="*/ 3375645 h 6299199"/>
              <a:gd name="connsiteX3845" fmla="*/ 1746355 w 18288001"/>
              <a:gd name="connsiteY3845" fmla="*/ 3378840 h 6299199"/>
              <a:gd name="connsiteX3846" fmla="*/ 1721072 w 18288001"/>
              <a:gd name="connsiteY3846" fmla="*/ 3378840 h 6299199"/>
              <a:gd name="connsiteX3847" fmla="*/ 1657864 w 18288001"/>
              <a:gd name="connsiteY3847" fmla="*/ 3413987 h 6299199"/>
              <a:gd name="connsiteX3848" fmla="*/ 1651543 w 18288001"/>
              <a:gd name="connsiteY3848" fmla="*/ 3401206 h 6299199"/>
              <a:gd name="connsiteX3849" fmla="*/ 1645222 w 18288001"/>
              <a:gd name="connsiteY3849" fmla="*/ 3401206 h 6299199"/>
              <a:gd name="connsiteX3850" fmla="*/ 1600976 w 18288001"/>
              <a:gd name="connsiteY3850" fmla="*/ 3413987 h 6299199"/>
              <a:gd name="connsiteX3851" fmla="*/ 1556731 w 18288001"/>
              <a:gd name="connsiteY3851" fmla="*/ 3362864 h 6299199"/>
              <a:gd name="connsiteX3852" fmla="*/ 1657864 w 18288001"/>
              <a:gd name="connsiteY3852" fmla="*/ 3362864 h 6299199"/>
              <a:gd name="connsiteX3853" fmla="*/ 1683148 w 18288001"/>
              <a:gd name="connsiteY3853" fmla="*/ 3362864 h 6299199"/>
              <a:gd name="connsiteX3854" fmla="*/ 1695788 w 18288001"/>
              <a:gd name="connsiteY3854" fmla="*/ 3337303 h 6299199"/>
              <a:gd name="connsiteX3855" fmla="*/ 1670505 w 18288001"/>
              <a:gd name="connsiteY3855" fmla="*/ 3330912 h 6299199"/>
              <a:gd name="connsiteX3856" fmla="*/ 1708431 w 18288001"/>
              <a:gd name="connsiteY3856" fmla="*/ 3298960 h 6299199"/>
              <a:gd name="connsiteX3857" fmla="*/ 1758998 w 18288001"/>
              <a:gd name="connsiteY3857" fmla="*/ 3286179 h 6299199"/>
              <a:gd name="connsiteX3858" fmla="*/ 1796922 w 18288001"/>
              <a:gd name="connsiteY3858" fmla="*/ 3260618 h 6299199"/>
              <a:gd name="connsiteX3859" fmla="*/ 1822205 w 18288001"/>
              <a:gd name="connsiteY3859" fmla="*/ 3260618 h 6299199"/>
              <a:gd name="connsiteX3860" fmla="*/ 1872772 w 18288001"/>
              <a:gd name="connsiteY3860" fmla="*/ 3231861 h 6299199"/>
              <a:gd name="connsiteX3861" fmla="*/ 1879093 w 18288001"/>
              <a:gd name="connsiteY3861" fmla="*/ 3225470 h 6299199"/>
              <a:gd name="connsiteX3862" fmla="*/ 1879093 w 18288001"/>
              <a:gd name="connsiteY3862" fmla="*/ 3222276 h 6299199"/>
              <a:gd name="connsiteX3863" fmla="*/ 1879093 w 18288001"/>
              <a:gd name="connsiteY3863" fmla="*/ 3209494 h 6299199"/>
              <a:gd name="connsiteX3864" fmla="*/ 1904377 w 18288001"/>
              <a:gd name="connsiteY3864" fmla="*/ 3209494 h 6299199"/>
              <a:gd name="connsiteX3865" fmla="*/ 1954944 w 18288001"/>
              <a:gd name="connsiteY3865" fmla="*/ 3203104 h 6299199"/>
              <a:gd name="connsiteX3866" fmla="*/ 1973906 w 18288001"/>
              <a:gd name="connsiteY3866" fmla="*/ 3187128 h 6299199"/>
              <a:gd name="connsiteX3867" fmla="*/ 1967585 w 18288001"/>
              <a:gd name="connsiteY3867" fmla="*/ 3187128 h 6299199"/>
              <a:gd name="connsiteX3868" fmla="*/ 2075039 w 18288001"/>
              <a:gd name="connsiteY3868" fmla="*/ 3177543 h 6299199"/>
              <a:gd name="connsiteX3869" fmla="*/ 2075039 w 18288001"/>
              <a:gd name="connsiteY3869" fmla="*/ 3171152 h 6299199"/>
              <a:gd name="connsiteX3870" fmla="*/ 2112964 w 18288001"/>
              <a:gd name="connsiteY3870" fmla="*/ 3171152 h 6299199"/>
              <a:gd name="connsiteX3871" fmla="*/ 2100323 w 18288001"/>
              <a:gd name="connsiteY3871" fmla="*/ 3155176 h 6299199"/>
              <a:gd name="connsiteX3872" fmla="*/ 2087680 w 18288001"/>
              <a:gd name="connsiteY3872" fmla="*/ 3155176 h 6299199"/>
              <a:gd name="connsiteX3873" fmla="*/ 2119285 w 18288001"/>
              <a:gd name="connsiteY3873" fmla="*/ 3139200 h 6299199"/>
              <a:gd name="connsiteX3874" fmla="*/ 2068718 w 18288001"/>
              <a:gd name="connsiteY3874" fmla="*/ 3100858 h 6299199"/>
              <a:gd name="connsiteX3875" fmla="*/ 2030794 w 18288001"/>
              <a:gd name="connsiteY3875" fmla="*/ 3068907 h 6299199"/>
              <a:gd name="connsiteX3876" fmla="*/ 1999189 w 18288001"/>
              <a:gd name="connsiteY3876" fmla="*/ 3072101 h 6299199"/>
              <a:gd name="connsiteX3877" fmla="*/ 1948623 w 18288001"/>
              <a:gd name="connsiteY3877" fmla="*/ 3068907 h 6299199"/>
              <a:gd name="connsiteX3878" fmla="*/ 1929660 w 18288001"/>
              <a:gd name="connsiteY3878" fmla="*/ 3072101 h 6299199"/>
              <a:gd name="connsiteX3879" fmla="*/ 1872772 w 18288001"/>
              <a:gd name="connsiteY3879" fmla="*/ 3062516 h 6299199"/>
              <a:gd name="connsiteX3880" fmla="*/ 1847489 w 18288001"/>
              <a:gd name="connsiteY3880" fmla="*/ 3072101 h 6299199"/>
              <a:gd name="connsiteX3881" fmla="*/ 1803243 w 18288001"/>
              <a:gd name="connsiteY3881" fmla="*/ 3072101 h 6299199"/>
              <a:gd name="connsiteX3882" fmla="*/ 1777960 w 18288001"/>
              <a:gd name="connsiteY3882" fmla="*/ 3100858 h 6299199"/>
              <a:gd name="connsiteX3883" fmla="*/ 1746355 w 18288001"/>
              <a:gd name="connsiteY3883" fmla="*/ 3107249 h 6299199"/>
              <a:gd name="connsiteX3884" fmla="*/ 1695788 w 18288001"/>
              <a:gd name="connsiteY3884" fmla="*/ 3107249 h 6299199"/>
              <a:gd name="connsiteX3885" fmla="*/ 1676826 w 18288001"/>
              <a:gd name="connsiteY3885" fmla="*/ 3100858 h 6299199"/>
              <a:gd name="connsiteX3886" fmla="*/ 1600976 w 18288001"/>
              <a:gd name="connsiteY3886" fmla="*/ 3094467 h 6299199"/>
              <a:gd name="connsiteX3887" fmla="*/ 1582014 w 18288001"/>
              <a:gd name="connsiteY3887" fmla="*/ 3123225 h 6299199"/>
              <a:gd name="connsiteX3888" fmla="*/ 1626260 w 18288001"/>
              <a:gd name="connsiteY3888" fmla="*/ 3139200 h 6299199"/>
              <a:gd name="connsiteX3889" fmla="*/ 1676826 w 18288001"/>
              <a:gd name="connsiteY3889" fmla="*/ 3183933 h 6299199"/>
              <a:gd name="connsiteX3890" fmla="*/ 1670505 w 18288001"/>
              <a:gd name="connsiteY3890" fmla="*/ 3183933 h 6299199"/>
              <a:gd name="connsiteX3891" fmla="*/ 1657864 w 18288001"/>
              <a:gd name="connsiteY3891" fmla="*/ 3187128 h 6299199"/>
              <a:gd name="connsiteX3892" fmla="*/ 1645222 w 18288001"/>
              <a:gd name="connsiteY3892" fmla="*/ 3193519 h 6299199"/>
              <a:gd name="connsiteX3893" fmla="*/ 1632581 w 18288001"/>
              <a:gd name="connsiteY3893" fmla="*/ 3193519 h 6299199"/>
              <a:gd name="connsiteX3894" fmla="*/ 1594655 w 18288001"/>
              <a:gd name="connsiteY3894" fmla="*/ 3193519 h 6299199"/>
              <a:gd name="connsiteX3895" fmla="*/ 1575693 w 18288001"/>
              <a:gd name="connsiteY3895" fmla="*/ 3187128 h 6299199"/>
              <a:gd name="connsiteX3896" fmla="*/ 1556731 w 18288001"/>
              <a:gd name="connsiteY3896" fmla="*/ 3183933 h 6299199"/>
              <a:gd name="connsiteX3897" fmla="*/ 1512483 w 18288001"/>
              <a:gd name="connsiteY3897" fmla="*/ 3183933 h 6299199"/>
              <a:gd name="connsiteX3898" fmla="*/ 1512483 w 18288001"/>
              <a:gd name="connsiteY3898" fmla="*/ 3187128 h 6299199"/>
              <a:gd name="connsiteX3899" fmla="*/ 1449276 w 18288001"/>
              <a:gd name="connsiteY3899" fmla="*/ 3199909 h 6299199"/>
              <a:gd name="connsiteX3900" fmla="*/ 1405030 w 18288001"/>
              <a:gd name="connsiteY3900" fmla="*/ 3209494 h 6299199"/>
              <a:gd name="connsiteX3901" fmla="*/ 1386068 w 18288001"/>
              <a:gd name="connsiteY3901" fmla="*/ 3183933 h 6299199"/>
              <a:gd name="connsiteX3902" fmla="*/ 1329180 w 18288001"/>
              <a:gd name="connsiteY3902" fmla="*/ 3164761 h 6299199"/>
              <a:gd name="connsiteX3903" fmla="*/ 1291254 w 18288001"/>
              <a:gd name="connsiteY3903" fmla="*/ 3171152 h 6299199"/>
              <a:gd name="connsiteX3904" fmla="*/ 1259651 w 18288001"/>
              <a:gd name="connsiteY3904" fmla="*/ 3155176 h 6299199"/>
              <a:gd name="connsiteX3905" fmla="*/ 1386068 w 18288001"/>
              <a:gd name="connsiteY3905" fmla="*/ 3110443 h 6299199"/>
              <a:gd name="connsiteX3906" fmla="*/ 1405030 w 18288001"/>
              <a:gd name="connsiteY3906" fmla="*/ 3107249 h 6299199"/>
              <a:gd name="connsiteX3907" fmla="*/ 1436635 w 18288001"/>
              <a:gd name="connsiteY3907" fmla="*/ 3084882 h 6299199"/>
              <a:gd name="connsiteX3908" fmla="*/ 1506164 w 18288001"/>
              <a:gd name="connsiteY3908" fmla="*/ 3052930 h 6299199"/>
              <a:gd name="connsiteX3909" fmla="*/ 1556731 w 18288001"/>
              <a:gd name="connsiteY3909" fmla="*/ 3068907 h 6299199"/>
              <a:gd name="connsiteX3910" fmla="*/ 1563050 w 18288001"/>
              <a:gd name="connsiteY3910" fmla="*/ 3052930 h 6299199"/>
              <a:gd name="connsiteX3911" fmla="*/ 1563050 w 18288001"/>
              <a:gd name="connsiteY3911" fmla="*/ 3033759 h 6299199"/>
              <a:gd name="connsiteX3912" fmla="*/ 1506164 w 18288001"/>
              <a:gd name="connsiteY3912" fmla="*/ 3033759 h 6299199"/>
              <a:gd name="connsiteX3913" fmla="*/ 1480880 w 18288001"/>
              <a:gd name="connsiteY3913" fmla="*/ 3033759 h 6299199"/>
              <a:gd name="connsiteX3914" fmla="*/ 1455597 w 18288001"/>
              <a:gd name="connsiteY3914" fmla="*/ 2995416 h 6299199"/>
              <a:gd name="connsiteX3915" fmla="*/ 1360785 w 18288001"/>
              <a:gd name="connsiteY3915" fmla="*/ 2976245 h 6299199"/>
              <a:gd name="connsiteX3916" fmla="*/ 1322859 w 18288001"/>
              <a:gd name="connsiteY3916" fmla="*/ 2979440 h 6299199"/>
              <a:gd name="connsiteX3917" fmla="*/ 1322859 w 18288001"/>
              <a:gd name="connsiteY3917" fmla="*/ 2976245 h 6299199"/>
              <a:gd name="connsiteX3918" fmla="*/ 1291254 w 18288001"/>
              <a:gd name="connsiteY3918" fmla="*/ 2902756 h 6299199"/>
              <a:gd name="connsiteX3919" fmla="*/ 1329180 w 18288001"/>
              <a:gd name="connsiteY3919" fmla="*/ 2909147 h 6299199"/>
              <a:gd name="connsiteX3920" fmla="*/ 1405030 w 18288001"/>
              <a:gd name="connsiteY3920" fmla="*/ 2893171 h 6299199"/>
              <a:gd name="connsiteX3921" fmla="*/ 1474559 w 18288001"/>
              <a:gd name="connsiteY3921" fmla="*/ 2902756 h 6299199"/>
              <a:gd name="connsiteX3922" fmla="*/ 1480880 w 18288001"/>
              <a:gd name="connsiteY3922" fmla="*/ 2902756 h 6299199"/>
              <a:gd name="connsiteX3923" fmla="*/ 1556731 w 18288001"/>
              <a:gd name="connsiteY3923" fmla="*/ 2880389 h 6299199"/>
              <a:gd name="connsiteX3924" fmla="*/ 1582014 w 18288001"/>
              <a:gd name="connsiteY3924" fmla="*/ 2886780 h 6299199"/>
              <a:gd name="connsiteX3925" fmla="*/ 1607297 w 18288001"/>
              <a:gd name="connsiteY3925" fmla="*/ 2886780 h 6299199"/>
              <a:gd name="connsiteX3926" fmla="*/ 1619940 w 18288001"/>
              <a:gd name="connsiteY3926" fmla="*/ 2877194 h 6299199"/>
              <a:gd name="connsiteX3927" fmla="*/ 1651543 w 18288001"/>
              <a:gd name="connsiteY3927" fmla="*/ 2861218 h 6299199"/>
              <a:gd name="connsiteX3928" fmla="*/ 1676826 w 18288001"/>
              <a:gd name="connsiteY3928" fmla="*/ 2826071 h 6299199"/>
              <a:gd name="connsiteX3929" fmla="*/ 1676826 w 18288001"/>
              <a:gd name="connsiteY3929" fmla="*/ 2810095 h 6299199"/>
              <a:gd name="connsiteX3930" fmla="*/ 1695788 w 18288001"/>
              <a:gd name="connsiteY3930" fmla="*/ 2803705 h 6299199"/>
              <a:gd name="connsiteX3931" fmla="*/ 1702110 w 18288001"/>
              <a:gd name="connsiteY3931" fmla="*/ 2803705 h 6299199"/>
              <a:gd name="connsiteX3932" fmla="*/ 1721072 w 18288001"/>
              <a:gd name="connsiteY3932" fmla="*/ 2778143 h 6299199"/>
              <a:gd name="connsiteX3933" fmla="*/ 1695788 w 18288001"/>
              <a:gd name="connsiteY3933" fmla="*/ 2765362 h 6299199"/>
              <a:gd name="connsiteX3934" fmla="*/ 1683148 w 18288001"/>
              <a:gd name="connsiteY3934" fmla="*/ 2765362 h 6299199"/>
              <a:gd name="connsiteX3935" fmla="*/ 1619940 w 18288001"/>
              <a:gd name="connsiteY3935" fmla="*/ 2746191 h 6299199"/>
              <a:gd name="connsiteX3936" fmla="*/ 1594655 w 18288001"/>
              <a:gd name="connsiteY3936" fmla="*/ 2778143 h 6299199"/>
              <a:gd name="connsiteX3937" fmla="*/ 1582014 w 18288001"/>
              <a:gd name="connsiteY3937" fmla="*/ 2778143 h 6299199"/>
              <a:gd name="connsiteX3938" fmla="*/ 1582014 w 18288001"/>
              <a:gd name="connsiteY3938" fmla="*/ 2794120 h 6299199"/>
              <a:gd name="connsiteX3939" fmla="*/ 1607297 w 18288001"/>
              <a:gd name="connsiteY3939" fmla="*/ 2816485 h 6299199"/>
              <a:gd name="connsiteX3940" fmla="*/ 1582014 w 18288001"/>
              <a:gd name="connsiteY3940" fmla="*/ 2848438 h 6299199"/>
              <a:gd name="connsiteX3941" fmla="*/ 1531447 w 18288001"/>
              <a:gd name="connsiteY3941" fmla="*/ 2832462 h 6299199"/>
              <a:gd name="connsiteX3942" fmla="*/ 1512483 w 18288001"/>
              <a:gd name="connsiteY3942" fmla="*/ 2822876 h 6299199"/>
              <a:gd name="connsiteX3943" fmla="*/ 1512483 w 18288001"/>
              <a:gd name="connsiteY3943" fmla="*/ 2816485 h 6299199"/>
              <a:gd name="connsiteX3944" fmla="*/ 1423992 w 18288001"/>
              <a:gd name="connsiteY3944" fmla="*/ 2794120 h 6299199"/>
              <a:gd name="connsiteX3945" fmla="*/ 1423992 w 18288001"/>
              <a:gd name="connsiteY3945" fmla="*/ 2787729 h 6299199"/>
              <a:gd name="connsiteX3946" fmla="*/ 1411351 w 18288001"/>
              <a:gd name="connsiteY3946" fmla="*/ 2787729 h 6299199"/>
              <a:gd name="connsiteX3947" fmla="*/ 1360785 w 18288001"/>
              <a:gd name="connsiteY3947" fmla="*/ 2787729 h 6299199"/>
              <a:gd name="connsiteX3948" fmla="*/ 1335501 w 18288001"/>
              <a:gd name="connsiteY3948" fmla="*/ 2794120 h 6299199"/>
              <a:gd name="connsiteX3949" fmla="*/ 1335501 w 18288001"/>
              <a:gd name="connsiteY3949" fmla="*/ 2816485 h 6299199"/>
              <a:gd name="connsiteX3950" fmla="*/ 1329180 w 18288001"/>
              <a:gd name="connsiteY3950" fmla="*/ 2822876 h 6299199"/>
              <a:gd name="connsiteX3951" fmla="*/ 1310218 w 18288001"/>
              <a:gd name="connsiteY3951" fmla="*/ 2822876 h 6299199"/>
              <a:gd name="connsiteX3952" fmla="*/ 1310218 w 18288001"/>
              <a:gd name="connsiteY3952" fmla="*/ 2838852 h 6299199"/>
              <a:gd name="connsiteX3953" fmla="*/ 1310218 w 18288001"/>
              <a:gd name="connsiteY3953" fmla="*/ 2848438 h 6299199"/>
              <a:gd name="connsiteX3954" fmla="*/ 1303896 w 18288001"/>
              <a:gd name="connsiteY3954" fmla="*/ 2848438 h 6299199"/>
              <a:gd name="connsiteX3955" fmla="*/ 1291254 w 18288001"/>
              <a:gd name="connsiteY3955" fmla="*/ 2848438 h 6299199"/>
              <a:gd name="connsiteX3956" fmla="*/ 1284934 w 18288001"/>
              <a:gd name="connsiteY3956" fmla="*/ 2870804 h 6299199"/>
              <a:gd name="connsiteX3957" fmla="*/ 1278613 w 18288001"/>
              <a:gd name="connsiteY3957" fmla="*/ 2870804 h 6299199"/>
              <a:gd name="connsiteX3958" fmla="*/ 1278613 w 18288001"/>
              <a:gd name="connsiteY3958" fmla="*/ 2877194 h 6299199"/>
              <a:gd name="connsiteX3959" fmla="*/ 1209084 w 18288001"/>
              <a:gd name="connsiteY3959" fmla="*/ 2886780 h 6299199"/>
              <a:gd name="connsiteX3960" fmla="*/ 1152196 w 18288001"/>
              <a:gd name="connsiteY3960" fmla="*/ 2854828 h 6299199"/>
              <a:gd name="connsiteX3961" fmla="*/ 1126913 w 18288001"/>
              <a:gd name="connsiteY3961" fmla="*/ 2848438 h 6299199"/>
              <a:gd name="connsiteX3962" fmla="*/ 1063705 w 18288001"/>
              <a:gd name="connsiteY3962" fmla="*/ 2800509 h 6299199"/>
              <a:gd name="connsiteX3963" fmla="*/ 1013138 w 18288001"/>
              <a:gd name="connsiteY3963" fmla="*/ 2762167 h 6299199"/>
              <a:gd name="connsiteX3964" fmla="*/ 1006817 w 18288001"/>
              <a:gd name="connsiteY3964" fmla="*/ 2749387 h 6299199"/>
              <a:gd name="connsiteX3965" fmla="*/ 981534 w 18288001"/>
              <a:gd name="connsiteY3965" fmla="*/ 2717435 h 6299199"/>
              <a:gd name="connsiteX3966" fmla="*/ 943608 w 18288001"/>
              <a:gd name="connsiteY3966" fmla="*/ 2688678 h 6299199"/>
              <a:gd name="connsiteX3967" fmla="*/ 956250 w 18288001"/>
              <a:gd name="connsiteY3967" fmla="*/ 2669506 h 6299199"/>
              <a:gd name="connsiteX3968" fmla="*/ 943608 w 18288001"/>
              <a:gd name="connsiteY3968" fmla="*/ 2631164 h 6299199"/>
              <a:gd name="connsiteX3969" fmla="*/ 905683 w 18288001"/>
              <a:gd name="connsiteY3969" fmla="*/ 2608798 h 6299199"/>
              <a:gd name="connsiteX3970" fmla="*/ 880400 w 18288001"/>
              <a:gd name="connsiteY3970" fmla="*/ 2570455 h 6299199"/>
              <a:gd name="connsiteX3971" fmla="*/ 842476 w 18288001"/>
              <a:gd name="connsiteY3971" fmla="*/ 2576846 h 6299199"/>
              <a:gd name="connsiteX3972" fmla="*/ 836154 w 18288001"/>
              <a:gd name="connsiteY3972" fmla="*/ 2548089 h 6299199"/>
              <a:gd name="connsiteX3973" fmla="*/ 791907 w 18288001"/>
              <a:gd name="connsiteY3973" fmla="*/ 2519333 h 6299199"/>
              <a:gd name="connsiteX3974" fmla="*/ 772945 w 18288001"/>
              <a:gd name="connsiteY3974" fmla="*/ 2519333 h 6299199"/>
              <a:gd name="connsiteX3975" fmla="*/ 741341 w 18288001"/>
              <a:gd name="connsiteY3975" fmla="*/ 2487380 h 6299199"/>
              <a:gd name="connsiteX3976" fmla="*/ 747662 w 18288001"/>
              <a:gd name="connsiteY3976" fmla="*/ 2465014 h 6299199"/>
              <a:gd name="connsiteX3977" fmla="*/ 722379 w 18288001"/>
              <a:gd name="connsiteY3977" fmla="*/ 2461819 h 6299199"/>
              <a:gd name="connsiteX3978" fmla="*/ 671813 w 18288001"/>
              <a:gd name="connsiteY3978" fmla="*/ 2401110 h 6299199"/>
              <a:gd name="connsiteX3979" fmla="*/ 671813 w 18288001"/>
              <a:gd name="connsiteY3979" fmla="*/ 2394720 h 6299199"/>
              <a:gd name="connsiteX3980" fmla="*/ 665492 w 18288001"/>
              <a:gd name="connsiteY3980" fmla="*/ 2372353 h 6299199"/>
              <a:gd name="connsiteX3981" fmla="*/ 659171 w 18288001"/>
              <a:gd name="connsiteY3981" fmla="*/ 2365963 h 6299199"/>
              <a:gd name="connsiteX3982" fmla="*/ 640208 w 18288001"/>
              <a:gd name="connsiteY3982" fmla="*/ 2334011 h 6299199"/>
              <a:gd name="connsiteX3983" fmla="*/ 589642 w 18288001"/>
              <a:gd name="connsiteY3983" fmla="*/ 2231765 h 6299199"/>
              <a:gd name="connsiteX3984" fmla="*/ 595961 w 18288001"/>
              <a:gd name="connsiteY3984" fmla="*/ 2218984 h 6299199"/>
              <a:gd name="connsiteX3985" fmla="*/ 583320 w 18288001"/>
              <a:gd name="connsiteY3985" fmla="*/ 2196617 h 6299199"/>
              <a:gd name="connsiteX3986" fmla="*/ 583320 w 18288001"/>
              <a:gd name="connsiteY3986" fmla="*/ 2193422 h 6299199"/>
              <a:gd name="connsiteX3987" fmla="*/ 583320 w 18288001"/>
              <a:gd name="connsiteY3987" fmla="*/ 2174251 h 6299199"/>
              <a:gd name="connsiteX3988" fmla="*/ 564358 w 18288001"/>
              <a:gd name="connsiteY3988" fmla="*/ 2135909 h 6299199"/>
              <a:gd name="connsiteX3989" fmla="*/ 539075 w 18288001"/>
              <a:gd name="connsiteY3989" fmla="*/ 2119933 h 6299199"/>
              <a:gd name="connsiteX3990" fmla="*/ 520111 w 18288001"/>
              <a:gd name="connsiteY3990" fmla="*/ 2116738 h 6299199"/>
              <a:gd name="connsiteX3991" fmla="*/ 475867 w 18288001"/>
              <a:gd name="connsiteY3991" fmla="*/ 2033677 h 6299199"/>
              <a:gd name="connsiteX3992" fmla="*/ 450582 w 18288001"/>
              <a:gd name="connsiteY3992" fmla="*/ 1956993 h 6299199"/>
              <a:gd name="connsiteX3993" fmla="*/ 444261 w 18288001"/>
              <a:gd name="connsiteY3993" fmla="*/ 1912260 h 6299199"/>
              <a:gd name="connsiteX3994" fmla="*/ 425299 w 18288001"/>
              <a:gd name="connsiteY3994" fmla="*/ 1870723 h 6299199"/>
              <a:gd name="connsiteX3995" fmla="*/ 437941 w 18288001"/>
              <a:gd name="connsiteY3995" fmla="*/ 1810014 h 6299199"/>
              <a:gd name="connsiteX3996" fmla="*/ 400015 w 18288001"/>
              <a:gd name="connsiteY3996" fmla="*/ 1726939 h 6299199"/>
              <a:gd name="connsiteX3997" fmla="*/ 393694 w 18288001"/>
              <a:gd name="connsiteY3997" fmla="*/ 1704572 h 6299199"/>
              <a:gd name="connsiteX3998" fmla="*/ 387374 w 18288001"/>
              <a:gd name="connsiteY3998" fmla="*/ 1694987 h 6299199"/>
              <a:gd name="connsiteX3999" fmla="*/ 387374 w 18288001"/>
              <a:gd name="connsiteY3999" fmla="*/ 1666229 h 6299199"/>
              <a:gd name="connsiteX4000" fmla="*/ 374732 w 18288001"/>
              <a:gd name="connsiteY4000" fmla="*/ 1627887 h 6299199"/>
              <a:gd name="connsiteX4001" fmla="*/ 368411 w 18288001"/>
              <a:gd name="connsiteY4001" fmla="*/ 1618304 h 6299199"/>
              <a:gd name="connsiteX4002" fmla="*/ 317846 w 18288001"/>
              <a:gd name="connsiteY4002" fmla="*/ 1490494 h 6299199"/>
              <a:gd name="connsiteX4003" fmla="*/ 324165 w 18288001"/>
              <a:gd name="connsiteY4003" fmla="*/ 1480908 h 6299199"/>
              <a:gd name="connsiteX4004" fmla="*/ 298883 w 18288001"/>
              <a:gd name="connsiteY4004" fmla="*/ 1474518 h 6299199"/>
              <a:gd name="connsiteX4005" fmla="*/ 298883 w 18288001"/>
              <a:gd name="connsiteY4005" fmla="*/ 1436176 h 6299199"/>
              <a:gd name="connsiteX4006" fmla="*/ 298883 w 18288001"/>
              <a:gd name="connsiteY4006" fmla="*/ 1420200 h 6299199"/>
              <a:gd name="connsiteX4007" fmla="*/ 254636 w 18288001"/>
              <a:gd name="connsiteY4007" fmla="*/ 1410615 h 6299199"/>
              <a:gd name="connsiteX4008" fmla="*/ 248315 w 18288001"/>
              <a:gd name="connsiteY4008" fmla="*/ 1404224 h 6299199"/>
              <a:gd name="connsiteX4009" fmla="*/ 241995 w 18288001"/>
              <a:gd name="connsiteY4009" fmla="*/ 1404224 h 6299199"/>
              <a:gd name="connsiteX4010" fmla="*/ 241995 w 18288001"/>
              <a:gd name="connsiteY4010" fmla="*/ 1365882 h 6299199"/>
              <a:gd name="connsiteX4011" fmla="*/ 229353 w 18288001"/>
              <a:gd name="connsiteY4011" fmla="*/ 1359492 h 6299199"/>
              <a:gd name="connsiteX4012" fmla="*/ 216712 w 18288001"/>
              <a:gd name="connsiteY4012" fmla="*/ 1359492 h 6299199"/>
              <a:gd name="connsiteX4013" fmla="*/ 216712 w 18288001"/>
              <a:gd name="connsiteY4013" fmla="*/ 1356296 h 6299199"/>
              <a:gd name="connsiteX4014" fmla="*/ 197748 w 18288001"/>
              <a:gd name="connsiteY4014" fmla="*/ 1321149 h 6299199"/>
              <a:gd name="connsiteX4015" fmla="*/ 166145 w 18288001"/>
              <a:gd name="connsiteY4015" fmla="*/ 1317954 h 6299199"/>
              <a:gd name="connsiteX4016" fmla="*/ 166145 w 18288001"/>
              <a:gd name="connsiteY4016" fmla="*/ 1298783 h 6299199"/>
              <a:gd name="connsiteX4017" fmla="*/ 147181 w 18288001"/>
              <a:gd name="connsiteY4017" fmla="*/ 1295587 h 6299199"/>
              <a:gd name="connsiteX4018" fmla="*/ 128221 w 18288001"/>
              <a:gd name="connsiteY4018" fmla="*/ 1295587 h 6299199"/>
              <a:gd name="connsiteX4019" fmla="*/ 121898 w 18288001"/>
              <a:gd name="connsiteY4019" fmla="*/ 1289197 h 6299199"/>
              <a:gd name="connsiteX4020" fmla="*/ 115578 w 18288001"/>
              <a:gd name="connsiteY4020" fmla="*/ 1234879 h 6299199"/>
              <a:gd name="connsiteX4021" fmla="*/ 102937 w 18288001"/>
              <a:gd name="connsiteY4021" fmla="*/ 1234879 h 6299199"/>
              <a:gd name="connsiteX4022" fmla="*/ 77653 w 18288001"/>
              <a:gd name="connsiteY4022" fmla="*/ 1180561 h 6299199"/>
              <a:gd name="connsiteX4023" fmla="*/ 1802 w 18288001"/>
              <a:gd name="connsiteY4023" fmla="*/ 1110266 h 6299199"/>
              <a:gd name="connsiteX4024" fmla="*/ 71331 w 18288001"/>
              <a:gd name="connsiteY4024" fmla="*/ 1081509 h 6299199"/>
              <a:gd name="connsiteX4025" fmla="*/ 77653 w 18288001"/>
              <a:gd name="connsiteY4025" fmla="*/ 1081509 h 6299199"/>
              <a:gd name="connsiteX4026" fmla="*/ 77653 w 18288001"/>
              <a:gd name="connsiteY4026" fmla="*/ 1052752 h 6299199"/>
              <a:gd name="connsiteX4027" fmla="*/ 166145 w 18288001"/>
              <a:gd name="connsiteY4027" fmla="*/ 1043168 h 6299199"/>
              <a:gd name="connsiteX4028" fmla="*/ 166145 w 18288001"/>
              <a:gd name="connsiteY4028" fmla="*/ 1036779 h 6299199"/>
              <a:gd name="connsiteX4029" fmla="*/ 223032 w 18288001"/>
              <a:gd name="connsiteY4029" fmla="*/ 1033581 h 6299199"/>
              <a:gd name="connsiteX4030" fmla="*/ 254636 w 18288001"/>
              <a:gd name="connsiteY4030" fmla="*/ 1011216 h 6299199"/>
              <a:gd name="connsiteX4031" fmla="*/ 324165 w 18288001"/>
              <a:gd name="connsiteY4031" fmla="*/ 998436 h 6299199"/>
              <a:gd name="connsiteX4032" fmla="*/ 343129 w 18288001"/>
              <a:gd name="connsiteY4032" fmla="*/ 995239 h 6299199"/>
              <a:gd name="connsiteX4033" fmla="*/ 374732 w 18288001"/>
              <a:gd name="connsiteY4033" fmla="*/ 976068 h 6299199"/>
              <a:gd name="connsiteX4034" fmla="*/ 437941 w 18288001"/>
              <a:gd name="connsiteY4034" fmla="*/ 956897 h 6299199"/>
              <a:gd name="connsiteX4035" fmla="*/ 463225 w 18288001"/>
              <a:gd name="connsiteY4035" fmla="*/ 944116 h 6299199"/>
              <a:gd name="connsiteX4036" fmla="*/ 475867 w 18288001"/>
              <a:gd name="connsiteY4036" fmla="*/ 934530 h 6299199"/>
              <a:gd name="connsiteX4037" fmla="*/ 589642 w 18288001"/>
              <a:gd name="connsiteY4037" fmla="*/ 937726 h 6299199"/>
              <a:gd name="connsiteX4038" fmla="*/ 595961 w 18288001"/>
              <a:gd name="connsiteY4038" fmla="*/ 937726 h 6299199"/>
              <a:gd name="connsiteX4039" fmla="*/ 640208 w 18288001"/>
              <a:gd name="connsiteY4039" fmla="*/ 934530 h 6299199"/>
              <a:gd name="connsiteX4040" fmla="*/ 646528 w 18288001"/>
              <a:gd name="connsiteY4040" fmla="*/ 918555 h 6299199"/>
              <a:gd name="connsiteX4041" fmla="*/ 646528 w 18288001"/>
              <a:gd name="connsiteY4041" fmla="*/ 912164 h 6299199"/>
              <a:gd name="connsiteX4042" fmla="*/ 671813 w 18288001"/>
              <a:gd name="connsiteY4042" fmla="*/ 912164 h 6299199"/>
              <a:gd name="connsiteX4043" fmla="*/ 690775 w 18288001"/>
              <a:gd name="connsiteY4043" fmla="*/ 905774 h 6299199"/>
              <a:gd name="connsiteX4044" fmla="*/ 697095 w 18288001"/>
              <a:gd name="connsiteY4044" fmla="*/ 889798 h 6299199"/>
              <a:gd name="connsiteX4045" fmla="*/ 741341 w 18288001"/>
              <a:gd name="connsiteY4045" fmla="*/ 883408 h 6299199"/>
              <a:gd name="connsiteX4046" fmla="*/ 747662 w 18288001"/>
              <a:gd name="connsiteY4046" fmla="*/ 883408 h 6299199"/>
              <a:gd name="connsiteX4047" fmla="*/ 760304 w 18288001"/>
              <a:gd name="connsiteY4047" fmla="*/ 861041 h 6299199"/>
              <a:gd name="connsiteX4048" fmla="*/ 880400 w 18288001"/>
              <a:gd name="connsiteY4048" fmla="*/ 867432 h 6299199"/>
              <a:gd name="connsiteX4049" fmla="*/ 968891 w 18288001"/>
              <a:gd name="connsiteY4049" fmla="*/ 851456 h 6299199"/>
              <a:gd name="connsiteX4050" fmla="*/ 994175 w 18288001"/>
              <a:gd name="connsiteY4050" fmla="*/ 845066 h 6299199"/>
              <a:gd name="connsiteX4051" fmla="*/ 1063705 w 18288001"/>
              <a:gd name="connsiteY4051" fmla="*/ 835480 h 6299199"/>
              <a:gd name="connsiteX4052" fmla="*/ 1082667 w 18288001"/>
              <a:gd name="connsiteY4052" fmla="*/ 835480 h 6299199"/>
              <a:gd name="connsiteX4053" fmla="*/ 1101629 w 18288001"/>
              <a:gd name="connsiteY4053" fmla="*/ 835480 h 6299199"/>
              <a:gd name="connsiteX4054" fmla="*/ 1101629 w 18288001"/>
              <a:gd name="connsiteY4054" fmla="*/ 829090 h 6299199"/>
              <a:gd name="connsiteX4055" fmla="*/ 1164837 w 18288001"/>
              <a:gd name="connsiteY4055" fmla="*/ 822698 h 6299199"/>
              <a:gd name="connsiteX4056" fmla="*/ 1177480 w 18288001"/>
              <a:gd name="connsiteY4056" fmla="*/ 819503 h 6299199"/>
              <a:gd name="connsiteX4057" fmla="*/ 1215404 w 18288001"/>
              <a:gd name="connsiteY4057" fmla="*/ 813113 h 6299199"/>
              <a:gd name="connsiteX4058" fmla="*/ 1228046 w 18288001"/>
              <a:gd name="connsiteY4058" fmla="*/ 806722 h 6299199"/>
              <a:gd name="connsiteX4059" fmla="*/ 1303896 w 18288001"/>
              <a:gd name="connsiteY4059" fmla="*/ 797137 h 6299199"/>
              <a:gd name="connsiteX4060" fmla="*/ 1354463 w 18288001"/>
              <a:gd name="connsiteY4060" fmla="*/ 784356 h 6299199"/>
              <a:gd name="connsiteX4061" fmla="*/ 1373426 w 18288001"/>
              <a:gd name="connsiteY4061" fmla="*/ 781161 h 6299199"/>
              <a:gd name="connsiteX4062" fmla="*/ 1487200 w 18288001"/>
              <a:gd name="connsiteY4062" fmla="*/ 752404 h 6299199"/>
              <a:gd name="connsiteX4063" fmla="*/ 1556731 w 18288001"/>
              <a:gd name="connsiteY4063" fmla="*/ 742817 h 6299199"/>
              <a:gd name="connsiteX4064" fmla="*/ 1619940 w 18288001"/>
              <a:gd name="connsiteY4064" fmla="*/ 746014 h 6299199"/>
              <a:gd name="connsiteX4065" fmla="*/ 1626260 w 18288001"/>
              <a:gd name="connsiteY4065" fmla="*/ 720452 h 6299199"/>
              <a:gd name="connsiteX4066" fmla="*/ 1626260 w 18288001"/>
              <a:gd name="connsiteY4066" fmla="*/ 714062 h 6299199"/>
              <a:gd name="connsiteX4067" fmla="*/ 1702110 w 18288001"/>
              <a:gd name="connsiteY4067" fmla="*/ 707672 h 6299199"/>
              <a:gd name="connsiteX4068" fmla="*/ 1708431 w 18288001"/>
              <a:gd name="connsiteY4068" fmla="*/ 707672 h 6299199"/>
              <a:gd name="connsiteX4069" fmla="*/ 1733714 w 18288001"/>
              <a:gd name="connsiteY4069" fmla="*/ 704478 h 6299199"/>
              <a:gd name="connsiteX4070" fmla="*/ 1784281 w 18288001"/>
              <a:gd name="connsiteY4070" fmla="*/ 704478 h 6299199"/>
              <a:gd name="connsiteX4071" fmla="*/ 1898056 w 18288001"/>
              <a:gd name="connsiteY4071" fmla="*/ 691696 h 6299199"/>
              <a:gd name="connsiteX4072" fmla="*/ 1898056 w 18288001"/>
              <a:gd name="connsiteY4072" fmla="*/ 688500 h 6299199"/>
              <a:gd name="connsiteX4073" fmla="*/ 1929660 w 18288001"/>
              <a:gd name="connsiteY4073" fmla="*/ 688500 h 6299199"/>
              <a:gd name="connsiteX4074" fmla="*/ 2018151 w 18288001"/>
              <a:gd name="connsiteY4074" fmla="*/ 675720 h 6299199"/>
              <a:gd name="connsiteX4075" fmla="*/ 2169852 w 18288001"/>
              <a:gd name="connsiteY4075" fmla="*/ 653353 h 6299199"/>
              <a:gd name="connsiteX4076" fmla="*/ 2245702 w 18288001"/>
              <a:gd name="connsiteY4076" fmla="*/ 637378 h 6299199"/>
              <a:gd name="connsiteX4077" fmla="*/ 2277307 w 18288001"/>
              <a:gd name="connsiteY4077" fmla="*/ 634182 h 6299199"/>
              <a:gd name="connsiteX4078" fmla="*/ 2277307 w 18288001"/>
              <a:gd name="connsiteY4078" fmla="*/ 627792 h 6299199"/>
              <a:gd name="connsiteX4079" fmla="*/ 2372119 w 18288001"/>
              <a:gd name="connsiteY4079" fmla="*/ 605425 h 6299199"/>
              <a:gd name="connsiteX4080" fmla="*/ 2372119 w 18288001"/>
              <a:gd name="connsiteY4080" fmla="*/ 599035 h 6299199"/>
              <a:gd name="connsiteX4081" fmla="*/ 2441648 w 18288001"/>
              <a:gd name="connsiteY4081" fmla="*/ 599035 h 6299199"/>
              <a:gd name="connsiteX4082" fmla="*/ 2441648 w 18288001"/>
              <a:gd name="connsiteY4082" fmla="*/ 589449 h 6299199"/>
              <a:gd name="connsiteX4083" fmla="*/ 2473253 w 18288001"/>
              <a:gd name="connsiteY4083" fmla="*/ 576670 h 6299199"/>
              <a:gd name="connsiteX4084" fmla="*/ 2536460 w 18288001"/>
              <a:gd name="connsiteY4084" fmla="*/ 576670 h 6299199"/>
              <a:gd name="connsiteX4085" fmla="*/ 2631273 w 18288001"/>
              <a:gd name="connsiteY4085" fmla="*/ 567083 h 6299199"/>
              <a:gd name="connsiteX4086" fmla="*/ 2656556 w 18288001"/>
              <a:gd name="connsiteY4086" fmla="*/ 560693 h 6299199"/>
              <a:gd name="connsiteX4087" fmla="*/ 2719765 w 18288001"/>
              <a:gd name="connsiteY4087" fmla="*/ 557498 h 6299199"/>
              <a:gd name="connsiteX4088" fmla="*/ 2757691 w 18288001"/>
              <a:gd name="connsiteY4088" fmla="*/ 551107 h 6299199"/>
              <a:gd name="connsiteX4089" fmla="*/ 2915711 w 18288001"/>
              <a:gd name="connsiteY4089" fmla="*/ 557498 h 6299199"/>
              <a:gd name="connsiteX4090" fmla="*/ 2966278 w 18288001"/>
              <a:gd name="connsiteY4090" fmla="*/ 573473 h 6299199"/>
              <a:gd name="connsiteX4091" fmla="*/ 2978919 w 18288001"/>
              <a:gd name="connsiteY4091" fmla="*/ 573473 h 6299199"/>
              <a:gd name="connsiteX4092" fmla="*/ 3004202 w 18288001"/>
              <a:gd name="connsiteY4092" fmla="*/ 573473 h 6299199"/>
              <a:gd name="connsiteX4093" fmla="*/ 3061091 w 18288001"/>
              <a:gd name="connsiteY4093" fmla="*/ 560693 h 6299199"/>
              <a:gd name="connsiteX4094" fmla="*/ 3124300 w 18288001"/>
              <a:gd name="connsiteY4094" fmla="*/ 567083 h 6299199"/>
              <a:gd name="connsiteX4095" fmla="*/ 3162224 w 18288001"/>
              <a:gd name="connsiteY4095" fmla="*/ 557498 h 6299199"/>
              <a:gd name="connsiteX4096" fmla="*/ 3162224 w 18288001"/>
              <a:gd name="connsiteY4096" fmla="*/ 544717 h 6299199"/>
              <a:gd name="connsiteX4097" fmla="*/ 3162224 w 18288001"/>
              <a:gd name="connsiteY4097" fmla="*/ 538326 h 6299199"/>
              <a:gd name="connsiteX4098" fmla="*/ 3231753 w 18288001"/>
              <a:gd name="connsiteY4098" fmla="*/ 519155 h 6299199"/>
              <a:gd name="connsiteX4099" fmla="*/ 3326567 w 18288001"/>
              <a:gd name="connsiteY4099" fmla="*/ 499984 h 6299199"/>
              <a:gd name="connsiteX4100" fmla="*/ 3396096 w 18288001"/>
              <a:gd name="connsiteY4100" fmla="*/ 496789 h 6299199"/>
              <a:gd name="connsiteX4101" fmla="*/ 3408737 w 18288001"/>
              <a:gd name="connsiteY4101" fmla="*/ 499984 h 6299199"/>
              <a:gd name="connsiteX4102" fmla="*/ 3471946 w 18288001"/>
              <a:gd name="connsiteY4102" fmla="*/ 499984 h 6299199"/>
              <a:gd name="connsiteX4103" fmla="*/ 3528834 w 18288001"/>
              <a:gd name="connsiteY4103" fmla="*/ 512765 h 6299199"/>
              <a:gd name="connsiteX4104" fmla="*/ 3528834 w 18288001"/>
              <a:gd name="connsiteY4104" fmla="*/ 519155 h 6299199"/>
              <a:gd name="connsiteX4105" fmla="*/ 3604683 w 18288001"/>
              <a:gd name="connsiteY4105" fmla="*/ 519155 h 6299199"/>
              <a:gd name="connsiteX4106" fmla="*/ 3623645 w 18288001"/>
              <a:gd name="connsiteY4106" fmla="*/ 512765 h 6299199"/>
              <a:gd name="connsiteX4107" fmla="*/ 3642609 w 18288001"/>
              <a:gd name="connsiteY4107" fmla="*/ 512765 h 6299199"/>
              <a:gd name="connsiteX4108" fmla="*/ 3705816 w 18288001"/>
              <a:gd name="connsiteY4108" fmla="*/ 499984 h 6299199"/>
              <a:gd name="connsiteX4109" fmla="*/ 3705816 w 18288001"/>
              <a:gd name="connsiteY4109" fmla="*/ 496789 h 6299199"/>
              <a:gd name="connsiteX4110" fmla="*/ 3724779 w 18288001"/>
              <a:gd name="connsiteY4110" fmla="*/ 496789 h 6299199"/>
              <a:gd name="connsiteX4111" fmla="*/ 3870159 w 18288001"/>
              <a:gd name="connsiteY4111" fmla="*/ 499984 h 6299199"/>
              <a:gd name="connsiteX4112" fmla="*/ 3889122 w 18288001"/>
              <a:gd name="connsiteY4112" fmla="*/ 499984 h 6299199"/>
              <a:gd name="connsiteX4113" fmla="*/ 3946009 w 18288001"/>
              <a:gd name="connsiteY4113" fmla="*/ 506375 h 6299199"/>
              <a:gd name="connsiteX4114" fmla="*/ 3952329 w 18288001"/>
              <a:gd name="connsiteY4114" fmla="*/ 506375 h 6299199"/>
              <a:gd name="connsiteX4115" fmla="*/ 3971291 w 18288001"/>
              <a:gd name="connsiteY4115" fmla="*/ 499984 h 6299199"/>
              <a:gd name="connsiteX4116" fmla="*/ 4002896 w 18288001"/>
              <a:gd name="connsiteY4116" fmla="*/ 490399 h 6299199"/>
              <a:gd name="connsiteX4117" fmla="*/ 4059784 w 18288001"/>
              <a:gd name="connsiteY4117" fmla="*/ 496789 h 6299199"/>
              <a:gd name="connsiteX4118" fmla="*/ 4066105 w 18288001"/>
              <a:gd name="connsiteY4118" fmla="*/ 496789 h 6299199"/>
              <a:gd name="connsiteX4119" fmla="*/ 4186201 w 18288001"/>
              <a:gd name="connsiteY4119" fmla="*/ 442471 h 6299199"/>
              <a:gd name="connsiteX4120" fmla="*/ 4173559 w 18288001"/>
              <a:gd name="connsiteY4120" fmla="*/ 442471 h 6299199"/>
              <a:gd name="connsiteX4121" fmla="*/ 4141955 w 18288001"/>
              <a:gd name="connsiteY4121" fmla="*/ 471227 h 6299199"/>
              <a:gd name="connsiteX4122" fmla="*/ 4148275 w 18288001"/>
              <a:gd name="connsiteY4122" fmla="*/ 474422 h 6299199"/>
              <a:gd name="connsiteX4123" fmla="*/ 4148275 w 18288001"/>
              <a:gd name="connsiteY4123" fmla="*/ 480813 h 6299199"/>
              <a:gd name="connsiteX4124" fmla="*/ 4160918 w 18288001"/>
              <a:gd name="connsiteY4124" fmla="*/ 499984 h 6299199"/>
              <a:gd name="connsiteX4125" fmla="*/ 4224125 w 18288001"/>
              <a:gd name="connsiteY4125" fmla="*/ 512765 h 6299199"/>
              <a:gd name="connsiteX4126" fmla="*/ 4262051 w 18288001"/>
              <a:gd name="connsiteY4126" fmla="*/ 496789 h 6299199"/>
              <a:gd name="connsiteX4127" fmla="*/ 4293656 w 18288001"/>
              <a:gd name="connsiteY4127" fmla="*/ 496789 h 6299199"/>
              <a:gd name="connsiteX4128" fmla="*/ 4331580 w 18288001"/>
              <a:gd name="connsiteY4128" fmla="*/ 480813 h 6299199"/>
              <a:gd name="connsiteX4129" fmla="*/ 4356863 w 18288001"/>
              <a:gd name="connsiteY4129" fmla="*/ 458447 h 6299199"/>
              <a:gd name="connsiteX4130" fmla="*/ 4388468 w 18288001"/>
              <a:gd name="connsiteY4130" fmla="*/ 445666 h 6299199"/>
              <a:gd name="connsiteX4131" fmla="*/ 4388468 w 18288001"/>
              <a:gd name="connsiteY4131" fmla="*/ 436080 h 6299199"/>
              <a:gd name="connsiteX4132" fmla="*/ 4445356 w 18288001"/>
              <a:gd name="connsiteY4132" fmla="*/ 413714 h 6299199"/>
              <a:gd name="connsiteX4133" fmla="*/ 4457997 w 18288001"/>
              <a:gd name="connsiteY4133" fmla="*/ 413714 h 6299199"/>
              <a:gd name="connsiteX4134" fmla="*/ 4508564 w 18288001"/>
              <a:gd name="connsiteY4134" fmla="*/ 381762 h 6299199"/>
              <a:gd name="connsiteX4135" fmla="*/ 4584414 w 18288001"/>
              <a:gd name="connsiteY4135" fmla="*/ 407324 h 6299199"/>
              <a:gd name="connsiteX4136" fmla="*/ 4590735 w 18288001"/>
              <a:gd name="connsiteY4136" fmla="*/ 407324 h 6299199"/>
              <a:gd name="connsiteX4137" fmla="*/ 4609697 w 18288001"/>
              <a:gd name="connsiteY4137" fmla="*/ 442471 h 6299199"/>
              <a:gd name="connsiteX4138" fmla="*/ 4666584 w 18288001"/>
              <a:gd name="connsiteY4138" fmla="*/ 452057 h 6299199"/>
              <a:gd name="connsiteX4139" fmla="*/ 4679227 w 18288001"/>
              <a:gd name="connsiteY4139" fmla="*/ 445666 h 6299199"/>
              <a:gd name="connsiteX4140" fmla="*/ 4685548 w 18288001"/>
              <a:gd name="connsiteY4140" fmla="*/ 429690 h 6299199"/>
              <a:gd name="connsiteX4141" fmla="*/ 4736115 w 18288001"/>
              <a:gd name="connsiteY4141" fmla="*/ 413714 h 6299199"/>
              <a:gd name="connsiteX4142" fmla="*/ 4887815 w 18288001"/>
              <a:gd name="connsiteY4142" fmla="*/ 404128 h 6299199"/>
              <a:gd name="connsiteX4143" fmla="*/ 4900456 w 18288001"/>
              <a:gd name="connsiteY4143" fmla="*/ 404128 h 6299199"/>
              <a:gd name="connsiteX4144" fmla="*/ 4988949 w 18288001"/>
              <a:gd name="connsiteY4144" fmla="*/ 407324 h 6299199"/>
              <a:gd name="connsiteX4145" fmla="*/ 5026873 w 18288001"/>
              <a:gd name="connsiteY4145" fmla="*/ 423300 h 6299199"/>
              <a:gd name="connsiteX4146" fmla="*/ 5033195 w 18288001"/>
              <a:gd name="connsiteY4146" fmla="*/ 423300 h 6299199"/>
              <a:gd name="connsiteX4147" fmla="*/ 5128007 w 18288001"/>
              <a:gd name="connsiteY4147" fmla="*/ 429690 h 6299199"/>
              <a:gd name="connsiteX4148" fmla="*/ 5134328 w 18288001"/>
              <a:gd name="connsiteY4148" fmla="*/ 423300 h 6299199"/>
              <a:gd name="connsiteX4149" fmla="*/ 5146969 w 18288001"/>
              <a:gd name="connsiteY4149" fmla="*/ 423300 h 6299199"/>
              <a:gd name="connsiteX4150" fmla="*/ 5146969 w 18288001"/>
              <a:gd name="connsiteY4150" fmla="*/ 420104 h 6299199"/>
              <a:gd name="connsiteX4151" fmla="*/ 5197536 w 18288001"/>
              <a:gd name="connsiteY4151" fmla="*/ 413714 h 6299199"/>
              <a:gd name="connsiteX4152" fmla="*/ 5304991 w 18288001"/>
              <a:gd name="connsiteY4152" fmla="*/ 404128 h 6299199"/>
              <a:gd name="connsiteX4153" fmla="*/ 5317632 w 18288001"/>
              <a:gd name="connsiteY4153" fmla="*/ 404128 h 6299199"/>
              <a:gd name="connsiteX4154" fmla="*/ 5380841 w 18288001"/>
              <a:gd name="connsiteY4154" fmla="*/ 407324 h 6299199"/>
              <a:gd name="connsiteX4155" fmla="*/ 5380841 w 18288001"/>
              <a:gd name="connsiteY4155" fmla="*/ 413714 h 6299199"/>
              <a:gd name="connsiteX4156" fmla="*/ 5406124 w 18288001"/>
              <a:gd name="connsiteY4156" fmla="*/ 423300 h 6299199"/>
              <a:gd name="connsiteX4157" fmla="*/ 5431408 w 18288001"/>
              <a:gd name="connsiteY4157" fmla="*/ 423300 h 6299199"/>
              <a:gd name="connsiteX4158" fmla="*/ 5481975 w 18288001"/>
              <a:gd name="connsiteY4158" fmla="*/ 413714 h 6299199"/>
              <a:gd name="connsiteX4159" fmla="*/ 5494615 w 18288001"/>
              <a:gd name="connsiteY4159" fmla="*/ 413714 h 6299199"/>
              <a:gd name="connsiteX4160" fmla="*/ 5551503 w 18288001"/>
              <a:gd name="connsiteY4160" fmla="*/ 391348 h 6299199"/>
              <a:gd name="connsiteX4161" fmla="*/ 5621033 w 18288001"/>
              <a:gd name="connsiteY4161" fmla="*/ 407324 h 6299199"/>
              <a:gd name="connsiteX4162" fmla="*/ 5646315 w 18288001"/>
              <a:gd name="connsiteY4162" fmla="*/ 423300 h 6299199"/>
              <a:gd name="connsiteX4163" fmla="*/ 5671599 w 18288001"/>
              <a:gd name="connsiteY4163" fmla="*/ 429690 h 6299199"/>
              <a:gd name="connsiteX4164" fmla="*/ 5703204 w 18288001"/>
              <a:gd name="connsiteY4164" fmla="*/ 429690 h 6299199"/>
              <a:gd name="connsiteX4165" fmla="*/ 5785375 w 18288001"/>
              <a:gd name="connsiteY4165" fmla="*/ 423300 h 6299199"/>
              <a:gd name="connsiteX4166" fmla="*/ 5810657 w 18288001"/>
              <a:gd name="connsiteY4166" fmla="*/ 407324 h 6299199"/>
              <a:gd name="connsiteX4167" fmla="*/ 5886508 w 18288001"/>
              <a:gd name="connsiteY4167" fmla="*/ 404128 h 6299199"/>
              <a:gd name="connsiteX4168" fmla="*/ 5968679 w 18288001"/>
              <a:gd name="connsiteY4168" fmla="*/ 391348 h 6299199"/>
              <a:gd name="connsiteX4169" fmla="*/ 5975000 w 18288001"/>
              <a:gd name="connsiteY4169" fmla="*/ 384957 h 6299199"/>
              <a:gd name="connsiteX4170" fmla="*/ 5975000 w 18288001"/>
              <a:gd name="connsiteY4170" fmla="*/ 381762 h 6299199"/>
              <a:gd name="connsiteX4171" fmla="*/ 5987643 w 18288001"/>
              <a:gd name="connsiteY4171" fmla="*/ 381762 h 6299199"/>
              <a:gd name="connsiteX4172" fmla="*/ 5993962 w 18288001"/>
              <a:gd name="connsiteY4172" fmla="*/ 381762 h 6299199"/>
              <a:gd name="connsiteX4173" fmla="*/ 6063491 w 18288001"/>
              <a:gd name="connsiteY4173" fmla="*/ 381762 h 6299199"/>
              <a:gd name="connsiteX4174" fmla="*/ 6088776 w 18288001"/>
              <a:gd name="connsiteY4174" fmla="*/ 381762 h 6299199"/>
              <a:gd name="connsiteX4175" fmla="*/ 6196229 w 18288001"/>
              <a:gd name="connsiteY4175" fmla="*/ 368981 h 6299199"/>
              <a:gd name="connsiteX4176" fmla="*/ 6246796 w 18288001"/>
              <a:gd name="connsiteY4176" fmla="*/ 365786 h 6299199"/>
              <a:gd name="connsiteX4177" fmla="*/ 6341608 w 18288001"/>
              <a:gd name="connsiteY4177" fmla="*/ 353006 h 6299199"/>
              <a:gd name="connsiteX4178" fmla="*/ 6385855 w 18288001"/>
              <a:gd name="connsiteY4178" fmla="*/ 359395 h 6299199"/>
              <a:gd name="connsiteX4179" fmla="*/ 6392175 w 18288001"/>
              <a:gd name="connsiteY4179" fmla="*/ 359395 h 6299199"/>
              <a:gd name="connsiteX4180" fmla="*/ 6455383 w 18288001"/>
              <a:gd name="connsiteY4180" fmla="*/ 346615 h 6299199"/>
              <a:gd name="connsiteX4181" fmla="*/ 6468026 w 18288001"/>
              <a:gd name="connsiteY4181" fmla="*/ 346615 h 6299199"/>
              <a:gd name="connsiteX4182" fmla="*/ 6575480 w 18288001"/>
              <a:gd name="connsiteY4182" fmla="*/ 343420 h 6299199"/>
              <a:gd name="connsiteX4183" fmla="*/ 6657650 w 18288001"/>
              <a:gd name="connsiteY4183" fmla="*/ 343420 h 6299199"/>
              <a:gd name="connsiteX4184" fmla="*/ 6682935 w 18288001"/>
              <a:gd name="connsiteY4184" fmla="*/ 337029 h 6299199"/>
              <a:gd name="connsiteX4185" fmla="*/ 6727181 w 18288001"/>
              <a:gd name="connsiteY4185" fmla="*/ 330639 h 6299199"/>
              <a:gd name="connsiteX4186" fmla="*/ 6771426 w 18288001"/>
              <a:gd name="connsiteY4186" fmla="*/ 327444 h 6299199"/>
              <a:gd name="connsiteX4187" fmla="*/ 6828314 w 18288001"/>
              <a:gd name="connsiteY4187" fmla="*/ 314663 h 6299199"/>
              <a:gd name="connsiteX4188" fmla="*/ 6847277 w 18288001"/>
              <a:gd name="connsiteY4188" fmla="*/ 314663 h 6299199"/>
              <a:gd name="connsiteX4189" fmla="*/ 6948409 w 18288001"/>
              <a:gd name="connsiteY4189" fmla="*/ 305077 h 6299199"/>
              <a:gd name="connsiteX4190" fmla="*/ 6973693 w 18288001"/>
              <a:gd name="connsiteY4190" fmla="*/ 292297 h 6299199"/>
              <a:gd name="connsiteX4191" fmla="*/ 6986334 w 18288001"/>
              <a:gd name="connsiteY4191" fmla="*/ 292297 h 6299199"/>
              <a:gd name="connsiteX4192" fmla="*/ 7055864 w 18288001"/>
              <a:gd name="connsiteY4192" fmla="*/ 282711 h 6299199"/>
              <a:gd name="connsiteX4193" fmla="*/ 7074827 w 18288001"/>
              <a:gd name="connsiteY4193" fmla="*/ 298687 h 6299199"/>
              <a:gd name="connsiteX4194" fmla="*/ 7131715 w 18288001"/>
              <a:gd name="connsiteY4194" fmla="*/ 298687 h 6299199"/>
              <a:gd name="connsiteX4195" fmla="*/ 7182282 w 18288001"/>
              <a:gd name="connsiteY4195" fmla="*/ 292297 h 6299199"/>
              <a:gd name="connsiteX4196" fmla="*/ 7194923 w 18288001"/>
              <a:gd name="connsiteY4196" fmla="*/ 292297 h 6299199"/>
              <a:gd name="connsiteX4197" fmla="*/ 7277094 w 18288001"/>
              <a:gd name="connsiteY4197" fmla="*/ 305077 h 6299199"/>
              <a:gd name="connsiteX4198" fmla="*/ 7327661 w 18288001"/>
              <a:gd name="connsiteY4198" fmla="*/ 305077 h 6299199"/>
              <a:gd name="connsiteX4199" fmla="*/ 7422473 w 18288001"/>
              <a:gd name="connsiteY4199" fmla="*/ 305077 h 6299199"/>
              <a:gd name="connsiteX4200" fmla="*/ 7428795 w 18288001"/>
              <a:gd name="connsiteY4200" fmla="*/ 305077 h 6299199"/>
              <a:gd name="connsiteX4201" fmla="*/ 7510965 w 18288001"/>
              <a:gd name="connsiteY4201" fmla="*/ 314663 h 6299199"/>
              <a:gd name="connsiteX4202" fmla="*/ 7643701 w 18288001"/>
              <a:gd name="connsiteY4202" fmla="*/ 298687 h 6299199"/>
              <a:gd name="connsiteX4203" fmla="*/ 7643701 w 18288001"/>
              <a:gd name="connsiteY4203" fmla="*/ 292297 h 6299199"/>
              <a:gd name="connsiteX4204" fmla="*/ 7687949 w 18288001"/>
              <a:gd name="connsiteY4204" fmla="*/ 292297 h 6299199"/>
              <a:gd name="connsiteX4205" fmla="*/ 7713231 w 18288001"/>
              <a:gd name="connsiteY4205" fmla="*/ 292297 h 6299199"/>
              <a:gd name="connsiteX4206" fmla="*/ 7719553 w 18288001"/>
              <a:gd name="connsiteY4206" fmla="*/ 292297 h 6299199"/>
              <a:gd name="connsiteX4207" fmla="*/ 7858611 w 18288001"/>
              <a:gd name="connsiteY4207" fmla="*/ 298687 h 6299199"/>
              <a:gd name="connsiteX4208" fmla="*/ 7864932 w 18288001"/>
              <a:gd name="connsiteY4208" fmla="*/ 298687 h 6299199"/>
              <a:gd name="connsiteX4209" fmla="*/ 7909177 w 18288001"/>
              <a:gd name="connsiteY4209" fmla="*/ 276320 h 6299199"/>
              <a:gd name="connsiteX4210" fmla="*/ 7915499 w 18288001"/>
              <a:gd name="connsiteY4210" fmla="*/ 276320 h 6299199"/>
              <a:gd name="connsiteX4211" fmla="*/ 7934461 w 18288001"/>
              <a:gd name="connsiteY4211" fmla="*/ 253954 h 6299199"/>
              <a:gd name="connsiteX4212" fmla="*/ 8010311 w 18288001"/>
              <a:gd name="connsiteY4212" fmla="*/ 231588 h 6299199"/>
              <a:gd name="connsiteX4213" fmla="*/ 8016633 w 18288001"/>
              <a:gd name="connsiteY4213" fmla="*/ 231588 h 6299199"/>
              <a:gd name="connsiteX4214" fmla="*/ 8054557 w 18288001"/>
              <a:gd name="connsiteY4214" fmla="*/ 237979 h 6299199"/>
              <a:gd name="connsiteX4215" fmla="*/ 8041914 w 18288001"/>
              <a:gd name="connsiteY4215" fmla="*/ 253954 h 6299199"/>
              <a:gd name="connsiteX4216" fmla="*/ 8086161 w 18288001"/>
              <a:gd name="connsiteY4216" fmla="*/ 260344 h 6299199"/>
              <a:gd name="connsiteX4217" fmla="*/ 8117766 w 18288001"/>
              <a:gd name="connsiteY4217" fmla="*/ 253954 h 6299199"/>
              <a:gd name="connsiteX4218" fmla="*/ 8130407 w 18288001"/>
              <a:gd name="connsiteY4218" fmla="*/ 253954 h 6299199"/>
              <a:gd name="connsiteX4219" fmla="*/ 8187295 w 18288001"/>
              <a:gd name="connsiteY4219" fmla="*/ 244369 h 6299199"/>
              <a:gd name="connsiteX4220" fmla="*/ 8465412 w 18288001"/>
              <a:gd name="connsiteY4220" fmla="*/ 206026 h 6299199"/>
              <a:gd name="connsiteX4221" fmla="*/ 8547582 w 18288001"/>
              <a:gd name="connsiteY4221" fmla="*/ 206026 h 6299199"/>
              <a:gd name="connsiteX4222" fmla="*/ 8553903 w 18288001"/>
              <a:gd name="connsiteY4222" fmla="*/ 206026 h 6299199"/>
              <a:gd name="connsiteX4223" fmla="*/ 8572867 w 18288001"/>
              <a:gd name="connsiteY4223" fmla="*/ 206026 h 6299199"/>
              <a:gd name="connsiteX4224" fmla="*/ 8673999 w 18288001"/>
              <a:gd name="connsiteY4224" fmla="*/ 215612 h 6299199"/>
              <a:gd name="connsiteX4225" fmla="*/ 8699282 w 18288001"/>
              <a:gd name="connsiteY4225" fmla="*/ 215612 h 6299199"/>
              <a:gd name="connsiteX4226" fmla="*/ 8768813 w 18288001"/>
              <a:gd name="connsiteY4226" fmla="*/ 228393 h 6299199"/>
              <a:gd name="connsiteX4227" fmla="*/ 8768813 w 18288001"/>
              <a:gd name="connsiteY4227" fmla="*/ 253954 h 6299199"/>
              <a:gd name="connsiteX4228" fmla="*/ 8775132 w 18288001"/>
              <a:gd name="connsiteY4228" fmla="*/ 253954 h 6299199"/>
              <a:gd name="connsiteX4229" fmla="*/ 8800416 w 18288001"/>
              <a:gd name="connsiteY4229" fmla="*/ 250759 h 6299199"/>
              <a:gd name="connsiteX4230" fmla="*/ 9065892 w 18288001"/>
              <a:gd name="connsiteY4230" fmla="*/ 260344 h 6299199"/>
              <a:gd name="connsiteX4231" fmla="*/ 9091174 w 18288001"/>
              <a:gd name="connsiteY4231" fmla="*/ 269930 h 6299199"/>
              <a:gd name="connsiteX4232" fmla="*/ 9103817 w 18288001"/>
              <a:gd name="connsiteY4232" fmla="*/ 266735 h 6299199"/>
              <a:gd name="connsiteX4233" fmla="*/ 9230234 w 18288001"/>
              <a:gd name="connsiteY4233" fmla="*/ 250759 h 6299199"/>
              <a:gd name="connsiteX4234" fmla="*/ 9268159 w 18288001"/>
              <a:gd name="connsiteY4234" fmla="*/ 250759 h 6299199"/>
              <a:gd name="connsiteX4235" fmla="*/ 9274479 w 18288001"/>
              <a:gd name="connsiteY4235" fmla="*/ 253954 h 6299199"/>
              <a:gd name="connsiteX4236" fmla="*/ 9287120 w 18288001"/>
              <a:gd name="connsiteY4236" fmla="*/ 253954 h 6299199"/>
              <a:gd name="connsiteX4237" fmla="*/ 9312405 w 18288001"/>
              <a:gd name="connsiteY4237" fmla="*/ 253954 h 6299199"/>
              <a:gd name="connsiteX4238" fmla="*/ 9369292 w 18288001"/>
              <a:gd name="connsiteY4238" fmla="*/ 250759 h 6299199"/>
              <a:gd name="connsiteX4239" fmla="*/ 9464105 w 18288001"/>
              <a:gd name="connsiteY4239" fmla="*/ 237979 h 6299199"/>
              <a:gd name="connsiteX4240" fmla="*/ 9470425 w 18288001"/>
              <a:gd name="connsiteY4240" fmla="*/ 237979 h 6299199"/>
              <a:gd name="connsiteX4241" fmla="*/ 9539954 w 18288001"/>
              <a:gd name="connsiteY4241" fmla="*/ 228393 h 6299199"/>
              <a:gd name="connsiteX4242" fmla="*/ 9615806 w 18288001"/>
              <a:gd name="connsiteY4242" fmla="*/ 231588 h 6299199"/>
              <a:gd name="connsiteX4243" fmla="*/ 9634766 w 18288001"/>
              <a:gd name="connsiteY4243" fmla="*/ 228393 h 6299199"/>
              <a:gd name="connsiteX4244" fmla="*/ 9641088 w 18288001"/>
              <a:gd name="connsiteY4244" fmla="*/ 215612 h 6299199"/>
              <a:gd name="connsiteX4245" fmla="*/ 9672692 w 18288001"/>
              <a:gd name="connsiteY4245" fmla="*/ 215612 h 6299199"/>
              <a:gd name="connsiteX4246" fmla="*/ 9716938 w 18288001"/>
              <a:gd name="connsiteY4246" fmla="*/ 212417 h 6299199"/>
              <a:gd name="connsiteX4247" fmla="*/ 9786467 w 18288001"/>
              <a:gd name="connsiteY4247" fmla="*/ 212417 h 6299199"/>
              <a:gd name="connsiteX4248" fmla="*/ 9830712 w 18288001"/>
              <a:gd name="connsiteY4248" fmla="*/ 212417 h 6299199"/>
              <a:gd name="connsiteX4249" fmla="*/ 9982413 w 18288001"/>
              <a:gd name="connsiteY4249" fmla="*/ 215612 h 6299199"/>
              <a:gd name="connsiteX4250" fmla="*/ 10014017 w 18288001"/>
              <a:gd name="connsiteY4250" fmla="*/ 228393 h 6299199"/>
              <a:gd name="connsiteX4251" fmla="*/ 10159398 w 18288001"/>
              <a:gd name="connsiteY4251" fmla="*/ 206026 h 6299199"/>
              <a:gd name="connsiteX4252" fmla="*/ 10235247 w 18288001"/>
              <a:gd name="connsiteY4252" fmla="*/ 212417 h 6299199"/>
              <a:gd name="connsiteX4253" fmla="*/ 10235247 w 18288001"/>
              <a:gd name="connsiteY4253" fmla="*/ 206026 h 6299199"/>
              <a:gd name="connsiteX4254" fmla="*/ 10260532 w 18288001"/>
              <a:gd name="connsiteY4254" fmla="*/ 196441 h 6299199"/>
              <a:gd name="connsiteX4255" fmla="*/ 10323739 w 18288001"/>
              <a:gd name="connsiteY4255" fmla="*/ 196441 h 6299199"/>
              <a:gd name="connsiteX4256" fmla="*/ 10361664 w 18288001"/>
              <a:gd name="connsiteY4256" fmla="*/ 196441 h 6299199"/>
              <a:gd name="connsiteX4257" fmla="*/ 10380626 w 18288001"/>
              <a:gd name="connsiteY4257" fmla="*/ 196441 h 6299199"/>
              <a:gd name="connsiteX4258" fmla="*/ 10399590 w 18288001"/>
              <a:gd name="connsiteY4258" fmla="*/ 196441 h 6299199"/>
              <a:gd name="connsiteX4259" fmla="*/ 10557611 w 18288001"/>
              <a:gd name="connsiteY4259" fmla="*/ 183660 h 6299199"/>
              <a:gd name="connsiteX4260" fmla="*/ 10740915 w 18288001"/>
              <a:gd name="connsiteY4260" fmla="*/ 174075 h 6299199"/>
              <a:gd name="connsiteX4261" fmla="*/ 10873652 w 18288001"/>
              <a:gd name="connsiteY4261" fmla="*/ 161293 h 6299199"/>
              <a:gd name="connsiteX4262" fmla="*/ 10873652 w 18288001"/>
              <a:gd name="connsiteY4262" fmla="*/ 158099 h 6299199"/>
              <a:gd name="connsiteX4263" fmla="*/ 10987428 w 18288001"/>
              <a:gd name="connsiteY4263" fmla="*/ 161293 h 6299199"/>
              <a:gd name="connsiteX4264" fmla="*/ 11069597 w 18288001"/>
              <a:gd name="connsiteY4264" fmla="*/ 174075 h 6299199"/>
              <a:gd name="connsiteX4265" fmla="*/ 11075919 w 18288001"/>
              <a:gd name="connsiteY4265" fmla="*/ 174075 h 6299199"/>
              <a:gd name="connsiteX4266" fmla="*/ 11075919 w 18288001"/>
              <a:gd name="connsiteY4266" fmla="*/ 167684 h 6299199"/>
              <a:gd name="connsiteX4267" fmla="*/ 11088561 w 18288001"/>
              <a:gd name="connsiteY4267" fmla="*/ 167684 h 6299199"/>
              <a:gd name="connsiteX4268" fmla="*/ 11101204 w 18288001"/>
              <a:gd name="connsiteY4268" fmla="*/ 161293 h 6299199"/>
              <a:gd name="connsiteX4269" fmla="*/ 11271865 w 18288001"/>
              <a:gd name="connsiteY4269" fmla="*/ 158099 h 6299199"/>
              <a:gd name="connsiteX4270" fmla="*/ 11391962 w 18288001"/>
              <a:gd name="connsiteY4270" fmla="*/ 138928 h 6299199"/>
              <a:gd name="connsiteX4271" fmla="*/ 11442529 w 18288001"/>
              <a:gd name="connsiteY4271" fmla="*/ 138928 h 6299199"/>
              <a:gd name="connsiteX4272" fmla="*/ 11442529 w 18288001"/>
              <a:gd name="connsiteY4272" fmla="*/ 135732 h 6299199"/>
              <a:gd name="connsiteX4273" fmla="*/ 11537341 w 18288001"/>
              <a:gd name="connsiteY4273" fmla="*/ 135732 h 6299199"/>
              <a:gd name="connsiteX4274" fmla="*/ 11556303 w 18288001"/>
              <a:gd name="connsiteY4274" fmla="*/ 135732 h 6299199"/>
              <a:gd name="connsiteX4275" fmla="*/ 11587908 w 18288001"/>
              <a:gd name="connsiteY4275" fmla="*/ 119756 h 6299199"/>
              <a:gd name="connsiteX4276" fmla="*/ 11619511 w 18288001"/>
              <a:gd name="connsiteY4276" fmla="*/ 113366 h 6299199"/>
              <a:gd name="connsiteX4277" fmla="*/ 11657437 w 18288001"/>
              <a:gd name="connsiteY4277" fmla="*/ 106975 h 6299199"/>
              <a:gd name="connsiteX4278" fmla="*/ 11632153 w 18288001"/>
              <a:gd name="connsiteY4278" fmla="*/ 90999 h 6299199"/>
              <a:gd name="connsiteX4279" fmla="*/ 11581587 w 18288001"/>
              <a:gd name="connsiteY4279" fmla="*/ 81414 h 6299199"/>
              <a:gd name="connsiteX4280" fmla="*/ 11644796 w 18288001"/>
              <a:gd name="connsiteY4280" fmla="*/ 84609 h 6299199"/>
              <a:gd name="connsiteX4281" fmla="*/ 11663758 w 18288001"/>
              <a:gd name="connsiteY4281" fmla="*/ 97390 h 6299199"/>
              <a:gd name="connsiteX4282" fmla="*/ 11689041 w 18288001"/>
              <a:gd name="connsiteY4282" fmla="*/ 106975 h 6299199"/>
              <a:gd name="connsiteX4283" fmla="*/ 11726966 w 18288001"/>
              <a:gd name="connsiteY4283" fmla="*/ 106975 h 6299199"/>
              <a:gd name="connsiteX4284" fmla="*/ 11726966 w 18288001"/>
              <a:gd name="connsiteY4284" fmla="*/ 100585 h 6299199"/>
              <a:gd name="connsiteX4285" fmla="*/ 11708004 w 18288001"/>
              <a:gd name="connsiteY4285" fmla="*/ 75023 h 6299199"/>
              <a:gd name="connsiteX4286" fmla="*/ 11708004 w 18288001"/>
              <a:gd name="connsiteY4286" fmla="*/ 62242 h 6299199"/>
              <a:gd name="connsiteX4287" fmla="*/ 11802816 w 18288001"/>
              <a:gd name="connsiteY4287" fmla="*/ 43071 h 6299199"/>
              <a:gd name="connsiteX4288" fmla="*/ 11815457 w 18288001"/>
              <a:gd name="connsiteY4288" fmla="*/ 43071 h 6299199"/>
              <a:gd name="connsiteX4289" fmla="*/ 11892098 w 18288001"/>
              <a:gd name="connsiteY4289" fmla="*/ 31089 h 6299199"/>
              <a:gd name="connsiteX4290" fmla="*/ 12973533 w 18288001"/>
              <a:gd name="connsiteY4290" fmla="*/ 14862 h 6299199"/>
              <a:gd name="connsiteX4291" fmla="*/ 12998526 w 18288001"/>
              <a:gd name="connsiteY4291" fmla="*/ 24437 h 6299199"/>
              <a:gd name="connsiteX4292" fmla="*/ 12998526 w 18288001"/>
              <a:gd name="connsiteY4292" fmla="*/ 30820 h 6299199"/>
              <a:gd name="connsiteX4293" fmla="*/ 13023521 w 18288001"/>
              <a:gd name="connsiteY4293" fmla="*/ 46779 h 6299199"/>
              <a:gd name="connsiteX4294" fmla="*/ 13067259 w 18288001"/>
              <a:gd name="connsiteY4294" fmla="*/ 62737 h 6299199"/>
              <a:gd name="connsiteX4295" fmla="*/ 13048514 w 18288001"/>
              <a:gd name="connsiteY4295" fmla="*/ 62737 h 6299199"/>
              <a:gd name="connsiteX4296" fmla="*/ 13048514 w 18288001"/>
              <a:gd name="connsiteY4296" fmla="*/ 75504 h 6299199"/>
              <a:gd name="connsiteX4297" fmla="*/ 13011024 w 18288001"/>
              <a:gd name="connsiteY4297" fmla="*/ 97846 h 6299199"/>
              <a:gd name="connsiteX4298" fmla="*/ 12998526 w 18288001"/>
              <a:gd name="connsiteY4298" fmla="*/ 97846 h 6299199"/>
              <a:gd name="connsiteX4299" fmla="*/ 12948540 w 18288001"/>
              <a:gd name="connsiteY4299" fmla="*/ 91462 h 6299199"/>
              <a:gd name="connsiteX4300" fmla="*/ 12942292 w 18288001"/>
              <a:gd name="connsiteY4300" fmla="*/ 85079 h 6299199"/>
              <a:gd name="connsiteX4301" fmla="*/ 12948540 w 18288001"/>
              <a:gd name="connsiteY4301" fmla="*/ 43587 h 6299199"/>
              <a:gd name="connsiteX4302" fmla="*/ 12954789 w 18288001"/>
              <a:gd name="connsiteY4302" fmla="*/ 43587 h 6299199"/>
              <a:gd name="connsiteX4303" fmla="*/ 12973533 w 18288001"/>
              <a:gd name="connsiteY4303" fmla="*/ 14862 h 6299199"/>
              <a:gd name="connsiteX4304" fmla="*/ 12106592 w 18288001"/>
              <a:gd name="connsiteY4304" fmla="*/ 274 h 6299199"/>
              <a:gd name="connsiteX4305" fmla="*/ 12125001 w 18288001"/>
              <a:gd name="connsiteY4305" fmla="*/ 4662 h 6299199"/>
              <a:gd name="connsiteX4306" fmla="*/ 12106100 w 18288001"/>
              <a:gd name="connsiteY4306" fmla="*/ 24031 h 6299199"/>
              <a:gd name="connsiteX4307" fmla="*/ 12099799 w 18288001"/>
              <a:gd name="connsiteY4307" fmla="*/ 53083 h 6299199"/>
              <a:gd name="connsiteX4308" fmla="*/ 12055696 w 18288001"/>
              <a:gd name="connsiteY4308" fmla="*/ 59539 h 6299199"/>
              <a:gd name="connsiteX4309" fmla="*/ 12049397 w 18288001"/>
              <a:gd name="connsiteY4309" fmla="*/ 59539 h 6299199"/>
              <a:gd name="connsiteX4310" fmla="*/ 12030495 w 18288001"/>
              <a:gd name="connsiteY4310" fmla="*/ 36943 h 6299199"/>
              <a:gd name="connsiteX4311" fmla="*/ 12049397 w 18288001"/>
              <a:gd name="connsiteY4311" fmla="*/ 36943 h 6299199"/>
              <a:gd name="connsiteX4312" fmla="*/ 12080899 w 18288001"/>
              <a:gd name="connsiteY4312" fmla="*/ 14346 h 6299199"/>
              <a:gd name="connsiteX4313" fmla="*/ 12106592 w 18288001"/>
              <a:gd name="connsiteY4313" fmla="*/ 274 h 6299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Lst>
            <a:rect l="l" t="t" r="r" b="b"/>
            <a:pathLst>
              <a:path w="18288001" h="6299199">
                <a:moveTo>
                  <a:pt x="3226457" y="6287092"/>
                </a:moveTo>
                <a:cubicBezTo>
                  <a:pt x="3207669" y="6302954"/>
                  <a:pt x="3163833" y="6299782"/>
                  <a:pt x="3132522" y="6296609"/>
                </a:cubicBezTo>
                <a:cubicBezTo>
                  <a:pt x="3170096" y="6280747"/>
                  <a:pt x="3182619" y="6296609"/>
                  <a:pt x="3226457" y="6287092"/>
                </a:cubicBezTo>
                <a:close/>
                <a:moveTo>
                  <a:pt x="3875021" y="6170923"/>
                </a:moveTo>
                <a:cubicBezTo>
                  <a:pt x="3878202" y="6170129"/>
                  <a:pt x="3882976" y="6170129"/>
                  <a:pt x="3889339" y="6171716"/>
                </a:cubicBezTo>
                <a:cubicBezTo>
                  <a:pt x="3902068" y="6171716"/>
                  <a:pt x="3914796" y="6171716"/>
                  <a:pt x="3927526" y="6171716"/>
                </a:cubicBezTo>
                <a:cubicBezTo>
                  <a:pt x="3927526" y="6190751"/>
                  <a:pt x="3889339" y="6178061"/>
                  <a:pt x="3870247" y="6174888"/>
                </a:cubicBezTo>
                <a:cubicBezTo>
                  <a:pt x="3870247" y="6173302"/>
                  <a:pt x="3871838" y="6171716"/>
                  <a:pt x="3875021" y="6170923"/>
                </a:cubicBezTo>
                <a:close/>
                <a:moveTo>
                  <a:pt x="4631488" y="6170611"/>
                </a:moveTo>
                <a:cubicBezTo>
                  <a:pt x="4640881" y="6171063"/>
                  <a:pt x="4649101" y="6172269"/>
                  <a:pt x="4653797" y="6174679"/>
                </a:cubicBezTo>
                <a:cubicBezTo>
                  <a:pt x="4647535" y="6190750"/>
                  <a:pt x="4591174" y="6184322"/>
                  <a:pt x="4578650" y="6174679"/>
                </a:cubicBezTo>
                <a:cubicBezTo>
                  <a:pt x="4564560" y="6174679"/>
                  <a:pt x="4603307" y="6169255"/>
                  <a:pt x="4631488" y="6170611"/>
                </a:cubicBezTo>
                <a:close/>
                <a:moveTo>
                  <a:pt x="4453089" y="6143208"/>
                </a:moveTo>
                <a:cubicBezTo>
                  <a:pt x="4455476" y="6143456"/>
                  <a:pt x="4457464" y="6145042"/>
                  <a:pt x="4459055" y="6149008"/>
                </a:cubicBezTo>
                <a:cubicBezTo>
                  <a:pt x="4459055" y="6174387"/>
                  <a:pt x="4344501" y="6129973"/>
                  <a:pt x="4420869" y="6149008"/>
                </a:cubicBezTo>
                <a:cubicBezTo>
                  <a:pt x="4435190" y="6153766"/>
                  <a:pt x="4445929" y="6142464"/>
                  <a:pt x="4453089" y="6143208"/>
                </a:cubicBezTo>
                <a:close/>
                <a:moveTo>
                  <a:pt x="4578191" y="6120622"/>
                </a:moveTo>
                <a:cubicBezTo>
                  <a:pt x="4597666" y="6120622"/>
                  <a:pt x="4610649" y="6123739"/>
                  <a:pt x="4617140" y="6133089"/>
                </a:cubicBezTo>
                <a:cubicBezTo>
                  <a:pt x="4617140" y="6133089"/>
                  <a:pt x="4610649" y="6133089"/>
                  <a:pt x="4610649" y="6133089"/>
                </a:cubicBezTo>
                <a:cubicBezTo>
                  <a:pt x="4591174" y="6129973"/>
                  <a:pt x="4591174" y="6139323"/>
                  <a:pt x="4578191" y="6136207"/>
                </a:cubicBezTo>
                <a:cubicBezTo>
                  <a:pt x="4578191" y="6133089"/>
                  <a:pt x="4578191" y="6126856"/>
                  <a:pt x="4578191" y="6120622"/>
                </a:cubicBezTo>
                <a:close/>
                <a:moveTo>
                  <a:pt x="4971060" y="6043392"/>
                </a:moveTo>
                <a:cubicBezTo>
                  <a:pt x="4984512" y="6044988"/>
                  <a:pt x="5001922" y="6049775"/>
                  <a:pt x="5027244" y="6049775"/>
                </a:cubicBezTo>
                <a:cubicBezTo>
                  <a:pt x="5001922" y="6068925"/>
                  <a:pt x="4976599" y="6056159"/>
                  <a:pt x="4938616" y="6065734"/>
                </a:cubicBezTo>
                <a:cubicBezTo>
                  <a:pt x="4970268" y="6062542"/>
                  <a:pt x="4970268" y="6081693"/>
                  <a:pt x="4951277" y="6081693"/>
                </a:cubicBezTo>
                <a:cubicBezTo>
                  <a:pt x="4951277" y="6078501"/>
                  <a:pt x="4957607" y="6075309"/>
                  <a:pt x="4957607" y="6072117"/>
                </a:cubicBezTo>
                <a:cubicBezTo>
                  <a:pt x="4944946" y="6072117"/>
                  <a:pt x="4932285" y="6072117"/>
                  <a:pt x="4925954" y="6078501"/>
                </a:cubicBezTo>
                <a:cubicBezTo>
                  <a:pt x="4944946" y="6068925"/>
                  <a:pt x="4900631" y="6052967"/>
                  <a:pt x="4900631" y="6065734"/>
                </a:cubicBezTo>
                <a:cubicBezTo>
                  <a:pt x="4932285" y="6062542"/>
                  <a:pt x="4913293" y="6088076"/>
                  <a:pt x="4887969" y="6081693"/>
                </a:cubicBezTo>
                <a:cubicBezTo>
                  <a:pt x="4900631" y="6049775"/>
                  <a:pt x="4805672" y="6113610"/>
                  <a:pt x="4786680" y="6078501"/>
                </a:cubicBezTo>
                <a:cubicBezTo>
                  <a:pt x="4805672" y="6078501"/>
                  <a:pt x="4799341" y="6062542"/>
                  <a:pt x="4812002" y="6059350"/>
                </a:cubicBezTo>
                <a:cubicBezTo>
                  <a:pt x="4818334" y="6059350"/>
                  <a:pt x="4818334" y="6059350"/>
                  <a:pt x="4824663" y="6059350"/>
                </a:cubicBezTo>
                <a:cubicBezTo>
                  <a:pt x="4849986" y="6062542"/>
                  <a:pt x="4875309" y="6078501"/>
                  <a:pt x="4887969" y="6059350"/>
                </a:cubicBezTo>
                <a:cubicBezTo>
                  <a:pt x="4881640" y="6062542"/>
                  <a:pt x="4875309" y="6059350"/>
                  <a:pt x="4875309" y="6056159"/>
                </a:cubicBezTo>
                <a:cubicBezTo>
                  <a:pt x="4881640" y="6056159"/>
                  <a:pt x="4881640" y="6056159"/>
                  <a:pt x="4887969" y="6056159"/>
                </a:cubicBezTo>
                <a:cubicBezTo>
                  <a:pt x="4913293" y="6040200"/>
                  <a:pt x="4913293" y="6046584"/>
                  <a:pt x="4938616" y="6056159"/>
                </a:cubicBezTo>
                <a:cubicBezTo>
                  <a:pt x="4948112" y="6043392"/>
                  <a:pt x="4957607" y="6041796"/>
                  <a:pt x="4971060" y="6043392"/>
                </a:cubicBezTo>
                <a:close/>
                <a:moveTo>
                  <a:pt x="7618452" y="6034132"/>
                </a:moveTo>
                <a:cubicBezTo>
                  <a:pt x="7593371" y="6043649"/>
                  <a:pt x="7536937" y="6056339"/>
                  <a:pt x="7499317" y="6043649"/>
                </a:cubicBezTo>
                <a:cubicBezTo>
                  <a:pt x="7530669" y="6034132"/>
                  <a:pt x="7580831" y="6040477"/>
                  <a:pt x="7618452" y="6034132"/>
                </a:cubicBezTo>
                <a:close/>
                <a:moveTo>
                  <a:pt x="7203891" y="5987406"/>
                </a:moveTo>
                <a:cubicBezTo>
                  <a:pt x="7210823" y="5986910"/>
                  <a:pt x="7216680" y="5987505"/>
                  <a:pt x="7219805" y="5989885"/>
                </a:cubicBezTo>
                <a:cubicBezTo>
                  <a:pt x="7207309" y="5999402"/>
                  <a:pt x="7188562" y="6002575"/>
                  <a:pt x="7157322" y="6002575"/>
                </a:cubicBezTo>
                <a:cubicBezTo>
                  <a:pt x="7152635" y="6000195"/>
                  <a:pt x="7183096" y="5988893"/>
                  <a:pt x="7203891" y="5987406"/>
                </a:cubicBezTo>
                <a:close/>
                <a:moveTo>
                  <a:pt x="7244713" y="5963258"/>
                </a:moveTo>
                <a:cubicBezTo>
                  <a:pt x="7265384" y="5963701"/>
                  <a:pt x="7294144" y="5974321"/>
                  <a:pt x="7322903" y="5967241"/>
                </a:cubicBezTo>
                <a:cubicBezTo>
                  <a:pt x="7322903" y="5973534"/>
                  <a:pt x="7316512" y="5973534"/>
                  <a:pt x="7316512" y="5979828"/>
                </a:cubicBezTo>
                <a:cubicBezTo>
                  <a:pt x="7290947" y="5967241"/>
                  <a:pt x="7252603" y="5976682"/>
                  <a:pt x="7246211" y="5989268"/>
                </a:cubicBezTo>
                <a:cubicBezTo>
                  <a:pt x="7201475" y="5995562"/>
                  <a:pt x="7258994" y="5970387"/>
                  <a:pt x="7227038" y="5967241"/>
                </a:cubicBezTo>
                <a:cubicBezTo>
                  <a:pt x="7231831" y="5964094"/>
                  <a:pt x="7237823" y="5963110"/>
                  <a:pt x="7244713" y="5963258"/>
                </a:cubicBezTo>
                <a:close/>
                <a:moveTo>
                  <a:pt x="5209858" y="5962037"/>
                </a:moveTo>
                <a:cubicBezTo>
                  <a:pt x="5225891" y="5960078"/>
                  <a:pt x="5255040" y="5966708"/>
                  <a:pt x="5273696" y="5964296"/>
                </a:cubicBezTo>
                <a:cubicBezTo>
                  <a:pt x="5286134" y="5967511"/>
                  <a:pt x="5211510" y="5977153"/>
                  <a:pt x="5279915" y="5980367"/>
                </a:cubicBezTo>
                <a:cubicBezTo>
                  <a:pt x="5279915" y="5993224"/>
                  <a:pt x="5242602" y="5980367"/>
                  <a:pt x="5223948" y="5983582"/>
                </a:cubicBezTo>
                <a:cubicBezTo>
                  <a:pt x="5242602" y="5973939"/>
                  <a:pt x="5217729" y="5970725"/>
                  <a:pt x="5199073" y="5967511"/>
                </a:cubicBezTo>
                <a:cubicBezTo>
                  <a:pt x="5200627" y="5964296"/>
                  <a:pt x="5204515" y="5962689"/>
                  <a:pt x="5209858" y="5962037"/>
                </a:cubicBezTo>
                <a:close/>
                <a:moveTo>
                  <a:pt x="10164182" y="5938958"/>
                </a:moveTo>
                <a:cubicBezTo>
                  <a:pt x="10179418" y="5938123"/>
                  <a:pt x="10192248" y="5938123"/>
                  <a:pt x="10205078" y="5941462"/>
                </a:cubicBezTo>
                <a:cubicBezTo>
                  <a:pt x="10205078" y="5944802"/>
                  <a:pt x="10198663" y="5948142"/>
                  <a:pt x="10192248" y="5951481"/>
                </a:cubicBezTo>
                <a:cubicBezTo>
                  <a:pt x="10192248" y="5951481"/>
                  <a:pt x="10185833" y="5951481"/>
                  <a:pt x="10179418" y="5951481"/>
                </a:cubicBezTo>
                <a:cubicBezTo>
                  <a:pt x="10160173" y="5954820"/>
                  <a:pt x="10160173" y="5944802"/>
                  <a:pt x="10153758" y="5941462"/>
                </a:cubicBezTo>
                <a:cubicBezTo>
                  <a:pt x="10153758" y="5948142"/>
                  <a:pt x="10153758" y="5954820"/>
                  <a:pt x="10160173" y="5958160"/>
                </a:cubicBezTo>
                <a:cubicBezTo>
                  <a:pt x="10134513" y="5958160"/>
                  <a:pt x="10108853" y="5958160"/>
                  <a:pt x="10108853" y="5941462"/>
                </a:cubicBezTo>
                <a:cubicBezTo>
                  <a:pt x="10131306" y="5941462"/>
                  <a:pt x="10148946" y="5939793"/>
                  <a:pt x="10164182" y="5938958"/>
                </a:cubicBezTo>
                <a:close/>
                <a:moveTo>
                  <a:pt x="15634542" y="5935143"/>
                </a:moveTo>
                <a:cubicBezTo>
                  <a:pt x="15653485" y="5938380"/>
                  <a:pt x="15672429" y="5941617"/>
                  <a:pt x="15685058" y="5944854"/>
                </a:cubicBezTo>
                <a:cubicBezTo>
                  <a:pt x="15735573" y="5941617"/>
                  <a:pt x="15786089" y="5925434"/>
                  <a:pt x="15811347" y="5957800"/>
                </a:cubicBezTo>
                <a:cubicBezTo>
                  <a:pt x="15811347" y="5957800"/>
                  <a:pt x="15805033" y="5957800"/>
                  <a:pt x="15805033" y="5957800"/>
                </a:cubicBezTo>
                <a:cubicBezTo>
                  <a:pt x="15773460" y="5954563"/>
                  <a:pt x="15741888" y="5951327"/>
                  <a:pt x="15722945" y="5964274"/>
                </a:cubicBezTo>
                <a:cubicBezTo>
                  <a:pt x="15704001" y="5964274"/>
                  <a:pt x="15704001" y="5954563"/>
                  <a:pt x="15697686" y="5951327"/>
                </a:cubicBezTo>
                <a:cubicBezTo>
                  <a:pt x="15691372" y="5957800"/>
                  <a:pt x="15697686" y="5967510"/>
                  <a:pt x="15685058" y="5967510"/>
                </a:cubicBezTo>
                <a:cubicBezTo>
                  <a:pt x="15647171" y="5961037"/>
                  <a:pt x="15634542" y="5967510"/>
                  <a:pt x="15590341" y="5967510"/>
                </a:cubicBezTo>
                <a:cubicBezTo>
                  <a:pt x="15590341" y="5967510"/>
                  <a:pt x="15590341" y="5964274"/>
                  <a:pt x="15590341" y="5964274"/>
                </a:cubicBezTo>
                <a:cubicBezTo>
                  <a:pt x="15571397" y="5964274"/>
                  <a:pt x="15552454" y="5964274"/>
                  <a:pt x="15552454" y="5951327"/>
                </a:cubicBezTo>
                <a:cubicBezTo>
                  <a:pt x="15602970" y="5944854"/>
                  <a:pt x="15621912" y="5957800"/>
                  <a:pt x="15659799" y="5957800"/>
                </a:cubicBezTo>
                <a:cubicBezTo>
                  <a:pt x="15672429" y="5935143"/>
                  <a:pt x="15621912" y="5957800"/>
                  <a:pt x="15634542" y="5935143"/>
                </a:cubicBezTo>
                <a:close/>
                <a:moveTo>
                  <a:pt x="5677909" y="5934394"/>
                </a:moveTo>
                <a:cubicBezTo>
                  <a:pt x="5688933" y="5935174"/>
                  <a:pt x="5699960" y="5938291"/>
                  <a:pt x="5703110" y="5941407"/>
                </a:cubicBezTo>
                <a:cubicBezTo>
                  <a:pt x="5703110" y="5941407"/>
                  <a:pt x="5703110" y="5944524"/>
                  <a:pt x="5703110" y="5944524"/>
                </a:cubicBezTo>
                <a:cubicBezTo>
                  <a:pt x="5703110" y="5944524"/>
                  <a:pt x="5696809" y="5944524"/>
                  <a:pt x="5690510" y="5944524"/>
                </a:cubicBezTo>
                <a:cubicBezTo>
                  <a:pt x="5671608" y="5947641"/>
                  <a:pt x="5665307" y="5944524"/>
                  <a:pt x="5652706" y="5941407"/>
                </a:cubicBezTo>
                <a:cubicBezTo>
                  <a:pt x="5655856" y="5935174"/>
                  <a:pt x="5666883" y="5933615"/>
                  <a:pt x="5677909" y="5934394"/>
                </a:cubicBezTo>
                <a:close/>
                <a:moveTo>
                  <a:pt x="1283097" y="5929945"/>
                </a:moveTo>
                <a:cubicBezTo>
                  <a:pt x="1290520" y="5928136"/>
                  <a:pt x="1305959" y="5935368"/>
                  <a:pt x="1310710" y="5935368"/>
                </a:cubicBezTo>
                <a:cubicBezTo>
                  <a:pt x="1329712" y="5930547"/>
                  <a:pt x="1339213" y="5929342"/>
                  <a:pt x="1342281" y="5929945"/>
                </a:cubicBezTo>
                <a:cubicBezTo>
                  <a:pt x="1351486" y="5931753"/>
                  <a:pt x="1302793" y="5949833"/>
                  <a:pt x="1279039" y="5935368"/>
                </a:cubicBezTo>
                <a:cubicBezTo>
                  <a:pt x="1279039" y="5932154"/>
                  <a:pt x="1280622" y="5930547"/>
                  <a:pt x="1283097" y="5929945"/>
                </a:cubicBezTo>
                <a:close/>
                <a:moveTo>
                  <a:pt x="3016822" y="5910240"/>
                </a:moveTo>
                <a:cubicBezTo>
                  <a:pt x="3042023" y="5910240"/>
                  <a:pt x="3060924" y="5910240"/>
                  <a:pt x="3079826" y="5910240"/>
                </a:cubicBezTo>
                <a:cubicBezTo>
                  <a:pt x="3079826" y="5921928"/>
                  <a:pt x="2979019" y="5919005"/>
                  <a:pt x="3016822" y="5910240"/>
                </a:cubicBezTo>
                <a:close/>
                <a:moveTo>
                  <a:pt x="5912745" y="5909655"/>
                </a:moveTo>
                <a:lnTo>
                  <a:pt x="5946237" y="5909655"/>
                </a:lnTo>
                <a:lnTo>
                  <a:pt x="5925345" y="5912869"/>
                </a:lnTo>
                <a:cubicBezTo>
                  <a:pt x="5925345" y="5925726"/>
                  <a:pt x="5956849" y="5916083"/>
                  <a:pt x="5969450" y="5919298"/>
                </a:cubicBezTo>
                <a:cubicBezTo>
                  <a:pt x="5956849" y="5925726"/>
                  <a:pt x="5937947" y="5928940"/>
                  <a:pt x="5919045" y="5928940"/>
                </a:cubicBezTo>
                <a:cubicBezTo>
                  <a:pt x="5912745" y="5925726"/>
                  <a:pt x="5912745" y="5919298"/>
                  <a:pt x="5900144" y="5919298"/>
                </a:cubicBezTo>
                <a:cubicBezTo>
                  <a:pt x="5906445" y="5916083"/>
                  <a:pt x="5912745" y="5912869"/>
                  <a:pt x="5912745" y="5909655"/>
                </a:cubicBezTo>
                <a:close/>
                <a:moveTo>
                  <a:pt x="5951807" y="5908798"/>
                </a:moveTo>
                <a:lnTo>
                  <a:pt x="5950548" y="5909655"/>
                </a:lnTo>
                <a:lnTo>
                  <a:pt x="5946237" y="5909655"/>
                </a:lnTo>
                <a:close/>
                <a:moveTo>
                  <a:pt x="15228561" y="5897091"/>
                </a:moveTo>
                <a:cubicBezTo>
                  <a:pt x="15266659" y="5919590"/>
                  <a:pt x="15292058" y="5893876"/>
                  <a:pt x="15342854" y="5897091"/>
                </a:cubicBezTo>
                <a:cubicBezTo>
                  <a:pt x="15355553" y="5909947"/>
                  <a:pt x="15380951" y="5913162"/>
                  <a:pt x="15393650" y="5919590"/>
                </a:cubicBezTo>
                <a:cubicBezTo>
                  <a:pt x="15387300" y="5919590"/>
                  <a:pt x="15387300" y="5929233"/>
                  <a:pt x="15380951" y="5929233"/>
                </a:cubicBezTo>
                <a:cubicBezTo>
                  <a:pt x="15374601" y="5929233"/>
                  <a:pt x="15368251" y="5929233"/>
                  <a:pt x="15361903" y="5929233"/>
                </a:cubicBezTo>
                <a:cubicBezTo>
                  <a:pt x="15361903" y="5922804"/>
                  <a:pt x="15374601" y="5922804"/>
                  <a:pt x="15361903" y="5919590"/>
                </a:cubicBezTo>
                <a:cubicBezTo>
                  <a:pt x="15349203" y="5929233"/>
                  <a:pt x="15368251" y="5929233"/>
                  <a:pt x="15355553" y="5942090"/>
                </a:cubicBezTo>
                <a:cubicBezTo>
                  <a:pt x="15387300" y="5945303"/>
                  <a:pt x="15406349" y="5926019"/>
                  <a:pt x="15412699" y="5945303"/>
                </a:cubicBezTo>
                <a:cubicBezTo>
                  <a:pt x="15400000" y="5948518"/>
                  <a:pt x="15380951" y="5945303"/>
                  <a:pt x="15380951" y="5951732"/>
                </a:cubicBezTo>
                <a:cubicBezTo>
                  <a:pt x="15374601" y="5951732"/>
                  <a:pt x="15368251" y="5951732"/>
                  <a:pt x="15361903" y="5951732"/>
                </a:cubicBezTo>
                <a:cubicBezTo>
                  <a:pt x="15304756" y="5958160"/>
                  <a:pt x="15253960" y="5932447"/>
                  <a:pt x="15190464" y="5913162"/>
                </a:cubicBezTo>
                <a:cubicBezTo>
                  <a:pt x="15215863" y="5919590"/>
                  <a:pt x="15209512" y="5900305"/>
                  <a:pt x="15228561" y="5897091"/>
                </a:cubicBezTo>
                <a:close/>
                <a:moveTo>
                  <a:pt x="10457274" y="5896798"/>
                </a:moveTo>
                <a:cubicBezTo>
                  <a:pt x="10482651" y="5912869"/>
                  <a:pt x="10571475" y="5890370"/>
                  <a:pt x="10596853" y="5909655"/>
                </a:cubicBezTo>
                <a:cubicBezTo>
                  <a:pt x="10584165" y="5909655"/>
                  <a:pt x="10571475" y="5906441"/>
                  <a:pt x="10571475" y="5912869"/>
                </a:cubicBezTo>
                <a:cubicBezTo>
                  <a:pt x="10577820" y="5916083"/>
                  <a:pt x="10584165" y="5912869"/>
                  <a:pt x="10584165" y="5919298"/>
                </a:cubicBezTo>
                <a:cubicBezTo>
                  <a:pt x="10546097" y="5916083"/>
                  <a:pt x="10527063" y="5928940"/>
                  <a:pt x="10482651" y="5925726"/>
                </a:cubicBezTo>
                <a:cubicBezTo>
                  <a:pt x="10482651" y="5925726"/>
                  <a:pt x="10476307" y="5925726"/>
                  <a:pt x="10476307" y="5925726"/>
                </a:cubicBezTo>
                <a:cubicBezTo>
                  <a:pt x="10438240" y="5912869"/>
                  <a:pt x="10425551" y="5919298"/>
                  <a:pt x="10438240" y="5909655"/>
                </a:cubicBezTo>
                <a:cubicBezTo>
                  <a:pt x="10412863" y="5906441"/>
                  <a:pt x="10419207" y="5925726"/>
                  <a:pt x="10387484" y="5919298"/>
                </a:cubicBezTo>
                <a:cubicBezTo>
                  <a:pt x="10406517" y="5903227"/>
                  <a:pt x="10349417" y="5909655"/>
                  <a:pt x="10381140" y="5903227"/>
                </a:cubicBezTo>
                <a:cubicBezTo>
                  <a:pt x="10406517" y="5903227"/>
                  <a:pt x="10425551" y="5893584"/>
                  <a:pt x="10457274" y="5896798"/>
                </a:cubicBezTo>
                <a:close/>
                <a:moveTo>
                  <a:pt x="7787861" y="5892830"/>
                </a:moveTo>
                <a:cubicBezTo>
                  <a:pt x="7805462" y="5895054"/>
                  <a:pt x="7822167" y="5911064"/>
                  <a:pt x="7846034" y="5896833"/>
                </a:cubicBezTo>
                <a:cubicBezTo>
                  <a:pt x="7852396" y="5896833"/>
                  <a:pt x="7858761" y="5896833"/>
                  <a:pt x="7865126" y="5896833"/>
                </a:cubicBezTo>
                <a:cubicBezTo>
                  <a:pt x="7865126" y="5896833"/>
                  <a:pt x="7871490" y="5896833"/>
                  <a:pt x="7871490" y="5896833"/>
                </a:cubicBezTo>
                <a:cubicBezTo>
                  <a:pt x="7877853" y="5903158"/>
                  <a:pt x="7884217" y="5909483"/>
                  <a:pt x="7865126" y="5909483"/>
                </a:cubicBezTo>
                <a:cubicBezTo>
                  <a:pt x="7865126" y="5912646"/>
                  <a:pt x="7871490" y="5915808"/>
                  <a:pt x="7884217" y="5918971"/>
                </a:cubicBezTo>
                <a:cubicBezTo>
                  <a:pt x="7871490" y="5934784"/>
                  <a:pt x="7852396" y="5912646"/>
                  <a:pt x="7833305" y="5918971"/>
                </a:cubicBezTo>
                <a:cubicBezTo>
                  <a:pt x="7833305" y="5909483"/>
                  <a:pt x="7852396" y="5915808"/>
                  <a:pt x="7858761" y="5909483"/>
                </a:cubicBezTo>
                <a:cubicBezTo>
                  <a:pt x="7839669" y="5890507"/>
                  <a:pt x="7820577" y="5915808"/>
                  <a:pt x="7807848" y="5918971"/>
                </a:cubicBezTo>
                <a:cubicBezTo>
                  <a:pt x="7801485" y="5918971"/>
                  <a:pt x="7801485" y="5918971"/>
                  <a:pt x="7795120" y="5918971"/>
                </a:cubicBezTo>
                <a:cubicBezTo>
                  <a:pt x="7801485" y="5899995"/>
                  <a:pt x="7782391" y="5903158"/>
                  <a:pt x="7769664" y="5896833"/>
                </a:cubicBezTo>
                <a:cubicBezTo>
                  <a:pt x="7776028" y="5892880"/>
                  <a:pt x="7781995" y="5892089"/>
                  <a:pt x="7787861" y="5892830"/>
                </a:cubicBezTo>
                <a:close/>
                <a:moveTo>
                  <a:pt x="11745156" y="5891214"/>
                </a:moveTo>
                <a:cubicBezTo>
                  <a:pt x="11759289" y="5890461"/>
                  <a:pt x="11779736" y="5901912"/>
                  <a:pt x="11803793" y="5897090"/>
                </a:cubicBezTo>
                <a:cubicBezTo>
                  <a:pt x="11790963" y="5906733"/>
                  <a:pt x="11771718" y="5909947"/>
                  <a:pt x="11810208" y="5909947"/>
                </a:cubicBezTo>
                <a:cubicBezTo>
                  <a:pt x="11829453" y="5916375"/>
                  <a:pt x="11765303" y="5913162"/>
                  <a:pt x="11758888" y="5919590"/>
                </a:cubicBezTo>
                <a:cubicBezTo>
                  <a:pt x="11746058" y="5913162"/>
                  <a:pt x="11752473" y="5909947"/>
                  <a:pt x="11758888" y="5903519"/>
                </a:cubicBezTo>
                <a:cubicBezTo>
                  <a:pt x="11746058" y="5903519"/>
                  <a:pt x="11746058" y="5897090"/>
                  <a:pt x="11733228" y="5897090"/>
                </a:cubicBezTo>
                <a:cubicBezTo>
                  <a:pt x="11736436" y="5893072"/>
                  <a:pt x="11740445" y="5891465"/>
                  <a:pt x="11745156" y="5891214"/>
                </a:cubicBezTo>
                <a:close/>
                <a:moveTo>
                  <a:pt x="6000951" y="5890370"/>
                </a:moveTo>
                <a:cubicBezTo>
                  <a:pt x="5994652" y="5898405"/>
                  <a:pt x="5986776" y="5902423"/>
                  <a:pt x="5974962" y="5905235"/>
                </a:cubicBezTo>
                <a:lnTo>
                  <a:pt x="5951807" y="5908798"/>
                </a:lnTo>
                <a:lnTo>
                  <a:pt x="5969450" y="5896798"/>
                </a:lnTo>
                <a:cubicBezTo>
                  <a:pt x="5975751" y="5893584"/>
                  <a:pt x="5988351" y="5890370"/>
                  <a:pt x="6000951" y="5890370"/>
                </a:cubicBezTo>
                <a:close/>
                <a:moveTo>
                  <a:pt x="12074598" y="5887667"/>
                </a:moveTo>
                <a:cubicBezTo>
                  <a:pt x="12093499" y="5884526"/>
                  <a:pt x="12087200" y="5897091"/>
                  <a:pt x="12099800" y="5897091"/>
                </a:cubicBezTo>
                <a:cubicBezTo>
                  <a:pt x="12024195" y="5925361"/>
                  <a:pt x="11980091" y="5915937"/>
                  <a:pt x="11917087" y="5934785"/>
                </a:cubicBezTo>
                <a:cubicBezTo>
                  <a:pt x="11898185" y="5890809"/>
                  <a:pt x="12068298" y="5912797"/>
                  <a:pt x="12074598" y="5887667"/>
                </a:cubicBezTo>
                <a:close/>
                <a:moveTo>
                  <a:pt x="8869816" y="5887059"/>
                </a:moveTo>
                <a:cubicBezTo>
                  <a:pt x="8876145" y="5887059"/>
                  <a:pt x="8882472" y="5887059"/>
                  <a:pt x="8895127" y="5887059"/>
                </a:cubicBezTo>
                <a:cubicBezTo>
                  <a:pt x="8895127" y="5887059"/>
                  <a:pt x="8895127" y="5890240"/>
                  <a:pt x="8895127" y="5890240"/>
                </a:cubicBezTo>
                <a:cubicBezTo>
                  <a:pt x="8914111" y="5890240"/>
                  <a:pt x="8901456" y="5896604"/>
                  <a:pt x="8901456" y="5902967"/>
                </a:cubicBezTo>
                <a:cubicBezTo>
                  <a:pt x="8920439" y="5899786"/>
                  <a:pt x="8964733" y="5909331"/>
                  <a:pt x="8971061" y="5896604"/>
                </a:cubicBezTo>
                <a:cubicBezTo>
                  <a:pt x="8964733" y="5896604"/>
                  <a:pt x="8964733" y="5893422"/>
                  <a:pt x="8958406" y="5890240"/>
                </a:cubicBezTo>
                <a:cubicBezTo>
                  <a:pt x="8971061" y="5893422"/>
                  <a:pt x="8977388" y="5896604"/>
                  <a:pt x="8983716" y="5896604"/>
                </a:cubicBezTo>
                <a:cubicBezTo>
                  <a:pt x="8990043" y="5896604"/>
                  <a:pt x="8990043" y="5896604"/>
                  <a:pt x="8996372" y="5896604"/>
                </a:cubicBezTo>
                <a:cubicBezTo>
                  <a:pt x="9034338" y="5877513"/>
                  <a:pt x="9072304" y="5918876"/>
                  <a:pt x="9097615" y="5887059"/>
                </a:cubicBezTo>
                <a:cubicBezTo>
                  <a:pt x="9097615" y="5887059"/>
                  <a:pt x="9103944" y="5887059"/>
                  <a:pt x="9103944" y="5887059"/>
                </a:cubicBezTo>
                <a:cubicBezTo>
                  <a:pt x="9129254" y="5893422"/>
                  <a:pt x="9167221" y="5893422"/>
                  <a:pt x="9167221" y="5918876"/>
                </a:cubicBezTo>
                <a:cubicBezTo>
                  <a:pt x="9141910" y="5915694"/>
                  <a:pt x="9141910" y="5925239"/>
                  <a:pt x="9122926" y="5925239"/>
                </a:cubicBezTo>
                <a:cubicBezTo>
                  <a:pt x="9110271" y="5918876"/>
                  <a:pt x="9103944" y="5909331"/>
                  <a:pt x="9072304" y="5912512"/>
                </a:cubicBezTo>
                <a:cubicBezTo>
                  <a:pt x="9059649" y="5912512"/>
                  <a:pt x="9059649" y="5902967"/>
                  <a:pt x="9046994" y="5902967"/>
                </a:cubicBezTo>
                <a:cubicBezTo>
                  <a:pt x="9015354" y="5912512"/>
                  <a:pt x="9021683" y="5922058"/>
                  <a:pt x="8971061" y="5925239"/>
                </a:cubicBezTo>
                <a:cubicBezTo>
                  <a:pt x="8977388" y="5915694"/>
                  <a:pt x="8971061" y="5915694"/>
                  <a:pt x="8971061" y="5909331"/>
                </a:cubicBezTo>
                <a:cubicBezTo>
                  <a:pt x="8945750" y="5912512"/>
                  <a:pt x="8895127" y="5918876"/>
                  <a:pt x="8882472" y="5902967"/>
                </a:cubicBezTo>
                <a:cubicBezTo>
                  <a:pt x="8857161" y="5906149"/>
                  <a:pt x="8895127" y="5909331"/>
                  <a:pt x="8895127" y="5918876"/>
                </a:cubicBezTo>
                <a:cubicBezTo>
                  <a:pt x="8888800" y="5918876"/>
                  <a:pt x="8888800" y="5918876"/>
                  <a:pt x="8882472" y="5918876"/>
                </a:cubicBezTo>
                <a:cubicBezTo>
                  <a:pt x="8869816" y="5934785"/>
                  <a:pt x="8831850" y="5922058"/>
                  <a:pt x="8819195" y="5928421"/>
                </a:cubicBezTo>
                <a:cubicBezTo>
                  <a:pt x="8800212" y="5918876"/>
                  <a:pt x="8774901" y="5922058"/>
                  <a:pt x="8768573" y="5918876"/>
                </a:cubicBezTo>
                <a:cubicBezTo>
                  <a:pt x="8781228" y="5912512"/>
                  <a:pt x="8800212" y="5906149"/>
                  <a:pt x="8831850" y="5909331"/>
                </a:cubicBezTo>
                <a:cubicBezTo>
                  <a:pt x="8819195" y="5883877"/>
                  <a:pt x="8863489" y="5899786"/>
                  <a:pt x="8869816" y="5887059"/>
                </a:cubicBezTo>
                <a:close/>
                <a:moveTo>
                  <a:pt x="15382034" y="5874007"/>
                </a:moveTo>
                <a:cubicBezTo>
                  <a:pt x="15382034" y="5874007"/>
                  <a:pt x="15388378" y="5874007"/>
                  <a:pt x="15388378" y="5874007"/>
                </a:cubicBezTo>
                <a:cubicBezTo>
                  <a:pt x="15426445" y="5877346"/>
                  <a:pt x="15375690" y="5890704"/>
                  <a:pt x="15369345" y="5897382"/>
                </a:cubicBezTo>
                <a:cubicBezTo>
                  <a:pt x="15375690" y="5884025"/>
                  <a:pt x="15350311" y="5890704"/>
                  <a:pt x="15343967" y="5880685"/>
                </a:cubicBezTo>
                <a:cubicBezTo>
                  <a:pt x="15369345" y="5880685"/>
                  <a:pt x="15375690" y="5890704"/>
                  <a:pt x="15382034" y="5874007"/>
                </a:cubicBezTo>
                <a:close/>
                <a:moveTo>
                  <a:pt x="10772905" y="5874007"/>
                </a:moveTo>
                <a:cubicBezTo>
                  <a:pt x="10810888" y="5874007"/>
                  <a:pt x="10829879" y="5883729"/>
                  <a:pt x="10848872" y="5896692"/>
                </a:cubicBezTo>
                <a:cubicBezTo>
                  <a:pt x="10810888" y="5893451"/>
                  <a:pt x="10810888" y="5899933"/>
                  <a:pt x="10804557" y="5909655"/>
                </a:cubicBezTo>
                <a:cubicBezTo>
                  <a:pt x="10785566" y="5903174"/>
                  <a:pt x="10722259" y="5886970"/>
                  <a:pt x="10741251" y="5909655"/>
                </a:cubicBezTo>
                <a:cubicBezTo>
                  <a:pt x="10772905" y="5919377"/>
                  <a:pt x="10652623" y="5945303"/>
                  <a:pt x="10608308" y="5912896"/>
                </a:cubicBezTo>
                <a:cubicBezTo>
                  <a:pt x="10627300" y="5909655"/>
                  <a:pt x="10639962" y="5929099"/>
                  <a:pt x="10646291" y="5912896"/>
                </a:cubicBezTo>
                <a:cubicBezTo>
                  <a:pt x="10627300" y="5903174"/>
                  <a:pt x="10639962" y="5903174"/>
                  <a:pt x="10608308" y="5909655"/>
                </a:cubicBezTo>
                <a:cubicBezTo>
                  <a:pt x="10608308" y="5903174"/>
                  <a:pt x="10608308" y="5899933"/>
                  <a:pt x="10608308" y="5896692"/>
                </a:cubicBezTo>
                <a:cubicBezTo>
                  <a:pt x="10614639" y="5896692"/>
                  <a:pt x="10620969" y="5896692"/>
                  <a:pt x="10627300" y="5896692"/>
                </a:cubicBezTo>
                <a:cubicBezTo>
                  <a:pt x="10665284" y="5886970"/>
                  <a:pt x="10671614" y="5893451"/>
                  <a:pt x="10703267" y="5886970"/>
                </a:cubicBezTo>
                <a:cubicBezTo>
                  <a:pt x="10715929" y="5896692"/>
                  <a:pt x="10734921" y="5880488"/>
                  <a:pt x="10766573" y="5886970"/>
                </a:cubicBezTo>
                <a:cubicBezTo>
                  <a:pt x="10766573" y="5880488"/>
                  <a:pt x="10766573" y="5874007"/>
                  <a:pt x="10772905" y="5874007"/>
                </a:cubicBezTo>
                <a:close/>
                <a:moveTo>
                  <a:pt x="2170621" y="5871669"/>
                </a:moveTo>
                <a:cubicBezTo>
                  <a:pt x="2170621" y="5877962"/>
                  <a:pt x="2157932" y="5890549"/>
                  <a:pt x="2202344" y="5890549"/>
                </a:cubicBezTo>
                <a:cubicBezTo>
                  <a:pt x="2202344" y="5899990"/>
                  <a:pt x="2176965" y="5899990"/>
                  <a:pt x="2176965" y="5890549"/>
                </a:cubicBezTo>
                <a:cubicBezTo>
                  <a:pt x="2170621" y="5893697"/>
                  <a:pt x="2164277" y="5912577"/>
                  <a:pt x="2164277" y="5890549"/>
                </a:cubicBezTo>
                <a:cubicBezTo>
                  <a:pt x="2151588" y="5890549"/>
                  <a:pt x="2145242" y="5890549"/>
                  <a:pt x="2138898" y="5890549"/>
                </a:cubicBezTo>
                <a:cubicBezTo>
                  <a:pt x="2119865" y="5887403"/>
                  <a:pt x="2170621" y="5881109"/>
                  <a:pt x="2170621" y="5871669"/>
                </a:cubicBezTo>
                <a:close/>
                <a:moveTo>
                  <a:pt x="1564150" y="5871669"/>
                </a:moveTo>
                <a:cubicBezTo>
                  <a:pt x="1570514" y="5878014"/>
                  <a:pt x="1564150" y="5890704"/>
                  <a:pt x="1576879" y="5893876"/>
                </a:cubicBezTo>
                <a:cubicBezTo>
                  <a:pt x="1545058" y="5893876"/>
                  <a:pt x="1513238" y="5884359"/>
                  <a:pt x="1462325" y="5890704"/>
                </a:cubicBezTo>
                <a:cubicBezTo>
                  <a:pt x="1494145" y="5874842"/>
                  <a:pt x="1519603" y="5878014"/>
                  <a:pt x="1564150" y="5871669"/>
                </a:cubicBezTo>
                <a:close/>
                <a:moveTo>
                  <a:pt x="12105449" y="5870138"/>
                </a:moveTo>
                <a:cubicBezTo>
                  <a:pt x="12121170" y="5869092"/>
                  <a:pt x="12134221" y="5877460"/>
                  <a:pt x="12157950" y="5875069"/>
                </a:cubicBezTo>
                <a:cubicBezTo>
                  <a:pt x="12170605" y="5875069"/>
                  <a:pt x="12189587" y="5875069"/>
                  <a:pt x="12202243" y="5875069"/>
                </a:cubicBezTo>
                <a:cubicBezTo>
                  <a:pt x="12221227" y="5884632"/>
                  <a:pt x="12157950" y="5884632"/>
                  <a:pt x="12157950" y="5897382"/>
                </a:cubicBezTo>
                <a:cubicBezTo>
                  <a:pt x="12145294" y="5881444"/>
                  <a:pt x="12101000" y="5878257"/>
                  <a:pt x="12088344" y="5875069"/>
                </a:cubicBezTo>
                <a:cubicBezTo>
                  <a:pt x="12094671" y="5871881"/>
                  <a:pt x="12100209" y="5870487"/>
                  <a:pt x="12105449" y="5870138"/>
                </a:cubicBezTo>
                <a:close/>
                <a:moveTo>
                  <a:pt x="4465928" y="5865387"/>
                </a:moveTo>
                <a:cubicBezTo>
                  <a:pt x="4497429" y="5862319"/>
                  <a:pt x="4516331" y="5865387"/>
                  <a:pt x="4510030" y="5886864"/>
                </a:cubicBezTo>
                <a:cubicBezTo>
                  <a:pt x="4503730" y="5874592"/>
                  <a:pt x="4465928" y="5880728"/>
                  <a:pt x="4465928" y="5865387"/>
                </a:cubicBezTo>
                <a:close/>
                <a:moveTo>
                  <a:pt x="9755110" y="5858813"/>
                </a:moveTo>
                <a:cubicBezTo>
                  <a:pt x="9774356" y="5861985"/>
                  <a:pt x="9806431" y="5858813"/>
                  <a:pt x="9806431" y="5874675"/>
                </a:cubicBezTo>
                <a:cubicBezTo>
                  <a:pt x="9787186" y="5861985"/>
                  <a:pt x="9774356" y="5881020"/>
                  <a:pt x="9742280" y="5874675"/>
                </a:cubicBezTo>
                <a:cubicBezTo>
                  <a:pt x="9748695" y="5871503"/>
                  <a:pt x="9755110" y="5865158"/>
                  <a:pt x="9755110" y="5858813"/>
                </a:cubicBezTo>
                <a:close/>
                <a:moveTo>
                  <a:pt x="14852101" y="5854224"/>
                </a:moveTo>
                <a:cubicBezTo>
                  <a:pt x="14856760" y="5854323"/>
                  <a:pt x="14860726" y="5855518"/>
                  <a:pt x="14863898" y="5858706"/>
                </a:cubicBezTo>
                <a:cubicBezTo>
                  <a:pt x="14851208" y="5858706"/>
                  <a:pt x="14844864" y="5861894"/>
                  <a:pt x="14844864" y="5871456"/>
                </a:cubicBezTo>
                <a:cubicBezTo>
                  <a:pt x="14857554" y="5871456"/>
                  <a:pt x="14876587" y="5868269"/>
                  <a:pt x="14876587" y="5874644"/>
                </a:cubicBezTo>
                <a:cubicBezTo>
                  <a:pt x="14876587" y="5881019"/>
                  <a:pt x="14863898" y="5881019"/>
                  <a:pt x="14851208" y="5881019"/>
                </a:cubicBezTo>
                <a:cubicBezTo>
                  <a:pt x="14851208" y="5881019"/>
                  <a:pt x="14844864" y="5881019"/>
                  <a:pt x="14844864" y="5881019"/>
                </a:cubicBezTo>
                <a:cubicBezTo>
                  <a:pt x="14844864" y="5861894"/>
                  <a:pt x="14806797" y="5868269"/>
                  <a:pt x="14794108" y="5858706"/>
                </a:cubicBezTo>
                <a:cubicBezTo>
                  <a:pt x="14817901" y="5863487"/>
                  <a:pt x="14838123" y="5853925"/>
                  <a:pt x="14852101" y="5854224"/>
                </a:cubicBezTo>
                <a:close/>
                <a:moveTo>
                  <a:pt x="15078278" y="5851544"/>
                </a:moveTo>
                <a:cubicBezTo>
                  <a:pt x="15092257" y="5851693"/>
                  <a:pt x="15105342" y="5868428"/>
                  <a:pt x="15114859" y="5870819"/>
                </a:cubicBezTo>
                <a:cubicBezTo>
                  <a:pt x="15095826" y="5864444"/>
                  <a:pt x="15064103" y="5874007"/>
                  <a:pt x="15038724" y="5870819"/>
                </a:cubicBezTo>
                <a:cubicBezTo>
                  <a:pt x="15032380" y="5858068"/>
                  <a:pt x="15095826" y="5867631"/>
                  <a:pt x="15064103" y="5858068"/>
                </a:cubicBezTo>
                <a:cubicBezTo>
                  <a:pt x="15068861" y="5853287"/>
                  <a:pt x="15073619" y="5851494"/>
                  <a:pt x="15078278" y="5851544"/>
                </a:cubicBezTo>
                <a:close/>
                <a:moveTo>
                  <a:pt x="2461234" y="5849462"/>
                </a:moveTo>
                <a:cubicBezTo>
                  <a:pt x="2473836" y="5858813"/>
                  <a:pt x="2524239" y="5849462"/>
                  <a:pt x="2536840" y="5858813"/>
                </a:cubicBezTo>
                <a:cubicBezTo>
                  <a:pt x="2524239" y="5868163"/>
                  <a:pt x="2448633" y="5877513"/>
                  <a:pt x="2436033" y="5852579"/>
                </a:cubicBezTo>
                <a:cubicBezTo>
                  <a:pt x="2448633" y="5858813"/>
                  <a:pt x="2454934" y="5858813"/>
                  <a:pt x="2461234" y="5849462"/>
                </a:cubicBezTo>
                <a:close/>
                <a:moveTo>
                  <a:pt x="15456229" y="5842450"/>
                </a:moveTo>
                <a:cubicBezTo>
                  <a:pt x="15418916" y="5855436"/>
                  <a:pt x="15437572" y="5868423"/>
                  <a:pt x="15387824" y="5871670"/>
                </a:cubicBezTo>
                <a:cubicBezTo>
                  <a:pt x="15369168" y="5852189"/>
                  <a:pt x="15418916" y="5842450"/>
                  <a:pt x="15456229" y="5842450"/>
                </a:cubicBezTo>
                <a:close/>
                <a:moveTo>
                  <a:pt x="2657643" y="5842450"/>
                </a:moveTo>
                <a:cubicBezTo>
                  <a:pt x="2664101" y="5855307"/>
                  <a:pt x="2638272" y="5858520"/>
                  <a:pt x="2683470" y="5864949"/>
                </a:cubicBezTo>
                <a:cubicBezTo>
                  <a:pt x="2670558" y="5881020"/>
                  <a:pt x="2644729" y="5858520"/>
                  <a:pt x="2618903" y="5864949"/>
                </a:cubicBezTo>
                <a:cubicBezTo>
                  <a:pt x="2612446" y="5842450"/>
                  <a:pt x="2651187" y="5852092"/>
                  <a:pt x="2657643" y="5842450"/>
                </a:cubicBezTo>
                <a:close/>
                <a:moveTo>
                  <a:pt x="4458920" y="5832515"/>
                </a:moveTo>
                <a:cubicBezTo>
                  <a:pt x="4477519" y="5832515"/>
                  <a:pt x="4502316" y="5832515"/>
                  <a:pt x="4520915" y="5832515"/>
                </a:cubicBezTo>
                <a:cubicBezTo>
                  <a:pt x="4520915" y="5838944"/>
                  <a:pt x="4508516" y="5835729"/>
                  <a:pt x="4496116" y="5835729"/>
                </a:cubicBezTo>
                <a:cubicBezTo>
                  <a:pt x="4502316" y="5842157"/>
                  <a:pt x="4508516" y="5845372"/>
                  <a:pt x="4514716" y="5848586"/>
                </a:cubicBezTo>
                <a:cubicBezTo>
                  <a:pt x="4489918" y="5855014"/>
                  <a:pt x="4465119" y="5861443"/>
                  <a:pt x="4434123" y="5864657"/>
                </a:cubicBezTo>
                <a:cubicBezTo>
                  <a:pt x="4434123" y="5855014"/>
                  <a:pt x="4427923" y="5855014"/>
                  <a:pt x="4415525" y="5851800"/>
                </a:cubicBezTo>
                <a:cubicBezTo>
                  <a:pt x="4427923" y="5838944"/>
                  <a:pt x="4452720" y="5861443"/>
                  <a:pt x="4483717" y="5851800"/>
                </a:cubicBezTo>
                <a:cubicBezTo>
                  <a:pt x="4477519" y="5848586"/>
                  <a:pt x="4471319" y="5842157"/>
                  <a:pt x="4483717" y="5842157"/>
                </a:cubicBezTo>
                <a:cubicBezTo>
                  <a:pt x="4483717" y="5826086"/>
                  <a:pt x="4452720" y="5858229"/>
                  <a:pt x="4458920" y="5832515"/>
                </a:cubicBezTo>
                <a:close/>
                <a:moveTo>
                  <a:pt x="14900288" y="5828370"/>
                </a:moveTo>
                <a:cubicBezTo>
                  <a:pt x="14923989" y="5830869"/>
                  <a:pt x="14947689" y="5849694"/>
                  <a:pt x="14971390" y="5833222"/>
                </a:cubicBezTo>
                <a:cubicBezTo>
                  <a:pt x="14977710" y="5833222"/>
                  <a:pt x="14977710" y="5833222"/>
                  <a:pt x="14984030" y="5833222"/>
                </a:cubicBezTo>
                <a:cubicBezTo>
                  <a:pt x="14977710" y="5852047"/>
                  <a:pt x="15059873" y="5830085"/>
                  <a:pt x="15015632" y="5852047"/>
                </a:cubicBezTo>
                <a:cubicBezTo>
                  <a:pt x="15028271" y="5855184"/>
                  <a:pt x="15053553" y="5836359"/>
                  <a:pt x="15059873" y="5852047"/>
                </a:cubicBezTo>
                <a:cubicBezTo>
                  <a:pt x="15034592" y="5874007"/>
                  <a:pt x="14984030" y="5845772"/>
                  <a:pt x="14990351" y="5874007"/>
                </a:cubicBezTo>
                <a:cubicBezTo>
                  <a:pt x="14946109" y="5861458"/>
                  <a:pt x="14901867" y="5852047"/>
                  <a:pt x="14876587" y="5852047"/>
                </a:cubicBezTo>
                <a:cubicBezTo>
                  <a:pt x="14876587" y="5833222"/>
                  <a:pt x="14908188" y="5858321"/>
                  <a:pt x="14901867" y="5833222"/>
                </a:cubicBezTo>
                <a:cubicBezTo>
                  <a:pt x="14889228" y="5830085"/>
                  <a:pt x="14882907" y="5839497"/>
                  <a:pt x="14876587" y="5833222"/>
                </a:cubicBezTo>
                <a:cubicBezTo>
                  <a:pt x="14884487" y="5828516"/>
                  <a:pt x="14892388" y="5827536"/>
                  <a:pt x="14900288" y="5828370"/>
                </a:cubicBezTo>
                <a:close/>
                <a:moveTo>
                  <a:pt x="14363476" y="5823937"/>
                </a:moveTo>
                <a:cubicBezTo>
                  <a:pt x="14407741" y="5824333"/>
                  <a:pt x="14455166" y="5828286"/>
                  <a:pt x="14496268" y="5826705"/>
                </a:cubicBezTo>
                <a:cubicBezTo>
                  <a:pt x="14464650" y="5848843"/>
                  <a:pt x="14414063" y="5848843"/>
                  <a:pt x="14369800" y="5836193"/>
                </a:cubicBezTo>
                <a:cubicBezTo>
                  <a:pt x="14363476" y="5858331"/>
                  <a:pt x="14426711" y="5839355"/>
                  <a:pt x="14426711" y="5858331"/>
                </a:cubicBezTo>
                <a:cubicBezTo>
                  <a:pt x="14420387" y="5858331"/>
                  <a:pt x="14414063" y="5858331"/>
                  <a:pt x="14407741" y="5858331"/>
                </a:cubicBezTo>
                <a:cubicBezTo>
                  <a:pt x="14407741" y="5845680"/>
                  <a:pt x="14376124" y="5855168"/>
                  <a:pt x="14357154" y="5852006"/>
                </a:cubicBezTo>
                <a:cubicBezTo>
                  <a:pt x="14287596" y="5864656"/>
                  <a:pt x="14230686" y="5858331"/>
                  <a:pt x="14180099" y="5848843"/>
                </a:cubicBezTo>
                <a:cubicBezTo>
                  <a:pt x="14237009" y="5836193"/>
                  <a:pt x="14262302" y="5861493"/>
                  <a:pt x="14325537" y="5848843"/>
                </a:cubicBezTo>
                <a:cubicBezTo>
                  <a:pt x="14300244" y="5836193"/>
                  <a:pt x="14281273" y="5852006"/>
                  <a:pt x="14249657" y="5842518"/>
                </a:cubicBezTo>
                <a:cubicBezTo>
                  <a:pt x="14278112" y="5826705"/>
                  <a:pt x="14319213" y="5823542"/>
                  <a:pt x="14363476" y="5823937"/>
                </a:cubicBezTo>
                <a:close/>
                <a:moveTo>
                  <a:pt x="14647192" y="5820744"/>
                </a:moveTo>
                <a:cubicBezTo>
                  <a:pt x="14673540" y="5814399"/>
                  <a:pt x="14653779" y="5839778"/>
                  <a:pt x="14680127" y="5833433"/>
                </a:cubicBezTo>
                <a:cubicBezTo>
                  <a:pt x="14686714" y="5836606"/>
                  <a:pt x="14680127" y="5836606"/>
                  <a:pt x="14673540" y="5836606"/>
                </a:cubicBezTo>
                <a:cubicBezTo>
                  <a:pt x="14673540" y="5842950"/>
                  <a:pt x="14686714" y="5842950"/>
                  <a:pt x="14693301" y="5842950"/>
                </a:cubicBezTo>
                <a:cubicBezTo>
                  <a:pt x="14686714" y="5858813"/>
                  <a:pt x="14666952" y="5839778"/>
                  <a:pt x="14647192" y="5842950"/>
                </a:cubicBezTo>
                <a:cubicBezTo>
                  <a:pt x="14647192" y="5842950"/>
                  <a:pt x="14640605" y="5842950"/>
                  <a:pt x="14640605" y="5842950"/>
                </a:cubicBezTo>
                <a:cubicBezTo>
                  <a:pt x="14653779" y="5833433"/>
                  <a:pt x="14653779" y="5839778"/>
                  <a:pt x="14647192" y="5820744"/>
                </a:cubicBezTo>
                <a:close/>
                <a:moveTo>
                  <a:pt x="1937700" y="5820281"/>
                </a:moveTo>
                <a:cubicBezTo>
                  <a:pt x="1948018" y="5819889"/>
                  <a:pt x="1955954" y="5820674"/>
                  <a:pt x="1955954" y="5826948"/>
                </a:cubicBezTo>
                <a:cubicBezTo>
                  <a:pt x="1949605" y="5839497"/>
                  <a:pt x="1898809" y="5817536"/>
                  <a:pt x="1917856" y="5833222"/>
                </a:cubicBezTo>
                <a:cubicBezTo>
                  <a:pt x="1930557" y="5836359"/>
                  <a:pt x="1949605" y="5842634"/>
                  <a:pt x="1968654" y="5848909"/>
                </a:cubicBezTo>
                <a:cubicBezTo>
                  <a:pt x="1936907" y="5861458"/>
                  <a:pt x="1898809" y="5842634"/>
                  <a:pt x="1892459" y="5826948"/>
                </a:cubicBezTo>
                <a:cubicBezTo>
                  <a:pt x="1924206" y="5864595"/>
                  <a:pt x="1809914" y="5823811"/>
                  <a:pt x="1841663" y="5836359"/>
                </a:cubicBezTo>
                <a:cubicBezTo>
                  <a:pt x="1835313" y="5845772"/>
                  <a:pt x="1879760" y="5848909"/>
                  <a:pt x="1854362" y="5852047"/>
                </a:cubicBezTo>
                <a:cubicBezTo>
                  <a:pt x="1841663" y="5855184"/>
                  <a:pt x="1816264" y="5839497"/>
                  <a:pt x="1803565" y="5852047"/>
                </a:cubicBezTo>
                <a:cubicBezTo>
                  <a:pt x="1809914" y="5861458"/>
                  <a:pt x="1835313" y="5855184"/>
                  <a:pt x="1841663" y="5864595"/>
                </a:cubicBezTo>
                <a:cubicBezTo>
                  <a:pt x="1822614" y="5874007"/>
                  <a:pt x="1790865" y="5867733"/>
                  <a:pt x="1759119" y="5870870"/>
                </a:cubicBezTo>
                <a:cubicBezTo>
                  <a:pt x="1784516" y="5848909"/>
                  <a:pt x="1746419" y="5874007"/>
                  <a:pt x="1752768" y="5852047"/>
                </a:cubicBezTo>
                <a:cubicBezTo>
                  <a:pt x="1759119" y="5852047"/>
                  <a:pt x="1759119" y="5852047"/>
                  <a:pt x="1759119" y="5852047"/>
                </a:cubicBezTo>
                <a:cubicBezTo>
                  <a:pt x="1797215" y="5848909"/>
                  <a:pt x="1835313" y="5845772"/>
                  <a:pt x="1803565" y="5826948"/>
                </a:cubicBezTo>
                <a:cubicBezTo>
                  <a:pt x="1835313" y="5823811"/>
                  <a:pt x="1879760" y="5830085"/>
                  <a:pt x="1898809" y="5820673"/>
                </a:cubicBezTo>
                <a:cubicBezTo>
                  <a:pt x="1898809" y="5820673"/>
                  <a:pt x="1905158" y="5820673"/>
                  <a:pt x="1905158" y="5820673"/>
                </a:cubicBezTo>
                <a:cubicBezTo>
                  <a:pt x="1914683" y="5822242"/>
                  <a:pt x="1927382" y="5820673"/>
                  <a:pt x="1937700" y="5820281"/>
                </a:cubicBezTo>
                <a:close/>
                <a:moveTo>
                  <a:pt x="14306108" y="5814399"/>
                </a:moveTo>
                <a:cubicBezTo>
                  <a:pt x="14287206" y="5823164"/>
                  <a:pt x="14262003" y="5823164"/>
                  <a:pt x="14230501" y="5826086"/>
                </a:cubicBezTo>
                <a:cubicBezTo>
                  <a:pt x="14249403" y="5814399"/>
                  <a:pt x="14274605" y="5814399"/>
                  <a:pt x="14306108" y="5814399"/>
                </a:cubicBezTo>
                <a:close/>
                <a:moveTo>
                  <a:pt x="13978900" y="5814399"/>
                </a:moveTo>
                <a:cubicBezTo>
                  <a:pt x="13965986" y="5829983"/>
                  <a:pt x="13972443" y="5829983"/>
                  <a:pt x="13959529" y="5842450"/>
                </a:cubicBezTo>
                <a:cubicBezTo>
                  <a:pt x="13959529" y="5851800"/>
                  <a:pt x="13985357" y="5845566"/>
                  <a:pt x="13985357" y="5851800"/>
                </a:cubicBezTo>
                <a:cubicBezTo>
                  <a:pt x="13965986" y="5851800"/>
                  <a:pt x="13940160" y="5851800"/>
                  <a:pt x="13914333" y="5851800"/>
                </a:cubicBezTo>
                <a:cubicBezTo>
                  <a:pt x="13920789" y="5842450"/>
                  <a:pt x="13946617" y="5848683"/>
                  <a:pt x="13953072" y="5842450"/>
                </a:cubicBezTo>
                <a:cubicBezTo>
                  <a:pt x="13946617" y="5836216"/>
                  <a:pt x="13933703" y="5833099"/>
                  <a:pt x="13914333" y="5833099"/>
                </a:cubicBezTo>
                <a:cubicBezTo>
                  <a:pt x="13933703" y="5826865"/>
                  <a:pt x="13959529" y="5820632"/>
                  <a:pt x="13978900" y="5814399"/>
                </a:cubicBezTo>
                <a:close/>
                <a:moveTo>
                  <a:pt x="13788324" y="5814399"/>
                </a:moveTo>
                <a:cubicBezTo>
                  <a:pt x="13838529" y="5814399"/>
                  <a:pt x="13825977" y="5830337"/>
                  <a:pt x="13876182" y="5820774"/>
                </a:cubicBezTo>
                <a:cubicBezTo>
                  <a:pt x="13876182" y="5830337"/>
                  <a:pt x="13882458" y="5833524"/>
                  <a:pt x="13901285" y="5833524"/>
                </a:cubicBezTo>
                <a:cubicBezTo>
                  <a:pt x="13932663" y="5843087"/>
                  <a:pt x="13857355" y="5827149"/>
                  <a:pt x="13876182" y="5849462"/>
                </a:cubicBezTo>
                <a:cubicBezTo>
                  <a:pt x="13869907" y="5849462"/>
                  <a:pt x="13869907" y="5849462"/>
                  <a:pt x="13863632" y="5849462"/>
                </a:cubicBezTo>
                <a:cubicBezTo>
                  <a:pt x="13838529" y="5836712"/>
                  <a:pt x="13800876" y="5833524"/>
                  <a:pt x="13788324" y="5814399"/>
                </a:cubicBezTo>
                <a:close/>
                <a:moveTo>
                  <a:pt x="13636813" y="5813464"/>
                </a:moveTo>
                <a:cubicBezTo>
                  <a:pt x="13662314" y="5845411"/>
                  <a:pt x="13522060" y="5851801"/>
                  <a:pt x="13515685" y="5819853"/>
                </a:cubicBezTo>
                <a:cubicBezTo>
                  <a:pt x="13522060" y="5829438"/>
                  <a:pt x="13579437" y="5823048"/>
                  <a:pt x="13534810" y="5819853"/>
                </a:cubicBezTo>
                <a:cubicBezTo>
                  <a:pt x="13566686" y="5803880"/>
                  <a:pt x="13617687" y="5835827"/>
                  <a:pt x="13636813" y="5813464"/>
                </a:cubicBezTo>
                <a:close/>
                <a:moveTo>
                  <a:pt x="14078618" y="5811600"/>
                </a:moveTo>
                <a:cubicBezTo>
                  <a:pt x="14074232" y="5813902"/>
                  <a:pt x="14046166" y="5826787"/>
                  <a:pt x="14060200" y="5826787"/>
                </a:cubicBezTo>
                <a:cubicBezTo>
                  <a:pt x="14047726" y="5836605"/>
                  <a:pt x="13985357" y="5833333"/>
                  <a:pt x="13985357" y="5813697"/>
                </a:cubicBezTo>
                <a:cubicBezTo>
                  <a:pt x="14041488" y="5813697"/>
                  <a:pt x="14029015" y="5830060"/>
                  <a:pt x="14072673" y="5813697"/>
                </a:cubicBezTo>
                <a:cubicBezTo>
                  <a:pt x="14078911" y="5811242"/>
                  <a:pt x="14080080" y="5810834"/>
                  <a:pt x="14078618" y="5811600"/>
                </a:cubicBezTo>
                <a:close/>
                <a:moveTo>
                  <a:pt x="14186400" y="5810892"/>
                </a:moveTo>
                <a:cubicBezTo>
                  <a:pt x="14211601" y="5814080"/>
                  <a:pt x="14217902" y="5814080"/>
                  <a:pt x="14243105" y="5810892"/>
                </a:cubicBezTo>
                <a:cubicBezTo>
                  <a:pt x="14255705" y="5820455"/>
                  <a:pt x="14199001" y="5817267"/>
                  <a:pt x="14186400" y="5820455"/>
                </a:cubicBezTo>
                <a:cubicBezTo>
                  <a:pt x="14192700" y="5826830"/>
                  <a:pt x="14211601" y="5826830"/>
                  <a:pt x="14224203" y="5826830"/>
                </a:cubicBezTo>
                <a:cubicBezTo>
                  <a:pt x="14205302" y="5833205"/>
                  <a:pt x="14161197" y="5845956"/>
                  <a:pt x="14129695" y="5836392"/>
                </a:cubicBezTo>
                <a:cubicBezTo>
                  <a:pt x="14142296" y="5820455"/>
                  <a:pt x="14192700" y="5833205"/>
                  <a:pt x="14186400" y="5810892"/>
                </a:cubicBezTo>
                <a:close/>
                <a:moveTo>
                  <a:pt x="4383932" y="5810892"/>
                </a:moveTo>
                <a:cubicBezTo>
                  <a:pt x="4402743" y="5817204"/>
                  <a:pt x="4440366" y="5810892"/>
                  <a:pt x="4446634" y="5826671"/>
                </a:cubicBezTo>
                <a:cubicBezTo>
                  <a:pt x="4446634" y="5817204"/>
                  <a:pt x="4459176" y="5814047"/>
                  <a:pt x="4471718" y="5814047"/>
                </a:cubicBezTo>
                <a:cubicBezTo>
                  <a:pt x="4477986" y="5814047"/>
                  <a:pt x="4484258" y="5817204"/>
                  <a:pt x="4484258" y="5820359"/>
                </a:cubicBezTo>
                <a:cubicBezTo>
                  <a:pt x="4446634" y="5842450"/>
                  <a:pt x="4415284" y="5810892"/>
                  <a:pt x="4383932" y="5826671"/>
                </a:cubicBezTo>
                <a:cubicBezTo>
                  <a:pt x="4396472" y="5832982"/>
                  <a:pt x="4421554" y="5832982"/>
                  <a:pt x="4434095" y="5842450"/>
                </a:cubicBezTo>
                <a:cubicBezTo>
                  <a:pt x="4396472" y="5842450"/>
                  <a:pt x="4377662" y="5832982"/>
                  <a:pt x="4365122" y="5820359"/>
                </a:cubicBezTo>
                <a:cubicBezTo>
                  <a:pt x="4365122" y="5814047"/>
                  <a:pt x="4371391" y="5810892"/>
                  <a:pt x="4383932" y="5810892"/>
                </a:cubicBezTo>
                <a:close/>
                <a:moveTo>
                  <a:pt x="13080704" y="5809787"/>
                </a:moveTo>
                <a:cubicBezTo>
                  <a:pt x="13084980" y="5809084"/>
                  <a:pt x="13089355" y="5810089"/>
                  <a:pt x="13094128" y="5814106"/>
                </a:cubicBezTo>
                <a:cubicBezTo>
                  <a:pt x="13087764" y="5826963"/>
                  <a:pt x="13043215" y="5817321"/>
                  <a:pt x="13049579" y="5836606"/>
                </a:cubicBezTo>
                <a:cubicBezTo>
                  <a:pt x="13049579" y="5836606"/>
                  <a:pt x="13043215" y="5836606"/>
                  <a:pt x="13043215" y="5836606"/>
                </a:cubicBezTo>
                <a:cubicBezTo>
                  <a:pt x="13043215" y="5833392"/>
                  <a:pt x="13036850" y="5830178"/>
                  <a:pt x="13036850" y="5826963"/>
                </a:cubicBezTo>
                <a:cubicBezTo>
                  <a:pt x="13055943" y="5829374"/>
                  <a:pt x="13067876" y="5811897"/>
                  <a:pt x="13080704" y="5809787"/>
                </a:cubicBezTo>
                <a:close/>
                <a:moveTo>
                  <a:pt x="15510444" y="5808281"/>
                </a:moveTo>
                <a:cubicBezTo>
                  <a:pt x="15527006" y="5809482"/>
                  <a:pt x="15542780" y="5811883"/>
                  <a:pt x="15564863" y="5813483"/>
                </a:cubicBezTo>
                <a:cubicBezTo>
                  <a:pt x="15558553" y="5816685"/>
                  <a:pt x="15545935" y="5813483"/>
                  <a:pt x="15539625" y="5819887"/>
                </a:cubicBezTo>
                <a:cubicBezTo>
                  <a:pt x="15564863" y="5819887"/>
                  <a:pt x="15590100" y="5823088"/>
                  <a:pt x="15590100" y="5810282"/>
                </a:cubicBezTo>
                <a:cubicBezTo>
                  <a:pt x="15596408" y="5810282"/>
                  <a:pt x="15602718" y="5810282"/>
                  <a:pt x="15609027" y="5810282"/>
                </a:cubicBezTo>
                <a:cubicBezTo>
                  <a:pt x="15609027" y="5819887"/>
                  <a:pt x="15640574" y="5835894"/>
                  <a:pt x="15640574" y="5826290"/>
                </a:cubicBezTo>
                <a:cubicBezTo>
                  <a:pt x="15621645" y="5823088"/>
                  <a:pt x="15653192" y="5816685"/>
                  <a:pt x="15634265" y="5810282"/>
                </a:cubicBezTo>
                <a:cubicBezTo>
                  <a:pt x="15640574" y="5810282"/>
                  <a:pt x="15653192" y="5810282"/>
                  <a:pt x="15659502" y="5810282"/>
                </a:cubicBezTo>
                <a:cubicBezTo>
                  <a:pt x="15659502" y="5810282"/>
                  <a:pt x="15659502" y="5813483"/>
                  <a:pt x="15659502" y="5813483"/>
                </a:cubicBezTo>
                <a:cubicBezTo>
                  <a:pt x="15634265" y="5819887"/>
                  <a:pt x="15672120" y="5829491"/>
                  <a:pt x="15659502" y="5842297"/>
                </a:cubicBezTo>
                <a:cubicBezTo>
                  <a:pt x="15684739" y="5845498"/>
                  <a:pt x="15697357" y="5829491"/>
                  <a:pt x="15703667" y="5848700"/>
                </a:cubicBezTo>
                <a:cubicBezTo>
                  <a:pt x="15684739" y="5845498"/>
                  <a:pt x="15672120" y="5848700"/>
                  <a:pt x="15665811" y="5858305"/>
                </a:cubicBezTo>
                <a:cubicBezTo>
                  <a:pt x="15665811" y="5858305"/>
                  <a:pt x="15665811" y="5858305"/>
                  <a:pt x="15659502" y="5858305"/>
                </a:cubicBezTo>
                <a:cubicBezTo>
                  <a:pt x="15621645" y="5877513"/>
                  <a:pt x="15577481" y="5832693"/>
                  <a:pt x="15539625" y="5848700"/>
                </a:cubicBezTo>
                <a:cubicBezTo>
                  <a:pt x="15539625" y="5848700"/>
                  <a:pt x="15533316" y="5848700"/>
                  <a:pt x="15533316" y="5848700"/>
                </a:cubicBezTo>
                <a:cubicBezTo>
                  <a:pt x="15533316" y="5835894"/>
                  <a:pt x="15558553" y="5842297"/>
                  <a:pt x="15558553" y="5832693"/>
                </a:cubicBezTo>
                <a:cubicBezTo>
                  <a:pt x="15482841" y="5813483"/>
                  <a:pt x="15394512" y="5845498"/>
                  <a:pt x="15306181" y="5835894"/>
                </a:cubicBezTo>
                <a:cubicBezTo>
                  <a:pt x="15299873" y="5835894"/>
                  <a:pt x="15299873" y="5835894"/>
                  <a:pt x="15293563" y="5835894"/>
                </a:cubicBezTo>
                <a:cubicBezTo>
                  <a:pt x="15293563" y="5829491"/>
                  <a:pt x="15312490" y="5832693"/>
                  <a:pt x="15312490" y="5826290"/>
                </a:cubicBezTo>
                <a:cubicBezTo>
                  <a:pt x="15350347" y="5829491"/>
                  <a:pt x="15381892" y="5832693"/>
                  <a:pt x="15413439" y="5826290"/>
                </a:cubicBezTo>
                <a:cubicBezTo>
                  <a:pt x="15444986" y="5826290"/>
                  <a:pt x="15438677" y="5813483"/>
                  <a:pt x="15451294" y="5810282"/>
                </a:cubicBezTo>
                <a:cubicBezTo>
                  <a:pt x="15476532" y="5807081"/>
                  <a:pt x="15493882" y="5807081"/>
                  <a:pt x="15510444" y="5808281"/>
                </a:cubicBezTo>
                <a:close/>
                <a:moveTo>
                  <a:pt x="14109304" y="5804302"/>
                </a:moveTo>
                <a:cubicBezTo>
                  <a:pt x="14115719" y="5803908"/>
                  <a:pt x="14123738" y="5804697"/>
                  <a:pt x="14130153" y="5804697"/>
                </a:cubicBezTo>
                <a:cubicBezTo>
                  <a:pt x="14123738" y="5820476"/>
                  <a:pt x="14104493" y="5833099"/>
                  <a:pt x="14072418" y="5833099"/>
                </a:cubicBezTo>
                <a:cubicBezTo>
                  <a:pt x="14078833" y="5826787"/>
                  <a:pt x="14136568" y="5814164"/>
                  <a:pt x="14098078" y="5811009"/>
                </a:cubicBezTo>
                <a:cubicBezTo>
                  <a:pt x="14098078" y="5806276"/>
                  <a:pt x="14102889" y="5804697"/>
                  <a:pt x="14109304" y="5804302"/>
                </a:cubicBezTo>
                <a:close/>
                <a:moveTo>
                  <a:pt x="2866298" y="5803880"/>
                </a:moveTo>
                <a:cubicBezTo>
                  <a:pt x="2891958" y="5817126"/>
                  <a:pt x="2853468" y="5823750"/>
                  <a:pt x="2827807" y="5820438"/>
                </a:cubicBezTo>
                <a:cubicBezTo>
                  <a:pt x="2827807" y="5813815"/>
                  <a:pt x="2840638" y="5817126"/>
                  <a:pt x="2853468" y="5813815"/>
                </a:cubicBezTo>
                <a:cubicBezTo>
                  <a:pt x="2847053" y="5803880"/>
                  <a:pt x="2859883" y="5803880"/>
                  <a:pt x="2866298" y="5803880"/>
                </a:cubicBezTo>
                <a:close/>
                <a:moveTo>
                  <a:pt x="15067984" y="5803851"/>
                </a:moveTo>
                <a:cubicBezTo>
                  <a:pt x="15093788" y="5805176"/>
                  <a:pt x="15111586" y="5826379"/>
                  <a:pt x="15140060" y="5826379"/>
                </a:cubicBezTo>
                <a:cubicBezTo>
                  <a:pt x="15140060" y="5838944"/>
                  <a:pt x="15102094" y="5829520"/>
                  <a:pt x="15089438" y="5832661"/>
                </a:cubicBezTo>
                <a:cubicBezTo>
                  <a:pt x="15089438" y="5823238"/>
                  <a:pt x="15095765" y="5820096"/>
                  <a:pt x="15095765" y="5813815"/>
                </a:cubicBezTo>
                <a:cubicBezTo>
                  <a:pt x="15076783" y="5832661"/>
                  <a:pt x="15038817" y="5823238"/>
                  <a:pt x="15007177" y="5820096"/>
                </a:cubicBezTo>
                <a:cubicBezTo>
                  <a:pt x="15007177" y="5813815"/>
                  <a:pt x="15019833" y="5816956"/>
                  <a:pt x="15019833" y="5810673"/>
                </a:cubicBezTo>
                <a:cubicBezTo>
                  <a:pt x="15026161" y="5810673"/>
                  <a:pt x="15032488" y="5810673"/>
                  <a:pt x="15038817" y="5810673"/>
                </a:cubicBezTo>
                <a:cubicBezTo>
                  <a:pt x="15049890" y="5805176"/>
                  <a:pt x="15059381" y="5803409"/>
                  <a:pt x="15067984" y="5803851"/>
                </a:cubicBezTo>
                <a:close/>
                <a:moveTo>
                  <a:pt x="14888464" y="5798035"/>
                </a:moveTo>
                <a:cubicBezTo>
                  <a:pt x="14882134" y="5817228"/>
                  <a:pt x="14913787" y="5807632"/>
                  <a:pt x="14920118" y="5814030"/>
                </a:cubicBezTo>
                <a:cubicBezTo>
                  <a:pt x="14888464" y="5807632"/>
                  <a:pt x="14799836" y="5842818"/>
                  <a:pt x="14749191" y="5858813"/>
                </a:cubicBezTo>
                <a:cubicBezTo>
                  <a:pt x="14761852" y="5852415"/>
                  <a:pt x="14755521" y="5849216"/>
                  <a:pt x="14742860" y="5849216"/>
                </a:cubicBezTo>
                <a:cubicBezTo>
                  <a:pt x="14749191" y="5830023"/>
                  <a:pt x="14761852" y="5839620"/>
                  <a:pt x="14787175" y="5842818"/>
                </a:cubicBezTo>
                <a:cubicBezTo>
                  <a:pt x="14780843" y="5826825"/>
                  <a:pt x="14711208" y="5833222"/>
                  <a:pt x="14736530" y="5814030"/>
                </a:cubicBezTo>
                <a:cubicBezTo>
                  <a:pt x="14711208" y="5814030"/>
                  <a:pt x="14717538" y="5833222"/>
                  <a:pt x="14679554" y="5826825"/>
                </a:cubicBezTo>
                <a:cubicBezTo>
                  <a:pt x="14723869" y="5801234"/>
                  <a:pt x="14806167" y="5810831"/>
                  <a:pt x="14844151" y="5820427"/>
                </a:cubicBezTo>
                <a:cubicBezTo>
                  <a:pt x="14837820" y="5814030"/>
                  <a:pt x="14825158" y="5814030"/>
                  <a:pt x="14825158" y="5804433"/>
                </a:cubicBezTo>
                <a:cubicBezTo>
                  <a:pt x="14837820" y="5798035"/>
                  <a:pt x="14863142" y="5798035"/>
                  <a:pt x="14888464" y="5798035"/>
                </a:cubicBezTo>
                <a:close/>
                <a:moveTo>
                  <a:pt x="15114859" y="5797743"/>
                </a:moveTo>
                <a:cubicBezTo>
                  <a:pt x="15159407" y="5794529"/>
                  <a:pt x="15178500" y="5804171"/>
                  <a:pt x="15210321" y="5810599"/>
                </a:cubicBezTo>
                <a:cubicBezTo>
                  <a:pt x="15210321" y="5810599"/>
                  <a:pt x="15216685" y="5810599"/>
                  <a:pt x="15216685" y="5810599"/>
                </a:cubicBezTo>
                <a:cubicBezTo>
                  <a:pt x="15229413" y="5833099"/>
                  <a:pt x="15273963" y="5804171"/>
                  <a:pt x="15286690" y="5833099"/>
                </a:cubicBezTo>
                <a:cubicBezTo>
                  <a:pt x="15223050" y="5826671"/>
                  <a:pt x="15165772" y="5829885"/>
                  <a:pt x="15114859" y="5797743"/>
                </a:cubicBezTo>
                <a:close/>
                <a:moveTo>
                  <a:pt x="13924787" y="5797284"/>
                </a:moveTo>
                <a:cubicBezTo>
                  <a:pt x="13938962" y="5800206"/>
                  <a:pt x="13951564" y="5806050"/>
                  <a:pt x="13957864" y="5814399"/>
                </a:cubicBezTo>
                <a:cubicBezTo>
                  <a:pt x="13913761" y="5801041"/>
                  <a:pt x="13901159" y="5807720"/>
                  <a:pt x="13857056" y="5814399"/>
                </a:cubicBezTo>
                <a:cubicBezTo>
                  <a:pt x="13863357" y="5804380"/>
                  <a:pt x="13882259" y="5811059"/>
                  <a:pt x="13863357" y="5797701"/>
                </a:cubicBezTo>
                <a:cubicBezTo>
                  <a:pt x="13869657" y="5797701"/>
                  <a:pt x="13875958" y="5797701"/>
                  <a:pt x="13882259" y="5797701"/>
                </a:cubicBezTo>
                <a:cubicBezTo>
                  <a:pt x="13894859" y="5794362"/>
                  <a:pt x="13910611" y="5794362"/>
                  <a:pt x="13924787" y="5797284"/>
                </a:cubicBezTo>
                <a:close/>
                <a:moveTo>
                  <a:pt x="13141034" y="5791365"/>
                </a:moveTo>
                <a:cubicBezTo>
                  <a:pt x="13158988" y="5793324"/>
                  <a:pt x="13181359" y="5806583"/>
                  <a:pt x="13200196" y="5794529"/>
                </a:cubicBezTo>
                <a:cubicBezTo>
                  <a:pt x="13175080" y="5810600"/>
                  <a:pt x="13206475" y="5807386"/>
                  <a:pt x="13231593" y="5813814"/>
                </a:cubicBezTo>
                <a:cubicBezTo>
                  <a:pt x="13187639" y="5807386"/>
                  <a:pt x="13143683" y="5823457"/>
                  <a:pt x="13087170" y="5833099"/>
                </a:cubicBezTo>
                <a:cubicBezTo>
                  <a:pt x="13062053" y="5826671"/>
                  <a:pt x="13112286" y="5823457"/>
                  <a:pt x="13118566" y="5820242"/>
                </a:cubicBezTo>
                <a:cubicBezTo>
                  <a:pt x="13112286" y="5813814"/>
                  <a:pt x="13099729" y="5813814"/>
                  <a:pt x="13099729" y="5804171"/>
                </a:cubicBezTo>
                <a:cubicBezTo>
                  <a:pt x="13118566" y="5807386"/>
                  <a:pt x="13156242" y="5797743"/>
                  <a:pt x="13124845" y="5794529"/>
                </a:cubicBezTo>
                <a:cubicBezTo>
                  <a:pt x="13129554" y="5791315"/>
                  <a:pt x="13135049" y="5790713"/>
                  <a:pt x="13141034" y="5791365"/>
                </a:cubicBezTo>
                <a:close/>
                <a:moveTo>
                  <a:pt x="3148423" y="5784235"/>
                </a:moveTo>
                <a:cubicBezTo>
                  <a:pt x="3157578" y="5783629"/>
                  <a:pt x="3162305" y="5790304"/>
                  <a:pt x="3181205" y="5787876"/>
                </a:cubicBezTo>
                <a:cubicBezTo>
                  <a:pt x="3187506" y="5797586"/>
                  <a:pt x="3168604" y="5797586"/>
                  <a:pt x="3156004" y="5797586"/>
                </a:cubicBezTo>
                <a:cubicBezTo>
                  <a:pt x="3156004" y="5804059"/>
                  <a:pt x="3156004" y="5804059"/>
                  <a:pt x="3162303" y="5804059"/>
                </a:cubicBezTo>
                <a:cubicBezTo>
                  <a:pt x="3156004" y="5820243"/>
                  <a:pt x="3137102" y="5797586"/>
                  <a:pt x="3137102" y="5787876"/>
                </a:cubicBezTo>
                <a:cubicBezTo>
                  <a:pt x="3141829" y="5785449"/>
                  <a:pt x="3145372" y="5784437"/>
                  <a:pt x="3148423" y="5784235"/>
                </a:cubicBezTo>
                <a:close/>
                <a:moveTo>
                  <a:pt x="13661519" y="5781672"/>
                </a:moveTo>
                <a:cubicBezTo>
                  <a:pt x="13692895" y="5788145"/>
                  <a:pt x="13705447" y="5807565"/>
                  <a:pt x="13749376" y="5804329"/>
                </a:cubicBezTo>
                <a:cubicBezTo>
                  <a:pt x="13749376" y="5810802"/>
                  <a:pt x="13736825" y="5807565"/>
                  <a:pt x="13730550" y="5810802"/>
                </a:cubicBezTo>
                <a:cubicBezTo>
                  <a:pt x="13730550" y="5814039"/>
                  <a:pt x="13743101" y="5814039"/>
                  <a:pt x="13749376" y="5814039"/>
                </a:cubicBezTo>
                <a:cubicBezTo>
                  <a:pt x="13705447" y="5823749"/>
                  <a:pt x="13674069" y="5807565"/>
                  <a:pt x="13617589" y="5810802"/>
                </a:cubicBezTo>
                <a:cubicBezTo>
                  <a:pt x="13605038" y="5797856"/>
                  <a:pt x="13699172" y="5810802"/>
                  <a:pt x="13661519" y="5781672"/>
                </a:cubicBezTo>
                <a:close/>
                <a:moveTo>
                  <a:pt x="13444134" y="5779092"/>
                </a:moveTo>
                <a:cubicBezTo>
                  <a:pt x="13443529" y="5777777"/>
                  <a:pt x="13481060" y="5781283"/>
                  <a:pt x="13485902" y="5788296"/>
                </a:cubicBezTo>
                <a:cubicBezTo>
                  <a:pt x="13485902" y="5800763"/>
                  <a:pt x="13453617" y="5791413"/>
                  <a:pt x="13440705" y="5794529"/>
                </a:cubicBezTo>
                <a:cubicBezTo>
                  <a:pt x="13421334" y="5803880"/>
                  <a:pt x="13453617" y="5785179"/>
                  <a:pt x="13460074" y="5782063"/>
                </a:cubicBezTo>
                <a:cubicBezTo>
                  <a:pt x="13448775" y="5780504"/>
                  <a:pt x="13444336" y="5779530"/>
                  <a:pt x="13444134" y="5779092"/>
                </a:cubicBezTo>
                <a:close/>
                <a:moveTo>
                  <a:pt x="5002764" y="5777965"/>
                </a:moveTo>
                <a:cubicBezTo>
                  <a:pt x="5026731" y="5781106"/>
                  <a:pt x="5053892" y="5788174"/>
                  <a:pt x="5073064" y="5781892"/>
                </a:cubicBezTo>
                <a:cubicBezTo>
                  <a:pt x="5041109" y="5803880"/>
                  <a:pt x="4989982" y="5781892"/>
                  <a:pt x="4951637" y="5797597"/>
                </a:cubicBezTo>
                <a:cubicBezTo>
                  <a:pt x="4958029" y="5775609"/>
                  <a:pt x="4978799" y="5774824"/>
                  <a:pt x="5002764" y="5777965"/>
                </a:cubicBezTo>
                <a:close/>
                <a:moveTo>
                  <a:pt x="13389930" y="5775828"/>
                </a:moveTo>
                <a:cubicBezTo>
                  <a:pt x="13413797" y="5778214"/>
                  <a:pt x="13383964" y="5785970"/>
                  <a:pt x="13380981" y="5791040"/>
                </a:cubicBezTo>
                <a:lnTo>
                  <a:pt x="13389740" y="5794836"/>
                </a:lnTo>
                <a:lnTo>
                  <a:pt x="13395485" y="5787312"/>
                </a:lnTo>
                <a:cubicBezTo>
                  <a:pt x="13402277" y="5785373"/>
                  <a:pt x="13411729" y="5797304"/>
                  <a:pt x="13421179" y="5794918"/>
                </a:cubicBezTo>
                <a:cubicBezTo>
                  <a:pt x="13414879" y="5801282"/>
                  <a:pt x="13414879" y="5810827"/>
                  <a:pt x="13440080" y="5810827"/>
                </a:cubicBezTo>
                <a:cubicBezTo>
                  <a:pt x="13440080" y="5820372"/>
                  <a:pt x="13427480" y="5823554"/>
                  <a:pt x="13440080" y="5826736"/>
                </a:cubicBezTo>
                <a:cubicBezTo>
                  <a:pt x="13440080" y="5829917"/>
                  <a:pt x="13440080" y="5829917"/>
                  <a:pt x="13433779" y="5833099"/>
                </a:cubicBezTo>
                <a:cubicBezTo>
                  <a:pt x="13427480" y="5833099"/>
                  <a:pt x="13421179" y="5833099"/>
                  <a:pt x="13414879" y="5833099"/>
                </a:cubicBezTo>
                <a:cubicBezTo>
                  <a:pt x="13421179" y="5826736"/>
                  <a:pt x="13421179" y="5820372"/>
                  <a:pt x="13433779" y="5820372"/>
                </a:cubicBezTo>
                <a:cubicBezTo>
                  <a:pt x="13433779" y="5810827"/>
                  <a:pt x="13402277" y="5817190"/>
                  <a:pt x="13395977" y="5810827"/>
                </a:cubicBezTo>
                <a:cubicBezTo>
                  <a:pt x="13402278" y="5806055"/>
                  <a:pt x="13405428" y="5802873"/>
                  <a:pt x="13404641" y="5800486"/>
                </a:cubicBezTo>
                <a:lnTo>
                  <a:pt x="13389801" y="5794965"/>
                </a:lnTo>
                <a:lnTo>
                  <a:pt x="13378793" y="5798895"/>
                </a:lnTo>
                <a:cubicBezTo>
                  <a:pt x="13372429" y="5798895"/>
                  <a:pt x="13364474" y="5798100"/>
                  <a:pt x="13358111" y="5798100"/>
                </a:cubicBezTo>
                <a:cubicBezTo>
                  <a:pt x="13358111" y="5807646"/>
                  <a:pt x="13370838" y="5810827"/>
                  <a:pt x="13389930" y="5810827"/>
                </a:cubicBezTo>
                <a:cubicBezTo>
                  <a:pt x="13389930" y="5817190"/>
                  <a:pt x="13351746" y="5820372"/>
                  <a:pt x="13389930" y="5820372"/>
                </a:cubicBezTo>
                <a:cubicBezTo>
                  <a:pt x="13383567" y="5833099"/>
                  <a:pt x="13339019" y="5823554"/>
                  <a:pt x="13313562" y="5826736"/>
                </a:cubicBezTo>
                <a:cubicBezTo>
                  <a:pt x="13326290" y="5823554"/>
                  <a:pt x="13326290" y="5807646"/>
                  <a:pt x="13345382" y="5810827"/>
                </a:cubicBezTo>
                <a:cubicBezTo>
                  <a:pt x="13345382" y="5801282"/>
                  <a:pt x="13319925" y="5801282"/>
                  <a:pt x="13319925" y="5810827"/>
                </a:cubicBezTo>
                <a:cubicBezTo>
                  <a:pt x="13307198" y="5801282"/>
                  <a:pt x="13339019" y="5798100"/>
                  <a:pt x="13319925" y="5782191"/>
                </a:cubicBezTo>
                <a:cubicBezTo>
                  <a:pt x="13339019" y="5791737"/>
                  <a:pt x="13345382" y="5782191"/>
                  <a:pt x="13364474" y="5782191"/>
                </a:cubicBezTo>
                <a:cubicBezTo>
                  <a:pt x="13326290" y="5798100"/>
                  <a:pt x="13383567" y="5791737"/>
                  <a:pt x="13389930" y="5775828"/>
                </a:cubicBezTo>
                <a:close/>
                <a:moveTo>
                  <a:pt x="2725313" y="5771835"/>
                </a:moveTo>
                <a:cubicBezTo>
                  <a:pt x="2734886" y="5770375"/>
                  <a:pt x="2755229" y="5775050"/>
                  <a:pt x="2764803" y="5772712"/>
                </a:cubicBezTo>
                <a:cubicBezTo>
                  <a:pt x="2764803" y="5775829"/>
                  <a:pt x="2752038" y="5775829"/>
                  <a:pt x="2745657" y="5775829"/>
                </a:cubicBezTo>
                <a:cubicBezTo>
                  <a:pt x="2758420" y="5785179"/>
                  <a:pt x="2783949" y="5785179"/>
                  <a:pt x="2809479" y="5788296"/>
                </a:cubicBezTo>
                <a:cubicBezTo>
                  <a:pt x="2783949" y="5803880"/>
                  <a:pt x="2745657" y="5782063"/>
                  <a:pt x="2720126" y="5775829"/>
                </a:cubicBezTo>
                <a:cubicBezTo>
                  <a:pt x="2720126" y="5773491"/>
                  <a:pt x="2722121" y="5772323"/>
                  <a:pt x="2725313" y="5771835"/>
                </a:cubicBezTo>
                <a:close/>
                <a:moveTo>
                  <a:pt x="14477342" y="5771829"/>
                </a:moveTo>
                <a:cubicBezTo>
                  <a:pt x="14480908" y="5773636"/>
                  <a:pt x="14463071" y="5780868"/>
                  <a:pt x="14477342" y="5788101"/>
                </a:cubicBezTo>
                <a:cubicBezTo>
                  <a:pt x="14477342" y="5768815"/>
                  <a:pt x="14572470" y="5781672"/>
                  <a:pt x="14566129" y="5797743"/>
                </a:cubicBezTo>
                <a:cubicBezTo>
                  <a:pt x="14648574" y="5791315"/>
                  <a:pt x="14743704" y="5823457"/>
                  <a:pt x="14604180" y="5813814"/>
                </a:cubicBezTo>
                <a:cubicBezTo>
                  <a:pt x="14597839" y="5817028"/>
                  <a:pt x="14591497" y="5823457"/>
                  <a:pt x="14591497" y="5833099"/>
                </a:cubicBezTo>
                <a:cubicBezTo>
                  <a:pt x="14566129" y="5833099"/>
                  <a:pt x="14572470" y="5820242"/>
                  <a:pt x="14547103" y="5826671"/>
                </a:cubicBezTo>
                <a:cubicBezTo>
                  <a:pt x="14578813" y="5817028"/>
                  <a:pt x="14496367" y="5800957"/>
                  <a:pt x="14502709" y="5820242"/>
                </a:cubicBezTo>
                <a:cubicBezTo>
                  <a:pt x="14477342" y="5813814"/>
                  <a:pt x="14496367" y="5810599"/>
                  <a:pt x="14502709" y="5804171"/>
                </a:cubicBezTo>
                <a:cubicBezTo>
                  <a:pt x="14464657" y="5804171"/>
                  <a:pt x="14401238" y="5807386"/>
                  <a:pt x="14369528" y="5820242"/>
                </a:cubicBezTo>
                <a:cubicBezTo>
                  <a:pt x="14350502" y="5804171"/>
                  <a:pt x="14331476" y="5820242"/>
                  <a:pt x="14306108" y="5810599"/>
                </a:cubicBezTo>
                <a:cubicBezTo>
                  <a:pt x="14331476" y="5800957"/>
                  <a:pt x="14369528" y="5800957"/>
                  <a:pt x="14382212" y="5788101"/>
                </a:cubicBezTo>
                <a:cubicBezTo>
                  <a:pt x="14369528" y="5772030"/>
                  <a:pt x="14350502" y="5794529"/>
                  <a:pt x="14325133" y="5788101"/>
                </a:cubicBezTo>
                <a:cubicBezTo>
                  <a:pt x="14350502" y="5778458"/>
                  <a:pt x="14363186" y="5768815"/>
                  <a:pt x="14401238" y="5772030"/>
                </a:cubicBezTo>
                <a:cubicBezTo>
                  <a:pt x="14401238" y="5784886"/>
                  <a:pt x="14407579" y="5807386"/>
                  <a:pt x="14451973" y="5804171"/>
                </a:cubicBezTo>
                <a:cubicBezTo>
                  <a:pt x="14477342" y="5797743"/>
                  <a:pt x="14439289" y="5778458"/>
                  <a:pt x="14464657" y="5772030"/>
                </a:cubicBezTo>
                <a:cubicBezTo>
                  <a:pt x="14472585" y="5771226"/>
                  <a:pt x="14476153" y="5771226"/>
                  <a:pt x="14477342" y="5771829"/>
                </a:cubicBezTo>
                <a:close/>
                <a:moveTo>
                  <a:pt x="12546882" y="5767743"/>
                </a:moveTo>
                <a:cubicBezTo>
                  <a:pt x="12577597" y="5766073"/>
                  <a:pt x="12626032" y="5779425"/>
                  <a:pt x="12649659" y="5781852"/>
                </a:cubicBezTo>
                <a:cubicBezTo>
                  <a:pt x="12649659" y="5794799"/>
                  <a:pt x="12605555" y="5781852"/>
                  <a:pt x="12605555" y="5798035"/>
                </a:cubicBezTo>
                <a:cubicBezTo>
                  <a:pt x="12580354" y="5781852"/>
                  <a:pt x="12574053" y="5781852"/>
                  <a:pt x="12523649" y="5775379"/>
                </a:cubicBezTo>
                <a:cubicBezTo>
                  <a:pt x="12528374" y="5770524"/>
                  <a:pt x="12536644" y="5768298"/>
                  <a:pt x="12546882" y="5767743"/>
                </a:cubicBezTo>
                <a:close/>
                <a:moveTo>
                  <a:pt x="3192182" y="5766866"/>
                </a:moveTo>
                <a:cubicBezTo>
                  <a:pt x="3217251" y="5763670"/>
                  <a:pt x="3261558" y="5774627"/>
                  <a:pt x="3256894" y="5781932"/>
                </a:cubicBezTo>
                <a:cubicBezTo>
                  <a:pt x="3232020" y="5775439"/>
                  <a:pt x="3225801" y="5785179"/>
                  <a:pt x="3188489" y="5781932"/>
                </a:cubicBezTo>
                <a:cubicBezTo>
                  <a:pt x="3188489" y="5778685"/>
                  <a:pt x="3194708" y="5778685"/>
                  <a:pt x="3200925" y="5775439"/>
                </a:cubicBezTo>
                <a:cubicBezTo>
                  <a:pt x="3194708" y="5768946"/>
                  <a:pt x="3188489" y="5778685"/>
                  <a:pt x="3176051" y="5775439"/>
                </a:cubicBezTo>
                <a:cubicBezTo>
                  <a:pt x="3177606" y="5770569"/>
                  <a:pt x="3183824" y="5767931"/>
                  <a:pt x="3192182" y="5766866"/>
                </a:cubicBezTo>
                <a:close/>
                <a:moveTo>
                  <a:pt x="7624752" y="5766478"/>
                </a:moveTo>
                <a:cubicBezTo>
                  <a:pt x="7649955" y="5769595"/>
                  <a:pt x="7662555" y="5772712"/>
                  <a:pt x="7694057" y="5772712"/>
                </a:cubicBezTo>
                <a:cubicBezTo>
                  <a:pt x="7687756" y="5794529"/>
                  <a:pt x="7637353" y="5788296"/>
                  <a:pt x="7618451" y="5803880"/>
                </a:cubicBezTo>
                <a:cubicBezTo>
                  <a:pt x="7593250" y="5788296"/>
                  <a:pt x="7624752" y="5782063"/>
                  <a:pt x="7624752" y="5766478"/>
                </a:cubicBezTo>
                <a:close/>
                <a:moveTo>
                  <a:pt x="13510531" y="5759195"/>
                </a:moveTo>
                <a:cubicBezTo>
                  <a:pt x="13554636" y="5778615"/>
                  <a:pt x="13623941" y="5755959"/>
                  <a:pt x="13655443" y="5781852"/>
                </a:cubicBezTo>
                <a:cubicBezTo>
                  <a:pt x="13642842" y="5798035"/>
                  <a:pt x="13623941" y="5798035"/>
                  <a:pt x="13605039" y="5794799"/>
                </a:cubicBezTo>
                <a:cubicBezTo>
                  <a:pt x="13605039" y="5788326"/>
                  <a:pt x="13617640" y="5788326"/>
                  <a:pt x="13630240" y="5788326"/>
                </a:cubicBezTo>
                <a:cubicBezTo>
                  <a:pt x="13617640" y="5768906"/>
                  <a:pt x="13554636" y="5788326"/>
                  <a:pt x="13529433" y="5765669"/>
                </a:cubicBezTo>
                <a:cubicBezTo>
                  <a:pt x="13516832" y="5765669"/>
                  <a:pt x="13497931" y="5781852"/>
                  <a:pt x="13529433" y="5775379"/>
                </a:cubicBezTo>
                <a:cubicBezTo>
                  <a:pt x="13529433" y="5788326"/>
                  <a:pt x="13497931" y="5778615"/>
                  <a:pt x="13485330" y="5781852"/>
                </a:cubicBezTo>
                <a:cubicBezTo>
                  <a:pt x="13479029" y="5768906"/>
                  <a:pt x="13516832" y="5778615"/>
                  <a:pt x="13510531" y="5759195"/>
                </a:cubicBezTo>
                <a:close/>
                <a:moveTo>
                  <a:pt x="2888692" y="5755046"/>
                </a:moveTo>
                <a:cubicBezTo>
                  <a:pt x="2905131" y="5756251"/>
                  <a:pt x="2919221" y="5759466"/>
                  <a:pt x="2928615" y="5765894"/>
                </a:cubicBezTo>
                <a:cubicBezTo>
                  <a:pt x="2922353" y="5765894"/>
                  <a:pt x="2909827" y="5765894"/>
                  <a:pt x="2909827" y="5772322"/>
                </a:cubicBezTo>
                <a:cubicBezTo>
                  <a:pt x="2909827" y="5772322"/>
                  <a:pt x="2903566" y="5772322"/>
                  <a:pt x="2903566" y="5772322"/>
                </a:cubicBezTo>
                <a:cubicBezTo>
                  <a:pt x="2909827" y="5746609"/>
                  <a:pt x="2840942" y="5772322"/>
                  <a:pt x="2834680" y="5756251"/>
                </a:cubicBezTo>
                <a:cubicBezTo>
                  <a:pt x="2853466" y="5754644"/>
                  <a:pt x="2872254" y="5753840"/>
                  <a:pt x="2888692" y="5755046"/>
                </a:cubicBezTo>
                <a:close/>
                <a:moveTo>
                  <a:pt x="7714148" y="5750115"/>
                </a:moveTo>
                <a:cubicBezTo>
                  <a:pt x="7726485" y="5753231"/>
                  <a:pt x="7720316" y="5765699"/>
                  <a:pt x="7744991" y="5759465"/>
                </a:cubicBezTo>
                <a:cubicBezTo>
                  <a:pt x="7751159" y="5759465"/>
                  <a:pt x="7751159" y="5759465"/>
                  <a:pt x="7751159" y="5759465"/>
                </a:cubicBezTo>
                <a:cubicBezTo>
                  <a:pt x="7757327" y="5765699"/>
                  <a:pt x="7763496" y="5765699"/>
                  <a:pt x="7769664" y="5765699"/>
                </a:cubicBezTo>
                <a:cubicBezTo>
                  <a:pt x="7757327" y="5775049"/>
                  <a:pt x="7738823" y="5778166"/>
                  <a:pt x="7714148" y="5775049"/>
                </a:cubicBezTo>
                <a:cubicBezTo>
                  <a:pt x="7738823" y="5762581"/>
                  <a:pt x="7689475" y="5762581"/>
                  <a:pt x="7714148" y="5750115"/>
                </a:cubicBezTo>
                <a:close/>
                <a:moveTo>
                  <a:pt x="2383211" y="5749781"/>
                </a:moveTo>
                <a:cubicBezTo>
                  <a:pt x="2392757" y="5748988"/>
                  <a:pt x="2405486" y="5749781"/>
                  <a:pt x="2418213" y="5749781"/>
                </a:cubicBezTo>
                <a:cubicBezTo>
                  <a:pt x="2424578" y="5768816"/>
                  <a:pt x="2386395" y="5756126"/>
                  <a:pt x="2367300" y="5759298"/>
                </a:cubicBezTo>
                <a:cubicBezTo>
                  <a:pt x="2367300" y="5752954"/>
                  <a:pt x="2373665" y="5750574"/>
                  <a:pt x="2383211" y="5749781"/>
                </a:cubicBezTo>
                <a:close/>
                <a:moveTo>
                  <a:pt x="8045781" y="5746386"/>
                </a:moveTo>
                <a:cubicBezTo>
                  <a:pt x="8053805" y="5746682"/>
                  <a:pt x="8061242" y="5747865"/>
                  <a:pt x="8067504" y="5750232"/>
                </a:cubicBezTo>
                <a:cubicBezTo>
                  <a:pt x="8061242" y="5762855"/>
                  <a:pt x="8011143" y="5750232"/>
                  <a:pt x="8017404" y="5772323"/>
                </a:cubicBezTo>
                <a:cubicBezTo>
                  <a:pt x="8004881" y="5766011"/>
                  <a:pt x="7986093" y="5766011"/>
                  <a:pt x="7973569" y="5759700"/>
                </a:cubicBezTo>
                <a:cubicBezTo>
                  <a:pt x="7992356" y="5752599"/>
                  <a:pt x="8021711" y="5745498"/>
                  <a:pt x="8045781" y="5746386"/>
                </a:cubicBezTo>
                <a:close/>
                <a:moveTo>
                  <a:pt x="15847043" y="5744258"/>
                </a:moveTo>
                <a:cubicBezTo>
                  <a:pt x="15857634" y="5745673"/>
                  <a:pt x="15847861" y="5751083"/>
                  <a:pt x="15830092" y="5756493"/>
                </a:cubicBezTo>
                <a:cubicBezTo>
                  <a:pt x="15937495" y="5762905"/>
                  <a:pt x="15956449" y="5759699"/>
                  <a:pt x="16044898" y="5775728"/>
                </a:cubicBezTo>
                <a:cubicBezTo>
                  <a:pt x="16145984" y="5769317"/>
                  <a:pt x="16209161" y="5788552"/>
                  <a:pt x="16291294" y="5788552"/>
                </a:cubicBezTo>
                <a:cubicBezTo>
                  <a:pt x="16297611" y="5788552"/>
                  <a:pt x="16297611" y="5788552"/>
                  <a:pt x="16303929" y="5788552"/>
                </a:cubicBezTo>
                <a:cubicBezTo>
                  <a:pt x="16278657" y="5814198"/>
                  <a:pt x="16221797" y="5778934"/>
                  <a:pt x="16196526" y="5794963"/>
                </a:cubicBezTo>
                <a:cubicBezTo>
                  <a:pt x="16209161" y="5804581"/>
                  <a:pt x="16266022" y="5791757"/>
                  <a:pt x="16253387" y="5814198"/>
                </a:cubicBezTo>
                <a:cubicBezTo>
                  <a:pt x="16234433" y="5814198"/>
                  <a:pt x="16215480" y="5814198"/>
                  <a:pt x="16215480" y="5827022"/>
                </a:cubicBezTo>
                <a:cubicBezTo>
                  <a:pt x="16209161" y="5827022"/>
                  <a:pt x="16202844" y="5827022"/>
                  <a:pt x="16196526" y="5827022"/>
                </a:cubicBezTo>
                <a:cubicBezTo>
                  <a:pt x="16177573" y="5814198"/>
                  <a:pt x="16196526" y="5814198"/>
                  <a:pt x="16202844" y="5804581"/>
                </a:cubicBezTo>
                <a:cubicBezTo>
                  <a:pt x="16177573" y="5810993"/>
                  <a:pt x="16152301" y="5807786"/>
                  <a:pt x="16171254" y="5788552"/>
                </a:cubicBezTo>
                <a:cubicBezTo>
                  <a:pt x="16164937" y="5788552"/>
                  <a:pt x="16158619" y="5788552"/>
                  <a:pt x="16152301" y="5788552"/>
                </a:cubicBezTo>
                <a:cubicBezTo>
                  <a:pt x="16133347" y="5791757"/>
                  <a:pt x="16158619" y="5807786"/>
                  <a:pt x="16145984" y="5810993"/>
                </a:cubicBezTo>
                <a:cubicBezTo>
                  <a:pt x="16139666" y="5823816"/>
                  <a:pt x="16190208" y="5804581"/>
                  <a:pt x="16177573" y="5827022"/>
                </a:cubicBezTo>
                <a:cubicBezTo>
                  <a:pt x="16171254" y="5823816"/>
                  <a:pt x="16164937" y="5820610"/>
                  <a:pt x="16152301" y="5820610"/>
                </a:cubicBezTo>
                <a:cubicBezTo>
                  <a:pt x="16139666" y="5820610"/>
                  <a:pt x="16133347" y="5820610"/>
                  <a:pt x="16120712" y="5820610"/>
                </a:cubicBezTo>
                <a:cubicBezTo>
                  <a:pt x="16114394" y="5794963"/>
                  <a:pt x="16082805" y="5801375"/>
                  <a:pt x="16051216" y="5804581"/>
                </a:cubicBezTo>
                <a:cubicBezTo>
                  <a:pt x="16095440" y="5798169"/>
                  <a:pt x="16006991" y="5769317"/>
                  <a:pt x="16006991" y="5794963"/>
                </a:cubicBezTo>
                <a:cubicBezTo>
                  <a:pt x="16000673" y="5769317"/>
                  <a:pt x="15969084" y="5788552"/>
                  <a:pt x="15956449" y="5772522"/>
                </a:cubicBezTo>
                <a:cubicBezTo>
                  <a:pt x="15956449" y="5782140"/>
                  <a:pt x="15912223" y="5794963"/>
                  <a:pt x="15861681" y="5794963"/>
                </a:cubicBezTo>
                <a:cubicBezTo>
                  <a:pt x="15861681" y="5794963"/>
                  <a:pt x="15861681" y="5794963"/>
                  <a:pt x="15855363" y="5794963"/>
                </a:cubicBezTo>
                <a:cubicBezTo>
                  <a:pt x="15855363" y="5769317"/>
                  <a:pt x="15880634" y="5794963"/>
                  <a:pt x="15905906" y="5788552"/>
                </a:cubicBezTo>
                <a:cubicBezTo>
                  <a:pt x="15899588" y="5772522"/>
                  <a:pt x="15861681" y="5775728"/>
                  <a:pt x="15830092" y="5775728"/>
                </a:cubicBezTo>
                <a:cubicBezTo>
                  <a:pt x="15830092" y="5794963"/>
                  <a:pt x="15804820" y="5788552"/>
                  <a:pt x="15773232" y="5794963"/>
                </a:cubicBezTo>
                <a:cubicBezTo>
                  <a:pt x="15806399" y="5799772"/>
                  <a:pt x="15793370" y="5819007"/>
                  <a:pt x="15771455" y="5832381"/>
                </a:cubicBezTo>
                <a:lnTo>
                  <a:pt x="15748114" y="5842980"/>
                </a:lnTo>
                <a:lnTo>
                  <a:pt x="15755070" y="5847003"/>
                </a:lnTo>
                <a:cubicBezTo>
                  <a:pt x="15759797" y="5847417"/>
                  <a:pt x="15766098" y="5847417"/>
                  <a:pt x="15772397" y="5849073"/>
                </a:cubicBezTo>
                <a:cubicBezTo>
                  <a:pt x="15759797" y="5862319"/>
                  <a:pt x="15740895" y="5859008"/>
                  <a:pt x="15721994" y="5852384"/>
                </a:cubicBezTo>
                <a:lnTo>
                  <a:pt x="15746833" y="5842592"/>
                </a:lnTo>
                <a:lnTo>
                  <a:pt x="15729104" y="5835387"/>
                </a:lnTo>
                <a:cubicBezTo>
                  <a:pt x="15706894" y="5832832"/>
                  <a:pt x="15678464" y="5840647"/>
                  <a:pt x="15678464" y="5814198"/>
                </a:cubicBezTo>
                <a:cubicBezTo>
                  <a:pt x="15703736" y="5820610"/>
                  <a:pt x="15773232" y="5782140"/>
                  <a:pt x="15773232" y="5766111"/>
                </a:cubicBezTo>
                <a:cubicBezTo>
                  <a:pt x="15773232" y="5762905"/>
                  <a:pt x="15773232" y="5762905"/>
                  <a:pt x="15773232" y="5759699"/>
                </a:cubicBezTo>
                <a:cubicBezTo>
                  <a:pt x="15785867" y="5759699"/>
                  <a:pt x="15785867" y="5756493"/>
                  <a:pt x="15779550" y="5750081"/>
                </a:cubicBezTo>
                <a:cubicBezTo>
                  <a:pt x="15801663" y="5746876"/>
                  <a:pt x="15817851" y="5745072"/>
                  <a:pt x="15829205" y="5744321"/>
                </a:cubicBezTo>
                <a:cubicBezTo>
                  <a:pt x="15837718" y="5743757"/>
                  <a:pt x="15843513" y="5743786"/>
                  <a:pt x="15847043" y="5744258"/>
                </a:cubicBezTo>
                <a:close/>
                <a:moveTo>
                  <a:pt x="12226991" y="5743103"/>
                </a:moveTo>
                <a:cubicBezTo>
                  <a:pt x="12226991" y="5743103"/>
                  <a:pt x="12233347" y="5743103"/>
                  <a:pt x="12233347" y="5743103"/>
                </a:cubicBezTo>
                <a:cubicBezTo>
                  <a:pt x="12258772" y="5752812"/>
                  <a:pt x="12303262" y="5752812"/>
                  <a:pt x="12335042" y="5756049"/>
                </a:cubicBezTo>
                <a:cubicBezTo>
                  <a:pt x="12309618" y="5775469"/>
                  <a:pt x="12347753" y="5765759"/>
                  <a:pt x="12354109" y="5772232"/>
                </a:cubicBezTo>
                <a:cubicBezTo>
                  <a:pt x="12335042" y="5785179"/>
                  <a:pt x="12315974" y="5762523"/>
                  <a:pt x="12296907" y="5775469"/>
                </a:cubicBezTo>
                <a:cubicBezTo>
                  <a:pt x="12315974" y="5765759"/>
                  <a:pt x="12290551" y="5756049"/>
                  <a:pt x="12258772" y="5759286"/>
                </a:cubicBezTo>
                <a:cubicBezTo>
                  <a:pt x="12258772" y="5768996"/>
                  <a:pt x="12271483" y="5775469"/>
                  <a:pt x="12258772" y="5775469"/>
                </a:cubicBezTo>
                <a:cubicBezTo>
                  <a:pt x="12246058" y="5759286"/>
                  <a:pt x="12169788" y="5781943"/>
                  <a:pt x="12157077" y="5765759"/>
                </a:cubicBezTo>
                <a:cubicBezTo>
                  <a:pt x="12182500" y="5759286"/>
                  <a:pt x="12207923" y="5743103"/>
                  <a:pt x="12226991" y="5743103"/>
                </a:cubicBezTo>
                <a:close/>
                <a:moveTo>
                  <a:pt x="2487009" y="5743103"/>
                </a:moveTo>
                <a:cubicBezTo>
                  <a:pt x="2493312" y="5763139"/>
                  <a:pt x="2449206" y="5753121"/>
                  <a:pt x="2442905" y="5766478"/>
                </a:cubicBezTo>
                <a:cubicBezTo>
                  <a:pt x="2417704" y="5756460"/>
                  <a:pt x="2474409" y="5746442"/>
                  <a:pt x="2487009" y="5743103"/>
                </a:cubicBezTo>
                <a:close/>
                <a:moveTo>
                  <a:pt x="12812943" y="5740777"/>
                </a:moveTo>
                <a:cubicBezTo>
                  <a:pt x="12822886" y="5739888"/>
                  <a:pt x="12833518" y="5742258"/>
                  <a:pt x="12846119" y="5750158"/>
                </a:cubicBezTo>
                <a:cubicBezTo>
                  <a:pt x="12839818" y="5756479"/>
                  <a:pt x="12814615" y="5750158"/>
                  <a:pt x="12814615" y="5759639"/>
                </a:cubicBezTo>
                <a:cubicBezTo>
                  <a:pt x="12858719" y="5756479"/>
                  <a:pt x="12871320" y="5775439"/>
                  <a:pt x="12890221" y="5788079"/>
                </a:cubicBezTo>
                <a:cubicBezTo>
                  <a:pt x="12871320" y="5788079"/>
                  <a:pt x="12846119" y="5762799"/>
                  <a:pt x="12827217" y="5781759"/>
                </a:cubicBezTo>
                <a:cubicBezTo>
                  <a:pt x="12858719" y="5791239"/>
                  <a:pt x="12789414" y="5781759"/>
                  <a:pt x="12795715" y="5794400"/>
                </a:cubicBezTo>
                <a:cubicBezTo>
                  <a:pt x="12789414" y="5794400"/>
                  <a:pt x="12789414" y="5794400"/>
                  <a:pt x="12789414" y="5794400"/>
                </a:cubicBezTo>
                <a:cubicBezTo>
                  <a:pt x="12764213" y="5791239"/>
                  <a:pt x="12757912" y="5803880"/>
                  <a:pt x="12739010" y="5803880"/>
                </a:cubicBezTo>
                <a:cubicBezTo>
                  <a:pt x="12707508" y="5803880"/>
                  <a:pt x="12701207" y="5794400"/>
                  <a:pt x="12669705" y="5797560"/>
                </a:cubicBezTo>
                <a:cubicBezTo>
                  <a:pt x="12638203" y="5788079"/>
                  <a:pt x="12707508" y="5800720"/>
                  <a:pt x="12701207" y="5788079"/>
                </a:cubicBezTo>
                <a:cubicBezTo>
                  <a:pt x="12682306" y="5778599"/>
                  <a:pt x="12676006" y="5765959"/>
                  <a:pt x="12650803" y="5759639"/>
                </a:cubicBezTo>
                <a:cubicBezTo>
                  <a:pt x="12682306" y="5740678"/>
                  <a:pt x="12713808" y="5781759"/>
                  <a:pt x="12726410" y="5756479"/>
                </a:cubicBezTo>
                <a:cubicBezTo>
                  <a:pt x="12726410" y="5759639"/>
                  <a:pt x="12732709" y="5762799"/>
                  <a:pt x="12739010" y="5765959"/>
                </a:cubicBezTo>
                <a:lnTo>
                  <a:pt x="12735369" y="5770101"/>
                </a:lnTo>
                <a:lnTo>
                  <a:pt x="12727346" y="5771638"/>
                </a:lnTo>
                <a:lnTo>
                  <a:pt x="12725622" y="5771884"/>
                </a:lnTo>
                <a:cubicBezTo>
                  <a:pt x="12718533" y="5772279"/>
                  <a:pt x="12710657" y="5772279"/>
                  <a:pt x="12707508" y="5775439"/>
                </a:cubicBezTo>
                <a:lnTo>
                  <a:pt x="12727346" y="5771638"/>
                </a:lnTo>
                <a:lnTo>
                  <a:pt x="12734974" y="5770551"/>
                </a:lnTo>
                <a:lnTo>
                  <a:pt x="12735369" y="5770101"/>
                </a:lnTo>
                <a:lnTo>
                  <a:pt x="12751316" y="5767045"/>
                </a:lnTo>
                <a:cubicBezTo>
                  <a:pt x="12775927" y="5757367"/>
                  <a:pt x="12793057" y="5742555"/>
                  <a:pt x="12812943" y="5740777"/>
                </a:cubicBezTo>
                <a:close/>
                <a:moveTo>
                  <a:pt x="13488120" y="5738114"/>
                </a:moveTo>
                <a:cubicBezTo>
                  <a:pt x="13499934" y="5737718"/>
                  <a:pt x="13512535" y="5740097"/>
                  <a:pt x="13515685" y="5743270"/>
                </a:cubicBezTo>
                <a:cubicBezTo>
                  <a:pt x="13515685" y="5755960"/>
                  <a:pt x="13484183" y="5746442"/>
                  <a:pt x="13465281" y="5749615"/>
                </a:cubicBezTo>
                <a:cubicBezTo>
                  <a:pt x="13465281" y="5741683"/>
                  <a:pt x="13476307" y="5738511"/>
                  <a:pt x="13488120" y="5738114"/>
                </a:cubicBezTo>
                <a:close/>
                <a:moveTo>
                  <a:pt x="3404326" y="5737670"/>
                </a:moveTo>
                <a:cubicBezTo>
                  <a:pt x="3424704" y="5736475"/>
                  <a:pt x="3445968" y="5747830"/>
                  <a:pt x="3460145" y="5750221"/>
                </a:cubicBezTo>
                <a:cubicBezTo>
                  <a:pt x="3447545" y="5762972"/>
                  <a:pt x="3416041" y="5740658"/>
                  <a:pt x="3384539" y="5743846"/>
                </a:cubicBezTo>
                <a:cubicBezTo>
                  <a:pt x="3390840" y="5739862"/>
                  <a:pt x="3397533" y="5738069"/>
                  <a:pt x="3404326" y="5737670"/>
                </a:cubicBezTo>
                <a:close/>
                <a:moveTo>
                  <a:pt x="15223555" y="5733606"/>
                </a:moveTo>
                <a:cubicBezTo>
                  <a:pt x="15231072" y="5736674"/>
                  <a:pt x="15225059" y="5748946"/>
                  <a:pt x="15229870" y="5755959"/>
                </a:cubicBezTo>
                <a:cubicBezTo>
                  <a:pt x="15210625" y="5755959"/>
                  <a:pt x="15197795" y="5755959"/>
                  <a:pt x="15184965" y="5755959"/>
                </a:cubicBezTo>
                <a:cubicBezTo>
                  <a:pt x="15184965" y="5749725"/>
                  <a:pt x="15184965" y="5746609"/>
                  <a:pt x="15172135" y="5743492"/>
                </a:cubicBezTo>
                <a:cubicBezTo>
                  <a:pt x="15178550" y="5734142"/>
                  <a:pt x="15191380" y="5743492"/>
                  <a:pt x="15204210" y="5743492"/>
                </a:cubicBezTo>
                <a:cubicBezTo>
                  <a:pt x="15210625" y="5743492"/>
                  <a:pt x="15210625" y="5737258"/>
                  <a:pt x="15210625" y="5734142"/>
                </a:cubicBezTo>
                <a:cubicBezTo>
                  <a:pt x="15217040" y="5732583"/>
                  <a:pt x="15221049" y="5732583"/>
                  <a:pt x="15223555" y="5733606"/>
                </a:cubicBezTo>
                <a:close/>
                <a:moveTo>
                  <a:pt x="13591664" y="5733031"/>
                </a:moveTo>
                <a:cubicBezTo>
                  <a:pt x="13605495" y="5733475"/>
                  <a:pt x="13624740" y="5744125"/>
                  <a:pt x="13643985" y="5737025"/>
                </a:cubicBezTo>
                <a:cubicBezTo>
                  <a:pt x="13637570" y="5755960"/>
                  <a:pt x="13611910" y="5737025"/>
                  <a:pt x="13605495" y="5749648"/>
                </a:cubicBezTo>
                <a:cubicBezTo>
                  <a:pt x="13592665" y="5746492"/>
                  <a:pt x="13592665" y="5737025"/>
                  <a:pt x="13579835" y="5737025"/>
                </a:cubicBezTo>
                <a:cubicBezTo>
                  <a:pt x="13583042" y="5733869"/>
                  <a:pt x="13587053" y="5732883"/>
                  <a:pt x="13591664" y="5733031"/>
                </a:cubicBezTo>
                <a:close/>
                <a:moveTo>
                  <a:pt x="13314072" y="5727908"/>
                </a:moveTo>
                <a:cubicBezTo>
                  <a:pt x="13314072" y="5727908"/>
                  <a:pt x="13320416" y="5727908"/>
                  <a:pt x="13320416" y="5727908"/>
                </a:cubicBezTo>
                <a:cubicBezTo>
                  <a:pt x="13371172" y="5750299"/>
                  <a:pt x="13440962" y="5750299"/>
                  <a:pt x="13479029" y="5766294"/>
                </a:cubicBezTo>
                <a:cubicBezTo>
                  <a:pt x="13447306" y="5766294"/>
                  <a:pt x="13440962" y="5782288"/>
                  <a:pt x="13415583" y="5788685"/>
                </a:cubicBezTo>
                <a:cubicBezTo>
                  <a:pt x="13440962" y="5759896"/>
                  <a:pt x="13231593" y="5731107"/>
                  <a:pt x="13307727" y="5759896"/>
                </a:cubicBezTo>
                <a:cubicBezTo>
                  <a:pt x="13276004" y="5763095"/>
                  <a:pt x="13256971" y="5759896"/>
                  <a:pt x="13263316" y="5737504"/>
                </a:cubicBezTo>
                <a:cubicBezTo>
                  <a:pt x="13282349" y="5737504"/>
                  <a:pt x="13295039" y="5737504"/>
                  <a:pt x="13314072" y="5737504"/>
                </a:cubicBezTo>
                <a:cubicBezTo>
                  <a:pt x="13314072" y="5734305"/>
                  <a:pt x="13314072" y="5731107"/>
                  <a:pt x="13314072" y="5727908"/>
                </a:cubicBezTo>
                <a:close/>
                <a:moveTo>
                  <a:pt x="12669044" y="5727908"/>
                </a:moveTo>
                <a:cubicBezTo>
                  <a:pt x="12681733" y="5731063"/>
                  <a:pt x="12662700" y="5737375"/>
                  <a:pt x="12675388" y="5749998"/>
                </a:cubicBezTo>
                <a:cubicBezTo>
                  <a:pt x="12662700" y="5749998"/>
                  <a:pt x="12656354" y="5753154"/>
                  <a:pt x="12650010" y="5759466"/>
                </a:cubicBezTo>
                <a:cubicBezTo>
                  <a:pt x="12630977" y="5734220"/>
                  <a:pt x="12554842" y="5756310"/>
                  <a:pt x="12529464" y="5756310"/>
                </a:cubicBezTo>
                <a:cubicBezTo>
                  <a:pt x="12516775" y="5727908"/>
                  <a:pt x="12618287" y="5740531"/>
                  <a:pt x="12669044" y="5727908"/>
                </a:cubicBezTo>
                <a:close/>
                <a:moveTo>
                  <a:pt x="12316569" y="5727704"/>
                </a:moveTo>
                <a:cubicBezTo>
                  <a:pt x="12328897" y="5729548"/>
                  <a:pt x="12344773" y="5735761"/>
                  <a:pt x="12358691" y="5733986"/>
                </a:cubicBezTo>
                <a:cubicBezTo>
                  <a:pt x="12352506" y="5746609"/>
                  <a:pt x="12315390" y="5733986"/>
                  <a:pt x="12296832" y="5737142"/>
                </a:cubicBezTo>
                <a:cubicBezTo>
                  <a:pt x="12298377" y="5731619"/>
                  <a:pt x="12301471" y="5728858"/>
                  <a:pt x="12305628" y="5727773"/>
                </a:cubicBezTo>
                <a:cubicBezTo>
                  <a:pt x="12308745" y="5726960"/>
                  <a:pt x="12312460" y="5727089"/>
                  <a:pt x="12316569" y="5727704"/>
                </a:cubicBezTo>
                <a:close/>
                <a:moveTo>
                  <a:pt x="11336871" y="5720895"/>
                </a:moveTo>
                <a:cubicBezTo>
                  <a:pt x="11324041" y="5733752"/>
                  <a:pt x="11298381" y="5733752"/>
                  <a:pt x="11272720" y="5733752"/>
                </a:cubicBezTo>
                <a:cubicBezTo>
                  <a:pt x="11285551" y="5720895"/>
                  <a:pt x="11304796" y="5720895"/>
                  <a:pt x="11336871" y="5720895"/>
                </a:cubicBezTo>
                <a:close/>
                <a:moveTo>
                  <a:pt x="8014559" y="5719686"/>
                </a:moveTo>
                <a:cubicBezTo>
                  <a:pt x="8039702" y="5720573"/>
                  <a:pt x="8087646" y="5727674"/>
                  <a:pt x="8111035" y="5727674"/>
                </a:cubicBezTo>
                <a:cubicBezTo>
                  <a:pt x="8092324" y="5746609"/>
                  <a:pt x="8048665" y="5727674"/>
                  <a:pt x="8029956" y="5737141"/>
                </a:cubicBezTo>
                <a:cubicBezTo>
                  <a:pt x="8011245" y="5737141"/>
                  <a:pt x="8036192" y="5718206"/>
                  <a:pt x="7998772" y="5721363"/>
                </a:cubicBezTo>
                <a:cubicBezTo>
                  <a:pt x="8000331" y="5719785"/>
                  <a:pt x="8006178" y="5719390"/>
                  <a:pt x="8014559" y="5719686"/>
                </a:cubicBezTo>
                <a:close/>
                <a:moveTo>
                  <a:pt x="5977388" y="5713610"/>
                </a:moveTo>
                <a:cubicBezTo>
                  <a:pt x="5997767" y="5711682"/>
                  <a:pt x="6036750" y="5723542"/>
                  <a:pt x="6065101" y="5721170"/>
                </a:cubicBezTo>
                <a:cubicBezTo>
                  <a:pt x="6046200" y="5736983"/>
                  <a:pt x="6020999" y="5714845"/>
                  <a:pt x="5989496" y="5721170"/>
                </a:cubicBezTo>
                <a:cubicBezTo>
                  <a:pt x="5995797" y="5727496"/>
                  <a:pt x="6008397" y="5727496"/>
                  <a:pt x="6002098" y="5736983"/>
                </a:cubicBezTo>
                <a:cubicBezTo>
                  <a:pt x="5976895" y="5730658"/>
                  <a:pt x="5995797" y="5755959"/>
                  <a:pt x="5970595" y="5749634"/>
                </a:cubicBezTo>
                <a:cubicBezTo>
                  <a:pt x="5970595" y="5740146"/>
                  <a:pt x="5976895" y="5740146"/>
                  <a:pt x="5989496" y="5736983"/>
                </a:cubicBezTo>
                <a:cubicBezTo>
                  <a:pt x="5989496" y="5727496"/>
                  <a:pt x="5983196" y="5721170"/>
                  <a:pt x="5964294" y="5721170"/>
                </a:cubicBezTo>
                <a:cubicBezTo>
                  <a:pt x="5965870" y="5716426"/>
                  <a:pt x="5970595" y="5714252"/>
                  <a:pt x="5977388" y="5713610"/>
                </a:cubicBezTo>
                <a:close/>
                <a:moveTo>
                  <a:pt x="6282095" y="5713293"/>
                </a:moveTo>
                <a:cubicBezTo>
                  <a:pt x="6303145" y="5714046"/>
                  <a:pt x="6322389" y="5727908"/>
                  <a:pt x="6356068" y="5718265"/>
                </a:cubicBezTo>
                <a:cubicBezTo>
                  <a:pt x="6336823" y="5740765"/>
                  <a:pt x="6285502" y="5721480"/>
                  <a:pt x="6259842" y="5718265"/>
                </a:cubicBezTo>
                <a:cubicBezTo>
                  <a:pt x="6267861" y="5714247"/>
                  <a:pt x="6275079" y="5713042"/>
                  <a:pt x="6282095" y="5713293"/>
                </a:cubicBezTo>
                <a:close/>
                <a:moveTo>
                  <a:pt x="3675251" y="5711545"/>
                </a:moveTo>
                <a:cubicBezTo>
                  <a:pt x="3675251" y="5711545"/>
                  <a:pt x="3681488" y="5711545"/>
                  <a:pt x="3681488" y="5711545"/>
                </a:cubicBezTo>
                <a:cubicBezTo>
                  <a:pt x="3700198" y="5711545"/>
                  <a:pt x="3712672" y="5711545"/>
                  <a:pt x="3725147" y="5711545"/>
                </a:cubicBezTo>
                <a:cubicBezTo>
                  <a:pt x="3725147" y="5718018"/>
                  <a:pt x="3712672" y="5714781"/>
                  <a:pt x="3700198" y="5718018"/>
                </a:cubicBezTo>
                <a:cubicBezTo>
                  <a:pt x="3700198" y="5724492"/>
                  <a:pt x="3712672" y="5721254"/>
                  <a:pt x="3725147" y="5721254"/>
                </a:cubicBezTo>
                <a:cubicBezTo>
                  <a:pt x="3750094" y="5727728"/>
                  <a:pt x="3700198" y="5727728"/>
                  <a:pt x="3693962" y="5727728"/>
                </a:cubicBezTo>
                <a:cubicBezTo>
                  <a:pt x="3687724" y="5747148"/>
                  <a:pt x="3718909" y="5743912"/>
                  <a:pt x="3743856" y="5743912"/>
                </a:cubicBezTo>
                <a:cubicBezTo>
                  <a:pt x="3762567" y="5753621"/>
                  <a:pt x="3687724" y="5747148"/>
                  <a:pt x="3669013" y="5750385"/>
                </a:cubicBezTo>
                <a:cubicBezTo>
                  <a:pt x="3693962" y="5740674"/>
                  <a:pt x="3675251" y="5734201"/>
                  <a:pt x="3650304" y="5734201"/>
                </a:cubicBezTo>
                <a:cubicBezTo>
                  <a:pt x="3656540" y="5711545"/>
                  <a:pt x="3675251" y="5730965"/>
                  <a:pt x="3675251" y="5711545"/>
                </a:cubicBezTo>
                <a:close/>
                <a:moveTo>
                  <a:pt x="3440886" y="5711054"/>
                </a:moveTo>
                <a:cubicBezTo>
                  <a:pt x="3445460" y="5710261"/>
                  <a:pt x="3451427" y="5710459"/>
                  <a:pt x="3459382" y="5712046"/>
                </a:cubicBezTo>
                <a:cubicBezTo>
                  <a:pt x="3459382" y="5718391"/>
                  <a:pt x="3453017" y="5715219"/>
                  <a:pt x="3446653" y="5718391"/>
                </a:cubicBezTo>
                <a:cubicBezTo>
                  <a:pt x="3453017" y="5737425"/>
                  <a:pt x="3459382" y="5727908"/>
                  <a:pt x="3478474" y="5734253"/>
                </a:cubicBezTo>
                <a:cubicBezTo>
                  <a:pt x="3465746" y="5750115"/>
                  <a:pt x="3440288" y="5727908"/>
                  <a:pt x="3421196" y="5734253"/>
                </a:cubicBezTo>
                <a:cubicBezTo>
                  <a:pt x="3425969" y="5724736"/>
                  <a:pt x="3427162" y="5713434"/>
                  <a:pt x="3440886" y="5711054"/>
                </a:cubicBezTo>
                <a:close/>
                <a:moveTo>
                  <a:pt x="9831632" y="5705701"/>
                </a:moveTo>
                <a:cubicBezTo>
                  <a:pt x="9875736" y="5705701"/>
                  <a:pt x="9907238" y="5717974"/>
                  <a:pt x="9957642" y="5711837"/>
                </a:cubicBezTo>
                <a:cubicBezTo>
                  <a:pt x="9913538" y="5730246"/>
                  <a:pt x="9869435" y="5714906"/>
                  <a:pt x="9831632" y="5705701"/>
                </a:cubicBezTo>
                <a:close/>
                <a:moveTo>
                  <a:pt x="8427251" y="5705701"/>
                </a:moveTo>
                <a:cubicBezTo>
                  <a:pt x="8427251" y="5712059"/>
                  <a:pt x="8420963" y="5721597"/>
                  <a:pt x="8433539" y="5721597"/>
                </a:cubicBezTo>
                <a:cubicBezTo>
                  <a:pt x="8433539" y="5718418"/>
                  <a:pt x="8446116" y="5715238"/>
                  <a:pt x="8452404" y="5721597"/>
                </a:cubicBezTo>
                <a:cubicBezTo>
                  <a:pt x="8402097" y="5731134"/>
                  <a:pt x="8408387" y="5785179"/>
                  <a:pt x="8307775" y="5766104"/>
                </a:cubicBezTo>
                <a:cubicBezTo>
                  <a:pt x="8295197" y="5766104"/>
                  <a:pt x="8282621" y="5766104"/>
                  <a:pt x="8276333" y="5772463"/>
                </a:cubicBezTo>
                <a:cubicBezTo>
                  <a:pt x="8244892" y="5782000"/>
                  <a:pt x="8219738" y="5762925"/>
                  <a:pt x="8194585" y="5775642"/>
                </a:cubicBezTo>
                <a:cubicBezTo>
                  <a:pt x="8194585" y="5775642"/>
                  <a:pt x="8194585" y="5775642"/>
                  <a:pt x="8188296" y="5775642"/>
                </a:cubicBezTo>
                <a:cubicBezTo>
                  <a:pt x="8156855" y="5772463"/>
                  <a:pt x="8188296" y="5727955"/>
                  <a:pt x="8238602" y="5743851"/>
                </a:cubicBezTo>
                <a:cubicBezTo>
                  <a:pt x="8226026" y="5727955"/>
                  <a:pt x="8232314" y="5718418"/>
                  <a:pt x="8263756" y="5718418"/>
                </a:cubicBezTo>
                <a:cubicBezTo>
                  <a:pt x="8276333" y="5737492"/>
                  <a:pt x="8238602" y="5727955"/>
                  <a:pt x="8244892" y="5743851"/>
                </a:cubicBezTo>
                <a:cubicBezTo>
                  <a:pt x="8320350" y="5740671"/>
                  <a:pt x="8358080" y="5715238"/>
                  <a:pt x="8427251" y="5705701"/>
                </a:cubicBezTo>
                <a:close/>
                <a:moveTo>
                  <a:pt x="6071444" y="5705701"/>
                </a:moveTo>
                <a:cubicBezTo>
                  <a:pt x="6103168" y="5708874"/>
                  <a:pt x="6115856" y="5718391"/>
                  <a:pt x="6147579" y="5718391"/>
                </a:cubicBezTo>
                <a:cubicBezTo>
                  <a:pt x="6134891" y="5727909"/>
                  <a:pt x="6065100" y="5724736"/>
                  <a:pt x="6071444" y="5705701"/>
                </a:cubicBezTo>
                <a:close/>
                <a:moveTo>
                  <a:pt x="14521241" y="5705700"/>
                </a:moveTo>
                <a:cubicBezTo>
                  <a:pt x="14527426" y="5711934"/>
                  <a:pt x="14527426" y="5715051"/>
                  <a:pt x="14539799" y="5718167"/>
                </a:cubicBezTo>
                <a:cubicBezTo>
                  <a:pt x="14533613" y="5727518"/>
                  <a:pt x="14508870" y="5721285"/>
                  <a:pt x="14515055" y="5733751"/>
                </a:cubicBezTo>
                <a:cubicBezTo>
                  <a:pt x="14496497" y="5730635"/>
                  <a:pt x="14508870" y="5721285"/>
                  <a:pt x="14521241" y="5721285"/>
                </a:cubicBezTo>
                <a:cubicBezTo>
                  <a:pt x="14521241" y="5711934"/>
                  <a:pt x="14490312" y="5721285"/>
                  <a:pt x="14477939" y="5718167"/>
                </a:cubicBezTo>
                <a:cubicBezTo>
                  <a:pt x="14484125" y="5708817"/>
                  <a:pt x="14508870" y="5708817"/>
                  <a:pt x="14521241" y="5705700"/>
                </a:cubicBezTo>
                <a:close/>
                <a:moveTo>
                  <a:pt x="3113047" y="5705409"/>
                </a:moveTo>
                <a:cubicBezTo>
                  <a:pt x="3106664" y="5724694"/>
                  <a:pt x="3151339" y="5715051"/>
                  <a:pt x="3157723" y="5727908"/>
                </a:cubicBezTo>
                <a:cubicBezTo>
                  <a:pt x="3125811" y="5727908"/>
                  <a:pt x="3119429" y="5727908"/>
                  <a:pt x="3132193" y="5743979"/>
                </a:cubicBezTo>
                <a:cubicBezTo>
                  <a:pt x="3087517" y="5743979"/>
                  <a:pt x="3004547" y="5766478"/>
                  <a:pt x="2979019" y="5721480"/>
                </a:cubicBezTo>
                <a:cubicBezTo>
                  <a:pt x="2998166" y="5718265"/>
                  <a:pt x="3036459" y="5721480"/>
                  <a:pt x="3055606" y="5711837"/>
                </a:cubicBezTo>
                <a:cubicBezTo>
                  <a:pt x="3055606" y="5711837"/>
                  <a:pt x="3061988" y="5711837"/>
                  <a:pt x="3061988" y="5711837"/>
                </a:cubicBezTo>
                <a:cubicBezTo>
                  <a:pt x="3081135" y="5731122"/>
                  <a:pt x="3093900" y="5702194"/>
                  <a:pt x="3113047" y="5705409"/>
                </a:cubicBezTo>
                <a:close/>
                <a:moveTo>
                  <a:pt x="7621317" y="5704642"/>
                </a:moveTo>
                <a:cubicBezTo>
                  <a:pt x="7632056" y="5702340"/>
                  <a:pt x="7649955" y="5711545"/>
                  <a:pt x="7664274" y="5711545"/>
                </a:cubicBezTo>
                <a:cubicBezTo>
                  <a:pt x="7664274" y="5724635"/>
                  <a:pt x="7645182" y="5724635"/>
                  <a:pt x="7626088" y="5727908"/>
                </a:cubicBezTo>
                <a:cubicBezTo>
                  <a:pt x="7606997" y="5718090"/>
                  <a:pt x="7645182" y="5711545"/>
                  <a:pt x="7613361" y="5711545"/>
                </a:cubicBezTo>
                <a:cubicBezTo>
                  <a:pt x="7614953" y="5707454"/>
                  <a:pt x="7617737" y="5705409"/>
                  <a:pt x="7621317" y="5704642"/>
                </a:cubicBezTo>
                <a:close/>
                <a:moveTo>
                  <a:pt x="3882123" y="5703715"/>
                </a:moveTo>
                <a:cubicBezTo>
                  <a:pt x="3906378" y="5702109"/>
                  <a:pt x="3921439" y="5707250"/>
                  <a:pt x="3914351" y="5727815"/>
                </a:cubicBezTo>
                <a:cubicBezTo>
                  <a:pt x="3945854" y="5727815"/>
                  <a:pt x="3977356" y="5727815"/>
                  <a:pt x="3996257" y="5737492"/>
                </a:cubicBezTo>
                <a:cubicBezTo>
                  <a:pt x="3958454" y="5743944"/>
                  <a:pt x="3939552" y="5731041"/>
                  <a:pt x="3901749" y="5734267"/>
                </a:cubicBezTo>
                <a:cubicBezTo>
                  <a:pt x="3901749" y="5734267"/>
                  <a:pt x="3895450" y="5734267"/>
                  <a:pt x="3895450" y="5734267"/>
                </a:cubicBezTo>
                <a:cubicBezTo>
                  <a:pt x="3882849" y="5731041"/>
                  <a:pt x="3901749" y="5727815"/>
                  <a:pt x="3901749" y="5721363"/>
                </a:cubicBezTo>
                <a:cubicBezTo>
                  <a:pt x="3851347" y="5711685"/>
                  <a:pt x="3800942" y="5753622"/>
                  <a:pt x="3744239" y="5727815"/>
                </a:cubicBezTo>
                <a:cubicBezTo>
                  <a:pt x="3775741" y="5727815"/>
                  <a:pt x="3841699" y="5706393"/>
                  <a:pt x="3882123" y="5703715"/>
                </a:cubicBezTo>
                <a:close/>
                <a:moveTo>
                  <a:pt x="7759675" y="5701452"/>
                </a:moveTo>
                <a:cubicBezTo>
                  <a:pt x="7783840" y="5701453"/>
                  <a:pt x="7830377" y="5710556"/>
                  <a:pt x="7859015" y="5717838"/>
                </a:cubicBezTo>
                <a:cubicBezTo>
                  <a:pt x="7846288" y="5730785"/>
                  <a:pt x="7827194" y="5727549"/>
                  <a:pt x="7808102" y="5721075"/>
                </a:cubicBezTo>
                <a:cubicBezTo>
                  <a:pt x="7808102" y="5727549"/>
                  <a:pt x="7827194" y="5727549"/>
                  <a:pt x="7820831" y="5737258"/>
                </a:cubicBezTo>
                <a:cubicBezTo>
                  <a:pt x="7782645" y="5737258"/>
                  <a:pt x="7782645" y="5711365"/>
                  <a:pt x="7744461" y="5704891"/>
                </a:cubicBezTo>
                <a:cubicBezTo>
                  <a:pt x="7746053" y="5702464"/>
                  <a:pt x="7751621" y="5701452"/>
                  <a:pt x="7759675" y="5701452"/>
                </a:cubicBezTo>
                <a:close/>
                <a:moveTo>
                  <a:pt x="6927693" y="5701406"/>
                </a:moveTo>
                <a:cubicBezTo>
                  <a:pt x="6951445" y="5698610"/>
                  <a:pt x="6975198" y="5701805"/>
                  <a:pt x="6981533" y="5717779"/>
                </a:cubicBezTo>
                <a:cubicBezTo>
                  <a:pt x="6943528" y="5714584"/>
                  <a:pt x="6899188" y="5733752"/>
                  <a:pt x="6873852" y="5720973"/>
                </a:cubicBezTo>
                <a:cubicBezTo>
                  <a:pt x="6880186" y="5712986"/>
                  <a:pt x="6903939" y="5704201"/>
                  <a:pt x="6927693" y="5701406"/>
                </a:cubicBezTo>
                <a:close/>
                <a:moveTo>
                  <a:pt x="2841554" y="5698688"/>
                </a:moveTo>
                <a:cubicBezTo>
                  <a:pt x="2790234" y="5714758"/>
                  <a:pt x="2770989" y="5740472"/>
                  <a:pt x="2732499" y="5750115"/>
                </a:cubicBezTo>
                <a:cubicBezTo>
                  <a:pt x="2751744" y="5743686"/>
                  <a:pt x="2751744" y="5727616"/>
                  <a:pt x="2713254" y="5734044"/>
                </a:cubicBezTo>
                <a:cubicBezTo>
                  <a:pt x="2713254" y="5717973"/>
                  <a:pt x="2745329" y="5721187"/>
                  <a:pt x="2764574" y="5721187"/>
                </a:cubicBezTo>
                <a:cubicBezTo>
                  <a:pt x="2764574" y="5714758"/>
                  <a:pt x="2745329" y="5717973"/>
                  <a:pt x="2732499" y="5717973"/>
                </a:cubicBezTo>
                <a:cubicBezTo>
                  <a:pt x="2745329" y="5714758"/>
                  <a:pt x="2822309" y="5705116"/>
                  <a:pt x="2841554" y="5698688"/>
                </a:cubicBezTo>
                <a:close/>
                <a:moveTo>
                  <a:pt x="10551032" y="5695961"/>
                </a:moveTo>
                <a:cubicBezTo>
                  <a:pt x="10582703" y="5692844"/>
                  <a:pt x="10614374" y="5695961"/>
                  <a:pt x="10627042" y="5705311"/>
                </a:cubicBezTo>
                <a:cubicBezTo>
                  <a:pt x="10614374" y="5705311"/>
                  <a:pt x="10601705" y="5705311"/>
                  <a:pt x="10601705" y="5711545"/>
                </a:cubicBezTo>
                <a:cubicBezTo>
                  <a:pt x="10627042" y="5711545"/>
                  <a:pt x="10658713" y="5705311"/>
                  <a:pt x="10658713" y="5720895"/>
                </a:cubicBezTo>
                <a:cubicBezTo>
                  <a:pt x="10658713" y="5720895"/>
                  <a:pt x="10652379" y="5720895"/>
                  <a:pt x="10646045" y="5720895"/>
                </a:cubicBezTo>
                <a:cubicBezTo>
                  <a:pt x="10639710" y="5720895"/>
                  <a:pt x="10633376" y="5720895"/>
                  <a:pt x="10627042" y="5720895"/>
                </a:cubicBezTo>
                <a:cubicBezTo>
                  <a:pt x="10601705" y="5714661"/>
                  <a:pt x="10563700" y="5711545"/>
                  <a:pt x="10551032" y="5695961"/>
                </a:cubicBezTo>
                <a:close/>
                <a:moveTo>
                  <a:pt x="3308934" y="5689338"/>
                </a:moveTo>
                <a:cubicBezTo>
                  <a:pt x="3308934" y="5711545"/>
                  <a:pt x="3258178" y="5705200"/>
                  <a:pt x="3226455" y="5705200"/>
                </a:cubicBezTo>
                <a:cubicBezTo>
                  <a:pt x="3251834" y="5689338"/>
                  <a:pt x="3270868" y="5702028"/>
                  <a:pt x="3308934" y="5689338"/>
                </a:cubicBezTo>
                <a:close/>
                <a:moveTo>
                  <a:pt x="3175396" y="5689338"/>
                </a:moveTo>
                <a:cubicBezTo>
                  <a:pt x="3175396" y="5689338"/>
                  <a:pt x="3181778" y="5689338"/>
                  <a:pt x="3181778" y="5689338"/>
                </a:cubicBezTo>
                <a:cubicBezTo>
                  <a:pt x="3175396" y="5712065"/>
                  <a:pt x="3226455" y="5699078"/>
                  <a:pt x="3226455" y="5718558"/>
                </a:cubicBezTo>
                <a:cubicBezTo>
                  <a:pt x="3194543" y="5705572"/>
                  <a:pt x="3162631" y="5705572"/>
                  <a:pt x="3137102" y="5702325"/>
                </a:cubicBezTo>
                <a:cubicBezTo>
                  <a:pt x="3156249" y="5702325"/>
                  <a:pt x="3149866" y="5689338"/>
                  <a:pt x="3175396" y="5689338"/>
                </a:cubicBezTo>
                <a:close/>
                <a:moveTo>
                  <a:pt x="8292100" y="5689052"/>
                </a:moveTo>
                <a:cubicBezTo>
                  <a:pt x="8300763" y="5690012"/>
                  <a:pt x="8308639" y="5692036"/>
                  <a:pt x="8314938" y="5695272"/>
                </a:cubicBezTo>
                <a:cubicBezTo>
                  <a:pt x="8302338" y="5724402"/>
                  <a:pt x="8264535" y="5698509"/>
                  <a:pt x="8214131" y="5704982"/>
                </a:cubicBezTo>
                <a:cubicBezTo>
                  <a:pt x="8233033" y="5692844"/>
                  <a:pt x="8266111" y="5686168"/>
                  <a:pt x="8292100" y="5689052"/>
                </a:cubicBezTo>
                <a:close/>
                <a:moveTo>
                  <a:pt x="7197401" y="5688666"/>
                </a:moveTo>
                <a:cubicBezTo>
                  <a:pt x="7215560" y="5685708"/>
                  <a:pt x="7242507" y="5693399"/>
                  <a:pt x="7251878" y="5695766"/>
                </a:cubicBezTo>
                <a:cubicBezTo>
                  <a:pt x="7239382" y="5711545"/>
                  <a:pt x="7214388" y="5689455"/>
                  <a:pt x="7183146" y="5695766"/>
                </a:cubicBezTo>
                <a:cubicBezTo>
                  <a:pt x="7186271" y="5691821"/>
                  <a:pt x="7191348" y="5689652"/>
                  <a:pt x="7197401" y="5688666"/>
                </a:cubicBezTo>
                <a:close/>
                <a:moveTo>
                  <a:pt x="10665584" y="5686629"/>
                </a:moveTo>
                <a:cubicBezTo>
                  <a:pt x="10668639" y="5686628"/>
                  <a:pt x="10671693" y="5687425"/>
                  <a:pt x="10683913" y="5689019"/>
                </a:cubicBezTo>
                <a:cubicBezTo>
                  <a:pt x="10683913" y="5695394"/>
                  <a:pt x="10665584" y="5692206"/>
                  <a:pt x="10653365" y="5695394"/>
                </a:cubicBezTo>
                <a:cubicBezTo>
                  <a:pt x="10659475" y="5698582"/>
                  <a:pt x="10671693" y="5701770"/>
                  <a:pt x="10677804" y="5704957"/>
                </a:cubicBezTo>
                <a:cubicBezTo>
                  <a:pt x="10677804" y="5720895"/>
                  <a:pt x="10665584" y="5698582"/>
                  <a:pt x="10647256" y="5704957"/>
                </a:cubicBezTo>
                <a:cubicBezTo>
                  <a:pt x="10647256" y="5698582"/>
                  <a:pt x="10647256" y="5695394"/>
                  <a:pt x="10647256" y="5689019"/>
                </a:cubicBezTo>
                <a:cubicBezTo>
                  <a:pt x="10659474" y="5687425"/>
                  <a:pt x="10662529" y="5686628"/>
                  <a:pt x="10665584" y="5686629"/>
                </a:cubicBezTo>
                <a:close/>
                <a:moveTo>
                  <a:pt x="13836322" y="5685247"/>
                </a:moveTo>
                <a:cubicBezTo>
                  <a:pt x="13859576" y="5686044"/>
                  <a:pt x="13883633" y="5690825"/>
                  <a:pt x="13902878" y="5695606"/>
                </a:cubicBezTo>
                <a:cubicBezTo>
                  <a:pt x="13877218" y="5711545"/>
                  <a:pt x="13832313" y="5689231"/>
                  <a:pt x="13774578" y="5698794"/>
                </a:cubicBezTo>
                <a:cubicBezTo>
                  <a:pt x="13790616" y="5687638"/>
                  <a:pt x="13813068" y="5684450"/>
                  <a:pt x="13836322" y="5685247"/>
                </a:cubicBezTo>
                <a:close/>
                <a:moveTo>
                  <a:pt x="7409120" y="5684809"/>
                </a:moveTo>
                <a:cubicBezTo>
                  <a:pt x="7422564" y="5685613"/>
                  <a:pt x="7439967" y="5688023"/>
                  <a:pt x="7449457" y="5689630"/>
                </a:cubicBezTo>
                <a:cubicBezTo>
                  <a:pt x="7424146" y="5696058"/>
                  <a:pt x="7417819" y="5705701"/>
                  <a:pt x="7455785" y="5705701"/>
                </a:cubicBezTo>
                <a:cubicBezTo>
                  <a:pt x="7443130" y="5718558"/>
                  <a:pt x="7373524" y="5702487"/>
                  <a:pt x="7322903" y="5699273"/>
                </a:cubicBezTo>
                <a:cubicBezTo>
                  <a:pt x="7329231" y="5679988"/>
                  <a:pt x="7373524" y="5699273"/>
                  <a:pt x="7392508" y="5705701"/>
                </a:cubicBezTo>
                <a:cubicBezTo>
                  <a:pt x="7398835" y="5702487"/>
                  <a:pt x="7405163" y="5702487"/>
                  <a:pt x="7405163" y="5696058"/>
                </a:cubicBezTo>
                <a:cubicBezTo>
                  <a:pt x="7405163" y="5689630"/>
                  <a:pt x="7398835" y="5689630"/>
                  <a:pt x="7392508" y="5689630"/>
                </a:cubicBezTo>
                <a:cubicBezTo>
                  <a:pt x="7386181" y="5684809"/>
                  <a:pt x="7395672" y="5684005"/>
                  <a:pt x="7409120" y="5684809"/>
                </a:cubicBezTo>
                <a:close/>
                <a:moveTo>
                  <a:pt x="13656482" y="5682325"/>
                </a:moveTo>
                <a:cubicBezTo>
                  <a:pt x="13668979" y="5682325"/>
                  <a:pt x="13681475" y="5682325"/>
                  <a:pt x="13693972" y="5682325"/>
                </a:cubicBezTo>
                <a:cubicBezTo>
                  <a:pt x="13712718" y="5702195"/>
                  <a:pt x="13643985" y="5702195"/>
                  <a:pt x="13656482" y="5682325"/>
                </a:cubicBezTo>
                <a:close/>
                <a:moveTo>
                  <a:pt x="10444306" y="5682216"/>
                </a:moveTo>
                <a:cubicBezTo>
                  <a:pt x="10459345" y="5682117"/>
                  <a:pt x="10472802" y="5683915"/>
                  <a:pt x="10482299" y="5689510"/>
                </a:cubicBezTo>
                <a:cubicBezTo>
                  <a:pt x="10425309" y="5705495"/>
                  <a:pt x="10393647" y="5702297"/>
                  <a:pt x="10349322" y="5705495"/>
                </a:cubicBezTo>
                <a:cubicBezTo>
                  <a:pt x="10380982" y="5711889"/>
                  <a:pt x="10387315" y="5711889"/>
                  <a:pt x="10406312" y="5718283"/>
                </a:cubicBezTo>
                <a:cubicBezTo>
                  <a:pt x="10330325" y="5731071"/>
                  <a:pt x="10222675" y="5775829"/>
                  <a:pt x="10140355" y="5743859"/>
                </a:cubicBezTo>
                <a:cubicBezTo>
                  <a:pt x="10159352" y="5734268"/>
                  <a:pt x="10165685" y="5759844"/>
                  <a:pt x="10184681" y="5737464"/>
                </a:cubicBezTo>
                <a:cubicBezTo>
                  <a:pt x="10146688" y="5727874"/>
                  <a:pt x="10108694" y="5727874"/>
                  <a:pt x="10077032" y="5743859"/>
                </a:cubicBezTo>
                <a:cubicBezTo>
                  <a:pt x="10064368" y="5734268"/>
                  <a:pt x="10032707" y="5737464"/>
                  <a:pt x="10026374" y="5727874"/>
                </a:cubicBezTo>
                <a:cubicBezTo>
                  <a:pt x="10026374" y="5721480"/>
                  <a:pt x="10032707" y="5715085"/>
                  <a:pt x="10039038" y="5711889"/>
                </a:cubicBezTo>
                <a:cubicBezTo>
                  <a:pt x="10108694" y="5705495"/>
                  <a:pt x="10134024" y="5731071"/>
                  <a:pt x="10178349" y="5718283"/>
                </a:cubicBezTo>
                <a:cubicBezTo>
                  <a:pt x="10159352" y="5718283"/>
                  <a:pt x="10159352" y="5711889"/>
                  <a:pt x="10159352" y="5699101"/>
                </a:cubicBezTo>
                <a:cubicBezTo>
                  <a:pt x="10191014" y="5689510"/>
                  <a:pt x="10222675" y="5708692"/>
                  <a:pt x="10254337" y="5695904"/>
                </a:cubicBezTo>
                <a:cubicBezTo>
                  <a:pt x="10254337" y="5695904"/>
                  <a:pt x="10260669" y="5695904"/>
                  <a:pt x="10260669" y="5695904"/>
                </a:cubicBezTo>
                <a:cubicBezTo>
                  <a:pt x="10279666" y="5708692"/>
                  <a:pt x="10317659" y="5689510"/>
                  <a:pt x="10330325" y="5683115"/>
                </a:cubicBezTo>
                <a:cubicBezTo>
                  <a:pt x="10339822" y="5699900"/>
                  <a:pt x="10399188" y="5682516"/>
                  <a:pt x="10444306" y="5682216"/>
                </a:cubicBezTo>
                <a:close/>
                <a:moveTo>
                  <a:pt x="11595762" y="5679695"/>
                </a:moveTo>
                <a:cubicBezTo>
                  <a:pt x="11608199" y="5679695"/>
                  <a:pt x="11614418" y="5679695"/>
                  <a:pt x="11620637" y="5679695"/>
                </a:cubicBezTo>
                <a:cubicBezTo>
                  <a:pt x="11639292" y="5686124"/>
                  <a:pt x="11651729" y="5676481"/>
                  <a:pt x="11682823" y="5682909"/>
                </a:cubicBezTo>
                <a:cubicBezTo>
                  <a:pt x="11657948" y="5695766"/>
                  <a:pt x="11614418" y="5702194"/>
                  <a:pt x="11595762" y="5679695"/>
                </a:cubicBezTo>
                <a:close/>
                <a:moveTo>
                  <a:pt x="7612674" y="5679350"/>
                </a:moveTo>
                <a:cubicBezTo>
                  <a:pt x="7619048" y="5679350"/>
                  <a:pt x="7612674" y="5682538"/>
                  <a:pt x="7612674" y="5682538"/>
                </a:cubicBezTo>
                <a:cubicBezTo>
                  <a:pt x="7631799" y="5688913"/>
                  <a:pt x="7689175" y="5679350"/>
                  <a:pt x="7714677" y="5695288"/>
                </a:cubicBezTo>
                <a:cubicBezTo>
                  <a:pt x="7714677" y="5701664"/>
                  <a:pt x="7695551" y="5698476"/>
                  <a:pt x="7689175" y="5698476"/>
                </a:cubicBezTo>
                <a:cubicBezTo>
                  <a:pt x="7676426" y="5701664"/>
                  <a:pt x="7682801" y="5704851"/>
                  <a:pt x="7689175" y="5704851"/>
                </a:cubicBezTo>
                <a:cubicBezTo>
                  <a:pt x="7670049" y="5708039"/>
                  <a:pt x="7644550" y="5688913"/>
                  <a:pt x="7599923" y="5698476"/>
                </a:cubicBezTo>
                <a:cubicBezTo>
                  <a:pt x="7606298" y="5688913"/>
                  <a:pt x="7587173" y="5688913"/>
                  <a:pt x="7574422" y="5688913"/>
                </a:cubicBezTo>
                <a:cubicBezTo>
                  <a:pt x="7568047" y="5672975"/>
                  <a:pt x="7619048" y="5692100"/>
                  <a:pt x="7612674" y="5679350"/>
                </a:cubicBezTo>
                <a:close/>
                <a:moveTo>
                  <a:pt x="6089794" y="5679178"/>
                </a:moveTo>
                <a:cubicBezTo>
                  <a:pt x="6096158" y="5701835"/>
                  <a:pt x="6115250" y="5688888"/>
                  <a:pt x="6140706" y="5688888"/>
                </a:cubicBezTo>
                <a:cubicBezTo>
                  <a:pt x="6140706" y="5701835"/>
                  <a:pt x="6134342" y="5695361"/>
                  <a:pt x="6121615" y="5695361"/>
                </a:cubicBezTo>
                <a:cubicBezTo>
                  <a:pt x="6134342" y="5711545"/>
                  <a:pt x="6051609" y="5688888"/>
                  <a:pt x="6019788" y="5705072"/>
                </a:cubicBezTo>
                <a:cubicBezTo>
                  <a:pt x="6026153" y="5682415"/>
                  <a:pt x="5981603" y="5692125"/>
                  <a:pt x="5975240" y="5688888"/>
                </a:cubicBezTo>
                <a:cubicBezTo>
                  <a:pt x="5968875" y="5669468"/>
                  <a:pt x="6051609" y="5688888"/>
                  <a:pt x="6089794" y="5679178"/>
                </a:cubicBezTo>
                <a:close/>
                <a:moveTo>
                  <a:pt x="9971388" y="5672762"/>
                </a:moveTo>
                <a:cubicBezTo>
                  <a:pt x="9952404" y="5679350"/>
                  <a:pt x="9939749" y="5695819"/>
                  <a:pt x="9914438" y="5705701"/>
                </a:cubicBezTo>
                <a:cubicBezTo>
                  <a:pt x="9882800" y="5705701"/>
                  <a:pt x="9870145" y="5692525"/>
                  <a:pt x="9838506" y="5689231"/>
                </a:cubicBezTo>
                <a:cubicBezTo>
                  <a:pt x="9863817" y="5669468"/>
                  <a:pt x="9933422" y="5679350"/>
                  <a:pt x="9971388" y="5672762"/>
                </a:cubicBezTo>
                <a:close/>
                <a:moveTo>
                  <a:pt x="8791023" y="5651006"/>
                </a:moveTo>
                <a:cubicBezTo>
                  <a:pt x="8807311" y="5654296"/>
                  <a:pt x="8812051" y="5665662"/>
                  <a:pt x="8845218" y="5660876"/>
                </a:cubicBezTo>
                <a:cubicBezTo>
                  <a:pt x="8838900" y="5683210"/>
                  <a:pt x="8883126" y="5689591"/>
                  <a:pt x="8857854" y="5705544"/>
                </a:cubicBezTo>
                <a:cubicBezTo>
                  <a:pt x="8851537" y="5705544"/>
                  <a:pt x="8851537" y="5705544"/>
                  <a:pt x="8845218" y="5705544"/>
                </a:cubicBezTo>
                <a:cubicBezTo>
                  <a:pt x="8813630" y="5711925"/>
                  <a:pt x="8794676" y="5721496"/>
                  <a:pt x="8807311" y="5737448"/>
                </a:cubicBezTo>
                <a:cubicBezTo>
                  <a:pt x="8794676" y="5740639"/>
                  <a:pt x="8788358" y="5731067"/>
                  <a:pt x="8775723" y="5734258"/>
                </a:cubicBezTo>
                <a:cubicBezTo>
                  <a:pt x="8737816" y="5737448"/>
                  <a:pt x="8712544" y="5715115"/>
                  <a:pt x="8731497" y="5743829"/>
                </a:cubicBezTo>
                <a:cubicBezTo>
                  <a:pt x="8693590" y="5753401"/>
                  <a:pt x="8611459" y="5759782"/>
                  <a:pt x="8630413" y="5734258"/>
                </a:cubicBezTo>
                <a:cubicBezTo>
                  <a:pt x="8624094" y="5753401"/>
                  <a:pt x="8573552" y="5743829"/>
                  <a:pt x="8535645" y="5750210"/>
                </a:cubicBezTo>
                <a:cubicBezTo>
                  <a:pt x="8510375" y="5762972"/>
                  <a:pt x="8485103" y="5743829"/>
                  <a:pt x="8466149" y="5734258"/>
                </a:cubicBezTo>
                <a:cubicBezTo>
                  <a:pt x="8472468" y="5734258"/>
                  <a:pt x="8478785" y="5734258"/>
                  <a:pt x="8485103" y="5734258"/>
                </a:cubicBezTo>
                <a:cubicBezTo>
                  <a:pt x="8491421" y="5734258"/>
                  <a:pt x="8491421" y="5734258"/>
                  <a:pt x="8491421" y="5734258"/>
                </a:cubicBezTo>
                <a:cubicBezTo>
                  <a:pt x="8504056" y="5721496"/>
                  <a:pt x="8516692" y="5721496"/>
                  <a:pt x="8491421" y="5711925"/>
                </a:cubicBezTo>
                <a:cubicBezTo>
                  <a:pt x="8529328" y="5702353"/>
                  <a:pt x="8579871" y="5705544"/>
                  <a:pt x="8579871" y="5680019"/>
                </a:cubicBezTo>
                <a:cubicBezTo>
                  <a:pt x="8605141" y="5673638"/>
                  <a:pt x="8636731" y="5673638"/>
                  <a:pt x="8662002" y="5667257"/>
                </a:cubicBezTo>
                <a:cubicBezTo>
                  <a:pt x="8662002" y="5676829"/>
                  <a:pt x="8636731" y="5670448"/>
                  <a:pt x="8636731" y="5683210"/>
                </a:cubicBezTo>
                <a:cubicBezTo>
                  <a:pt x="8674638" y="5686400"/>
                  <a:pt x="8674638" y="5664067"/>
                  <a:pt x="8712544" y="5667257"/>
                </a:cubicBezTo>
                <a:cubicBezTo>
                  <a:pt x="8712544" y="5673638"/>
                  <a:pt x="8718862" y="5676829"/>
                  <a:pt x="8725180" y="5680019"/>
                </a:cubicBezTo>
                <a:cubicBezTo>
                  <a:pt x="8737816" y="5680019"/>
                  <a:pt x="8750451" y="5676829"/>
                  <a:pt x="8756769" y="5673638"/>
                </a:cubicBezTo>
                <a:cubicBezTo>
                  <a:pt x="8763087" y="5670448"/>
                  <a:pt x="8769404" y="5667257"/>
                  <a:pt x="8782041" y="5667257"/>
                </a:cubicBezTo>
                <a:cubicBezTo>
                  <a:pt x="8775723" y="5660876"/>
                  <a:pt x="8763087" y="5660876"/>
                  <a:pt x="8769404" y="5651305"/>
                </a:cubicBezTo>
                <a:cubicBezTo>
                  <a:pt x="8778882" y="5649709"/>
                  <a:pt x="8785594" y="5649909"/>
                  <a:pt x="8791023" y="5651006"/>
                </a:cubicBezTo>
                <a:close/>
                <a:moveTo>
                  <a:pt x="7256667" y="5646248"/>
                </a:moveTo>
                <a:cubicBezTo>
                  <a:pt x="7264051" y="5645947"/>
                  <a:pt x="7297129" y="5655589"/>
                  <a:pt x="7316030" y="5650768"/>
                </a:cubicBezTo>
                <a:cubicBezTo>
                  <a:pt x="7303429" y="5660410"/>
                  <a:pt x="7290828" y="5663625"/>
                  <a:pt x="7271926" y="5660410"/>
                </a:cubicBezTo>
                <a:cubicBezTo>
                  <a:pt x="7271926" y="5653982"/>
                  <a:pt x="7271926" y="5650768"/>
                  <a:pt x="7259325" y="5650768"/>
                </a:cubicBezTo>
                <a:cubicBezTo>
                  <a:pt x="7254601" y="5647554"/>
                  <a:pt x="7254207" y="5646349"/>
                  <a:pt x="7256667" y="5646248"/>
                </a:cubicBezTo>
                <a:close/>
                <a:moveTo>
                  <a:pt x="11152467" y="5644612"/>
                </a:moveTo>
                <a:cubicBezTo>
                  <a:pt x="11190354" y="5654196"/>
                  <a:pt x="11209296" y="5641417"/>
                  <a:pt x="11234555" y="5657391"/>
                </a:cubicBezTo>
                <a:cubicBezTo>
                  <a:pt x="11234555" y="5657391"/>
                  <a:pt x="11234555" y="5657391"/>
                  <a:pt x="11240869" y="5657391"/>
                </a:cubicBezTo>
                <a:cubicBezTo>
                  <a:pt x="11278756" y="5666975"/>
                  <a:pt x="11322957" y="5692533"/>
                  <a:pt x="11348214" y="5695727"/>
                </a:cubicBezTo>
                <a:cubicBezTo>
                  <a:pt x="11354530" y="5708506"/>
                  <a:pt x="11304013" y="5689337"/>
                  <a:pt x="11316643" y="5711701"/>
                </a:cubicBezTo>
                <a:cubicBezTo>
                  <a:pt x="11335586" y="5708506"/>
                  <a:pt x="11348214" y="5711701"/>
                  <a:pt x="11360844" y="5718090"/>
                </a:cubicBezTo>
                <a:cubicBezTo>
                  <a:pt x="11379787" y="5708506"/>
                  <a:pt x="11348214" y="5695727"/>
                  <a:pt x="11367158" y="5695727"/>
                </a:cubicBezTo>
                <a:cubicBezTo>
                  <a:pt x="11360844" y="5711701"/>
                  <a:pt x="11398730" y="5679754"/>
                  <a:pt x="11398730" y="5698922"/>
                </a:cubicBezTo>
                <a:cubicBezTo>
                  <a:pt x="11360844" y="5698922"/>
                  <a:pt x="11386101" y="5708506"/>
                  <a:pt x="11392416" y="5718090"/>
                </a:cubicBezTo>
                <a:cubicBezTo>
                  <a:pt x="11341900" y="5721285"/>
                  <a:pt x="11247183" y="5711701"/>
                  <a:pt x="11240869" y="5737258"/>
                </a:cubicBezTo>
                <a:cubicBezTo>
                  <a:pt x="11215612" y="5711701"/>
                  <a:pt x="11196668" y="5714895"/>
                  <a:pt x="11177725" y="5682948"/>
                </a:cubicBezTo>
                <a:cubicBezTo>
                  <a:pt x="11196668" y="5682948"/>
                  <a:pt x="11184039" y="5698922"/>
                  <a:pt x="11202982" y="5695727"/>
                </a:cubicBezTo>
                <a:cubicBezTo>
                  <a:pt x="11209296" y="5686143"/>
                  <a:pt x="11221926" y="5686143"/>
                  <a:pt x="11221926" y="5679754"/>
                </a:cubicBezTo>
                <a:cubicBezTo>
                  <a:pt x="11202982" y="5657391"/>
                  <a:pt x="11152467" y="5686143"/>
                  <a:pt x="11139838" y="5660585"/>
                </a:cubicBezTo>
                <a:cubicBezTo>
                  <a:pt x="11146152" y="5647806"/>
                  <a:pt x="11202982" y="5670170"/>
                  <a:pt x="11177725" y="5657391"/>
                </a:cubicBezTo>
                <a:cubicBezTo>
                  <a:pt x="11165095" y="5657391"/>
                  <a:pt x="11158781" y="5651001"/>
                  <a:pt x="11152467" y="5644612"/>
                </a:cubicBezTo>
                <a:close/>
                <a:moveTo>
                  <a:pt x="4147909" y="5640301"/>
                </a:moveTo>
                <a:cubicBezTo>
                  <a:pt x="4148691" y="5641098"/>
                  <a:pt x="4148691" y="5642692"/>
                  <a:pt x="4148691" y="5644286"/>
                </a:cubicBezTo>
                <a:cubicBezTo>
                  <a:pt x="4148691" y="5650661"/>
                  <a:pt x="4154954" y="5650661"/>
                  <a:pt x="4161216" y="5650661"/>
                </a:cubicBezTo>
                <a:cubicBezTo>
                  <a:pt x="4136167" y="5672974"/>
                  <a:pt x="4111117" y="5663411"/>
                  <a:pt x="4067281" y="5660224"/>
                </a:cubicBezTo>
                <a:cubicBezTo>
                  <a:pt x="4092331" y="5650661"/>
                  <a:pt x="4129905" y="5644286"/>
                  <a:pt x="4142430" y="5641098"/>
                </a:cubicBezTo>
                <a:cubicBezTo>
                  <a:pt x="4145560" y="5639504"/>
                  <a:pt x="4147127" y="5639504"/>
                  <a:pt x="4147909" y="5640301"/>
                </a:cubicBezTo>
                <a:close/>
                <a:moveTo>
                  <a:pt x="4019519" y="5638871"/>
                </a:moveTo>
                <a:cubicBezTo>
                  <a:pt x="4033041" y="5637285"/>
                  <a:pt x="4045770" y="5639665"/>
                  <a:pt x="4042588" y="5650768"/>
                </a:cubicBezTo>
                <a:cubicBezTo>
                  <a:pt x="4023496" y="5650768"/>
                  <a:pt x="4004403" y="5650768"/>
                  <a:pt x="3991675" y="5650768"/>
                </a:cubicBezTo>
                <a:cubicBezTo>
                  <a:pt x="3991675" y="5646010"/>
                  <a:pt x="4005994" y="5640458"/>
                  <a:pt x="4019519" y="5638871"/>
                </a:cubicBezTo>
                <a:close/>
                <a:moveTo>
                  <a:pt x="11841051" y="5634404"/>
                </a:moveTo>
                <a:cubicBezTo>
                  <a:pt x="11847495" y="5634404"/>
                  <a:pt x="11853938" y="5634404"/>
                  <a:pt x="11860382" y="5634404"/>
                </a:cubicBezTo>
                <a:cubicBezTo>
                  <a:pt x="11866826" y="5650378"/>
                  <a:pt x="11911932" y="5637599"/>
                  <a:pt x="11911932" y="5643989"/>
                </a:cubicBezTo>
                <a:cubicBezTo>
                  <a:pt x="11899044" y="5659962"/>
                  <a:pt x="11834608" y="5640794"/>
                  <a:pt x="11828164" y="5659962"/>
                </a:cubicBezTo>
                <a:cubicBezTo>
                  <a:pt x="11853938" y="5669546"/>
                  <a:pt x="11879714" y="5647183"/>
                  <a:pt x="11886156" y="5659962"/>
                </a:cubicBezTo>
                <a:cubicBezTo>
                  <a:pt x="11866826" y="5659962"/>
                  <a:pt x="11866826" y="5669546"/>
                  <a:pt x="11860382" y="5672741"/>
                </a:cubicBezTo>
                <a:cubicBezTo>
                  <a:pt x="11841051" y="5656767"/>
                  <a:pt x="11815277" y="5682325"/>
                  <a:pt x="11808833" y="5659962"/>
                </a:cubicBezTo>
                <a:cubicBezTo>
                  <a:pt x="11815277" y="5650378"/>
                  <a:pt x="11841051" y="5650378"/>
                  <a:pt x="11841051" y="5634404"/>
                </a:cubicBezTo>
                <a:close/>
                <a:moveTo>
                  <a:pt x="9806078" y="5634404"/>
                </a:moveTo>
                <a:cubicBezTo>
                  <a:pt x="9806078" y="5634404"/>
                  <a:pt x="9806078" y="5634404"/>
                  <a:pt x="9812423" y="5634404"/>
                </a:cubicBezTo>
                <a:cubicBezTo>
                  <a:pt x="9850490" y="5643967"/>
                  <a:pt x="9894902" y="5656718"/>
                  <a:pt x="9939313" y="5659905"/>
                </a:cubicBezTo>
                <a:cubicBezTo>
                  <a:pt x="9888557" y="5669468"/>
                  <a:pt x="9818767" y="5637592"/>
                  <a:pt x="9780700" y="5650343"/>
                </a:cubicBezTo>
                <a:cubicBezTo>
                  <a:pt x="9774356" y="5637592"/>
                  <a:pt x="9799734" y="5643967"/>
                  <a:pt x="9806078" y="5634404"/>
                </a:cubicBezTo>
                <a:close/>
                <a:moveTo>
                  <a:pt x="6601868" y="5628561"/>
                </a:moveTo>
                <a:cubicBezTo>
                  <a:pt x="6608250" y="5628561"/>
                  <a:pt x="6614633" y="5628561"/>
                  <a:pt x="6627397" y="5628561"/>
                </a:cubicBezTo>
                <a:cubicBezTo>
                  <a:pt x="6627397" y="5634906"/>
                  <a:pt x="6640162" y="5634906"/>
                  <a:pt x="6640162" y="5641251"/>
                </a:cubicBezTo>
                <a:cubicBezTo>
                  <a:pt x="6621015" y="5628561"/>
                  <a:pt x="6576338" y="5650768"/>
                  <a:pt x="6550809" y="5634906"/>
                </a:cubicBezTo>
                <a:cubicBezTo>
                  <a:pt x="6563574" y="5631733"/>
                  <a:pt x="6595486" y="5641251"/>
                  <a:pt x="6601868" y="5628561"/>
                </a:cubicBezTo>
                <a:close/>
                <a:moveTo>
                  <a:pt x="12674818" y="5624392"/>
                </a:moveTo>
                <a:cubicBezTo>
                  <a:pt x="12683625" y="5624141"/>
                  <a:pt x="12692235" y="5625346"/>
                  <a:pt x="12700063" y="5628561"/>
                </a:cubicBezTo>
                <a:cubicBezTo>
                  <a:pt x="12700063" y="5634989"/>
                  <a:pt x="12693801" y="5631774"/>
                  <a:pt x="12693801" y="5628561"/>
                </a:cubicBezTo>
                <a:cubicBezTo>
                  <a:pt x="12675013" y="5625346"/>
                  <a:pt x="12675013" y="5638203"/>
                  <a:pt x="12675013" y="5644632"/>
                </a:cubicBezTo>
                <a:cubicBezTo>
                  <a:pt x="12643701" y="5641417"/>
                  <a:pt x="12637439" y="5654274"/>
                  <a:pt x="12606128" y="5651060"/>
                </a:cubicBezTo>
                <a:cubicBezTo>
                  <a:pt x="12620219" y="5639007"/>
                  <a:pt x="12648399" y="5625145"/>
                  <a:pt x="12674818" y="5624392"/>
                </a:cubicBezTo>
                <a:close/>
                <a:moveTo>
                  <a:pt x="10924986" y="5622132"/>
                </a:moveTo>
                <a:cubicBezTo>
                  <a:pt x="10931307" y="5622132"/>
                  <a:pt x="10931307" y="5622132"/>
                  <a:pt x="10931307" y="5622132"/>
                </a:cubicBezTo>
                <a:cubicBezTo>
                  <a:pt x="10950272" y="5628560"/>
                  <a:pt x="10962916" y="5638203"/>
                  <a:pt x="10988203" y="5641417"/>
                </a:cubicBezTo>
                <a:cubicBezTo>
                  <a:pt x="10981881" y="5618918"/>
                  <a:pt x="11070385" y="5628560"/>
                  <a:pt x="11076707" y="5634989"/>
                </a:cubicBezTo>
                <a:cubicBezTo>
                  <a:pt x="11007168" y="5631774"/>
                  <a:pt x="11114637" y="5647845"/>
                  <a:pt x="11070385" y="5667131"/>
                </a:cubicBezTo>
                <a:cubicBezTo>
                  <a:pt x="11064063" y="5667131"/>
                  <a:pt x="11057742" y="5667131"/>
                  <a:pt x="11051420" y="5667131"/>
                </a:cubicBezTo>
                <a:cubicBezTo>
                  <a:pt x="11083028" y="5641417"/>
                  <a:pt x="11026133" y="5663916"/>
                  <a:pt x="11026133" y="5641417"/>
                </a:cubicBezTo>
                <a:cubicBezTo>
                  <a:pt x="10975560" y="5638203"/>
                  <a:pt x="10880735" y="5660702"/>
                  <a:pt x="10855447" y="5628560"/>
                </a:cubicBezTo>
                <a:cubicBezTo>
                  <a:pt x="10823840" y="5622132"/>
                  <a:pt x="10798552" y="5654274"/>
                  <a:pt x="10773266" y="5634989"/>
                </a:cubicBezTo>
                <a:cubicBezTo>
                  <a:pt x="10773266" y="5634989"/>
                  <a:pt x="10779587" y="5634989"/>
                  <a:pt x="10779587" y="5634989"/>
                </a:cubicBezTo>
                <a:cubicBezTo>
                  <a:pt x="10830161" y="5615704"/>
                  <a:pt x="10874412" y="5625346"/>
                  <a:pt x="10924986" y="5622132"/>
                </a:cubicBezTo>
                <a:close/>
                <a:moveTo>
                  <a:pt x="10603135" y="5621548"/>
                </a:moveTo>
                <a:cubicBezTo>
                  <a:pt x="10653409" y="5621548"/>
                  <a:pt x="10678545" y="5666741"/>
                  <a:pt x="10741387" y="5644145"/>
                </a:cubicBezTo>
                <a:cubicBezTo>
                  <a:pt x="10741387" y="5640916"/>
                  <a:pt x="10741387" y="5637689"/>
                  <a:pt x="10747670" y="5640916"/>
                </a:cubicBezTo>
                <a:cubicBezTo>
                  <a:pt x="10760238" y="5647373"/>
                  <a:pt x="10804226" y="5640916"/>
                  <a:pt x="10816795" y="5650601"/>
                </a:cubicBezTo>
                <a:cubicBezTo>
                  <a:pt x="10741387" y="5676426"/>
                  <a:pt x="10678545" y="5689338"/>
                  <a:pt x="10596852" y="5657057"/>
                </a:cubicBezTo>
                <a:cubicBezTo>
                  <a:pt x="10609421" y="5660285"/>
                  <a:pt x="10634557" y="5657057"/>
                  <a:pt x="10647124" y="5650601"/>
                </a:cubicBezTo>
                <a:cubicBezTo>
                  <a:pt x="10621988" y="5653829"/>
                  <a:pt x="10621988" y="5644145"/>
                  <a:pt x="10603135" y="5644145"/>
                </a:cubicBezTo>
                <a:cubicBezTo>
                  <a:pt x="10603135" y="5644145"/>
                  <a:pt x="10603135" y="5640916"/>
                  <a:pt x="10603135" y="5640916"/>
                </a:cubicBezTo>
                <a:cubicBezTo>
                  <a:pt x="10603135" y="5634460"/>
                  <a:pt x="10603135" y="5628004"/>
                  <a:pt x="10603135" y="5621548"/>
                </a:cubicBezTo>
                <a:close/>
                <a:moveTo>
                  <a:pt x="4307844" y="5621548"/>
                </a:moveTo>
                <a:cubicBezTo>
                  <a:pt x="4339567" y="5621548"/>
                  <a:pt x="4364946" y="5628227"/>
                  <a:pt x="4390322" y="5634906"/>
                </a:cubicBezTo>
                <a:cubicBezTo>
                  <a:pt x="4371288" y="5644924"/>
                  <a:pt x="4307844" y="5641584"/>
                  <a:pt x="4307844" y="5621548"/>
                </a:cubicBezTo>
                <a:close/>
                <a:moveTo>
                  <a:pt x="8459874" y="5606174"/>
                </a:moveTo>
                <a:cubicBezTo>
                  <a:pt x="8472625" y="5603027"/>
                  <a:pt x="8485376" y="5603027"/>
                  <a:pt x="8498125" y="5606174"/>
                </a:cubicBezTo>
                <a:cubicBezTo>
                  <a:pt x="8510876" y="5609321"/>
                  <a:pt x="8530001" y="5615615"/>
                  <a:pt x="8549127" y="5612468"/>
                </a:cubicBezTo>
                <a:cubicBezTo>
                  <a:pt x="8530001" y="5625055"/>
                  <a:pt x="8485376" y="5621908"/>
                  <a:pt x="8440749" y="5621908"/>
                </a:cubicBezTo>
                <a:cubicBezTo>
                  <a:pt x="8408873" y="5618761"/>
                  <a:pt x="8523626" y="5615615"/>
                  <a:pt x="8459874" y="5606174"/>
                </a:cubicBezTo>
                <a:close/>
                <a:moveTo>
                  <a:pt x="12227082" y="5602847"/>
                </a:moveTo>
                <a:cubicBezTo>
                  <a:pt x="12233446" y="5612365"/>
                  <a:pt x="12258903" y="5612365"/>
                  <a:pt x="12271630" y="5618710"/>
                </a:cubicBezTo>
                <a:cubicBezTo>
                  <a:pt x="12265266" y="5625055"/>
                  <a:pt x="12252538" y="5625055"/>
                  <a:pt x="12246174" y="5621882"/>
                </a:cubicBezTo>
                <a:cubicBezTo>
                  <a:pt x="12227082" y="5621882"/>
                  <a:pt x="12214354" y="5621882"/>
                  <a:pt x="12201625" y="5621882"/>
                </a:cubicBezTo>
                <a:cubicBezTo>
                  <a:pt x="12182533" y="5625055"/>
                  <a:pt x="12169804" y="5621882"/>
                  <a:pt x="12157077" y="5618710"/>
                </a:cubicBezTo>
                <a:cubicBezTo>
                  <a:pt x="12176169" y="5612365"/>
                  <a:pt x="12207990" y="5609192"/>
                  <a:pt x="12227082" y="5602847"/>
                </a:cubicBezTo>
                <a:close/>
                <a:moveTo>
                  <a:pt x="9213549" y="5590938"/>
                </a:moveTo>
                <a:cubicBezTo>
                  <a:pt x="9228193" y="5590177"/>
                  <a:pt x="9244595" y="5601743"/>
                  <a:pt x="9268027" y="5596873"/>
                </a:cubicBezTo>
                <a:cubicBezTo>
                  <a:pt x="9268027" y="5609860"/>
                  <a:pt x="9236784" y="5600120"/>
                  <a:pt x="9224288" y="5603366"/>
                </a:cubicBezTo>
                <a:cubicBezTo>
                  <a:pt x="9224288" y="5603366"/>
                  <a:pt x="9218040" y="5603366"/>
                  <a:pt x="9218040" y="5603366"/>
                </a:cubicBezTo>
                <a:cubicBezTo>
                  <a:pt x="9205543" y="5603366"/>
                  <a:pt x="9205543" y="5596873"/>
                  <a:pt x="9199294" y="5596873"/>
                </a:cubicBezTo>
                <a:cubicBezTo>
                  <a:pt x="9203980" y="5592815"/>
                  <a:pt x="9208668" y="5591192"/>
                  <a:pt x="9213549" y="5590938"/>
                </a:cubicBezTo>
                <a:close/>
                <a:moveTo>
                  <a:pt x="7695098" y="5589990"/>
                </a:moveTo>
                <a:cubicBezTo>
                  <a:pt x="7676352" y="5602680"/>
                  <a:pt x="7695098" y="5602680"/>
                  <a:pt x="7720091" y="5602680"/>
                </a:cubicBezTo>
                <a:cubicBezTo>
                  <a:pt x="7751334" y="5609025"/>
                  <a:pt x="7695098" y="5602680"/>
                  <a:pt x="7701347" y="5612198"/>
                </a:cubicBezTo>
                <a:cubicBezTo>
                  <a:pt x="7701347" y="5612198"/>
                  <a:pt x="7701347" y="5612198"/>
                  <a:pt x="7695098" y="5612198"/>
                </a:cubicBezTo>
                <a:cubicBezTo>
                  <a:pt x="7676352" y="5609025"/>
                  <a:pt x="7645111" y="5602680"/>
                  <a:pt x="7613869" y="5612198"/>
                </a:cubicBezTo>
                <a:cubicBezTo>
                  <a:pt x="7632615" y="5599508"/>
                  <a:pt x="7657608" y="5589990"/>
                  <a:pt x="7695098" y="5589990"/>
                </a:cubicBezTo>
                <a:close/>
                <a:moveTo>
                  <a:pt x="4439254" y="5589757"/>
                </a:moveTo>
                <a:cubicBezTo>
                  <a:pt x="4439254" y="5589757"/>
                  <a:pt x="4445635" y="5589757"/>
                  <a:pt x="4445635" y="5589757"/>
                </a:cubicBezTo>
                <a:cubicBezTo>
                  <a:pt x="4477547" y="5586484"/>
                  <a:pt x="4477547" y="5599575"/>
                  <a:pt x="4509458" y="5596302"/>
                </a:cubicBezTo>
                <a:cubicBezTo>
                  <a:pt x="4503076" y="5606120"/>
                  <a:pt x="4483929" y="5606120"/>
                  <a:pt x="4483929" y="5619210"/>
                </a:cubicBezTo>
                <a:cubicBezTo>
                  <a:pt x="4477547" y="5619210"/>
                  <a:pt x="4471164" y="5619210"/>
                  <a:pt x="4464782" y="5619210"/>
                </a:cubicBezTo>
                <a:cubicBezTo>
                  <a:pt x="4464782" y="5606120"/>
                  <a:pt x="4445635" y="5606120"/>
                  <a:pt x="4420107" y="5606120"/>
                </a:cubicBezTo>
                <a:cubicBezTo>
                  <a:pt x="4420107" y="5586484"/>
                  <a:pt x="4426488" y="5606120"/>
                  <a:pt x="4445635" y="5602847"/>
                </a:cubicBezTo>
                <a:cubicBezTo>
                  <a:pt x="4445635" y="5596302"/>
                  <a:pt x="4439254" y="5596302"/>
                  <a:pt x="4439254" y="5589757"/>
                </a:cubicBezTo>
                <a:close/>
                <a:moveTo>
                  <a:pt x="8555502" y="5584147"/>
                </a:moveTo>
                <a:cubicBezTo>
                  <a:pt x="8542751" y="5596734"/>
                  <a:pt x="8523626" y="5606174"/>
                  <a:pt x="8498125" y="5606174"/>
                </a:cubicBezTo>
                <a:cubicBezTo>
                  <a:pt x="8498125" y="5587293"/>
                  <a:pt x="8536377" y="5590440"/>
                  <a:pt x="8555502" y="5584147"/>
                </a:cubicBezTo>
                <a:close/>
                <a:moveTo>
                  <a:pt x="6557356" y="5580640"/>
                </a:moveTo>
                <a:cubicBezTo>
                  <a:pt x="6563738" y="5580640"/>
                  <a:pt x="6570120" y="5580640"/>
                  <a:pt x="6576503" y="5580640"/>
                </a:cubicBezTo>
                <a:cubicBezTo>
                  <a:pt x="6570120" y="5583887"/>
                  <a:pt x="6576503" y="5583887"/>
                  <a:pt x="6582885" y="5583887"/>
                </a:cubicBezTo>
                <a:cubicBezTo>
                  <a:pt x="6582885" y="5600120"/>
                  <a:pt x="6550973" y="5590380"/>
                  <a:pt x="6557356" y="5606613"/>
                </a:cubicBezTo>
                <a:cubicBezTo>
                  <a:pt x="6538208" y="5603366"/>
                  <a:pt x="6512679" y="5603366"/>
                  <a:pt x="6493532" y="5596873"/>
                </a:cubicBezTo>
                <a:cubicBezTo>
                  <a:pt x="6506297" y="5583887"/>
                  <a:pt x="6557356" y="5609860"/>
                  <a:pt x="6557356" y="5580640"/>
                </a:cubicBezTo>
                <a:close/>
                <a:moveTo>
                  <a:pt x="7619078" y="5580446"/>
                </a:moveTo>
                <a:cubicBezTo>
                  <a:pt x="7631989" y="5580446"/>
                  <a:pt x="7644904" y="5580446"/>
                  <a:pt x="7664274" y="5580446"/>
                </a:cubicBezTo>
                <a:cubicBezTo>
                  <a:pt x="7644904" y="5587069"/>
                  <a:pt x="7625534" y="5597004"/>
                  <a:pt x="7593250" y="5597004"/>
                </a:cubicBezTo>
                <a:cubicBezTo>
                  <a:pt x="7599707" y="5590380"/>
                  <a:pt x="7606163" y="5587069"/>
                  <a:pt x="7593250" y="5583757"/>
                </a:cubicBezTo>
                <a:cubicBezTo>
                  <a:pt x="7599707" y="5577134"/>
                  <a:pt x="7612621" y="5580446"/>
                  <a:pt x="7612621" y="5590380"/>
                </a:cubicBezTo>
                <a:cubicBezTo>
                  <a:pt x="7619078" y="5590380"/>
                  <a:pt x="7619078" y="5583757"/>
                  <a:pt x="7619078" y="5580446"/>
                </a:cubicBezTo>
                <a:close/>
                <a:moveTo>
                  <a:pt x="8585285" y="5580306"/>
                </a:moveTo>
                <a:cubicBezTo>
                  <a:pt x="8591777" y="5580306"/>
                  <a:pt x="8598268" y="5580306"/>
                  <a:pt x="8604760" y="5580306"/>
                </a:cubicBezTo>
                <a:cubicBezTo>
                  <a:pt x="8604760" y="5580306"/>
                  <a:pt x="8604760" y="5583479"/>
                  <a:pt x="8604760" y="5583479"/>
                </a:cubicBezTo>
                <a:cubicBezTo>
                  <a:pt x="8630725" y="5596169"/>
                  <a:pt x="8650199" y="5577134"/>
                  <a:pt x="8663182" y="5589824"/>
                </a:cubicBezTo>
                <a:cubicBezTo>
                  <a:pt x="8637216" y="5592996"/>
                  <a:pt x="8598268" y="5599341"/>
                  <a:pt x="8585285" y="5580306"/>
                </a:cubicBezTo>
                <a:close/>
                <a:moveTo>
                  <a:pt x="5052063" y="5574477"/>
                </a:moveTo>
                <a:cubicBezTo>
                  <a:pt x="5084520" y="5571290"/>
                  <a:pt x="5091011" y="5584040"/>
                  <a:pt x="5123468" y="5584040"/>
                </a:cubicBezTo>
                <a:cubicBezTo>
                  <a:pt x="5116977" y="5606353"/>
                  <a:pt x="5045572" y="5593603"/>
                  <a:pt x="5052063" y="5574477"/>
                </a:cubicBezTo>
                <a:close/>
                <a:moveTo>
                  <a:pt x="9098487" y="5573627"/>
                </a:moveTo>
                <a:cubicBezTo>
                  <a:pt x="9111087" y="5573627"/>
                  <a:pt x="9117388" y="5573627"/>
                  <a:pt x="9123689" y="5573627"/>
                </a:cubicBezTo>
                <a:cubicBezTo>
                  <a:pt x="9117388" y="5584147"/>
                  <a:pt x="9111087" y="5577134"/>
                  <a:pt x="9098487" y="5573627"/>
                </a:cubicBezTo>
                <a:close/>
                <a:moveTo>
                  <a:pt x="9182055" y="5570596"/>
                </a:moveTo>
                <a:cubicBezTo>
                  <a:pt x="9192881" y="5569391"/>
                  <a:pt x="9205253" y="5570997"/>
                  <a:pt x="9217624" y="5574212"/>
                </a:cubicBezTo>
                <a:cubicBezTo>
                  <a:pt x="9205252" y="5583854"/>
                  <a:pt x="9174323" y="5593497"/>
                  <a:pt x="9155765" y="5583854"/>
                </a:cubicBezTo>
                <a:cubicBezTo>
                  <a:pt x="9161952" y="5575819"/>
                  <a:pt x="9171230" y="5571801"/>
                  <a:pt x="9182055" y="5570596"/>
                </a:cubicBezTo>
                <a:close/>
                <a:moveTo>
                  <a:pt x="7193992" y="5565778"/>
                </a:moveTo>
                <a:cubicBezTo>
                  <a:pt x="7204914" y="5567662"/>
                  <a:pt x="7219232" y="5575770"/>
                  <a:pt x="7233551" y="5574017"/>
                </a:cubicBezTo>
                <a:cubicBezTo>
                  <a:pt x="7233551" y="5586484"/>
                  <a:pt x="7195366" y="5577134"/>
                  <a:pt x="7176273" y="5580250"/>
                </a:cubicBezTo>
                <a:cubicBezTo>
                  <a:pt x="7177865" y="5572459"/>
                  <a:pt x="7180649" y="5568368"/>
                  <a:pt x="7184328" y="5566566"/>
                </a:cubicBezTo>
                <a:cubicBezTo>
                  <a:pt x="7187088" y="5565215"/>
                  <a:pt x="7190351" y="5565151"/>
                  <a:pt x="7193992" y="5565778"/>
                </a:cubicBezTo>
                <a:close/>
                <a:moveTo>
                  <a:pt x="4654712" y="5564666"/>
                </a:moveTo>
                <a:cubicBezTo>
                  <a:pt x="4667542" y="5584147"/>
                  <a:pt x="4622637" y="5567913"/>
                  <a:pt x="4629052" y="5580900"/>
                </a:cubicBezTo>
                <a:cubicBezTo>
                  <a:pt x="4622637" y="5580900"/>
                  <a:pt x="4622637" y="5580900"/>
                  <a:pt x="4616222" y="5580900"/>
                </a:cubicBezTo>
                <a:cubicBezTo>
                  <a:pt x="4616222" y="5574407"/>
                  <a:pt x="4609807" y="5574407"/>
                  <a:pt x="4603392" y="5574407"/>
                </a:cubicBezTo>
                <a:cubicBezTo>
                  <a:pt x="4609807" y="5554926"/>
                  <a:pt x="4629052" y="5574407"/>
                  <a:pt x="4654712" y="5564666"/>
                </a:cubicBezTo>
                <a:close/>
                <a:moveTo>
                  <a:pt x="8187435" y="5564297"/>
                </a:moveTo>
                <a:cubicBezTo>
                  <a:pt x="8242806" y="5563116"/>
                  <a:pt x="8296376" y="5600202"/>
                  <a:pt x="8301871" y="5583408"/>
                </a:cubicBezTo>
                <a:cubicBezTo>
                  <a:pt x="8308150" y="5570613"/>
                  <a:pt x="8333268" y="5593005"/>
                  <a:pt x="8333268" y="5602601"/>
                </a:cubicBezTo>
                <a:cubicBezTo>
                  <a:pt x="8295591" y="5596203"/>
                  <a:pt x="8289314" y="5608999"/>
                  <a:pt x="8257917" y="5605800"/>
                </a:cubicBezTo>
                <a:cubicBezTo>
                  <a:pt x="8264196" y="5599402"/>
                  <a:pt x="8257917" y="5599402"/>
                  <a:pt x="8257917" y="5589806"/>
                </a:cubicBezTo>
                <a:cubicBezTo>
                  <a:pt x="8251637" y="5593005"/>
                  <a:pt x="8232799" y="5612198"/>
                  <a:pt x="8232799" y="5589806"/>
                </a:cubicBezTo>
                <a:cubicBezTo>
                  <a:pt x="8213961" y="5593005"/>
                  <a:pt x="8207682" y="5602601"/>
                  <a:pt x="8188845" y="5602601"/>
                </a:cubicBezTo>
                <a:cubicBezTo>
                  <a:pt x="8176287" y="5596203"/>
                  <a:pt x="8232799" y="5589806"/>
                  <a:pt x="8170007" y="5589806"/>
                </a:cubicBezTo>
                <a:cubicBezTo>
                  <a:pt x="8176287" y="5580210"/>
                  <a:pt x="8163728" y="5580210"/>
                  <a:pt x="8163728" y="5567415"/>
                </a:cubicBezTo>
                <a:cubicBezTo>
                  <a:pt x="8171577" y="5565416"/>
                  <a:pt x="8179523" y="5564466"/>
                  <a:pt x="8187435" y="5564297"/>
                </a:cubicBezTo>
                <a:close/>
                <a:moveTo>
                  <a:pt x="15210840" y="5560752"/>
                </a:moveTo>
                <a:cubicBezTo>
                  <a:pt x="15221282" y="5560149"/>
                  <a:pt x="15241567" y="5568587"/>
                  <a:pt x="15236795" y="5580640"/>
                </a:cubicBezTo>
                <a:cubicBezTo>
                  <a:pt x="15217703" y="5593497"/>
                  <a:pt x="15198611" y="5580640"/>
                  <a:pt x="15185882" y="5574212"/>
                </a:cubicBezTo>
                <a:cubicBezTo>
                  <a:pt x="15185882" y="5567784"/>
                  <a:pt x="15198611" y="5570997"/>
                  <a:pt x="15211338" y="5567784"/>
                </a:cubicBezTo>
                <a:cubicBezTo>
                  <a:pt x="15211338" y="5564569"/>
                  <a:pt x="15204974" y="5564569"/>
                  <a:pt x="15204974" y="5564569"/>
                </a:cubicBezTo>
                <a:cubicBezTo>
                  <a:pt x="15204974" y="5562159"/>
                  <a:pt x="15207361" y="5560953"/>
                  <a:pt x="15210840" y="5560752"/>
                </a:cubicBezTo>
                <a:close/>
                <a:moveTo>
                  <a:pt x="8890473" y="5560652"/>
                </a:moveTo>
                <a:cubicBezTo>
                  <a:pt x="8958191" y="5556132"/>
                  <a:pt x="9017854" y="5574212"/>
                  <a:pt x="9098996" y="5574212"/>
                </a:cubicBezTo>
                <a:cubicBezTo>
                  <a:pt x="9092633" y="5574212"/>
                  <a:pt x="9092633" y="5577426"/>
                  <a:pt x="9092633" y="5580641"/>
                </a:cubicBezTo>
                <a:cubicBezTo>
                  <a:pt x="9098996" y="5580641"/>
                  <a:pt x="9105361" y="5587069"/>
                  <a:pt x="9105361" y="5590283"/>
                </a:cubicBezTo>
                <a:cubicBezTo>
                  <a:pt x="9098996" y="5590283"/>
                  <a:pt x="9098996" y="5590283"/>
                  <a:pt x="9092633" y="5590283"/>
                </a:cubicBezTo>
                <a:cubicBezTo>
                  <a:pt x="9073540" y="5574212"/>
                  <a:pt x="9035356" y="5590283"/>
                  <a:pt x="8997171" y="5590283"/>
                </a:cubicBezTo>
                <a:cubicBezTo>
                  <a:pt x="8978078" y="5609568"/>
                  <a:pt x="9048083" y="5577426"/>
                  <a:pt x="9054448" y="5596711"/>
                </a:cubicBezTo>
                <a:cubicBezTo>
                  <a:pt x="9009899" y="5587069"/>
                  <a:pt x="9028991" y="5619210"/>
                  <a:pt x="8984442" y="5612782"/>
                </a:cubicBezTo>
                <a:cubicBezTo>
                  <a:pt x="8952621" y="5580641"/>
                  <a:pt x="8876253" y="5574212"/>
                  <a:pt x="8818975" y="5574212"/>
                </a:cubicBezTo>
                <a:cubicBezTo>
                  <a:pt x="8844432" y="5566176"/>
                  <a:pt x="8867900" y="5562159"/>
                  <a:pt x="8890473" y="5560652"/>
                </a:cubicBezTo>
                <a:close/>
                <a:moveTo>
                  <a:pt x="4940181" y="5558433"/>
                </a:moveTo>
                <a:cubicBezTo>
                  <a:pt x="4984018" y="5561550"/>
                  <a:pt x="4990281" y="5577134"/>
                  <a:pt x="5034117" y="5567784"/>
                </a:cubicBezTo>
                <a:cubicBezTo>
                  <a:pt x="5021593" y="5586484"/>
                  <a:pt x="4940181" y="5583368"/>
                  <a:pt x="4940181" y="5558433"/>
                </a:cubicBezTo>
                <a:close/>
                <a:moveTo>
                  <a:pt x="8035212" y="5558199"/>
                </a:moveTo>
                <a:cubicBezTo>
                  <a:pt x="8045450" y="5557381"/>
                  <a:pt x="8058052" y="5558199"/>
                  <a:pt x="8067503" y="5558199"/>
                </a:cubicBezTo>
                <a:cubicBezTo>
                  <a:pt x="8067503" y="5571290"/>
                  <a:pt x="8042301" y="5568017"/>
                  <a:pt x="8017099" y="5568017"/>
                </a:cubicBezTo>
                <a:cubicBezTo>
                  <a:pt x="8017099" y="5561472"/>
                  <a:pt x="8024974" y="5559017"/>
                  <a:pt x="8035212" y="5558199"/>
                </a:cubicBezTo>
                <a:close/>
                <a:moveTo>
                  <a:pt x="7904577" y="5554452"/>
                </a:moveTo>
                <a:cubicBezTo>
                  <a:pt x="7931913" y="5552918"/>
                  <a:pt x="7966279" y="5555219"/>
                  <a:pt x="7985024" y="5558287"/>
                </a:cubicBezTo>
                <a:cubicBezTo>
                  <a:pt x="7947534" y="5564423"/>
                  <a:pt x="7885049" y="5555219"/>
                  <a:pt x="7866304" y="5573628"/>
                </a:cubicBezTo>
                <a:cubicBezTo>
                  <a:pt x="7856932" y="5561355"/>
                  <a:pt x="7877240" y="5555986"/>
                  <a:pt x="7904577" y="5554452"/>
                </a:cubicBezTo>
                <a:close/>
                <a:moveTo>
                  <a:pt x="6457663" y="5542414"/>
                </a:moveTo>
                <a:cubicBezTo>
                  <a:pt x="6461573" y="5544651"/>
                  <a:pt x="6488034" y="5558969"/>
                  <a:pt x="6507279" y="5551810"/>
                </a:cubicBezTo>
                <a:cubicBezTo>
                  <a:pt x="6500864" y="5558173"/>
                  <a:pt x="6494449" y="5564537"/>
                  <a:pt x="6481619" y="5564537"/>
                </a:cubicBezTo>
                <a:cubicBezTo>
                  <a:pt x="6481619" y="5580446"/>
                  <a:pt x="6526524" y="5567719"/>
                  <a:pt x="6539354" y="5580446"/>
                </a:cubicBezTo>
                <a:cubicBezTo>
                  <a:pt x="6520109" y="5589991"/>
                  <a:pt x="6507279" y="5577264"/>
                  <a:pt x="6481619" y="5583628"/>
                </a:cubicBezTo>
                <a:cubicBezTo>
                  <a:pt x="6481619" y="5570901"/>
                  <a:pt x="6455959" y="5574082"/>
                  <a:pt x="6455959" y="5558173"/>
                </a:cubicBezTo>
                <a:cubicBezTo>
                  <a:pt x="6475204" y="5567719"/>
                  <a:pt x="6475204" y="5554992"/>
                  <a:pt x="6462374" y="5545447"/>
                </a:cubicBezTo>
                <a:cubicBezTo>
                  <a:pt x="6457562" y="5542264"/>
                  <a:pt x="6456360" y="5541668"/>
                  <a:pt x="6457663" y="5542414"/>
                </a:cubicBezTo>
                <a:close/>
                <a:moveTo>
                  <a:pt x="5837139" y="5536226"/>
                </a:moveTo>
                <a:cubicBezTo>
                  <a:pt x="5862341" y="5552005"/>
                  <a:pt x="5906444" y="5552005"/>
                  <a:pt x="5925345" y="5567784"/>
                </a:cubicBezTo>
                <a:cubicBezTo>
                  <a:pt x="5856040" y="5567784"/>
                  <a:pt x="5862341" y="5555161"/>
                  <a:pt x="5824538" y="5552005"/>
                </a:cubicBezTo>
                <a:cubicBezTo>
                  <a:pt x="5830839" y="5548849"/>
                  <a:pt x="5837139" y="5542538"/>
                  <a:pt x="5837139" y="5536226"/>
                </a:cubicBezTo>
                <a:close/>
                <a:moveTo>
                  <a:pt x="5639729" y="5532782"/>
                </a:moveTo>
                <a:cubicBezTo>
                  <a:pt x="5645286" y="5533971"/>
                  <a:pt x="5650052" y="5537144"/>
                  <a:pt x="5653227" y="5541903"/>
                </a:cubicBezTo>
                <a:cubicBezTo>
                  <a:pt x="5659580" y="5557765"/>
                  <a:pt x="5640522" y="5557765"/>
                  <a:pt x="5640522" y="5567282"/>
                </a:cubicBezTo>
                <a:cubicBezTo>
                  <a:pt x="5634170" y="5567282"/>
                  <a:pt x="5634170" y="5567282"/>
                  <a:pt x="5627817" y="5567282"/>
                </a:cubicBezTo>
                <a:cubicBezTo>
                  <a:pt x="5576998" y="5573627"/>
                  <a:pt x="5557939" y="5557765"/>
                  <a:pt x="5519824" y="5551420"/>
                </a:cubicBezTo>
                <a:cubicBezTo>
                  <a:pt x="5564291" y="5535558"/>
                  <a:pt x="5589702" y="5564110"/>
                  <a:pt x="5640522" y="5564110"/>
                </a:cubicBezTo>
                <a:cubicBezTo>
                  <a:pt x="5627817" y="5538730"/>
                  <a:pt x="5659580" y="5548248"/>
                  <a:pt x="5621466" y="5535558"/>
                </a:cubicBezTo>
                <a:cubicBezTo>
                  <a:pt x="5627818" y="5532385"/>
                  <a:pt x="5634170" y="5531593"/>
                  <a:pt x="5639729" y="5532782"/>
                </a:cubicBezTo>
                <a:close/>
                <a:moveTo>
                  <a:pt x="5901719" y="5531003"/>
                </a:moveTo>
                <a:cubicBezTo>
                  <a:pt x="5912745" y="5532208"/>
                  <a:pt x="5922195" y="5537833"/>
                  <a:pt x="5919044" y="5545868"/>
                </a:cubicBezTo>
                <a:cubicBezTo>
                  <a:pt x="5900144" y="5549083"/>
                  <a:pt x="5887542" y="5545868"/>
                  <a:pt x="5874941" y="5542655"/>
                </a:cubicBezTo>
                <a:cubicBezTo>
                  <a:pt x="5878092" y="5533012"/>
                  <a:pt x="5890693" y="5529798"/>
                  <a:pt x="5901719" y="5531003"/>
                </a:cubicBezTo>
                <a:close/>
                <a:moveTo>
                  <a:pt x="3937603" y="5526507"/>
                </a:moveTo>
                <a:cubicBezTo>
                  <a:pt x="3952464" y="5528106"/>
                  <a:pt x="3974360" y="5532904"/>
                  <a:pt x="3996257" y="5529705"/>
                </a:cubicBezTo>
                <a:cubicBezTo>
                  <a:pt x="3996257" y="5539302"/>
                  <a:pt x="3883642" y="5552097"/>
                  <a:pt x="3877386" y="5558494"/>
                </a:cubicBezTo>
                <a:cubicBezTo>
                  <a:pt x="3877386" y="5571290"/>
                  <a:pt x="3864871" y="5552097"/>
                  <a:pt x="3846102" y="5558494"/>
                </a:cubicBezTo>
                <a:cubicBezTo>
                  <a:pt x="3846102" y="5548898"/>
                  <a:pt x="3858615" y="5542500"/>
                  <a:pt x="3846102" y="5542500"/>
                </a:cubicBezTo>
                <a:cubicBezTo>
                  <a:pt x="3833590" y="5529705"/>
                  <a:pt x="3896154" y="5558494"/>
                  <a:pt x="3921181" y="5542500"/>
                </a:cubicBezTo>
                <a:cubicBezTo>
                  <a:pt x="3914923" y="5526507"/>
                  <a:pt x="3922744" y="5524907"/>
                  <a:pt x="3937603" y="5526507"/>
                </a:cubicBezTo>
                <a:close/>
                <a:moveTo>
                  <a:pt x="11947199" y="5526194"/>
                </a:moveTo>
                <a:cubicBezTo>
                  <a:pt x="11953513" y="5525707"/>
                  <a:pt x="11959126" y="5525707"/>
                  <a:pt x="11962334" y="5526486"/>
                </a:cubicBezTo>
                <a:cubicBezTo>
                  <a:pt x="11955919" y="5529603"/>
                  <a:pt x="11955919" y="5535836"/>
                  <a:pt x="11962334" y="5535836"/>
                </a:cubicBezTo>
                <a:cubicBezTo>
                  <a:pt x="11955919" y="5551420"/>
                  <a:pt x="11943089" y="5529603"/>
                  <a:pt x="11917429" y="5535836"/>
                </a:cubicBezTo>
                <a:cubicBezTo>
                  <a:pt x="11902996" y="5533499"/>
                  <a:pt x="11928255" y="5527655"/>
                  <a:pt x="11947199" y="5526194"/>
                </a:cubicBezTo>
                <a:close/>
                <a:moveTo>
                  <a:pt x="4786678" y="5525707"/>
                </a:moveTo>
                <a:cubicBezTo>
                  <a:pt x="4812207" y="5532252"/>
                  <a:pt x="4831354" y="5532252"/>
                  <a:pt x="4856884" y="5525707"/>
                </a:cubicBezTo>
                <a:cubicBezTo>
                  <a:pt x="4856884" y="5535525"/>
                  <a:pt x="4869650" y="5535525"/>
                  <a:pt x="4876031" y="5542070"/>
                </a:cubicBezTo>
                <a:cubicBezTo>
                  <a:pt x="4856884" y="5545343"/>
                  <a:pt x="4850503" y="5558433"/>
                  <a:pt x="4831354" y="5545343"/>
                </a:cubicBezTo>
                <a:cubicBezTo>
                  <a:pt x="4824972" y="5545343"/>
                  <a:pt x="4818591" y="5542070"/>
                  <a:pt x="4812207" y="5542070"/>
                </a:cubicBezTo>
                <a:cubicBezTo>
                  <a:pt x="4818591" y="5528980"/>
                  <a:pt x="4786678" y="5535525"/>
                  <a:pt x="4786678" y="5525707"/>
                </a:cubicBezTo>
                <a:close/>
                <a:moveTo>
                  <a:pt x="5328602" y="5525538"/>
                </a:moveTo>
                <a:cubicBezTo>
                  <a:pt x="5339015" y="5525890"/>
                  <a:pt x="5348447" y="5530309"/>
                  <a:pt x="5356305" y="5542362"/>
                </a:cubicBezTo>
                <a:cubicBezTo>
                  <a:pt x="5337444" y="5542362"/>
                  <a:pt x="5337444" y="5532720"/>
                  <a:pt x="5318582" y="5535933"/>
                </a:cubicBezTo>
                <a:cubicBezTo>
                  <a:pt x="5331157" y="5561647"/>
                  <a:pt x="5412890" y="5542362"/>
                  <a:pt x="5400315" y="5564861"/>
                </a:cubicBezTo>
                <a:cubicBezTo>
                  <a:pt x="5444325" y="5552005"/>
                  <a:pt x="5450612" y="5568076"/>
                  <a:pt x="5494623" y="5568076"/>
                </a:cubicBezTo>
                <a:cubicBezTo>
                  <a:pt x="5419177" y="5584147"/>
                  <a:pt x="5293434" y="5542362"/>
                  <a:pt x="5236850" y="5558433"/>
                </a:cubicBezTo>
                <a:cubicBezTo>
                  <a:pt x="5230562" y="5555219"/>
                  <a:pt x="5224275" y="5545576"/>
                  <a:pt x="5224275" y="5535933"/>
                </a:cubicBezTo>
                <a:cubicBezTo>
                  <a:pt x="5257282" y="5560040"/>
                  <a:pt x="5297364" y="5524483"/>
                  <a:pt x="5328602" y="5525538"/>
                </a:cubicBezTo>
                <a:close/>
                <a:moveTo>
                  <a:pt x="3903239" y="5519529"/>
                </a:moveTo>
                <a:cubicBezTo>
                  <a:pt x="3916069" y="5538564"/>
                  <a:pt x="3858334" y="5529047"/>
                  <a:pt x="3851919" y="5525874"/>
                </a:cubicBezTo>
                <a:cubicBezTo>
                  <a:pt x="3871164" y="5516357"/>
                  <a:pt x="3877579" y="5525874"/>
                  <a:pt x="3903239" y="5519529"/>
                </a:cubicBezTo>
                <a:close/>
                <a:moveTo>
                  <a:pt x="4743804" y="5513685"/>
                </a:moveTo>
                <a:cubicBezTo>
                  <a:pt x="4762951" y="5529547"/>
                  <a:pt x="4750186" y="5520030"/>
                  <a:pt x="4782098" y="5535891"/>
                </a:cubicBezTo>
                <a:cubicBezTo>
                  <a:pt x="4769333" y="5535891"/>
                  <a:pt x="4762951" y="5535891"/>
                  <a:pt x="4756569" y="5535891"/>
                </a:cubicBezTo>
                <a:cubicBezTo>
                  <a:pt x="4756569" y="5532720"/>
                  <a:pt x="4756569" y="5532720"/>
                  <a:pt x="4756569" y="5529547"/>
                </a:cubicBezTo>
                <a:cubicBezTo>
                  <a:pt x="4718274" y="5520030"/>
                  <a:pt x="4718274" y="5554926"/>
                  <a:pt x="4692745" y="5535891"/>
                </a:cubicBezTo>
                <a:cubicBezTo>
                  <a:pt x="4724657" y="5539064"/>
                  <a:pt x="4711892" y="5526375"/>
                  <a:pt x="4705510" y="5520030"/>
                </a:cubicBezTo>
                <a:cubicBezTo>
                  <a:pt x="4731039" y="5523202"/>
                  <a:pt x="4724657" y="5510512"/>
                  <a:pt x="4743804" y="5513685"/>
                </a:cubicBezTo>
                <a:close/>
                <a:moveTo>
                  <a:pt x="3668633" y="5507006"/>
                </a:moveTo>
                <a:cubicBezTo>
                  <a:pt x="3681462" y="5510194"/>
                  <a:pt x="3649387" y="5522945"/>
                  <a:pt x="3694292" y="5519757"/>
                </a:cubicBezTo>
                <a:cubicBezTo>
                  <a:pt x="3700708" y="5535695"/>
                  <a:pt x="3662217" y="5522945"/>
                  <a:pt x="3675047" y="5542070"/>
                </a:cubicBezTo>
                <a:cubicBezTo>
                  <a:pt x="3662217" y="5535695"/>
                  <a:pt x="3649387" y="5532507"/>
                  <a:pt x="3630142" y="5535695"/>
                </a:cubicBezTo>
                <a:cubicBezTo>
                  <a:pt x="3604482" y="5529320"/>
                  <a:pt x="3655802" y="5529320"/>
                  <a:pt x="3668633" y="5529320"/>
                </a:cubicBezTo>
                <a:cubicBezTo>
                  <a:pt x="3668633" y="5519757"/>
                  <a:pt x="3655802" y="5519757"/>
                  <a:pt x="3642972" y="5519757"/>
                </a:cubicBezTo>
                <a:cubicBezTo>
                  <a:pt x="3604482" y="5510194"/>
                  <a:pt x="3675047" y="5519757"/>
                  <a:pt x="3668633" y="5507006"/>
                </a:cubicBezTo>
                <a:close/>
                <a:moveTo>
                  <a:pt x="7252307" y="5503500"/>
                </a:moveTo>
                <a:cubicBezTo>
                  <a:pt x="7258632" y="5503500"/>
                  <a:pt x="7258632" y="5503500"/>
                  <a:pt x="7258632" y="5503500"/>
                </a:cubicBezTo>
                <a:cubicBezTo>
                  <a:pt x="7258632" y="5503500"/>
                  <a:pt x="7258632" y="5506694"/>
                  <a:pt x="7258632" y="5506694"/>
                </a:cubicBezTo>
                <a:cubicBezTo>
                  <a:pt x="7271279" y="5509889"/>
                  <a:pt x="7277604" y="5516279"/>
                  <a:pt x="7277604" y="5525862"/>
                </a:cubicBezTo>
                <a:cubicBezTo>
                  <a:pt x="7296575" y="5525862"/>
                  <a:pt x="7296575" y="5519473"/>
                  <a:pt x="7315547" y="5519473"/>
                </a:cubicBezTo>
                <a:cubicBezTo>
                  <a:pt x="7309222" y="5529057"/>
                  <a:pt x="7328195" y="5532252"/>
                  <a:pt x="7328195" y="5525862"/>
                </a:cubicBezTo>
                <a:cubicBezTo>
                  <a:pt x="7347166" y="5535447"/>
                  <a:pt x="7366138" y="5548225"/>
                  <a:pt x="7397757" y="5545031"/>
                </a:cubicBezTo>
                <a:cubicBezTo>
                  <a:pt x="7435700" y="5567394"/>
                  <a:pt x="7423054" y="5583367"/>
                  <a:pt x="7467321" y="5596146"/>
                </a:cubicBezTo>
                <a:cubicBezTo>
                  <a:pt x="7486292" y="5592951"/>
                  <a:pt x="7454672" y="5586562"/>
                  <a:pt x="7473645" y="5580172"/>
                </a:cubicBezTo>
                <a:cubicBezTo>
                  <a:pt x="7498940" y="5580172"/>
                  <a:pt x="7505264" y="5596146"/>
                  <a:pt x="7543207" y="5589757"/>
                </a:cubicBezTo>
                <a:cubicBezTo>
                  <a:pt x="7549531" y="5589757"/>
                  <a:pt x="7555855" y="5589757"/>
                  <a:pt x="7562179" y="5589757"/>
                </a:cubicBezTo>
                <a:cubicBezTo>
                  <a:pt x="7562179" y="5592951"/>
                  <a:pt x="7562179" y="5592951"/>
                  <a:pt x="7562179" y="5596146"/>
                </a:cubicBezTo>
                <a:cubicBezTo>
                  <a:pt x="7581150" y="5596146"/>
                  <a:pt x="7600122" y="5596146"/>
                  <a:pt x="7600122" y="5612120"/>
                </a:cubicBezTo>
                <a:cubicBezTo>
                  <a:pt x="7555855" y="5624899"/>
                  <a:pt x="7460997" y="5624899"/>
                  <a:pt x="7423054" y="5596146"/>
                </a:cubicBezTo>
                <a:cubicBezTo>
                  <a:pt x="7397757" y="5573783"/>
                  <a:pt x="7277604" y="5554615"/>
                  <a:pt x="7233335" y="5551420"/>
                </a:cubicBezTo>
                <a:cubicBezTo>
                  <a:pt x="7208040" y="5548225"/>
                  <a:pt x="7062590" y="5541836"/>
                  <a:pt x="7068914" y="5573783"/>
                </a:cubicBezTo>
                <a:cubicBezTo>
                  <a:pt x="7081563" y="5561004"/>
                  <a:pt x="7132153" y="5573783"/>
                  <a:pt x="7151125" y="5564199"/>
                </a:cubicBezTo>
                <a:cubicBezTo>
                  <a:pt x="7132153" y="5580172"/>
                  <a:pt x="7144800" y="5573783"/>
                  <a:pt x="7151125" y="5589757"/>
                </a:cubicBezTo>
                <a:cubicBezTo>
                  <a:pt x="7125829" y="5589757"/>
                  <a:pt x="7119506" y="5573783"/>
                  <a:pt x="7081563" y="5580172"/>
                </a:cubicBezTo>
                <a:cubicBezTo>
                  <a:pt x="7081563" y="5605730"/>
                  <a:pt x="7030971" y="5583367"/>
                  <a:pt x="7024647" y="5596146"/>
                </a:cubicBezTo>
                <a:cubicBezTo>
                  <a:pt x="7030971" y="5596146"/>
                  <a:pt x="7037293" y="5596146"/>
                  <a:pt x="7043618" y="5602536"/>
                </a:cubicBezTo>
                <a:cubicBezTo>
                  <a:pt x="7024647" y="5602536"/>
                  <a:pt x="6999350" y="5596146"/>
                  <a:pt x="7005675" y="5612120"/>
                </a:cubicBezTo>
                <a:cubicBezTo>
                  <a:pt x="6999350" y="5612120"/>
                  <a:pt x="6986703" y="5612120"/>
                  <a:pt x="6980379" y="5612120"/>
                </a:cubicBezTo>
                <a:cubicBezTo>
                  <a:pt x="6936113" y="5605730"/>
                  <a:pt x="6891844" y="5640872"/>
                  <a:pt x="6828606" y="5640872"/>
                </a:cubicBezTo>
                <a:cubicBezTo>
                  <a:pt x="6822281" y="5640872"/>
                  <a:pt x="6815957" y="5640872"/>
                  <a:pt x="6809634" y="5640872"/>
                </a:cubicBezTo>
                <a:cubicBezTo>
                  <a:pt x="6796985" y="5640872"/>
                  <a:pt x="6790661" y="5640872"/>
                  <a:pt x="6784338" y="5644067"/>
                </a:cubicBezTo>
                <a:cubicBezTo>
                  <a:pt x="6765366" y="5637677"/>
                  <a:pt x="6759042" y="5621704"/>
                  <a:pt x="6714775" y="5628093"/>
                </a:cubicBezTo>
                <a:cubicBezTo>
                  <a:pt x="6714775" y="5634482"/>
                  <a:pt x="6708451" y="5640872"/>
                  <a:pt x="6702127" y="5644067"/>
                </a:cubicBezTo>
                <a:cubicBezTo>
                  <a:pt x="6676831" y="5644067"/>
                  <a:pt x="6645211" y="5647261"/>
                  <a:pt x="6651535" y="5628093"/>
                </a:cubicBezTo>
                <a:cubicBezTo>
                  <a:pt x="6664184" y="5628093"/>
                  <a:pt x="6689480" y="5644067"/>
                  <a:pt x="6702127" y="5628093"/>
                </a:cubicBezTo>
                <a:cubicBezTo>
                  <a:pt x="6689480" y="5628093"/>
                  <a:pt x="6683156" y="5618509"/>
                  <a:pt x="6676831" y="5618509"/>
                </a:cubicBezTo>
                <a:cubicBezTo>
                  <a:pt x="6664184" y="5615314"/>
                  <a:pt x="6676831" y="5612120"/>
                  <a:pt x="6683156" y="5612120"/>
                </a:cubicBezTo>
                <a:cubicBezTo>
                  <a:pt x="6702127" y="5608925"/>
                  <a:pt x="6721099" y="5592951"/>
                  <a:pt x="6708451" y="5583367"/>
                </a:cubicBezTo>
                <a:cubicBezTo>
                  <a:pt x="6689480" y="5583367"/>
                  <a:pt x="6683156" y="5589757"/>
                  <a:pt x="6683156" y="5602536"/>
                </a:cubicBezTo>
                <a:cubicBezTo>
                  <a:pt x="6676831" y="5602536"/>
                  <a:pt x="6670507" y="5602536"/>
                  <a:pt x="6664184" y="5602536"/>
                </a:cubicBezTo>
                <a:cubicBezTo>
                  <a:pt x="6664184" y="5599341"/>
                  <a:pt x="6664184" y="5596146"/>
                  <a:pt x="6664184" y="5596146"/>
                </a:cubicBezTo>
                <a:cubicBezTo>
                  <a:pt x="6657860" y="5583367"/>
                  <a:pt x="6600944" y="5599341"/>
                  <a:pt x="6588298" y="5583367"/>
                </a:cubicBezTo>
                <a:cubicBezTo>
                  <a:pt x="6594620" y="5573783"/>
                  <a:pt x="6645211" y="5586562"/>
                  <a:pt x="6651535" y="5573783"/>
                </a:cubicBezTo>
                <a:cubicBezTo>
                  <a:pt x="6632564" y="5561004"/>
                  <a:pt x="6575649" y="5583367"/>
                  <a:pt x="6600944" y="5564199"/>
                </a:cubicBezTo>
                <a:cubicBezTo>
                  <a:pt x="6575649" y="5561004"/>
                  <a:pt x="6531382" y="5570589"/>
                  <a:pt x="6518734" y="5557810"/>
                </a:cubicBezTo>
                <a:cubicBezTo>
                  <a:pt x="6550353" y="5561004"/>
                  <a:pt x="6531382" y="5538641"/>
                  <a:pt x="6556677" y="5541836"/>
                </a:cubicBezTo>
                <a:cubicBezTo>
                  <a:pt x="6556677" y="5541836"/>
                  <a:pt x="6563001" y="5541836"/>
                  <a:pt x="6563001" y="5541836"/>
                </a:cubicBezTo>
                <a:cubicBezTo>
                  <a:pt x="6600944" y="5567394"/>
                  <a:pt x="6689480" y="5554615"/>
                  <a:pt x="6740071" y="5567394"/>
                </a:cubicBezTo>
                <a:cubicBezTo>
                  <a:pt x="6746394" y="5567394"/>
                  <a:pt x="6746394" y="5567394"/>
                  <a:pt x="6752718" y="5567394"/>
                </a:cubicBezTo>
                <a:cubicBezTo>
                  <a:pt x="6784338" y="5564199"/>
                  <a:pt x="6866549" y="5567394"/>
                  <a:pt x="6923464" y="5580172"/>
                </a:cubicBezTo>
                <a:cubicBezTo>
                  <a:pt x="6904492" y="5570589"/>
                  <a:pt x="6879197" y="5564199"/>
                  <a:pt x="6860224" y="5557810"/>
                </a:cubicBezTo>
                <a:cubicBezTo>
                  <a:pt x="6866549" y="5551420"/>
                  <a:pt x="6879197" y="5548225"/>
                  <a:pt x="6898168" y="5545031"/>
                </a:cubicBezTo>
                <a:cubicBezTo>
                  <a:pt x="6898168" y="5545031"/>
                  <a:pt x="6904492" y="5545031"/>
                  <a:pt x="6904492" y="5545031"/>
                </a:cubicBezTo>
                <a:cubicBezTo>
                  <a:pt x="6923464" y="5576978"/>
                  <a:pt x="6967732" y="5548225"/>
                  <a:pt x="6929789" y="5535447"/>
                </a:cubicBezTo>
                <a:cubicBezTo>
                  <a:pt x="6929789" y="5535447"/>
                  <a:pt x="6936113" y="5535447"/>
                  <a:pt x="6936113" y="5535447"/>
                </a:cubicBezTo>
                <a:cubicBezTo>
                  <a:pt x="6961407" y="5538641"/>
                  <a:pt x="6967732" y="5545031"/>
                  <a:pt x="6999350" y="5541836"/>
                </a:cubicBezTo>
                <a:cubicBezTo>
                  <a:pt x="6961407" y="5561004"/>
                  <a:pt x="7005675" y="5541836"/>
                  <a:pt x="7043618" y="5545031"/>
                </a:cubicBezTo>
                <a:cubicBezTo>
                  <a:pt x="7068914" y="5548225"/>
                  <a:pt x="7081563" y="5535447"/>
                  <a:pt x="7106857" y="5535447"/>
                </a:cubicBezTo>
                <a:cubicBezTo>
                  <a:pt x="7151125" y="5545031"/>
                  <a:pt x="7258632" y="5538641"/>
                  <a:pt x="7252307" y="5503500"/>
                </a:cubicBezTo>
                <a:close/>
                <a:moveTo>
                  <a:pt x="11842054" y="5497656"/>
                </a:moveTo>
                <a:cubicBezTo>
                  <a:pt x="11854654" y="5510279"/>
                  <a:pt x="11842054" y="5507123"/>
                  <a:pt x="11854654" y="5526058"/>
                </a:cubicBezTo>
                <a:cubicBezTo>
                  <a:pt x="11823152" y="5529214"/>
                  <a:pt x="11829453" y="5510279"/>
                  <a:pt x="11804251" y="5513434"/>
                </a:cubicBezTo>
                <a:cubicBezTo>
                  <a:pt x="11804251" y="5510279"/>
                  <a:pt x="11810552" y="5503968"/>
                  <a:pt x="11804251" y="5503968"/>
                </a:cubicBezTo>
                <a:cubicBezTo>
                  <a:pt x="11804251" y="5497656"/>
                  <a:pt x="11810552" y="5500811"/>
                  <a:pt x="11810552" y="5503968"/>
                </a:cubicBezTo>
                <a:cubicBezTo>
                  <a:pt x="11823152" y="5503968"/>
                  <a:pt x="11829453" y="5497656"/>
                  <a:pt x="11842054" y="5497656"/>
                </a:cubicBezTo>
                <a:close/>
                <a:moveTo>
                  <a:pt x="5161238" y="5491174"/>
                </a:moveTo>
                <a:cubicBezTo>
                  <a:pt x="5167521" y="5491174"/>
                  <a:pt x="5167521" y="5491174"/>
                  <a:pt x="5173805" y="5491174"/>
                </a:cubicBezTo>
                <a:cubicBezTo>
                  <a:pt x="5173805" y="5494362"/>
                  <a:pt x="5173805" y="5494362"/>
                  <a:pt x="5173805" y="5497549"/>
                </a:cubicBezTo>
                <a:cubicBezTo>
                  <a:pt x="5224078" y="5510300"/>
                  <a:pt x="5299488" y="5484799"/>
                  <a:pt x="5368612" y="5491174"/>
                </a:cubicBezTo>
                <a:cubicBezTo>
                  <a:pt x="5318340" y="5519863"/>
                  <a:pt x="5217794" y="5516675"/>
                  <a:pt x="5148669" y="5503924"/>
                </a:cubicBezTo>
                <a:cubicBezTo>
                  <a:pt x="5148669" y="5497549"/>
                  <a:pt x="5161238" y="5500737"/>
                  <a:pt x="5161238" y="5491174"/>
                </a:cubicBezTo>
                <a:close/>
                <a:moveTo>
                  <a:pt x="3803404" y="5491036"/>
                </a:moveTo>
                <a:cubicBezTo>
                  <a:pt x="3815514" y="5489529"/>
                  <a:pt x="3835596" y="5499775"/>
                  <a:pt x="3845046" y="5497364"/>
                </a:cubicBezTo>
                <a:cubicBezTo>
                  <a:pt x="3826145" y="5510221"/>
                  <a:pt x="3769440" y="5519863"/>
                  <a:pt x="3744239" y="5507006"/>
                </a:cubicBezTo>
                <a:cubicBezTo>
                  <a:pt x="3744239" y="5497364"/>
                  <a:pt x="3845046" y="5507006"/>
                  <a:pt x="3794642" y="5497364"/>
                </a:cubicBezTo>
                <a:cubicBezTo>
                  <a:pt x="3796218" y="5493346"/>
                  <a:pt x="3799367" y="5491538"/>
                  <a:pt x="3803404" y="5491036"/>
                </a:cubicBezTo>
                <a:close/>
                <a:moveTo>
                  <a:pt x="9894147" y="5490643"/>
                </a:moveTo>
                <a:cubicBezTo>
                  <a:pt x="9919676" y="5490643"/>
                  <a:pt x="9919676" y="5506877"/>
                  <a:pt x="9932441" y="5513370"/>
                </a:cubicBezTo>
                <a:cubicBezTo>
                  <a:pt x="9906912" y="5500383"/>
                  <a:pt x="9875000" y="5503630"/>
                  <a:pt x="9855853" y="5519863"/>
                </a:cubicBezTo>
                <a:cubicBezTo>
                  <a:pt x="9843088" y="5510124"/>
                  <a:pt x="9843088" y="5506877"/>
                  <a:pt x="9855853" y="5497137"/>
                </a:cubicBezTo>
                <a:cubicBezTo>
                  <a:pt x="9875000" y="5500383"/>
                  <a:pt x="9875000" y="5490643"/>
                  <a:pt x="9894147" y="5490643"/>
                </a:cubicBezTo>
                <a:close/>
                <a:moveTo>
                  <a:pt x="11607218" y="5481001"/>
                </a:moveTo>
                <a:cubicBezTo>
                  <a:pt x="11588562" y="5497071"/>
                  <a:pt x="11545032" y="5493857"/>
                  <a:pt x="11520157" y="5503500"/>
                </a:cubicBezTo>
                <a:cubicBezTo>
                  <a:pt x="11545032" y="5490643"/>
                  <a:pt x="11563688" y="5477786"/>
                  <a:pt x="11607218" y="5481001"/>
                </a:cubicBezTo>
                <a:close/>
                <a:moveTo>
                  <a:pt x="5369029" y="5475448"/>
                </a:moveTo>
                <a:cubicBezTo>
                  <a:pt x="5375277" y="5475448"/>
                  <a:pt x="5375277" y="5475448"/>
                  <a:pt x="5381527" y="5475448"/>
                </a:cubicBezTo>
                <a:cubicBezTo>
                  <a:pt x="5387774" y="5481682"/>
                  <a:pt x="5400271" y="5481682"/>
                  <a:pt x="5419016" y="5481682"/>
                </a:cubicBezTo>
                <a:cubicBezTo>
                  <a:pt x="5412767" y="5494149"/>
                  <a:pt x="5369029" y="5484799"/>
                  <a:pt x="5350284" y="5487915"/>
                </a:cubicBezTo>
                <a:cubicBezTo>
                  <a:pt x="5350284" y="5481682"/>
                  <a:pt x="5369029" y="5481682"/>
                  <a:pt x="5369029" y="5475448"/>
                </a:cubicBezTo>
                <a:close/>
                <a:moveTo>
                  <a:pt x="5616133" y="5465932"/>
                </a:moveTo>
                <a:cubicBezTo>
                  <a:pt x="5616133" y="5469104"/>
                  <a:pt x="5603469" y="5469104"/>
                  <a:pt x="5597138" y="5469104"/>
                </a:cubicBezTo>
                <a:cubicBezTo>
                  <a:pt x="5603469" y="5475449"/>
                  <a:pt x="5603469" y="5478622"/>
                  <a:pt x="5603469" y="5488138"/>
                </a:cubicBezTo>
                <a:cubicBezTo>
                  <a:pt x="5597138" y="5481793"/>
                  <a:pt x="5578142" y="5481793"/>
                  <a:pt x="5552815" y="5481793"/>
                </a:cubicBezTo>
                <a:cubicBezTo>
                  <a:pt x="5578142" y="5500828"/>
                  <a:pt x="5628796" y="5491311"/>
                  <a:pt x="5654122" y="5481793"/>
                </a:cubicBezTo>
                <a:cubicBezTo>
                  <a:pt x="5666786" y="5478622"/>
                  <a:pt x="5609800" y="5507173"/>
                  <a:pt x="5666786" y="5507173"/>
                </a:cubicBezTo>
                <a:cubicBezTo>
                  <a:pt x="5679449" y="5507173"/>
                  <a:pt x="5647791" y="5488138"/>
                  <a:pt x="5679449" y="5488138"/>
                </a:cubicBezTo>
                <a:cubicBezTo>
                  <a:pt x="5685782" y="5488138"/>
                  <a:pt x="5685782" y="5488138"/>
                  <a:pt x="5692113" y="5488138"/>
                </a:cubicBezTo>
                <a:cubicBezTo>
                  <a:pt x="5730104" y="5491311"/>
                  <a:pt x="5679449" y="5491311"/>
                  <a:pt x="5679449" y="5497656"/>
                </a:cubicBezTo>
                <a:cubicBezTo>
                  <a:pt x="5698444" y="5516691"/>
                  <a:pt x="5704777" y="5484966"/>
                  <a:pt x="5730104" y="5491311"/>
                </a:cubicBezTo>
                <a:cubicBezTo>
                  <a:pt x="5736435" y="5491311"/>
                  <a:pt x="5742766" y="5491311"/>
                  <a:pt x="5749098" y="5491311"/>
                </a:cubicBezTo>
                <a:cubicBezTo>
                  <a:pt x="5774425" y="5507173"/>
                  <a:pt x="5730104" y="5500828"/>
                  <a:pt x="5704777" y="5504001"/>
                </a:cubicBezTo>
                <a:cubicBezTo>
                  <a:pt x="5711108" y="5513518"/>
                  <a:pt x="5711108" y="5519863"/>
                  <a:pt x="5723771" y="5526208"/>
                </a:cubicBezTo>
                <a:cubicBezTo>
                  <a:pt x="5749098" y="5526208"/>
                  <a:pt x="5742766" y="5504001"/>
                  <a:pt x="5768093" y="5504001"/>
                </a:cubicBezTo>
                <a:cubicBezTo>
                  <a:pt x="5774425" y="5504001"/>
                  <a:pt x="5780757" y="5504001"/>
                  <a:pt x="5787088" y="5504001"/>
                </a:cubicBezTo>
                <a:cubicBezTo>
                  <a:pt x="5787088" y="5526208"/>
                  <a:pt x="5768093" y="5500828"/>
                  <a:pt x="5755430" y="5513518"/>
                </a:cubicBezTo>
                <a:cubicBezTo>
                  <a:pt x="5768093" y="5529381"/>
                  <a:pt x="5787088" y="5507173"/>
                  <a:pt x="5812415" y="5513518"/>
                </a:cubicBezTo>
                <a:cubicBezTo>
                  <a:pt x="5780757" y="5538898"/>
                  <a:pt x="5831411" y="5516691"/>
                  <a:pt x="5825079" y="5535726"/>
                </a:cubicBezTo>
                <a:cubicBezTo>
                  <a:pt x="5780757" y="5542070"/>
                  <a:pt x="5780757" y="5519863"/>
                  <a:pt x="5742766" y="5526208"/>
                </a:cubicBezTo>
                <a:cubicBezTo>
                  <a:pt x="5806084" y="5542070"/>
                  <a:pt x="5736435" y="5529381"/>
                  <a:pt x="5692113" y="5529381"/>
                </a:cubicBezTo>
                <a:cubicBezTo>
                  <a:pt x="5692113" y="5551588"/>
                  <a:pt x="5717440" y="5523036"/>
                  <a:pt x="5717440" y="5545243"/>
                </a:cubicBezTo>
                <a:cubicBezTo>
                  <a:pt x="5685782" y="5564278"/>
                  <a:pt x="5679449" y="5535726"/>
                  <a:pt x="5666786" y="5526208"/>
                </a:cubicBezTo>
                <a:cubicBezTo>
                  <a:pt x="5597138" y="5535726"/>
                  <a:pt x="5603469" y="5513518"/>
                  <a:pt x="5571811" y="5519863"/>
                </a:cubicBezTo>
                <a:cubicBezTo>
                  <a:pt x="5578142" y="5510346"/>
                  <a:pt x="5609800" y="5504001"/>
                  <a:pt x="5622464" y="5513518"/>
                </a:cubicBezTo>
                <a:cubicBezTo>
                  <a:pt x="5628796" y="5494483"/>
                  <a:pt x="5590806" y="5507173"/>
                  <a:pt x="5571811" y="5504001"/>
                </a:cubicBezTo>
                <a:cubicBezTo>
                  <a:pt x="5552815" y="5532553"/>
                  <a:pt x="5521157" y="5516691"/>
                  <a:pt x="5483167" y="5529381"/>
                </a:cubicBezTo>
                <a:cubicBezTo>
                  <a:pt x="5489498" y="5526208"/>
                  <a:pt x="5508493" y="5523036"/>
                  <a:pt x="5495831" y="5519863"/>
                </a:cubicBezTo>
                <a:cubicBezTo>
                  <a:pt x="5521157" y="5519863"/>
                  <a:pt x="5546484" y="5500828"/>
                  <a:pt x="5571811" y="5497656"/>
                </a:cubicBezTo>
                <a:cubicBezTo>
                  <a:pt x="5552815" y="5488138"/>
                  <a:pt x="5508493" y="5494483"/>
                  <a:pt x="5495831" y="5481793"/>
                </a:cubicBezTo>
                <a:cubicBezTo>
                  <a:pt x="5514824" y="5453242"/>
                  <a:pt x="5578142" y="5478622"/>
                  <a:pt x="5616133" y="5465932"/>
                </a:cubicBezTo>
                <a:close/>
                <a:moveTo>
                  <a:pt x="3175665" y="5465062"/>
                </a:moveTo>
                <a:cubicBezTo>
                  <a:pt x="3193707" y="5466258"/>
                  <a:pt x="3210965" y="5471836"/>
                  <a:pt x="3214103" y="5481399"/>
                </a:cubicBezTo>
                <a:cubicBezTo>
                  <a:pt x="3245481" y="5484586"/>
                  <a:pt x="3239204" y="5459085"/>
                  <a:pt x="3276859" y="5465461"/>
                </a:cubicBezTo>
                <a:cubicBezTo>
                  <a:pt x="3264307" y="5478211"/>
                  <a:pt x="3251756" y="5494149"/>
                  <a:pt x="3214103" y="5490961"/>
                </a:cubicBezTo>
                <a:cubicBezTo>
                  <a:pt x="3189000" y="5481399"/>
                  <a:pt x="3201551" y="5487774"/>
                  <a:pt x="3132520" y="5475024"/>
                </a:cubicBezTo>
                <a:cubicBezTo>
                  <a:pt x="3138795" y="5467055"/>
                  <a:pt x="3157623" y="5463867"/>
                  <a:pt x="3175665" y="5465062"/>
                </a:cubicBezTo>
                <a:close/>
                <a:moveTo>
                  <a:pt x="1959695" y="5463013"/>
                </a:moveTo>
                <a:cubicBezTo>
                  <a:pt x="1977710" y="5461204"/>
                  <a:pt x="2000156" y="5468436"/>
                  <a:pt x="2019058" y="5468436"/>
                </a:cubicBezTo>
                <a:cubicBezTo>
                  <a:pt x="2000156" y="5474865"/>
                  <a:pt x="1943452" y="5494150"/>
                  <a:pt x="1943452" y="5468436"/>
                </a:cubicBezTo>
                <a:cubicBezTo>
                  <a:pt x="1948178" y="5465222"/>
                  <a:pt x="1953690" y="5463615"/>
                  <a:pt x="1959695" y="5463013"/>
                </a:cubicBezTo>
                <a:close/>
                <a:moveTo>
                  <a:pt x="2126738" y="5452908"/>
                </a:moveTo>
                <a:cubicBezTo>
                  <a:pt x="2120373" y="5471942"/>
                  <a:pt x="2094917" y="5471942"/>
                  <a:pt x="2069460" y="5465597"/>
                </a:cubicBezTo>
                <a:cubicBezTo>
                  <a:pt x="2069460" y="5449735"/>
                  <a:pt x="2101281" y="5456080"/>
                  <a:pt x="2126738" y="5452908"/>
                </a:cubicBezTo>
                <a:close/>
                <a:moveTo>
                  <a:pt x="4362428" y="5436127"/>
                </a:moveTo>
                <a:cubicBezTo>
                  <a:pt x="4374801" y="5436544"/>
                  <a:pt x="4388719" y="5438214"/>
                  <a:pt x="4394905" y="5436544"/>
                </a:cubicBezTo>
                <a:cubicBezTo>
                  <a:pt x="4394905" y="5453242"/>
                  <a:pt x="4351603" y="5443224"/>
                  <a:pt x="4345416" y="5453242"/>
                </a:cubicBezTo>
                <a:cubicBezTo>
                  <a:pt x="4333045" y="5453242"/>
                  <a:pt x="4351603" y="5443224"/>
                  <a:pt x="4339231" y="5443224"/>
                </a:cubicBezTo>
                <a:cubicBezTo>
                  <a:pt x="4339231" y="5436544"/>
                  <a:pt x="4350057" y="5435710"/>
                  <a:pt x="4362428" y="5436127"/>
                </a:cubicBezTo>
                <a:close/>
                <a:moveTo>
                  <a:pt x="6611235" y="5431479"/>
                </a:moveTo>
                <a:cubicBezTo>
                  <a:pt x="6625670" y="5429500"/>
                  <a:pt x="6650929" y="5436197"/>
                  <a:pt x="6665362" y="5433761"/>
                </a:cubicBezTo>
                <a:cubicBezTo>
                  <a:pt x="6658948" y="5453242"/>
                  <a:pt x="6633287" y="5430515"/>
                  <a:pt x="6601212" y="5437008"/>
                </a:cubicBezTo>
                <a:cubicBezTo>
                  <a:pt x="6602816" y="5433761"/>
                  <a:pt x="6606426" y="5432138"/>
                  <a:pt x="6611235" y="5431479"/>
                </a:cubicBezTo>
                <a:close/>
                <a:moveTo>
                  <a:pt x="4186833" y="5427528"/>
                </a:moveTo>
                <a:cubicBezTo>
                  <a:pt x="4205577" y="5430716"/>
                  <a:pt x="4218074" y="5437091"/>
                  <a:pt x="4236820" y="5443467"/>
                </a:cubicBezTo>
                <a:cubicBezTo>
                  <a:pt x="4236820" y="5462592"/>
                  <a:pt x="4205577" y="5430716"/>
                  <a:pt x="4211826" y="5449842"/>
                </a:cubicBezTo>
                <a:cubicBezTo>
                  <a:pt x="4218074" y="5449842"/>
                  <a:pt x="4230571" y="5453029"/>
                  <a:pt x="4236820" y="5459404"/>
                </a:cubicBezTo>
                <a:cubicBezTo>
                  <a:pt x="4230571" y="5459404"/>
                  <a:pt x="4230571" y="5459404"/>
                  <a:pt x="4224323" y="5459404"/>
                </a:cubicBezTo>
                <a:cubicBezTo>
                  <a:pt x="4211826" y="5453029"/>
                  <a:pt x="4168087" y="5433904"/>
                  <a:pt x="4186833" y="5427528"/>
                </a:cubicBezTo>
                <a:close/>
                <a:moveTo>
                  <a:pt x="4230956" y="5426407"/>
                </a:moveTo>
                <a:cubicBezTo>
                  <a:pt x="4245616" y="5424927"/>
                  <a:pt x="4264763" y="5436762"/>
                  <a:pt x="4269550" y="5427294"/>
                </a:cubicBezTo>
                <a:cubicBezTo>
                  <a:pt x="4275932" y="5427294"/>
                  <a:pt x="4275932" y="5427294"/>
                  <a:pt x="4275932" y="5427294"/>
                </a:cubicBezTo>
                <a:cubicBezTo>
                  <a:pt x="4282314" y="5433606"/>
                  <a:pt x="4295079" y="5433606"/>
                  <a:pt x="4307844" y="5433606"/>
                </a:cubicBezTo>
                <a:cubicBezTo>
                  <a:pt x="4288697" y="5446229"/>
                  <a:pt x="4244020" y="5430451"/>
                  <a:pt x="4218491" y="5433606"/>
                </a:cubicBezTo>
                <a:cubicBezTo>
                  <a:pt x="4221684" y="5428872"/>
                  <a:pt x="4226069" y="5426900"/>
                  <a:pt x="4230956" y="5426407"/>
                </a:cubicBezTo>
                <a:close/>
                <a:moveTo>
                  <a:pt x="3630668" y="5414671"/>
                </a:moveTo>
                <a:cubicBezTo>
                  <a:pt x="3636886" y="5414671"/>
                  <a:pt x="3636886" y="5414671"/>
                  <a:pt x="3643104" y="5414671"/>
                </a:cubicBezTo>
                <a:cubicBezTo>
                  <a:pt x="3661760" y="5427138"/>
                  <a:pt x="3593355" y="5427138"/>
                  <a:pt x="3574700" y="5433372"/>
                </a:cubicBezTo>
                <a:cubicBezTo>
                  <a:pt x="3587136" y="5420905"/>
                  <a:pt x="3612010" y="5420905"/>
                  <a:pt x="3630668" y="5414671"/>
                </a:cubicBezTo>
                <a:close/>
                <a:moveTo>
                  <a:pt x="4864356" y="5410860"/>
                </a:moveTo>
                <a:cubicBezTo>
                  <a:pt x="4889645" y="5407658"/>
                  <a:pt x="4889645" y="5423666"/>
                  <a:pt x="4908613" y="5426867"/>
                </a:cubicBezTo>
                <a:cubicBezTo>
                  <a:pt x="4978161" y="5414062"/>
                  <a:pt x="5016096" y="5433270"/>
                  <a:pt x="5085643" y="5436472"/>
                </a:cubicBezTo>
                <a:cubicBezTo>
                  <a:pt x="5091966" y="5436472"/>
                  <a:pt x="5091966" y="5436472"/>
                  <a:pt x="5098289" y="5436472"/>
                </a:cubicBezTo>
                <a:cubicBezTo>
                  <a:pt x="5123577" y="5430069"/>
                  <a:pt x="5174157" y="5455681"/>
                  <a:pt x="5199448" y="5436472"/>
                </a:cubicBezTo>
                <a:cubicBezTo>
                  <a:pt x="5199448" y="5436472"/>
                  <a:pt x="5205770" y="5436472"/>
                  <a:pt x="5205770" y="5436472"/>
                </a:cubicBezTo>
                <a:cubicBezTo>
                  <a:pt x="5224738" y="5439673"/>
                  <a:pt x="5256350" y="5430069"/>
                  <a:pt x="5250028" y="5449278"/>
                </a:cubicBezTo>
                <a:cubicBezTo>
                  <a:pt x="5110933" y="5455681"/>
                  <a:pt x="5060353" y="5465285"/>
                  <a:pt x="4933904" y="5474890"/>
                </a:cubicBezTo>
                <a:cubicBezTo>
                  <a:pt x="4927581" y="5484494"/>
                  <a:pt x="4946548" y="5490897"/>
                  <a:pt x="4933904" y="5490897"/>
                </a:cubicBezTo>
                <a:cubicBezTo>
                  <a:pt x="4870679" y="5494098"/>
                  <a:pt x="4826421" y="5494098"/>
                  <a:pt x="4788485" y="5506905"/>
                </a:cubicBezTo>
                <a:cubicBezTo>
                  <a:pt x="4763196" y="5484494"/>
                  <a:pt x="4681003" y="5513307"/>
                  <a:pt x="4662035" y="5513307"/>
                </a:cubicBezTo>
                <a:cubicBezTo>
                  <a:pt x="4674681" y="5513307"/>
                  <a:pt x="4681003" y="5519710"/>
                  <a:pt x="4681003" y="5529315"/>
                </a:cubicBezTo>
                <a:cubicBezTo>
                  <a:pt x="4655713" y="5538919"/>
                  <a:pt x="4649391" y="5510106"/>
                  <a:pt x="4643069" y="5526113"/>
                </a:cubicBezTo>
                <a:cubicBezTo>
                  <a:pt x="4681003" y="5526113"/>
                  <a:pt x="4636746" y="5542121"/>
                  <a:pt x="4662035" y="5545322"/>
                </a:cubicBezTo>
                <a:cubicBezTo>
                  <a:pt x="4662035" y="5538919"/>
                  <a:pt x="4687326" y="5529315"/>
                  <a:pt x="4687326" y="5542121"/>
                </a:cubicBezTo>
                <a:cubicBezTo>
                  <a:pt x="4662035" y="5558128"/>
                  <a:pt x="4617778" y="5542121"/>
                  <a:pt x="4592489" y="5564531"/>
                </a:cubicBezTo>
                <a:cubicBezTo>
                  <a:pt x="4560876" y="5551725"/>
                  <a:pt x="4535586" y="5564531"/>
                  <a:pt x="4554552" y="5542121"/>
                </a:cubicBezTo>
                <a:cubicBezTo>
                  <a:pt x="4529262" y="5542121"/>
                  <a:pt x="4535586" y="5532517"/>
                  <a:pt x="4510296" y="5535718"/>
                </a:cubicBezTo>
                <a:cubicBezTo>
                  <a:pt x="4503973" y="5538919"/>
                  <a:pt x="4510296" y="5545322"/>
                  <a:pt x="4497650" y="5545322"/>
                </a:cubicBezTo>
                <a:cubicBezTo>
                  <a:pt x="4497650" y="5545322"/>
                  <a:pt x="4497650" y="5545322"/>
                  <a:pt x="4491329" y="5545322"/>
                </a:cubicBezTo>
                <a:cubicBezTo>
                  <a:pt x="4434425" y="5532517"/>
                  <a:pt x="4377523" y="5570934"/>
                  <a:pt x="4295331" y="5567733"/>
                </a:cubicBezTo>
                <a:cubicBezTo>
                  <a:pt x="4314298" y="5570934"/>
                  <a:pt x="4333265" y="5599748"/>
                  <a:pt x="4345911" y="5583740"/>
                </a:cubicBezTo>
                <a:cubicBezTo>
                  <a:pt x="4352233" y="5583740"/>
                  <a:pt x="4358555" y="5583740"/>
                  <a:pt x="4364877" y="5583740"/>
                </a:cubicBezTo>
                <a:cubicBezTo>
                  <a:pt x="4364877" y="5606150"/>
                  <a:pt x="4377523" y="5583740"/>
                  <a:pt x="4396491" y="5590143"/>
                </a:cubicBezTo>
                <a:cubicBezTo>
                  <a:pt x="4396491" y="5596546"/>
                  <a:pt x="4409136" y="5596546"/>
                  <a:pt x="4415457" y="5596546"/>
                </a:cubicBezTo>
                <a:cubicBezTo>
                  <a:pt x="4352233" y="5628561"/>
                  <a:pt x="4251072" y="5593345"/>
                  <a:pt x="4175204" y="5622158"/>
                </a:cubicBezTo>
                <a:cubicBezTo>
                  <a:pt x="4162558" y="5606150"/>
                  <a:pt x="4124624" y="5593345"/>
                  <a:pt x="4162558" y="5574136"/>
                </a:cubicBezTo>
                <a:cubicBezTo>
                  <a:pt x="4093011" y="5586941"/>
                  <a:pt x="4067722" y="5558128"/>
                  <a:pt x="4042431" y="5574136"/>
                </a:cubicBezTo>
                <a:cubicBezTo>
                  <a:pt x="4017142" y="5570934"/>
                  <a:pt x="4048754" y="5561330"/>
                  <a:pt x="4042431" y="5551725"/>
                </a:cubicBezTo>
                <a:cubicBezTo>
                  <a:pt x="4029786" y="5567733"/>
                  <a:pt x="4010819" y="5564531"/>
                  <a:pt x="4004496" y="5545322"/>
                </a:cubicBezTo>
                <a:cubicBezTo>
                  <a:pt x="3998174" y="5564531"/>
                  <a:pt x="3947594" y="5551725"/>
                  <a:pt x="3941271" y="5567733"/>
                </a:cubicBezTo>
                <a:cubicBezTo>
                  <a:pt x="3953917" y="5535718"/>
                  <a:pt x="4093011" y="5529315"/>
                  <a:pt x="4143590" y="5529315"/>
                </a:cubicBezTo>
                <a:cubicBezTo>
                  <a:pt x="4143590" y="5529315"/>
                  <a:pt x="4149913" y="5529315"/>
                  <a:pt x="4149913" y="5529315"/>
                </a:cubicBezTo>
                <a:cubicBezTo>
                  <a:pt x="4149913" y="5535718"/>
                  <a:pt x="4162558" y="5535718"/>
                  <a:pt x="4168881" y="5535718"/>
                </a:cubicBezTo>
                <a:cubicBezTo>
                  <a:pt x="4149913" y="5545322"/>
                  <a:pt x="4181526" y="5551725"/>
                  <a:pt x="4149913" y="5558128"/>
                </a:cubicBezTo>
                <a:cubicBezTo>
                  <a:pt x="4156236" y="5564531"/>
                  <a:pt x="4162558" y="5570934"/>
                  <a:pt x="4175204" y="5574136"/>
                </a:cubicBezTo>
                <a:cubicBezTo>
                  <a:pt x="4181526" y="5538919"/>
                  <a:pt x="4251072" y="5580538"/>
                  <a:pt x="4263719" y="5551725"/>
                </a:cubicBezTo>
                <a:cubicBezTo>
                  <a:pt x="4270040" y="5551725"/>
                  <a:pt x="4276363" y="5551725"/>
                  <a:pt x="4276363" y="5551725"/>
                </a:cubicBezTo>
                <a:cubicBezTo>
                  <a:pt x="4301652" y="5548524"/>
                  <a:pt x="4301652" y="5561330"/>
                  <a:pt x="4320621" y="5558128"/>
                </a:cubicBezTo>
                <a:cubicBezTo>
                  <a:pt x="4339589" y="5558128"/>
                  <a:pt x="4320621" y="5542121"/>
                  <a:pt x="4307977" y="5545322"/>
                </a:cubicBezTo>
                <a:cubicBezTo>
                  <a:pt x="4307977" y="5542121"/>
                  <a:pt x="4314298" y="5542121"/>
                  <a:pt x="4314298" y="5535718"/>
                </a:cubicBezTo>
                <a:cubicBezTo>
                  <a:pt x="4326943" y="5535718"/>
                  <a:pt x="4339589" y="5535718"/>
                  <a:pt x="4345911" y="5529315"/>
                </a:cubicBezTo>
                <a:cubicBezTo>
                  <a:pt x="4364877" y="5529315"/>
                  <a:pt x="4364877" y="5538919"/>
                  <a:pt x="4390168" y="5535718"/>
                </a:cubicBezTo>
                <a:cubicBezTo>
                  <a:pt x="4415457" y="5535718"/>
                  <a:pt x="4371200" y="5519710"/>
                  <a:pt x="4409136" y="5526113"/>
                </a:cubicBezTo>
                <a:cubicBezTo>
                  <a:pt x="4396491" y="5506905"/>
                  <a:pt x="4383845" y="5535718"/>
                  <a:pt x="4364877" y="5529315"/>
                </a:cubicBezTo>
                <a:cubicBezTo>
                  <a:pt x="4371200" y="5503703"/>
                  <a:pt x="4428103" y="5506905"/>
                  <a:pt x="4466038" y="5497300"/>
                </a:cubicBezTo>
                <a:cubicBezTo>
                  <a:pt x="4478682" y="5497300"/>
                  <a:pt x="4472361" y="5506905"/>
                  <a:pt x="4472361" y="5513307"/>
                </a:cubicBezTo>
                <a:cubicBezTo>
                  <a:pt x="4478682" y="5503703"/>
                  <a:pt x="4497650" y="5503703"/>
                  <a:pt x="4510296" y="5497300"/>
                </a:cubicBezTo>
                <a:cubicBezTo>
                  <a:pt x="4497650" y="5481293"/>
                  <a:pt x="4485005" y="5506905"/>
                  <a:pt x="4472361" y="5490897"/>
                </a:cubicBezTo>
                <a:cubicBezTo>
                  <a:pt x="4510296" y="5484494"/>
                  <a:pt x="4453393" y="5471688"/>
                  <a:pt x="4491329" y="5465285"/>
                </a:cubicBezTo>
                <a:cubicBezTo>
                  <a:pt x="4485005" y="5449278"/>
                  <a:pt x="4478682" y="5458882"/>
                  <a:pt x="4459716" y="5458882"/>
                </a:cubicBezTo>
                <a:cubicBezTo>
                  <a:pt x="4459716" y="5446077"/>
                  <a:pt x="4472361" y="5436472"/>
                  <a:pt x="4440748" y="5436472"/>
                </a:cubicBezTo>
                <a:cubicBezTo>
                  <a:pt x="4453393" y="5420465"/>
                  <a:pt x="4472361" y="5439673"/>
                  <a:pt x="4485005" y="5442875"/>
                </a:cubicBezTo>
                <a:cubicBezTo>
                  <a:pt x="4485005" y="5442875"/>
                  <a:pt x="4491329" y="5442875"/>
                  <a:pt x="4491329" y="5442875"/>
                </a:cubicBezTo>
                <a:cubicBezTo>
                  <a:pt x="4510296" y="5455681"/>
                  <a:pt x="4535586" y="5442875"/>
                  <a:pt x="4560876" y="5442875"/>
                </a:cubicBezTo>
                <a:cubicBezTo>
                  <a:pt x="4560876" y="5452479"/>
                  <a:pt x="4554552" y="5452479"/>
                  <a:pt x="4541908" y="5452479"/>
                </a:cubicBezTo>
                <a:cubicBezTo>
                  <a:pt x="4548230" y="5465285"/>
                  <a:pt x="4579843" y="5455681"/>
                  <a:pt x="4586166" y="5452479"/>
                </a:cubicBezTo>
                <a:cubicBezTo>
                  <a:pt x="4560876" y="5442875"/>
                  <a:pt x="4592489" y="5430069"/>
                  <a:pt x="4554552" y="5433270"/>
                </a:cubicBezTo>
                <a:cubicBezTo>
                  <a:pt x="4554552" y="5423666"/>
                  <a:pt x="4567198" y="5423666"/>
                  <a:pt x="4567198" y="5414062"/>
                </a:cubicBezTo>
                <a:cubicBezTo>
                  <a:pt x="4579843" y="5414062"/>
                  <a:pt x="4598811" y="5414062"/>
                  <a:pt x="4611455" y="5414062"/>
                </a:cubicBezTo>
                <a:cubicBezTo>
                  <a:pt x="4630423" y="5436472"/>
                  <a:pt x="4725260" y="5449278"/>
                  <a:pt x="4744228" y="5420465"/>
                </a:cubicBezTo>
                <a:cubicBezTo>
                  <a:pt x="4750550" y="5420465"/>
                  <a:pt x="4750550" y="5420465"/>
                  <a:pt x="4756874" y="5420465"/>
                </a:cubicBezTo>
                <a:cubicBezTo>
                  <a:pt x="4756874" y="5433270"/>
                  <a:pt x="4794808" y="5423666"/>
                  <a:pt x="4813776" y="5426867"/>
                </a:cubicBezTo>
                <a:cubicBezTo>
                  <a:pt x="4820099" y="5426867"/>
                  <a:pt x="4820099" y="5426867"/>
                  <a:pt x="4826421" y="5426867"/>
                </a:cubicBezTo>
                <a:cubicBezTo>
                  <a:pt x="4839065" y="5410860"/>
                  <a:pt x="4877002" y="5439673"/>
                  <a:pt x="4889645" y="5420465"/>
                </a:cubicBezTo>
                <a:cubicBezTo>
                  <a:pt x="4877002" y="5420465"/>
                  <a:pt x="4864356" y="5420465"/>
                  <a:pt x="4864356" y="5410860"/>
                </a:cubicBezTo>
                <a:close/>
                <a:moveTo>
                  <a:pt x="6583290" y="5404736"/>
                </a:moveTo>
                <a:cubicBezTo>
                  <a:pt x="6589624" y="5407951"/>
                  <a:pt x="6602292" y="5411165"/>
                  <a:pt x="6614960" y="5411165"/>
                </a:cubicBezTo>
                <a:cubicBezTo>
                  <a:pt x="6576955" y="5424022"/>
                  <a:pt x="6595958" y="5430450"/>
                  <a:pt x="6557952" y="5449735"/>
                </a:cubicBezTo>
                <a:cubicBezTo>
                  <a:pt x="6545284" y="5443307"/>
                  <a:pt x="6532616" y="5436878"/>
                  <a:pt x="6513613" y="5433664"/>
                </a:cubicBezTo>
                <a:cubicBezTo>
                  <a:pt x="6532616" y="5427236"/>
                  <a:pt x="6557952" y="5417593"/>
                  <a:pt x="6519948" y="5411165"/>
                </a:cubicBezTo>
                <a:cubicBezTo>
                  <a:pt x="6507279" y="5398308"/>
                  <a:pt x="6564287" y="5414379"/>
                  <a:pt x="6576955" y="5420807"/>
                </a:cubicBezTo>
                <a:cubicBezTo>
                  <a:pt x="6583290" y="5420807"/>
                  <a:pt x="6583290" y="5411165"/>
                  <a:pt x="6583290" y="5404736"/>
                </a:cubicBezTo>
                <a:close/>
                <a:moveTo>
                  <a:pt x="16032221" y="5403966"/>
                </a:moveTo>
                <a:cubicBezTo>
                  <a:pt x="16050334" y="5405161"/>
                  <a:pt x="16067661" y="5409146"/>
                  <a:pt x="16077112" y="5413927"/>
                </a:cubicBezTo>
                <a:cubicBezTo>
                  <a:pt x="16058210" y="5426677"/>
                  <a:pt x="16020407" y="5394801"/>
                  <a:pt x="16026708" y="5426677"/>
                </a:cubicBezTo>
                <a:cubicBezTo>
                  <a:pt x="16020407" y="5413927"/>
                  <a:pt x="15976304" y="5429865"/>
                  <a:pt x="15982605" y="5410740"/>
                </a:cubicBezTo>
                <a:cubicBezTo>
                  <a:pt x="15995206" y="5404365"/>
                  <a:pt x="16014107" y="5402771"/>
                  <a:pt x="16032221" y="5403966"/>
                </a:cubicBezTo>
                <a:close/>
                <a:moveTo>
                  <a:pt x="8775063" y="5398308"/>
                </a:moveTo>
                <a:cubicBezTo>
                  <a:pt x="8775063" y="5404683"/>
                  <a:pt x="8787537" y="5404683"/>
                  <a:pt x="8793774" y="5411058"/>
                </a:cubicBezTo>
                <a:cubicBezTo>
                  <a:pt x="8768827" y="5417434"/>
                  <a:pt x="8743880" y="5426997"/>
                  <a:pt x="8700222" y="5433372"/>
                </a:cubicBezTo>
                <a:cubicBezTo>
                  <a:pt x="8693984" y="5433372"/>
                  <a:pt x="8693984" y="5433372"/>
                  <a:pt x="8687748" y="5433372"/>
                </a:cubicBezTo>
                <a:cubicBezTo>
                  <a:pt x="8687748" y="5423809"/>
                  <a:pt x="8725169" y="5417434"/>
                  <a:pt x="8700222" y="5414246"/>
                </a:cubicBezTo>
                <a:cubicBezTo>
                  <a:pt x="8700222" y="5420622"/>
                  <a:pt x="8681511" y="5423809"/>
                  <a:pt x="8681511" y="5414246"/>
                </a:cubicBezTo>
                <a:cubicBezTo>
                  <a:pt x="8731405" y="5407871"/>
                  <a:pt x="8737642" y="5420622"/>
                  <a:pt x="8775063" y="5398308"/>
                </a:cubicBezTo>
                <a:close/>
                <a:moveTo>
                  <a:pt x="14679345" y="5398075"/>
                </a:moveTo>
                <a:cubicBezTo>
                  <a:pt x="14692259" y="5401347"/>
                  <a:pt x="14692259" y="5411165"/>
                  <a:pt x="14711629" y="5411165"/>
                </a:cubicBezTo>
                <a:cubicBezTo>
                  <a:pt x="14692259" y="5427528"/>
                  <a:pt x="14666432" y="5417710"/>
                  <a:pt x="14647062" y="5411165"/>
                </a:cubicBezTo>
                <a:cubicBezTo>
                  <a:pt x="14640605" y="5394802"/>
                  <a:pt x="14685802" y="5414438"/>
                  <a:pt x="14679345" y="5398075"/>
                </a:cubicBezTo>
                <a:close/>
                <a:moveTo>
                  <a:pt x="14846596" y="5395211"/>
                </a:moveTo>
                <a:cubicBezTo>
                  <a:pt x="14868746" y="5398963"/>
                  <a:pt x="14872289" y="5412169"/>
                  <a:pt x="14843937" y="5414570"/>
                </a:cubicBezTo>
                <a:cubicBezTo>
                  <a:pt x="14906942" y="5420973"/>
                  <a:pt x="14963646" y="5433778"/>
                  <a:pt x="15032952" y="5436980"/>
                </a:cubicBezTo>
                <a:cubicBezTo>
                  <a:pt x="15020351" y="5440181"/>
                  <a:pt x="15007749" y="5446585"/>
                  <a:pt x="15020351" y="5449786"/>
                </a:cubicBezTo>
                <a:cubicBezTo>
                  <a:pt x="15026651" y="5436980"/>
                  <a:pt x="15064454" y="5446585"/>
                  <a:pt x="15039251" y="5452988"/>
                </a:cubicBezTo>
                <a:cubicBezTo>
                  <a:pt x="15039251" y="5452988"/>
                  <a:pt x="15032952" y="5452988"/>
                  <a:pt x="15032952" y="5452988"/>
                </a:cubicBezTo>
                <a:cubicBezTo>
                  <a:pt x="14944745" y="5462592"/>
                  <a:pt x="14888041" y="5424174"/>
                  <a:pt x="14843937" y="5436980"/>
                </a:cubicBezTo>
                <a:cubicBezTo>
                  <a:pt x="14843937" y="5436980"/>
                  <a:pt x="14837636" y="5436980"/>
                  <a:pt x="14837636" y="5436980"/>
                </a:cubicBezTo>
                <a:cubicBezTo>
                  <a:pt x="14812435" y="5424174"/>
                  <a:pt x="14831337" y="5417772"/>
                  <a:pt x="14812435" y="5404965"/>
                </a:cubicBezTo>
                <a:cubicBezTo>
                  <a:pt x="14818736" y="5404965"/>
                  <a:pt x="14869140" y="5404965"/>
                  <a:pt x="14843937" y="5398562"/>
                </a:cubicBezTo>
                <a:cubicBezTo>
                  <a:pt x="14831337" y="5398562"/>
                  <a:pt x="14818736" y="5401764"/>
                  <a:pt x="14818736" y="5395361"/>
                </a:cubicBezTo>
                <a:cubicBezTo>
                  <a:pt x="14829762" y="5393760"/>
                  <a:pt x="14839212" y="5393960"/>
                  <a:pt x="14846596" y="5395211"/>
                </a:cubicBezTo>
                <a:close/>
                <a:moveTo>
                  <a:pt x="7495395" y="5390977"/>
                </a:moveTo>
                <a:cubicBezTo>
                  <a:pt x="7499924" y="5390827"/>
                  <a:pt x="7505043" y="5392817"/>
                  <a:pt x="7511344" y="5398389"/>
                </a:cubicBezTo>
                <a:cubicBezTo>
                  <a:pt x="7492442" y="5398389"/>
                  <a:pt x="7479842" y="5398389"/>
                  <a:pt x="7479842" y="5411125"/>
                </a:cubicBezTo>
                <a:cubicBezTo>
                  <a:pt x="7511344" y="5414309"/>
                  <a:pt x="7505043" y="5411125"/>
                  <a:pt x="7536545" y="5414309"/>
                </a:cubicBezTo>
                <a:cubicBezTo>
                  <a:pt x="7536545" y="5414309"/>
                  <a:pt x="7536545" y="5414309"/>
                  <a:pt x="7542846" y="5414309"/>
                </a:cubicBezTo>
                <a:cubicBezTo>
                  <a:pt x="7555446" y="5436597"/>
                  <a:pt x="7599551" y="5401573"/>
                  <a:pt x="7612151" y="5420677"/>
                </a:cubicBezTo>
                <a:cubicBezTo>
                  <a:pt x="7593250" y="5420677"/>
                  <a:pt x="7568049" y="5414309"/>
                  <a:pt x="7574348" y="5433413"/>
                </a:cubicBezTo>
                <a:cubicBezTo>
                  <a:pt x="7605851" y="5430229"/>
                  <a:pt x="7637353" y="5430229"/>
                  <a:pt x="7643654" y="5442965"/>
                </a:cubicBezTo>
                <a:cubicBezTo>
                  <a:pt x="7618451" y="5439781"/>
                  <a:pt x="7624752" y="5449332"/>
                  <a:pt x="7599551" y="5449332"/>
                </a:cubicBezTo>
                <a:cubicBezTo>
                  <a:pt x="7568049" y="5407941"/>
                  <a:pt x="7448340" y="5468436"/>
                  <a:pt x="7442038" y="5420677"/>
                </a:cubicBezTo>
                <a:cubicBezTo>
                  <a:pt x="7467242" y="5414309"/>
                  <a:pt x="7460940" y="5430229"/>
                  <a:pt x="7473541" y="5433413"/>
                </a:cubicBezTo>
                <a:cubicBezTo>
                  <a:pt x="7479842" y="5417493"/>
                  <a:pt x="7454639" y="5420677"/>
                  <a:pt x="7454639" y="5411125"/>
                </a:cubicBezTo>
                <a:cubicBezTo>
                  <a:pt x="7473541" y="5411125"/>
                  <a:pt x="7481811" y="5391424"/>
                  <a:pt x="7495395" y="5390977"/>
                </a:cubicBezTo>
                <a:close/>
                <a:moveTo>
                  <a:pt x="7574504" y="5382780"/>
                </a:moveTo>
                <a:cubicBezTo>
                  <a:pt x="7606787" y="5379607"/>
                  <a:pt x="7639072" y="5398642"/>
                  <a:pt x="7626157" y="5398642"/>
                </a:cubicBezTo>
                <a:cubicBezTo>
                  <a:pt x="7619701" y="5398642"/>
                  <a:pt x="7619701" y="5398642"/>
                  <a:pt x="7613244" y="5398642"/>
                </a:cubicBezTo>
                <a:cubicBezTo>
                  <a:pt x="7606787" y="5389125"/>
                  <a:pt x="7568047" y="5401815"/>
                  <a:pt x="7574504" y="5382780"/>
                </a:cubicBezTo>
                <a:close/>
                <a:moveTo>
                  <a:pt x="14590201" y="5382763"/>
                </a:moveTo>
                <a:cubicBezTo>
                  <a:pt x="14615975" y="5379607"/>
                  <a:pt x="14628863" y="5389075"/>
                  <a:pt x="14628863" y="5398542"/>
                </a:cubicBezTo>
                <a:cubicBezTo>
                  <a:pt x="14648195" y="5395386"/>
                  <a:pt x="14661083" y="5385919"/>
                  <a:pt x="14693301" y="5389075"/>
                </a:cubicBezTo>
                <a:cubicBezTo>
                  <a:pt x="14667526" y="5411165"/>
                  <a:pt x="14603089" y="5408010"/>
                  <a:pt x="14590201" y="5382763"/>
                </a:cubicBezTo>
                <a:close/>
                <a:moveTo>
                  <a:pt x="1741801" y="5377728"/>
                </a:moveTo>
                <a:cubicBezTo>
                  <a:pt x="1755821" y="5376234"/>
                  <a:pt x="1768947" y="5384601"/>
                  <a:pt x="1778494" y="5389383"/>
                </a:cubicBezTo>
                <a:cubicBezTo>
                  <a:pt x="1778494" y="5395758"/>
                  <a:pt x="1746673" y="5386195"/>
                  <a:pt x="1772129" y="5398946"/>
                </a:cubicBezTo>
                <a:cubicBezTo>
                  <a:pt x="1772129" y="5405321"/>
                  <a:pt x="1721216" y="5398946"/>
                  <a:pt x="1727581" y="5383007"/>
                </a:cubicBezTo>
                <a:cubicBezTo>
                  <a:pt x="1732353" y="5379819"/>
                  <a:pt x="1737126" y="5378226"/>
                  <a:pt x="1741801" y="5377728"/>
                </a:cubicBezTo>
                <a:close/>
                <a:moveTo>
                  <a:pt x="16031289" y="5376101"/>
                </a:moveTo>
                <a:cubicBezTo>
                  <a:pt x="16056949" y="5382446"/>
                  <a:pt x="16101854" y="5379274"/>
                  <a:pt x="16108269" y="5382446"/>
                </a:cubicBezTo>
                <a:cubicBezTo>
                  <a:pt x="16114684" y="5382446"/>
                  <a:pt x="16114684" y="5382446"/>
                  <a:pt x="16121099" y="5382446"/>
                </a:cubicBezTo>
                <a:cubicBezTo>
                  <a:pt x="16121099" y="5382446"/>
                  <a:pt x="16127514" y="5382446"/>
                  <a:pt x="16127514" y="5382446"/>
                </a:cubicBezTo>
                <a:cubicBezTo>
                  <a:pt x="16121099" y="5398309"/>
                  <a:pt x="16044119" y="5395136"/>
                  <a:pt x="16031289" y="5376101"/>
                </a:cubicBezTo>
                <a:close/>
                <a:moveTo>
                  <a:pt x="7879563" y="5373472"/>
                </a:moveTo>
                <a:cubicBezTo>
                  <a:pt x="7888309" y="5374348"/>
                  <a:pt x="7902301" y="5383114"/>
                  <a:pt x="7916292" y="5376101"/>
                </a:cubicBezTo>
                <a:cubicBezTo>
                  <a:pt x="7916292" y="5382335"/>
                  <a:pt x="7916292" y="5388568"/>
                  <a:pt x="7916292" y="5394802"/>
                </a:cubicBezTo>
                <a:cubicBezTo>
                  <a:pt x="7897637" y="5394802"/>
                  <a:pt x="7885199" y="5391686"/>
                  <a:pt x="7872762" y="5388568"/>
                </a:cubicBezTo>
                <a:cubicBezTo>
                  <a:pt x="7878980" y="5382335"/>
                  <a:pt x="7885199" y="5379218"/>
                  <a:pt x="7872762" y="5376101"/>
                </a:cubicBezTo>
                <a:cubicBezTo>
                  <a:pt x="7874315" y="5373764"/>
                  <a:pt x="7876648" y="5373179"/>
                  <a:pt x="7879563" y="5373472"/>
                </a:cubicBezTo>
                <a:close/>
                <a:moveTo>
                  <a:pt x="15974585" y="5372595"/>
                </a:moveTo>
                <a:cubicBezTo>
                  <a:pt x="15987186" y="5372595"/>
                  <a:pt x="15993487" y="5372595"/>
                  <a:pt x="16006087" y="5372595"/>
                </a:cubicBezTo>
                <a:cubicBezTo>
                  <a:pt x="16006087" y="5385451"/>
                  <a:pt x="15999786" y="5398308"/>
                  <a:pt x="15974585" y="5398308"/>
                </a:cubicBezTo>
                <a:cubicBezTo>
                  <a:pt x="15955684" y="5388666"/>
                  <a:pt x="15980886" y="5388666"/>
                  <a:pt x="15974585" y="5372595"/>
                </a:cubicBezTo>
                <a:close/>
                <a:moveTo>
                  <a:pt x="1853862" y="5372595"/>
                </a:moveTo>
                <a:cubicBezTo>
                  <a:pt x="1860182" y="5375826"/>
                  <a:pt x="1885464" y="5411371"/>
                  <a:pt x="1929705" y="5404909"/>
                </a:cubicBezTo>
                <a:cubicBezTo>
                  <a:pt x="1904425" y="5414603"/>
                  <a:pt x="1841221" y="5417834"/>
                  <a:pt x="1771699" y="5427528"/>
                </a:cubicBezTo>
                <a:cubicBezTo>
                  <a:pt x="1746419" y="5417834"/>
                  <a:pt x="1822260" y="5427528"/>
                  <a:pt x="1803301" y="5404909"/>
                </a:cubicBezTo>
                <a:cubicBezTo>
                  <a:pt x="1834903" y="5401677"/>
                  <a:pt x="1847542" y="5411371"/>
                  <a:pt x="1872823" y="5411371"/>
                </a:cubicBezTo>
                <a:cubicBezTo>
                  <a:pt x="1860182" y="5398446"/>
                  <a:pt x="1828582" y="5404909"/>
                  <a:pt x="1828582" y="5382289"/>
                </a:cubicBezTo>
                <a:cubicBezTo>
                  <a:pt x="1834903" y="5382289"/>
                  <a:pt x="1841221" y="5388752"/>
                  <a:pt x="1847542" y="5388752"/>
                </a:cubicBezTo>
                <a:cubicBezTo>
                  <a:pt x="1853862" y="5388752"/>
                  <a:pt x="1853862" y="5379057"/>
                  <a:pt x="1853862" y="5372595"/>
                </a:cubicBezTo>
                <a:close/>
                <a:moveTo>
                  <a:pt x="6320780" y="5370486"/>
                </a:moveTo>
                <a:cubicBezTo>
                  <a:pt x="6332299" y="5370787"/>
                  <a:pt x="6346474" y="5384649"/>
                  <a:pt x="6360650" y="5382238"/>
                </a:cubicBezTo>
                <a:cubicBezTo>
                  <a:pt x="6348049" y="5398309"/>
                  <a:pt x="6316548" y="5382238"/>
                  <a:pt x="6310247" y="5375809"/>
                </a:cubicBezTo>
                <a:cubicBezTo>
                  <a:pt x="6313397" y="5371791"/>
                  <a:pt x="6316940" y="5370385"/>
                  <a:pt x="6320780" y="5370486"/>
                </a:cubicBezTo>
                <a:close/>
                <a:moveTo>
                  <a:pt x="7574681" y="5366167"/>
                </a:moveTo>
                <a:cubicBezTo>
                  <a:pt x="7612302" y="5362953"/>
                  <a:pt x="7618573" y="5375809"/>
                  <a:pt x="7643654" y="5375809"/>
                </a:cubicBezTo>
                <a:cubicBezTo>
                  <a:pt x="7631114" y="5398309"/>
                  <a:pt x="7568410" y="5359738"/>
                  <a:pt x="7549599" y="5395094"/>
                </a:cubicBezTo>
                <a:cubicBezTo>
                  <a:pt x="7524518" y="5382238"/>
                  <a:pt x="7580951" y="5382238"/>
                  <a:pt x="7574681" y="5366167"/>
                </a:cubicBezTo>
                <a:close/>
                <a:moveTo>
                  <a:pt x="1682133" y="5358967"/>
                </a:moveTo>
                <a:cubicBezTo>
                  <a:pt x="1705322" y="5362814"/>
                  <a:pt x="1713541" y="5376423"/>
                  <a:pt x="1746419" y="5359855"/>
                </a:cubicBezTo>
                <a:cubicBezTo>
                  <a:pt x="1740157" y="5366167"/>
                  <a:pt x="1733893" y="5369323"/>
                  <a:pt x="1733893" y="5375634"/>
                </a:cubicBezTo>
                <a:cubicBezTo>
                  <a:pt x="1690058" y="5381946"/>
                  <a:pt x="1677533" y="5366167"/>
                  <a:pt x="1652484" y="5359855"/>
                </a:cubicBezTo>
                <a:cubicBezTo>
                  <a:pt x="1665008" y="5357488"/>
                  <a:pt x="1674403" y="5357686"/>
                  <a:pt x="1682133" y="5358967"/>
                </a:cubicBezTo>
                <a:close/>
                <a:moveTo>
                  <a:pt x="1859993" y="5352456"/>
                </a:moveTo>
                <a:cubicBezTo>
                  <a:pt x="1879917" y="5351100"/>
                  <a:pt x="1906090" y="5356524"/>
                  <a:pt x="1925123" y="5356524"/>
                </a:cubicBezTo>
                <a:cubicBezTo>
                  <a:pt x="1912433" y="5372595"/>
                  <a:pt x="1868023" y="5359738"/>
                  <a:pt x="1842644" y="5356524"/>
                </a:cubicBezTo>
                <a:cubicBezTo>
                  <a:pt x="1847402" y="5354113"/>
                  <a:pt x="1853350" y="5352908"/>
                  <a:pt x="1859993" y="5352456"/>
                </a:cubicBezTo>
                <a:close/>
                <a:moveTo>
                  <a:pt x="13528923" y="5350388"/>
                </a:moveTo>
                <a:cubicBezTo>
                  <a:pt x="13535288" y="5356933"/>
                  <a:pt x="13567108" y="5353661"/>
                  <a:pt x="13579837" y="5360206"/>
                </a:cubicBezTo>
                <a:cubicBezTo>
                  <a:pt x="13579837" y="5363478"/>
                  <a:pt x="13573472" y="5366751"/>
                  <a:pt x="13567108" y="5366751"/>
                </a:cubicBezTo>
                <a:cubicBezTo>
                  <a:pt x="13567108" y="5366751"/>
                  <a:pt x="13560745" y="5366751"/>
                  <a:pt x="13560745" y="5366751"/>
                </a:cubicBezTo>
                <a:cubicBezTo>
                  <a:pt x="13535288" y="5366751"/>
                  <a:pt x="13522559" y="5363478"/>
                  <a:pt x="13528923" y="5350388"/>
                </a:cubicBezTo>
                <a:close/>
                <a:moveTo>
                  <a:pt x="7788646" y="5349475"/>
                </a:moveTo>
                <a:cubicBezTo>
                  <a:pt x="7796556" y="5349073"/>
                  <a:pt x="7807630" y="5350680"/>
                  <a:pt x="7813957" y="5350680"/>
                </a:cubicBezTo>
                <a:cubicBezTo>
                  <a:pt x="7820284" y="5350680"/>
                  <a:pt x="7826612" y="5350680"/>
                  <a:pt x="7832939" y="5350680"/>
                </a:cubicBezTo>
                <a:cubicBezTo>
                  <a:pt x="7832939" y="5366751"/>
                  <a:pt x="7902544" y="5341038"/>
                  <a:pt x="7889890" y="5366751"/>
                </a:cubicBezTo>
                <a:cubicBezTo>
                  <a:pt x="7845595" y="5360323"/>
                  <a:pt x="7820284" y="5357108"/>
                  <a:pt x="7782317" y="5360323"/>
                </a:cubicBezTo>
                <a:cubicBezTo>
                  <a:pt x="7775991" y="5352288"/>
                  <a:pt x="7780736" y="5349877"/>
                  <a:pt x="7788646" y="5349475"/>
                </a:cubicBezTo>
                <a:close/>
                <a:moveTo>
                  <a:pt x="1334693" y="5345828"/>
                </a:moveTo>
                <a:cubicBezTo>
                  <a:pt x="1349298" y="5347863"/>
                  <a:pt x="1368773" y="5353560"/>
                  <a:pt x="1375264" y="5356817"/>
                </a:cubicBezTo>
                <a:cubicBezTo>
                  <a:pt x="1355790" y="5379608"/>
                  <a:pt x="1329824" y="5334025"/>
                  <a:pt x="1323332" y="5356817"/>
                </a:cubicBezTo>
                <a:cubicBezTo>
                  <a:pt x="1310351" y="5345421"/>
                  <a:pt x="1320088" y="5343793"/>
                  <a:pt x="1334693" y="5345828"/>
                </a:cubicBezTo>
                <a:close/>
                <a:moveTo>
                  <a:pt x="5787129" y="5337663"/>
                </a:moveTo>
                <a:cubicBezTo>
                  <a:pt x="5798943" y="5340527"/>
                  <a:pt x="5807212" y="5350169"/>
                  <a:pt x="5811937" y="5338115"/>
                </a:cubicBezTo>
                <a:cubicBezTo>
                  <a:pt x="5811937" y="5338115"/>
                  <a:pt x="5818236" y="5338115"/>
                  <a:pt x="5824538" y="5338115"/>
                </a:cubicBezTo>
                <a:cubicBezTo>
                  <a:pt x="5830839" y="5354187"/>
                  <a:pt x="5868640" y="5344544"/>
                  <a:pt x="5874941" y="5357401"/>
                </a:cubicBezTo>
                <a:cubicBezTo>
                  <a:pt x="5843440" y="5370258"/>
                  <a:pt x="5805636" y="5344544"/>
                  <a:pt x="5774134" y="5338115"/>
                </a:cubicBezTo>
                <a:cubicBezTo>
                  <a:pt x="5778859" y="5336508"/>
                  <a:pt x="5783191" y="5336709"/>
                  <a:pt x="5787129" y="5337663"/>
                </a:cubicBezTo>
                <a:close/>
                <a:moveTo>
                  <a:pt x="4900261" y="5337531"/>
                </a:moveTo>
                <a:cubicBezTo>
                  <a:pt x="4900261" y="5337531"/>
                  <a:pt x="4906578" y="5337531"/>
                  <a:pt x="4906578" y="5337531"/>
                </a:cubicBezTo>
                <a:cubicBezTo>
                  <a:pt x="4912896" y="5350337"/>
                  <a:pt x="4944486" y="5347135"/>
                  <a:pt x="4957122" y="5356740"/>
                </a:cubicBezTo>
                <a:cubicBezTo>
                  <a:pt x="4963439" y="5350337"/>
                  <a:pt x="4963439" y="5343934"/>
                  <a:pt x="4976075" y="5337531"/>
                </a:cubicBezTo>
                <a:cubicBezTo>
                  <a:pt x="4995029" y="5347135"/>
                  <a:pt x="5026618" y="5347135"/>
                  <a:pt x="5045572" y="5359942"/>
                </a:cubicBezTo>
                <a:cubicBezTo>
                  <a:pt x="5039253" y="5382351"/>
                  <a:pt x="4969757" y="5359942"/>
                  <a:pt x="4988710" y="5372747"/>
                </a:cubicBezTo>
                <a:cubicBezTo>
                  <a:pt x="5001346" y="5372747"/>
                  <a:pt x="5007664" y="5379150"/>
                  <a:pt x="5007664" y="5388755"/>
                </a:cubicBezTo>
                <a:cubicBezTo>
                  <a:pt x="4982393" y="5391957"/>
                  <a:pt x="4925532" y="5391957"/>
                  <a:pt x="4957122" y="5401561"/>
                </a:cubicBezTo>
                <a:cubicBezTo>
                  <a:pt x="4931850" y="5398359"/>
                  <a:pt x="4906578" y="5411165"/>
                  <a:pt x="4881308" y="5398359"/>
                </a:cubicBezTo>
                <a:cubicBezTo>
                  <a:pt x="4938168" y="5398359"/>
                  <a:pt x="4868671" y="5388755"/>
                  <a:pt x="4862354" y="5382351"/>
                </a:cubicBezTo>
                <a:cubicBezTo>
                  <a:pt x="4887624" y="5369546"/>
                  <a:pt x="4931850" y="5379150"/>
                  <a:pt x="4950803" y="5372747"/>
                </a:cubicBezTo>
                <a:cubicBezTo>
                  <a:pt x="4944486" y="5369546"/>
                  <a:pt x="4938168" y="5366345"/>
                  <a:pt x="4938168" y="5359942"/>
                </a:cubicBezTo>
                <a:cubicBezTo>
                  <a:pt x="4900261" y="5375949"/>
                  <a:pt x="4893943" y="5353538"/>
                  <a:pt x="4856035" y="5372747"/>
                </a:cubicBezTo>
                <a:cubicBezTo>
                  <a:pt x="4856035" y="5363143"/>
                  <a:pt x="4843401" y="5363143"/>
                  <a:pt x="4837082" y="5356740"/>
                </a:cubicBezTo>
                <a:cubicBezTo>
                  <a:pt x="4843401" y="5359942"/>
                  <a:pt x="4881308" y="5369546"/>
                  <a:pt x="4881308" y="5356740"/>
                </a:cubicBezTo>
                <a:cubicBezTo>
                  <a:pt x="4874989" y="5353538"/>
                  <a:pt x="4881308" y="5337531"/>
                  <a:pt x="4900261" y="5337531"/>
                </a:cubicBezTo>
                <a:close/>
                <a:moveTo>
                  <a:pt x="16372660" y="5334025"/>
                </a:moveTo>
                <a:cubicBezTo>
                  <a:pt x="16378959" y="5334025"/>
                  <a:pt x="16378959" y="5334025"/>
                  <a:pt x="16378959" y="5334025"/>
                </a:cubicBezTo>
                <a:cubicBezTo>
                  <a:pt x="16385260" y="5334025"/>
                  <a:pt x="16391560" y="5334025"/>
                  <a:pt x="16397861" y="5334025"/>
                </a:cubicBezTo>
                <a:cubicBezTo>
                  <a:pt x="16397861" y="5353895"/>
                  <a:pt x="16366359" y="5347271"/>
                  <a:pt x="16347457" y="5343960"/>
                </a:cubicBezTo>
                <a:cubicBezTo>
                  <a:pt x="16353758" y="5337337"/>
                  <a:pt x="16360058" y="5334025"/>
                  <a:pt x="16372660" y="5334025"/>
                </a:cubicBezTo>
                <a:close/>
                <a:moveTo>
                  <a:pt x="16322043" y="5334025"/>
                </a:moveTo>
                <a:cubicBezTo>
                  <a:pt x="16309361" y="5353253"/>
                  <a:pt x="16347404" y="5346844"/>
                  <a:pt x="16347404" y="5359663"/>
                </a:cubicBezTo>
                <a:cubicBezTo>
                  <a:pt x="16334724" y="5362868"/>
                  <a:pt x="16315703" y="5359663"/>
                  <a:pt x="16315703" y="5366072"/>
                </a:cubicBezTo>
                <a:cubicBezTo>
                  <a:pt x="16341064" y="5378892"/>
                  <a:pt x="16379107" y="5359663"/>
                  <a:pt x="16398128" y="5350049"/>
                </a:cubicBezTo>
                <a:cubicBezTo>
                  <a:pt x="16410808" y="5350049"/>
                  <a:pt x="16410808" y="5356458"/>
                  <a:pt x="16417149" y="5359663"/>
                </a:cubicBezTo>
                <a:cubicBezTo>
                  <a:pt x="16410808" y="5359663"/>
                  <a:pt x="16410808" y="5359663"/>
                  <a:pt x="16404468" y="5359663"/>
                </a:cubicBezTo>
                <a:cubicBezTo>
                  <a:pt x="16379107" y="5372482"/>
                  <a:pt x="16436171" y="5375687"/>
                  <a:pt x="16436171" y="5388506"/>
                </a:cubicBezTo>
                <a:cubicBezTo>
                  <a:pt x="16423489" y="5388506"/>
                  <a:pt x="16410808" y="5388506"/>
                  <a:pt x="16404468" y="5394916"/>
                </a:cubicBezTo>
                <a:cubicBezTo>
                  <a:pt x="16423489" y="5391711"/>
                  <a:pt x="16442511" y="5417349"/>
                  <a:pt x="16461532" y="5398120"/>
                </a:cubicBezTo>
                <a:cubicBezTo>
                  <a:pt x="16448851" y="5398120"/>
                  <a:pt x="16448851" y="5394916"/>
                  <a:pt x="16448851" y="5388506"/>
                </a:cubicBezTo>
                <a:cubicBezTo>
                  <a:pt x="16455192" y="5388506"/>
                  <a:pt x="16455192" y="5388506"/>
                  <a:pt x="16461532" y="5388506"/>
                </a:cubicBezTo>
                <a:cubicBezTo>
                  <a:pt x="16474213" y="5407734"/>
                  <a:pt x="16524936" y="5375687"/>
                  <a:pt x="16537617" y="5394916"/>
                </a:cubicBezTo>
                <a:cubicBezTo>
                  <a:pt x="16474213" y="5407734"/>
                  <a:pt x="16347404" y="5433373"/>
                  <a:pt x="16315703" y="5388506"/>
                </a:cubicBezTo>
                <a:cubicBezTo>
                  <a:pt x="16309361" y="5398120"/>
                  <a:pt x="16271318" y="5388506"/>
                  <a:pt x="16264978" y="5382097"/>
                </a:cubicBezTo>
                <a:cubicBezTo>
                  <a:pt x="16309361" y="5388506"/>
                  <a:pt x="16296681" y="5362868"/>
                  <a:pt x="16277660" y="5356458"/>
                </a:cubicBezTo>
                <a:cubicBezTo>
                  <a:pt x="16303021" y="5353253"/>
                  <a:pt x="16303021" y="5337230"/>
                  <a:pt x="16322043" y="5334025"/>
                </a:cubicBezTo>
                <a:close/>
                <a:moveTo>
                  <a:pt x="15974448" y="5328181"/>
                </a:moveTo>
                <a:cubicBezTo>
                  <a:pt x="15980777" y="5331297"/>
                  <a:pt x="15968121" y="5343765"/>
                  <a:pt x="16006087" y="5337531"/>
                </a:cubicBezTo>
                <a:cubicBezTo>
                  <a:pt x="15968121" y="5343765"/>
                  <a:pt x="15917500" y="5346881"/>
                  <a:pt x="15873205" y="5337531"/>
                </a:cubicBezTo>
                <a:cubicBezTo>
                  <a:pt x="15898516" y="5328181"/>
                  <a:pt x="15968121" y="5334414"/>
                  <a:pt x="15974448" y="5328181"/>
                </a:cubicBezTo>
                <a:close/>
                <a:moveTo>
                  <a:pt x="6964994" y="5327860"/>
                </a:moveTo>
                <a:cubicBezTo>
                  <a:pt x="6981533" y="5327070"/>
                  <a:pt x="7000435" y="5330227"/>
                  <a:pt x="7006734" y="5334960"/>
                </a:cubicBezTo>
                <a:cubicBezTo>
                  <a:pt x="6994133" y="5353895"/>
                  <a:pt x="6968931" y="5325493"/>
                  <a:pt x="6937429" y="5344427"/>
                </a:cubicBezTo>
                <a:cubicBezTo>
                  <a:pt x="6934278" y="5333382"/>
                  <a:pt x="6948454" y="5328649"/>
                  <a:pt x="6964994" y="5327860"/>
                </a:cubicBezTo>
                <a:close/>
                <a:moveTo>
                  <a:pt x="10233232" y="5327527"/>
                </a:moveTo>
                <a:cubicBezTo>
                  <a:pt x="10241305" y="5327676"/>
                  <a:pt x="10249181" y="5329668"/>
                  <a:pt x="10255482" y="5334450"/>
                </a:cubicBezTo>
                <a:cubicBezTo>
                  <a:pt x="10236580" y="5340825"/>
                  <a:pt x="10205078" y="5328075"/>
                  <a:pt x="10192476" y="5350388"/>
                </a:cubicBezTo>
                <a:cubicBezTo>
                  <a:pt x="10183026" y="5343215"/>
                  <a:pt x="10209015" y="5327078"/>
                  <a:pt x="10233232" y="5327527"/>
                </a:cubicBezTo>
                <a:close/>
                <a:moveTo>
                  <a:pt x="3990529" y="5322045"/>
                </a:moveTo>
                <a:cubicBezTo>
                  <a:pt x="4015732" y="5318830"/>
                  <a:pt x="4003130" y="5338115"/>
                  <a:pt x="4028332" y="5334901"/>
                </a:cubicBezTo>
                <a:cubicBezTo>
                  <a:pt x="4028332" y="5344544"/>
                  <a:pt x="3996830" y="5334901"/>
                  <a:pt x="3977929" y="5338115"/>
                </a:cubicBezTo>
                <a:cubicBezTo>
                  <a:pt x="3984230" y="5334901"/>
                  <a:pt x="3990529" y="5331687"/>
                  <a:pt x="3990529" y="5322045"/>
                </a:cubicBezTo>
                <a:close/>
                <a:moveTo>
                  <a:pt x="4073581" y="5318830"/>
                </a:moveTo>
                <a:cubicBezTo>
                  <a:pt x="4079882" y="5318830"/>
                  <a:pt x="4079882" y="5318830"/>
                  <a:pt x="4086181" y="5318830"/>
                </a:cubicBezTo>
                <a:cubicBezTo>
                  <a:pt x="4086181" y="5321947"/>
                  <a:pt x="4086181" y="5328181"/>
                  <a:pt x="4092482" y="5328181"/>
                </a:cubicBezTo>
                <a:cubicBezTo>
                  <a:pt x="4079882" y="5337531"/>
                  <a:pt x="4067281" y="5328181"/>
                  <a:pt x="4042079" y="5334414"/>
                </a:cubicBezTo>
                <a:cubicBezTo>
                  <a:pt x="4048378" y="5325064"/>
                  <a:pt x="4060980" y="5321947"/>
                  <a:pt x="4073581" y="5318830"/>
                </a:cubicBezTo>
                <a:close/>
                <a:moveTo>
                  <a:pt x="15128520" y="5312270"/>
                </a:moveTo>
                <a:cubicBezTo>
                  <a:pt x="15142814" y="5316169"/>
                  <a:pt x="15146387" y="5329964"/>
                  <a:pt x="15160680" y="5334763"/>
                </a:cubicBezTo>
                <a:cubicBezTo>
                  <a:pt x="15122566" y="5334763"/>
                  <a:pt x="15027277" y="5366750"/>
                  <a:pt x="15020924" y="5321967"/>
                </a:cubicBezTo>
                <a:cubicBezTo>
                  <a:pt x="15027277" y="5321967"/>
                  <a:pt x="15027277" y="5321967"/>
                  <a:pt x="15033628" y="5321967"/>
                </a:cubicBezTo>
                <a:cubicBezTo>
                  <a:pt x="15039981" y="5321967"/>
                  <a:pt x="15039981" y="5315569"/>
                  <a:pt x="15059039" y="5318768"/>
                </a:cubicBezTo>
                <a:cubicBezTo>
                  <a:pt x="15052687" y="5325166"/>
                  <a:pt x="15046334" y="5325166"/>
                  <a:pt x="15059039" y="5334763"/>
                </a:cubicBezTo>
                <a:cubicBezTo>
                  <a:pt x="15084449" y="5334763"/>
                  <a:pt x="15090802" y="5321967"/>
                  <a:pt x="15109860" y="5312370"/>
                </a:cubicBezTo>
                <a:cubicBezTo>
                  <a:pt x="15117800" y="5310771"/>
                  <a:pt x="15123756" y="5310971"/>
                  <a:pt x="15128520" y="5312270"/>
                </a:cubicBezTo>
                <a:close/>
                <a:moveTo>
                  <a:pt x="9778974" y="5303220"/>
                </a:moveTo>
                <a:cubicBezTo>
                  <a:pt x="9788818" y="5303675"/>
                  <a:pt x="9842515" y="5327304"/>
                  <a:pt x="9856834" y="5334575"/>
                </a:cubicBezTo>
                <a:cubicBezTo>
                  <a:pt x="9850470" y="5341038"/>
                  <a:pt x="9805921" y="5324881"/>
                  <a:pt x="9793194" y="5318418"/>
                </a:cubicBezTo>
                <a:cubicBezTo>
                  <a:pt x="9799557" y="5337806"/>
                  <a:pt x="9723187" y="5311955"/>
                  <a:pt x="9685003" y="5321649"/>
                </a:cubicBezTo>
                <a:cubicBezTo>
                  <a:pt x="9697730" y="5292567"/>
                  <a:pt x="9742280" y="5305492"/>
                  <a:pt x="9786829" y="5311955"/>
                </a:cubicBezTo>
                <a:cubicBezTo>
                  <a:pt x="9777282" y="5305492"/>
                  <a:pt x="9775692" y="5303069"/>
                  <a:pt x="9778974" y="5303220"/>
                </a:cubicBezTo>
                <a:close/>
                <a:moveTo>
                  <a:pt x="16798525" y="5301733"/>
                </a:moveTo>
                <a:cubicBezTo>
                  <a:pt x="16831485" y="5302480"/>
                  <a:pt x="16874237" y="5316227"/>
                  <a:pt x="16859985" y="5328181"/>
                </a:cubicBezTo>
                <a:cubicBezTo>
                  <a:pt x="16834647" y="5328181"/>
                  <a:pt x="16815647" y="5328181"/>
                  <a:pt x="16790311" y="5328181"/>
                </a:cubicBezTo>
                <a:cubicBezTo>
                  <a:pt x="16790311" y="5321805"/>
                  <a:pt x="16796645" y="5318617"/>
                  <a:pt x="16809311" y="5318617"/>
                </a:cubicBezTo>
                <a:cubicBezTo>
                  <a:pt x="16802979" y="5305867"/>
                  <a:pt x="16777641" y="5312242"/>
                  <a:pt x="16771309" y="5305867"/>
                </a:cubicBezTo>
                <a:cubicBezTo>
                  <a:pt x="16777645" y="5302680"/>
                  <a:pt x="16787539" y="5301484"/>
                  <a:pt x="16798525" y="5301733"/>
                </a:cubicBezTo>
                <a:close/>
                <a:moveTo>
                  <a:pt x="12937156" y="5300513"/>
                </a:moveTo>
                <a:cubicBezTo>
                  <a:pt x="12956601" y="5299034"/>
                  <a:pt x="13002075" y="5307317"/>
                  <a:pt x="13011649" y="5312052"/>
                </a:cubicBezTo>
                <a:cubicBezTo>
                  <a:pt x="12992502" y="5324675"/>
                  <a:pt x="12966974" y="5296272"/>
                  <a:pt x="12928678" y="5305740"/>
                </a:cubicBezTo>
                <a:cubicBezTo>
                  <a:pt x="12927084" y="5302584"/>
                  <a:pt x="12930673" y="5301006"/>
                  <a:pt x="12937156" y="5300513"/>
                </a:cubicBezTo>
                <a:close/>
                <a:moveTo>
                  <a:pt x="15428024" y="5299993"/>
                </a:moveTo>
                <a:cubicBezTo>
                  <a:pt x="15437505" y="5298396"/>
                  <a:pt x="15446985" y="5300792"/>
                  <a:pt x="15475426" y="5311974"/>
                </a:cubicBezTo>
                <a:cubicBezTo>
                  <a:pt x="15462785" y="5318363"/>
                  <a:pt x="15443824" y="5321558"/>
                  <a:pt x="15437505" y="5327947"/>
                </a:cubicBezTo>
                <a:cubicBezTo>
                  <a:pt x="15443824" y="5327947"/>
                  <a:pt x="15450144" y="5331142"/>
                  <a:pt x="15450144" y="5337532"/>
                </a:cubicBezTo>
                <a:cubicBezTo>
                  <a:pt x="15450144" y="5337532"/>
                  <a:pt x="15450144" y="5337532"/>
                  <a:pt x="15456465" y="5337532"/>
                </a:cubicBezTo>
                <a:cubicBezTo>
                  <a:pt x="15456465" y="5337532"/>
                  <a:pt x="15462785" y="5337532"/>
                  <a:pt x="15462785" y="5337532"/>
                </a:cubicBezTo>
                <a:cubicBezTo>
                  <a:pt x="15437505" y="5318363"/>
                  <a:pt x="15507026" y="5324753"/>
                  <a:pt x="15513348" y="5305584"/>
                </a:cubicBezTo>
                <a:cubicBezTo>
                  <a:pt x="15507026" y="5321558"/>
                  <a:pt x="15525987" y="5321558"/>
                  <a:pt x="15525987" y="5334336"/>
                </a:cubicBezTo>
                <a:cubicBezTo>
                  <a:pt x="15500707" y="5331142"/>
                  <a:pt x="15481746" y="5331142"/>
                  <a:pt x="15481746" y="5343921"/>
                </a:cubicBezTo>
                <a:cubicBezTo>
                  <a:pt x="15519667" y="5350310"/>
                  <a:pt x="15525987" y="5334336"/>
                  <a:pt x="15551268" y="5334336"/>
                </a:cubicBezTo>
                <a:cubicBezTo>
                  <a:pt x="15563909" y="5334336"/>
                  <a:pt x="15582869" y="5331142"/>
                  <a:pt x="15582869" y="5337532"/>
                </a:cubicBezTo>
                <a:cubicBezTo>
                  <a:pt x="15570228" y="5337532"/>
                  <a:pt x="15563909" y="5343921"/>
                  <a:pt x="15557589" y="5350310"/>
                </a:cubicBezTo>
                <a:cubicBezTo>
                  <a:pt x="15620791" y="5350310"/>
                  <a:pt x="15823038" y="5404620"/>
                  <a:pt x="15778797" y="5343921"/>
                </a:cubicBezTo>
                <a:cubicBezTo>
                  <a:pt x="15823038" y="5353505"/>
                  <a:pt x="15829358" y="5353505"/>
                  <a:pt x="15873599" y="5343921"/>
                </a:cubicBezTo>
                <a:cubicBezTo>
                  <a:pt x="15879920" y="5347115"/>
                  <a:pt x="15892560" y="5350310"/>
                  <a:pt x="15898879" y="5356700"/>
                </a:cubicBezTo>
                <a:cubicBezTo>
                  <a:pt x="15854638" y="5359894"/>
                  <a:pt x="15804077" y="5356700"/>
                  <a:pt x="15778797" y="5372673"/>
                </a:cubicBezTo>
                <a:cubicBezTo>
                  <a:pt x="15791436" y="5372673"/>
                  <a:pt x="15785116" y="5379063"/>
                  <a:pt x="15778797" y="5382257"/>
                </a:cubicBezTo>
                <a:cubicBezTo>
                  <a:pt x="15823038" y="5382257"/>
                  <a:pt x="15785116" y="5382257"/>
                  <a:pt x="15785116" y="5398231"/>
                </a:cubicBezTo>
                <a:cubicBezTo>
                  <a:pt x="15841999" y="5375868"/>
                  <a:pt x="15879920" y="5407815"/>
                  <a:pt x="15930481" y="5414204"/>
                </a:cubicBezTo>
                <a:cubicBezTo>
                  <a:pt x="15905201" y="5417399"/>
                  <a:pt x="15917840" y="5426984"/>
                  <a:pt x="15905201" y="5433373"/>
                </a:cubicBezTo>
                <a:cubicBezTo>
                  <a:pt x="15879920" y="5391842"/>
                  <a:pt x="15797756" y="5417399"/>
                  <a:pt x="15734554" y="5398231"/>
                </a:cubicBezTo>
                <a:cubicBezTo>
                  <a:pt x="15734554" y="5398231"/>
                  <a:pt x="15728234" y="5398231"/>
                  <a:pt x="15728234" y="5398231"/>
                </a:cubicBezTo>
                <a:cubicBezTo>
                  <a:pt x="15677673" y="5379063"/>
                  <a:pt x="15633430" y="5404620"/>
                  <a:pt x="15589189" y="5375868"/>
                </a:cubicBezTo>
                <a:cubicBezTo>
                  <a:pt x="15589189" y="5382257"/>
                  <a:pt x="15595510" y="5391842"/>
                  <a:pt x="15582869" y="5395036"/>
                </a:cubicBezTo>
                <a:cubicBezTo>
                  <a:pt x="15551268" y="5395036"/>
                  <a:pt x="15525987" y="5391842"/>
                  <a:pt x="15538628" y="5372673"/>
                </a:cubicBezTo>
                <a:cubicBezTo>
                  <a:pt x="15507026" y="5382257"/>
                  <a:pt x="15450144" y="5375868"/>
                  <a:pt x="15405903" y="5359894"/>
                </a:cubicBezTo>
                <a:cubicBezTo>
                  <a:pt x="15405903" y="5350310"/>
                  <a:pt x="15462785" y="5353505"/>
                  <a:pt x="15437505" y="5343921"/>
                </a:cubicBezTo>
                <a:cubicBezTo>
                  <a:pt x="15424864" y="5353505"/>
                  <a:pt x="15393263" y="5340726"/>
                  <a:pt x="15386942" y="5327947"/>
                </a:cubicBezTo>
                <a:cubicBezTo>
                  <a:pt x="15399583" y="5331142"/>
                  <a:pt x="15405903" y="5334336"/>
                  <a:pt x="15418544" y="5337532"/>
                </a:cubicBezTo>
                <a:cubicBezTo>
                  <a:pt x="15418544" y="5321558"/>
                  <a:pt x="15386942" y="5324753"/>
                  <a:pt x="15380622" y="5311974"/>
                </a:cubicBezTo>
                <a:cubicBezTo>
                  <a:pt x="15409064" y="5307181"/>
                  <a:pt x="15418544" y="5301591"/>
                  <a:pt x="15428024" y="5299993"/>
                </a:cubicBezTo>
                <a:close/>
                <a:moveTo>
                  <a:pt x="11600189" y="5299736"/>
                </a:moveTo>
                <a:cubicBezTo>
                  <a:pt x="11621342" y="5298815"/>
                  <a:pt x="11648752" y="5311701"/>
                  <a:pt x="11658285" y="5319064"/>
                </a:cubicBezTo>
                <a:cubicBezTo>
                  <a:pt x="11664641" y="5289611"/>
                  <a:pt x="11702778" y="5319064"/>
                  <a:pt x="11779048" y="5305974"/>
                </a:cubicBezTo>
                <a:cubicBezTo>
                  <a:pt x="11747269" y="5319064"/>
                  <a:pt x="11696422" y="5315792"/>
                  <a:pt x="11658285" y="5322337"/>
                </a:cubicBezTo>
                <a:cubicBezTo>
                  <a:pt x="11651930" y="5322337"/>
                  <a:pt x="11651930" y="5322337"/>
                  <a:pt x="11645574" y="5322337"/>
                </a:cubicBezTo>
                <a:cubicBezTo>
                  <a:pt x="11626506" y="5319064"/>
                  <a:pt x="11607439" y="5309246"/>
                  <a:pt x="11582015" y="5305974"/>
                </a:cubicBezTo>
                <a:cubicBezTo>
                  <a:pt x="11586782" y="5301883"/>
                  <a:pt x="11593138" y="5300042"/>
                  <a:pt x="11600189" y="5299736"/>
                </a:cubicBezTo>
                <a:close/>
                <a:moveTo>
                  <a:pt x="13516831" y="5298961"/>
                </a:moveTo>
                <a:cubicBezTo>
                  <a:pt x="13529433" y="5298961"/>
                  <a:pt x="13535732" y="5298961"/>
                  <a:pt x="13542034" y="5298961"/>
                </a:cubicBezTo>
                <a:cubicBezTo>
                  <a:pt x="13630240" y="5312052"/>
                  <a:pt x="13548335" y="5315324"/>
                  <a:pt x="13504230" y="5305506"/>
                </a:cubicBezTo>
                <a:cubicBezTo>
                  <a:pt x="13504230" y="5302234"/>
                  <a:pt x="13510531" y="5298961"/>
                  <a:pt x="13516831" y="5298961"/>
                </a:cubicBezTo>
                <a:close/>
                <a:moveTo>
                  <a:pt x="6039507" y="5298961"/>
                </a:moveTo>
                <a:cubicBezTo>
                  <a:pt x="6052205" y="5302190"/>
                  <a:pt x="6071254" y="5298961"/>
                  <a:pt x="6071254" y="5305417"/>
                </a:cubicBezTo>
                <a:cubicBezTo>
                  <a:pt x="6064904" y="5305417"/>
                  <a:pt x="6045855" y="5305417"/>
                  <a:pt x="6045855" y="5311873"/>
                </a:cubicBezTo>
                <a:cubicBezTo>
                  <a:pt x="6064904" y="5315102"/>
                  <a:pt x="6083952" y="5315102"/>
                  <a:pt x="6090303" y="5321558"/>
                </a:cubicBezTo>
                <a:cubicBezTo>
                  <a:pt x="6083952" y="5331242"/>
                  <a:pt x="6077604" y="5331242"/>
                  <a:pt x="6090303" y="5337698"/>
                </a:cubicBezTo>
                <a:cubicBezTo>
                  <a:pt x="6052205" y="5334470"/>
                  <a:pt x="5988709" y="5347383"/>
                  <a:pt x="5988709" y="5360295"/>
                </a:cubicBezTo>
                <a:cubicBezTo>
                  <a:pt x="5963311" y="5350610"/>
                  <a:pt x="5880766" y="5366751"/>
                  <a:pt x="5868068" y="5337698"/>
                </a:cubicBezTo>
                <a:cubicBezTo>
                  <a:pt x="5868068" y="5337698"/>
                  <a:pt x="5874417" y="5337698"/>
                  <a:pt x="5874417" y="5337698"/>
                </a:cubicBezTo>
                <a:cubicBezTo>
                  <a:pt x="5925214" y="5328014"/>
                  <a:pt x="5906165" y="5328014"/>
                  <a:pt x="5918864" y="5350610"/>
                </a:cubicBezTo>
                <a:cubicBezTo>
                  <a:pt x="5944263" y="5324786"/>
                  <a:pt x="6039507" y="5347383"/>
                  <a:pt x="6064904" y="5321558"/>
                </a:cubicBezTo>
                <a:cubicBezTo>
                  <a:pt x="6039507" y="5324786"/>
                  <a:pt x="6033156" y="5315102"/>
                  <a:pt x="6039507" y="5298961"/>
                </a:cubicBezTo>
                <a:close/>
                <a:moveTo>
                  <a:pt x="7170784" y="5296305"/>
                </a:moveTo>
                <a:cubicBezTo>
                  <a:pt x="7183418" y="5305867"/>
                  <a:pt x="7202367" y="5302680"/>
                  <a:pt x="7259213" y="5305867"/>
                </a:cubicBezTo>
                <a:cubicBezTo>
                  <a:pt x="7252897" y="5312242"/>
                  <a:pt x="7252897" y="5321805"/>
                  <a:pt x="7252897" y="5334556"/>
                </a:cubicBezTo>
                <a:cubicBezTo>
                  <a:pt x="7284479" y="5328181"/>
                  <a:pt x="7335009" y="5334556"/>
                  <a:pt x="7347643" y="5318617"/>
                </a:cubicBezTo>
                <a:cubicBezTo>
                  <a:pt x="7353959" y="5318617"/>
                  <a:pt x="7360276" y="5318617"/>
                  <a:pt x="7366593" y="5318617"/>
                </a:cubicBezTo>
                <a:cubicBezTo>
                  <a:pt x="7385542" y="5318617"/>
                  <a:pt x="7410807" y="5318617"/>
                  <a:pt x="7429756" y="5318617"/>
                </a:cubicBezTo>
                <a:cubicBezTo>
                  <a:pt x="7448705" y="5337744"/>
                  <a:pt x="7467654" y="5321805"/>
                  <a:pt x="7492920" y="5318617"/>
                </a:cubicBezTo>
                <a:cubicBezTo>
                  <a:pt x="7556083" y="5337744"/>
                  <a:pt x="7638197" y="5315430"/>
                  <a:pt x="7713992" y="5334556"/>
                </a:cubicBezTo>
                <a:cubicBezTo>
                  <a:pt x="7713992" y="5334556"/>
                  <a:pt x="7720309" y="5334556"/>
                  <a:pt x="7720309" y="5334556"/>
                </a:cubicBezTo>
                <a:cubicBezTo>
                  <a:pt x="7720309" y="5340931"/>
                  <a:pt x="7732941" y="5340931"/>
                  <a:pt x="7745575" y="5337744"/>
                </a:cubicBezTo>
                <a:cubicBezTo>
                  <a:pt x="7745575" y="5340931"/>
                  <a:pt x="7745575" y="5344119"/>
                  <a:pt x="7745575" y="5344119"/>
                </a:cubicBezTo>
                <a:cubicBezTo>
                  <a:pt x="7758207" y="5363244"/>
                  <a:pt x="7720309" y="5353681"/>
                  <a:pt x="7713992" y="5366432"/>
                </a:cubicBezTo>
                <a:cubicBezTo>
                  <a:pt x="7707677" y="5366432"/>
                  <a:pt x="7707677" y="5366432"/>
                  <a:pt x="7701360" y="5366432"/>
                </a:cubicBezTo>
                <a:cubicBezTo>
                  <a:pt x="7701360" y="5360056"/>
                  <a:pt x="7695045" y="5356869"/>
                  <a:pt x="7695045" y="5344119"/>
                </a:cubicBezTo>
                <a:cubicBezTo>
                  <a:pt x="7682411" y="5344119"/>
                  <a:pt x="7669779" y="5344119"/>
                  <a:pt x="7663461" y="5344119"/>
                </a:cubicBezTo>
                <a:cubicBezTo>
                  <a:pt x="7657146" y="5353681"/>
                  <a:pt x="7676096" y="5356869"/>
                  <a:pt x="7663461" y="5360056"/>
                </a:cubicBezTo>
                <a:cubicBezTo>
                  <a:pt x="7625563" y="5363244"/>
                  <a:pt x="7625563" y="5340931"/>
                  <a:pt x="7587665" y="5344119"/>
                </a:cubicBezTo>
                <a:cubicBezTo>
                  <a:pt x="7575032" y="5363244"/>
                  <a:pt x="7612931" y="5347306"/>
                  <a:pt x="7612931" y="5360056"/>
                </a:cubicBezTo>
                <a:cubicBezTo>
                  <a:pt x="7524502" y="5350494"/>
                  <a:pt x="7518185" y="5340931"/>
                  <a:pt x="7448705" y="5360056"/>
                </a:cubicBezTo>
                <a:cubicBezTo>
                  <a:pt x="7467654" y="5372807"/>
                  <a:pt x="7524502" y="5360056"/>
                  <a:pt x="7543451" y="5372807"/>
                </a:cubicBezTo>
                <a:cubicBezTo>
                  <a:pt x="7530817" y="5379183"/>
                  <a:pt x="7537134" y="5385558"/>
                  <a:pt x="7524502" y="5395120"/>
                </a:cubicBezTo>
                <a:cubicBezTo>
                  <a:pt x="7486604" y="5375995"/>
                  <a:pt x="7429756" y="5404683"/>
                  <a:pt x="7429756" y="5414246"/>
                </a:cubicBezTo>
                <a:cubicBezTo>
                  <a:pt x="7391857" y="5420622"/>
                  <a:pt x="7410807" y="5417434"/>
                  <a:pt x="7379225" y="5411058"/>
                </a:cubicBezTo>
                <a:cubicBezTo>
                  <a:pt x="7379225" y="5433372"/>
                  <a:pt x="7328695" y="5423809"/>
                  <a:pt x="7297111" y="5426997"/>
                </a:cubicBezTo>
                <a:cubicBezTo>
                  <a:pt x="7303428" y="5442935"/>
                  <a:pt x="7271847" y="5436560"/>
                  <a:pt x="7271847" y="5449310"/>
                </a:cubicBezTo>
                <a:cubicBezTo>
                  <a:pt x="7265530" y="5449310"/>
                  <a:pt x="7265530" y="5449310"/>
                  <a:pt x="7259213" y="5449310"/>
                </a:cubicBezTo>
                <a:cubicBezTo>
                  <a:pt x="7246581" y="5414246"/>
                  <a:pt x="7208682" y="5455685"/>
                  <a:pt x="7177101" y="5433372"/>
                </a:cubicBezTo>
                <a:cubicBezTo>
                  <a:pt x="7177101" y="5458873"/>
                  <a:pt x="7094987" y="5436560"/>
                  <a:pt x="7132886" y="5465248"/>
                </a:cubicBezTo>
                <a:cubicBezTo>
                  <a:pt x="7113936" y="5465248"/>
                  <a:pt x="7088672" y="5465248"/>
                  <a:pt x="7069722" y="5465248"/>
                </a:cubicBezTo>
                <a:cubicBezTo>
                  <a:pt x="7094987" y="5452497"/>
                  <a:pt x="7025507" y="5439747"/>
                  <a:pt x="7025507" y="5458873"/>
                </a:cubicBezTo>
                <a:cubicBezTo>
                  <a:pt x="7038141" y="5458873"/>
                  <a:pt x="7057090" y="5458873"/>
                  <a:pt x="7050773" y="5468436"/>
                </a:cubicBezTo>
                <a:cubicBezTo>
                  <a:pt x="7025507" y="5465248"/>
                  <a:pt x="6993926" y="5468436"/>
                  <a:pt x="6981293" y="5458873"/>
                </a:cubicBezTo>
                <a:cubicBezTo>
                  <a:pt x="7000243" y="5458873"/>
                  <a:pt x="7012875" y="5455685"/>
                  <a:pt x="7012875" y="5449310"/>
                </a:cubicBezTo>
                <a:cubicBezTo>
                  <a:pt x="6993926" y="5449310"/>
                  <a:pt x="6974976" y="5449310"/>
                  <a:pt x="6981293" y="5433372"/>
                </a:cubicBezTo>
                <a:cubicBezTo>
                  <a:pt x="7025507" y="5423809"/>
                  <a:pt x="7031824" y="5442935"/>
                  <a:pt x="7069722" y="5442935"/>
                </a:cubicBezTo>
                <a:cubicBezTo>
                  <a:pt x="7082354" y="5423809"/>
                  <a:pt x="7038141" y="5439747"/>
                  <a:pt x="7044456" y="5426997"/>
                </a:cubicBezTo>
                <a:cubicBezTo>
                  <a:pt x="7069722" y="5426997"/>
                  <a:pt x="7094987" y="5414246"/>
                  <a:pt x="7069722" y="5433372"/>
                </a:cubicBezTo>
                <a:cubicBezTo>
                  <a:pt x="7113936" y="5436560"/>
                  <a:pt x="7139202" y="5420622"/>
                  <a:pt x="7170784" y="5414246"/>
                </a:cubicBezTo>
                <a:cubicBezTo>
                  <a:pt x="7139202" y="5430184"/>
                  <a:pt x="7214999" y="5430184"/>
                  <a:pt x="7208682" y="5426997"/>
                </a:cubicBezTo>
                <a:cubicBezTo>
                  <a:pt x="7196050" y="5420622"/>
                  <a:pt x="7196050" y="5407871"/>
                  <a:pt x="7196050" y="5398308"/>
                </a:cubicBezTo>
                <a:cubicBezTo>
                  <a:pt x="7233949" y="5404683"/>
                  <a:pt x="7189733" y="5382370"/>
                  <a:pt x="7208682" y="5382370"/>
                </a:cubicBezTo>
                <a:cubicBezTo>
                  <a:pt x="7271847" y="5382370"/>
                  <a:pt x="7309745" y="5395120"/>
                  <a:pt x="7341327" y="5414246"/>
                </a:cubicBezTo>
                <a:cubicBezTo>
                  <a:pt x="7372908" y="5395120"/>
                  <a:pt x="7309745" y="5401496"/>
                  <a:pt x="7316061" y="5382370"/>
                </a:cubicBezTo>
                <a:cubicBezTo>
                  <a:pt x="7316061" y="5372807"/>
                  <a:pt x="7347643" y="5375995"/>
                  <a:pt x="7347643" y="5366432"/>
                </a:cubicBezTo>
                <a:cubicBezTo>
                  <a:pt x="7265530" y="5369620"/>
                  <a:pt x="7183418" y="5379183"/>
                  <a:pt x="7120253" y="5344119"/>
                </a:cubicBezTo>
                <a:cubicBezTo>
                  <a:pt x="7126570" y="5344119"/>
                  <a:pt x="7139202" y="5344119"/>
                  <a:pt x="7145519" y="5337744"/>
                </a:cubicBezTo>
                <a:cubicBezTo>
                  <a:pt x="7094987" y="5334556"/>
                  <a:pt x="7057090" y="5363244"/>
                  <a:pt x="7012875" y="5344119"/>
                </a:cubicBezTo>
                <a:cubicBezTo>
                  <a:pt x="7031824" y="5331368"/>
                  <a:pt x="7038141" y="5347306"/>
                  <a:pt x="7069722" y="5344119"/>
                </a:cubicBezTo>
                <a:cubicBezTo>
                  <a:pt x="7057090" y="5324993"/>
                  <a:pt x="7094987" y="5334556"/>
                  <a:pt x="7101304" y="5321805"/>
                </a:cubicBezTo>
                <a:cubicBezTo>
                  <a:pt x="7057090" y="5305867"/>
                  <a:pt x="7057090" y="5321805"/>
                  <a:pt x="7000243" y="5312242"/>
                </a:cubicBezTo>
                <a:cubicBezTo>
                  <a:pt x="6993926" y="5334556"/>
                  <a:pt x="7019192" y="5315430"/>
                  <a:pt x="7031824" y="5318617"/>
                </a:cubicBezTo>
                <a:cubicBezTo>
                  <a:pt x="7031824" y="5324993"/>
                  <a:pt x="7038141" y="5328181"/>
                  <a:pt x="7044456" y="5334556"/>
                </a:cubicBezTo>
                <a:cubicBezTo>
                  <a:pt x="6993926" y="5337744"/>
                  <a:pt x="6974976" y="5302680"/>
                  <a:pt x="6930761" y="5321805"/>
                </a:cubicBezTo>
                <a:cubicBezTo>
                  <a:pt x="6949710" y="5328181"/>
                  <a:pt x="6911813" y="5328181"/>
                  <a:pt x="6930761" y="5344119"/>
                </a:cubicBezTo>
                <a:cubicBezTo>
                  <a:pt x="6918129" y="5340931"/>
                  <a:pt x="6886547" y="5350494"/>
                  <a:pt x="6886547" y="5337744"/>
                </a:cubicBezTo>
                <a:cubicBezTo>
                  <a:pt x="6886547" y="5331368"/>
                  <a:pt x="6911813" y="5334556"/>
                  <a:pt x="6911813" y="5328181"/>
                </a:cubicBezTo>
                <a:cubicBezTo>
                  <a:pt x="6892864" y="5315430"/>
                  <a:pt x="6873915" y="5305867"/>
                  <a:pt x="6848649" y="5299492"/>
                </a:cubicBezTo>
                <a:cubicBezTo>
                  <a:pt x="6880231" y="5296305"/>
                  <a:pt x="6892864" y="5309055"/>
                  <a:pt x="6924445" y="5305867"/>
                </a:cubicBezTo>
                <a:cubicBezTo>
                  <a:pt x="6937078" y="5318617"/>
                  <a:pt x="6937078" y="5302680"/>
                  <a:pt x="6956027" y="5299492"/>
                </a:cubicBezTo>
                <a:cubicBezTo>
                  <a:pt x="7057090" y="5293117"/>
                  <a:pt x="7113936" y="5318617"/>
                  <a:pt x="7196050" y="5321805"/>
                </a:cubicBezTo>
                <a:cubicBezTo>
                  <a:pt x="7183418" y="5318617"/>
                  <a:pt x="7151835" y="5299492"/>
                  <a:pt x="7170784" y="5296305"/>
                </a:cubicBezTo>
                <a:close/>
                <a:moveTo>
                  <a:pt x="12669445" y="5285536"/>
                </a:moveTo>
                <a:cubicBezTo>
                  <a:pt x="12689823" y="5283710"/>
                  <a:pt x="12711087" y="5289189"/>
                  <a:pt x="12725264" y="5296494"/>
                </a:cubicBezTo>
                <a:cubicBezTo>
                  <a:pt x="12712663" y="5309481"/>
                  <a:pt x="12681160" y="5286754"/>
                  <a:pt x="12649658" y="5290000"/>
                </a:cubicBezTo>
                <a:cubicBezTo>
                  <a:pt x="12655959" y="5287565"/>
                  <a:pt x="12662652" y="5286145"/>
                  <a:pt x="12669445" y="5285536"/>
                </a:cubicBezTo>
                <a:close/>
                <a:moveTo>
                  <a:pt x="10949678" y="5283766"/>
                </a:moveTo>
                <a:cubicBezTo>
                  <a:pt x="10956135" y="5283766"/>
                  <a:pt x="10969048" y="5283766"/>
                  <a:pt x="10975505" y="5283766"/>
                </a:cubicBezTo>
                <a:cubicBezTo>
                  <a:pt x="10988418" y="5283766"/>
                  <a:pt x="10988418" y="5290000"/>
                  <a:pt x="11001331" y="5290000"/>
                </a:cubicBezTo>
                <a:cubicBezTo>
                  <a:pt x="11001331" y="5296233"/>
                  <a:pt x="11020702" y="5296233"/>
                  <a:pt x="11020702" y="5299351"/>
                </a:cubicBezTo>
                <a:cubicBezTo>
                  <a:pt x="10988418" y="5311817"/>
                  <a:pt x="10969048" y="5296233"/>
                  <a:pt x="10949678" y="5283766"/>
                </a:cubicBezTo>
                <a:close/>
                <a:moveTo>
                  <a:pt x="8106452" y="5283766"/>
                </a:moveTo>
                <a:cubicBezTo>
                  <a:pt x="8081140" y="5293117"/>
                  <a:pt x="8055829" y="5299351"/>
                  <a:pt x="8036846" y="5311817"/>
                </a:cubicBezTo>
                <a:cubicBezTo>
                  <a:pt x="8017864" y="5302467"/>
                  <a:pt x="7979897" y="5305584"/>
                  <a:pt x="7973569" y="5290000"/>
                </a:cubicBezTo>
                <a:cubicBezTo>
                  <a:pt x="8036846" y="5296233"/>
                  <a:pt x="8043175" y="5286883"/>
                  <a:pt x="8106452" y="5283766"/>
                </a:cubicBezTo>
                <a:close/>
                <a:moveTo>
                  <a:pt x="13396650" y="5283497"/>
                </a:moveTo>
                <a:cubicBezTo>
                  <a:pt x="13403025" y="5302917"/>
                  <a:pt x="13485902" y="5302917"/>
                  <a:pt x="13460400" y="5322337"/>
                </a:cubicBezTo>
                <a:cubicBezTo>
                  <a:pt x="13434901" y="5315864"/>
                  <a:pt x="13396650" y="5280260"/>
                  <a:pt x="13339273" y="5296444"/>
                </a:cubicBezTo>
                <a:cubicBezTo>
                  <a:pt x="13339273" y="5280260"/>
                  <a:pt x="13377523" y="5286733"/>
                  <a:pt x="13396650" y="5283497"/>
                </a:cubicBezTo>
                <a:close/>
                <a:moveTo>
                  <a:pt x="10279920" y="5274416"/>
                </a:moveTo>
                <a:cubicBezTo>
                  <a:pt x="10279920" y="5274416"/>
                  <a:pt x="10286284" y="5274416"/>
                  <a:pt x="10286284" y="5274416"/>
                </a:cubicBezTo>
                <a:cubicBezTo>
                  <a:pt x="10286284" y="5296623"/>
                  <a:pt x="10305376" y="5277589"/>
                  <a:pt x="10324468" y="5280761"/>
                </a:cubicBezTo>
                <a:cubicBezTo>
                  <a:pt x="10318105" y="5290279"/>
                  <a:pt x="10337197" y="5293451"/>
                  <a:pt x="10337197" y="5283934"/>
                </a:cubicBezTo>
                <a:cubicBezTo>
                  <a:pt x="10343562" y="5283934"/>
                  <a:pt x="10349925" y="5283934"/>
                  <a:pt x="10356289" y="5283934"/>
                </a:cubicBezTo>
                <a:cubicBezTo>
                  <a:pt x="10349925" y="5302968"/>
                  <a:pt x="10286284" y="5287106"/>
                  <a:pt x="10273555" y="5299795"/>
                </a:cubicBezTo>
                <a:cubicBezTo>
                  <a:pt x="10292649" y="5312485"/>
                  <a:pt x="10324468" y="5293451"/>
                  <a:pt x="10337197" y="5306140"/>
                </a:cubicBezTo>
                <a:cubicBezTo>
                  <a:pt x="10330833" y="5306140"/>
                  <a:pt x="10330833" y="5312485"/>
                  <a:pt x="10337197" y="5318830"/>
                </a:cubicBezTo>
                <a:cubicBezTo>
                  <a:pt x="10273555" y="5309313"/>
                  <a:pt x="10216279" y="5302968"/>
                  <a:pt x="10184458" y="5296623"/>
                </a:cubicBezTo>
                <a:cubicBezTo>
                  <a:pt x="10209914" y="5290279"/>
                  <a:pt x="10248098" y="5277589"/>
                  <a:pt x="10260828" y="5296623"/>
                </a:cubicBezTo>
                <a:cubicBezTo>
                  <a:pt x="10267192" y="5287106"/>
                  <a:pt x="10273555" y="5280761"/>
                  <a:pt x="10279920" y="5274416"/>
                </a:cubicBezTo>
                <a:close/>
                <a:moveTo>
                  <a:pt x="11689977" y="5273370"/>
                </a:moveTo>
                <a:lnTo>
                  <a:pt x="11690249" y="5273539"/>
                </a:lnTo>
                <a:lnTo>
                  <a:pt x="11689815" y="5273523"/>
                </a:lnTo>
                <a:close/>
                <a:moveTo>
                  <a:pt x="11674449" y="5262290"/>
                </a:moveTo>
                <a:cubicBezTo>
                  <a:pt x="11683928" y="5262290"/>
                  <a:pt x="11696569" y="5263897"/>
                  <a:pt x="11696569" y="5267111"/>
                </a:cubicBezTo>
                <a:lnTo>
                  <a:pt x="11689977" y="5273370"/>
                </a:lnTo>
                <a:lnTo>
                  <a:pt x="11683139" y="5269120"/>
                </a:lnTo>
                <a:cubicBezTo>
                  <a:pt x="11679189" y="5268718"/>
                  <a:pt x="11674449" y="5268718"/>
                  <a:pt x="11671289" y="5267111"/>
                </a:cubicBezTo>
                <a:cubicBezTo>
                  <a:pt x="11658649" y="5263897"/>
                  <a:pt x="11664969" y="5262290"/>
                  <a:pt x="11674449" y="5262290"/>
                </a:cubicBezTo>
                <a:close/>
                <a:moveTo>
                  <a:pt x="1203066" y="5257783"/>
                </a:moveTo>
                <a:cubicBezTo>
                  <a:pt x="1215713" y="5267494"/>
                  <a:pt x="1209390" y="5257783"/>
                  <a:pt x="1234685" y="5257783"/>
                </a:cubicBezTo>
                <a:cubicBezTo>
                  <a:pt x="1222037" y="5296623"/>
                  <a:pt x="1291595" y="5267494"/>
                  <a:pt x="1304241" y="5280440"/>
                </a:cubicBezTo>
                <a:cubicBezTo>
                  <a:pt x="1278948" y="5277203"/>
                  <a:pt x="1278948" y="5286914"/>
                  <a:pt x="1266301" y="5296623"/>
                </a:cubicBezTo>
                <a:cubicBezTo>
                  <a:pt x="1259979" y="5296623"/>
                  <a:pt x="1247332" y="5296623"/>
                  <a:pt x="1234685" y="5296623"/>
                </a:cubicBezTo>
                <a:cubicBezTo>
                  <a:pt x="1234685" y="5290150"/>
                  <a:pt x="1222037" y="5290150"/>
                  <a:pt x="1215713" y="5290150"/>
                </a:cubicBezTo>
                <a:cubicBezTo>
                  <a:pt x="1215713" y="5283677"/>
                  <a:pt x="1222037" y="5283677"/>
                  <a:pt x="1228361" y="5280440"/>
                </a:cubicBezTo>
                <a:cubicBezTo>
                  <a:pt x="1228361" y="5261020"/>
                  <a:pt x="1146156" y="5293387"/>
                  <a:pt x="1165126" y="5261020"/>
                </a:cubicBezTo>
                <a:cubicBezTo>
                  <a:pt x="1171450" y="5261020"/>
                  <a:pt x="1171450" y="5261020"/>
                  <a:pt x="1177773" y="5261020"/>
                </a:cubicBezTo>
                <a:cubicBezTo>
                  <a:pt x="1177773" y="5267494"/>
                  <a:pt x="1177773" y="5270730"/>
                  <a:pt x="1177773" y="5273967"/>
                </a:cubicBezTo>
                <a:cubicBezTo>
                  <a:pt x="1203066" y="5280440"/>
                  <a:pt x="1177773" y="5254547"/>
                  <a:pt x="1203066" y="5257783"/>
                </a:cubicBezTo>
                <a:close/>
                <a:moveTo>
                  <a:pt x="10166131" y="5257719"/>
                </a:moveTo>
                <a:cubicBezTo>
                  <a:pt x="10134460" y="5270409"/>
                  <a:pt x="10090120" y="5276754"/>
                  <a:pt x="10058449" y="5260892"/>
                </a:cubicBezTo>
                <a:cubicBezTo>
                  <a:pt x="10083786" y="5254547"/>
                  <a:pt x="10128125" y="5267237"/>
                  <a:pt x="10166131" y="5257719"/>
                </a:cubicBezTo>
                <a:close/>
                <a:moveTo>
                  <a:pt x="7433265" y="5251145"/>
                </a:moveTo>
                <a:cubicBezTo>
                  <a:pt x="7447557" y="5251542"/>
                  <a:pt x="7463440" y="5253128"/>
                  <a:pt x="7472968" y="5251542"/>
                </a:cubicBezTo>
                <a:cubicBezTo>
                  <a:pt x="7542846" y="5267404"/>
                  <a:pt x="7441205" y="5261059"/>
                  <a:pt x="7403090" y="5257887"/>
                </a:cubicBezTo>
                <a:cubicBezTo>
                  <a:pt x="7406266" y="5251542"/>
                  <a:pt x="7418972" y="5250749"/>
                  <a:pt x="7433265" y="5251145"/>
                </a:cubicBezTo>
                <a:close/>
                <a:moveTo>
                  <a:pt x="11646008" y="5251040"/>
                </a:moveTo>
                <a:cubicBezTo>
                  <a:pt x="11636528" y="5258272"/>
                  <a:pt x="11648378" y="5269120"/>
                  <a:pt x="11668228" y="5272736"/>
                </a:cubicBezTo>
                <a:lnTo>
                  <a:pt x="11689815" y="5273523"/>
                </a:lnTo>
                <a:lnTo>
                  <a:pt x="11684719" y="5278361"/>
                </a:lnTo>
                <a:cubicBezTo>
                  <a:pt x="11677608" y="5279968"/>
                  <a:pt x="11668128" y="5279968"/>
                  <a:pt x="11658648" y="5279968"/>
                </a:cubicBezTo>
                <a:cubicBezTo>
                  <a:pt x="11658648" y="5289611"/>
                  <a:pt x="11690249" y="5279968"/>
                  <a:pt x="11696569" y="5283182"/>
                </a:cubicBezTo>
                <a:cubicBezTo>
                  <a:pt x="11671289" y="5302467"/>
                  <a:pt x="11582805" y="5273539"/>
                  <a:pt x="11513283" y="5283182"/>
                </a:cubicBezTo>
                <a:cubicBezTo>
                  <a:pt x="11557524" y="5260683"/>
                  <a:pt x="11595446" y="5263897"/>
                  <a:pt x="11646008" y="5251040"/>
                </a:cubicBezTo>
                <a:close/>
                <a:moveTo>
                  <a:pt x="12568325" y="5245197"/>
                </a:moveTo>
                <a:cubicBezTo>
                  <a:pt x="12568325" y="5257820"/>
                  <a:pt x="12606128" y="5251508"/>
                  <a:pt x="12599827" y="5267287"/>
                </a:cubicBezTo>
                <a:cubicBezTo>
                  <a:pt x="12574626" y="5273599"/>
                  <a:pt x="12530522" y="5254664"/>
                  <a:pt x="12549423" y="5267287"/>
                </a:cubicBezTo>
                <a:cubicBezTo>
                  <a:pt x="12549423" y="5276754"/>
                  <a:pt x="12505320" y="5264131"/>
                  <a:pt x="12505320" y="5251508"/>
                </a:cubicBezTo>
                <a:cubicBezTo>
                  <a:pt x="12536823" y="5251508"/>
                  <a:pt x="12549423" y="5260975"/>
                  <a:pt x="12568325" y="5245197"/>
                </a:cubicBezTo>
                <a:close/>
                <a:moveTo>
                  <a:pt x="7271660" y="5242687"/>
                </a:moveTo>
                <a:cubicBezTo>
                  <a:pt x="7296612" y="5243579"/>
                  <a:pt x="7322444" y="5252502"/>
                  <a:pt x="7341231" y="5245364"/>
                </a:cubicBezTo>
                <a:cubicBezTo>
                  <a:pt x="7341231" y="5248536"/>
                  <a:pt x="7341231" y="5254881"/>
                  <a:pt x="7341231" y="5258054"/>
                </a:cubicBezTo>
                <a:cubicBezTo>
                  <a:pt x="7334969" y="5258054"/>
                  <a:pt x="7334969" y="5258054"/>
                  <a:pt x="7328707" y="5258054"/>
                </a:cubicBezTo>
                <a:cubicBezTo>
                  <a:pt x="7303657" y="5251709"/>
                  <a:pt x="7253559" y="5248536"/>
                  <a:pt x="7247296" y="5245364"/>
                </a:cubicBezTo>
                <a:cubicBezTo>
                  <a:pt x="7255125" y="5242984"/>
                  <a:pt x="7263344" y="5242389"/>
                  <a:pt x="7271660" y="5242687"/>
                </a:cubicBezTo>
                <a:close/>
                <a:moveTo>
                  <a:pt x="7586377" y="5241690"/>
                </a:moveTo>
                <a:cubicBezTo>
                  <a:pt x="7580158" y="5254380"/>
                  <a:pt x="7567721" y="5263897"/>
                  <a:pt x="7542846" y="5260725"/>
                </a:cubicBezTo>
                <a:cubicBezTo>
                  <a:pt x="7549065" y="5257552"/>
                  <a:pt x="7555283" y="5251207"/>
                  <a:pt x="7542846" y="5251207"/>
                </a:cubicBezTo>
                <a:cubicBezTo>
                  <a:pt x="7549065" y="5241690"/>
                  <a:pt x="7567721" y="5244862"/>
                  <a:pt x="7586377" y="5241690"/>
                </a:cubicBezTo>
                <a:close/>
                <a:moveTo>
                  <a:pt x="11497020" y="5239279"/>
                </a:moveTo>
                <a:cubicBezTo>
                  <a:pt x="11510600" y="5240083"/>
                  <a:pt x="11528175" y="5243297"/>
                  <a:pt x="11537761" y="5241690"/>
                </a:cubicBezTo>
                <a:cubicBezTo>
                  <a:pt x="11544153" y="5241690"/>
                  <a:pt x="11550543" y="5241690"/>
                  <a:pt x="11556934" y="5241690"/>
                </a:cubicBezTo>
                <a:cubicBezTo>
                  <a:pt x="11588889" y="5254547"/>
                  <a:pt x="11505807" y="5244904"/>
                  <a:pt x="11480244" y="5251332"/>
                </a:cubicBezTo>
                <a:cubicBezTo>
                  <a:pt x="11473852" y="5240083"/>
                  <a:pt x="11483439" y="5238476"/>
                  <a:pt x="11497020" y="5239279"/>
                </a:cubicBezTo>
                <a:close/>
                <a:moveTo>
                  <a:pt x="11942860" y="5235846"/>
                </a:moveTo>
                <a:cubicBezTo>
                  <a:pt x="11949161" y="5258346"/>
                  <a:pt x="11999564" y="5245489"/>
                  <a:pt x="12005865" y="5267989"/>
                </a:cubicBezTo>
                <a:cubicBezTo>
                  <a:pt x="11999564" y="5267989"/>
                  <a:pt x="11999564" y="5267989"/>
                  <a:pt x="11999564" y="5267989"/>
                </a:cubicBezTo>
                <a:cubicBezTo>
                  <a:pt x="11986964" y="5271202"/>
                  <a:pt x="11980663" y="5267989"/>
                  <a:pt x="11980663" y="5274417"/>
                </a:cubicBezTo>
                <a:cubicBezTo>
                  <a:pt x="11961761" y="5261560"/>
                  <a:pt x="11936560" y="5258346"/>
                  <a:pt x="11930259" y="5242274"/>
                </a:cubicBezTo>
                <a:cubicBezTo>
                  <a:pt x="11930259" y="5235846"/>
                  <a:pt x="11936560" y="5235846"/>
                  <a:pt x="11942860" y="5235846"/>
                </a:cubicBezTo>
                <a:close/>
                <a:moveTo>
                  <a:pt x="7492173" y="5235327"/>
                </a:moveTo>
                <a:cubicBezTo>
                  <a:pt x="7511175" y="5238573"/>
                  <a:pt x="7542846" y="5235327"/>
                  <a:pt x="7536512" y="5258054"/>
                </a:cubicBezTo>
                <a:cubicBezTo>
                  <a:pt x="7523843" y="5248314"/>
                  <a:pt x="7498507" y="5251560"/>
                  <a:pt x="7473170" y="5251560"/>
                </a:cubicBezTo>
                <a:cubicBezTo>
                  <a:pt x="7435165" y="5228833"/>
                  <a:pt x="7492173" y="5258054"/>
                  <a:pt x="7492173" y="5235327"/>
                </a:cubicBezTo>
                <a:close/>
                <a:moveTo>
                  <a:pt x="10762863" y="5231175"/>
                </a:moveTo>
                <a:cubicBezTo>
                  <a:pt x="10773882" y="5230879"/>
                  <a:pt x="10793600" y="5240346"/>
                  <a:pt x="10816797" y="5235612"/>
                </a:cubicBezTo>
                <a:cubicBezTo>
                  <a:pt x="10804424" y="5254547"/>
                  <a:pt x="10773495" y="5241924"/>
                  <a:pt x="10754937" y="5235612"/>
                </a:cubicBezTo>
                <a:cubicBezTo>
                  <a:pt x="10756484" y="5232457"/>
                  <a:pt x="10759190" y="5231273"/>
                  <a:pt x="10762863" y="5231175"/>
                </a:cubicBezTo>
                <a:close/>
                <a:moveTo>
                  <a:pt x="17745589" y="5222989"/>
                </a:moveTo>
                <a:cubicBezTo>
                  <a:pt x="17745589" y="5229223"/>
                  <a:pt x="17751887" y="5229223"/>
                  <a:pt x="17751887" y="5235456"/>
                </a:cubicBezTo>
                <a:cubicBezTo>
                  <a:pt x="17739289" y="5235456"/>
                  <a:pt x="17732987" y="5241690"/>
                  <a:pt x="17720385" y="5241690"/>
                </a:cubicBezTo>
                <a:cubicBezTo>
                  <a:pt x="17720385" y="5244806"/>
                  <a:pt x="17720385" y="5247924"/>
                  <a:pt x="17720385" y="5251040"/>
                </a:cubicBezTo>
                <a:cubicBezTo>
                  <a:pt x="17714087" y="5251040"/>
                  <a:pt x="17714087" y="5251040"/>
                  <a:pt x="17707787" y="5251040"/>
                </a:cubicBezTo>
                <a:cubicBezTo>
                  <a:pt x="17701485" y="5247924"/>
                  <a:pt x="17720385" y="5222989"/>
                  <a:pt x="17745589" y="5222989"/>
                </a:cubicBezTo>
                <a:close/>
                <a:moveTo>
                  <a:pt x="10796863" y="5217925"/>
                </a:moveTo>
                <a:cubicBezTo>
                  <a:pt x="10811297" y="5218314"/>
                  <a:pt x="10824127" y="5221431"/>
                  <a:pt x="10817712" y="5229223"/>
                </a:cubicBezTo>
                <a:cubicBezTo>
                  <a:pt x="10792052" y="5232339"/>
                  <a:pt x="10785637" y="5222989"/>
                  <a:pt x="10766392" y="5222989"/>
                </a:cubicBezTo>
                <a:cubicBezTo>
                  <a:pt x="10766392" y="5219872"/>
                  <a:pt x="10782428" y="5217534"/>
                  <a:pt x="10796863" y="5217925"/>
                </a:cubicBezTo>
                <a:close/>
                <a:moveTo>
                  <a:pt x="17751887" y="5213639"/>
                </a:moveTo>
                <a:cubicBezTo>
                  <a:pt x="17758221" y="5213639"/>
                  <a:pt x="17770879" y="5213639"/>
                  <a:pt x="17777213" y="5213639"/>
                </a:cubicBezTo>
                <a:cubicBezTo>
                  <a:pt x="17783543" y="5213639"/>
                  <a:pt x="17796203" y="5213639"/>
                  <a:pt x="17802535" y="5213639"/>
                </a:cubicBezTo>
                <a:cubicBezTo>
                  <a:pt x="17802535" y="5216818"/>
                  <a:pt x="17802535" y="5216818"/>
                  <a:pt x="17802535" y="5219997"/>
                </a:cubicBezTo>
                <a:cubicBezTo>
                  <a:pt x="17865839" y="5216818"/>
                  <a:pt x="17878503" y="5248609"/>
                  <a:pt x="17948139" y="5245430"/>
                </a:cubicBezTo>
                <a:cubicBezTo>
                  <a:pt x="17948139" y="5245430"/>
                  <a:pt x="17954469" y="5245430"/>
                  <a:pt x="17954469" y="5245430"/>
                </a:cubicBezTo>
                <a:cubicBezTo>
                  <a:pt x="17960799" y="5258146"/>
                  <a:pt x="17916485" y="5242251"/>
                  <a:pt x="17929147" y="5261326"/>
                </a:cubicBezTo>
                <a:cubicBezTo>
                  <a:pt x="17954469" y="5264505"/>
                  <a:pt x="17992451" y="5248609"/>
                  <a:pt x="17973461" y="5267684"/>
                </a:cubicBezTo>
                <a:cubicBezTo>
                  <a:pt x="17967129" y="5267684"/>
                  <a:pt x="17960799" y="5267684"/>
                  <a:pt x="17954469" y="5267684"/>
                </a:cubicBezTo>
                <a:cubicBezTo>
                  <a:pt x="17916485" y="5258146"/>
                  <a:pt x="17897495" y="5293117"/>
                  <a:pt x="17884831" y="5267684"/>
                </a:cubicBezTo>
                <a:cubicBezTo>
                  <a:pt x="17897495" y="5267684"/>
                  <a:pt x="17910155" y="5267684"/>
                  <a:pt x="17903825" y="5258146"/>
                </a:cubicBezTo>
                <a:cubicBezTo>
                  <a:pt x="17884831" y="5248609"/>
                  <a:pt x="17853179" y="5245430"/>
                  <a:pt x="17846847" y="5229534"/>
                </a:cubicBezTo>
                <a:cubicBezTo>
                  <a:pt x="17840517" y="5245430"/>
                  <a:pt x="17808865" y="5242251"/>
                  <a:pt x="17802535" y="5258146"/>
                </a:cubicBezTo>
                <a:cubicBezTo>
                  <a:pt x="17796203" y="5248609"/>
                  <a:pt x="17764549" y="5258146"/>
                  <a:pt x="17758221" y="5245430"/>
                </a:cubicBezTo>
                <a:cubicBezTo>
                  <a:pt x="17764549" y="5232714"/>
                  <a:pt x="17789873" y="5232714"/>
                  <a:pt x="17802535" y="5223176"/>
                </a:cubicBezTo>
                <a:cubicBezTo>
                  <a:pt x="17789873" y="5219997"/>
                  <a:pt x="17758221" y="5223176"/>
                  <a:pt x="17751887" y="5213639"/>
                </a:cubicBezTo>
                <a:close/>
                <a:moveTo>
                  <a:pt x="17277427" y="5203955"/>
                </a:moveTo>
                <a:cubicBezTo>
                  <a:pt x="17296797" y="5200782"/>
                  <a:pt x="17309711" y="5203955"/>
                  <a:pt x="17309711" y="5219817"/>
                </a:cubicBezTo>
                <a:cubicBezTo>
                  <a:pt x="17277427" y="5210300"/>
                  <a:pt x="17290341" y="5222990"/>
                  <a:pt x="17258057" y="5222990"/>
                </a:cubicBezTo>
                <a:cubicBezTo>
                  <a:pt x="17277427" y="5216645"/>
                  <a:pt x="17238685" y="5200782"/>
                  <a:pt x="17277427" y="5203955"/>
                </a:cubicBezTo>
                <a:close/>
                <a:moveTo>
                  <a:pt x="10627080" y="5184419"/>
                </a:moveTo>
                <a:cubicBezTo>
                  <a:pt x="10627080" y="5184419"/>
                  <a:pt x="10633435" y="5184419"/>
                  <a:pt x="10633435" y="5184419"/>
                </a:cubicBezTo>
                <a:cubicBezTo>
                  <a:pt x="10671571" y="5193937"/>
                  <a:pt x="10716063" y="5197109"/>
                  <a:pt x="10754198" y="5203454"/>
                </a:cubicBezTo>
                <a:cubicBezTo>
                  <a:pt x="10754198" y="5209799"/>
                  <a:pt x="10773266" y="5206627"/>
                  <a:pt x="10773266" y="5212971"/>
                </a:cubicBezTo>
                <a:cubicBezTo>
                  <a:pt x="10709707" y="5200282"/>
                  <a:pt x="10671571" y="5228833"/>
                  <a:pt x="10608012" y="5228833"/>
                </a:cubicBezTo>
                <a:cubicBezTo>
                  <a:pt x="10601656" y="5228833"/>
                  <a:pt x="10601656" y="5228833"/>
                  <a:pt x="10595300" y="5228833"/>
                </a:cubicBezTo>
                <a:cubicBezTo>
                  <a:pt x="10595300" y="5219316"/>
                  <a:pt x="10582589" y="5219316"/>
                  <a:pt x="10576233" y="5212971"/>
                </a:cubicBezTo>
                <a:cubicBezTo>
                  <a:pt x="10595300" y="5212971"/>
                  <a:pt x="10646147" y="5216144"/>
                  <a:pt x="10620724" y="5203454"/>
                </a:cubicBezTo>
                <a:cubicBezTo>
                  <a:pt x="10646147" y="5193937"/>
                  <a:pt x="10658859" y="5225661"/>
                  <a:pt x="10677928" y="5206627"/>
                </a:cubicBezTo>
                <a:cubicBezTo>
                  <a:pt x="10652503" y="5206627"/>
                  <a:pt x="10633435" y="5197109"/>
                  <a:pt x="10627080" y="5184419"/>
                </a:cubicBezTo>
                <a:close/>
                <a:moveTo>
                  <a:pt x="11569856" y="5136791"/>
                </a:moveTo>
                <a:cubicBezTo>
                  <a:pt x="11576201" y="5136791"/>
                  <a:pt x="11582545" y="5140004"/>
                  <a:pt x="11582545" y="5143219"/>
                </a:cubicBezTo>
                <a:cubicBezTo>
                  <a:pt x="11576201" y="5146433"/>
                  <a:pt x="11582545" y="5146433"/>
                  <a:pt x="11588889" y="5146433"/>
                </a:cubicBezTo>
                <a:cubicBezTo>
                  <a:pt x="11563511" y="5165719"/>
                  <a:pt x="11544478" y="5149647"/>
                  <a:pt x="11506410" y="5146433"/>
                </a:cubicBezTo>
                <a:cubicBezTo>
                  <a:pt x="11512755" y="5127148"/>
                  <a:pt x="11550822" y="5156076"/>
                  <a:pt x="11569856" y="5136791"/>
                </a:cubicBezTo>
                <a:close/>
                <a:moveTo>
                  <a:pt x="1304656" y="5136498"/>
                </a:moveTo>
                <a:cubicBezTo>
                  <a:pt x="1317152" y="5139671"/>
                  <a:pt x="1317152" y="5142843"/>
                  <a:pt x="1335898" y="5142843"/>
                </a:cubicBezTo>
                <a:cubicBezTo>
                  <a:pt x="1335898" y="5146016"/>
                  <a:pt x="1342147" y="5149188"/>
                  <a:pt x="1354644" y="5146016"/>
                </a:cubicBezTo>
                <a:cubicBezTo>
                  <a:pt x="1354644" y="5149188"/>
                  <a:pt x="1354644" y="5152361"/>
                  <a:pt x="1354644" y="5152361"/>
                </a:cubicBezTo>
                <a:cubicBezTo>
                  <a:pt x="1323402" y="5158706"/>
                  <a:pt x="1285911" y="5142843"/>
                  <a:pt x="1304656" y="5136498"/>
                </a:cubicBezTo>
                <a:close/>
                <a:moveTo>
                  <a:pt x="11962334" y="5136239"/>
                </a:moveTo>
                <a:cubicBezTo>
                  <a:pt x="11987537" y="5145979"/>
                  <a:pt x="11924531" y="5162213"/>
                  <a:pt x="11911930" y="5145979"/>
                </a:cubicBezTo>
                <a:cubicBezTo>
                  <a:pt x="11911930" y="5132992"/>
                  <a:pt x="11962334" y="5152472"/>
                  <a:pt x="11962334" y="5136239"/>
                </a:cubicBezTo>
                <a:close/>
                <a:moveTo>
                  <a:pt x="17447965" y="5121249"/>
                </a:moveTo>
                <a:cubicBezTo>
                  <a:pt x="17461355" y="5122400"/>
                  <a:pt x="17472381" y="5127002"/>
                  <a:pt x="17472381" y="5136206"/>
                </a:cubicBezTo>
                <a:cubicBezTo>
                  <a:pt x="17440875" y="5139275"/>
                  <a:pt x="17440875" y="5130070"/>
                  <a:pt x="17421975" y="5130070"/>
                </a:cubicBezTo>
                <a:cubicBezTo>
                  <a:pt x="17421975" y="5136206"/>
                  <a:pt x="17434575" y="5133138"/>
                  <a:pt x="17434575" y="5142343"/>
                </a:cubicBezTo>
                <a:cubicBezTo>
                  <a:pt x="17428277" y="5142343"/>
                  <a:pt x="17421975" y="5142343"/>
                  <a:pt x="17409373" y="5142343"/>
                </a:cubicBezTo>
                <a:cubicBezTo>
                  <a:pt x="17396773" y="5136206"/>
                  <a:pt x="17409373" y="5133138"/>
                  <a:pt x="17409373" y="5127002"/>
                </a:cubicBezTo>
                <a:cubicBezTo>
                  <a:pt x="17418823" y="5122400"/>
                  <a:pt x="17434577" y="5120099"/>
                  <a:pt x="17447965" y="5121249"/>
                </a:cubicBezTo>
                <a:close/>
                <a:moveTo>
                  <a:pt x="1558550" y="5060137"/>
                </a:moveTo>
                <a:cubicBezTo>
                  <a:pt x="1552135" y="5072604"/>
                  <a:pt x="1526475" y="5075721"/>
                  <a:pt x="1500815" y="5075721"/>
                </a:cubicBezTo>
                <a:cubicBezTo>
                  <a:pt x="1494400" y="5075721"/>
                  <a:pt x="1532890" y="5057021"/>
                  <a:pt x="1558550" y="5060137"/>
                </a:cubicBezTo>
                <a:close/>
                <a:moveTo>
                  <a:pt x="16713803" y="5005318"/>
                </a:moveTo>
                <a:cubicBezTo>
                  <a:pt x="16725028" y="5003289"/>
                  <a:pt x="16734652" y="5004100"/>
                  <a:pt x="16734652" y="5015464"/>
                </a:cubicBezTo>
                <a:cubicBezTo>
                  <a:pt x="16721819" y="5015464"/>
                  <a:pt x="16721819" y="5012217"/>
                  <a:pt x="16715405" y="5012217"/>
                </a:cubicBezTo>
                <a:cubicBezTo>
                  <a:pt x="16708992" y="5012217"/>
                  <a:pt x="16702575" y="5015464"/>
                  <a:pt x="16708992" y="5021957"/>
                </a:cubicBezTo>
                <a:cubicBezTo>
                  <a:pt x="16689745" y="5021957"/>
                  <a:pt x="16676915" y="5018711"/>
                  <a:pt x="16670499" y="5012217"/>
                </a:cubicBezTo>
                <a:cubicBezTo>
                  <a:pt x="16676915" y="5012217"/>
                  <a:pt x="16676915" y="5012217"/>
                  <a:pt x="16683331" y="5012217"/>
                </a:cubicBezTo>
                <a:cubicBezTo>
                  <a:pt x="16689745" y="5012217"/>
                  <a:pt x="16702575" y="5007347"/>
                  <a:pt x="16713803" y="5005318"/>
                </a:cubicBezTo>
                <a:close/>
                <a:moveTo>
                  <a:pt x="17536527" y="4813619"/>
                </a:moveTo>
                <a:cubicBezTo>
                  <a:pt x="17606165" y="4816834"/>
                  <a:pt x="17625157" y="4810405"/>
                  <a:pt x="17650479" y="4823262"/>
                </a:cubicBezTo>
                <a:cubicBezTo>
                  <a:pt x="17688461" y="4829691"/>
                  <a:pt x="17745439" y="4823262"/>
                  <a:pt x="17770761" y="4842547"/>
                </a:cubicBezTo>
                <a:cubicBezTo>
                  <a:pt x="17745439" y="4836119"/>
                  <a:pt x="17777091" y="4868261"/>
                  <a:pt x="17751769" y="4861832"/>
                </a:cubicBezTo>
                <a:cubicBezTo>
                  <a:pt x="17758099" y="4887546"/>
                  <a:pt x="17720117" y="4884331"/>
                  <a:pt x="17701125" y="4881118"/>
                </a:cubicBezTo>
                <a:cubicBezTo>
                  <a:pt x="17675801" y="4877903"/>
                  <a:pt x="17637817" y="4884331"/>
                  <a:pt x="17625157" y="4874689"/>
                </a:cubicBezTo>
                <a:cubicBezTo>
                  <a:pt x="17618825" y="4865046"/>
                  <a:pt x="17631487" y="4865046"/>
                  <a:pt x="17637817" y="4861832"/>
                </a:cubicBezTo>
                <a:cubicBezTo>
                  <a:pt x="17669473" y="4858618"/>
                  <a:pt x="17644147" y="4836119"/>
                  <a:pt x="17625157" y="4836119"/>
                </a:cubicBezTo>
                <a:cubicBezTo>
                  <a:pt x="17606165" y="4836119"/>
                  <a:pt x="17612495" y="4820048"/>
                  <a:pt x="17587173" y="4823262"/>
                </a:cubicBezTo>
                <a:cubicBezTo>
                  <a:pt x="17593503" y="4829691"/>
                  <a:pt x="17606165" y="4829691"/>
                  <a:pt x="17606165" y="4842547"/>
                </a:cubicBezTo>
                <a:cubicBezTo>
                  <a:pt x="17587173" y="4842547"/>
                  <a:pt x="17587173" y="4836119"/>
                  <a:pt x="17574513" y="4836119"/>
                </a:cubicBezTo>
                <a:cubicBezTo>
                  <a:pt x="17568179" y="4823262"/>
                  <a:pt x="17536527" y="4829691"/>
                  <a:pt x="17536527" y="4813619"/>
                </a:cubicBezTo>
                <a:close/>
                <a:moveTo>
                  <a:pt x="17404789" y="4283279"/>
                </a:moveTo>
                <a:cubicBezTo>
                  <a:pt x="17404789" y="4283279"/>
                  <a:pt x="17411091" y="4283279"/>
                  <a:pt x="17411091" y="4283279"/>
                </a:cubicBezTo>
                <a:cubicBezTo>
                  <a:pt x="17417391" y="4283279"/>
                  <a:pt x="17423693" y="4283279"/>
                  <a:pt x="17429991" y="4283279"/>
                </a:cubicBezTo>
                <a:cubicBezTo>
                  <a:pt x="17429991" y="4283279"/>
                  <a:pt x="17429991" y="4286526"/>
                  <a:pt x="17429991" y="4289772"/>
                </a:cubicBezTo>
                <a:cubicBezTo>
                  <a:pt x="17429991" y="4296266"/>
                  <a:pt x="17442593" y="4296266"/>
                  <a:pt x="17436291" y="4306006"/>
                </a:cubicBezTo>
                <a:cubicBezTo>
                  <a:pt x="17423693" y="4293019"/>
                  <a:pt x="17404789" y="4312500"/>
                  <a:pt x="17404789" y="4299513"/>
                </a:cubicBezTo>
                <a:cubicBezTo>
                  <a:pt x="17404789" y="4293019"/>
                  <a:pt x="17417391" y="4289772"/>
                  <a:pt x="17404789" y="4289772"/>
                </a:cubicBezTo>
                <a:cubicBezTo>
                  <a:pt x="17404789" y="4293019"/>
                  <a:pt x="17404789" y="4296266"/>
                  <a:pt x="17392191" y="4293019"/>
                </a:cubicBezTo>
                <a:cubicBezTo>
                  <a:pt x="17392191" y="4289772"/>
                  <a:pt x="17404789" y="4286526"/>
                  <a:pt x="17404789" y="4283279"/>
                </a:cubicBezTo>
                <a:close/>
                <a:moveTo>
                  <a:pt x="16878425" y="4156811"/>
                </a:moveTo>
                <a:cubicBezTo>
                  <a:pt x="16925587" y="4156062"/>
                  <a:pt x="16978977" y="4165653"/>
                  <a:pt x="16993215" y="4168051"/>
                </a:cubicBezTo>
                <a:cubicBezTo>
                  <a:pt x="17018525" y="4171247"/>
                  <a:pt x="17012199" y="4184035"/>
                  <a:pt x="16993215" y="4190430"/>
                </a:cubicBezTo>
                <a:cubicBezTo>
                  <a:pt x="17037509" y="4187232"/>
                  <a:pt x="17069147" y="4196823"/>
                  <a:pt x="17094459" y="4190430"/>
                </a:cubicBezTo>
                <a:cubicBezTo>
                  <a:pt x="17100785" y="4203218"/>
                  <a:pt x="17138753" y="4200020"/>
                  <a:pt x="17145081" y="4212809"/>
                </a:cubicBezTo>
                <a:cubicBezTo>
                  <a:pt x="17151407" y="4212809"/>
                  <a:pt x="17151407" y="4212809"/>
                  <a:pt x="17157737" y="4212809"/>
                </a:cubicBezTo>
                <a:cubicBezTo>
                  <a:pt x="17157737" y="4212809"/>
                  <a:pt x="17157737" y="4216005"/>
                  <a:pt x="17157737" y="4216005"/>
                </a:cubicBezTo>
                <a:cubicBezTo>
                  <a:pt x="17176717" y="4216005"/>
                  <a:pt x="17189375" y="4219202"/>
                  <a:pt x="17202029" y="4228793"/>
                </a:cubicBezTo>
                <a:cubicBezTo>
                  <a:pt x="17189375" y="4257567"/>
                  <a:pt x="17094459" y="4225597"/>
                  <a:pt x="17119769" y="4254369"/>
                </a:cubicBezTo>
                <a:cubicBezTo>
                  <a:pt x="17119769" y="4254369"/>
                  <a:pt x="17113443" y="4254369"/>
                  <a:pt x="17107115" y="4254369"/>
                </a:cubicBezTo>
                <a:cubicBezTo>
                  <a:pt x="17107115" y="4247976"/>
                  <a:pt x="17088131" y="4251172"/>
                  <a:pt x="17081805" y="4251172"/>
                </a:cubicBezTo>
                <a:cubicBezTo>
                  <a:pt x="17050163" y="4247976"/>
                  <a:pt x="17056491" y="4228793"/>
                  <a:pt x="17018525" y="4231990"/>
                </a:cubicBezTo>
                <a:cubicBezTo>
                  <a:pt x="17024853" y="4238384"/>
                  <a:pt x="17037509" y="4238384"/>
                  <a:pt x="17043837" y="4238384"/>
                </a:cubicBezTo>
                <a:cubicBezTo>
                  <a:pt x="17043837" y="4244779"/>
                  <a:pt x="17037509" y="4247976"/>
                  <a:pt x="17031179" y="4251172"/>
                </a:cubicBezTo>
                <a:cubicBezTo>
                  <a:pt x="17005869" y="4251172"/>
                  <a:pt x="17024853" y="4228793"/>
                  <a:pt x="16993215" y="4231990"/>
                </a:cubicBezTo>
                <a:cubicBezTo>
                  <a:pt x="16999543" y="4222400"/>
                  <a:pt x="17024853" y="4222400"/>
                  <a:pt x="17037509" y="4216005"/>
                </a:cubicBezTo>
                <a:cubicBezTo>
                  <a:pt x="17056491" y="4219202"/>
                  <a:pt x="17069147" y="4216005"/>
                  <a:pt x="17069147" y="4206414"/>
                </a:cubicBezTo>
                <a:cubicBezTo>
                  <a:pt x="17056491" y="4187232"/>
                  <a:pt x="17043837" y="4203218"/>
                  <a:pt x="17018525" y="4206414"/>
                </a:cubicBezTo>
                <a:cubicBezTo>
                  <a:pt x="17012199" y="4200020"/>
                  <a:pt x="17005869" y="4196823"/>
                  <a:pt x="16993215" y="4193626"/>
                </a:cubicBezTo>
                <a:cubicBezTo>
                  <a:pt x="16993215" y="4177641"/>
                  <a:pt x="16948921" y="4187232"/>
                  <a:pt x="16917283" y="4184035"/>
                </a:cubicBezTo>
                <a:cubicBezTo>
                  <a:pt x="16904625" y="4184035"/>
                  <a:pt x="16854005" y="4164853"/>
                  <a:pt x="16860331" y="4190430"/>
                </a:cubicBezTo>
                <a:cubicBezTo>
                  <a:pt x="16854005" y="4190430"/>
                  <a:pt x="16854005" y="4190430"/>
                  <a:pt x="16847677" y="4190430"/>
                </a:cubicBezTo>
                <a:cubicBezTo>
                  <a:pt x="16841351" y="4177641"/>
                  <a:pt x="16803383" y="4184035"/>
                  <a:pt x="16809709" y="4161656"/>
                </a:cubicBezTo>
                <a:cubicBezTo>
                  <a:pt x="16816039" y="4161656"/>
                  <a:pt x="16822367" y="4161656"/>
                  <a:pt x="16835021" y="4161656"/>
                </a:cubicBezTo>
                <a:cubicBezTo>
                  <a:pt x="16847675" y="4158459"/>
                  <a:pt x="16862703" y="4157061"/>
                  <a:pt x="16878425" y="4156811"/>
                </a:cubicBezTo>
                <a:close/>
                <a:moveTo>
                  <a:pt x="17410519" y="3909265"/>
                </a:moveTo>
                <a:cubicBezTo>
                  <a:pt x="17410519" y="3919200"/>
                  <a:pt x="17404301" y="3919200"/>
                  <a:pt x="17410519" y="3929135"/>
                </a:cubicBezTo>
                <a:cubicBezTo>
                  <a:pt x="17398081" y="3929135"/>
                  <a:pt x="17385643" y="3929135"/>
                  <a:pt x="17366987" y="3929135"/>
                </a:cubicBezTo>
                <a:cubicBezTo>
                  <a:pt x="17379427" y="3919200"/>
                  <a:pt x="17385643" y="3909265"/>
                  <a:pt x="17410519" y="3909265"/>
                </a:cubicBezTo>
                <a:close/>
                <a:moveTo>
                  <a:pt x="17625307" y="3418045"/>
                </a:moveTo>
                <a:cubicBezTo>
                  <a:pt x="17631609" y="3427582"/>
                  <a:pt x="17644207" y="3433940"/>
                  <a:pt x="17650509" y="3446657"/>
                </a:cubicBezTo>
                <a:cubicBezTo>
                  <a:pt x="17707211" y="3443478"/>
                  <a:pt x="17751315" y="3446657"/>
                  <a:pt x="17776517" y="3462552"/>
                </a:cubicBezTo>
                <a:cubicBezTo>
                  <a:pt x="17789119" y="3462552"/>
                  <a:pt x="17795419" y="3465731"/>
                  <a:pt x="17801721" y="3468910"/>
                </a:cubicBezTo>
                <a:cubicBezTo>
                  <a:pt x="17826923" y="3462552"/>
                  <a:pt x="17826923" y="3475269"/>
                  <a:pt x="17845823" y="3472090"/>
                </a:cubicBezTo>
                <a:cubicBezTo>
                  <a:pt x="17839521" y="3484806"/>
                  <a:pt x="17871027" y="3478448"/>
                  <a:pt x="17871027" y="3491164"/>
                </a:cubicBezTo>
                <a:cubicBezTo>
                  <a:pt x="17839521" y="3494343"/>
                  <a:pt x="17845823" y="3478448"/>
                  <a:pt x="17826923" y="3491164"/>
                </a:cubicBezTo>
                <a:cubicBezTo>
                  <a:pt x="17820621" y="3487985"/>
                  <a:pt x="17808019" y="3487985"/>
                  <a:pt x="17808019" y="3484806"/>
                </a:cubicBezTo>
                <a:cubicBezTo>
                  <a:pt x="17789119" y="3484806"/>
                  <a:pt x="17782817" y="3494343"/>
                  <a:pt x="17770215" y="3484806"/>
                </a:cubicBezTo>
                <a:cubicBezTo>
                  <a:pt x="17757617" y="3484806"/>
                  <a:pt x="17751315" y="3484806"/>
                  <a:pt x="17745015" y="3484806"/>
                </a:cubicBezTo>
                <a:cubicBezTo>
                  <a:pt x="17707211" y="3481627"/>
                  <a:pt x="17688311" y="3491164"/>
                  <a:pt x="17656809" y="3494343"/>
                </a:cubicBezTo>
                <a:cubicBezTo>
                  <a:pt x="17644207" y="3487985"/>
                  <a:pt x="17631609" y="3465731"/>
                  <a:pt x="17637907" y="3456194"/>
                </a:cubicBezTo>
                <a:cubicBezTo>
                  <a:pt x="17631609" y="3456194"/>
                  <a:pt x="17625307" y="3456194"/>
                  <a:pt x="17612705" y="3456194"/>
                </a:cubicBezTo>
                <a:cubicBezTo>
                  <a:pt x="17612705" y="3453015"/>
                  <a:pt x="17606405" y="3453015"/>
                  <a:pt x="17606405" y="3446657"/>
                </a:cubicBezTo>
                <a:cubicBezTo>
                  <a:pt x="17581203" y="3443478"/>
                  <a:pt x="17574903" y="3453015"/>
                  <a:pt x="17556001" y="3456194"/>
                </a:cubicBezTo>
                <a:cubicBezTo>
                  <a:pt x="17549701" y="3459373"/>
                  <a:pt x="17543399" y="3462552"/>
                  <a:pt x="17530801" y="3462552"/>
                </a:cubicBezTo>
                <a:cubicBezTo>
                  <a:pt x="17518199" y="3462552"/>
                  <a:pt x="17505597" y="3462552"/>
                  <a:pt x="17499299" y="3462552"/>
                </a:cubicBezTo>
                <a:cubicBezTo>
                  <a:pt x="17480395" y="3462552"/>
                  <a:pt x="17467797" y="3462552"/>
                  <a:pt x="17474095" y="3453015"/>
                </a:cubicBezTo>
                <a:cubicBezTo>
                  <a:pt x="17474095" y="3446657"/>
                  <a:pt x="17474095" y="3443478"/>
                  <a:pt x="17480395" y="3446657"/>
                </a:cubicBezTo>
                <a:cubicBezTo>
                  <a:pt x="17530801" y="3440298"/>
                  <a:pt x="17556001" y="3414865"/>
                  <a:pt x="17625307" y="3418045"/>
                </a:cubicBezTo>
                <a:close/>
                <a:moveTo>
                  <a:pt x="17486229" y="3309309"/>
                </a:moveTo>
                <a:cubicBezTo>
                  <a:pt x="17517991" y="3306168"/>
                  <a:pt x="17543403" y="3318733"/>
                  <a:pt x="17524343" y="3331297"/>
                </a:cubicBezTo>
                <a:cubicBezTo>
                  <a:pt x="17505285" y="3340721"/>
                  <a:pt x="17524343" y="3340721"/>
                  <a:pt x="17524343" y="3356427"/>
                </a:cubicBezTo>
                <a:cubicBezTo>
                  <a:pt x="17511639" y="3353285"/>
                  <a:pt x="17498933" y="3350144"/>
                  <a:pt x="17479877" y="3353285"/>
                </a:cubicBezTo>
                <a:cubicBezTo>
                  <a:pt x="17454465" y="3356427"/>
                  <a:pt x="17441761" y="3350144"/>
                  <a:pt x="17422703" y="3347003"/>
                </a:cubicBezTo>
                <a:cubicBezTo>
                  <a:pt x="17416349" y="3340721"/>
                  <a:pt x="17403643" y="3340721"/>
                  <a:pt x="17403643" y="3337579"/>
                </a:cubicBezTo>
                <a:cubicBezTo>
                  <a:pt x="17416349" y="3337579"/>
                  <a:pt x="17422703" y="3337579"/>
                  <a:pt x="17435409" y="3337579"/>
                </a:cubicBezTo>
                <a:cubicBezTo>
                  <a:pt x="17448115" y="3334439"/>
                  <a:pt x="17467171" y="3337579"/>
                  <a:pt x="17460817" y="3325015"/>
                </a:cubicBezTo>
                <a:cubicBezTo>
                  <a:pt x="17467171" y="3325015"/>
                  <a:pt x="17467171" y="3325015"/>
                  <a:pt x="17473523" y="3325015"/>
                </a:cubicBezTo>
                <a:cubicBezTo>
                  <a:pt x="17467171" y="3315591"/>
                  <a:pt x="17479877" y="3312450"/>
                  <a:pt x="17486229" y="3309309"/>
                </a:cubicBezTo>
                <a:close/>
                <a:moveTo>
                  <a:pt x="2252538" y="3293312"/>
                </a:moveTo>
                <a:cubicBezTo>
                  <a:pt x="2284823" y="3299545"/>
                  <a:pt x="2213799" y="3318245"/>
                  <a:pt x="2271909" y="3315129"/>
                </a:cubicBezTo>
                <a:cubicBezTo>
                  <a:pt x="2271909" y="3318245"/>
                  <a:pt x="2265452" y="3321363"/>
                  <a:pt x="2252538" y="3318245"/>
                </a:cubicBezTo>
                <a:cubicBezTo>
                  <a:pt x="2239625" y="3308895"/>
                  <a:pt x="2233169" y="3318245"/>
                  <a:pt x="2213799" y="3318245"/>
                </a:cubicBezTo>
                <a:cubicBezTo>
                  <a:pt x="2220256" y="3305779"/>
                  <a:pt x="2258995" y="3312012"/>
                  <a:pt x="2252538" y="3293312"/>
                </a:cubicBezTo>
                <a:close/>
                <a:moveTo>
                  <a:pt x="2031136" y="3126533"/>
                </a:moveTo>
                <a:cubicBezTo>
                  <a:pt x="2037385" y="3139480"/>
                  <a:pt x="2024888" y="3139480"/>
                  <a:pt x="2024888" y="3149190"/>
                </a:cubicBezTo>
                <a:cubicBezTo>
                  <a:pt x="1968652" y="3158900"/>
                  <a:pt x="1987397" y="3116824"/>
                  <a:pt x="2031136" y="3126533"/>
                </a:cubicBezTo>
                <a:close/>
                <a:moveTo>
                  <a:pt x="18219271" y="3094616"/>
                </a:moveTo>
                <a:cubicBezTo>
                  <a:pt x="18238171" y="3094616"/>
                  <a:pt x="18250773" y="3094616"/>
                  <a:pt x="18269673" y="3094616"/>
                </a:cubicBezTo>
                <a:cubicBezTo>
                  <a:pt x="18250773" y="3101109"/>
                  <a:pt x="18212969" y="3123836"/>
                  <a:pt x="18194067" y="3110850"/>
                </a:cubicBezTo>
                <a:cubicBezTo>
                  <a:pt x="18194067" y="3101109"/>
                  <a:pt x="18219271" y="3107603"/>
                  <a:pt x="18219271" y="3094616"/>
                </a:cubicBezTo>
                <a:close/>
                <a:moveTo>
                  <a:pt x="17777663" y="2909948"/>
                </a:moveTo>
                <a:cubicBezTo>
                  <a:pt x="17790265" y="2909948"/>
                  <a:pt x="17790265" y="2922220"/>
                  <a:pt x="17796565" y="2925288"/>
                </a:cubicBezTo>
                <a:cubicBezTo>
                  <a:pt x="17821767" y="2931425"/>
                  <a:pt x="17821767" y="2916084"/>
                  <a:pt x="17834369" y="2916084"/>
                </a:cubicBezTo>
                <a:cubicBezTo>
                  <a:pt x="17834369" y="2919152"/>
                  <a:pt x="17828069" y="2922220"/>
                  <a:pt x="17828069" y="2925288"/>
                </a:cubicBezTo>
                <a:cubicBezTo>
                  <a:pt x="17809165" y="2934493"/>
                  <a:pt x="17758763" y="2934493"/>
                  <a:pt x="17752461" y="2919152"/>
                </a:cubicBezTo>
                <a:cubicBezTo>
                  <a:pt x="17733559" y="2909948"/>
                  <a:pt x="17752461" y="2909948"/>
                  <a:pt x="17777663" y="2909948"/>
                </a:cubicBezTo>
                <a:close/>
                <a:moveTo>
                  <a:pt x="17649553" y="2886572"/>
                </a:moveTo>
                <a:cubicBezTo>
                  <a:pt x="17655663" y="2906107"/>
                  <a:pt x="17643445" y="2912619"/>
                  <a:pt x="17637335" y="2925643"/>
                </a:cubicBezTo>
                <a:cubicBezTo>
                  <a:pt x="17625117" y="2925643"/>
                  <a:pt x="17625117" y="2932155"/>
                  <a:pt x="17606789" y="2932155"/>
                </a:cubicBezTo>
                <a:cubicBezTo>
                  <a:pt x="17619007" y="2922387"/>
                  <a:pt x="17649553" y="2912619"/>
                  <a:pt x="17631225" y="2899595"/>
                </a:cubicBezTo>
                <a:cubicBezTo>
                  <a:pt x="17606789" y="2889827"/>
                  <a:pt x="17612895" y="2928899"/>
                  <a:pt x="17600677" y="2909363"/>
                </a:cubicBezTo>
                <a:cubicBezTo>
                  <a:pt x="17600677" y="2889827"/>
                  <a:pt x="17625117" y="2886572"/>
                  <a:pt x="17649553" y="2886572"/>
                </a:cubicBezTo>
                <a:close/>
                <a:moveTo>
                  <a:pt x="18117103" y="1957500"/>
                </a:moveTo>
                <a:cubicBezTo>
                  <a:pt x="18135215" y="1957104"/>
                  <a:pt x="18152543" y="1957896"/>
                  <a:pt x="18161993" y="1964241"/>
                </a:cubicBezTo>
                <a:cubicBezTo>
                  <a:pt x="18161993" y="1973758"/>
                  <a:pt x="18149391" y="1976931"/>
                  <a:pt x="18143093" y="1980103"/>
                </a:cubicBezTo>
                <a:cubicBezTo>
                  <a:pt x="18136791" y="1989621"/>
                  <a:pt x="18136791" y="2002311"/>
                  <a:pt x="18117889" y="2002311"/>
                </a:cubicBezTo>
                <a:cubicBezTo>
                  <a:pt x="18105289" y="2008655"/>
                  <a:pt x="18105289" y="2018173"/>
                  <a:pt x="18092687" y="2024518"/>
                </a:cubicBezTo>
                <a:cubicBezTo>
                  <a:pt x="18061185" y="2021345"/>
                  <a:pt x="18035983" y="2024518"/>
                  <a:pt x="18017081" y="2027690"/>
                </a:cubicBezTo>
                <a:cubicBezTo>
                  <a:pt x="18004481" y="2040380"/>
                  <a:pt x="18010779" y="2062587"/>
                  <a:pt x="17972977" y="2056242"/>
                </a:cubicBezTo>
                <a:cubicBezTo>
                  <a:pt x="17972977" y="2053070"/>
                  <a:pt x="17972977" y="2053070"/>
                  <a:pt x="17972977" y="2049898"/>
                </a:cubicBezTo>
                <a:cubicBezTo>
                  <a:pt x="17966679" y="2049898"/>
                  <a:pt x="17954077" y="2049898"/>
                  <a:pt x="17947775" y="2049898"/>
                </a:cubicBezTo>
                <a:cubicBezTo>
                  <a:pt x="17935173" y="2021345"/>
                  <a:pt x="17941475" y="2005483"/>
                  <a:pt x="17998181" y="2011828"/>
                </a:cubicBezTo>
                <a:cubicBezTo>
                  <a:pt x="18017081" y="2002311"/>
                  <a:pt x="18048583" y="1999138"/>
                  <a:pt x="18067487" y="1989621"/>
                </a:cubicBezTo>
                <a:cubicBezTo>
                  <a:pt x="18067487" y="1980103"/>
                  <a:pt x="18067487" y="1973758"/>
                  <a:pt x="18067487" y="1964241"/>
                </a:cubicBezTo>
                <a:cubicBezTo>
                  <a:pt x="18067487" y="1961068"/>
                  <a:pt x="18067487" y="1961068"/>
                  <a:pt x="18067487" y="1957896"/>
                </a:cubicBezTo>
                <a:cubicBezTo>
                  <a:pt x="18080085" y="1959483"/>
                  <a:pt x="18098989" y="1957896"/>
                  <a:pt x="18117103" y="1957500"/>
                </a:cubicBezTo>
                <a:close/>
                <a:moveTo>
                  <a:pt x="18151567" y="1772392"/>
                </a:moveTo>
                <a:cubicBezTo>
                  <a:pt x="18161993" y="1771600"/>
                  <a:pt x="18174823" y="1772392"/>
                  <a:pt x="18187653" y="1772392"/>
                </a:cubicBezTo>
                <a:cubicBezTo>
                  <a:pt x="18181237" y="1778738"/>
                  <a:pt x="18187653" y="1785082"/>
                  <a:pt x="18194067" y="1788255"/>
                </a:cubicBezTo>
                <a:cubicBezTo>
                  <a:pt x="18187653" y="1788255"/>
                  <a:pt x="18181237" y="1788255"/>
                  <a:pt x="18174819" y="1788255"/>
                </a:cubicBezTo>
                <a:cubicBezTo>
                  <a:pt x="18174819" y="1785082"/>
                  <a:pt x="18174819" y="1785082"/>
                  <a:pt x="18174819" y="1781910"/>
                </a:cubicBezTo>
                <a:cubicBezTo>
                  <a:pt x="18149159" y="1785082"/>
                  <a:pt x="18142745" y="1791427"/>
                  <a:pt x="18129915" y="1781910"/>
                </a:cubicBezTo>
                <a:cubicBezTo>
                  <a:pt x="18133125" y="1775565"/>
                  <a:pt x="18141143" y="1773186"/>
                  <a:pt x="18151567" y="1772392"/>
                </a:cubicBezTo>
                <a:close/>
                <a:moveTo>
                  <a:pt x="18199337" y="1679223"/>
                </a:moveTo>
                <a:cubicBezTo>
                  <a:pt x="18186965" y="1682395"/>
                  <a:pt x="18180777" y="1698257"/>
                  <a:pt x="18205523" y="1701430"/>
                </a:cubicBezTo>
                <a:cubicBezTo>
                  <a:pt x="18174591" y="1698257"/>
                  <a:pt x="18143663" y="1685568"/>
                  <a:pt x="18199337" y="1679223"/>
                </a:cubicBezTo>
                <a:close/>
                <a:moveTo>
                  <a:pt x="18118971" y="1436114"/>
                </a:moveTo>
                <a:cubicBezTo>
                  <a:pt x="18125335" y="1439387"/>
                  <a:pt x="18125335" y="1442662"/>
                  <a:pt x="18125335" y="1449202"/>
                </a:cubicBezTo>
                <a:cubicBezTo>
                  <a:pt x="18118971" y="1455749"/>
                  <a:pt x="18118971" y="1462294"/>
                  <a:pt x="18106241" y="1465567"/>
                </a:cubicBezTo>
                <a:cubicBezTo>
                  <a:pt x="18068057" y="1468840"/>
                  <a:pt x="18087151" y="1455749"/>
                  <a:pt x="18093515" y="1442662"/>
                </a:cubicBezTo>
                <a:cubicBezTo>
                  <a:pt x="18106241" y="1442662"/>
                  <a:pt x="18112607" y="1439387"/>
                  <a:pt x="18118971" y="1436114"/>
                </a:cubicBezTo>
                <a:close/>
                <a:moveTo>
                  <a:pt x="13213397" y="172545"/>
                </a:moveTo>
                <a:cubicBezTo>
                  <a:pt x="13227973" y="173285"/>
                  <a:pt x="13233802" y="179793"/>
                  <a:pt x="13257122" y="177426"/>
                </a:cubicBezTo>
                <a:cubicBezTo>
                  <a:pt x="13269559" y="177426"/>
                  <a:pt x="13269559" y="183738"/>
                  <a:pt x="13281997" y="183738"/>
                </a:cubicBezTo>
                <a:cubicBezTo>
                  <a:pt x="13281997" y="199516"/>
                  <a:pt x="13213592" y="199516"/>
                  <a:pt x="13201154" y="190050"/>
                </a:cubicBezTo>
                <a:cubicBezTo>
                  <a:pt x="13194936" y="190050"/>
                  <a:pt x="13194936" y="180582"/>
                  <a:pt x="13194936" y="174270"/>
                </a:cubicBezTo>
                <a:cubicBezTo>
                  <a:pt x="13202709" y="172693"/>
                  <a:pt x="13208539" y="172298"/>
                  <a:pt x="13213397" y="172545"/>
                </a:cubicBezTo>
                <a:close/>
                <a:moveTo>
                  <a:pt x="12501170" y="120234"/>
                </a:moveTo>
                <a:cubicBezTo>
                  <a:pt x="12516921" y="121825"/>
                  <a:pt x="12534246" y="126597"/>
                  <a:pt x="12543698" y="129779"/>
                </a:cubicBezTo>
                <a:cubicBezTo>
                  <a:pt x="12556299" y="129779"/>
                  <a:pt x="12562598" y="139324"/>
                  <a:pt x="12575200" y="145688"/>
                </a:cubicBezTo>
                <a:cubicBezTo>
                  <a:pt x="12575200" y="152051"/>
                  <a:pt x="12587801" y="152051"/>
                  <a:pt x="12581500" y="161597"/>
                </a:cubicBezTo>
                <a:cubicBezTo>
                  <a:pt x="12575200" y="164778"/>
                  <a:pt x="12568899" y="161597"/>
                  <a:pt x="12568899" y="167960"/>
                </a:cubicBezTo>
                <a:cubicBezTo>
                  <a:pt x="12512194" y="167960"/>
                  <a:pt x="12493293" y="152051"/>
                  <a:pt x="12436590" y="161597"/>
                </a:cubicBezTo>
                <a:cubicBezTo>
                  <a:pt x="12436590" y="158415"/>
                  <a:pt x="12430288" y="158415"/>
                  <a:pt x="12423987" y="158415"/>
                </a:cubicBezTo>
                <a:cubicBezTo>
                  <a:pt x="12423987" y="152051"/>
                  <a:pt x="12417688" y="148869"/>
                  <a:pt x="12411387" y="145688"/>
                </a:cubicBezTo>
                <a:cubicBezTo>
                  <a:pt x="12430288" y="142506"/>
                  <a:pt x="12436590" y="129779"/>
                  <a:pt x="12468092" y="129779"/>
                </a:cubicBezTo>
                <a:cubicBezTo>
                  <a:pt x="12471242" y="120234"/>
                  <a:pt x="12485417" y="118642"/>
                  <a:pt x="12501170" y="120234"/>
                </a:cubicBezTo>
                <a:close/>
                <a:moveTo>
                  <a:pt x="12130649" y="97912"/>
                </a:moveTo>
                <a:cubicBezTo>
                  <a:pt x="12136867" y="97513"/>
                  <a:pt x="12144641" y="99107"/>
                  <a:pt x="12157077" y="100701"/>
                </a:cubicBezTo>
                <a:cubicBezTo>
                  <a:pt x="12169514" y="100701"/>
                  <a:pt x="12188170" y="100701"/>
                  <a:pt x="12200608" y="100701"/>
                </a:cubicBezTo>
                <a:cubicBezTo>
                  <a:pt x="12200608" y="107076"/>
                  <a:pt x="12200608" y="113451"/>
                  <a:pt x="12200608" y="119826"/>
                </a:cubicBezTo>
                <a:cubicBezTo>
                  <a:pt x="12194389" y="119826"/>
                  <a:pt x="12188170" y="119826"/>
                  <a:pt x="12188170" y="123014"/>
                </a:cubicBezTo>
                <a:cubicBezTo>
                  <a:pt x="12169514" y="129389"/>
                  <a:pt x="12169514" y="116639"/>
                  <a:pt x="12150859" y="119826"/>
                </a:cubicBezTo>
                <a:cubicBezTo>
                  <a:pt x="12150859" y="116639"/>
                  <a:pt x="12150859" y="113451"/>
                  <a:pt x="12150859" y="113451"/>
                </a:cubicBezTo>
                <a:cubicBezTo>
                  <a:pt x="12132203" y="110263"/>
                  <a:pt x="12132203" y="119826"/>
                  <a:pt x="12113547" y="119826"/>
                </a:cubicBezTo>
                <a:cubicBezTo>
                  <a:pt x="12113547" y="113451"/>
                  <a:pt x="12113547" y="110263"/>
                  <a:pt x="12113547" y="107076"/>
                </a:cubicBezTo>
                <a:cubicBezTo>
                  <a:pt x="12119766" y="100701"/>
                  <a:pt x="12124430" y="98310"/>
                  <a:pt x="12130649" y="97912"/>
                </a:cubicBezTo>
                <a:close/>
                <a:moveTo>
                  <a:pt x="12360840" y="42954"/>
                </a:moveTo>
                <a:cubicBezTo>
                  <a:pt x="12367140" y="42161"/>
                  <a:pt x="12375017" y="42161"/>
                  <a:pt x="12384467" y="43747"/>
                </a:cubicBezTo>
                <a:cubicBezTo>
                  <a:pt x="12428570" y="65954"/>
                  <a:pt x="12485274" y="56437"/>
                  <a:pt x="12516777" y="81817"/>
                </a:cubicBezTo>
                <a:cubicBezTo>
                  <a:pt x="12472674" y="75472"/>
                  <a:pt x="12460072" y="72299"/>
                  <a:pt x="12434871" y="91334"/>
                </a:cubicBezTo>
                <a:cubicBezTo>
                  <a:pt x="12422269" y="91334"/>
                  <a:pt x="12390766" y="107197"/>
                  <a:pt x="12378166" y="91334"/>
                </a:cubicBezTo>
                <a:cubicBezTo>
                  <a:pt x="12334062" y="94507"/>
                  <a:pt x="12321461" y="75472"/>
                  <a:pt x="12296260" y="69127"/>
                </a:cubicBezTo>
                <a:cubicBezTo>
                  <a:pt x="12289959" y="59609"/>
                  <a:pt x="12302560" y="59609"/>
                  <a:pt x="12302560" y="46919"/>
                </a:cubicBezTo>
                <a:cubicBezTo>
                  <a:pt x="12302560" y="46919"/>
                  <a:pt x="12308861" y="46919"/>
                  <a:pt x="12308861" y="46919"/>
                </a:cubicBezTo>
                <a:cubicBezTo>
                  <a:pt x="12321461" y="46919"/>
                  <a:pt x="12334062" y="46919"/>
                  <a:pt x="12346664" y="46919"/>
                </a:cubicBezTo>
                <a:cubicBezTo>
                  <a:pt x="12349814" y="45334"/>
                  <a:pt x="12354539" y="43747"/>
                  <a:pt x="12360840" y="42954"/>
                </a:cubicBezTo>
                <a:close/>
                <a:moveTo>
                  <a:pt x="11892098" y="31089"/>
                </a:moveTo>
                <a:cubicBezTo>
                  <a:pt x="11918172" y="33486"/>
                  <a:pt x="11941874" y="41474"/>
                  <a:pt x="11954516" y="52657"/>
                </a:cubicBezTo>
                <a:cubicBezTo>
                  <a:pt x="11954516" y="52657"/>
                  <a:pt x="11960838" y="52657"/>
                  <a:pt x="11960838" y="52657"/>
                </a:cubicBezTo>
                <a:cubicBezTo>
                  <a:pt x="11979800" y="52657"/>
                  <a:pt x="11998763" y="52657"/>
                  <a:pt x="12011404" y="52657"/>
                </a:cubicBezTo>
                <a:cubicBezTo>
                  <a:pt x="12011404" y="65438"/>
                  <a:pt x="12011404" y="78218"/>
                  <a:pt x="12011404" y="90999"/>
                </a:cubicBezTo>
                <a:cubicBezTo>
                  <a:pt x="11992442" y="90999"/>
                  <a:pt x="11986121" y="94195"/>
                  <a:pt x="11986121" y="106975"/>
                </a:cubicBezTo>
                <a:cubicBezTo>
                  <a:pt x="11979800" y="110171"/>
                  <a:pt x="11973479" y="113366"/>
                  <a:pt x="11973479" y="119756"/>
                </a:cubicBezTo>
                <a:cubicBezTo>
                  <a:pt x="11986121" y="126146"/>
                  <a:pt x="11992442" y="142122"/>
                  <a:pt x="12005083" y="151708"/>
                </a:cubicBezTo>
                <a:cubicBezTo>
                  <a:pt x="12017724" y="151708"/>
                  <a:pt x="12030367" y="151708"/>
                  <a:pt x="12049330" y="151708"/>
                </a:cubicBezTo>
                <a:cubicBezTo>
                  <a:pt x="12068291" y="151708"/>
                  <a:pt x="12080933" y="167684"/>
                  <a:pt x="12049330" y="167684"/>
                </a:cubicBezTo>
                <a:cubicBezTo>
                  <a:pt x="12030367" y="170879"/>
                  <a:pt x="12030367" y="183660"/>
                  <a:pt x="12005083" y="177270"/>
                </a:cubicBezTo>
                <a:cubicBezTo>
                  <a:pt x="11998763" y="177270"/>
                  <a:pt x="11998763" y="177270"/>
                  <a:pt x="11998763" y="177270"/>
                </a:cubicBezTo>
                <a:cubicBezTo>
                  <a:pt x="11992442" y="190050"/>
                  <a:pt x="12005083" y="190050"/>
                  <a:pt x="12011404" y="196441"/>
                </a:cubicBezTo>
                <a:cubicBezTo>
                  <a:pt x="12030367" y="202831"/>
                  <a:pt x="12061971" y="209221"/>
                  <a:pt x="12099896" y="206026"/>
                </a:cubicBezTo>
                <a:cubicBezTo>
                  <a:pt x="12150462" y="212417"/>
                  <a:pt x="12156784" y="190050"/>
                  <a:pt x="12207350" y="196441"/>
                </a:cubicBezTo>
                <a:cubicBezTo>
                  <a:pt x="12213672" y="215612"/>
                  <a:pt x="12232634" y="193246"/>
                  <a:pt x="12251596" y="206026"/>
                </a:cubicBezTo>
                <a:cubicBezTo>
                  <a:pt x="12289522" y="218808"/>
                  <a:pt x="12359051" y="209221"/>
                  <a:pt x="12409618" y="212417"/>
                </a:cubicBezTo>
                <a:cubicBezTo>
                  <a:pt x="12422259" y="212417"/>
                  <a:pt x="12428580" y="212417"/>
                  <a:pt x="12434901" y="212417"/>
                </a:cubicBezTo>
                <a:cubicBezTo>
                  <a:pt x="12447542" y="209221"/>
                  <a:pt x="12466504" y="212417"/>
                  <a:pt x="12472825" y="206026"/>
                </a:cubicBezTo>
                <a:cubicBezTo>
                  <a:pt x="12491788" y="206026"/>
                  <a:pt x="12510751" y="206026"/>
                  <a:pt x="12529713" y="206026"/>
                </a:cubicBezTo>
                <a:cubicBezTo>
                  <a:pt x="12536035" y="206026"/>
                  <a:pt x="12542354" y="206026"/>
                  <a:pt x="12548676" y="206026"/>
                </a:cubicBezTo>
                <a:cubicBezTo>
                  <a:pt x="12586601" y="202831"/>
                  <a:pt x="12599242" y="215612"/>
                  <a:pt x="12630847" y="212417"/>
                </a:cubicBezTo>
                <a:cubicBezTo>
                  <a:pt x="12630847" y="209221"/>
                  <a:pt x="12630847" y="209221"/>
                  <a:pt x="12630847" y="206026"/>
                </a:cubicBezTo>
                <a:cubicBezTo>
                  <a:pt x="12637168" y="206026"/>
                  <a:pt x="12637168" y="206026"/>
                  <a:pt x="12643488" y="206026"/>
                </a:cubicBezTo>
                <a:cubicBezTo>
                  <a:pt x="12675093" y="202831"/>
                  <a:pt x="12681414" y="215612"/>
                  <a:pt x="12719338" y="212417"/>
                </a:cubicBezTo>
                <a:cubicBezTo>
                  <a:pt x="12738302" y="215612"/>
                  <a:pt x="12782547" y="202831"/>
                  <a:pt x="12788867" y="215612"/>
                </a:cubicBezTo>
                <a:cubicBezTo>
                  <a:pt x="12801510" y="215612"/>
                  <a:pt x="12814150" y="215612"/>
                  <a:pt x="12826793" y="215612"/>
                </a:cubicBezTo>
                <a:cubicBezTo>
                  <a:pt x="12826793" y="215612"/>
                  <a:pt x="12826793" y="212417"/>
                  <a:pt x="12826793" y="212417"/>
                </a:cubicBezTo>
                <a:cubicBezTo>
                  <a:pt x="12852076" y="215612"/>
                  <a:pt x="12858398" y="206026"/>
                  <a:pt x="12877360" y="206026"/>
                </a:cubicBezTo>
                <a:cubicBezTo>
                  <a:pt x="12908964" y="202831"/>
                  <a:pt x="12908964" y="215612"/>
                  <a:pt x="12940567" y="212417"/>
                </a:cubicBezTo>
                <a:cubicBezTo>
                  <a:pt x="12946889" y="212417"/>
                  <a:pt x="12953210" y="212417"/>
                  <a:pt x="12953210" y="212417"/>
                </a:cubicBezTo>
                <a:cubicBezTo>
                  <a:pt x="12991134" y="206026"/>
                  <a:pt x="12997455" y="218808"/>
                  <a:pt x="13035381" y="215612"/>
                </a:cubicBezTo>
                <a:cubicBezTo>
                  <a:pt x="13035381" y="206026"/>
                  <a:pt x="13073306" y="215612"/>
                  <a:pt x="13092268" y="212417"/>
                </a:cubicBezTo>
                <a:cubicBezTo>
                  <a:pt x="13136513" y="222002"/>
                  <a:pt x="13174439" y="193246"/>
                  <a:pt x="13218685" y="212417"/>
                </a:cubicBezTo>
                <a:cubicBezTo>
                  <a:pt x="13237647" y="212417"/>
                  <a:pt x="13269252" y="202831"/>
                  <a:pt x="13262930" y="222002"/>
                </a:cubicBezTo>
                <a:cubicBezTo>
                  <a:pt x="13262930" y="222002"/>
                  <a:pt x="13269252" y="222002"/>
                  <a:pt x="13269252" y="222002"/>
                </a:cubicBezTo>
                <a:cubicBezTo>
                  <a:pt x="13281894" y="202831"/>
                  <a:pt x="13345102" y="206026"/>
                  <a:pt x="13370385" y="212417"/>
                </a:cubicBezTo>
                <a:cubicBezTo>
                  <a:pt x="13401990" y="215612"/>
                  <a:pt x="13439914" y="193246"/>
                  <a:pt x="13458876" y="212417"/>
                </a:cubicBezTo>
                <a:cubicBezTo>
                  <a:pt x="13471519" y="206026"/>
                  <a:pt x="13553690" y="196441"/>
                  <a:pt x="13553690" y="215612"/>
                </a:cubicBezTo>
                <a:cubicBezTo>
                  <a:pt x="13578974" y="215612"/>
                  <a:pt x="13610577" y="215612"/>
                  <a:pt x="13635860" y="215612"/>
                </a:cubicBezTo>
                <a:cubicBezTo>
                  <a:pt x="13642181" y="215612"/>
                  <a:pt x="13642181" y="215612"/>
                  <a:pt x="13642181" y="215612"/>
                </a:cubicBezTo>
                <a:cubicBezTo>
                  <a:pt x="13667465" y="202831"/>
                  <a:pt x="13711710" y="215612"/>
                  <a:pt x="13736994" y="215612"/>
                </a:cubicBezTo>
                <a:cubicBezTo>
                  <a:pt x="13755957" y="199636"/>
                  <a:pt x="13793882" y="218808"/>
                  <a:pt x="13812844" y="215612"/>
                </a:cubicBezTo>
                <a:cubicBezTo>
                  <a:pt x="13838127" y="218808"/>
                  <a:pt x="13857090" y="218808"/>
                  <a:pt x="13863411" y="212417"/>
                </a:cubicBezTo>
                <a:cubicBezTo>
                  <a:pt x="13895015" y="206026"/>
                  <a:pt x="13888694" y="225197"/>
                  <a:pt x="13913978" y="222002"/>
                </a:cubicBezTo>
                <a:cubicBezTo>
                  <a:pt x="13913978" y="225197"/>
                  <a:pt x="13913978" y="225197"/>
                  <a:pt x="13913978" y="228393"/>
                </a:cubicBezTo>
                <a:cubicBezTo>
                  <a:pt x="13926620" y="241173"/>
                  <a:pt x="13945582" y="218808"/>
                  <a:pt x="13951903" y="231588"/>
                </a:cubicBezTo>
                <a:cubicBezTo>
                  <a:pt x="13977187" y="237979"/>
                  <a:pt x="13970866" y="225197"/>
                  <a:pt x="13996149" y="228393"/>
                </a:cubicBezTo>
                <a:cubicBezTo>
                  <a:pt x="14015111" y="222002"/>
                  <a:pt x="14015111" y="234783"/>
                  <a:pt x="14034073" y="231588"/>
                </a:cubicBezTo>
                <a:cubicBezTo>
                  <a:pt x="14034073" y="231588"/>
                  <a:pt x="14034073" y="228393"/>
                  <a:pt x="14034073" y="228393"/>
                </a:cubicBezTo>
                <a:cubicBezTo>
                  <a:pt x="14046716" y="222002"/>
                  <a:pt x="14090961" y="209221"/>
                  <a:pt x="14103604" y="222002"/>
                </a:cubicBezTo>
                <a:cubicBezTo>
                  <a:pt x="14103604" y="222002"/>
                  <a:pt x="14109924" y="222002"/>
                  <a:pt x="14109924" y="222002"/>
                </a:cubicBezTo>
                <a:cubicBezTo>
                  <a:pt x="14179453" y="225197"/>
                  <a:pt x="14204736" y="202831"/>
                  <a:pt x="14274266" y="212417"/>
                </a:cubicBezTo>
                <a:cubicBezTo>
                  <a:pt x="14293229" y="196441"/>
                  <a:pt x="14343795" y="212417"/>
                  <a:pt x="14369079" y="212417"/>
                </a:cubicBezTo>
                <a:cubicBezTo>
                  <a:pt x="14375400" y="212417"/>
                  <a:pt x="14381720" y="212417"/>
                  <a:pt x="14381720" y="212417"/>
                </a:cubicBezTo>
                <a:cubicBezTo>
                  <a:pt x="14425967" y="212417"/>
                  <a:pt x="14463891" y="212417"/>
                  <a:pt x="14501815" y="212417"/>
                </a:cubicBezTo>
                <a:cubicBezTo>
                  <a:pt x="14533420" y="199636"/>
                  <a:pt x="14596629" y="209221"/>
                  <a:pt x="14640875" y="206026"/>
                </a:cubicBezTo>
                <a:cubicBezTo>
                  <a:pt x="14653516" y="206026"/>
                  <a:pt x="14672479" y="206026"/>
                  <a:pt x="14691442" y="206026"/>
                </a:cubicBezTo>
                <a:cubicBezTo>
                  <a:pt x="14697763" y="206026"/>
                  <a:pt x="14704083" y="206026"/>
                  <a:pt x="14710404" y="206026"/>
                </a:cubicBezTo>
                <a:cubicBezTo>
                  <a:pt x="14710404" y="209221"/>
                  <a:pt x="14710404" y="209221"/>
                  <a:pt x="14710404" y="212417"/>
                </a:cubicBezTo>
                <a:cubicBezTo>
                  <a:pt x="14716725" y="212417"/>
                  <a:pt x="14729366" y="212417"/>
                  <a:pt x="14742008" y="212417"/>
                </a:cubicBezTo>
                <a:cubicBezTo>
                  <a:pt x="14748330" y="209221"/>
                  <a:pt x="14754649" y="206026"/>
                  <a:pt x="14767292" y="206026"/>
                </a:cubicBezTo>
                <a:cubicBezTo>
                  <a:pt x="14805216" y="206026"/>
                  <a:pt x="14843142" y="206026"/>
                  <a:pt x="14887388" y="206026"/>
                </a:cubicBezTo>
                <a:cubicBezTo>
                  <a:pt x="14893709" y="206026"/>
                  <a:pt x="14900029" y="206026"/>
                  <a:pt x="14900029" y="206026"/>
                </a:cubicBezTo>
                <a:cubicBezTo>
                  <a:pt x="14944276" y="206026"/>
                  <a:pt x="14982200" y="206026"/>
                  <a:pt x="15020126" y="206026"/>
                </a:cubicBezTo>
                <a:cubicBezTo>
                  <a:pt x="15020126" y="199636"/>
                  <a:pt x="15007483" y="196441"/>
                  <a:pt x="15020126" y="196441"/>
                </a:cubicBezTo>
                <a:cubicBezTo>
                  <a:pt x="15051729" y="206026"/>
                  <a:pt x="15095976" y="186855"/>
                  <a:pt x="15146543" y="196441"/>
                </a:cubicBezTo>
                <a:cubicBezTo>
                  <a:pt x="15146543" y="196441"/>
                  <a:pt x="15146543" y="199636"/>
                  <a:pt x="15146543" y="199636"/>
                </a:cubicBezTo>
                <a:cubicBezTo>
                  <a:pt x="15165505" y="199636"/>
                  <a:pt x="15178146" y="199636"/>
                  <a:pt x="15184467" y="196441"/>
                </a:cubicBezTo>
                <a:cubicBezTo>
                  <a:pt x="15197108" y="193246"/>
                  <a:pt x="15203429" y="183660"/>
                  <a:pt x="15228713" y="183660"/>
                </a:cubicBezTo>
                <a:cubicBezTo>
                  <a:pt x="15228713" y="183660"/>
                  <a:pt x="15228713" y="180464"/>
                  <a:pt x="15228713" y="177270"/>
                </a:cubicBezTo>
                <a:cubicBezTo>
                  <a:pt x="15253996" y="167684"/>
                  <a:pt x="15285601" y="158099"/>
                  <a:pt x="15317205" y="151708"/>
                </a:cubicBezTo>
                <a:cubicBezTo>
                  <a:pt x="15329846" y="151708"/>
                  <a:pt x="15336168" y="151708"/>
                  <a:pt x="15342489" y="151708"/>
                </a:cubicBezTo>
                <a:cubicBezTo>
                  <a:pt x="15348809" y="151708"/>
                  <a:pt x="15355130" y="151708"/>
                  <a:pt x="15361451" y="151708"/>
                </a:cubicBezTo>
                <a:cubicBezTo>
                  <a:pt x="15361451" y="138928"/>
                  <a:pt x="15399375" y="148513"/>
                  <a:pt x="15412018" y="145317"/>
                </a:cubicBezTo>
                <a:cubicBezTo>
                  <a:pt x="15412018" y="154903"/>
                  <a:pt x="15412018" y="161293"/>
                  <a:pt x="15418339" y="167684"/>
                </a:cubicBezTo>
                <a:cubicBezTo>
                  <a:pt x="15443622" y="167684"/>
                  <a:pt x="15475226" y="170879"/>
                  <a:pt x="15487868" y="161293"/>
                </a:cubicBezTo>
                <a:cubicBezTo>
                  <a:pt x="15494189" y="161293"/>
                  <a:pt x="15494189" y="161293"/>
                  <a:pt x="15500509" y="161293"/>
                </a:cubicBezTo>
                <a:cubicBezTo>
                  <a:pt x="15506830" y="161293"/>
                  <a:pt x="15519473" y="161293"/>
                  <a:pt x="15525792" y="167684"/>
                </a:cubicBezTo>
                <a:cubicBezTo>
                  <a:pt x="15557397" y="170879"/>
                  <a:pt x="15614285" y="161293"/>
                  <a:pt x="15633247" y="174075"/>
                </a:cubicBezTo>
                <a:cubicBezTo>
                  <a:pt x="15645888" y="174075"/>
                  <a:pt x="15658531" y="170879"/>
                  <a:pt x="15658531" y="177270"/>
                </a:cubicBezTo>
                <a:cubicBezTo>
                  <a:pt x="15709097" y="177270"/>
                  <a:pt x="15715419" y="202831"/>
                  <a:pt x="15772305" y="196441"/>
                </a:cubicBezTo>
                <a:cubicBezTo>
                  <a:pt x="15772305" y="196441"/>
                  <a:pt x="15778626" y="196441"/>
                  <a:pt x="15778626" y="196441"/>
                </a:cubicBezTo>
                <a:cubicBezTo>
                  <a:pt x="15784948" y="196441"/>
                  <a:pt x="15797589" y="196441"/>
                  <a:pt x="15803910" y="196441"/>
                </a:cubicBezTo>
                <a:cubicBezTo>
                  <a:pt x="15835514" y="202831"/>
                  <a:pt x="15867119" y="202831"/>
                  <a:pt x="15879760" y="222002"/>
                </a:cubicBezTo>
                <a:cubicBezTo>
                  <a:pt x="15879760" y="225197"/>
                  <a:pt x="15879760" y="225197"/>
                  <a:pt x="15879760" y="228393"/>
                </a:cubicBezTo>
                <a:cubicBezTo>
                  <a:pt x="15917684" y="218808"/>
                  <a:pt x="15898722" y="257149"/>
                  <a:pt x="15924005" y="237979"/>
                </a:cubicBezTo>
                <a:cubicBezTo>
                  <a:pt x="15942968" y="237979"/>
                  <a:pt x="15974572" y="234783"/>
                  <a:pt x="15974572" y="250759"/>
                </a:cubicBezTo>
                <a:cubicBezTo>
                  <a:pt x="15980893" y="250759"/>
                  <a:pt x="15987215" y="250759"/>
                  <a:pt x="15993534" y="250759"/>
                </a:cubicBezTo>
                <a:cubicBezTo>
                  <a:pt x="16012498" y="263540"/>
                  <a:pt x="16044101" y="269930"/>
                  <a:pt x="16069385" y="282711"/>
                </a:cubicBezTo>
                <a:cubicBezTo>
                  <a:pt x="16069385" y="289102"/>
                  <a:pt x="16082027" y="295492"/>
                  <a:pt x="16094668" y="298687"/>
                </a:cubicBezTo>
                <a:cubicBezTo>
                  <a:pt x="16107310" y="308273"/>
                  <a:pt x="16119951" y="317858"/>
                  <a:pt x="16132594" y="327444"/>
                </a:cubicBezTo>
                <a:cubicBezTo>
                  <a:pt x="16145235" y="343420"/>
                  <a:pt x="16176839" y="343420"/>
                  <a:pt x="16145235" y="359395"/>
                </a:cubicBezTo>
                <a:cubicBezTo>
                  <a:pt x="16176839" y="353006"/>
                  <a:pt x="16164198" y="378567"/>
                  <a:pt x="16202123" y="368981"/>
                </a:cubicBezTo>
                <a:cubicBezTo>
                  <a:pt x="16208444" y="368981"/>
                  <a:pt x="16208444" y="368981"/>
                  <a:pt x="16214765" y="368981"/>
                </a:cubicBezTo>
                <a:cubicBezTo>
                  <a:pt x="16246368" y="368981"/>
                  <a:pt x="16265331" y="378567"/>
                  <a:pt x="16277973" y="391348"/>
                </a:cubicBezTo>
                <a:cubicBezTo>
                  <a:pt x="16277973" y="397738"/>
                  <a:pt x="16296935" y="397738"/>
                  <a:pt x="16296935" y="404128"/>
                </a:cubicBezTo>
                <a:cubicBezTo>
                  <a:pt x="16315897" y="400933"/>
                  <a:pt x="16328540" y="404128"/>
                  <a:pt x="16341181" y="407324"/>
                </a:cubicBezTo>
                <a:cubicBezTo>
                  <a:pt x="16341181" y="410519"/>
                  <a:pt x="16341181" y="410519"/>
                  <a:pt x="16341181" y="413714"/>
                </a:cubicBezTo>
                <a:cubicBezTo>
                  <a:pt x="16360144" y="416909"/>
                  <a:pt x="16379107" y="420104"/>
                  <a:pt x="16404390" y="420104"/>
                </a:cubicBezTo>
                <a:cubicBezTo>
                  <a:pt x="16410711" y="429690"/>
                  <a:pt x="16429673" y="429690"/>
                  <a:pt x="16435995" y="442471"/>
                </a:cubicBezTo>
                <a:cubicBezTo>
                  <a:pt x="16448636" y="439275"/>
                  <a:pt x="16448636" y="448861"/>
                  <a:pt x="16461278" y="452057"/>
                </a:cubicBezTo>
                <a:cubicBezTo>
                  <a:pt x="16461278" y="448861"/>
                  <a:pt x="16461278" y="445666"/>
                  <a:pt x="16467598" y="445666"/>
                </a:cubicBezTo>
                <a:cubicBezTo>
                  <a:pt x="16492881" y="445666"/>
                  <a:pt x="16511845" y="445666"/>
                  <a:pt x="16511845" y="461642"/>
                </a:cubicBezTo>
                <a:cubicBezTo>
                  <a:pt x="16524486" y="468033"/>
                  <a:pt x="16530807" y="477618"/>
                  <a:pt x="16562410" y="474422"/>
                </a:cubicBezTo>
                <a:cubicBezTo>
                  <a:pt x="16568731" y="474422"/>
                  <a:pt x="16575053" y="480813"/>
                  <a:pt x="16587694" y="480813"/>
                </a:cubicBezTo>
                <a:cubicBezTo>
                  <a:pt x="16581374" y="496789"/>
                  <a:pt x="16612977" y="487204"/>
                  <a:pt x="16612977" y="499984"/>
                </a:cubicBezTo>
                <a:cubicBezTo>
                  <a:pt x="16619298" y="503179"/>
                  <a:pt x="16625619" y="506375"/>
                  <a:pt x="16625619" y="512765"/>
                </a:cubicBezTo>
                <a:cubicBezTo>
                  <a:pt x="16631941" y="512765"/>
                  <a:pt x="16638260" y="512765"/>
                  <a:pt x="16644582" y="512765"/>
                </a:cubicBezTo>
                <a:cubicBezTo>
                  <a:pt x="16650903" y="519155"/>
                  <a:pt x="16657224" y="522351"/>
                  <a:pt x="16669864" y="522351"/>
                </a:cubicBezTo>
                <a:cubicBezTo>
                  <a:pt x="16669864" y="560693"/>
                  <a:pt x="16758358" y="541522"/>
                  <a:pt x="16745715" y="583059"/>
                </a:cubicBezTo>
                <a:cubicBezTo>
                  <a:pt x="16752036" y="583059"/>
                  <a:pt x="16752036" y="583059"/>
                  <a:pt x="16758358" y="583059"/>
                </a:cubicBezTo>
                <a:cubicBezTo>
                  <a:pt x="16758358" y="592645"/>
                  <a:pt x="16777319" y="586255"/>
                  <a:pt x="16770997" y="599035"/>
                </a:cubicBezTo>
                <a:cubicBezTo>
                  <a:pt x="16777319" y="599035"/>
                  <a:pt x="16783639" y="599035"/>
                  <a:pt x="16789961" y="599035"/>
                </a:cubicBezTo>
                <a:cubicBezTo>
                  <a:pt x="16789961" y="602231"/>
                  <a:pt x="16789961" y="602231"/>
                  <a:pt x="16789961" y="605425"/>
                </a:cubicBezTo>
                <a:cubicBezTo>
                  <a:pt x="16802603" y="630987"/>
                  <a:pt x="16865809" y="624596"/>
                  <a:pt x="16846849" y="666135"/>
                </a:cubicBezTo>
                <a:cubicBezTo>
                  <a:pt x="16846849" y="666135"/>
                  <a:pt x="16846849" y="669329"/>
                  <a:pt x="16846849" y="672525"/>
                </a:cubicBezTo>
                <a:cubicBezTo>
                  <a:pt x="16853169" y="691696"/>
                  <a:pt x="16865809" y="704478"/>
                  <a:pt x="16846849" y="726843"/>
                </a:cubicBezTo>
                <a:cubicBezTo>
                  <a:pt x="16846849" y="730039"/>
                  <a:pt x="16846849" y="733233"/>
                  <a:pt x="16846849" y="736429"/>
                </a:cubicBezTo>
                <a:cubicBezTo>
                  <a:pt x="16846849" y="736429"/>
                  <a:pt x="16846849" y="736429"/>
                  <a:pt x="16840527" y="736429"/>
                </a:cubicBezTo>
                <a:cubicBezTo>
                  <a:pt x="16840527" y="749209"/>
                  <a:pt x="16840527" y="761990"/>
                  <a:pt x="16840527" y="774771"/>
                </a:cubicBezTo>
                <a:cubicBezTo>
                  <a:pt x="16865809" y="774771"/>
                  <a:pt x="16865809" y="781161"/>
                  <a:pt x="16865809" y="797137"/>
                </a:cubicBezTo>
                <a:cubicBezTo>
                  <a:pt x="16846849" y="797137"/>
                  <a:pt x="16840527" y="806722"/>
                  <a:pt x="16815245" y="803528"/>
                </a:cubicBezTo>
                <a:cubicBezTo>
                  <a:pt x="16815245" y="806722"/>
                  <a:pt x="16815245" y="813113"/>
                  <a:pt x="16808925" y="813113"/>
                </a:cubicBezTo>
                <a:cubicBezTo>
                  <a:pt x="16815245" y="841870"/>
                  <a:pt x="16853169" y="854650"/>
                  <a:pt x="16884773" y="867432"/>
                </a:cubicBezTo>
                <a:cubicBezTo>
                  <a:pt x="16884773" y="873823"/>
                  <a:pt x="16897415" y="873823"/>
                  <a:pt x="16897415" y="880213"/>
                </a:cubicBezTo>
                <a:cubicBezTo>
                  <a:pt x="16922701" y="877016"/>
                  <a:pt x="16941661" y="877016"/>
                  <a:pt x="16954303" y="883408"/>
                </a:cubicBezTo>
                <a:cubicBezTo>
                  <a:pt x="16960621" y="883408"/>
                  <a:pt x="16960621" y="892992"/>
                  <a:pt x="16966943" y="896188"/>
                </a:cubicBezTo>
                <a:cubicBezTo>
                  <a:pt x="16985907" y="905774"/>
                  <a:pt x="17004871" y="908969"/>
                  <a:pt x="17030155" y="918555"/>
                </a:cubicBezTo>
                <a:cubicBezTo>
                  <a:pt x="17030155" y="924946"/>
                  <a:pt x="17036473" y="924946"/>
                  <a:pt x="17036473" y="934530"/>
                </a:cubicBezTo>
                <a:cubicBezTo>
                  <a:pt x="17087041" y="931336"/>
                  <a:pt x="17093361" y="956897"/>
                  <a:pt x="17137607" y="956897"/>
                </a:cubicBezTo>
                <a:cubicBezTo>
                  <a:pt x="17143929" y="956897"/>
                  <a:pt x="17143929" y="956897"/>
                  <a:pt x="17143929" y="956897"/>
                </a:cubicBezTo>
                <a:cubicBezTo>
                  <a:pt x="17150249" y="969679"/>
                  <a:pt x="17200817" y="953701"/>
                  <a:pt x="17200817" y="972872"/>
                </a:cubicBezTo>
                <a:cubicBezTo>
                  <a:pt x="17207137" y="982458"/>
                  <a:pt x="17213459" y="995239"/>
                  <a:pt x="17226101" y="1004826"/>
                </a:cubicBezTo>
                <a:cubicBezTo>
                  <a:pt x="17232423" y="1004826"/>
                  <a:pt x="17238741" y="1011216"/>
                  <a:pt x="17238741" y="1014410"/>
                </a:cubicBezTo>
                <a:cubicBezTo>
                  <a:pt x="17251383" y="1023995"/>
                  <a:pt x="17276665" y="1027194"/>
                  <a:pt x="17257701" y="1036779"/>
                </a:cubicBezTo>
                <a:cubicBezTo>
                  <a:pt x="17264023" y="1039968"/>
                  <a:pt x="17270343" y="1043168"/>
                  <a:pt x="17264023" y="1049557"/>
                </a:cubicBezTo>
                <a:cubicBezTo>
                  <a:pt x="17282987" y="1049557"/>
                  <a:pt x="17301949" y="1049557"/>
                  <a:pt x="17314593" y="1049557"/>
                </a:cubicBezTo>
                <a:cubicBezTo>
                  <a:pt x="17352517" y="1043168"/>
                  <a:pt x="17346195" y="1062338"/>
                  <a:pt x="17365157" y="1065534"/>
                </a:cubicBezTo>
                <a:cubicBezTo>
                  <a:pt x="17365157" y="1065534"/>
                  <a:pt x="17365157" y="1068728"/>
                  <a:pt x="17365157" y="1071924"/>
                </a:cubicBezTo>
                <a:cubicBezTo>
                  <a:pt x="17371477" y="1078315"/>
                  <a:pt x="17403083" y="1071924"/>
                  <a:pt x="17403083" y="1081509"/>
                </a:cubicBezTo>
                <a:cubicBezTo>
                  <a:pt x="17409405" y="1084705"/>
                  <a:pt x="17422047" y="1087899"/>
                  <a:pt x="17434687" y="1087899"/>
                </a:cubicBezTo>
                <a:cubicBezTo>
                  <a:pt x="17447329" y="1087899"/>
                  <a:pt x="17447329" y="1097485"/>
                  <a:pt x="17453651" y="1103877"/>
                </a:cubicBezTo>
                <a:cubicBezTo>
                  <a:pt x="17453651" y="1110266"/>
                  <a:pt x="17472611" y="1110266"/>
                  <a:pt x="17478933" y="1113461"/>
                </a:cubicBezTo>
                <a:cubicBezTo>
                  <a:pt x="17478933" y="1116656"/>
                  <a:pt x="17478933" y="1123048"/>
                  <a:pt x="17478933" y="1126242"/>
                </a:cubicBezTo>
                <a:cubicBezTo>
                  <a:pt x="17516859" y="1123048"/>
                  <a:pt x="17523181" y="1142218"/>
                  <a:pt x="17535821" y="1151804"/>
                </a:cubicBezTo>
                <a:cubicBezTo>
                  <a:pt x="17542141" y="1151804"/>
                  <a:pt x="17542141" y="1151804"/>
                  <a:pt x="17548463" y="1151804"/>
                </a:cubicBezTo>
                <a:cubicBezTo>
                  <a:pt x="17548463" y="1158193"/>
                  <a:pt x="17548463" y="1167779"/>
                  <a:pt x="17548463" y="1174171"/>
                </a:cubicBezTo>
                <a:cubicBezTo>
                  <a:pt x="17567423" y="1177365"/>
                  <a:pt x="17580065" y="1183756"/>
                  <a:pt x="17599029" y="1190146"/>
                </a:cubicBezTo>
                <a:cubicBezTo>
                  <a:pt x="17599029" y="1190146"/>
                  <a:pt x="17605351" y="1190146"/>
                  <a:pt x="17605351" y="1190146"/>
                </a:cubicBezTo>
                <a:cubicBezTo>
                  <a:pt x="17611671" y="1190146"/>
                  <a:pt x="17611671" y="1190146"/>
                  <a:pt x="17611671" y="1190146"/>
                </a:cubicBezTo>
                <a:cubicBezTo>
                  <a:pt x="17611671" y="1193342"/>
                  <a:pt x="17611671" y="1193342"/>
                  <a:pt x="17611671" y="1196537"/>
                </a:cubicBezTo>
                <a:cubicBezTo>
                  <a:pt x="17630633" y="1196537"/>
                  <a:pt x="17636953" y="1206122"/>
                  <a:pt x="17630633" y="1218904"/>
                </a:cubicBezTo>
                <a:cubicBezTo>
                  <a:pt x="17643275" y="1218904"/>
                  <a:pt x="17655915" y="1215708"/>
                  <a:pt x="17655915" y="1222097"/>
                </a:cubicBezTo>
                <a:cubicBezTo>
                  <a:pt x="17655915" y="1228489"/>
                  <a:pt x="17655915" y="1231684"/>
                  <a:pt x="17655915" y="1234879"/>
                </a:cubicBezTo>
                <a:cubicBezTo>
                  <a:pt x="17687521" y="1244465"/>
                  <a:pt x="17687521" y="1241269"/>
                  <a:pt x="17719127" y="1250855"/>
                </a:cubicBezTo>
                <a:cubicBezTo>
                  <a:pt x="17719127" y="1254050"/>
                  <a:pt x="17719127" y="1257245"/>
                  <a:pt x="17719127" y="1260440"/>
                </a:cubicBezTo>
                <a:cubicBezTo>
                  <a:pt x="17693841" y="1260440"/>
                  <a:pt x="17700163" y="1273221"/>
                  <a:pt x="17674879" y="1266830"/>
                </a:cubicBezTo>
                <a:cubicBezTo>
                  <a:pt x="17674879" y="1273221"/>
                  <a:pt x="17687521" y="1276416"/>
                  <a:pt x="17674879" y="1279611"/>
                </a:cubicBezTo>
                <a:cubicBezTo>
                  <a:pt x="17668557" y="1279611"/>
                  <a:pt x="17655915" y="1279611"/>
                  <a:pt x="17655915" y="1282806"/>
                </a:cubicBezTo>
                <a:cubicBezTo>
                  <a:pt x="17687521" y="1289197"/>
                  <a:pt x="17693841" y="1273221"/>
                  <a:pt x="17725447" y="1279611"/>
                </a:cubicBezTo>
                <a:cubicBezTo>
                  <a:pt x="17693841" y="1286002"/>
                  <a:pt x="17668557" y="1298783"/>
                  <a:pt x="17624315" y="1298783"/>
                </a:cubicBezTo>
                <a:cubicBezTo>
                  <a:pt x="17617993" y="1301978"/>
                  <a:pt x="17605351" y="1301978"/>
                  <a:pt x="17605351" y="1305173"/>
                </a:cubicBezTo>
                <a:cubicBezTo>
                  <a:pt x="17624315" y="1305173"/>
                  <a:pt x="17611671" y="1324344"/>
                  <a:pt x="17624315" y="1327540"/>
                </a:cubicBezTo>
                <a:cubicBezTo>
                  <a:pt x="17636953" y="1330734"/>
                  <a:pt x="17674879" y="1321149"/>
                  <a:pt x="17674879" y="1333930"/>
                </a:cubicBezTo>
                <a:cubicBezTo>
                  <a:pt x="17662235" y="1333930"/>
                  <a:pt x="17649597" y="1330734"/>
                  <a:pt x="17649597" y="1337125"/>
                </a:cubicBezTo>
                <a:cubicBezTo>
                  <a:pt x="17668557" y="1349908"/>
                  <a:pt x="17693841" y="1330734"/>
                  <a:pt x="17706485" y="1343516"/>
                </a:cubicBezTo>
                <a:cubicBezTo>
                  <a:pt x="17700163" y="1343516"/>
                  <a:pt x="17687521" y="1346712"/>
                  <a:pt x="17693841" y="1356296"/>
                </a:cubicBezTo>
                <a:cubicBezTo>
                  <a:pt x="17693841" y="1362687"/>
                  <a:pt x="17712805" y="1359492"/>
                  <a:pt x="17706485" y="1372272"/>
                </a:cubicBezTo>
                <a:cubicBezTo>
                  <a:pt x="17744409" y="1372272"/>
                  <a:pt x="17769691" y="1362687"/>
                  <a:pt x="17801297" y="1359492"/>
                </a:cubicBezTo>
                <a:cubicBezTo>
                  <a:pt x="17801297" y="1359492"/>
                  <a:pt x="17807617" y="1359492"/>
                  <a:pt x="17807617" y="1359492"/>
                </a:cubicBezTo>
                <a:cubicBezTo>
                  <a:pt x="17832899" y="1375468"/>
                  <a:pt x="17782333" y="1369077"/>
                  <a:pt x="17769691" y="1375468"/>
                </a:cubicBezTo>
                <a:cubicBezTo>
                  <a:pt x="17769691" y="1381857"/>
                  <a:pt x="17776011" y="1381857"/>
                  <a:pt x="17776011" y="1388248"/>
                </a:cubicBezTo>
                <a:cubicBezTo>
                  <a:pt x="17776011" y="1394639"/>
                  <a:pt x="17801297" y="1388248"/>
                  <a:pt x="17801297" y="1397834"/>
                </a:cubicBezTo>
                <a:cubicBezTo>
                  <a:pt x="17826581" y="1394639"/>
                  <a:pt x="17813939" y="1391443"/>
                  <a:pt x="17807617" y="1375468"/>
                </a:cubicBezTo>
                <a:cubicBezTo>
                  <a:pt x="17826581" y="1375468"/>
                  <a:pt x="17845543" y="1375468"/>
                  <a:pt x="17858181" y="1375468"/>
                </a:cubicBezTo>
                <a:cubicBezTo>
                  <a:pt x="17858181" y="1394639"/>
                  <a:pt x="17889787" y="1394639"/>
                  <a:pt x="17883467" y="1413810"/>
                </a:cubicBezTo>
                <a:cubicBezTo>
                  <a:pt x="17839221" y="1413810"/>
                  <a:pt x="17889787" y="1439373"/>
                  <a:pt x="17851863" y="1442569"/>
                </a:cubicBezTo>
                <a:cubicBezTo>
                  <a:pt x="17864503" y="1442569"/>
                  <a:pt x="17915073" y="1445759"/>
                  <a:pt x="17908751" y="1471323"/>
                </a:cubicBezTo>
                <a:cubicBezTo>
                  <a:pt x="17889787" y="1471323"/>
                  <a:pt x="17877145" y="1468127"/>
                  <a:pt x="17870825" y="1464933"/>
                </a:cubicBezTo>
                <a:cubicBezTo>
                  <a:pt x="17864503" y="1471323"/>
                  <a:pt x="17858181" y="1474518"/>
                  <a:pt x="17851863" y="1474518"/>
                </a:cubicBezTo>
                <a:cubicBezTo>
                  <a:pt x="17845543" y="1503275"/>
                  <a:pt x="17877145" y="1506471"/>
                  <a:pt x="17896109" y="1519251"/>
                </a:cubicBezTo>
                <a:cubicBezTo>
                  <a:pt x="17902431" y="1535227"/>
                  <a:pt x="17851863" y="1516057"/>
                  <a:pt x="17858181" y="1528837"/>
                </a:cubicBezTo>
                <a:cubicBezTo>
                  <a:pt x="17870825" y="1544813"/>
                  <a:pt x="17883467" y="1522446"/>
                  <a:pt x="17902431" y="1528837"/>
                </a:cubicBezTo>
                <a:cubicBezTo>
                  <a:pt x="17908751" y="1535227"/>
                  <a:pt x="17915073" y="1544813"/>
                  <a:pt x="17908751" y="1557594"/>
                </a:cubicBezTo>
                <a:cubicBezTo>
                  <a:pt x="17902431" y="1557594"/>
                  <a:pt x="17889787" y="1557594"/>
                  <a:pt x="17883467" y="1563983"/>
                </a:cubicBezTo>
                <a:cubicBezTo>
                  <a:pt x="17877145" y="1548008"/>
                  <a:pt x="17839221" y="1551203"/>
                  <a:pt x="17845543" y="1525641"/>
                </a:cubicBezTo>
                <a:cubicBezTo>
                  <a:pt x="17832899" y="1538422"/>
                  <a:pt x="17794975" y="1557594"/>
                  <a:pt x="17769691" y="1541618"/>
                </a:cubicBezTo>
                <a:cubicBezTo>
                  <a:pt x="17763369" y="1532032"/>
                  <a:pt x="17801297" y="1528837"/>
                  <a:pt x="17776011" y="1525641"/>
                </a:cubicBezTo>
                <a:cubicBezTo>
                  <a:pt x="17782333" y="1509665"/>
                  <a:pt x="17794975" y="1528837"/>
                  <a:pt x="17807617" y="1525641"/>
                </a:cubicBezTo>
                <a:cubicBezTo>
                  <a:pt x="17807617" y="1509665"/>
                  <a:pt x="17782333" y="1506471"/>
                  <a:pt x="17769691" y="1503275"/>
                </a:cubicBezTo>
                <a:cubicBezTo>
                  <a:pt x="17769691" y="1487299"/>
                  <a:pt x="17782333" y="1484104"/>
                  <a:pt x="17794975" y="1474518"/>
                </a:cubicBezTo>
                <a:cubicBezTo>
                  <a:pt x="17788655" y="1468127"/>
                  <a:pt x="17776011" y="1471323"/>
                  <a:pt x="17769691" y="1471323"/>
                </a:cubicBezTo>
                <a:cubicBezTo>
                  <a:pt x="17763369" y="1458542"/>
                  <a:pt x="17776011" y="1458542"/>
                  <a:pt x="17776011" y="1448957"/>
                </a:cubicBezTo>
                <a:cubicBezTo>
                  <a:pt x="17788655" y="1445759"/>
                  <a:pt x="17794975" y="1455346"/>
                  <a:pt x="17807617" y="1452151"/>
                </a:cubicBezTo>
                <a:cubicBezTo>
                  <a:pt x="17801297" y="1445759"/>
                  <a:pt x="17794975" y="1436176"/>
                  <a:pt x="17776011" y="1436176"/>
                </a:cubicBezTo>
                <a:cubicBezTo>
                  <a:pt x="17776011" y="1426591"/>
                  <a:pt x="17782333" y="1420200"/>
                  <a:pt x="17794975" y="1413810"/>
                </a:cubicBezTo>
                <a:cubicBezTo>
                  <a:pt x="17763369" y="1404224"/>
                  <a:pt x="17750729" y="1388248"/>
                  <a:pt x="17750729" y="1372272"/>
                </a:cubicBezTo>
                <a:cubicBezTo>
                  <a:pt x="17744409" y="1375468"/>
                  <a:pt x="17738087" y="1378663"/>
                  <a:pt x="17725447" y="1375468"/>
                </a:cubicBezTo>
                <a:cubicBezTo>
                  <a:pt x="17731767" y="1391443"/>
                  <a:pt x="17757049" y="1388248"/>
                  <a:pt x="17750729" y="1410615"/>
                </a:cubicBezTo>
                <a:cubicBezTo>
                  <a:pt x="17731767" y="1407420"/>
                  <a:pt x="17719127" y="1407420"/>
                  <a:pt x="17719127" y="1397834"/>
                </a:cubicBezTo>
                <a:cubicBezTo>
                  <a:pt x="17712805" y="1397834"/>
                  <a:pt x="17712805" y="1397834"/>
                  <a:pt x="17706485" y="1397834"/>
                </a:cubicBezTo>
                <a:cubicBezTo>
                  <a:pt x="17719127" y="1429786"/>
                  <a:pt x="17693841" y="1423396"/>
                  <a:pt x="17719127" y="1436176"/>
                </a:cubicBezTo>
                <a:cubicBezTo>
                  <a:pt x="17700163" y="1439373"/>
                  <a:pt x="17681199" y="1439373"/>
                  <a:pt x="17674879" y="1448957"/>
                </a:cubicBezTo>
                <a:cubicBezTo>
                  <a:pt x="17687521" y="1448957"/>
                  <a:pt x="17681199" y="1458542"/>
                  <a:pt x="17674879" y="1464933"/>
                </a:cubicBezTo>
                <a:cubicBezTo>
                  <a:pt x="17687521" y="1464933"/>
                  <a:pt x="17693841" y="1464933"/>
                  <a:pt x="17706485" y="1464933"/>
                </a:cubicBezTo>
                <a:cubicBezTo>
                  <a:pt x="17725447" y="1464933"/>
                  <a:pt x="17725447" y="1458542"/>
                  <a:pt x="17744409" y="1458542"/>
                </a:cubicBezTo>
                <a:cubicBezTo>
                  <a:pt x="17725447" y="1471323"/>
                  <a:pt x="17738087" y="1474518"/>
                  <a:pt x="17750729" y="1480908"/>
                </a:cubicBezTo>
                <a:cubicBezTo>
                  <a:pt x="17731767" y="1480908"/>
                  <a:pt x="17731767" y="1474518"/>
                  <a:pt x="17719127" y="1474518"/>
                </a:cubicBezTo>
                <a:cubicBezTo>
                  <a:pt x="17706485" y="1496885"/>
                  <a:pt x="17738087" y="1487299"/>
                  <a:pt x="17744409" y="1503275"/>
                </a:cubicBezTo>
                <a:cubicBezTo>
                  <a:pt x="17725447" y="1506471"/>
                  <a:pt x="17693841" y="1496885"/>
                  <a:pt x="17693841" y="1509665"/>
                </a:cubicBezTo>
                <a:cubicBezTo>
                  <a:pt x="17731767" y="1506471"/>
                  <a:pt x="17706485" y="1516057"/>
                  <a:pt x="17700163" y="1525641"/>
                </a:cubicBezTo>
                <a:cubicBezTo>
                  <a:pt x="17719127" y="1535227"/>
                  <a:pt x="17712805" y="1525641"/>
                  <a:pt x="17731767" y="1525641"/>
                </a:cubicBezTo>
                <a:cubicBezTo>
                  <a:pt x="17731767" y="1538422"/>
                  <a:pt x="17712805" y="1551203"/>
                  <a:pt x="17750729" y="1541618"/>
                </a:cubicBezTo>
                <a:cubicBezTo>
                  <a:pt x="17744409" y="1557594"/>
                  <a:pt x="17776011" y="1548008"/>
                  <a:pt x="17776011" y="1563983"/>
                </a:cubicBezTo>
                <a:cubicBezTo>
                  <a:pt x="17763369" y="1563983"/>
                  <a:pt x="17744409" y="1560789"/>
                  <a:pt x="17750729" y="1573569"/>
                </a:cubicBezTo>
                <a:cubicBezTo>
                  <a:pt x="17769691" y="1576765"/>
                  <a:pt x="17788655" y="1551203"/>
                  <a:pt x="17801297" y="1567179"/>
                </a:cubicBezTo>
                <a:cubicBezTo>
                  <a:pt x="17782333" y="1576765"/>
                  <a:pt x="17794975" y="1576765"/>
                  <a:pt x="17794975" y="1595936"/>
                </a:cubicBezTo>
                <a:cubicBezTo>
                  <a:pt x="17832899" y="1583155"/>
                  <a:pt x="17908751" y="1570374"/>
                  <a:pt x="17870825" y="1605522"/>
                </a:cubicBezTo>
                <a:cubicBezTo>
                  <a:pt x="17902431" y="1595936"/>
                  <a:pt x="17927715" y="1611913"/>
                  <a:pt x="17946675" y="1602327"/>
                </a:cubicBezTo>
                <a:cubicBezTo>
                  <a:pt x="17908751" y="1592741"/>
                  <a:pt x="17990921" y="1548008"/>
                  <a:pt x="18022527" y="1567179"/>
                </a:cubicBezTo>
                <a:cubicBezTo>
                  <a:pt x="18003563" y="1567179"/>
                  <a:pt x="18003563" y="1573569"/>
                  <a:pt x="18016207" y="1579960"/>
                </a:cubicBezTo>
                <a:cubicBezTo>
                  <a:pt x="18022527" y="1576765"/>
                  <a:pt x="18028845" y="1579960"/>
                  <a:pt x="18028845" y="1573569"/>
                </a:cubicBezTo>
                <a:cubicBezTo>
                  <a:pt x="18035167" y="1573569"/>
                  <a:pt x="18035167" y="1573569"/>
                  <a:pt x="18041489" y="1573569"/>
                </a:cubicBezTo>
                <a:cubicBezTo>
                  <a:pt x="18047809" y="1592741"/>
                  <a:pt x="18022527" y="1592741"/>
                  <a:pt x="18003563" y="1595936"/>
                </a:cubicBezTo>
                <a:cubicBezTo>
                  <a:pt x="18003563" y="1605522"/>
                  <a:pt x="18009885" y="1605522"/>
                  <a:pt x="18022527" y="1605522"/>
                </a:cubicBezTo>
                <a:cubicBezTo>
                  <a:pt x="18028845" y="1621496"/>
                  <a:pt x="17971957" y="1627887"/>
                  <a:pt x="17997243" y="1640667"/>
                </a:cubicBezTo>
                <a:cubicBezTo>
                  <a:pt x="17997243" y="1634277"/>
                  <a:pt x="18028845" y="1615108"/>
                  <a:pt x="18047809" y="1624692"/>
                </a:cubicBezTo>
                <a:cubicBezTo>
                  <a:pt x="18047809" y="1634277"/>
                  <a:pt x="18022527" y="1627887"/>
                  <a:pt x="18022527" y="1640667"/>
                </a:cubicBezTo>
                <a:cubicBezTo>
                  <a:pt x="18035167" y="1653449"/>
                  <a:pt x="18041489" y="1647059"/>
                  <a:pt x="18047809" y="1672621"/>
                </a:cubicBezTo>
                <a:cubicBezTo>
                  <a:pt x="18066771" y="1663035"/>
                  <a:pt x="18111019" y="1669426"/>
                  <a:pt x="18142621" y="1666229"/>
                </a:cubicBezTo>
                <a:cubicBezTo>
                  <a:pt x="18142621" y="1679011"/>
                  <a:pt x="18117339" y="1679011"/>
                  <a:pt x="18098377" y="1679011"/>
                </a:cubicBezTo>
                <a:cubicBezTo>
                  <a:pt x="18104697" y="1688596"/>
                  <a:pt x="18123661" y="1688596"/>
                  <a:pt x="18148943" y="1688596"/>
                </a:cubicBezTo>
                <a:cubicBezTo>
                  <a:pt x="18142621" y="1707768"/>
                  <a:pt x="18123661" y="1688596"/>
                  <a:pt x="18092055" y="1694987"/>
                </a:cubicBezTo>
                <a:cubicBezTo>
                  <a:pt x="18079413" y="1694987"/>
                  <a:pt x="18085733" y="1704572"/>
                  <a:pt x="18073091" y="1704572"/>
                </a:cubicBezTo>
                <a:cubicBezTo>
                  <a:pt x="18117339" y="1701378"/>
                  <a:pt x="18054127" y="1726939"/>
                  <a:pt x="18098377" y="1742914"/>
                </a:cubicBezTo>
                <a:cubicBezTo>
                  <a:pt x="18117339" y="1717355"/>
                  <a:pt x="18123661" y="1742914"/>
                  <a:pt x="18174225" y="1726939"/>
                </a:cubicBezTo>
                <a:cubicBezTo>
                  <a:pt x="18186867" y="1784452"/>
                  <a:pt x="18085733" y="1749305"/>
                  <a:pt x="18079413" y="1787647"/>
                </a:cubicBezTo>
                <a:cubicBezTo>
                  <a:pt x="18066771" y="1787647"/>
                  <a:pt x="18066771" y="1781256"/>
                  <a:pt x="18047809" y="1781256"/>
                </a:cubicBezTo>
                <a:cubicBezTo>
                  <a:pt x="18028845" y="1784452"/>
                  <a:pt x="18060449" y="1790842"/>
                  <a:pt x="18041489" y="1797233"/>
                </a:cubicBezTo>
                <a:cubicBezTo>
                  <a:pt x="18079413" y="1797233"/>
                  <a:pt x="18079413" y="1790842"/>
                  <a:pt x="18117339" y="1797233"/>
                </a:cubicBezTo>
                <a:cubicBezTo>
                  <a:pt x="18123661" y="1816404"/>
                  <a:pt x="18104697" y="1810014"/>
                  <a:pt x="18098377" y="1819600"/>
                </a:cubicBezTo>
                <a:cubicBezTo>
                  <a:pt x="18092055" y="1819600"/>
                  <a:pt x="18085733" y="1819600"/>
                  <a:pt x="18079413" y="1819600"/>
                </a:cubicBezTo>
                <a:cubicBezTo>
                  <a:pt x="18054127" y="1816404"/>
                  <a:pt x="18066771" y="1835575"/>
                  <a:pt x="18041489" y="1832380"/>
                </a:cubicBezTo>
                <a:cubicBezTo>
                  <a:pt x="18035167" y="1838771"/>
                  <a:pt x="18047809" y="1841965"/>
                  <a:pt x="18054127" y="1841965"/>
                </a:cubicBezTo>
                <a:cubicBezTo>
                  <a:pt x="18047809" y="1851551"/>
                  <a:pt x="18009885" y="1841965"/>
                  <a:pt x="18003563" y="1857942"/>
                </a:cubicBezTo>
                <a:cubicBezTo>
                  <a:pt x="17978279" y="1848356"/>
                  <a:pt x="17978279" y="1851551"/>
                  <a:pt x="17940355" y="1851551"/>
                </a:cubicBezTo>
                <a:cubicBezTo>
                  <a:pt x="17940355" y="1835575"/>
                  <a:pt x="17927715" y="1832380"/>
                  <a:pt x="17921393" y="1819600"/>
                </a:cubicBezTo>
                <a:cubicBezTo>
                  <a:pt x="17915073" y="1819600"/>
                  <a:pt x="17915073" y="1819600"/>
                  <a:pt x="17908751" y="1819600"/>
                </a:cubicBezTo>
                <a:cubicBezTo>
                  <a:pt x="17902431" y="1835575"/>
                  <a:pt x="17902431" y="1838771"/>
                  <a:pt x="17921393" y="1848356"/>
                </a:cubicBezTo>
                <a:cubicBezTo>
                  <a:pt x="17915073" y="1848356"/>
                  <a:pt x="17908751" y="1848356"/>
                  <a:pt x="17902431" y="1848356"/>
                </a:cubicBezTo>
                <a:cubicBezTo>
                  <a:pt x="17902431" y="1848356"/>
                  <a:pt x="17896109" y="1848356"/>
                  <a:pt x="17896109" y="1848356"/>
                </a:cubicBezTo>
                <a:cubicBezTo>
                  <a:pt x="17889787" y="1861137"/>
                  <a:pt x="17858181" y="1854748"/>
                  <a:pt x="17851863" y="1870723"/>
                </a:cubicBezTo>
                <a:cubicBezTo>
                  <a:pt x="17864503" y="1870723"/>
                  <a:pt x="17851863" y="1877113"/>
                  <a:pt x="17851863" y="1886699"/>
                </a:cubicBezTo>
                <a:cubicBezTo>
                  <a:pt x="17851863" y="1909065"/>
                  <a:pt x="17870825" y="1915456"/>
                  <a:pt x="17832899" y="1925041"/>
                </a:cubicBezTo>
                <a:cubicBezTo>
                  <a:pt x="17826581" y="1931431"/>
                  <a:pt x="17807617" y="1934627"/>
                  <a:pt x="17782333" y="1934627"/>
                </a:cubicBezTo>
                <a:cubicBezTo>
                  <a:pt x="17776011" y="1937821"/>
                  <a:pt x="17776011" y="1947407"/>
                  <a:pt x="17757049" y="1947407"/>
                </a:cubicBezTo>
                <a:cubicBezTo>
                  <a:pt x="17731767" y="1953798"/>
                  <a:pt x="17693841" y="1956993"/>
                  <a:pt x="17655915" y="1956993"/>
                </a:cubicBezTo>
                <a:cubicBezTo>
                  <a:pt x="17649597" y="1960188"/>
                  <a:pt x="17649597" y="1972968"/>
                  <a:pt x="17636953" y="1972968"/>
                </a:cubicBezTo>
                <a:cubicBezTo>
                  <a:pt x="17643275" y="1979359"/>
                  <a:pt x="17662235" y="1979359"/>
                  <a:pt x="17655915" y="1988944"/>
                </a:cubicBezTo>
                <a:cubicBezTo>
                  <a:pt x="17662235" y="1992140"/>
                  <a:pt x="17668557" y="1995335"/>
                  <a:pt x="17668557" y="2001726"/>
                </a:cubicBezTo>
                <a:cubicBezTo>
                  <a:pt x="17681199" y="2004921"/>
                  <a:pt x="17712805" y="1995335"/>
                  <a:pt x="17719127" y="2004921"/>
                </a:cubicBezTo>
                <a:cubicBezTo>
                  <a:pt x="17738087" y="2017701"/>
                  <a:pt x="17769691" y="2024092"/>
                  <a:pt x="17788655" y="2033677"/>
                </a:cubicBezTo>
                <a:cubicBezTo>
                  <a:pt x="17794975" y="2033677"/>
                  <a:pt x="17794975" y="2036872"/>
                  <a:pt x="17794975" y="2036872"/>
                </a:cubicBezTo>
                <a:cubicBezTo>
                  <a:pt x="17801297" y="2036872"/>
                  <a:pt x="17801297" y="2036872"/>
                  <a:pt x="17801297" y="2040068"/>
                </a:cubicBezTo>
                <a:cubicBezTo>
                  <a:pt x="17813939" y="2043263"/>
                  <a:pt x="17820261" y="2046458"/>
                  <a:pt x="17832899" y="2049654"/>
                </a:cubicBezTo>
                <a:cubicBezTo>
                  <a:pt x="17845543" y="2056044"/>
                  <a:pt x="17870825" y="2056044"/>
                  <a:pt x="17877145" y="2065630"/>
                </a:cubicBezTo>
                <a:cubicBezTo>
                  <a:pt x="17902431" y="2072020"/>
                  <a:pt x="17927715" y="2078395"/>
                  <a:pt x="17940355" y="2094372"/>
                </a:cubicBezTo>
                <a:cubicBezTo>
                  <a:pt x="17959315" y="2094372"/>
                  <a:pt x="17965637" y="2100762"/>
                  <a:pt x="17971957" y="2110348"/>
                </a:cubicBezTo>
                <a:cubicBezTo>
                  <a:pt x="17978279" y="2119933"/>
                  <a:pt x="17997243" y="2119933"/>
                  <a:pt x="18003563" y="2132714"/>
                </a:cubicBezTo>
                <a:cubicBezTo>
                  <a:pt x="18022527" y="2132714"/>
                  <a:pt x="18016207" y="2145495"/>
                  <a:pt x="18041489" y="2142300"/>
                </a:cubicBezTo>
                <a:cubicBezTo>
                  <a:pt x="18028845" y="2161471"/>
                  <a:pt x="18054127" y="2155080"/>
                  <a:pt x="18054127" y="2164666"/>
                </a:cubicBezTo>
                <a:cubicBezTo>
                  <a:pt x="18060449" y="2164666"/>
                  <a:pt x="18066771" y="2167861"/>
                  <a:pt x="18066771" y="2174251"/>
                </a:cubicBezTo>
                <a:cubicBezTo>
                  <a:pt x="18079413" y="2177446"/>
                  <a:pt x="18079413" y="2183837"/>
                  <a:pt x="18092055" y="2187032"/>
                </a:cubicBezTo>
                <a:cubicBezTo>
                  <a:pt x="18092055" y="2190228"/>
                  <a:pt x="18092055" y="2193422"/>
                  <a:pt x="18092055" y="2196617"/>
                </a:cubicBezTo>
                <a:cubicBezTo>
                  <a:pt x="18136301" y="2212593"/>
                  <a:pt x="18180547" y="2234960"/>
                  <a:pt x="18161583" y="2279693"/>
                </a:cubicBezTo>
                <a:cubicBezTo>
                  <a:pt x="18161583" y="2279693"/>
                  <a:pt x="18167903" y="2279693"/>
                  <a:pt x="18167903" y="2286083"/>
                </a:cubicBezTo>
                <a:cubicBezTo>
                  <a:pt x="18186867" y="2282888"/>
                  <a:pt x="18167903" y="2305255"/>
                  <a:pt x="18174225" y="2311644"/>
                </a:cubicBezTo>
                <a:cubicBezTo>
                  <a:pt x="18180547" y="2318035"/>
                  <a:pt x="18186867" y="2327621"/>
                  <a:pt x="18186867" y="2340402"/>
                </a:cubicBezTo>
                <a:cubicBezTo>
                  <a:pt x="18186867" y="2343597"/>
                  <a:pt x="18186867" y="2346792"/>
                  <a:pt x="18186867" y="2349987"/>
                </a:cubicBezTo>
                <a:cubicBezTo>
                  <a:pt x="18193189" y="2353182"/>
                  <a:pt x="18199509" y="2356377"/>
                  <a:pt x="18199509" y="2365963"/>
                </a:cubicBezTo>
                <a:cubicBezTo>
                  <a:pt x="18199509" y="2375549"/>
                  <a:pt x="18205831" y="2378744"/>
                  <a:pt x="18212153" y="2385134"/>
                </a:cubicBezTo>
                <a:cubicBezTo>
                  <a:pt x="18218473" y="2385134"/>
                  <a:pt x="18224795" y="2388329"/>
                  <a:pt x="18224795" y="2394720"/>
                </a:cubicBezTo>
                <a:cubicBezTo>
                  <a:pt x="18224795" y="2407500"/>
                  <a:pt x="18231113" y="2410696"/>
                  <a:pt x="18237435" y="2417086"/>
                </a:cubicBezTo>
                <a:cubicBezTo>
                  <a:pt x="18237435" y="2417086"/>
                  <a:pt x="18237435" y="2420281"/>
                  <a:pt x="18237435" y="2423477"/>
                </a:cubicBezTo>
                <a:cubicBezTo>
                  <a:pt x="18237435" y="2433062"/>
                  <a:pt x="18256395" y="2433062"/>
                  <a:pt x="18262717" y="2442648"/>
                </a:cubicBezTo>
                <a:cubicBezTo>
                  <a:pt x="18237435" y="2439453"/>
                  <a:pt x="18231113" y="2445843"/>
                  <a:pt x="18237435" y="2461819"/>
                </a:cubicBezTo>
                <a:cubicBezTo>
                  <a:pt x="18237435" y="2461819"/>
                  <a:pt x="18237435" y="2465014"/>
                  <a:pt x="18237435" y="2465014"/>
                </a:cubicBezTo>
                <a:cubicBezTo>
                  <a:pt x="18237435" y="2468209"/>
                  <a:pt x="18237435" y="2468209"/>
                  <a:pt x="18237435" y="2471404"/>
                </a:cubicBezTo>
                <a:cubicBezTo>
                  <a:pt x="18237435" y="2480990"/>
                  <a:pt x="18231113" y="2480990"/>
                  <a:pt x="18218473" y="2480990"/>
                </a:cubicBezTo>
                <a:cubicBezTo>
                  <a:pt x="18205831" y="2484186"/>
                  <a:pt x="18218473" y="2509747"/>
                  <a:pt x="18199509" y="2509747"/>
                </a:cubicBezTo>
                <a:cubicBezTo>
                  <a:pt x="18199509" y="2516137"/>
                  <a:pt x="18199509" y="2519333"/>
                  <a:pt x="18199509" y="2525722"/>
                </a:cubicBezTo>
                <a:cubicBezTo>
                  <a:pt x="18218473" y="2532113"/>
                  <a:pt x="18205831" y="2564065"/>
                  <a:pt x="18212153" y="2580041"/>
                </a:cubicBezTo>
                <a:cubicBezTo>
                  <a:pt x="18218473" y="2580041"/>
                  <a:pt x="18218473" y="2586431"/>
                  <a:pt x="18224795" y="2586431"/>
                </a:cubicBezTo>
                <a:cubicBezTo>
                  <a:pt x="18243755" y="2586431"/>
                  <a:pt x="18243755" y="2602407"/>
                  <a:pt x="18262717" y="2602407"/>
                </a:cubicBezTo>
                <a:cubicBezTo>
                  <a:pt x="18256395" y="2611993"/>
                  <a:pt x="18269037" y="2615188"/>
                  <a:pt x="18269037" y="2624774"/>
                </a:cubicBezTo>
                <a:cubicBezTo>
                  <a:pt x="18269037" y="2631164"/>
                  <a:pt x="18275359" y="2634359"/>
                  <a:pt x="18288001" y="2634359"/>
                </a:cubicBezTo>
                <a:cubicBezTo>
                  <a:pt x="18288001" y="2637555"/>
                  <a:pt x="18288001" y="2643945"/>
                  <a:pt x="18288001" y="2647140"/>
                </a:cubicBezTo>
                <a:cubicBezTo>
                  <a:pt x="18256395" y="2647140"/>
                  <a:pt x="18231113" y="2653531"/>
                  <a:pt x="18237435" y="2672702"/>
                </a:cubicBezTo>
                <a:cubicBezTo>
                  <a:pt x="18237435" y="2675897"/>
                  <a:pt x="18237435" y="2675897"/>
                  <a:pt x="18237435" y="2679092"/>
                </a:cubicBezTo>
                <a:cubicBezTo>
                  <a:pt x="18237435" y="2682287"/>
                  <a:pt x="18237435" y="2685482"/>
                  <a:pt x="18243755" y="2685482"/>
                </a:cubicBezTo>
                <a:cubicBezTo>
                  <a:pt x="18250077" y="2685482"/>
                  <a:pt x="18256395" y="2685482"/>
                  <a:pt x="18262717" y="2685482"/>
                </a:cubicBezTo>
                <a:cubicBezTo>
                  <a:pt x="18262717" y="2691873"/>
                  <a:pt x="18275359" y="2695068"/>
                  <a:pt x="18269037" y="2707849"/>
                </a:cubicBezTo>
                <a:cubicBezTo>
                  <a:pt x="18256395" y="2691873"/>
                  <a:pt x="18237435" y="2711044"/>
                  <a:pt x="18237435" y="2701458"/>
                </a:cubicBezTo>
                <a:cubicBezTo>
                  <a:pt x="18224795" y="2701458"/>
                  <a:pt x="18212153" y="2701458"/>
                  <a:pt x="18199509" y="2701458"/>
                </a:cubicBezTo>
                <a:cubicBezTo>
                  <a:pt x="18199509" y="2698264"/>
                  <a:pt x="18212153" y="2695068"/>
                  <a:pt x="18212153" y="2688678"/>
                </a:cubicBezTo>
                <a:cubicBezTo>
                  <a:pt x="18193189" y="2688678"/>
                  <a:pt x="18199509" y="2701458"/>
                  <a:pt x="18186867" y="2701458"/>
                </a:cubicBezTo>
                <a:cubicBezTo>
                  <a:pt x="18199509" y="2717435"/>
                  <a:pt x="18155261" y="2733411"/>
                  <a:pt x="18142621" y="2746191"/>
                </a:cubicBezTo>
                <a:cubicBezTo>
                  <a:pt x="18129979" y="2739800"/>
                  <a:pt x="18123661" y="2730215"/>
                  <a:pt x="18117339" y="2723825"/>
                </a:cubicBezTo>
                <a:cubicBezTo>
                  <a:pt x="18085733" y="2733411"/>
                  <a:pt x="18085733" y="2720629"/>
                  <a:pt x="18047809" y="2723825"/>
                </a:cubicBezTo>
                <a:cubicBezTo>
                  <a:pt x="18047809" y="2723825"/>
                  <a:pt x="18041489" y="2723825"/>
                  <a:pt x="18041489" y="2723825"/>
                </a:cubicBezTo>
                <a:cubicBezTo>
                  <a:pt x="18022527" y="2723825"/>
                  <a:pt x="18009885" y="2723825"/>
                  <a:pt x="17997243" y="2723825"/>
                </a:cubicBezTo>
                <a:cubicBezTo>
                  <a:pt x="17990921" y="2733411"/>
                  <a:pt x="17971957" y="2736606"/>
                  <a:pt x="17952995" y="2746191"/>
                </a:cubicBezTo>
                <a:cubicBezTo>
                  <a:pt x="17940355" y="2752582"/>
                  <a:pt x="17921393" y="2755777"/>
                  <a:pt x="17908751" y="2765362"/>
                </a:cubicBezTo>
                <a:cubicBezTo>
                  <a:pt x="17902431" y="2758972"/>
                  <a:pt x="17877145" y="2758972"/>
                  <a:pt x="17870825" y="2749387"/>
                </a:cubicBezTo>
                <a:cubicBezTo>
                  <a:pt x="17870825" y="2739800"/>
                  <a:pt x="17832899" y="2749387"/>
                  <a:pt x="17820261" y="2746191"/>
                </a:cubicBezTo>
                <a:cubicBezTo>
                  <a:pt x="17807617" y="2746191"/>
                  <a:pt x="17788655" y="2723825"/>
                  <a:pt x="17807617" y="2723825"/>
                </a:cubicBezTo>
                <a:cubicBezTo>
                  <a:pt x="17826581" y="2714240"/>
                  <a:pt x="17801297" y="2711044"/>
                  <a:pt x="17820261" y="2707849"/>
                </a:cubicBezTo>
                <a:cubicBezTo>
                  <a:pt x="17820261" y="2701458"/>
                  <a:pt x="17826581" y="2701458"/>
                  <a:pt x="17826581" y="2695068"/>
                </a:cubicBezTo>
                <a:cubicBezTo>
                  <a:pt x="17794975" y="2701458"/>
                  <a:pt x="17794975" y="2682287"/>
                  <a:pt x="17776011" y="2679092"/>
                </a:cubicBezTo>
                <a:cubicBezTo>
                  <a:pt x="17744409" y="2682287"/>
                  <a:pt x="17731767" y="2698264"/>
                  <a:pt x="17725447" y="2717435"/>
                </a:cubicBezTo>
                <a:cubicBezTo>
                  <a:pt x="17725447" y="2720629"/>
                  <a:pt x="17725447" y="2723825"/>
                  <a:pt x="17725447" y="2727020"/>
                </a:cubicBezTo>
                <a:cubicBezTo>
                  <a:pt x="17706485" y="2727020"/>
                  <a:pt x="17681199" y="2727020"/>
                  <a:pt x="17674879" y="2733411"/>
                </a:cubicBezTo>
                <a:cubicBezTo>
                  <a:pt x="17674879" y="2739800"/>
                  <a:pt x="17655915" y="2739800"/>
                  <a:pt x="17655915" y="2746191"/>
                </a:cubicBezTo>
                <a:cubicBezTo>
                  <a:pt x="17630633" y="2749387"/>
                  <a:pt x="17617993" y="2739800"/>
                  <a:pt x="17599029" y="2739800"/>
                </a:cubicBezTo>
                <a:cubicBezTo>
                  <a:pt x="17592709" y="2723825"/>
                  <a:pt x="17592709" y="2723825"/>
                  <a:pt x="17599029" y="2707849"/>
                </a:cubicBezTo>
                <a:cubicBezTo>
                  <a:pt x="17573745" y="2707849"/>
                  <a:pt x="17561103" y="2701458"/>
                  <a:pt x="17561103" y="2685482"/>
                </a:cubicBezTo>
                <a:cubicBezTo>
                  <a:pt x="17535821" y="2685482"/>
                  <a:pt x="17497895" y="2682287"/>
                  <a:pt x="17485253" y="2688678"/>
                </a:cubicBezTo>
                <a:cubicBezTo>
                  <a:pt x="17485253" y="2695068"/>
                  <a:pt x="17478933" y="2695068"/>
                  <a:pt x="17472611" y="2695068"/>
                </a:cubicBezTo>
                <a:cubicBezTo>
                  <a:pt x="17466289" y="2707849"/>
                  <a:pt x="17447329" y="2707849"/>
                  <a:pt x="17434687" y="2711044"/>
                </a:cubicBezTo>
                <a:cubicBezTo>
                  <a:pt x="17428369" y="2730215"/>
                  <a:pt x="17447329" y="2733411"/>
                  <a:pt x="17447329" y="2746191"/>
                </a:cubicBezTo>
                <a:cubicBezTo>
                  <a:pt x="17434687" y="2746191"/>
                  <a:pt x="17428369" y="2752582"/>
                  <a:pt x="17422047" y="2755777"/>
                </a:cubicBezTo>
                <a:cubicBezTo>
                  <a:pt x="17422047" y="2758972"/>
                  <a:pt x="17422047" y="2758972"/>
                  <a:pt x="17422047" y="2762167"/>
                </a:cubicBezTo>
                <a:cubicBezTo>
                  <a:pt x="17422047" y="2765362"/>
                  <a:pt x="17409405" y="2768558"/>
                  <a:pt x="17409405" y="2771753"/>
                </a:cubicBezTo>
                <a:cubicBezTo>
                  <a:pt x="17409405" y="2774948"/>
                  <a:pt x="17409405" y="2784534"/>
                  <a:pt x="17422047" y="2784534"/>
                </a:cubicBezTo>
                <a:cubicBezTo>
                  <a:pt x="17422047" y="2784534"/>
                  <a:pt x="17422047" y="2787729"/>
                  <a:pt x="17422047" y="2787729"/>
                </a:cubicBezTo>
                <a:cubicBezTo>
                  <a:pt x="17428369" y="2787729"/>
                  <a:pt x="17428369" y="2794120"/>
                  <a:pt x="17434687" y="2794120"/>
                </a:cubicBezTo>
                <a:cubicBezTo>
                  <a:pt x="17447329" y="2790925"/>
                  <a:pt x="17453651" y="2787729"/>
                  <a:pt x="17472611" y="2787729"/>
                </a:cubicBezTo>
                <a:cubicBezTo>
                  <a:pt x="17497895" y="2794120"/>
                  <a:pt x="17491575" y="2781339"/>
                  <a:pt x="17504217" y="2778143"/>
                </a:cubicBezTo>
                <a:cubicBezTo>
                  <a:pt x="17523181" y="2784534"/>
                  <a:pt x="17529501" y="2797314"/>
                  <a:pt x="17561103" y="2794120"/>
                </a:cubicBezTo>
                <a:cubicBezTo>
                  <a:pt x="17561103" y="2787729"/>
                  <a:pt x="17567423" y="2781339"/>
                  <a:pt x="17573745" y="2778143"/>
                </a:cubicBezTo>
                <a:cubicBezTo>
                  <a:pt x="17580065" y="2778143"/>
                  <a:pt x="17586387" y="2778143"/>
                  <a:pt x="17586387" y="2778143"/>
                </a:cubicBezTo>
                <a:cubicBezTo>
                  <a:pt x="17592709" y="2784534"/>
                  <a:pt x="17599029" y="2790925"/>
                  <a:pt x="17605351" y="2800509"/>
                </a:cubicBezTo>
                <a:cubicBezTo>
                  <a:pt x="17662235" y="2803705"/>
                  <a:pt x="17681199" y="2832462"/>
                  <a:pt x="17719127" y="2848438"/>
                </a:cubicBezTo>
                <a:cubicBezTo>
                  <a:pt x="17681199" y="2832462"/>
                  <a:pt x="17674879" y="2867609"/>
                  <a:pt x="17655915" y="2877194"/>
                </a:cubicBezTo>
                <a:cubicBezTo>
                  <a:pt x="17655915" y="2867609"/>
                  <a:pt x="17649597" y="2867609"/>
                  <a:pt x="17655915" y="2861218"/>
                </a:cubicBezTo>
                <a:cubicBezTo>
                  <a:pt x="17617993" y="2858023"/>
                  <a:pt x="17643275" y="2874000"/>
                  <a:pt x="17630633" y="2877194"/>
                </a:cubicBezTo>
                <a:cubicBezTo>
                  <a:pt x="17567423" y="2858023"/>
                  <a:pt x="17573745" y="2870804"/>
                  <a:pt x="17529501" y="2861218"/>
                </a:cubicBezTo>
                <a:cubicBezTo>
                  <a:pt x="17516859" y="2851633"/>
                  <a:pt x="17485253" y="2854828"/>
                  <a:pt x="17478933" y="2864414"/>
                </a:cubicBezTo>
                <a:cubicBezTo>
                  <a:pt x="17472611" y="2867609"/>
                  <a:pt x="17472611" y="2870804"/>
                  <a:pt x="17459969" y="2870804"/>
                </a:cubicBezTo>
                <a:cubicBezTo>
                  <a:pt x="17453651" y="2858023"/>
                  <a:pt x="17409405" y="2864414"/>
                  <a:pt x="17434687" y="2848438"/>
                </a:cubicBezTo>
                <a:cubicBezTo>
                  <a:pt x="17428369" y="2848438"/>
                  <a:pt x="17422047" y="2848438"/>
                  <a:pt x="17422047" y="2848438"/>
                </a:cubicBezTo>
                <a:cubicBezTo>
                  <a:pt x="17409405" y="2848438"/>
                  <a:pt x="17409405" y="2845242"/>
                  <a:pt x="17409405" y="2842047"/>
                </a:cubicBezTo>
                <a:cubicBezTo>
                  <a:pt x="17384119" y="2842047"/>
                  <a:pt x="17377799" y="2854828"/>
                  <a:pt x="17352517" y="2848438"/>
                </a:cubicBezTo>
                <a:cubicBezTo>
                  <a:pt x="17346195" y="2880389"/>
                  <a:pt x="17384119" y="2883585"/>
                  <a:pt x="17390441" y="2902756"/>
                </a:cubicBezTo>
                <a:cubicBezTo>
                  <a:pt x="17403083" y="2909147"/>
                  <a:pt x="17422047" y="2905951"/>
                  <a:pt x="17422047" y="2918732"/>
                </a:cubicBezTo>
                <a:cubicBezTo>
                  <a:pt x="17428369" y="2921927"/>
                  <a:pt x="17428369" y="2925122"/>
                  <a:pt x="17428369" y="2931513"/>
                </a:cubicBezTo>
                <a:cubicBezTo>
                  <a:pt x="17434687" y="2931513"/>
                  <a:pt x="17441007" y="2934708"/>
                  <a:pt x="17441007" y="2937903"/>
                </a:cubicBezTo>
                <a:cubicBezTo>
                  <a:pt x="17441007" y="2937903"/>
                  <a:pt x="17441007" y="2937903"/>
                  <a:pt x="17447329" y="2937903"/>
                </a:cubicBezTo>
                <a:cubicBezTo>
                  <a:pt x="17478933" y="2953879"/>
                  <a:pt x="17478933" y="2989026"/>
                  <a:pt x="17504217" y="3008198"/>
                </a:cubicBezTo>
                <a:cubicBezTo>
                  <a:pt x="17510539" y="3008198"/>
                  <a:pt x="17523181" y="3008198"/>
                  <a:pt x="17529501" y="3008198"/>
                </a:cubicBezTo>
                <a:cubicBezTo>
                  <a:pt x="17554783" y="2989026"/>
                  <a:pt x="17561103" y="3020978"/>
                  <a:pt x="17586387" y="3017783"/>
                </a:cubicBezTo>
                <a:cubicBezTo>
                  <a:pt x="17586387" y="3020978"/>
                  <a:pt x="17586387" y="3020978"/>
                  <a:pt x="17586387" y="3024173"/>
                </a:cubicBezTo>
                <a:cubicBezTo>
                  <a:pt x="17599029" y="3030563"/>
                  <a:pt x="17617993" y="3024173"/>
                  <a:pt x="17611671" y="3040149"/>
                </a:cubicBezTo>
                <a:cubicBezTo>
                  <a:pt x="17624315" y="3040149"/>
                  <a:pt x="17624315" y="3043345"/>
                  <a:pt x="17630633" y="3046540"/>
                </a:cubicBezTo>
                <a:cubicBezTo>
                  <a:pt x="17649597" y="3046540"/>
                  <a:pt x="17643275" y="3059321"/>
                  <a:pt x="17668557" y="3056125"/>
                </a:cubicBezTo>
                <a:cubicBezTo>
                  <a:pt x="17674879" y="3065711"/>
                  <a:pt x="17700163" y="3068907"/>
                  <a:pt x="17725447" y="3068907"/>
                </a:cubicBezTo>
                <a:cubicBezTo>
                  <a:pt x="17725447" y="3068907"/>
                  <a:pt x="17725447" y="3072101"/>
                  <a:pt x="17725447" y="3072101"/>
                </a:cubicBezTo>
                <a:cubicBezTo>
                  <a:pt x="17731767" y="3072101"/>
                  <a:pt x="17738087" y="3072101"/>
                  <a:pt x="17744409" y="3072101"/>
                </a:cubicBezTo>
                <a:cubicBezTo>
                  <a:pt x="17763369" y="3078492"/>
                  <a:pt x="17782333" y="3078492"/>
                  <a:pt x="17801297" y="3084882"/>
                </a:cubicBezTo>
                <a:cubicBezTo>
                  <a:pt x="17801297" y="3084882"/>
                  <a:pt x="17807617" y="3084882"/>
                  <a:pt x="17807617" y="3084882"/>
                </a:cubicBezTo>
                <a:cubicBezTo>
                  <a:pt x="17813939" y="3084882"/>
                  <a:pt x="17813939" y="3084882"/>
                  <a:pt x="17820261" y="3084882"/>
                </a:cubicBezTo>
                <a:cubicBezTo>
                  <a:pt x="17845543" y="3088078"/>
                  <a:pt x="17877145" y="3088078"/>
                  <a:pt x="17883467" y="3107249"/>
                </a:cubicBezTo>
                <a:cubicBezTo>
                  <a:pt x="17902431" y="3107249"/>
                  <a:pt x="17889787" y="3123225"/>
                  <a:pt x="17908751" y="3123225"/>
                </a:cubicBezTo>
                <a:cubicBezTo>
                  <a:pt x="17927715" y="3104053"/>
                  <a:pt x="17946675" y="3107249"/>
                  <a:pt x="17946675" y="3088078"/>
                </a:cubicBezTo>
                <a:cubicBezTo>
                  <a:pt x="17965637" y="3091272"/>
                  <a:pt x="17965637" y="3081687"/>
                  <a:pt x="17971957" y="3078492"/>
                </a:cubicBezTo>
                <a:cubicBezTo>
                  <a:pt x="17984601" y="3088078"/>
                  <a:pt x="18022527" y="3081687"/>
                  <a:pt x="18047809" y="3084882"/>
                </a:cubicBezTo>
                <a:cubicBezTo>
                  <a:pt x="18060449" y="3084882"/>
                  <a:pt x="18073091" y="3084882"/>
                  <a:pt x="18079413" y="3084882"/>
                </a:cubicBezTo>
                <a:cubicBezTo>
                  <a:pt x="18073091" y="3104053"/>
                  <a:pt x="18111019" y="3091272"/>
                  <a:pt x="18123661" y="3094467"/>
                </a:cubicBezTo>
                <a:cubicBezTo>
                  <a:pt x="18136301" y="3094467"/>
                  <a:pt x="18136301" y="3100858"/>
                  <a:pt x="18148943" y="3100858"/>
                </a:cubicBezTo>
                <a:cubicBezTo>
                  <a:pt x="18148943" y="3104053"/>
                  <a:pt x="18148943" y="3107249"/>
                  <a:pt x="18148943" y="3110443"/>
                </a:cubicBezTo>
                <a:cubicBezTo>
                  <a:pt x="18136301" y="3120029"/>
                  <a:pt x="18136301" y="3132810"/>
                  <a:pt x="18098377" y="3126419"/>
                </a:cubicBezTo>
                <a:cubicBezTo>
                  <a:pt x="18098377" y="3113639"/>
                  <a:pt x="18085733" y="3107249"/>
                  <a:pt x="18073091" y="3100858"/>
                </a:cubicBezTo>
                <a:cubicBezTo>
                  <a:pt x="18066771" y="3104053"/>
                  <a:pt x="18073091" y="3113639"/>
                  <a:pt x="18047809" y="3116834"/>
                </a:cubicBezTo>
                <a:cubicBezTo>
                  <a:pt x="18035167" y="3116834"/>
                  <a:pt x="18003563" y="3110443"/>
                  <a:pt x="18016207" y="3126419"/>
                </a:cubicBezTo>
                <a:cubicBezTo>
                  <a:pt x="18009885" y="3126419"/>
                  <a:pt x="18003563" y="3126419"/>
                  <a:pt x="17997243" y="3126419"/>
                </a:cubicBezTo>
                <a:cubicBezTo>
                  <a:pt x="17984601" y="3123225"/>
                  <a:pt x="17946675" y="3136005"/>
                  <a:pt x="17946675" y="3123225"/>
                </a:cubicBezTo>
                <a:cubicBezTo>
                  <a:pt x="17965637" y="3120029"/>
                  <a:pt x="18003563" y="3129614"/>
                  <a:pt x="18003563" y="3116834"/>
                </a:cubicBezTo>
                <a:cubicBezTo>
                  <a:pt x="17965637" y="3113639"/>
                  <a:pt x="17952995" y="3110443"/>
                  <a:pt x="17927715" y="3126419"/>
                </a:cubicBezTo>
                <a:cubicBezTo>
                  <a:pt x="17902431" y="3123225"/>
                  <a:pt x="17889787" y="3155176"/>
                  <a:pt x="17877145" y="3145591"/>
                </a:cubicBezTo>
                <a:cubicBezTo>
                  <a:pt x="17851863" y="3145591"/>
                  <a:pt x="17883467" y="3113639"/>
                  <a:pt x="17845543" y="3110443"/>
                </a:cubicBezTo>
                <a:cubicBezTo>
                  <a:pt x="17832899" y="3113639"/>
                  <a:pt x="17826581" y="3110443"/>
                  <a:pt x="17826581" y="3107249"/>
                </a:cubicBezTo>
                <a:cubicBezTo>
                  <a:pt x="17794975" y="3104053"/>
                  <a:pt x="17782333" y="3084882"/>
                  <a:pt x="17750729" y="3084882"/>
                </a:cubicBezTo>
                <a:cubicBezTo>
                  <a:pt x="17750729" y="3088078"/>
                  <a:pt x="17750729" y="3094467"/>
                  <a:pt x="17750729" y="3100858"/>
                </a:cubicBezTo>
                <a:cubicBezTo>
                  <a:pt x="17757049" y="3100858"/>
                  <a:pt x="17763369" y="3100858"/>
                  <a:pt x="17757049" y="3107249"/>
                </a:cubicBezTo>
                <a:cubicBezTo>
                  <a:pt x="17738087" y="3113639"/>
                  <a:pt x="17782333" y="3142396"/>
                  <a:pt x="17757049" y="3148786"/>
                </a:cubicBezTo>
                <a:cubicBezTo>
                  <a:pt x="17776011" y="3148786"/>
                  <a:pt x="17776011" y="3155176"/>
                  <a:pt x="17794975" y="3155176"/>
                </a:cubicBezTo>
                <a:cubicBezTo>
                  <a:pt x="17782333" y="3174347"/>
                  <a:pt x="17782333" y="3199909"/>
                  <a:pt x="17744409" y="3199909"/>
                </a:cubicBezTo>
                <a:cubicBezTo>
                  <a:pt x="17744409" y="3203104"/>
                  <a:pt x="17744409" y="3209494"/>
                  <a:pt x="17744409" y="3215885"/>
                </a:cubicBezTo>
                <a:cubicBezTo>
                  <a:pt x="17763369" y="3228666"/>
                  <a:pt x="17782333" y="3206299"/>
                  <a:pt x="17820261" y="3209494"/>
                </a:cubicBezTo>
                <a:cubicBezTo>
                  <a:pt x="17826581" y="3209494"/>
                  <a:pt x="17826581" y="3209494"/>
                  <a:pt x="17832899" y="3209494"/>
                </a:cubicBezTo>
                <a:cubicBezTo>
                  <a:pt x="17845543" y="3215885"/>
                  <a:pt x="17858181" y="3222276"/>
                  <a:pt x="17870825" y="3225470"/>
                </a:cubicBezTo>
                <a:cubicBezTo>
                  <a:pt x="17864503" y="3235056"/>
                  <a:pt x="17845543" y="3231861"/>
                  <a:pt x="17832899" y="3231861"/>
                </a:cubicBezTo>
                <a:cubicBezTo>
                  <a:pt x="17839221" y="3228666"/>
                  <a:pt x="17845543" y="3225470"/>
                  <a:pt x="17845543" y="3222276"/>
                </a:cubicBezTo>
                <a:cubicBezTo>
                  <a:pt x="17826581" y="3219080"/>
                  <a:pt x="17826581" y="3225470"/>
                  <a:pt x="17826581" y="3231861"/>
                </a:cubicBezTo>
                <a:cubicBezTo>
                  <a:pt x="17820261" y="3231861"/>
                  <a:pt x="17813939" y="3231861"/>
                  <a:pt x="17807617" y="3231861"/>
                </a:cubicBezTo>
                <a:cubicBezTo>
                  <a:pt x="17776011" y="3228666"/>
                  <a:pt x="17782333" y="3244641"/>
                  <a:pt x="17757049" y="3247837"/>
                </a:cubicBezTo>
                <a:cubicBezTo>
                  <a:pt x="17757049" y="3251032"/>
                  <a:pt x="17757049" y="3251032"/>
                  <a:pt x="17757049" y="3254227"/>
                </a:cubicBezTo>
                <a:cubicBezTo>
                  <a:pt x="17744409" y="3254227"/>
                  <a:pt x="17731767" y="3254227"/>
                  <a:pt x="17719127" y="3254227"/>
                </a:cubicBezTo>
                <a:cubicBezTo>
                  <a:pt x="17706485" y="3254227"/>
                  <a:pt x="17706485" y="3260618"/>
                  <a:pt x="17700163" y="3260618"/>
                </a:cubicBezTo>
                <a:cubicBezTo>
                  <a:pt x="17706485" y="3267008"/>
                  <a:pt x="17706485" y="3273398"/>
                  <a:pt x="17700163" y="3279789"/>
                </a:cubicBezTo>
                <a:cubicBezTo>
                  <a:pt x="17693841" y="3292570"/>
                  <a:pt x="17674879" y="3286179"/>
                  <a:pt x="17693841" y="3298960"/>
                </a:cubicBezTo>
                <a:cubicBezTo>
                  <a:pt x="17681199" y="3295765"/>
                  <a:pt x="17668557" y="3295765"/>
                  <a:pt x="17668557" y="3302155"/>
                </a:cubicBezTo>
                <a:cubicBezTo>
                  <a:pt x="17649597" y="3302155"/>
                  <a:pt x="17674879" y="3292570"/>
                  <a:pt x="17655915" y="3292570"/>
                </a:cubicBezTo>
                <a:cubicBezTo>
                  <a:pt x="17643275" y="3270203"/>
                  <a:pt x="17655915" y="3282984"/>
                  <a:pt x="17674879" y="3270203"/>
                </a:cubicBezTo>
                <a:cubicBezTo>
                  <a:pt x="17649597" y="3263812"/>
                  <a:pt x="17630633" y="3286179"/>
                  <a:pt x="17624315" y="3270203"/>
                </a:cubicBezTo>
                <a:cubicBezTo>
                  <a:pt x="17599029" y="3273398"/>
                  <a:pt x="17599029" y="3260618"/>
                  <a:pt x="17573745" y="3263812"/>
                </a:cubicBezTo>
                <a:cubicBezTo>
                  <a:pt x="17567423" y="3254227"/>
                  <a:pt x="17561103" y="3241447"/>
                  <a:pt x="17548463" y="3238251"/>
                </a:cubicBezTo>
                <a:cubicBezTo>
                  <a:pt x="17542141" y="3228666"/>
                  <a:pt x="17523181" y="3228666"/>
                  <a:pt x="17510539" y="3222276"/>
                </a:cubicBezTo>
                <a:cubicBezTo>
                  <a:pt x="17478933" y="3212690"/>
                  <a:pt x="17485253" y="3231861"/>
                  <a:pt x="17459969" y="3231861"/>
                </a:cubicBezTo>
                <a:cubicBezTo>
                  <a:pt x="17441007" y="3219080"/>
                  <a:pt x="17459969" y="3212690"/>
                  <a:pt x="17472611" y="3203104"/>
                </a:cubicBezTo>
                <a:cubicBezTo>
                  <a:pt x="17459969" y="3209494"/>
                  <a:pt x="17447329" y="3212690"/>
                  <a:pt x="17428369" y="3209494"/>
                </a:cubicBezTo>
                <a:cubicBezTo>
                  <a:pt x="17422047" y="3209494"/>
                  <a:pt x="17415725" y="3209494"/>
                  <a:pt x="17409405" y="3209494"/>
                </a:cubicBezTo>
                <a:cubicBezTo>
                  <a:pt x="17409405" y="3222276"/>
                  <a:pt x="17384119" y="3222276"/>
                  <a:pt x="17377799" y="3231861"/>
                </a:cubicBezTo>
                <a:cubicBezTo>
                  <a:pt x="17377799" y="3235056"/>
                  <a:pt x="17377799" y="3238251"/>
                  <a:pt x="17377799" y="3241447"/>
                </a:cubicBezTo>
                <a:cubicBezTo>
                  <a:pt x="17371477" y="3247837"/>
                  <a:pt x="17377799" y="3254227"/>
                  <a:pt x="17365157" y="3254227"/>
                </a:cubicBezTo>
                <a:cubicBezTo>
                  <a:pt x="17358835" y="3254227"/>
                  <a:pt x="17346195" y="3254227"/>
                  <a:pt x="17333553" y="3254227"/>
                </a:cubicBezTo>
                <a:cubicBezTo>
                  <a:pt x="17327235" y="3263812"/>
                  <a:pt x="17301949" y="3267008"/>
                  <a:pt x="17289307" y="3276594"/>
                </a:cubicBezTo>
                <a:cubicBezTo>
                  <a:pt x="17301949" y="3295765"/>
                  <a:pt x="17270343" y="3295765"/>
                  <a:pt x="17264023" y="3308545"/>
                </a:cubicBezTo>
                <a:cubicBezTo>
                  <a:pt x="17264023" y="3311741"/>
                  <a:pt x="17264023" y="3311741"/>
                  <a:pt x="17264023" y="3314936"/>
                </a:cubicBezTo>
                <a:cubicBezTo>
                  <a:pt x="17264023" y="3314936"/>
                  <a:pt x="17257701" y="3314936"/>
                  <a:pt x="17257701" y="3314936"/>
                </a:cubicBezTo>
                <a:cubicBezTo>
                  <a:pt x="17251383" y="3327717"/>
                  <a:pt x="17213459" y="3321326"/>
                  <a:pt x="17200817" y="3330912"/>
                </a:cubicBezTo>
                <a:cubicBezTo>
                  <a:pt x="17188173" y="3334107"/>
                  <a:pt x="17175531" y="3340497"/>
                  <a:pt x="17175531" y="3346888"/>
                </a:cubicBezTo>
                <a:cubicBezTo>
                  <a:pt x="17169211" y="3346888"/>
                  <a:pt x="17162889" y="3346888"/>
                  <a:pt x="17156571" y="3346888"/>
                </a:cubicBezTo>
                <a:cubicBezTo>
                  <a:pt x="17156571" y="3353278"/>
                  <a:pt x="17137607" y="3350083"/>
                  <a:pt x="17131289" y="3353278"/>
                </a:cubicBezTo>
                <a:cubicBezTo>
                  <a:pt x="17112325" y="3353278"/>
                  <a:pt x="17118647" y="3366059"/>
                  <a:pt x="17093361" y="3362864"/>
                </a:cubicBezTo>
                <a:cubicBezTo>
                  <a:pt x="17099683" y="3337303"/>
                  <a:pt x="17074397" y="3327717"/>
                  <a:pt x="17055437" y="3314936"/>
                </a:cubicBezTo>
                <a:cubicBezTo>
                  <a:pt x="17049115" y="3314936"/>
                  <a:pt x="17042795" y="3314936"/>
                  <a:pt x="17036473" y="3314936"/>
                </a:cubicBezTo>
                <a:cubicBezTo>
                  <a:pt x="17036473" y="3321326"/>
                  <a:pt x="17023835" y="3318131"/>
                  <a:pt x="17011191" y="3318131"/>
                </a:cubicBezTo>
                <a:cubicBezTo>
                  <a:pt x="17004871" y="3318131"/>
                  <a:pt x="16998549" y="3318131"/>
                  <a:pt x="16992227" y="3318131"/>
                </a:cubicBezTo>
                <a:cubicBezTo>
                  <a:pt x="16985907" y="3318131"/>
                  <a:pt x="16979585" y="3318131"/>
                  <a:pt x="16979585" y="3318131"/>
                </a:cubicBezTo>
                <a:cubicBezTo>
                  <a:pt x="16966943" y="3324521"/>
                  <a:pt x="16960621" y="3330912"/>
                  <a:pt x="16954303" y="3337303"/>
                </a:cubicBezTo>
                <a:cubicBezTo>
                  <a:pt x="16947983" y="3337303"/>
                  <a:pt x="16947983" y="3337303"/>
                  <a:pt x="16941661" y="3337303"/>
                </a:cubicBezTo>
                <a:cubicBezTo>
                  <a:pt x="16935339" y="3337303"/>
                  <a:pt x="16935339" y="3340497"/>
                  <a:pt x="16929021" y="3340497"/>
                </a:cubicBezTo>
                <a:cubicBezTo>
                  <a:pt x="16922701" y="3359668"/>
                  <a:pt x="16897415" y="3362864"/>
                  <a:pt x="16872131" y="3369254"/>
                </a:cubicBezTo>
                <a:cubicBezTo>
                  <a:pt x="16865809" y="3375645"/>
                  <a:pt x="16859491" y="3378840"/>
                  <a:pt x="16846849" y="3385230"/>
                </a:cubicBezTo>
                <a:cubicBezTo>
                  <a:pt x="16853169" y="3385230"/>
                  <a:pt x="16859491" y="3388425"/>
                  <a:pt x="16859491" y="3394816"/>
                </a:cubicBezTo>
                <a:cubicBezTo>
                  <a:pt x="16872131" y="3394816"/>
                  <a:pt x="16878451" y="3401206"/>
                  <a:pt x="16872131" y="3413987"/>
                </a:cubicBezTo>
                <a:cubicBezTo>
                  <a:pt x="16878451" y="3413987"/>
                  <a:pt x="16884773" y="3413987"/>
                  <a:pt x="16891095" y="3413987"/>
                </a:cubicBezTo>
                <a:cubicBezTo>
                  <a:pt x="16891095" y="3417182"/>
                  <a:pt x="16891095" y="3423572"/>
                  <a:pt x="16897415" y="3423572"/>
                </a:cubicBezTo>
                <a:cubicBezTo>
                  <a:pt x="16929021" y="3420377"/>
                  <a:pt x="16947983" y="3426768"/>
                  <a:pt x="16966943" y="3429963"/>
                </a:cubicBezTo>
                <a:cubicBezTo>
                  <a:pt x="16979585" y="3429963"/>
                  <a:pt x="16992227" y="3426768"/>
                  <a:pt x="16992227" y="3433158"/>
                </a:cubicBezTo>
                <a:cubicBezTo>
                  <a:pt x="16998549" y="3433158"/>
                  <a:pt x="16998549" y="3433158"/>
                  <a:pt x="17004871" y="3433158"/>
                </a:cubicBezTo>
                <a:cubicBezTo>
                  <a:pt x="17011191" y="3433158"/>
                  <a:pt x="17023835" y="3433158"/>
                  <a:pt x="17036473" y="3433158"/>
                </a:cubicBezTo>
                <a:cubicBezTo>
                  <a:pt x="17049115" y="3426768"/>
                  <a:pt x="17080719" y="3429963"/>
                  <a:pt x="17087041" y="3417182"/>
                </a:cubicBezTo>
                <a:cubicBezTo>
                  <a:pt x="17093361" y="3401206"/>
                  <a:pt x="17175531" y="3407597"/>
                  <a:pt x="17175531" y="3429963"/>
                </a:cubicBezTo>
                <a:cubicBezTo>
                  <a:pt x="17181853" y="3429963"/>
                  <a:pt x="17188173" y="3436354"/>
                  <a:pt x="17188173" y="3439548"/>
                </a:cubicBezTo>
                <a:cubicBezTo>
                  <a:pt x="17194495" y="3439548"/>
                  <a:pt x="17194495" y="3439548"/>
                  <a:pt x="17200817" y="3439548"/>
                </a:cubicBezTo>
                <a:cubicBezTo>
                  <a:pt x="17207137" y="3439548"/>
                  <a:pt x="17213459" y="3439548"/>
                  <a:pt x="17213459" y="3433158"/>
                </a:cubicBezTo>
                <a:cubicBezTo>
                  <a:pt x="17219779" y="3433158"/>
                  <a:pt x="17219779" y="3433158"/>
                  <a:pt x="17226101" y="3433158"/>
                </a:cubicBezTo>
                <a:cubicBezTo>
                  <a:pt x="17245061" y="3433158"/>
                  <a:pt x="17264023" y="3433158"/>
                  <a:pt x="17282987" y="3433158"/>
                </a:cubicBezTo>
                <a:cubicBezTo>
                  <a:pt x="17289307" y="3433158"/>
                  <a:pt x="17289307" y="3439548"/>
                  <a:pt x="17289307" y="3445939"/>
                </a:cubicBezTo>
                <a:cubicBezTo>
                  <a:pt x="17308271" y="3449134"/>
                  <a:pt x="17314593" y="3461915"/>
                  <a:pt x="17339875" y="3455525"/>
                </a:cubicBezTo>
                <a:cubicBezTo>
                  <a:pt x="17346195" y="3449134"/>
                  <a:pt x="17358835" y="3452329"/>
                  <a:pt x="17358835" y="3445939"/>
                </a:cubicBezTo>
                <a:cubicBezTo>
                  <a:pt x="17396763" y="3458719"/>
                  <a:pt x="17441007" y="3465110"/>
                  <a:pt x="17472611" y="3484281"/>
                </a:cubicBezTo>
                <a:cubicBezTo>
                  <a:pt x="17472611" y="3487476"/>
                  <a:pt x="17478933" y="3487476"/>
                  <a:pt x="17485253" y="3490672"/>
                </a:cubicBezTo>
                <a:cubicBezTo>
                  <a:pt x="17497895" y="3490672"/>
                  <a:pt x="17510539" y="3490672"/>
                  <a:pt x="17523181" y="3490672"/>
                </a:cubicBezTo>
                <a:cubicBezTo>
                  <a:pt x="17523181" y="3493867"/>
                  <a:pt x="17523181" y="3500257"/>
                  <a:pt x="17523181" y="3506648"/>
                </a:cubicBezTo>
                <a:cubicBezTo>
                  <a:pt x="17567423" y="3497062"/>
                  <a:pt x="17548463" y="3529014"/>
                  <a:pt x="17580065" y="3529014"/>
                </a:cubicBezTo>
                <a:cubicBezTo>
                  <a:pt x="17580065" y="3532209"/>
                  <a:pt x="17586387" y="3535404"/>
                  <a:pt x="17586387" y="3538599"/>
                </a:cubicBezTo>
                <a:cubicBezTo>
                  <a:pt x="17586387" y="3541795"/>
                  <a:pt x="17586387" y="3541795"/>
                  <a:pt x="17586387" y="3544990"/>
                </a:cubicBezTo>
                <a:cubicBezTo>
                  <a:pt x="17611671" y="3544990"/>
                  <a:pt x="17611671" y="3564161"/>
                  <a:pt x="17599029" y="3570552"/>
                </a:cubicBezTo>
                <a:cubicBezTo>
                  <a:pt x="17561103" y="3573747"/>
                  <a:pt x="17529501" y="3583332"/>
                  <a:pt x="17510539" y="3599308"/>
                </a:cubicBezTo>
                <a:cubicBezTo>
                  <a:pt x="17472611" y="3596113"/>
                  <a:pt x="17453651" y="3580137"/>
                  <a:pt x="17422047" y="3570552"/>
                </a:cubicBezTo>
                <a:cubicBezTo>
                  <a:pt x="17422047" y="3570552"/>
                  <a:pt x="17422047" y="3567356"/>
                  <a:pt x="17422047" y="3564161"/>
                </a:cubicBezTo>
                <a:cubicBezTo>
                  <a:pt x="17441007" y="3564161"/>
                  <a:pt x="17434687" y="3548185"/>
                  <a:pt x="17459969" y="3548185"/>
                </a:cubicBezTo>
                <a:cubicBezTo>
                  <a:pt x="17453651" y="3541795"/>
                  <a:pt x="17441007" y="3538599"/>
                  <a:pt x="17428369" y="3538599"/>
                </a:cubicBezTo>
                <a:cubicBezTo>
                  <a:pt x="17428369" y="3525819"/>
                  <a:pt x="17428369" y="3516233"/>
                  <a:pt x="17409405" y="3516233"/>
                </a:cubicBezTo>
                <a:cubicBezTo>
                  <a:pt x="17403083" y="3525819"/>
                  <a:pt x="17384119" y="3525819"/>
                  <a:pt x="17365157" y="3529014"/>
                </a:cubicBezTo>
                <a:cubicBezTo>
                  <a:pt x="17365157" y="3519428"/>
                  <a:pt x="17365157" y="3513038"/>
                  <a:pt x="17352517" y="3516233"/>
                </a:cubicBezTo>
                <a:cubicBezTo>
                  <a:pt x="17339875" y="3516233"/>
                  <a:pt x="17333553" y="3516233"/>
                  <a:pt x="17327235" y="3516233"/>
                </a:cubicBezTo>
                <a:cubicBezTo>
                  <a:pt x="17327235" y="3519428"/>
                  <a:pt x="17327235" y="3519428"/>
                  <a:pt x="17327235" y="3522623"/>
                </a:cubicBezTo>
                <a:cubicBezTo>
                  <a:pt x="17314593" y="3522623"/>
                  <a:pt x="17308271" y="3522623"/>
                  <a:pt x="17301949" y="3522623"/>
                </a:cubicBezTo>
                <a:cubicBezTo>
                  <a:pt x="17289307" y="3525819"/>
                  <a:pt x="17282987" y="3529014"/>
                  <a:pt x="17264023" y="3529014"/>
                </a:cubicBezTo>
                <a:cubicBezTo>
                  <a:pt x="17264023" y="3532209"/>
                  <a:pt x="17257701" y="3532209"/>
                  <a:pt x="17257701" y="3538599"/>
                </a:cubicBezTo>
                <a:cubicBezTo>
                  <a:pt x="17232423" y="3535404"/>
                  <a:pt x="17238741" y="3535404"/>
                  <a:pt x="17213459" y="3538599"/>
                </a:cubicBezTo>
                <a:cubicBezTo>
                  <a:pt x="17207137" y="3538599"/>
                  <a:pt x="17207137" y="3544990"/>
                  <a:pt x="17200817" y="3544990"/>
                </a:cubicBezTo>
                <a:cubicBezTo>
                  <a:pt x="17194495" y="3548185"/>
                  <a:pt x="17188173" y="3548185"/>
                  <a:pt x="17181853" y="3548185"/>
                </a:cubicBezTo>
                <a:cubicBezTo>
                  <a:pt x="17162889" y="3557770"/>
                  <a:pt x="17137607" y="3557770"/>
                  <a:pt x="17137607" y="3576942"/>
                </a:cubicBezTo>
                <a:cubicBezTo>
                  <a:pt x="17124967" y="3576942"/>
                  <a:pt x="17131289" y="3586528"/>
                  <a:pt x="17118647" y="3586528"/>
                </a:cubicBezTo>
                <a:cubicBezTo>
                  <a:pt x="17112325" y="3586528"/>
                  <a:pt x="17106003" y="3586528"/>
                  <a:pt x="17093361" y="3586528"/>
                </a:cubicBezTo>
                <a:cubicBezTo>
                  <a:pt x="17099683" y="3605699"/>
                  <a:pt x="17087041" y="3612089"/>
                  <a:pt x="17061755" y="3608894"/>
                </a:cubicBezTo>
                <a:cubicBezTo>
                  <a:pt x="17074397" y="3599308"/>
                  <a:pt x="17055437" y="3599308"/>
                  <a:pt x="17068077" y="3586528"/>
                </a:cubicBezTo>
                <a:cubicBezTo>
                  <a:pt x="17061755" y="3586528"/>
                  <a:pt x="17049115" y="3586528"/>
                  <a:pt x="17036473" y="3586528"/>
                </a:cubicBezTo>
                <a:cubicBezTo>
                  <a:pt x="17036473" y="3586528"/>
                  <a:pt x="17036473" y="3583332"/>
                  <a:pt x="17036473" y="3583332"/>
                </a:cubicBezTo>
                <a:cubicBezTo>
                  <a:pt x="17011191" y="3583332"/>
                  <a:pt x="16992227" y="3583332"/>
                  <a:pt x="16966943" y="3583332"/>
                </a:cubicBezTo>
                <a:cubicBezTo>
                  <a:pt x="16973265" y="3592918"/>
                  <a:pt x="16998549" y="3586528"/>
                  <a:pt x="16992227" y="3602503"/>
                </a:cubicBezTo>
                <a:cubicBezTo>
                  <a:pt x="16966943" y="3612089"/>
                  <a:pt x="16998549" y="3628065"/>
                  <a:pt x="17004871" y="3637650"/>
                </a:cubicBezTo>
                <a:cubicBezTo>
                  <a:pt x="17004871" y="3637650"/>
                  <a:pt x="17004871" y="3640846"/>
                  <a:pt x="17004871" y="3640846"/>
                </a:cubicBezTo>
                <a:cubicBezTo>
                  <a:pt x="17023835" y="3653626"/>
                  <a:pt x="17055437" y="3653626"/>
                  <a:pt x="17061755" y="3675993"/>
                </a:cubicBezTo>
                <a:cubicBezTo>
                  <a:pt x="17061755" y="3675993"/>
                  <a:pt x="17068077" y="3675993"/>
                  <a:pt x="17068077" y="3675993"/>
                </a:cubicBezTo>
                <a:cubicBezTo>
                  <a:pt x="17099683" y="3672797"/>
                  <a:pt x="17106003" y="3685579"/>
                  <a:pt x="17137607" y="3679188"/>
                </a:cubicBezTo>
                <a:cubicBezTo>
                  <a:pt x="17156571" y="3666407"/>
                  <a:pt x="17156571" y="3666407"/>
                  <a:pt x="17137607" y="3653626"/>
                </a:cubicBezTo>
                <a:cubicBezTo>
                  <a:pt x="17143929" y="3653626"/>
                  <a:pt x="17143929" y="3653626"/>
                  <a:pt x="17143929" y="3653626"/>
                </a:cubicBezTo>
                <a:cubicBezTo>
                  <a:pt x="17150249" y="3647236"/>
                  <a:pt x="17181853" y="3653626"/>
                  <a:pt x="17181853" y="3640846"/>
                </a:cubicBezTo>
                <a:cubicBezTo>
                  <a:pt x="17181853" y="3631260"/>
                  <a:pt x="17213459" y="3640846"/>
                  <a:pt x="17226101" y="3637650"/>
                </a:cubicBezTo>
                <a:cubicBezTo>
                  <a:pt x="17226101" y="3631260"/>
                  <a:pt x="17232423" y="3631260"/>
                  <a:pt x="17238741" y="3631260"/>
                </a:cubicBezTo>
                <a:cubicBezTo>
                  <a:pt x="17251383" y="3624870"/>
                  <a:pt x="17270343" y="3624870"/>
                  <a:pt x="17289307" y="3624870"/>
                </a:cubicBezTo>
                <a:cubicBezTo>
                  <a:pt x="17301949" y="3634455"/>
                  <a:pt x="17333553" y="3628065"/>
                  <a:pt x="17339875" y="3637650"/>
                </a:cubicBezTo>
                <a:cubicBezTo>
                  <a:pt x="17339875" y="3637650"/>
                  <a:pt x="17339875" y="3640846"/>
                  <a:pt x="17339875" y="3640846"/>
                </a:cubicBezTo>
                <a:cubicBezTo>
                  <a:pt x="17320913" y="3650432"/>
                  <a:pt x="17276665" y="3644041"/>
                  <a:pt x="17264023" y="3660017"/>
                </a:cubicBezTo>
                <a:cubicBezTo>
                  <a:pt x="17245061" y="3669603"/>
                  <a:pt x="17232423" y="3682383"/>
                  <a:pt x="17200817" y="3669603"/>
                </a:cubicBezTo>
                <a:cubicBezTo>
                  <a:pt x="17200817" y="3672797"/>
                  <a:pt x="17200817" y="3672797"/>
                  <a:pt x="17200817" y="3675993"/>
                </a:cubicBezTo>
                <a:cubicBezTo>
                  <a:pt x="17188173" y="3685579"/>
                  <a:pt x="17150249" y="3675993"/>
                  <a:pt x="17137607" y="3685579"/>
                </a:cubicBezTo>
                <a:cubicBezTo>
                  <a:pt x="17131289" y="3704750"/>
                  <a:pt x="17080719" y="3717530"/>
                  <a:pt x="17112325" y="3736701"/>
                </a:cubicBezTo>
                <a:cubicBezTo>
                  <a:pt x="17118647" y="3736701"/>
                  <a:pt x="17118647" y="3736701"/>
                  <a:pt x="17118647" y="3736701"/>
                </a:cubicBezTo>
                <a:cubicBezTo>
                  <a:pt x="17124967" y="3743092"/>
                  <a:pt x="17137607" y="3739897"/>
                  <a:pt x="17143929" y="3739897"/>
                </a:cubicBezTo>
                <a:cubicBezTo>
                  <a:pt x="17156571" y="3743092"/>
                  <a:pt x="17156571" y="3746287"/>
                  <a:pt x="17156571" y="3752677"/>
                </a:cubicBezTo>
                <a:cubicBezTo>
                  <a:pt x="17175531" y="3752677"/>
                  <a:pt x="17188173" y="3752677"/>
                  <a:pt x="17207137" y="3752677"/>
                </a:cubicBezTo>
                <a:cubicBezTo>
                  <a:pt x="17213459" y="3752677"/>
                  <a:pt x="17226101" y="3752677"/>
                  <a:pt x="17232423" y="3752677"/>
                </a:cubicBezTo>
                <a:cubicBezTo>
                  <a:pt x="17245061" y="3752677"/>
                  <a:pt x="17257701" y="3752677"/>
                  <a:pt x="17264023" y="3752677"/>
                </a:cubicBezTo>
                <a:cubicBezTo>
                  <a:pt x="17289307" y="3746287"/>
                  <a:pt x="17289307" y="3759068"/>
                  <a:pt x="17308271" y="3755873"/>
                </a:cubicBezTo>
                <a:cubicBezTo>
                  <a:pt x="17320913" y="3759068"/>
                  <a:pt x="17314593" y="3765459"/>
                  <a:pt x="17314593" y="3775044"/>
                </a:cubicBezTo>
                <a:cubicBezTo>
                  <a:pt x="17301949" y="3784630"/>
                  <a:pt x="17282987" y="3771848"/>
                  <a:pt x="17264023" y="3768654"/>
                </a:cubicBezTo>
                <a:cubicBezTo>
                  <a:pt x="17270343" y="3784630"/>
                  <a:pt x="17238741" y="3781434"/>
                  <a:pt x="17257701" y="3794215"/>
                </a:cubicBezTo>
                <a:cubicBezTo>
                  <a:pt x="17257701" y="3803801"/>
                  <a:pt x="17257701" y="3806996"/>
                  <a:pt x="17276665" y="3806996"/>
                </a:cubicBezTo>
                <a:cubicBezTo>
                  <a:pt x="17282987" y="3806996"/>
                  <a:pt x="17295629" y="3810191"/>
                  <a:pt x="17301949" y="3813386"/>
                </a:cubicBezTo>
                <a:cubicBezTo>
                  <a:pt x="17314593" y="3822972"/>
                  <a:pt x="17301949" y="3819777"/>
                  <a:pt x="17301949" y="3832557"/>
                </a:cubicBezTo>
                <a:cubicBezTo>
                  <a:pt x="17295629" y="3832557"/>
                  <a:pt x="17289307" y="3832557"/>
                  <a:pt x="17282987" y="3832557"/>
                </a:cubicBezTo>
                <a:cubicBezTo>
                  <a:pt x="17270343" y="3832557"/>
                  <a:pt x="17257701" y="3832557"/>
                  <a:pt x="17238741" y="3832557"/>
                </a:cubicBezTo>
                <a:cubicBezTo>
                  <a:pt x="17232423" y="3835753"/>
                  <a:pt x="17213459" y="3832557"/>
                  <a:pt x="17213459" y="3838948"/>
                </a:cubicBezTo>
                <a:cubicBezTo>
                  <a:pt x="17200817" y="3838948"/>
                  <a:pt x="17194495" y="3835753"/>
                  <a:pt x="17188173" y="3832557"/>
                </a:cubicBezTo>
                <a:cubicBezTo>
                  <a:pt x="17175531" y="3832557"/>
                  <a:pt x="17175531" y="3838948"/>
                  <a:pt x="17162889" y="3838948"/>
                </a:cubicBezTo>
                <a:cubicBezTo>
                  <a:pt x="17143929" y="3838948"/>
                  <a:pt x="17131289" y="3829362"/>
                  <a:pt x="17106003" y="3832557"/>
                </a:cubicBezTo>
                <a:cubicBezTo>
                  <a:pt x="17099683" y="3832557"/>
                  <a:pt x="17093361" y="3832557"/>
                  <a:pt x="17093361" y="3829362"/>
                </a:cubicBezTo>
                <a:cubicBezTo>
                  <a:pt x="17093361" y="3829362"/>
                  <a:pt x="17087041" y="3829362"/>
                  <a:pt x="17087041" y="3829362"/>
                </a:cubicBezTo>
                <a:cubicBezTo>
                  <a:pt x="17087041" y="3838948"/>
                  <a:pt x="17061755" y="3838948"/>
                  <a:pt x="17055437" y="3845338"/>
                </a:cubicBezTo>
                <a:cubicBezTo>
                  <a:pt x="17049115" y="3845338"/>
                  <a:pt x="17049115" y="3845338"/>
                  <a:pt x="17042795" y="3845338"/>
                </a:cubicBezTo>
                <a:cubicBezTo>
                  <a:pt x="17055437" y="3880485"/>
                  <a:pt x="17099683" y="3890071"/>
                  <a:pt x="17137607" y="3909242"/>
                </a:cubicBezTo>
                <a:cubicBezTo>
                  <a:pt x="17143929" y="3909242"/>
                  <a:pt x="17143929" y="3909242"/>
                  <a:pt x="17143929" y="3909242"/>
                </a:cubicBezTo>
                <a:cubicBezTo>
                  <a:pt x="17156571" y="3909242"/>
                  <a:pt x="17162889" y="3909242"/>
                  <a:pt x="17175531" y="3909242"/>
                </a:cubicBezTo>
                <a:cubicBezTo>
                  <a:pt x="17175531" y="3902852"/>
                  <a:pt x="17181853" y="3899657"/>
                  <a:pt x="17200817" y="3899657"/>
                </a:cubicBezTo>
                <a:cubicBezTo>
                  <a:pt x="17226101" y="3915632"/>
                  <a:pt x="17282987" y="3896461"/>
                  <a:pt x="17352517" y="3906047"/>
                </a:cubicBezTo>
                <a:cubicBezTo>
                  <a:pt x="17358835" y="3883681"/>
                  <a:pt x="17396763" y="3883681"/>
                  <a:pt x="17428369" y="3877290"/>
                </a:cubicBezTo>
                <a:cubicBezTo>
                  <a:pt x="17409405" y="3886875"/>
                  <a:pt x="17422047" y="3893266"/>
                  <a:pt x="17409405" y="3899657"/>
                </a:cubicBezTo>
                <a:cubicBezTo>
                  <a:pt x="17384119" y="3899657"/>
                  <a:pt x="17377799" y="3909242"/>
                  <a:pt x="17352517" y="3909242"/>
                </a:cubicBezTo>
                <a:cubicBezTo>
                  <a:pt x="17346195" y="3922023"/>
                  <a:pt x="17358835" y="3922023"/>
                  <a:pt x="17358835" y="3931608"/>
                </a:cubicBezTo>
                <a:cubicBezTo>
                  <a:pt x="17339875" y="3934804"/>
                  <a:pt x="17327235" y="3937999"/>
                  <a:pt x="17308271" y="3944389"/>
                </a:cubicBezTo>
                <a:cubicBezTo>
                  <a:pt x="17289307" y="3941194"/>
                  <a:pt x="17289307" y="3950779"/>
                  <a:pt x="17276665" y="3947584"/>
                </a:cubicBezTo>
                <a:cubicBezTo>
                  <a:pt x="17270343" y="3947584"/>
                  <a:pt x="17270343" y="3947584"/>
                  <a:pt x="17264023" y="3947584"/>
                </a:cubicBezTo>
                <a:cubicBezTo>
                  <a:pt x="17264023" y="3944389"/>
                  <a:pt x="17257701" y="3944389"/>
                  <a:pt x="17251383" y="3944389"/>
                </a:cubicBezTo>
                <a:cubicBezTo>
                  <a:pt x="17226101" y="3937999"/>
                  <a:pt x="17219779" y="3937999"/>
                  <a:pt x="17200817" y="3944389"/>
                </a:cubicBezTo>
                <a:cubicBezTo>
                  <a:pt x="17188173" y="3941194"/>
                  <a:pt x="17181853" y="3944389"/>
                  <a:pt x="17181853" y="3947584"/>
                </a:cubicBezTo>
                <a:cubicBezTo>
                  <a:pt x="17162889" y="3947584"/>
                  <a:pt x="17137607" y="3947584"/>
                  <a:pt x="17131289" y="3953975"/>
                </a:cubicBezTo>
                <a:cubicBezTo>
                  <a:pt x="17106003" y="3969951"/>
                  <a:pt x="17055437" y="3966755"/>
                  <a:pt x="17030155" y="3953975"/>
                </a:cubicBezTo>
                <a:cubicBezTo>
                  <a:pt x="17023835" y="3966755"/>
                  <a:pt x="16998549" y="3963561"/>
                  <a:pt x="17004871" y="3982732"/>
                </a:cubicBezTo>
                <a:cubicBezTo>
                  <a:pt x="16985907" y="3985926"/>
                  <a:pt x="16998549" y="3992317"/>
                  <a:pt x="17004871" y="3998708"/>
                </a:cubicBezTo>
                <a:cubicBezTo>
                  <a:pt x="17017513" y="4011488"/>
                  <a:pt x="17049115" y="4014684"/>
                  <a:pt x="17055437" y="4037050"/>
                </a:cubicBezTo>
                <a:cubicBezTo>
                  <a:pt x="17049115" y="4037050"/>
                  <a:pt x="17049115" y="4037050"/>
                  <a:pt x="17042795" y="4037050"/>
                </a:cubicBezTo>
                <a:cubicBezTo>
                  <a:pt x="17049115" y="4049831"/>
                  <a:pt x="17030155" y="4046635"/>
                  <a:pt x="17030155" y="4059417"/>
                </a:cubicBezTo>
                <a:cubicBezTo>
                  <a:pt x="17049115" y="4069002"/>
                  <a:pt x="17061755" y="4084978"/>
                  <a:pt x="17061755" y="4091368"/>
                </a:cubicBezTo>
                <a:cubicBezTo>
                  <a:pt x="17061755" y="4091368"/>
                  <a:pt x="17061755" y="4094563"/>
                  <a:pt x="17061755" y="4097759"/>
                </a:cubicBezTo>
                <a:cubicBezTo>
                  <a:pt x="17030155" y="4088173"/>
                  <a:pt x="17011191" y="4097759"/>
                  <a:pt x="16985907" y="4091368"/>
                </a:cubicBezTo>
                <a:cubicBezTo>
                  <a:pt x="16979585" y="4091368"/>
                  <a:pt x="16973265" y="4091368"/>
                  <a:pt x="16966943" y="4091368"/>
                </a:cubicBezTo>
                <a:cubicBezTo>
                  <a:pt x="16966943" y="4094563"/>
                  <a:pt x="16966943" y="4097759"/>
                  <a:pt x="16960621" y="4097759"/>
                </a:cubicBezTo>
                <a:cubicBezTo>
                  <a:pt x="16954303" y="4094563"/>
                  <a:pt x="16954303" y="4097759"/>
                  <a:pt x="16954303" y="4100953"/>
                </a:cubicBezTo>
                <a:cubicBezTo>
                  <a:pt x="16929021" y="4104149"/>
                  <a:pt x="16891095" y="4097759"/>
                  <a:pt x="16891095" y="4113735"/>
                </a:cubicBezTo>
                <a:cubicBezTo>
                  <a:pt x="16884773" y="4113735"/>
                  <a:pt x="16878451" y="4110539"/>
                  <a:pt x="16872131" y="4107344"/>
                </a:cubicBezTo>
                <a:cubicBezTo>
                  <a:pt x="16859491" y="4107344"/>
                  <a:pt x="16846849" y="4107344"/>
                  <a:pt x="16834209" y="4107344"/>
                </a:cubicBezTo>
                <a:cubicBezTo>
                  <a:pt x="16827889" y="4113735"/>
                  <a:pt x="16815245" y="4116930"/>
                  <a:pt x="16796281" y="4116930"/>
                </a:cubicBezTo>
                <a:cubicBezTo>
                  <a:pt x="16783639" y="4126515"/>
                  <a:pt x="16752036" y="4120125"/>
                  <a:pt x="16739394" y="4129710"/>
                </a:cubicBezTo>
                <a:cubicBezTo>
                  <a:pt x="16733076" y="4129710"/>
                  <a:pt x="16726754" y="4129710"/>
                  <a:pt x="16720433" y="4129710"/>
                </a:cubicBezTo>
                <a:cubicBezTo>
                  <a:pt x="16714112" y="4129710"/>
                  <a:pt x="16714112" y="4129710"/>
                  <a:pt x="16714112" y="4123320"/>
                </a:cubicBezTo>
                <a:cubicBezTo>
                  <a:pt x="16701470" y="4123320"/>
                  <a:pt x="16682506" y="4123320"/>
                  <a:pt x="16669864" y="4123320"/>
                </a:cubicBezTo>
                <a:cubicBezTo>
                  <a:pt x="16669864" y="4129710"/>
                  <a:pt x="16663542" y="4129710"/>
                  <a:pt x="16663542" y="4136101"/>
                </a:cubicBezTo>
                <a:cubicBezTo>
                  <a:pt x="16644582" y="4136101"/>
                  <a:pt x="16638260" y="4129710"/>
                  <a:pt x="16625619" y="4129710"/>
                </a:cubicBezTo>
                <a:cubicBezTo>
                  <a:pt x="16619298" y="4129710"/>
                  <a:pt x="16606657" y="4129710"/>
                  <a:pt x="16600336" y="4123320"/>
                </a:cubicBezTo>
                <a:cubicBezTo>
                  <a:pt x="16587694" y="4126515"/>
                  <a:pt x="16587694" y="4120125"/>
                  <a:pt x="16575053" y="4116930"/>
                </a:cubicBezTo>
                <a:cubicBezTo>
                  <a:pt x="16556090" y="4129710"/>
                  <a:pt x="16530807" y="4142491"/>
                  <a:pt x="16492881" y="4139296"/>
                </a:cubicBezTo>
                <a:cubicBezTo>
                  <a:pt x="16486561" y="4139296"/>
                  <a:pt x="16480240" y="4139296"/>
                  <a:pt x="16473919" y="4139296"/>
                </a:cubicBezTo>
                <a:cubicBezTo>
                  <a:pt x="16473919" y="4152077"/>
                  <a:pt x="16442314" y="4145686"/>
                  <a:pt x="16448636" y="4161662"/>
                </a:cubicBezTo>
                <a:cubicBezTo>
                  <a:pt x="16429673" y="4164857"/>
                  <a:pt x="16435995" y="4177639"/>
                  <a:pt x="16417031" y="4177639"/>
                </a:cubicBezTo>
                <a:cubicBezTo>
                  <a:pt x="16417031" y="4184029"/>
                  <a:pt x="16410711" y="4184029"/>
                  <a:pt x="16404390" y="4184029"/>
                </a:cubicBezTo>
                <a:cubicBezTo>
                  <a:pt x="16404390" y="4187224"/>
                  <a:pt x="16404390" y="4187224"/>
                  <a:pt x="16404390" y="4190419"/>
                </a:cubicBezTo>
                <a:cubicBezTo>
                  <a:pt x="16410711" y="4196810"/>
                  <a:pt x="16417031" y="4200005"/>
                  <a:pt x="16435995" y="4200005"/>
                </a:cubicBezTo>
                <a:cubicBezTo>
                  <a:pt x="16442314" y="4206395"/>
                  <a:pt x="16454957" y="4203200"/>
                  <a:pt x="16461278" y="4212786"/>
                </a:cubicBezTo>
                <a:cubicBezTo>
                  <a:pt x="16473919" y="4212786"/>
                  <a:pt x="16486561" y="4212786"/>
                  <a:pt x="16499202" y="4212786"/>
                </a:cubicBezTo>
                <a:cubicBezTo>
                  <a:pt x="16499202" y="4209591"/>
                  <a:pt x="16499202" y="4206395"/>
                  <a:pt x="16499202" y="4206395"/>
                </a:cubicBezTo>
                <a:cubicBezTo>
                  <a:pt x="16505524" y="4206395"/>
                  <a:pt x="16511845" y="4206395"/>
                  <a:pt x="16518165" y="4206395"/>
                </a:cubicBezTo>
                <a:cubicBezTo>
                  <a:pt x="16524486" y="4206395"/>
                  <a:pt x="16524486" y="4200005"/>
                  <a:pt x="16537128" y="4200005"/>
                </a:cubicBezTo>
                <a:cubicBezTo>
                  <a:pt x="16549769" y="4187224"/>
                  <a:pt x="16581374" y="4180833"/>
                  <a:pt x="16594015" y="4168053"/>
                </a:cubicBezTo>
                <a:cubicBezTo>
                  <a:pt x="16625619" y="4171248"/>
                  <a:pt x="16625619" y="4158468"/>
                  <a:pt x="16650903" y="4161662"/>
                </a:cubicBezTo>
                <a:cubicBezTo>
                  <a:pt x="16657224" y="4180833"/>
                  <a:pt x="16644582" y="4174443"/>
                  <a:pt x="16682506" y="4184029"/>
                </a:cubicBezTo>
                <a:cubicBezTo>
                  <a:pt x="16657224" y="4196810"/>
                  <a:pt x="16650903" y="4190419"/>
                  <a:pt x="16612977" y="4193615"/>
                </a:cubicBezTo>
                <a:cubicBezTo>
                  <a:pt x="16625619" y="4219176"/>
                  <a:pt x="16612977" y="4225566"/>
                  <a:pt x="16625619" y="4244738"/>
                </a:cubicBezTo>
                <a:cubicBezTo>
                  <a:pt x="16612977" y="4241542"/>
                  <a:pt x="16612977" y="4251128"/>
                  <a:pt x="16600336" y="4254323"/>
                </a:cubicBezTo>
                <a:cubicBezTo>
                  <a:pt x="16594015" y="4241542"/>
                  <a:pt x="16562410" y="4241542"/>
                  <a:pt x="16549769" y="4254323"/>
                </a:cubicBezTo>
                <a:cubicBezTo>
                  <a:pt x="16543448" y="4254323"/>
                  <a:pt x="16543448" y="4254323"/>
                  <a:pt x="16537128" y="4254323"/>
                </a:cubicBezTo>
                <a:cubicBezTo>
                  <a:pt x="16524486" y="4257518"/>
                  <a:pt x="16518165" y="4260713"/>
                  <a:pt x="16518165" y="4270299"/>
                </a:cubicBezTo>
                <a:cubicBezTo>
                  <a:pt x="16518165" y="4270299"/>
                  <a:pt x="16511845" y="4270299"/>
                  <a:pt x="16511845" y="4270299"/>
                </a:cubicBezTo>
                <a:cubicBezTo>
                  <a:pt x="16505524" y="4273495"/>
                  <a:pt x="16492881" y="4270299"/>
                  <a:pt x="16492881" y="4276689"/>
                </a:cubicBezTo>
                <a:cubicBezTo>
                  <a:pt x="16486561" y="4276689"/>
                  <a:pt x="16480240" y="4276689"/>
                  <a:pt x="16473919" y="4276689"/>
                </a:cubicBezTo>
                <a:cubicBezTo>
                  <a:pt x="16473919" y="4283080"/>
                  <a:pt x="16473919" y="4289470"/>
                  <a:pt x="16473919" y="4292666"/>
                </a:cubicBezTo>
                <a:cubicBezTo>
                  <a:pt x="16467598" y="4318227"/>
                  <a:pt x="16499202" y="4318227"/>
                  <a:pt x="16518165" y="4327813"/>
                </a:cubicBezTo>
                <a:cubicBezTo>
                  <a:pt x="16511845" y="4318227"/>
                  <a:pt x="16556090" y="4318227"/>
                  <a:pt x="16549769" y="4327813"/>
                </a:cubicBezTo>
                <a:cubicBezTo>
                  <a:pt x="16549769" y="4331008"/>
                  <a:pt x="16549769" y="4334203"/>
                  <a:pt x="16549769" y="4337398"/>
                </a:cubicBezTo>
                <a:cubicBezTo>
                  <a:pt x="16575053" y="4343789"/>
                  <a:pt x="16600336" y="4346984"/>
                  <a:pt x="16625619" y="4353375"/>
                </a:cubicBezTo>
                <a:cubicBezTo>
                  <a:pt x="16650903" y="4340593"/>
                  <a:pt x="16695148" y="4346984"/>
                  <a:pt x="16720433" y="4337398"/>
                </a:cubicBezTo>
                <a:cubicBezTo>
                  <a:pt x="16726754" y="4337398"/>
                  <a:pt x="16733076" y="4337398"/>
                  <a:pt x="16739394" y="4337398"/>
                </a:cubicBezTo>
                <a:cubicBezTo>
                  <a:pt x="16752036" y="4340593"/>
                  <a:pt x="16777319" y="4321422"/>
                  <a:pt x="16770997" y="4343789"/>
                </a:cubicBezTo>
                <a:cubicBezTo>
                  <a:pt x="16808925" y="4343789"/>
                  <a:pt x="16827889" y="4331008"/>
                  <a:pt x="16840527" y="4353375"/>
                </a:cubicBezTo>
                <a:cubicBezTo>
                  <a:pt x="16808925" y="4366155"/>
                  <a:pt x="16840527" y="4375740"/>
                  <a:pt x="16859491" y="4382131"/>
                </a:cubicBezTo>
                <a:cubicBezTo>
                  <a:pt x="16834209" y="4385326"/>
                  <a:pt x="16796281" y="4359764"/>
                  <a:pt x="16796281" y="4385326"/>
                </a:cubicBezTo>
                <a:cubicBezTo>
                  <a:pt x="16789961" y="4385326"/>
                  <a:pt x="16783639" y="4378936"/>
                  <a:pt x="16764676" y="4382131"/>
                </a:cubicBezTo>
                <a:cubicBezTo>
                  <a:pt x="16764676" y="4382131"/>
                  <a:pt x="16758358" y="4382131"/>
                  <a:pt x="16758358" y="4382131"/>
                </a:cubicBezTo>
                <a:cubicBezTo>
                  <a:pt x="16745715" y="4394911"/>
                  <a:pt x="16701470" y="4385326"/>
                  <a:pt x="16695148" y="4404497"/>
                </a:cubicBezTo>
                <a:cubicBezTo>
                  <a:pt x="16720433" y="4404497"/>
                  <a:pt x="16733076" y="4414083"/>
                  <a:pt x="16739394" y="4430059"/>
                </a:cubicBezTo>
                <a:cubicBezTo>
                  <a:pt x="16752036" y="4430059"/>
                  <a:pt x="16758358" y="4433254"/>
                  <a:pt x="16764676" y="4436449"/>
                </a:cubicBezTo>
                <a:cubicBezTo>
                  <a:pt x="16770997" y="4436449"/>
                  <a:pt x="16777319" y="4439644"/>
                  <a:pt x="16783639" y="4442840"/>
                </a:cubicBezTo>
                <a:cubicBezTo>
                  <a:pt x="16783639" y="4446035"/>
                  <a:pt x="16783639" y="4449230"/>
                  <a:pt x="16783639" y="4452425"/>
                </a:cubicBezTo>
                <a:cubicBezTo>
                  <a:pt x="16796281" y="4458816"/>
                  <a:pt x="16821567" y="4455620"/>
                  <a:pt x="16815245" y="4474791"/>
                </a:cubicBezTo>
                <a:cubicBezTo>
                  <a:pt x="16815245" y="4474791"/>
                  <a:pt x="16815245" y="4477987"/>
                  <a:pt x="16815245" y="4481182"/>
                </a:cubicBezTo>
                <a:cubicBezTo>
                  <a:pt x="16815245" y="4481182"/>
                  <a:pt x="16815245" y="4484377"/>
                  <a:pt x="16815245" y="4484377"/>
                </a:cubicBezTo>
                <a:cubicBezTo>
                  <a:pt x="16815245" y="4487573"/>
                  <a:pt x="16815245" y="4490767"/>
                  <a:pt x="16808925" y="4490767"/>
                </a:cubicBezTo>
                <a:cubicBezTo>
                  <a:pt x="16827889" y="4503548"/>
                  <a:pt x="16834209" y="4516329"/>
                  <a:pt x="16840527" y="4529110"/>
                </a:cubicBezTo>
                <a:cubicBezTo>
                  <a:pt x="16840527" y="4529110"/>
                  <a:pt x="16834209" y="4529110"/>
                  <a:pt x="16834209" y="4529110"/>
                </a:cubicBezTo>
                <a:cubicBezTo>
                  <a:pt x="16796281" y="4535500"/>
                  <a:pt x="16770997" y="4529110"/>
                  <a:pt x="16745715" y="4535500"/>
                </a:cubicBezTo>
                <a:cubicBezTo>
                  <a:pt x="16733076" y="4535500"/>
                  <a:pt x="16726754" y="4538695"/>
                  <a:pt x="16720433" y="4545086"/>
                </a:cubicBezTo>
                <a:cubicBezTo>
                  <a:pt x="16720433" y="4548281"/>
                  <a:pt x="16720433" y="4548281"/>
                  <a:pt x="16720433" y="4551476"/>
                </a:cubicBezTo>
                <a:cubicBezTo>
                  <a:pt x="16720433" y="4554671"/>
                  <a:pt x="16726754" y="4557867"/>
                  <a:pt x="16733076" y="4561062"/>
                </a:cubicBezTo>
                <a:cubicBezTo>
                  <a:pt x="16752036" y="4564257"/>
                  <a:pt x="16758358" y="4570647"/>
                  <a:pt x="16764676" y="4583428"/>
                </a:cubicBezTo>
                <a:cubicBezTo>
                  <a:pt x="16764676" y="4586624"/>
                  <a:pt x="16764676" y="4589818"/>
                  <a:pt x="16770997" y="4589818"/>
                </a:cubicBezTo>
                <a:cubicBezTo>
                  <a:pt x="16796281" y="4589818"/>
                  <a:pt x="16815245" y="4593014"/>
                  <a:pt x="16821567" y="4605795"/>
                </a:cubicBezTo>
                <a:cubicBezTo>
                  <a:pt x="16834209" y="4621771"/>
                  <a:pt x="16859491" y="4628161"/>
                  <a:pt x="16891095" y="4628161"/>
                </a:cubicBezTo>
                <a:cubicBezTo>
                  <a:pt x="16897415" y="4656918"/>
                  <a:pt x="16891095" y="4669698"/>
                  <a:pt x="16929021" y="4688869"/>
                </a:cubicBezTo>
                <a:cubicBezTo>
                  <a:pt x="16941661" y="4685674"/>
                  <a:pt x="16941661" y="4692065"/>
                  <a:pt x="16954303" y="4692065"/>
                </a:cubicBezTo>
                <a:cubicBezTo>
                  <a:pt x="16998549" y="4692065"/>
                  <a:pt x="16922701" y="4727212"/>
                  <a:pt x="16916379" y="4708041"/>
                </a:cubicBezTo>
                <a:cubicBezTo>
                  <a:pt x="16903737" y="4720822"/>
                  <a:pt x="16884773" y="4711236"/>
                  <a:pt x="16865809" y="4708041"/>
                </a:cubicBezTo>
                <a:cubicBezTo>
                  <a:pt x="16865809" y="4724017"/>
                  <a:pt x="16834209" y="4720822"/>
                  <a:pt x="16834209" y="4736798"/>
                </a:cubicBezTo>
                <a:cubicBezTo>
                  <a:pt x="16789961" y="4714431"/>
                  <a:pt x="16726754" y="4736798"/>
                  <a:pt x="16663542" y="4730407"/>
                </a:cubicBezTo>
                <a:cubicBezTo>
                  <a:pt x="16663542" y="4746383"/>
                  <a:pt x="16631941" y="4733602"/>
                  <a:pt x="16625619" y="4730407"/>
                </a:cubicBezTo>
                <a:cubicBezTo>
                  <a:pt x="16606657" y="4739993"/>
                  <a:pt x="16644582" y="4746383"/>
                  <a:pt x="16619298" y="4752774"/>
                </a:cubicBezTo>
                <a:cubicBezTo>
                  <a:pt x="16594015" y="4749578"/>
                  <a:pt x="16600336" y="4768749"/>
                  <a:pt x="16575053" y="4768749"/>
                </a:cubicBezTo>
                <a:cubicBezTo>
                  <a:pt x="16568731" y="4768749"/>
                  <a:pt x="16562410" y="4768749"/>
                  <a:pt x="16549769" y="4768749"/>
                </a:cubicBezTo>
                <a:cubicBezTo>
                  <a:pt x="16562410" y="4778335"/>
                  <a:pt x="16581374" y="4791116"/>
                  <a:pt x="16562410" y="4803896"/>
                </a:cubicBezTo>
                <a:cubicBezTo>
                  <a:pt x="16543448" y="4800702"/>
                  <a:pt x="16543448" y="4810287"/>
                  <a:pt x="16524486" y="4807092"/>
                </a:cubicBezTo>
                <a:cubicBezTo>
                  <a:pt x="16524486" y="4810287"/>
                  <a:pt x="16524486" y="4813482"/>
                  <a:pt x="16518165" y="4813482"/>
                </a:cubicBezTo>
                <a:cubicBezTo>
                  <a:pt x="16524486" y="4826263"/>
                  <a:pt x="16511845" y="4829458"/>
                  <a:pt x="16511845" y="4835849"/>
                </a:cubicBezTo>
                <a:cubicBezTo>
                  <a:pt x="16499202" y="4835849"/>
                  <a:pt x="16486561" y="4835849"/>
                  <a:pt x="16473919" y="4835849"/>
                </a:cubicBezTo>
                <a:cubicBezTo>
                  <a:pt x="16473919" y="4835849"/>
                  <a:pt x="16467598" y="4835849"/>
                  <a:pt x="16467598" y="4835849"/>
                </a:cubicBezTo>
                <a:cubicBezTo>
                  <a:pt x="16461278" y="4845434"/>
                  <a:pt x="16461278" y="4858215"/>
                  <a:pt x="16448636" y="4861410"/>
                </a:cubicBezTo>
                <a:cubicBezTo>
                  <a:pt x="16417031" y="4861410"/>
                  <a:pt x="16366464" y="4848629"/>
                  <a:pt x="16341181" y="4861410"/>
                </a:cubicBezTo>
                <a:cubicBezTo>
                  <a:pt x="16315897" y="4861410"/>
                  <a:pt x="16290614" y="4861410"/>
                  <a:pt x="16265331" y="4861410"/>
                </a:cubicBezTo>
                <a:cubicBezTo>
                  <a:pt x="16259011" y="4861410"/>
                  <a:pt x="16252690" y="4861410"/>
                  <a:pt x="16246368" y="4861410"/>
                </a:cubicBezTo>
                <a:cubicBezTo>
                  <a:pt x="16227406" y="4870996"/>
                  <a:pt x="16208444" y="4883776"/>
                  <a:pt x="16170518" y="4880581"/>
                </a:cubicBezTo>
                <a:cubicBezTo>
                  <a:pt x="16170518" y="4883776"/>
                  <a:pt x="16164198" y="4883776"/>
                  <a:pt x="16157877" y="4883776"/>
                </a:cubicBezTo>
                <a:cubicBezTo>
                  <a:pt x="16157877" y="4890167"/>
                  <a:pt x="16113632" y="4896558"/>
                  <a:pt x="16107310" y="4883776"/>
                </a:cubicBezTo>
                <a:cubicBezTo>
                  <a:pt x="16075706" y="4886972"/>
                  <a:pt x="16069385" y="4874191"/>
                  <a:pt x="16050422" y="4867800"/>
                </a:cubicBezTo>
                <a:cubicBezTo>
                  <a:pt x="16050422" y="4867800"/>
                  <a:pt x="16044101" y="4867800"/>
                  <a:pt x="16044101" y="4867800"/>
                </a:cubicBezTo>
                <a:cubicBezTo>
                  <a:pt x="16031460" y="4874191"/>
                  <a:pt x="15993534" y="4890167"/>
                  <a:pt x="15980893" y="4880581"/>
                </a:cubicBezTo>
                <a:cubicBezTo>
                  <a:pt x="15955610" y="4883776"/>
                  <a:pt x="15955610" y="4896558"/>
                  <a:pt x="15968251" y="4912533"/>
                </a:cubicBezTo>
                <a:cubicBezTo>
                  <a:pt x="15961931" y="4912533"/>
                  <a:pt x="15961931" y="4912533"/>
                  <a:pt x="15955610" y="4912533"/>
                </a:cubicBezTo>
                <a:cubicBezTo>
                  <a:pt x="15942968" y="4912533"/>
                  <a:pt x="15949289" y="4928509"/>
                  <a:pt x="15930327" y="4928509"/>
                </a:cubicBezTo>
                <a:cubicBezTo>
                  <a:pt x="15917684" y="4928509"/>
                  <a:pt x="15911365" y="4922119"/>
                  <a:pt x="15898722" y="4922119"/>
                </a:cubicBezTo>
                <a:cubicBezTo>
                  <a:pt x="15886081" y="4915729"/>
                  <a:pt x="15873439" y="4915729"/>
                  <a:pt x="15860798" y="4922119"/>
                </a:cubicBezTo>
                <a:cubicBezTo>
                  <a:pt x="15822872" y="4918924"/>
                  <a:pt x="15822872" y="4938095"/>
                  <a:pt x="15784948" y="4934900"/>
                </a:cubicBezTo>
                <a:cubicBezTo>
                  <a:pt x="15778626" y="4922119"/>
                  <a:pt x="15753343" y="4918924"/>
                  <a:pt x="15734381" y="4912533"/>
                </a:cubicBezTo>
                <a:cubicBezTo>
                  <a:pt x="15709097" y="4915729"/>
                  <a:pt x="15696455" y="4909338"/>
                  <a:pt x="15677493" y="4906143"/>
                </a:cubicBezTo>
                <a:cubicBezTo>
                  <a:pt x="15664852" y="4906143"/>
                  <a:pt x="15658531" y="4906143"/>
                  <a:pt x="15652209" y="4906143"/>
                </a:cubicBezTo>
                <a:cubicBezTo>
                  <a:pt x="15652209" y="4909338"/>
                  <a:pt x="15652209" y="4912533"/>
                  <a:pt x="15639568" y="4912533"/>
                </a:cubicBezTo>
                <a:cubicBezTo>
                  <a:pt x="15620605" y="4912533"/>
                  <a:pt x="15626926" y="4902947"/>
                  <a:pt x="15601643" y="4906143"/>
                </a:cubicBezTo>
                <a:cubicBezTo>
                  <a:pt x="15601643" y="4909338"/>
                  <a:pt x="15601643" y="4912533"/>
                  <a:pt x="15589002" y="4912533"/>
                </a:cubicBezTo>
                <a:cubicBezTo>
                  <a:pt x="15582680" y="4912533"/>
                  <a:pt x="15582680" y="4915729"/>
                  <a:pt x="15576359" y="4918924"/>
                </a:cubicBezTo>
                <a:cubicBezTo>
                  <a:pt x="15576359" y="4918924"/>
                  <a:pt x="15576359" y="4922119"/>
                  <a:pt x="15576359" y="4922119"/>
                </a:cubicBezTo>
                <a:cubicBezTo>
                  <a:pt x="15544755" y="4925314"/>
                  <a:pt x="15557397" y="4906143"/>
                  <a:pt x="15525792" y="4912533"/>
                </a:cubicBezTo>
                <a:cubicBezTo>
                  <a:pt x="15525792" y="4912533"/>
                  <a:pt x="15525792" y="4915729"/>
                  <a:pt x="15525792" y="4918924"/>
                </a:cubicBezTo>
                <a:cubicBezTo>
                  <a:pt x="15500509" y="4912533"/>
                  <a:pt x="15468906" y="4909338"/>
                  <a:pt x="15437301" y="4912533"/>
                </a:cubicBezTo>
                <a:cubicBezTo>
                  <a:pt x="15424659" y="4902947"/>
                  <a:pt x="15399375" y="4906143"/>
                  <a:pt x="15386734" y="4896558"/>
                </a:cubicBezTo>
                <a:cubicBezTo>
                  <a:pt x="15386734" y="4893362"/>
                  <a:pt x="15386734" y="4893362"/>
                  <a:pt x="15386734" y="4890167"/>
                </a:cubicBezTo>
                <a:cubicBezTo>
                  <a:pt x="15374092" y="4890167"/>
                  <a:pt x="15361451" y="4890167"/>
                  <a:pt x="15342489" y="4890167"/>
                </a:cubicBezTo>
                <a:cubicBezTo>
                  <a:pt x="15348809" y="4883776"/>
                  <a:pt x="15367772" y="4880581"/>
                  <a:pt x="15355130" y="4880581"/>
                </a:cubicBezTo>
                <a:cubicBezTo>
                  <a:pt x="15310884" y="4877386"/>
                  <a:pt x="15272958" y="4877386"/>
                  <a:pt x="15253996" y="4890167"/>
                </a:cubicBezTo>
                <a:cubicBezTo>
                  <a:pt x="15247675" y="4883776"/>
                  <a:pt x="15235034" y="4883776"/>
                  <a:pt x="15235034" y="4890167"/>
                </a:cubicBezTo>
                <a:cubicBezTo>
                  <a:pt x="15222392" y="4883776"/>
                  <a:pt x="15203429" y="4877386"/>
                  <a:pt x="15203429" y="4861410"/>
                </a:cubicBezTo>
                <a:cubicBezTo>
                  <a:pt x="15146543" y="4861410"/>
                  <a:pt x="15095976" y="4861410"/>
                  <a:pt x="15064371" y="4874191"/>
                </a:cubicBezTo>
                <a:cubicBezTo>
                  <a:pt x="15058050" y="4874191"/>
                  <a:pt x="15051729" y="4874191"/>
                  <a:pt x="15045409" y="4874191"/>
                </a:cubicBezTo>
                <a:cubicBezTo>
                  <a:pt x="15039088" y="4874191"/>
                  <a:pt x="15032767" y="4874191"/>
                  <a:pt x="15020126" y="4874191"/>
                </a:cubicBezTo>
                <a:cubicBezTo>
                  <a:pt x="15020126" y="4880581"/>
                  <a:pt x="15001162" y="4877386"/>
                  <a:pt x="14988521" y="4880581"/>
                </a:cubicBezTo>
                <a:cubicBezTo>
                  <a:pt x="15001162" y="4890167"/>
                  <a:pt x="15001162" y="4909338"/>
                  <a:pt x="15039088" y="4906143"/>
                </a:cubicBezTo>
                <a:cubicBezTo>
                  <a:pt x="15051729" y="4906143"/>
                  <a:pt x="15051729" y="4906143"/>
                  <a:pt x="15058050" y="4912533"/>
                </a:cubicBezTo>
                <a:cubicBezTo>
                  <a:pt x="15064371" y="4912533"/>
                  <a:pt x="15077012" y="4915729"/>
                  <a:pt x="15083334" y="4918924"/>
                </a:cubicBezTo>
                <a:cubicBezTo>
                  <a:pt x="15121259" y="4912533"/>
                  <a:pt x="15133900" y="4925314"/>
                  <a:pt x="15165505" y="4922119"/>
                </a:cubicBezTo>
                <a:cubicBezTo>
                  <a:pt x="15165505" y="4931705"/>
                  <a:pt x="15184467" y="4928509"/>
                  <a:pt x="15203429" y="4928509"/>
                </a:cubicBezTo>
                <a:cubicBezTo>
                  <a:pt x="15209751" y="4928509"/>
                  <a:pt x="15222392" y="4928509"/>
                  <a:pt x="15235034" y="4928509"/>
                </a:cubicBezTo>
                <a:cubicBezTo>
                  <a:pt x="15235034" y="4912533"/>
                  <a:pt x="15266639" y="4909338"/>
                  <a:pt x="15279280" y="4918924"/>
                </a:cubicBezTo>
                <a:cubicBezTo>
                  <a:pt x="15285601" y="4918924"/>
                  <a:pt x="15285601" y="4918924"/>
                  <a:pt x="15291922" y="4918924"/>
                </a:cubicBezTo>
                <a:cubicBezTo>
                  <a:pt x="15298242" y="4918924"/>
                  <a:pt x="15298242" y="4918924"/>
                  <a:pt x="15304563" y="4918924"/>
                </a:cubicBezTo>
                <a:cubicBezTo>
                  <a:pt x="15317205" y="4918924"/>
                  <a:pt x="15336168" y="4918924"/>
                  <a:pt x="15355130" y="4918924"/>
                </a:cubicBezTo>
                <a:cubicBezTo>
                  <a:pt x="15367772" y="4918924"/>
                  <a:pt x="15367772" y="4925314"/>
                  <a:pt x="15386734" y="4922119"/>
                </a:cubicBezTo>
                <a:cubicBezTo>
                  <a:pt x="15393056" y="4922119"/>
                  <a:pt x="15393056" y="4922119"/>
                  <a:pt x="15393056" y="4922119"/>
                </a:cubicBezTo>
                <a:cubicBezTo>
                  <a:pt x="15449942" y="4934900"/>
                  <a:pt x="15519473" y="4925314"/>
                  <a:pt x="15563718" y="4934900"/>
                </a:cubicBezTo>
                <a:cubicBezTo>
                  <a:pt x="15563718" y="4938095"/>
                  <a:pt x="15576359" y="4938095"/>
                  <a:pt x="15582680" y="4938095"/>
                </a:cubicBezTo>
                <a:cubicBezTo>
                  <a:pt x="15582680" y="4950876"/>
                  <a:pt x="15614285" y="4941290"/>
                  <a:pt x="15626926" y="4944485"/>
                </a:cubicBezTo>
                <a:cubicBezTo>
                  <a:pt x="15633247" y="4963656"/>
                  <a:pt x="15633247" y="4957266"/>
                  <a:pt x="15614285" y="4966852"/>
                </a:cubicBezTo>
                <a:cubicBezTo>
                  <a:pt x="15645888" y="4966852"/>
                  <a:pt x="15639568" y="4957266"/>
                  <a:pt x="15633247" y="4944485"/>
                </a:cubicBezTo>
                <a:cubicBezTo>
                  <a:pt x="15645888" y="4954071"/>
                  <a:pt x="15671172" y="4950876"/>
                  <a:pt x="15683814" y="4960461"/>
                </a:cubicBezTo>
                <a:cubicBezTo>
                  <a:pt x="15721738" y="4957266"/>
                  <a:pt x="15734381" y="4966852"/>
                  <a:pt x="15759664" y="4966852"/>
                </a:cubicBezTo>
                <a:cubicBezTo>
                  <a:pt x="15772305" y="4966852"/>
                  <a:pt x="15778626" y="4966852"/>
                  <a:pt x="15784948" y="4966852"/>
                </a:cubicBezTo>
                <a:cubicBezTo>
                  <a:pt x="15784948" y="4970047"/>
                  <a:pt x="15791269" y="4973242"/>
                  <a:pt x="15797589" y="4973242"/>
                </a:cubicBezTo>
                <a:cubicBezTo>
                  <a:pt x="15822872" y="4966852"/>
                  <a:pt x="15810231" y="4986023"/>
                  <a:pt x="15835514" y="4982827"/>
                </a:cubicBezTo>
                <a:cubicBezTo>
                  <a:pt x="15848155" y="4982827"/>
                  <a:pt x="15860798" y="4982827"/>
                  <a:pt x="15860798" y="4976437"/>
                </a:cubicBezTo>
                <a:cubicBezTo>
                  <a:pt x="15873439" y="4979632"/>
                  <a:pt x="15905043" y="4970047"/>
                  <a:pt x="15905043" y="4982827"/>
                </a:cubicBezTo>
                <a:cubicBezTo>
                  <a:pt x="15917684" y="4982827"/>
                  <a:pt x="15930327" y="4982827"/>
                  <a:pt x="15930327" y="4976437"/>
                </a:cubicBezTo>
                <a:cubicBezTo>
                  <a:pt x="15936648" y="4979632"/>
                  <a:pt x="15949289" y="4976437"/>
                  <a:pt x="15949289" y="4982827"/>
                </a:cubicBezTo>
                <a:cubicBezTo>
                  <a:pt x="15993534" y="4986023"/>
                  <a:pt x="16025139" y="4995609"/>
                  <a:pt x="16075706" y="4992413"/>
                </a:cubicBezTo>
                <a:cubicBezTo>
                  <a:pt x="16094668" y="4995609"/>
                  <a:pt x="16100989" y="4989218"/>
                  <a:pt x="16107310" y="4989218"/>
                </a:cubicBezTo>
                <a:cubicBezTo>
                  <a:pt x="16132594" y="4992413"/>
                  <a:pt x="16170518" y="4982827"/>
                  <a:pt x="16176839" y="4992413"/>
                </a:cubicBezTo>
                <a:cubicBezTo>
                  <a:pt x="16183161" y="4992413"/>
                  <a:pt x="16189482" y="4992413"/>
                  <a:pt x="16195802" y="4992413"/>
                </a:cubicBezTo>
                <a:cubicBezTo>
                  <a:pt x="16195802" y="4992413"/>
                  <a:pt x="16202123" y="4992413"/>
                  <a:pt x="16202123" y="4992413"/>
                </a:cubicBezTo>
                <a:cubicBezTo>
                  <a:pt x="16214765" y="4995609"/>
                  <a:pt x="16221085" y="4998803"/>
                  <a:pt x="16227406" y="5005194"/>
                </a:cubicBezTo>
                <a:cubicBezTo>
                  <a:pt x="16233727" y="5005194"/>
                  <a:pt x="16240047" y="5005194"/>
                  <a:pt x="16246368" y="5005194"/>
                </a:cubicBezTo>
                <a:cubicBezTo>
                  <a:pt x="16252690" y="5005194"/>
                  <a:pt x="16259011" y="5005194"/>
                  <a:pt x="16265331" y="5005194"/>
                </a:cubicBezTo>
                <a:cubicBezTo>
                  <a:pt x="16315897" y="5030756"/>
                  <a:pt x="16379107" y="5014780"/>
                  <a:pt x="16423352" y="5043536"/>
                </a:cubicBezTo>
                <a:cubicBezTo>
                  <a:pt x="16461278" y="5043536"/>
                  <a:pt x="16486561" y="5053122"/>
                  <a:pt x="16518165" y="5053122"/>
                </a:cubicBezTo>
                <a:cubicBezTo>
                  <a:pt x="16556090" y="5046731"/>
                  <a:pt x="16562410" y="5078683"/>
                  <a:pt x="16587694" y="5065903"/>
                </a:cubicBezTo>
                <a:cubicBezTo>
                  <a:pt x="16594015" y="5081878"/>
                  <a:pt x="16612977" y="5062707"/>
                  <a:pt x="16625619" y="5065903"/>
                </a:cubicBezTo>
                <a:cubicBezTo>
                  <a:pt x="16644582" y="5065903"/>
                  <a:pt x="16663542" y="5065903"/>
                  <a:pt x="16682506" y="5065903"/>
                </a:cubicBezTo>
                <a:cubicBezTo>
                  <a:pt x="16688827" y="5065903"/>
                  <a:pt x="16701470" y="5062707"/>
                  <a:pt x="16707791" y="5069098"/>
                </a:cubicBezTo>
                <a:cubicBezTo>
                  <a:pt x="16714112" y="5072293"/>
                  <a:pt x="16714112" y="5078683"/>
                  <a:pt x="16733076" y="5075488"/>
                </a:cubicBezTo>
                <a:cubicBezTo>
                  <a:pt x="16739394" y="5081878"/>
                  <a:pt x="16796281" y="5085074"/>
                  <a:pt x="16789961" y="5081878"/>
                </a:cubicBezTo>
                <a:cubicBezTo>
                  <a:pt x="16789961" y="5081878"/>
                  <a:pt x="16796281" y="5081878"/>
                  <a:pt x="16796281" y="5081878"/>
                </a:cubicBezTo>
                <a:cubicBezTo>
                  <a:pt x="16796281" y="5081878"/>
                  <a:pt x="16796281" y="5085074"/>
                  <a:pt x="16796281" y="5088269"/>
                </a:cubicBezTo>
                <a:cubicBezTo>
                  <a:pt x="16859491" y="5101050"/>
                  <a:pt x="16891095" y="5097854"/>
                  <a:pt x="16954303" y="5075488"/>
                </a:cubicBezTo>
                <a:cubicBezTo>
                  <a:pt x="16960621" y="5075488"/>
                  <a:pt x="16960621" y="5081878"/>
                  <a:pt x="16979585" y="5081878"/>
                </a:cubicBezTo>
                <a:cubicBezTo>
                  <a:pt x="16998549" y="5078683"/>
                  <a:pt x="16992227" y="5091464"/>
                  <a:pt x="17017513" y="5088269"/>
                </a:cubicBezTo>
                <a:cubicBezTo>
                  <a:pt x="17042795" y="5085074"/>
                  <a:pt x="17036473" y="5097854"/>
                  <a:pt x="17061755" y="5091464"/>
                </a:cubicBezTo>
                <a:cubicBezTo>
                  <a:pt x="17087041" y="5101050"/>
                  <a:pt x="17106003" y="5075488"/>
                  <a:pt x="17118647" y="5091464"/>
                </a:cubicBezTo>
                <a:cubicBezTo>
                  <a:pt x="17162889" y="5097854"/>
                  <a:pt x="17207137" y="5101050"/>
                  <a:pt x="17257701" y="5097854"/>
                </a:cubicBezTo>
                <a:cubicBezTo>
                  <a:pt x="17264023" y="5097854"/>
                  <a:pt x="17270343" y="5097854"/>
                  <a:pt x="17276665" y="5097854"/>
                </a:cubicBezTo>
                <a:cubicBezTo>
                  <a:pt x="17289307" y="5097854"/>
                  <a:pt x="17289307" y="5101050"/>
                  <a:pt x="17282987" y="5107440"/>
                </a:cubicBezTo>
                <a:cubicBezTo>
                  <a:pt x="17308271" y="5104245"/>
                  <a:pt x="17308271" y="5104245"/>
                  <a:pt x="17333553" y="5107440"/>
                </a:cubicBezTo>
                <a:cubicBezTo>
                  <a:pt x="17295629" y="5120221"/>
                  <a:pt x="17264023" y="5133002"/>
                  <a:pt x="17188173" y="5129807"/>
                </a:cubicBezTo>
                <a:cubicBezTo>
                  <a:pt x="17181853" y="5129807"/>
                  <a:pt x="17175531" y="5129807"/>
                  <a:pt x="17162889" y="5129807"/>
                </a:cubicBezTo>
                <a:cubicBezTo>
                  <a:pt x="17131289" y="5113831"/>
                  <a:pt x="17099683" y="5129807"/>
                  <a:pt x="17061755" y="5120221"/>
                </a:cubicBezTo>
                <a:cubicBezTo>
                  <a:pt x="17061755" y="5120221"/>
                  <a:pt x="17061755" y="5123416"/>
                  <a:pt x="17061755" y="5126611"/>
                </a:cubicBezTo>
                <a:cubicBezTo>
                  <a:pt x="17042795" y="5126611"/>
                  <a:pt x="17030155" y="5126611"/>
                  <a:pt x="17011191" y="5126611"/>
                </a:cubicBezTo>
                <a:cubicBezTo>
                  <a:pt x="17004871" y="5120221"/>
                  <a:pt x="17004871" y="5117025"/>
                  <a:pt x="16992227" y="5113831"/>
                </a:cubicBezTo>
                <a:cubicBezTo>
                  <a:pt x="16992227" y="5113831"/>
                  <a:pt x="16992227" y="5110636"/>
                  <a:pt x="16992227" y="5107440"/>
                </a:cubicBezTo>
                <a:cubicBezTo>
                  <a:pt x="16992227" y="5101050"/>
                  <a:pt x="16979585" y="5101050"/>
                  <a:pt x="16979585" y="5091464"/>
                </a:cubicBezTo>
                <a:cubicBezTo>
                  <a:pt x="16973265" y="5091464"/>
                  <a:pt x="16973265" y="5091464"/>
                  <a:pt x="16966943" y="5091464"/>
                </a:cubicBezTo>
                <a:cubicBezTo>
                  <a:pt x="16935339" y="5078683"/>
                  <a:pt x="16916379" y="5110636"/>
                  <a:pt x="16865809" y="5104245"/>
                </a:cubicBezTo>
                <a:cubicBezTo>
                  <a:pt x="16872131" y="5113831"/>
                  <a:pt x="16891095" y="5107440"/>
                  <a:pt x="16872131" y="5120221"/>
                </a:cubicBezTo>
                <a:cubicBezTo>
                  <a:pt x="16846849" y="5113831"/>
                  <a:pt x="16821567" y="5117025"/>
                  <a:pt x="16815245" y="5107440"/>
                </a:cubicBezTo>
                <a:cubicBezTo>
                  <a:pt x="16815245" y="5110636"/>
                  <a:pt x="16789961" y="5104245"/>
                  <a:pt x="16789961" y="5113831"/>
                </a:cubicBezTo>
                <a:cubicBezTo>
                  <a:pt x="16770997" y="5113831"/>
                  <a:pt x="16758358" y="5113831"/>
                  <a:pt x="16739394" y="5113831"/>
                </a:cubicBezTo>
                <a:cubicBezTo>
                  <a:pt x="16720433" y="5110636"/>
                  <a:pt x="16701470" y="5107440"/>
                  <a:pt x="16669864" y="5107440"/>
                </a:cubicBezTo>
                <a:cubicBezTo>
                  <a:pt x="16644582" y="5094659"/>
                  <a:pt x="16600336" y="5101050"/>
                  <a:pt x="16562410" y="5104245"/>
                </a:cubicBezTo>
                <a:cubicBezTo>
                  <a:pt x="16556090" y="5104245"/>
                  <a:pt x="16549769" y="5097854"/>
                  <a:pt x="16562410" y="5097854"/>
                </a:cubicBezTo>
                <a:cubicBezTo>
                  <a:pt x="16568731" y="5097854"/>
                  <a:pt x="16581374" y="5094659"/>
                  <a:pt x="16568731" y="5091464"/>
                </a:cubicBezTo>
                <a:cubicBezTo>
                  <a:pt x="16524486" y="5107440"/>
                  <a:pt x="16499202" y="5097854"/>
                  <a:pt x="16448636" y="5091464"/>
                </a:cubicBezTo>
                <a:cubicBezTo>
                  <a:pt x="16442314" y="5101050"/>
                  <a:pt x="16423352" y="5101050"/>
                  <a:pt x="16404390" y="5104245"/>
                </a:cubicBezTo>
                <a:cubicBezTo>
                  <a:pt x="16398069" y="5120221"/>
                  <a:pt x="16385428" y="5123416"/>
                  <a:pt x="16372785" y="5104245"/>
                </a:cubicBezTo>
                <a:cubicBezTo>
                  <a:pt x="16366464" y="5104245"/>
                  <a:pt x="16360144" y="5104245"/>
                  <a:pt x="16353823" y="5104245"/>
                </a:cubicBezTo>
                <a:cubicBezTo>
                  <a:pt x="16347502" y="5104245"/>
                  <a:pt x="16334861" y="5104245"/>
                  <a:pt x="16322219" y="5104245"/>
                </a:cubicBezTo>
                <a:cubicBezTo>
                  <a:pt x="16296935" y="5085074"/>
                  <a:pt x="16271652" y="5101050"/>
                  <a:pt x="16227406" y="5097854"/>
                </a:cubicBezTo>
                <a:cubicBezTo>
                  <a:pt x="16227406" y="5097854"/>
                  <a:pt x="16221085" y="5097854"/>
                  <a:pt x="16221085" y="5097854"/>
                </a:cubicBezTo>
                <a:cubicBezTo>
                  <a:pt x="16227406" y="5117025"/>
                  <a:pt x="16183161" y="5104245"/>
                  <a:pt x="16195802" y="5126611"/>
                </a:cubicBezTo>
                <a:cubicBezTo>
                  <a:pt x="16202123" y="5126611"/>
                  <a:pt x="16208444" y="5126611"/>
                  <a:pt x="16214765" y="5126611"/>
                </a:cubicBezTo>
                <a:cubicBezTo>
                  <a:pt x="16227406" y="5126611"/>
                  <a:pt x="16233727" y="5120221"/>
                  <a:pt x="16246368" y="5120221"/>
                </a:cubicBezTo>
                <a:cubicBezTo>
                  <a:pt x="16252690" y="5120221"/>
                  <a:pt x="16259011" y="5120221"/>
                  <a:pt x="16265331" y="5120221"/>
                </a:cubicBezTo>
                <a:cubicBezTo>
                  <a:pt x="16277973" y="5123416"/>
                  <a:pt x="16284294" y="5133002"/>
                  <a:pt x="16303256" y="5129807"/>
                </a:cubicBezTo>
                <a:cubicBezTo>
                  <a:pt x="16309578" y="5136197"/>
                  <a:pt x="16315897" y="5136197"/>
                  <a:pt x="16315897" y="5142587"/>
                </a:cubicBezTo>
                <a:cubicBezTo>
                  <a:pt x="16322219" y="5139392"/>
                  <a:pt x="16322219" y="5142587"/>
                  <a:pt x="16322219" y="5145783"/>
                </a:cubicBezTo>
                <a:cubicBezTo>
                  <a:pt x="16334861" y="5145783"/>
                  <a:pt x="16334861" y="5152173"/>
                  <a:pt x="16347502" y="5152173"/>
                </a:cubicBezTo>
                <a:cubicBezTo>
                  <a:pt x="16372785" y="5155368"/>
                  <a:pt x="16391748" y="5164954"/>
                  <a:pt x="16404390" y="5174540"/>
                </a:cubicBezTo>
                <a:cubicBezTo>
                  <a:pt x="16423352" y="5174540"/>
                  <a:pt x="16417031" y="5158563"/>
                  <a:pt x="16442314" y="5164954"/>
                </a:cubicBezTo>
                <a:cubicBezTo>
                  <a:pt x="16448636" y="5164954"/>
                  <a:pt x="16461278" y="5164954"/>
                  <a:pt x="16467598" y="5164954"/>
                </a:cubicBezTo>
                <a:cubicBezTo>
                  <a:pt x="16486561" y="5171344"/>
                  <a:pt x="16524486" y="5164954"/>
                  <a:pt x="16524486" y="5180930"/>
                </a:cubicBezTo>
                <a:cubicBezTo>
                  <a:pt x="16530807" y="5180930"/>
                  <a:pt x="16537128" y="5180930"/>
                  <a:pt x="16537128" y="5184125"/>
                </a:cubicBezTo>
                <a:cubicBezTo>
                  <a:pt x="16543448" y="5200101"/>
                  <a:pt x="16492881" y="5200101"/>
                  <a:pt x="16537128" y="5203296"/>
                </a:cubicBezTo>
                <a:cubicBezTo>
                  <a:pt x="16537128" y="5206491"/>
                  <a:pt x="16543448" y="5206491"/>
                  <a:pt x="16543448" y="5212882"/>
                </a:cubicBezTo>
                <a:cubicBezTo>
                  <a:pt x="16549769" y="5216077"/>
                  <a:pt x="16562410" y="5219273"/>
                  <a:pt x="16575053" y="5219273"/>
                </a:cubicBezTo>
                <a:cubicBezTo>
                  <a:pt x="16562410" y="5209687"/>
                  <a:pt x="16568731" y="5206491"/>
                  <a:pt x="16594015" y="5206491"/>
                </a:cubicBezTo>
                <a:cubicBezTo>
                  <a:pt x="16625619" y="5219273"/>
                  <a:pt x="16688827" y="5212882"/>
                  <a:pt x="16720433" y="5206491"/>
                </a:cubicBezTo>
                <a:cubicBezTo>
                  <a:pt x="16752036" y="5203296"/>
                  <a:pt x="16764676" y="5212882"/>
                  <a:pt x="16789961" y="5212882"/>
                </a:cubicBezTo>
                <a:cubicBezTo>
                  <a:pt x="16802603" y="5212882"/>
                  <a:pt x="16815245" y="5212882"/>
                  <a:pt x="16815245" y="5219273"/>
                </a:cubicBezTo>
                <a:cubicBezTo>
                  <a:pt x="16796281" y="5232052"/>
                  <a:pt x="16783639" y="5212882"/>
                  <a:pt x="16758358" y="5219273"/>
                </a:cubicBezTo>
                <a:cubicBezTo>
                  <a:pt x="16758358" y="5244834"/>
                  <a:pt x="16701470" y="5235248"/>
                  <a:pt x="16695148" y="5241638"/>
                </a:cubicBezTo>
                <a:cubicBezTo>
                  <a:pt x="16720433" y="5260809"/>
                  <a:pt x="16682506" y="5254420"/>
                  <a:pt x="16669864" y="5273590"/>
                </a:cubicBezTo>
                <a:cubicBezTo>
                  <a:pt x="16688827" y="5283176"/>
                  <a:pt x="16720433" y="5286371"/>
                  <a:pt x="16733076" y="5299153"/>
                </a:cubicBezTo>
                <a:cubicBezTo>
                  <a:pt x="16720433" y="5311932"/>
                  <a:pt x="16695148" y="5324714"/>
                  <a:pt x="16669864" y="5311932"/>
                </a:cubicBezTo>
                <a:cubicBezTo>
                  <a:pt x="16619298" y="5305542"/>
                  <a:pt x="16657224" y="5321518"/>
                  <a:pt x="16625619" y="5327909"/>
                </a:cubicBezTo>
                <a:cubicBezTo>
                  <a:pt x="16562410" y="5327909"/>
                  <a:pt x="16537128" y="5295957"/>
                  <a:pt x="16492881" y="5311932"/>
                </a:cubicBezTo>
                <a:cubicBezTo>
                  <a:pt x="16492881" y="5305542"/>
                  <a:pt x="16480240" y="5305542"/>
                  <a:pt x="16467598" y="5305542"/>
                </a:cubicBezTo>
                <a:cubicBezTo>
                  <a:pt x="16467598" y="5299153"/>
                  <a:pt x="16480240" y="5295957"/>
                  <a:pt x="16492881" y="5295957"/>
                </a:cubicBezTo>
                <a:cubicBezTo>
                  <a:pt x="16486561" y="5279981"/>
                  <a:pt x="16473919" y="5299153"/>
                  <a:pt x="16461278" y="5295957"/>
                </a:cubicBezTo>
                <a:cubicBezTo>
                  <a:pt x="16454957" y="5286371"/>
                  <a:pt x="16467598" y="5283176"/>
                  <a:pt x="16467598" y="5273590"/>
                </a:cubicBezTo>
                <a:cubicBezTo>
                  <a:pt x="16448636" y="5264005"/>
                  <a:pt x="16423352" y="5257615"/>
                  <a:pt x="16398069" y="5251224"/>
                </a:cubicBezTo>
                <a:cubicBezTo>
                  <a:pt x="16385428" y="5251224"/>
                  <a:pt x="16379107" y="5248029"/>
                  <a:pt x="16379107" y="5241638"/>
                </a:cubicBezTo>
                <a:cubicBezTo>
                  <a:pt x="16372785" y="5241638"/>
                  <a:pt x="16366464" y="5241638"/>
                  <a:pt x="16353823" y="5241638"/>
                </a:cubicBezTo>
                <a:cubicBezTo>
                  <a:pt x="16347502" y="5257615"/>
                  <a:pt x="16328540" y="5238443"/>
                  <a:pt x="16315897" y="5241638"/>
                </a:cubicBezTo>
                <a:cubicBezTo>
                  <a:pt x="16315897" y="5225662"/>
                  <a:pt x="16296935" y="5225662"/>
                  <a:pt x="16277973" y="5222467"/>
                </a:cubicBezTo>
                <a:cubicBezTo>
                  <a:pt x="16259011" y="5225662"/>
                  <a:pt x="16246368" y="5222467"/>
                  <a:pt x="16240047" y="5219273"/>
                </a:cubicBezTo>
                <a:cubicBezTo>
                  <a:pt x="16202123" y="5228858"/>
                  <a:pt x="16157877" y="5235248"/>
                  <a:pt x="16119951" y="5244834"/>
                </a:cubicBezTo>
                <a:cubicBezTo>
                  <a:pt x="16113632" y="5244834"/>
                  <a:pt x="16113632" y="5244834"/>
                  <a:pt x="16107310" y="5244834"/>
                </a:cubicBezTo>
                <a:cubicBezTo>
                  <a:pt x="16094668" y="5244834"/>
                  <a:pt x="16082027" y="5244834"/>
                  <a:pt x="16075706" y="5241638"/>
                </a:cubicBezTo>
                <a:cubicBezTo>
                  <a:pt x="16056744" y="5248029"/>
                  <a:pt x="16037782" y="5238443"/>
                  <a:pt x="16031460" y="5244834"/>
                </a:cubicBezTo>
                <a:cubicBezTo>
                  <a:pt x="16044101" y="5248029"/>
                  <a:pt x="16050422" y="5251224"/>
                  <a:pt x="16050422" y="5260809"/>
                </a:cubicBezTo>
                <a:cubicBezTo>
                  <a:pt x="16056744" y="5260809"/>
                  <a:pt x="16063065" y="5260809"/>
                  <a:pt x="16069385" y="5260809"/>
                </a:cubicBezTo>
                <a:cubicBezTo>
                  <a:pt x="16075706" y="5270395"/>
                  <a:pt x="16100989" y="5267200"/>
                  <a:pt x="16119951" y="5273590"/>
                </a:cubicBezTo>
                <a:cubicBezTo>
                  <a:pt x="16119951" y="5273590"/>
                  <a:pt x="16126273" y="5273590"/>
                  <a:pt x="16126273" y="5273590"/>
                </a:cubicBezTo>
                <a:cubicBezTo>
                  <a:pt x="16145235" y="5279981"/>
                  <a:pt x="16164198" y="5286371"/>
                  <a:pt x="16170518" y="5299153"/>
                </a:cubicBezTo>
                <a:cubicBezTo>
                  <a:pt x="16246368" y="5299153"/>
                  <a:pt x="16271652" y="5318323"/>
                  <a:pt x="16328540" y="5318323"/>
                </a:cubicBezTo>
                <a:cubicBezTo>
                  <a:pt x="16328540" y="5321518"/>
                  <a:pt x="16309578" y="5321518"/>
                  <a:pt x="16315897" y="5334299"/>
                </a:cubicBezTo>
                <a:cubicBezTo>
                  <a:pt x="16233727" y="5327909"/>
                  <a:pt x="16214765" y="5372642"/>
                  <a:pt x="16126273" y="5375837"/>
                </a:cubicBezTo>
                <a:cubicBezTo>
                  <a:pt x="16138915" y="5369446"/>
                  <a:pt x="16132594" y="5359861"/>
                  <a:pt x="16107310" y="5359861"/>
                </a:cubicBezTo>
                <a:cubicBezTo>
                  <a:pt x="16119951" y="5347080"/>
                  <a:pt x="16151556" y="5347080"/>
                  <a:pt x="16157877" y="5359861"/>
                </a:cubicBezTo>
                <a:cubicBezTo>
                  <a:pt x="16170518" y="5359861"/>
                  <a:pt x="16170518" y="5356665"/>
                  <a:pt x="16176839" y="5356665"/>
                </a:cubicBezTo>
                <a:cubicBezTo>
                  <a:pt x="16164198" y="5347080"/>
                  <a:pt x="16119951" y="5343885"/>
                  <a:pt x="16145235" y="5327909"/>
                </a:cubicBezTo>
                <a:cubicBezTo>
                  <a:pt x="16119951" y="5324714"/>
                  <a:pt x="16113632" y="5337495"/>
                  <a:pt x="16082027" y="5334299"/>
                </a:cubicBezTo>
                <a:cubicBezTo>
                  <a:pt x="16069385" y="5327909"/>
                  <a:pt x="16069385" y="5311932"/>
                  <a:pt x="16044101" y="5318323"/>
                </a:cubicBezTo>
                <a:cubicBezTo>
                  <a:pt x="16075706" y="5308738"/>
                  <a:pt x="16037782" y="5299153"/>
                  <a:pt x="16031460" y="5283176"/>
                </a:cubicBezTo>
                <a:cubicBezTo>
                  <a:pt x="16006177" y="5279981"/>
                  <a:pt x="16012498" y="5302347"/>
                  <a:pt x="15980893" y="5295957"/>
                </a:cubicBezTo>
                <a:cubicBezTo>
                  <a:pt x="15980893" y="5289567"/>
                  <a:pt x="15993534" y="5289567"/>
                  <a:pt x="15993534" y="5283176"/>
                </a:cubicBezTo>
                <a:cubicBezTo>
                  <a:pt x="15955610" y="5299153"/>
                  <a:pt x="15987215" y="5289567"/>
                  <a:pt x="15955610" y="5283176"/>
                </a:cubicBezTo>
                <a:cubicBezTo>
                  <a:pt x="15955610" y="5283176"/>
                  <a:pt x="15955610" y="5279981"/>
                  <a:pt x="15955610" y="5279981"/>
                </a:cubicBezTo>
                <a:cubicBezTo>
                  <a:pt x="15942968" y="5279981"/>
                  <a:pt x="15942968" y="5273590"/>
                  <a:pt x="15930327" y="5273590"/>
                </a:cubicBezTo>
                <a:cubicBezTo>
                  <a:pt x="15917684" y="5276785"/>
                  <a:pt x="15942968" y="5289567"/>
                  <a:pt x="15905043" y="5283176"/>
                </a:cubicBezTo>
                <a:cubicBezTo>
                  <a:pt x="15860798" y="5286371"/>
                  <a:pt x="15822872" y="5276785"/>
                  <a:pt x="15822872" y="5251224"/>
                </a:cubicBezTo>
                <a:cubicBezTo>
                  <a:pt x="15797589" y="5251224"/>
                  <a:pt x="15772305" y="5254420"/>
                  <a:pt x="15772305" y="5241638"/>
                </a:cubicBezTo>
                <a:cubicBezTo>
                  <a:pt x="15759664" y="5241638"/>
                  <a:pt x="15753343" y="5241638"/>
                  <a:pt x="15747022" y="5241638"/>
                </a:cubicBezTo>
                <a:cubicBezTo>
                  <a:pt x="15728060" y="5244834"/>
                  <a:pt x="15734381" y="5228858"/>
                  <a:pt x="15721738" y="5228858"/>
                </a:cubicBezTo>
                <a:cubicBezTo>
                  <a:pt x="15702776" y="5244834"/>
                  <a:pt x="15677493" y="5238443"/>
                  <a:pt x="15626926" y="5241638"/>
                </a:cubicBezTo>
                <a:cubicBezTo>
                  <a:pt x="15607964" y="5241638"/>
                  <a:pt x="15601643" y="5279981"/>
                  <a:pt x="15576359" y="5260809"/>
                </a:cubicBezTo>
                <a:cubicBezTo>
                  <a:pt x="15563718" y="5260809"/>
                  <a:pt x="15557397" y="5254420"/>
                  <a:pt x="15557397" y="5244834"/>
                </a:cubicBezTo>
                <a:cubicBezTo>
                  <a:pt x="15544755" y="5244834"/>
                  <a:pt x="15532114" y="5244834"/>
                  <a:pt x="15513151" y="5244834"/>
                </a:cubicBezTo>
                <a:cubicBezTo>
                  <a:pt x="15513151" y="5238443"/>
                  <a:pt x="15500509" y="5241638"/>
                  <a:pt x="15500509" y="5235248"/>
                </a:cubicBezTo>
                <a:cubicBezTo>
                  <a:pt x="15462585" y="5216077"/>
                  <a:pt x="15430980" y="5248029"/>
                  <a:pt x="15412018" y="5257615"/>
                </a:cubicBezTo>
                <a:cubicBezTo>
                  <a:pt x="15386734" y="5248029"/>
                  <a:pt x="15361451" y="5244834"/>
                  <a:pt x="15336168" y="5257615"/>
                </a:cubicBezTo>
                <a:cubicBezTo>
                  <a:pt x="15317205" y="5257615"/>
                  <a:pt x="15304563" y="5254420"/>
                  <a:pt x="15291922" y="5251224"/>
                </a:cubicBezTo>
                <a:cubicBezTo>
                  <a:pt x="15285601" y="5251224"/>
                  <a:pt x="15285601" y="5251224"/>
                  <a:pt x="15279280" y="5251224"/>
                </a:cubicBezTo>
                <a:cubicBezTo>
                  <a:pt x="15285601" y="5267200"/>
                  <a:pt x="15253996" y="5264005"/>
                  <a:pt x="15253996" y="5273590"/>
                </a:cubicBezTo>
                <a:cubicBezTo>
                  <a:pt x="15279280" y="5276785"/>
                  <a:pt x="15285601" y="5267200"/>
                  <a:pt x="15304563" y="5260809"/>
                </a:cubicBezTo>
                <a:cubicBezTo>
                  <a:pt x="15304563" y="5264005"/>
                  <a:pt x="15304563" y="5267200"/>
                  <a:pt x="15304563" y="5267200"/>
                </a:cubicBezTo>
                <a:cubicBezTo>
                  <a:pt x="15291922" y="5283176"/>
                  <a:pt x="15361451" y="5292762"/>
                  <a:pt x="15405697" y="5283176"/>
                </a:cubicBezTo>
                <a:cubicBezTo>
                  <a:pt x="15412018" y="5292762"/>
                  <a:pt x="15361451" y="5283176"/>
                  <a:pt x="15393056" y="5305542"/>
                </a:cubicBezTo>
                <a:cubicBezTo>
                  <a:pt x="15323525" y="5302347"/>
                  <a:pt x="15304563" y="5334299"/>
                  <a:pt x="15260317" y="5321518"/>
                </a:cubicBezTo>
                <a:cubicBezTo>
                  <a:pt x="15253996" y="5321518"/>
                  <a:pt x="15241355" y="5321518"/>
                  <a:pt x="15235034" y="5321518"/>
                </a:cubicBezTo>
                <a:cubicBezTo>
                  <a:pt x="15235034" y="5321518"/>
                  <a:pt x="15235034" y="5318323"/>
                  <a:pt x="15235034" y="5318323"/>
                </a:cubicBezTo>
                <a:cubicBezTo>
                  <a:pt x="15209751" y="5308738"/>
                  <a:pt x="15279280" y="5324714"/>
                  <a:pt x="15285601" y="5311932"/>
                </a:cubicBezTo>
                <a:cubicBezTo>
                  <a:pt x="15272958" y="5302347"/>
                  <a:pt x="15247675" y="5311932"/>
                  <a:pt x="15228713" y="5299153"/>
                </a:cubicBezTo>
                <a:cubicBezTo>
                  <a:pt x="15216072" y="5302347"/>
                  <a:pt x="15190788" y="5315128"/>
                  <a:pt x="15209751" y="5318323"/>
                </a:cubicBezTo>
                <a:cubicBezTo>
                  <a:pt x="15209751" y="5324714"/>
                  <a:pt x="15171826" y="5311932"/>
                  <a:pt x="15146543" y="5318323"/>
                </a:cubicBezTo>
                <a:cubicBezTo>
                  <a:pt x="15127579" y="5286371"/>
                  <a:pt x="15083334" y="5308738"/>
                  <a:pt x="15045409" y="5311932"/>
                </a:cubicBezTo>
                <a:cubicBezTo>
                  <a:pt x="15039088" y="5305542"/>
                  <a:pt x="15032767" y="5299153"/>
                  <a:pt x="15020126" y="5295957"/>
                </a:cubicBezTo>
                <a:cubicBezTo>
                  <a:pt x="15020126" y="5289567"/>
                  <a:pt x="15013805" y="5283176"/>
                  <a:pt x="14994842" y="5283176"/>
                </a:cubicBezTo>
                <a:cubicBezTo>
                  <a:pt x="15013805" y="5279981"/>
                  <a:pt x="15114938" y="5273590"/>
                  <a:pt x="15058050" y="5257615"/>
                </a:cubicBezTo>
                <a:cubicBezTo>
                  <a:pt x="15051729" y="5257615"/>
                  <a:pt x="15045409" y="5257615"/>
                  <a:pt x="15039088" y="5257615"/>
                </a:cubicBezTo>
                <a:cubicBezTo>
                  <a:pt x="15007483" y="5257615"/>
                  <a:pt x="14994842" y="5248029"/>
                  <a:pt x="14956917" y="5251224"/>
                </a:cubicBezTo>
                <a:cubicBezTo>
                  <a:pt x="14956917" y="5264005"/>
                  <a:pt x="14963238" y="5273590"/>
                  <a:pt x="14988521" y="5273590"/>
                </a:cubicBezTo>
                <a:cubicBezTo>
                  <a:pt x="14944276" y="5286371"/>
                  <a:pt x="14931633" y="5254420"/>
                  <a:pt x="14874745" y="5260809"/>
                </a:cubicBezTo>
                <a:cubicBezTo>
                  <a:pt x="14887388" y="5270395"/>
                  <a:pt x="14925312" y="5267200"/>
                  <a:pt x="14925312" y="5283176"/>
                </a:cubicBezTo>
                <a:cubicBezTo>
                  <a:pt x="14925312" y="5283176"/>
                  <a:pt x="14918992" y="5283176"/>
                  <a:pt x="14912671" y="5283176"/>
                </a:cubicBezTo>
                <a:cubicBezTo>
                  <a:pt x="14912671" y="5267200"/>
                  <a:pt x="14830500" y="5292762"/>
                  <a:pt x="14874745" y="5289567"/>
                </a:cubicBezTo>
                <a:cubicBezTo>
                  <a:pt x="14862104" y="5305542"/>
                  <a:pt x="14843142" y="5283176"/>
                  <a:pt x="14817859" y="5289567"/>
                </a:cubicBezTo>
                <a:cubicBezTo>
                  <a:pt x="14811537" y="5302347"/>
                  <a:pt x="14855783" y="5286371"/>
                  <a:pt x="14843142" y="5305542"/>
                </a:cubicBezTo>
                <a:cubicBezTo>
                  <a:pt x="14742008" y="5295957"/>
                  <a:pt x="14704083" y="5295957"/>
                  <a:pt x="14596629" y="5305542"/>
                </a:cubicBezTo>
                <a:cubicBezTo>
                  <a:pt x="14615591" y="5321518"/>
                  <a:pt x="14596629" y="5327909"/>
                  <a:pt x="14628232" y="5321518"/>
                </a:cubicBezTo>
                <a:cubicBezTo>
                  <a:pt x="14615591" y="5334299"/>
                  <a:pt x="14602949" y="5331104"/>
                  <a:pt x="14615591" y="5350275"/>
                </a:cubicBezTo>
                <a:cubicBezTo>
                  <a:pt x="14558703" y="5311932"/>
                  <a:pt x="14495496" y="5331104"/>
                  <a:pt x="14489174" y="5318323"/>
                </a:cubicBezTo>
                <a:cubicBezTo>
                  <a:pt x="14457570" y="5315128"/>
                  <a:pt x="14470212" y="5334299"/>
                  <a:pt x="14432286" y="5327909"/>
                </a:cubicBezTo>
                <a:cubicBezTo>
                  <a:pt x="14457570" y="5311932"/>
                  <a:pt x="14444929" y="5302347"/>
                  <a:pt x="14476534" y="5299153"/>
                </a:cubicBezTo>
                <a:cubicBezTo>
                  <a:pt x="14463891" y="5279981"/>
                  <a:pt x="14444929" y="5308738"/>
                  <a:pt x="14425967" y="5305542"/>
                </a:cubicBezTo>
                <a:cubicBezTo>
                  <a:pt x="14438608" y="5267200"/>
                  <a:pt x="14482853" y="5292762"/>
                  <a:pt x="14520779" y="5283176"/>
                </a:cubicBezTo>
                <a:cubicBezTo>
                  <a:pt x="14476534" y="5264005"/>
                  <a:pt x="14451250" y="5286371"/>
                  <a:pt x="14400683" y="5289567"/>
                </a:cubicBezTo>
                <a:cubicBezTo>
                  <a:pt x="14425967" y="5270395"/>
                  <a:pt x="14343795" y="5286371"/>
                  <a:pt x="14343795" y="5267200"/>
                </a:cubicBezTo>
                <a:cubicBezTo>
                  <a:pt x="14343795" y="5267200"/>
                  <a:pt x="14343795" y="5264005"/>
                  <a:pt x="14343795" y="5260809"/>
                </a:cubicBezTo>
                <a:cubicBezTo>
                  <a:pt x="14337474" y="5248029"/>
                  <a:pt x="14375400" y="5276785"/>
                  <a:pt x="14375400" y="5257615"/>
                </a:cubicBezTo>
                <a:cubicBezTo>
                  <a:pt x="14350117" y="5248029"/>
                  <a:pt x="14305869" y="5241638"/>
                  <a:pt x="14318512" y="5257615"/>
                </a:cubicBezTo>
                <a:cubicBezTo>
                  <a:pt x="14312191" y="5257615"/>
                  <a:pt x="14305869" y="5257615"/>
                  <a:pt x="14299550" y="5257615"/>
                </a:cubicBezTo>
                <a:cubicBezTo>
                  <a:pt x="14286907" y="5264005"/>
                  <a:pt x="14236341" y="5264005"/>
                  <a:pt x="14223700" y="5257615"/>
                </a:cubicBezTo>
                <a:cubicBezTo>
                  <a:pt x="14211057" y="5257615"/>
                  <a:pt x="14223700" y="5267200"/>
                  <a:pt x="14230019" y="5267200"/>
                </a:cubicBezTo>
                <a:cubicBezTo>
                  <a:pt x="14166812" y="5273590"/>
                  <a:pt x="14109924" y="5286371"/>
                  <a:pt x="14059357" y="5289567"/>
                </a:cubicBezTo>
                <a:cubicBezTo>
                  <a:pt x="14053037" y="5289567"/>
                  <a:pt x="14053037" y="5289567"/>
                  <a:pt x="14046716" y="5289567"/>
                </a:cubicBezTo>
                <a:cubicBezTo>
                  <a:pt x="14034073" y="5279981"/>
                  <a:pt x="14040395" y="5273590"/>
                  <a:pt x="14059357" y="5273590"/>
                </a:cubicBezTo>
                <a:cubicBezTo>
                  <a:pt x="14053037" y="5254420"/>
                  <a:pt x="14015111" y="5292762"/>
                  <a:pt x="14002470" y="5273590"/>
                </a:cubicBezTo>
                <a:cubicBezTo>
                  <a:pt x="14002470" y="5267200"/>
                  <a:pt x="14015111" y="5270395"/>
                  <a:pt x="14021432" y="5267200"/>
                </a:cubicBezTo>
                <a:cubicBezTo>
                  <a:pt x="14002470" y="5248029"/>
                  <a:pt x="13964544" y="5267200"/>
                  <a:pt x="13926620" y="5257615"/>
                </a:cubicBezTo>
                <a:cubicBezTo>
                  <a:pt x="13932940" y="5267200"/>
                  <a:pt x="13951903" y="5260809"/>
                  <a:pt x="13932940" y="5273590"/>
                </a:cubicBezTo>
                <a:cubicBezTo>
                  <a:pt x="13913978" y="5276785"/>
                  <a:pt x="13920299" y="5264005"/>
                  <a:pt x="13907656" y="5260809"/>
                </a:cubicBezTo>
                <a:cubicBezTo>
                  <a:pt x="13913978" y="5286371"/>
                  <a:pt x="13736994" y="5302347"/>
                  <a:pt x="13863411" y="5279981"/>
                </a:cubicBezTo>
                <a:cubicBezTo>
                  <a:pt x="13838127" y="5257615"/>
                  <a:pt x="13787561" y="5295957"/>
                  <a:pt x="13762277" y="5279981"/>
                </a:cubicBezTo>
                <a:cubicBezTo>
                  <a:pt x="13718032" y="5305542"/>
                  <a:pt x="13642181" y="5311932"/>
                  <a:pt x="13591615" y="5295957"/>
                </a:cubicBezTo>
                <a:cubicBezTo>
                  <a:pt x="13629540" y="5289567"/>
                  <a:pt x="13623219" y="5283176"/>
                  <a:pt x="13705391" y="5283176"/>
                </a:cubicBezTo>
                <a:cubicBezTo>
                  <a:pt x="13692748" y="5276785"/>
                  <a:pt x="13648503" y="5264005"/>
                  <a:pt x="13642181" y="5273590"/>
                </a:cubicBezTo>
                <a:cubicBezTo>
                  <a:pt x="13623219" y="5273590"/>
                  <a:pt x="13648503" y="5257615"/>
                  <a:pt x="13661144" y="5260809"/>
                </a:cubicBezTo>
                <a:cubicBezTo>
                  <a:pt x="13648503" y="5260809"/>
                  <a:pt x="13604257" y="5248029"/>
                  <a:pt x="13591615" y="5267200"/>
                </a:cubicBezTo>
                <a:cubicBezTo>
                  <a:pt x="13591615" y="5267200"/>
                  <a:pt x="13585293" y="5267200"/>
                  <a:pt x="13585293" y="5267200"/>
                </a:cubicBezTo>
                <a:cubicBezTo>
                  <a:pt x="13572652" y="5248029"/>
                  <a:pt x="13541048" y="5238443"/>
                  <a:pt x="13509443" y="5228858"/>
                </a:cubicBezTo>
                <a:cubicBezTo>
                  <a:pt x="13522086" y="5232052"/>
                  <a:pt x="13522086" y="5248029"/>
                  <a:pt x="13541048" y="5244834"/>
                </a:cubicBezTo>
                <a:cubicBezTo>
                  <a:pt x="13509443" y="5251224"/>
                  <a:pt x="13465198" y="5260809"/>
                  <a:pt x="13439914" y="5257615"/>
                </a:cubicBezTo>
                <a:cubicBezTo>
                  <a:pt x="13439914" y="5273590"/>
                  <a:pt x="13471519" y="5270395"/>
                  <a:pt x="13490481" y="5273590"/>
                </a:cubicBezTo>
                <a:cubicBezTo>
                  <a:pt x="13484160" y="5286371"/>
                  <a:pt x="13446235" y="5273590"/>
                  <a:pt x="13433594" y="5273590"/>
                </a:cubicBezTo>
                <a:cubicBezTo>
                  <a:pt x="13427273" y="5289567"/>
                  <a:pt x="13458876" y="5283176"/>
                  <a:pt x="13477840" y="5289567"/>
                </a:cubicBezTo>
                <a:cubicBezTo>
                  <a:pt x="13433594" y="5308738"/>
                  <a:pt x="13338781" y="5248029"/>
                  <a:pt x="13262930" y="5273590"/>
                </a:cubicBezTo>
                <a:cubicBezTo>
                  <a:pt x="13256611" y="5283176"/>
                  <a:pt x="13269252" y="5283176"/>
                  <a:pt x="13281894" y="5283176"/>
                </a:cubicBezTo>
                <a:cubicBezTo>
                  <a:pt x="13256611" y="5289567"/>
                  <a:pt x="13174439" y="5283176"/>
                  <a:pt x="13149156" y="5273590"/>
                </a:cubicBezTo>
                <a:cubicBezTo>
                  <a:pt x="13187080" y="5251224"/>
                  <a:pt x="13225006" y="5264005"/>
                  <a:pt x="13288214" y="5257615"/>
                </a:cubicBezTo>
                <a:cubicBezTo>
                  <a:pt x="13256611" y="5244834"/>
                  <a:pt x="13243968" y="5251224"/>
                  <a:pt x="13199723" y="5244834"/>
                </a:cubicBezTo>
                <a:cubicBezTo>
                  <a:pt x="13206044" y="5225662"/>
                  <a:pt x="13117551" y="5222467"/>
                  <a:pt x="13092268" y="5203296"/>
                </a:cubicBezTo>
                <a:cubicBezTo>
                  <a:pt x="13085948" y="5203296"/>
                  <a:pt x="13085948" y="5206491"/>
                  <a:pt x="13073306" y="5206491"/>
                </a:cubicBezTo>
                <a:cubicBezTo>
                  <a:pt x="13079627" y="5219273"/>
                  <a:pt x="13111230" y="5216077"/>
                  <a:pt x="13123872" y="5222467"/>
                </a:cubicBezTo>
                <a:cubicBezTo>
                  <a:pt x="13123872" y="5235248"/>
                  <a:pt x="13111230" y="5216077"/>
                  <a:pt x="13098589" y="5228858"/>
                </a:cubicBezTo>
                <a:cubicBezTo>
                  <a:pt x="13104910" y="5235248"/>
                  <a:pt x="13117551" y="5232052"/>
                  <a:pt x="13117551" y="5241638"/>
                </a:cubicBezTo>
                <a:cubicBezTo>
                  <a:pt x="13123872" y="5238443"/>
                  <a:pt x="13130194" y="5235248"/>
                  <a:pt x="13142835" y="5235248"/>
                </a:cubicBezTo>
                <a:cubicBezTo>
                  <a:pt x="13225006" y="5251224"/>
                  <a:pt x="13142835" y="5244834"/>
                  <a:pt x="13111230" y="5241638"/>
                </a:cubicBezTo>
                <a:cubicBezTo>
                  <a:pt x="13054343" y="5235248"/>
                  <a:pt x="13029060" y="5264005"/>
                  <a:pt x="12997455" y="5244834"/>
                </a:cubicBezTo>
                <a:cubicBezTo>
                  <a:pt x="12984814" y="5254420"/>
                  <a:pt x="13035381" y="5264005"/>
                  <a:pt x="12997455" y="5279981"/>
                </a:cubicBezTo>
                <a:cubicBezTo>
                  <a:pt x="12984814" y="5273590"/>
                  <a:pt x="12997455" y="5267200"/>
                  <a:pt x="12997455" y="5260809"/>
                </a:cubicBezTo>
                <a:cubicBezTo>
                  <a:pt x="12972172" y="5260809"/>
                  <a:pt x="12965851" y="5270395"/>
                  <a:pt x="12953210" y="5279981"/>
                </a:cubicBezTo>
                <a:cubicBezTo>
                  <a:pt x="12946889" y="5276785"/>
                  <a:pt x="12959531" y="5270395"/>
                  <a:pt x="12953210" y="5260809"/>
                </a:cubicBezTo>
                <a:cubicBezTo>
                  <a:pt x="12927926" y="5260809"/>
                  <a:pt x="12946889" y="5292762"/>
                  <a:pt x="12902643" y="5283176"/>
                </a:cubicBezTo>
                <a:cubicBezTo>
                  <a:pt x="12927926" y="5260809"/>
                  <a:pt x="12864717" y="5295957"/>
                  <a:pt x="12826793" y="5283176"/>
                </a:cubicBezTo>
                <a:cubicBezTo>
                  <a:pt x="12826793" y="5295957"/>
                  <a:pt x="12858398" y="5286371"/>
                  <a:pt x="12871038" y="5289567"/>
                </a:cubicBezTo>
                <a:cubicBezTo>
                  <a:pt x="12852076" y="5305542"/>
                  <a:pt x="12801510" y="5299153"/>
                  <a:pt x="12763585" y="5299153"/>
                </a:cubicBezTo>
                <a:cubicBezTo>
                  <a:pt x="12763585" y="5289567"/>
                  <a:pt x="12776226" y="5289567"/>
                  <a:pt x="12788867" y="5295957"/>
                </a:cubicBezTo>
                <a:cubicBezTo>
                  <a:pt x="12782547" y="5270395"/>
                  <a:pt x="12769905" y="5286371"/>
                  <a:pt x="12744621" y="5283176"/>
                </a:cubicBezTo>
                <a:cubicBezTo>
                  <a:pt x="12744621" y="5276785"/>
                  <a:pt x="12769905" y="5279981"/>
                  <a:pt x="12763585" y="5260809"/>
                </a:cubicBezTo>
                <a:cubicBezTo>
                  <a:pt x="12782547" y="5276785"/>
                  <a:pt x="12801510" y="5286371"/>
                  <a:pt x="12839434" y="5279981"/>
                </a:cubicBezTo>
                <a:cubicBezTo>
                  <a:pt x="12807831" y="5264005"/>
                  <a:pt x="12845755" y="5254420"/>
                  <a:pt x="12795188" y="5260809"/>
                </a:cubicBezTo>
                <a:cubicBezTo>
                  <a:pt x="12788867" y="5251224"/>
                  <a:pt x="12814150" y="5254420"/>
                  <a:pt x="12814150" y="5244834"/>
                </a:cubicBezTo>
                <a:cubicBezTo>
                  <a:pt x="12795188" y="5238443"/>
                  <a:pt x="12750943" y="5257615"/>
                  <a:pt x="12706697" y="5251224"/>
                </a:cubicBezTo>
                <a:cubicBezTo>
                  <a:pt x="12725659" y="5238443"/>
                  <a:pt x="12776226" y="5241638"/>
                  <a:pt x="12795188" y="5228858"/>
                </a:cubicBezTo>
                <a:cubicBezTo>
                  <a:pt x="12769905" y="5228858"/>
                  <a:pt x="12776226" y="5222467"/>
                  <a:pt x="12763585" y="5203296"/>
                </a:cubicBezTo>
                <a:cubicBezTo>
                  <a:pt x="12750943" y="5206491"/>
                  <a:pt x="12744621" y="5206491"/>
                  <a:pt x="12725659" y="5206491"/>
                </a:cubicBezTo>
                <a:cubicBezTo>
                  <a:pt x="12750943" y="5241638"/>
                  <a:pt x="12687735" y="5232052"/>
                  <a:pt x="12649809" y="5241638"/>
                </a:cubicBezTo>
                <a:cubicBezTo>
                  <a:pt x="12675093" y="5251224"/>
                  <a:pt x="12725659" y="5244834"/>
                  <a:pt x="12725659" y="5273590"/>
                </a:cubicBezTo>
                <a:cubicBezTo>
                  <a:pt x="12706697" y="5267200"/>
                  <a:pt x="12649809" y="5238443"/>
                  <a:pt x="12643488" y="5260809"/>
                </a:cubicBezTo>
                <a:cubicBezTo>
                  <a:pt x="12624526" y="5264005"/>
                  <a:pt x="12624526" y="5254420"/>
                  <a:pt x="12605564" y="5257615"/>
                </a:cubicBezTo>
                <a:cubicBezTo>
                  <a:pt x="12599242" y="5232052"/>
                  <a:pt x="12624526" y="5260809"/>
                  <a:pt x="12624526" y="5244834"/>
                </a:cubicBezTo>
                <a:cubicBezTo>
                  <a:pt x="12573959" y="5222467"/>
                  <a:pt x="12529713" y="5260809"/>
                  <a:pt x="12517071" y="5222467"/>
                </a:cubicBezTo>
                <a:cubicBezTo>
                  <a:pt x="12536035" y="5225662"/>
                  <a:pt x="12554997" y="5235248"/>
                  <a:pt x="12573959" y="5222467"/>
                </a:cubicBezTo>
                <a:cubicBezTo>
                  <a:pt x="12554997" y="5219273"/>
                  <a:pt x="12548676" y="5203296"/>
                  <a:pt x="12529713" y="5196905"/>
                </a:cubicBezTo>
                <a:cubicBezTo>
                  <a:pt x="12529713" y="5212882"/>
                  <a:pt x="12504430" y="5200101"/>
                  <a:pt x="12472825" y="5206491"/>
                </a:cubicBezTo>
                <a:cubicBezTo>
                  <a:pt x="12479147" y="5190515"/>
                  <a:pt x="12441221" y="5200101"/>
                  <a:pt x="12434901" y="5190515"/>
                </a:cubicBezTo>
                <a:cubicBezTo>
                  <a:pt x="12447542" y="5206491"/>
                  <a:pt x="12390655" y="5200101"/>
                  <a:pt x="12384334" y="5180930"/>
                </a:cubicBezTo>
                <a:cubicBezTo>
                  <a:pt x="12371692" y="5180930"/>
                  <a:pt x="12371692" y="5187320"/>
                  <a:pt x="12352730" y="5184125"/>
                </a:cubicBezTo>
                <a:cubicBezTo>
                  <a:pt x="12359051" y="5193710"/>
                  <a:pt x="12371692" y="5196905"/>
                  <a:pt x="12384334" y="5196905"/>
                </a:cubicBezTo>
                <a:cubicBezTo>
                  <a:pt x="12409618" y="5206491"/>
                  <a:pt x="12365372" y="5196905"/>
                  <a:pt x="12352730" y="5196905"/>
                </a:cubicBezTo>
                <a:cubicBezTo>
                  <a:pt x="12346408" y="5193710"/>
                  <a:pt x="12340089" y="5190515"/>
                  <a:pt x="12327446" y="5190515"/>
                </a:cubicBezTo>
                <a:cubicBezTo>
                  <a:pt x="12327446" y="5187320"/>
                  <a:pt x="12333767" y="5184125"/>
                  <a:pt x="12333767" y="5180930"/>
                </a:cubicBezTo>
                <a:cubicBezTo>
                  <a:pt x="12333767" y="5168149"/>
                  <a:pt x="12295842" y="5177735"/>
                  <a:pt x="12321125" y="5164954"/>
                </a:cubicBezTo>
                <a:cubicBezTo>
                  <a:pt x="12283201" y="5171344"/>
                  <a:pt x="12232634" y="5184125"/>
                  <a:pt x="12226313" y="5145783"/>
                </a:cubicBezTo>
                <a:cubicBezTo>
                  <a:pt x="12188388" y="5152173"/>
                  <a:pt x="12188388" y="5148978"/>
                  <a:pt x="12150462" y="5145783"/>
                </a:cubicBezTo>
                <a:cubicBezTo>
                  <a:pt x="12156784" y="5136197"/>
                  <a:pt x="12188388" y="5136197"/>
                  <a:pt x="12182067" y="5113831"/>
                </a:cubicBezTo>
                <a:cubicBezTo>
                  <a:pt x="12194708" y="5113831"/>
                  <a:pt x="12213672" y="5113831"/>
                  <a:pt x="12226313" y="5113831"/>
                </a:cubicBezTo>
                <a:cubicBezTo>
                  <a:pt x="12226313" y="5101050"/>
                  <a:pt x="12194708" y="5104245"/>
                  <a:pt x="12182067" y="5097854"/>
                </a:cubicBezTo>
                <a:cubicBezTo>
                  <a:pt x="12182067" y="5094659"/>
                  <a:pt x="12182067" y="5094659"/>
                  <a:pt x="12182067" y="5091464"/>
                </a:cubicBezTo>
                <a:cubicBezTo>
                  <a:pt x="12182067" y="5091464"/>
                  <a:pt x="12175746" y="5091464"/>
                  <a:pt x="12175746" y="5091464"/>
                </a:cubicBezTo>
                <a:cubicBezTo>
                  <a:pt x="12163105" y="5091464"/>
                  <a:pt x="12156784" y="5091464"/>
                  <a:pt x="12150462" y="5091464"/>
                </a:cubicBezTo>
                <a:cubicBezTo>
                  <a:pt x="12156784" y="5107440"/>
                  <a:pt x="12131500" y="5104245"/>
                  <a:pt x="12125179" y="5107440"/>
                </a:cubicBezTo>
                <a:cubicBezTo>
                  <a:pt x="12106217" y="5094659"/>
                  <a:pt x="12093576" y="5078683"/>
                  <a:pt x="12049330" y="5081878"/>
                </a:cubicBezTo>
                <a:cubicBezTo>
                  <a:pt x="12043009" y="5081878"/>
                  <a:pt x="12036688" y="5081878"/>
                  <a:pt x="12030367" y="5081878"/>
                </a:cubicBezTo>
                <a:cubicBezTo>
                  <a:pt x="12017724" y="5075488"/>
                  <a:pt x="12005083" y="5065903"/>
                  <a:pt x="11979800" y="5069098"/>
                </a:cubicBezTo>
                <a:cubicBezTo>
                  <a:pt x="11967157" y="5065903"/>
                  <a:pt x="11954516" y="5062707"/>
                  <a:pt x="11935554" y="5065903"/>
                </a:cubicBezTo>
                <a:cubicBezTo>
                  <a:pt x="11929233" y="5065903"/>
                  <a:pt x="11916591" y="5065903"/>
                  <a:pt x="11910271" y="5065903"/>
                </a:cubicBezTo>
                <a:cubicBezTo>
                  <a:pt x="11910271" y="5078683"/>
                  <a:pt x="11897630" y="5075488"/>
                  <a:pt x="11910271" y="5088269"/>
                </a:cubicBezTo>
                <a:cubicBezTo>
                  <a:pt x="11891309" y="5088269"/>
                  <a:pt x="11866024" y="5088269"/>
                  <a:pt x="11853383" y="5097854"/>
                </a:cubicBezTo>
                <a:cubicBezTo>
                  <a:pt x="11764890" y="5101050"/>
                  <a:pt x="11745929" y="5126611"/>
                  <a:pt x="11689041" y="5136197"/>
                </a:cubicBezTo>
                <a:cubicBezTo>
                  <a:pt x="11657437" y="5123416"/>
                  <a:pt x="11613191" y="5142587"/>
                  <a:pt x="11594229" y="5120221"/>
                </a:cubicBezTo>
                <a:cubicBezTo>
                  <a:pt x="11619511" y="5120221"/>
                  <a:pt x="11619511" y="5107440"/>
                  <a:pt x="11644796" y="5107440"/>
                </a:cubicBezTo>
                <a:cubicBezTo>
                  <a:pt x="11638475" y="5101050"/>
                  <a:pt x="11619511" y="5101050"/>
                  <a:pt x="11606870" y="5097854"/>
                </a:cubicBezTo>
                <a:cubicBezTo>
                  <a:pt x="11581587" y="5091464"/>
                  <a:pt x="11562624" y="5078683"/>
                  <a:pt x="11556303" y="5065903"/>
                </a:cubicBezTo>
                <a:cubicBezTo>
                  <a:pt x="11524699" y="5078683"/>
                  <a:pt x="11486774" y="5062707"/>
                  <a:pt x="11448850" y="5059512"/>
                </a:cubicBezTo>
                <a:cubicBezTo>
                  <a:pt x="11455170" y="5065903"/>
                  <a:pt x="11467811" y="5062707"/>
                  <a:pt x="11467811" y="5069098"/>
                </a:cubicBezTo>
                <a:cubicBezTo>
                  <a:pt x="11448850" y="5069098"/>
                  <a:pt x="11417244" y="5069098"/>
                  <a:pt x="11417244" y="5081878"/>
                </a:cubicBezTo>
                <a:cubicBezTo>
                  <a:pt x="11398283" y="5088269"/>
                  <a:pt x="11379319" y="5065903"/>
                  <a:pt x="11366678" y="5081878"/>
                </a:cubicBezTo>
                <a:cubicBezTo>
                  <a:pt x="11341395" y="5085074"/>
                  <a:pt x="11335074" y="5069098"/>
                  <a:pt x="11316112" y="5081878"/>
                </a:cubicBezTo>
                <a:cubicBezTo>
                  <a:pt x="11316112" y="5065903"/>
                  <a:pt x="11265545" y="5085074"/>
                  <a:pt x="11265545" y="5069098"/>
                </a:cubicBezTo>
                <a:cubicBezTo>
                  <a:pt x="11252904" y="5072293"/>
                  <a:pt x="11265545" y="5078683"/>
                  <a:pt x="11265545" y="5088269"/>
                </a:cubicBezTo>
                <a:cubicBezTo>
                  <a:pt x="11246583" y="5085074"/>
                  <a:pt x="11233940" y="5088269"/>
                  <a:pt x="11233940" y="5097854"/>
                </a:cubicBezTo>
                <a:cubicBezTo>
                  <a:pt x="11227619" y="5097854"/>
                  <a:pt x="11227619" y="5097854"/>
                  <a:pt x="11221298" y="5097854"/>
                </a:cubicBezTo>
                <a:cubicBezTo>
                  <a:pt x="11158090" y="5097854"/>
                  <a:pt x="11189695" y="5148978"/>
                  <a:pt x="11233940" y="5152173"/>
                </a:cubicBezTo>
                <a:cubicBezTo>
                  <a:pt x="11221298" y="5161758"/>
                  <a:pt x="11221298" y="5171344"/>
                  <a:pt x="11246583" y="5168149"/>
                </a:cubicBezTo>
                <a:cubicBezTo>
                  <a:pt x="11252904" y="5180930"/>
                  <a:pt x="11278186" y="5174540"/>
                  <a:pt x="11271865" y="5190515"/>
                </a:cubicBezTo>
                <a:cubicBezTo>
                  <a:pt x="11259224" y="5177735"/>
                  <a:pt x="11164411" y="5196905"/>
                  <a:pt x="11189695" y="5174540"/>
                </a:cubicBezTo>
                <a:cubicBezTo>
                  <a:pt x="11170731" y="5174540"/>
                  <a:pt x="11164411" y="5184125"/>
                  <a:pt x="11139128" y="5180930"/>
                </a:cubicBezTo>
                <a:cubicBezTo>
                  <a:pt x="11132807" y="5142587"/>
                  <a:pt x="10955824" y="5148978"/>
                  <a:pt x="10917899" y="5164954"/>
                </a:cubicBezTo>
                <a:cubicBezTo>
                  <a:pt x="10892615" y="5164954"/>
                  <a:pt x="10873652" y="5164954"/>
                  <a:pt x="10848370" y="5164954"/>
                </a:cubicBezTo>
                <a:cubicBezTo>
                  <a:pt x="10848370" y="5180930"/>
                  <a:pt x="10898936" y="5168149"/>
                  <a:pt x="10873652" y="5184125"/>
                </a:cubicBezTo>
                <a:cubicBezTo>
                  <a:pt x="10867332" y="5184125"/>
                  <a:pt x="10854691" y="5184125"/>
                  <a:pt x="10848370" y="5184125"/>
                </a:cubicBezTo>
                <a:cubicBezTo>
                  <a:pt x="10854691" y="5177735"/>
                  <a:pt x="10810444" y="5184125"/>
                  <a:pt x="10804124" y="5190515"/>
                </a:cubicBezTo>
                <a:cubicBezTo>
                  <a:pt x="10785160" y="5187320"/>
                  <a:pt x="10804124" y="5164954"/>
                  <a:pt x="10816765" y="5164954"/>
                </a:cubicBezTo>
                <a:cubicBezTo>
                  <a:pt x="10810444" y="5142587"/>
                  <a:pt x="10759877" y="5158563"/>
                  <a:pt x="10747236" y="5164954"/>
                </a:cubicBezTo>
                <a:cubicBezTo>
                  <a:pt x="10715631" y="5152173"/>
                  <a:pt x="10690348" y="5164954"/>
                  <a:pt x="10671386" y="5174540"/>
                </a:cubicBezTo>
                <a:cubicBezTo>
                  <a:pt x="10620819" y="5142587"/>
                  <a:pt x="10589214" y="5184125"/>
                  <a:pt x="10526005" y="5184125"/>
                </a:cubicBezTo>
                <a:cubicBezTo>
                  <a:pt x="10532326" y="5196905"/>
                  <a:pt x="10557611" y="5196905"/>
                  <a:pt x="10582893" y="5196905"/>
                </a:cubicBezTo>
                <a:cubicBezTo>
                  <a:pt x="10519685" y="5219273"/>
                  <a:pt x="10488081" y="5193710"/>
                  <a:pt x="10437514" y="5219273"/>
                </a:cubicBezTo>
                <a:cubicBezTo>
                  <a:pt x="10424872" y="5187320"/>
                  <a:pt x="10355344" y="5209687"/>
                  <a:pt x="10323739" y="5206491"/>
                </a:cubicBezTo>
                <a:cubicBezTo>
                  <a:pt x="10355344" y="5222467"/>
                  <a:pt x="10317418" y="5212882"/>
                  <a:pt x="10304777" y="5222467"/>
                </a:cubicBezTo>
                <a:cubicBezTo>
                  <a:pt x="10247889" y="5216077"/>
                  <a:pt x="10241568" y="5206491"/>
                  <a:pt x="10178359" y="5212882"/>
                </a:cubicBezTo>
                <a:cubicBezTo>
                  <a:pt x="10140434" y="5212882"/>
                  <a:pt x="10108831" y="5212882"/>
                  <a:pt x="10083546" y="5206491"/>
                </a:cubicBezTo>
                <a:cubicBezTo>
                  <a:pt x="10064584" y="5206491"/>
                  <a:pt x="10083546" y="5222467"/>
                  <a:pt x="10102510" y="5219273"/>
                </a:cubicBezTo>
                <a:cubicBezTo>
                  <a:pt x="10083546" y="5222467"/>
                  <a:pt x="10032980" y="5238443"/>
                  <a:pt x="10026658" y="5219273"/>
                </a:cubicBezTo>
                <a:cubicBezTo>
                  <a:pt x="10007698" y="5222467"/>
                  <a:pt x="10032980" y="5225662"/>
                  <a:pt x="10014017" y="5235248"/>
                </a:cubicBezTo>
                <a:cubicBezTo>
                  <a:pt x="10014017" y="5235248"/>
                  <a:pt x="10007698" y="5235248"/>
                  <a:pt x="10007698" y="5235248"/>
                </a:cubicBezTo>
                <a:cubicBezTo>
                  <a:pt x="10007698" y="5225662"/>
                  <a:pt x="9995055" y="5222467"/>
                  <a:pt x="10001376" y="5212882"/>
                </a:cubicBezTo>
                <a:cubicBezTo>
                  <a:pt x="9988734" y="5219273"/>
                  <a:pt x="9982413" y="5228858"/>
                  <a:pt x="9957131" y="5222467"/>
                </a:cubicBezTo>
                <a:cubicBezTo>
                  <a:pt x="9957131" y="5206491"/>
                  <a:pt x="9982413" y="5206491"/>
                  <a:pt x="10007698" y="5206491"/>
                </a:cubicBezTo>
                <a:cubicBezTo>
                  <a:pt x="10007698" y="5196905"/>
                  <a:pt x="10001376" y="5193710"/>
                  <a:pt x="9988734" y="5190515"/>
                </a:cubicBezTo>
                <a:cubicBezTo>
                  <a:pt x="9957131" y="5209687"/>
                  <a:pt x="9950810" y="5190515"/>
                  <a:pt x="9906564" y="5190515"/>
                </a:cubicBezTo>
                <a:cubicBezTo>
                  <a:pt x="9919205" y="5196905"/>
                  <a:pt x="9925526" y="5206491"/>
                  <a:pt x="9893922" y="5206491"/>
                </a:cubicBezTo>
                <a:cubicBezTo>
                  <a:pt x="9881279" y="5206491"/>
                  <a:pt x="9868638" y="5206491"/>
                  <a:pt x="9855997" y="5206491"/>
                </a:cubicBezTo>
                <a:cubicBezTo>
                  <a:pt x="9874959" y="5193710"/>
                  <a:pt x="9811752" y="5190515"/>
                  <a:pt x="9792788" y="5174540"/>
                </a:cubicBezTo>
                <a:cubicBezTo>
                  <a:pt x="9786467" y="5174540"/>
                  <a:pt x="9780146" y="5174540"/>
                  <a:pt x="9780146" y="5174540"/>
                </a:cubicBezTo>
                <a:cubicBezTo>
                  <a:pt x="9735900" y="5187320"/>
                  <a:pt x="9666371" y="5164954"/>
                  <a:pt x="9615806" y="5180930"/>
                </a:cubicBezTo>
                <a:cubicBezTo>
                  <a:pt x="9609485" y="5187320"/>
                  <a:pt x="9609485" y="5190515"/>
                  <a:pt x="9596842" y="5206491"/>
                </a:cubicBezTo>
                <a:cubicBezTo>
                  <a:pt x="9527313" y="5203296"/>
                  <a:pt x="9552597" y="5196905"/>
                  <a:pt x="9508351" y="5203296"/>
                </a:cubicBezTo>
                <a:cubicBezTo>
                  <a:pt x="9502030" y="5216077"/>
                  <a:pt x="9539954" y="5206491"/>
                  <a:pt x="9533633" y="5222467"/>
                </a:cubicBezTo>
                <a:cubicBezTo>
                  <a:pt x="9508351" y="5225662"/>
                  <a:pt x="9514672" y="5212882"/>
                  <a:pt x="9489387" y="5219273"/>
                </a:cubicBezTo>
                <a:cubicBezTo>
                  <a:pt x="9502030" y="5225662"/>
                  <a:pt x="9527313" y="5228858"/>
                  <a:pt x="9533633" y="5244834"/>
                </a:cubicBezTo>
                <a:cubicBezTo>
                  <a:pt x="9527313" y="5244834"/>
                  <a:pt x="9527313" y="5244834"/>
                  <a:pt x="9520992" y="5244834"/>
                </a:cubicBezTo>
                <a:cubicBezTo>
                  <a:pt x="9476746" y="5241638"/>
                  <a:pt x="9426180" y="5248029"/>
                  <a:pt x="9375613" y="5235248"/>
                </a:cubicBezTo>
                <a:cubicBezTo>
                  <a:pt x="9375613" y="5222467"/>
                  <a:pt x="9394575" y="5225662"/>
                  <a:pt x="9394575" y="5219273"/>
                </a:cubicBezTo>
                <a:cubicBezTo>
                  <a:pt x="9394575" y="5206491"/>
                  <a:pt x="9362972" y="5216077"/>
                  <a:pt x="9350329" y="5212882"/>
                </a:cubicBezTo>
                <a:cubicBezTo>
                  <a:pt x="9344008" y="5222467"/>
                  <a:pt x="9375613" y="5232052"/>
                  <a:pt x="9350329" y="5235248"/>
                </a:cubicBezTo>
                <a:cubicBezTo>
                  <a:pt x="9356651" y="5241638"/>
                  <a:pt x="9375613" y="5238443"/>
                  <a:pt x="9388254" y="5241638"/>
                </a:cubicBezTo>
                <a:cubicBezTo>
                  <a:pt x="9381933" y="5260809"/>
                  <a:pt x="9350329" y="5238443"/>
                  <a:pt x="9318725" y="5244834"/>
                </a:cubicBezTo>
                <a:cubicBezTo>
                  <a:pt x="9325046" y="5257615"/>
                  <a:pt x="9369292" y="5267200"/>
                  <a:pt x="9375613" y="5257615"/>
                </a:cubicBezTo>
                <a:cubicBezTo>
                  <a:pt x="9400896" y="5260809"/>
                  <a:pt x="9362972" y="5279981"/>
                  <a:pt x="9400896" y="5279981"/>
                </a:cubicBezTo>
                <a:cubicBezTo>
                  <a:pt x="9369292" y="5289567"/>
                  <a:pt x="9381933" y="5276785"/>
                  <a:pt x="9362972" y="5295957"/>
                </a:cubicBezTo>
                <a:cubicBezTo>
                  <a:pt x="9356651" y="5295957"/>
                  <a:pt x="9350329" y="5295957"/>
                  <a:pt x="9344008" y="5295957"/>
                </a:cubicBezTo>
                <a:cubicBezTo>
                  <a:pt x="9337687" y="5276785"/>
                  <a:pt x="9337687" y="5283176"/>
                  <a:pt x="9344008" y="5267200"/>
                </a:cubicBezTo>
                <a:cubicBezTo>
                  <a:pt x="9299763" y="5283176"/>
                  <a:pt x="9236553" y="5286371"/>
                  <a:pt x="9179667" y="5295957"/>
                </a:cubicBezTo>
                <a:cubicBezTo>
                  <a:pt x="9185987" y="5299153"/>
                  <a:pt x="9204950" y="5299153"/>
                  <a:pt x="9198629" y="5311932"/>
                </a:cubicBezTo>
                <a:cubicBezTo>
                  <a:pt x="9230234" y="5315128"/>
                  <a:pt x="9230234" y="5302347"/>
                  <a:pt x="9261838" y="5305542"/>
                </a:cubicBezTo>
                <a:cubicBezTo>
                  <a:pt x="9261838" y="5308738"/>
                  <a:pt x="9261838" y="5308738"/>
                  <a:pt x="9261838" y="5311932"/>
                </a:cubicBezTo>
                <a:cubicBezTo>
                  <a:pt x="9255517" y="5311932"/>
                  <a:pt x="9255517" y="5311932"/>
                  <a:pt x="9249196" y="5311932"/>
                </a:cubicBezTo>
                <a:cubicBezTo>
                  <a:pt x="9242875" y="5311932"/>
                  <a:pt x="9242875" y="5318323"/>
                  <a:pt x="9249196" y="5318323"/>
                </a:cubicBezTo>
                <a:cubicBezTo>
                  <a:pt x="9236553" y="5327909"/>
                  <a:pt x="9185987" y="5315128"/>
                  <a:pt x="9192308" y="5337495"/>
                </a:cubicBezTo>
                <a:cubicBezTo>
                  <a:pt x="9185987" y="5337495"/>
                  <a:pt x="9179667" y="5337495"/>
                  <a:pt x="9173346" y="5337495"/>
                </a:cubicBezTo>
                <a:cubicBezTo>
                  <a:pt x="9173346" y="5334299"/>
                  <a:pt x="9154383" y="5334299"/>
                  <a:pt x="9154383" y="5327909"/>
                </a:cubicBezTo>
                <a:cubicBezTo>
                  <a:pt x="9154383" y="5327909"/>
                  <a:pt x="9148062" y="5327909"/>
                  <a:pt x="9148062" y="5327909"/>
                </a:cubicBezTo>
                <a:cubicBezTo>
                  <a:pt x="9129100" y="5315128"/>
                  <a:pt x="9110138" y="5343885"/>
                  <a:pt x="9072212" y="5337495"/>
                </a:cubicBezTo>
                <a:cubicBezTo>
                  <a:pt x="9091174" y="5347080"/>
                  <a:pt x="9103817" y="5353470"/>
                  <a:pt x="9091174" y="5359861"/>
                </a:cubicBezTo>
                <a:cubicBezTo>
                  <a:pt x="9084853" y="5359861"/>
                  <a:pt x="9084853" y="5359861"/>
                  <a:pt x="9078533" y="5359861"/>
                </a:cubicBezTo>
                <a:cubicBezTo>
                  <a:pt x="9065892" y="5343885"/>
                  <a:pt x="8983719" y="5334299"/>
                  <a:pt x="8977400" y="5359861"/>
                </a:cubicBezTo>
                <a:cubicBezTo>
                  <a:pt x="8945795" y="5340689"/>
                  <a:pt x="8914192" y="5347080"/>
                  <a:pt x="8869946" y="5343885"/>
                </a:cubicBezTo>
                <a:cubicBezTo>
                  <a:pt x="8876266" y="5350275"/>
                  <a:pt x="8882587" y="5353470"/>
                  <a:pt x="8895228" y="5356665"/>
                </a:cubicBezTo>
                <a:cubicBezTo>
                  <a:pt x="8888907" y="5363056"/>
                  <a:pt x="8869946" y="5359861"/>
                  <a:pt x="8857304" y="5359861"/>
                </a:cubicBezTo>
                <a:cubicBezTo>
                  <a:pt x="8838340" y="5359861"/>
                  <a:pt x="8844661" y="5350275"/>
                  <a:pt x="8825699" y="5359861"/>
                </a:cubicBezTo>
                <a:cubicBezTo>
                  <a:pt x="8825699" y="5356665"/>
                  <a:pt x="8819379" y="5356665"/>
                  <a:pt x="8819379" y="5350275"/>
                </a:cubicBezTo>
                <a:cubicBezTo>
                  <a:pt x="8787773" y="5359861"/>
                  <a:pt x="8819379" y="5375837"/>
                  <a:pt x="8806737" y="5375837"/>
                </a:cubicBezTo>
                <a:cubicBezTo>
                  <a:pt x="8819379" y="5388617"/>
                  <a:pt x="8857304" y="5385422"/>
                  <a:pt x="8876266" y="5395008"/>
                </a:cubicBezTo>
                <a:cubicBezTo>
                  <a:pt x="8838340" y="5414179"/>
                  <a:pt x="8787773" y="5372642"/>
                  <a:pt x="8737207" y="5388617"/>
                </a:cubicBezTo>
                <a:cubicBezTo>
                  <a:pt x="8737207" y="5382227"/>
                  <a:pt x="8737207" y="5372642"/>
                  <a:pt x="8737207" y="5366251"/>
                </a:cubicBezTo>
                <a:cubicBezTo>
                  <a:pt x="8749849" y="5369446"/>
                  <a:pt x="8762491" y="5372642"/>
                  <a:pt x="8781454" y="5372642"/>
                </a:cubicBezTo>
                <a:cubicBezTo>
                  <a:pt x="8762491" y="5363056"/>
                  <a:pt x="8730887" y="5359861"/>
                  <a:pt x="8699282" y="5359861"/>
                </a:cubicBezTo>
                <a:cubicBezTo>
                  <a:pt x="8705603" y="5353470"/>
                  <a:pt x="8718246" y="5350275"/>
                  <a:pt x="8730887" y="5350275"/>
                </a:cubicBezTo>
                <a:cubicBezTo>
                  <a:pt x="8711925" y="5327909"/>
                  <a:pt x="8636073" y="5382227"/>
                  <a:pt x="8655037" y="5350275"/>
                </a:cubicBezTo>
                <a:cubicBezTo>
                  <a:pt x="8648715" y="5353470"/>
                  <a:pt x="8642394" y="5356665"/>
                  <a:pt x="8629753" y="5356665"/>
                </a:cubicBezTo>
                <a:cubicBezTo>
                  <a:pt x="8642394" y="5363056"/>
                  <a:pt x="8655037" y="5366251"/>
                  <a:pt x="8648715" y="5382227"/>
                </a:cubicBezTo>
                <a:cubicBezTo>
                  <a:pt x="8585508" y="5401398"/>
                  <a:pt x="8648715" y="5414179"/>
                  <a:pt x="8579186" y="5426959"/>
                </a:cubicBezTo>
                <a:cubicBezTo>
                  <a:pt x="8604470" y="5414179"/>
                  <a:pt x="8591827" y="5391812"/>
                  <a:pt x="8560224" y="5382227"/>
                </a:cubicBezTo>
                <a:cubicBezTo>
                  <a:pt x="8534941" y="5388617"/>
                  <a:pt x="8579186" y="5391812"/>
                  <a:pt x="8572867" y="5404593"/>
                </a:cubicBezTo>
                <a:cubicBezTo>
                  <a:pt x="8528620" y="5388617"/>
                  <a:pt x="8484374" y="5401398"/>
                  <a:pt x="8427486" y="5404593"/>
                </a:cubicBezTo>
                <a:cubicBezTo>
                  <a:pt x="8440127" y="5391812"/>
                  <a:pt x="8440127" y="5398203"/>
                  <a:pt x="8427486" y="5388617"/>
                </a:cubicBezTo>
                <a:cubicBezTo>
                  <a:pt x="8402203" y="5388617"/>
                  <a:pt x="8389560" y="5391812"/>
                  <a:pt x="8383241" y="5398203"/>
                </a:cubicBezTo>
                <a:cubicBezTo>
                  <a:pt x="8389560" y="5375837"/>
                  <a:pt x="8313712" y="5388617"/>
                  <a:pt x="8338994" y="5372642"/>
                </a:cubicBezTo>
                <a:cubicBezTo>
                  <a:pt x="8294748" y="5379032"/>
                  <a:pt x="8237862" y="5379032"/>
                  <a:pt x="8212579" y="5398203"/>
                </a:cubicBezTo>
                <a:cubicBezTo>
                  <a:pt x="8250503" y="5417374"/>
                  <a:pt x="8275786" y="5382227"/>
                  <a:pt x="8326353" y="5388617"/>
                </a:cubicBezTo>
                <a:cubicBezTo>
                  <a:pt x="8301069" y="5410984"/>
                  <a:pt x="8275786" y="5398203"/>
                  <a:pt x="8237862" y="5410984"/>
                </a:cubicBezTo>
                <a:cubicBezTo>
                  <a:pt x="8244182" y="5430155"/>
                  <a:pt x="8282107" y="5395008"/>
                  <a:pt x="8275786" y="5420569"/>
                </a:cubicBezTo>
                <a:cubicBezTo>
                  <a:pt x="8231541" y="5417374"/>
                  <a:pt x="8225221" y="5439740"/>
                  <a:pt x="8206257" y="5449326"/>
                </a:cubicBezTo>
                <a:cubicBezTo>
                  <a:pt x="8180974" y="5433350"/>
                  <a:pt x="8149369" y="5436545"/>
                  <a:pt x="8136728" y="5458912"/>
                </a:cubicBezTo>
                <a:cubicBezTo>
                  <a:pt x="8124087" y="5452522"/>
                  <a:pt x="8098803" y="5452522"/>
                  <a:pt x="8079840" y="5452522"/>
                </a:cubicBezTo>
                <a:cubicBezTo>
                  <a:pt x="8067199" y="5446131"/>
                  <a:pt x="8060878" y="5452522"/>
                  <a:pt x="8054557" y="5452522"/>
                </a:cubicBezTo>
                <a:cubicBezTo>
                  <a:pt x="8029273" y="5452522"/>
                  <a:pt x="8016633" y="5442936"/>
                  <a:pt x="8016633" y="5426959"/>
                </a:cubicBezTo>
                <a:cubicBezTo>
                  <a:pt x="8029273" y="5426959"/>
                  <a:pt x="8041914" y="5426959"/>
                  <a:pt x="8054557" y="5426959"/>
                </a:cubicBezTo>
                <a:cubicBezTo>
                  <a:pt x="8041914" y="5414179"/>
                  <a:pt x="7997669" y="5420569"/>
                  <a:pt x="7997669" y="5436545"/>
                </a:cubicBezTo>
                <a:cubicBezTo>
                  <a:pt x="7991348" y="5436545"/>
                  <a:pt x="7985028" y="5436545"/>
                  <a:pt x="7972387" y="5436545"/>
                </a:cubicBezTo>
                <a:cubicBezTo>
                  <a:pt x="7978707" y="5420569"/>
                  <a:pt x="7997669" y="5410984"/>
                  <a:pt x="8016633" y="5398203"/>
                </a:cubicBezTo>
                <a:cubicBezTo>
                  <a:pt x="7985028" y="5401398"/>
                  <a:pt x="7947102" y="5398203"/>
                  <a:pt x="7934461" y="5414179"/>
                </a:cubicBezTo>
                <a:cubicBezTo>
                  <a:pt x="7928142" y="5414179"/>
                  <a:pt x="7928142" y="5414179"/>
                  <a:pt x="7921820" y="5414179"/>
                </a:cubicBezTo>
                <a:cubicBezTo>
                  <a:pt x="7896535" y="5417374"/>
                  <a:pt x="7871253" y="5401398"/>
                  <a:pt x="7833327" y="5398203"/>
                </a:cubicBezTo>
                <a:cubicBezTo>
                  <a:pt x="7839649" y="5407789"/>
                  <a:pt x="7858611" y="5401398"/>
                  <a:pt x="7839649" y="5414179"/>
                </a:cubicBezTo>
                <a:cubicBezTo>
                  <a:pt x="7814365" y="5420569"/>
                  <a:pt x="7833327" y="5398203"/>
                  <a:pt x="7808044" y="5404593"/>
                </a:cubicBezTo>
                <a:cubicBezTo>
                  <a:pt x="7814365" y="5398203"/>
                  <a:pt x="7827008" y="5395008"/>
                  <a:pt x="7839649" y="5388617"/>
                </a:cubicBezTo>
                <a:cubicBezTo>
                  <a:pt x="7845968" y="5388617"/>
                  <a:pt x="7852290" y="5388617"/>
                  <a:pt x="7858611" y="5388617"/>
                </a:cubicBezTo>
                <a:cubicBezTo>
                  <a:pt x="7871253" y="5388617"/>
                  <a:pt x="7871253" y="5401398"/>
                  <a:pt x="7890215" y="5404593"/>
                </a:cubicBezTo>
                <a:cubicBezTo>
                  <a:pt x="7940781" y="5410984"/>
                  <a:pt x="7940781" y="5379032"/>
                  <a:pt x="7991348" y="5395008"/>
                </a:cubicBezTo>
                <a:cubicBezTo>
                  <a:pt x="7991348" y="5375837"/>
                  <a:pt x="7934461" y="5391812"/>
                  <a:pt x="7940781" y="5372642"/>
                </a:cubicBezTo>
                <a:cubicBezTo>
                  <a:pt x="8022954" y="5395008"/>
                  <a:pt x="8048236" y="5331104"/>
                  <a:pt x="8086161" y="5321518"/>
                </a:cubicBezTo>
                <a:cubicBezTo>
                  <a:pt x="8086161" y="5308738"/>
                  <a:pt x="8035595" y="5327909"/>
                  <a:pt x="8054557" y="5305542"/>
                </a:cubicBezTo>
                <a:cubicBezTo>
                  <a:pt x="8073520" y="5305542"/>
                  <a:pt x="8098803" y="5305542"/>
                  <a:pt x="8092481" y="5321518"/>
                </a:cubicBezTo>
                <a:cubicBezTo>
                  <a:pt x="8111445" y="5321518"/>
                  <a:pt x="8130407" y="5321518"/>
                  <a:pt x="8143048" y="5321518"/>
                </a:cubicBezTo>
                <a:cubicBezTo>
                  <a:pt x="8124087" y="5315128"/>
                  <a:pt x="8092481" y="5311932"/>
                  <a:pt x="8079840" y="5299153"/>
                </a:cubicBezTo>
                <a:cubicBezTo>
                  <a:pt x="8111445" y="5276785"/>
                  <a:pt x="8193615" y="5321518"/>
                  <a:pt x="8231541" y="5283176"/>
                </a:cubicBezTo>
                <a:cubicBezTo>
                  <a:pt x="8231541" y="5283176"/>
                  <a:pt x="8237862" y="5283176"/>
                  <a:pt x="8237862" y="5283176"/>
                </a:cubicBezTo>
                <a:cubicBezTo>
                  <a:pt x="8269466" y="5260809"/>
                  <a:pt x="8332674" y="5260809"/>
                  <a:pt x="8383241" y="5251224"/>
                </a:cubicBezTo>
                <a:cubicBezTo>
                  <a:pt x="8357957" y="5260809"/>
                  <a:pt x="8408524" y="5270395"/>
                  <a:pt x="8408524" y="5257615"/>
                </a:cubicBezTo>
                <a:cubicBezTo>
                  <a:pt x="8395881" y="5257615"/>
                  <a:pt x="8395881" y="5254420"/>
                  <a:pt x="8389560" y="5251224"/>
                </a:cubicBezTo>
                <a:cubicBezTo>
                  <a:pt x="8433807" y="5244834"/>
                  <a:pt x="8440127" y="5254420"/>
                  <a:pt x="8465412" y="5244834"/>
                </a:cubicBezTo>
                <a:cubicBezTo>
                  <a:pt x="8497015" y="5257615"/>
                  <a:pt x="8553903" y="5248029"/>
                  <a:pt x="8579186" y="5241638"/>
                </a:cubicBezTo>
                <a:cubicBezTo>
                  <a:pt x="8591827" y="5238443"/>
                  <a:pt x="8642394" y="5219273"/>
                  <a:pt x="8604470" y="5219273"/>
                </a:cubicBezTo>
                <a:cubicBezTo>
                  <a:pt x="8598149" y="5219273"/>
                  <a:pt x="8591827" y="5219273"/>
                  <a:pt x="8585508" y="5219273"/>
                </a:cubicBezTo>
                <a:cubicBezTo>
                  <a:pt x="8553903" y="5200101"/>
                  <a:pt x="8522300" y="5225662"/>
                  <a:pt x="8465412" y="5222467"/>
                </a:cubicBezTo>
                <a:cubicBezTo>
                  <a:pt x="8478053" y="5206491"/>
                  <a:pt x="8414845" y="5219273"/>
                  <a:pt x="8408524" y="5222467"/>
                </a:cubicBezTo>
                <a:cubicBezTo>
                  <a:pt x="8402203" y="5222467"/>
                  <a:pt x="8389560" y="5222467"/>
                  <a:pt x="8383241" y="5222467"/>
                </a:cubicBezTo>
                <a:cubicBezTo>
                  <a:pt x="8370600" y="5212882"/>
                  <a:pt x="8320033" y="5222467"/>
                  <a:pt x="8288427" y="5219273"/>
                </a:cubicBezTo>
                <a:cubicBezTo>
                  <a:pt x="8301069" y="5203296"/>
                  <a:pt x="8320033" y="5209687"/>
                  <a:pt x="8338994" y="5212882"/>
                </a:cubicBezTo>
                <a:cubicBezTo>
                  <a:pt x="8320033" y="5206491"/>
                  <a:pt x="8326353" y="5193710"/>
                  <a:pt x="8357957" y="5196905"/>
                </a:cubicBezTo>
                <a:cubicBezTo>
                  <a:pt x="8345315" y="5187320"/>
                  <a:pt x="8345315" y="5171344"/>
                  <a:pt x="8376920" y="5174540"/>
                </a:cubicBezTo>
                <a:cubicBezTo>
                  <a:pt x="8370600" y="5155368"/>
                  <a:pt x="8351637" y="5171344"/>
                  <a:pt x="8332674" y="5174540"/>
                </a:cubicBezTo>
                <a:cubicBezTo>
                  <a:pt x="8313712" y="5168149"/>
                  <a:pt x="8288427" y="5164954"/>
                  <a:pt x="8282107" y="5152173"/>
                </a:cubicBezTo>
                <a:cubicBezTo>
                  <a:pt x="8275786" y="5152173"/>
                  <a:pt x="8269466" y="5152173"/>
                  <a:pt x="8263145" y="5152173"/>
                </a:cubicBezTo>
                <a:cubicBezTo>
                  <a:pt x="8244182" y="5158563"/>
                  <a:pt x="8193615" y="5161758"/>
                  <a:pt x="8155691" y="5152173"/>
                </a:cubicBezTo>
                <a:cubicBezTo>
                  <a:pt x="8136728" y="5164954"/>
                  <a:pt x="8111445" y="5152173"/>
                  <a:pt x="8086161" y="5152173"/>
                </a:cubicBezTo>
                <a:cubicBezTo>
                  <a:pt x="8105123" y="5164954"/>
                  <a:pt x="8111445" y="5187320"/>
                  <a:pt x="8162011" y="5190515"/>
                </a:cubicBezTo>
                <a:cubicBezTo>
                  <a:pt x="8130407" y="5206491"/>
                  <a:pt x="8111445" y="5225662"/>
                  <a:pt x="8060878" y="5228858"/>
                </a:cubicBezTo>
                <a:cubicBezTo>
                  <a:pt x="8054557" y="5228858"/>
                  <a:pt x="8054557" y="5228858"/>
                  <a:pt x="8054557" y="5228858"/>
                </a:cubicBezTo>
                <a:cubicBezTo>
                  <a:pt x="8048236" y="5225662"/>
                  <a:pt x="8041914" y="5219273"/>
                  <a:pt x="8041914" y="5212882"/>
                </a:cubicBezTo>
                <a:cubicBezTo>
                  <a:pt x="8016633" y="5209687"/>
                  <a:pt x="8016633" y="5222467"/>
                  <a:pt x="7991348" y="5219273"/>
                </a:cubicBezTo>
                <a:cubicBezTo>
                  <a:pt x="7978707" y="5180930"/>
                  <a:pt x="7877574" y="5206491"/>
                  <a:pt x="7789082" y="5203296"/>
                </a:cubicBezTo>
                <a:cubicBezTo>
                  <a:pt x="7789082" y="5212882"/>
                  <a:pt x="7827008" y="5203296"/>
                  <a:pt x="7839649" y="5206491"/>
                </a:cubicBezTo>
                <a:cubicBezTo>
                  <a:pt x="7833327" y="5216077"/>
                  <a:pt x="7789082" y="5222467"/>
                  <a:pt x="7808044" y="5228858"/>
                </a:cubicBezTo>
                <a:cubicBezTo>
                  <a:pt x="7738515" y="5238443"/>
                  <a:pt x="7668986" y="5228858"/>
                  <a:pt x="7593135" y="5235248"/>
                </a:cubicBezTo>
                <a:cubicBezTo>
                  <a:pt x="7643701" y="5196905"/>
                  <a:pt x="7681627" y="5184125"/>
                  <a:pt x="7744835" y="5164954"/>
                </a:cubicBezTo>
                <a:cubicBezTo>
                  <a:pt x="7744835" y="5158563"/>
                  <a:pt x="7725874" y="5158563"/>
                  <a:pt x="7725874" y="5152173"/>
                </a:cubicBezTo>
                <a:cubicBezTo>
                  <a:pt x="7732194" y="5152173"/>
                  <a:pt x="7732194" y="5152173"/>
                  <a:pt x="7738515" y="5152173"/>
                </a:cubicBezTo>
                <a:cubicBezTo>
                  <a:pt x="7757477" y="5152173"/>
                  <a:pt x="7776441" y="5152173"/>
                  <a:pt x="7795402" y="5152173"/>
                </a:cubicBezTo>
                <a:cubicBezTo>
                  <a:pt x="7744835" y="5136197"/>
                  <a:pt x="7738515" y="5133002"/>
                  <a:pt x="7643701" y="5142587"/>
                </a:cubicBezTo>
                <a:cubicBezTo>
                  <a:pt x="7618419" y="5136197"/>
                  <a:pt x="7624741" y="5155368"/>
                  <a:pt x="7599456" y="5152173"/>
                </a:cubicBezTo>
                <a:cubicBezTo>
                  <a:pt x="7593135" y="5142587"/>
                  <a:pt x="7561532" y="5142587"/>
                  <a:pt x="7586815" y="5129807"/>
                </a:cubicBezTo>
                <a:cubicBezTo>
                  <a:pt x="7561532" y="5129807"/>
                  <a:pt x="7536248" y="5129807"/>
                  <a:pt x="7517285" y="5129807"/>
                </a:cubicBezTo>
                <a:cubicBezTo>
                  <a:pt x="7492003" y="5129807"/>
                  <a:pt x="7492003" y="5142587"/>
                  <a:pt x="7466719" y="5142587"/>
                </a:cubicBezTo>
                <a:cubicBezTo>
                  <a:pt x="7460398" y="5133002"/>
                  <a:pt x="7454076" y="5129807"/>
                  <a:pt x="7441435" y="5126611"/>
                </a:cubicBezTo>
                <a:cubicBezTo>
                  <a:pt x="7454076" y="5110636"/>
                  <a:pt x="7504644" y="5139392"/>
                  <a:pt x="7523607" y="5120221"/>
                </a:cubicBezTo>
                <a:cubicBezTo>
                  <a:pt x="7504644" y="5110636"/>
                  <a:pt x="7460398" y="5117025"/>
                  <a:pt x="7454076" y="5097854"/>
                </a:cubicBezTo>
                <a:cubicBezTo>
                  <a:pt x="7428795" y="5094659"/>
                  <a:pt x="7435114" y="5117025"/>
                  <a:pt x="7403510" y="5113831"/>
                </a:cubicBezTo>
                <a:cubicBezTo>
                  <a:pt x="7409831" y="5104245"/>
                  <a:pt x="7397188" y="5104245"/>
                  <a:pt x="7397188" y="5107440"/>
                </a:cubicBezTo>
                <a:cubicBezTo>
                  <a:pt x="7359264" y="5104245"/>
                  <a:pt x="7302376" y="5107440"/>
                  <a:pt x="7270773" y="5120221"/>
                </a:cubicBezTo>
                <a:cubicBezTo>
                  <a:pt x="7264452" y="5120221"/>
                  <a:pt x="7258130" y="5120221"/>
                  <a:pt x="7251810" y="5120221"/>
                </a:cubicBezTo>
                <a:cubicBezTo>
                  <a:pt x="7264452" y="5117025"/>
                  <a:pt x="7251810" y="5097854"/>
                  <a:pt x="7270773" y="5097854"/>
                </a:cubicBezTo>
                <a:cubicBezTo>
                  <a:pt x="7302376" y="5091464"/>
                  <a:pt x="7296055" y="5072293"/>
                  <a:pt x="7258130" y="5088269"/>
                </a:cubicBezTo>
                <a:cubicBezTo>
                  <a:pt x="7239168" y="5088269"/>
                  <a:pt x="7226527" y="5085074"/>
                  <a:pt x="7220206" y="5081878"/>
                </a:cubicBezTo>
                <a:cubicBezTo>
                  <a:pt x="7207564" y="5085074"/>
                  <a:pt x="7201242" y="5094659"/>
                  <a:pt x="7201242" y="5107440"/>
                </a:cubicBezTo>
                <a:cubicBezTo>
                  <a:pt x="7175961" y="5104245"/>
                  <a:pt x="7156997" y="5094659"/>
                  <a:pt x="7119073" y="5097854"/>
                </a:cubicBezTo>
                <a:cubicBezTo>
                  <a:pt x="7106430" y="5097854"/>
                  <a:pt x="7100109" y="5097854"/>
                  <a:pt x="7093789" y="5097854"/>
                </a:cubicBezTo>
                <a:cubicBezTo>
                  <a:pt x="7068505" y="5104245"/>
                  <a:pt x="7049542" y="5107440"/>
                  <a:pt x="7043223" y="5107440"/>
                </a:cubicBezTo>
                <a:cubicBezTo>
                  <a:pt x="7043223" y="5113831"/>
                  <a:pt x="7036901" y="5113831"/>
                  <a:pt x="7030581" y="5113831"/>
                </a:cubicBezTo>
                <a:cubicBezTo>
                  <a:pt x="7030581" y="5120221"/>
                  <a:pt x="7017939" y="5126611"/>
                  <a:pt x="7005296" y="5126611"/>
                </a:cubicBezTo>
                <a:cubicBezTo>
                  <a:pt x="6998975" y="5123416"/>
                  <a:pt x="6992656" y="5120221"/>
                  <a:pt x="6980015" y="5120221"/>
                </a:cubicBezTo>
                <a:cubicBezTo>
                  <a:pt x="6980015" y="5120221"/>
                  <a:pt x="6973693" y="5120221"/>
                  <a:pt x="6973693" y="5120221"/>
                </a:cubicBezTo>
                <a:cubicBezTo>
                  <a:pt x="6904163" y="5123416"/>
                  <a:pt x="6891522" y="5091464"/>
                  <a:pt x="6847277" y="5081878"/>
                </a:cubicBezTo>
                <a:cubicBezTo>
                  <a:pt x="6834635" y="5081878"/>
                  <a:pt x="6828314" y="5081878"/>
                  <a:pt x="6828314" y="5075488"/>
                </a:cubicBezTo>
                <a:cubicBezTo>
                  <a:pt x="6803029" y="5075488"/>
                  <a:pt x="6784069" y="5069098"/>
                  <a:pt x="6771426" y="5065903"/>
                </a:cubicBezTo>
                <a:cubicBezTo>
                  <a:pt x="6758784" y="5062707"/>
                  <a:pt x="6752463" y="5059512"/>
                  <a:pt x="6752463" y="5053122"/>
                </a:cubicBezTo>
                <a:cubicBezTo>
                  <a:pt x="6746143" y="5053122"/>
                  <a:pt x="6746143" y="5053122"/>
                  <a:pt x="6739822" y="5053122"/>
                </a:cubicBezTo>
                <a:cubicBezTo>
                  <a:pt x="6727181" y="5053122"/>
                  <a:pt x="6733502" y="5069098"/>
                  <a:pt x="6708217" y="5065903"/>
                </a:cubicBezTo>
                <a:cubicBezTo>
                  <a:pt x="6708217" y="5072293"/>
                  <a:pt x="6708217" y="5081878"/>
                  <a:pt x="6714538" y="5081878"/>
                </a:cubicBezTo>
                <a:cubicBezTo>
                  <a:pt x="6714538" y="5081878"/>
                  <a:pt x="6714538" y="5085074"/>
                  <a:pt x="6714538" y="5088269"/>
                </a:cubicBezTo>
                <a:cubicBezTo>
                  <a:pt x="6720860" y="5101050"/>
                  <a:pt x="6701896" y="5097854"/>
                  <a:pt x="6714538" y="5107440"/>
                </a:cubicBezTo>
                <a:cubicBezTo>
                  <a:pt x="6720860" y="5107440"/>
                  <a:pt x="6720860" y="5107440"/>
                  <a:pt x="6727181" y="5107440"/>
                </a:cubicBezTo>
                <a:cubicBezTo>
                  <a:pt x="6727181" y="5107440"/>
                  <a:pt x="6733502" y="5107440"/>
                  <a:pt x="6733502" y="5107440"/>
                </a:cubicBezTo>
                <a:cubicBezTo>
                  <a:pt x="6733502" y="5120221"/>
                  <a:pt x="6727181" y="5133002"/>
                  <a:pt x="6708217" y="5136197"/>
                </a:cubicBezTo>
                <a:cubicBezTo>
                  <a:pt x="6708217" y="5139392"/>
                  <a:pt x="6708217" y="5139392"/>
                  <a:pt x="6708217" y="5142587"/>
                </a:cubicBezTo>
                <a:cubicBezTo>
                  <a:pt x="6682935" y="5142587"/>
                  <a:pt x="6695576" y="5164954"/>
                  <a:pt x="6663972" y="5164954"/>
                </a:cubicBezTo>
                <a:cubicBezTo>
                  <a:pt x="6670292" y="5180930"/>
                  <a:pt x="6701896" y="5174540"/>
                  <a:pt x="6701896" y="5190515"/>
                </a:cubicBezTo>
                <a:cubicBezTo>
                  <a:pt x="6727181" y="5184125"/>
                  <a:pt x="6758784" y="5177735"/>
                  <a:pt x="6803029" y="5180930"/>
                </a:cubicBezTo>
                <a:cubicBezTo>
                  <a:pt x="6803029" y="5180930"/>
                  <a:pt x="6809350" y="5180930"/>
                  <a:pt x="6809350" y="5180930"/>
                </a:cubicBezTo>
                <a:cubicBezTo>
                  <a:pt x="6815672" y="5180930"/>
                  <a:pt x="6815672" y="5180930"/>
                  <a:pt x="6821993" y="5180930"/>
                </a:cubicBezTo>
                <a:cubicBezTo>
                  <a:pt x="6821993" y="5180930"/>
                  <a:pt x="6821993" y="5180930"/>
                  <a:pt x="6828314" y="5180930"/>
                </a:cubicBezTo>
                <a:cubicBezTo>
                  <a:pt x="6872560" y="5155368"/>
                  <a:pt x="6897841" y="5133002"/>
                  <a:pt x="6980015" y="5152173"/>
                </a:cubicBezTo>
                <a:cubicBezTo>
                  <a:pt x="7017939" y="5158563"/>
                  <a:pt x="7017939" y="5142587"/>
                  <a:pt x="7049542" y="5142587"/>
                </a:cubicBezTo>
                <a:cubicBezTo>
                  <a:pt x="7049542" y="5145783"/>
                  <a:pt x="7049542" y="5145783"/>
                  <a:pt x="7055864" y="5145783"/>
                </a:cubicBezTo>
                <a:cubicBezTo>
                  <a:pt x="7062184" y="5145783"/>
                  <a:pt x="7062184" y="5145783"/>
                  <a:pt x="7068505" y="5145783"/>
                </a:cubicBezTo>
                <a:cubicBezTo>
                  <a:pt x="7093789" y="5145783"/>
                  <a:pt x="7125393" y="5145783"/>
                  <a:pt x="7150676" y="5145783"/>
                </a:cubicBezTo>
                <a:cubicBezTo>
                  <a:pt x="7156997" y="5145783"/>
                  <a:pt x="7169639" y="5145783"/>
                  <a:pt x="7175961" y="5145783"/>
                </a:cubicBezTo>
                <a:cubicBezTo>
                  <a:pt x="7188602" y="5148978"/>
                  <a:pt x="7194923" y="5142587"/>
                  <a:pt x="7194923" y="5136197"/>
                </a:cubicBezTo>
                <a:cubicBezTo>
                  <a:pt x="7226527" y="5136197"/>
                  <a:pt x="7245488" y="5145783"/>
                  <a:pt x="7270773" y="5129807"/>
                </a:cubicBezTo>
                <a:cubicBezTo>
                  <a:pt x="7277094" y="5129807"/>
                  <a:pt x="7283414" y="5129807"/>
                  <a:pt x="7289735" y="5129807"/>
                </a:cubicBezTo>
                <a:cubicBezTo>
                  <a:pt x="7315019" y="5129807"/>
                  <a:pt x="7340302" y="5129807"/>
                  <a:pt x="7365585" y="5129807"/>
                </a:cubicBezTo>
                <a:cubicBezTo>
                  <a:pt x="7365585" y="5136197"/>
                  <a:pt x="7365585" y="5142587"/>
                  <a:pt x="7365585" y="5145783"/>
                </a:cubicBezTo>
                <a:cubicBezTo>
                  <a:pt x="7365585" y="5148978"/>
                  <a:pt x="7365585" y="5152173"/>
                  <a:pt x="7365585" y="5152173"/>
                </a:cubicBezTo>
                <a:cubicBezTo>
                  <a:pt x="7340302" y="5164954"/>
                  <a:pt x="7315019" y="5177735"/>
                  <a:pt x="7296055" y="5203296"/>
                </a:cubicBezTo>
                <a:cubicBezTo>
                  <a:pt x="7289735" y="5203296"/>
                  <a:pt x="7289735" y="5203296"/>
                  <a:pt x="7289735" y="5203296"/>
                </a:cubicBezTo>
                <a:cubicBezTo>
                  <a:pt x="7258130" y="5196905"/>
                  <a:pt x="7270773" y="5196905"/>
                  <a:pt x="7245488" y="5203296"/>
                </a:cubicBezTo>
                <a:cubicBezTo>
                  <a:pt x="7226527" y="5206491"/>
                  <a:pt x="7220206" y="5216077"/>
                  <a:pt x="7194923" y="5212882"/>
                </a:cubicBezTo>
                <a:cubicBezTo>
                  <a:pt x="7194923" y="5196905"/>
                  <a:pt x="7220206" y="5200101"/>
                  <a:pt x="7245488" y="5196905"/>
                </a:cubicBezTo>
                <a:cubicBezTo>
                  <a:pt x="7213885" y="5174540"/>
                  <a:pt x="7207564" y="5200101"/>
                  <a:pt x="7169639" y="5203296"/>
                </a:cubicBezTo>
                <a:cubicBezTo>
                  <a:pt x="7182282" y="5184125"/>
                  <a:pt x="7106430" y="5187320"/>
                  <a:pt x="7093789" y="5174540"/>
                </a:cubicBezTo>
                <a:cubicBezTo>
                  <a:pt x="7081148" y="5200101"/>
                  <a:pt x="7131715" y="5187320"/>
                  <a:pt x="7131715" y="5206491"/>
                </a:cubicBezTo>
                <a:cubicBezTo>
                  <a:pt x="7119073" y="5209687"/>
                  <a:pt x="7112752" y="5203296"/>
                  <a:pt x="7100109" y="5203296"/>
                </a:cubicBezTo>
                <a:cubicBezTo>
                  <a:pt x="7093789" y="5203296"/>
                  <a:pt x="7093789" y="5203296"/>
                  <a:pt x="7093789" y="5203296"/>
                </a:cubicBezTo>
                <a:cubicBezTo>
                  <a:pt x="7062184" y="5196905"/>
                  <a:pt x="7049542" y="5193710"/>
                  <a:pt x="7011618" y="5184125"/>
                </a:cubicBezTo>
                <a:cubicBezTo>
                  <a:pt x="7043223" y="5196905"/>
                  <a:pt x="7036901" y="5196905"/>
                  <a:pt x="7043223" y="5219273"/>
                </a:cubicBezTo>
                <a:cubicBezTo>
                  <a:pt x="7011618" y="5212882"/>
                  <a:pt x="7030581" y="5241638"/>
                  <a:pt x="6998975" y="5235248"/>
                </a:cubicBezTo>
                <a:cubicBezTo>
                  <a:pt x="7011618" y="5222467"/>
                  <a:pt x="6998975" y="5228858"/>
                  <a:pt x="6998975" y="5212882"/>
                </a:cubicBezTo>
                <a:cubicBezTo>
                  <a:pt x="7005296" y="5216077"/>
                  <a:pt x="7011618" y="5219273"/>
                  <a:pt x="7024260" y="5219273"/>
                </a:cubicBezTo>
                <a:cubicBezTo>
                  <a:pt x="6986334" y="5193710"/>
                  <a:pt x="6929448" y="5232052"/>
                  <a:pt x="6885202" y="5235248"/>
                </a:cubicBezTo>
                <a:cubicBezTo>
                  <a:pt x="6891522" y="5238443"/>
                  <a:pt x="6891522" y="5238443"/>
                  <a:pt x="6885202" y="5244834"/>
                </a:cubicBezTo>
                <a:cubicBezTo>
                  <a:pt x="6923127" y="5248029"/>
                  <a:pt x="6948409" y="5216077"/>
                  <a:pt x="6980015" y="5235248"/>
                </a:cubicBezTo>
                <a:cubicBezTo>
                  <a:pt x="6980015" y="5238443"/>
                  <a:pt x="6980015" y="5241638"/>
                  <a:pt x="6980015" y="5244834"/>
                </a:cubicBezTo>
                <a:cubicBezTo>
                  <a:pt x="6973693" y="5244834"/>
                  <a:pt x="6967372" y="5244834"/>
                  <a:pt x="6961051" y="5244834"/>
                </a:cubicBezTo>
                <a:cubicBezTo>
                  <a:pt x="6954730" y="5244834"/>
                  <a:pt x="6935768" y="5251224"/>
                  <a:pt x="6904163" y="5251224"/>
                </a:cubicBezTo>
                <a:cubicBezTo>
                  <a:pt x="6910484" y="5257615"/>
                  <a:pt x="6916806" y="5264005"/>
                  <a:pt x="6929448" y="5260809"/>
                </a:cubicBezTo>
                <a:cubicBezTo>
                  <a:pt x="6916806" y="5273590"/>
                  <a:pt x="6885202" y="5267200"/>
                  <a:pt x="6872560" y="5273590"/>
                </a:cubicBezTo>
                <a:cubicBezTo>
                  <a:pt x="6859918" y="5273590"/>
                  <a:pt x="6847277" y="5273590"/>
                  <a:pt x="6834635" y="5273590"/>
                </a:cubicBezTo>
                <a:cubicBezTo>
                  <a:pt x="6834635" y="5260809"/>
                  <a:pt x="6859918" y="5260809"/>
                  <a:pt x="6878881" y="5260809"/>
                </a:cubicBezTo>
                <a:cubicBezTo>
                  <a:pt x="6796710" y="5238443"/>
                  <a:pt x="6708217" y="5286371"/>
                  <a:pt x="6613404" y="5264005"/>
                </a:cubicBezTo>
                <a:cubicBezTo>
                  <a:pt x="6600762" y="5273590"/>
                  <a:pt x="6543876" y="5267200"/>
                  <a:pt x="6550195" y="5251224"/>
                </a:cubicBezTo>
                <a:cubicBezTo>
                  <a:pt x="6537556" y="5251224"/>
                  <a:pt x="6543876" y="5260809"/>
                  <a:pt x="6531235" y="5260809"/>
                </a:cubicBezTo>
                <a:cubicBezTo>
                  <a:pt x="6537556" y="5270395"/>
                  <a:pt x="6607083" y="5270395"/>
                  <a:pt x="6550195" y="5273590"/>
                </a:cubicBezTo>
                <a:cubicBezTo>
                  <a:pt x="6537556" y="5273590"/>
                  <a:pt x="6531235" y="5273590"/>
                  <a:pt x="6518592" y="5273590"/>
                </a:cubicBezTo>
                <a:cubicBezTo>
                  <a:pt x="6499630" y="5260809"/>
                  <a:pt x="6531235" y="5295957"/>
                  <a:pt x="6480668" y="5283176"/>
                </a:cubicBezTo>
                <a:cubicBezTo>
                  <a:pt x="6486989" y="5302347"/>
                  <a:pt x="6512271" y="5305542"/>
                  <a:pt x="6537556" y="5311932"/>
                </a:cubicBezTo>
                <a:cubicBezTo>
                  <a:pt x="6581801" y="5299153"/>
                  <a:pt x="6613404" y="5289567"/>
                  <a:pt x="6651329" y="5305542"/>
                </a:cubicBezTo>
                <a:cubicBezTo>
                  <a:pt x="6663972" y="5299153"/>
                  <a:pt x="6626047" y="5283176"/>
                  <a:pt x="6632368" y="5279981"/>
                </a:cubicBezTo>
                <a:cubicBezTo>
                  <a:pt x="6651329" y="5267200"/>
                  <a:pt x="6651329" y="5286371"/>
                  <a:pt x="6676614" y="5283176"/>
                </a:cubicBezTo>
                <a:cubicBezTo>
                  <a:pt x="6676614" y="5289567"/>
                  <a:pt x="6663972" y="5289567"/>
                  <a:pt x="6657650" y="5289567"/>
                </a:cubicBezTo>
                <a:cubicBezTo>
                  <a:pt x="6657650" y="5295957"/>
                  <a:pt x="6670292" y="5299153"/>
                  <a:pt x="6676614" y="5305542"/>
                </a:cubicBezTo>
                <a:cubicBezTo>
                  <a:pt x="6701896" y="5302347"/>
                  <a:pt x="6720860" y="5289567"/>
                  <a:pt x="6758784" y="5295957"/>
                </a:cubicBezTo>
                <a:cubicBezTo>
                  <a:pt x="6752463" y="5276785"/>
                  <a:pt x="6727181" y="5286371"/>
                  <a:pt x="6708217" y="5289567"/>
                </a:cubicBezTo>
                <a:cubicBezTo>
                  <a:pt x="6714538" y="5260809"/>
                  <a:pt x="6758784" y="5286371"/>
                  <a:pt x="6803029" y="5279981"/>
                </a:cubicBezTo>
                <a:cubicBezTo>
                  <a:pt x="6784069" y="5289567"/>
                  <a:pt x="6777747" y="5302347"/>
                  <a:pt x="6821993" y="5299153"/>
                </a:cubicBezTo>
                <a:cubicBezTo>
                  <a:pt x="6847277" y="5305542"/>
                  <a:pt x="6803029" y="5308738"/>
                  <a:pt x="6796710" y="5305542"/>
                </a:cubicBezTo>
                <a:cubicBezTo>
                  <a:pt x="6784069" y="5305542"/>
                  <a:pt x="6777747" y="5305542"/>
                  <a:pt x="6771426" y="5305542"/>
                </a:cubicBezTo>
                <a:cubicBezTo>
                  <a:pt x="6746143" y="5302347"/>
                  <a:pt x="6708217" y="5299153"/>
                  <a:pt x="6708217" y="5321518"/>
                </a:cubicBezTo>
                <a:cubicBezTo>
                  <a:pt x="6657650" y="5315128"/>
                  <a:pt x="6651329" y="5311932"/>
                  <a:pt x="6581801" y="5311932"/>
                </a:cubicBezTo>
                <a:cubicBezTo>
                  <a:pt x="6600762" y="5331104"/>
                  <a:pt x="6524914" y="5343885"/>
                  <a:pt x="6480668" y="5334299"/>
                </a:cubicBezTo>
                <a:cubicBezTo>
                  <a:pt x="6512271" y="5353470"/>
                  <a:pt x="6562838" y="5350275"/>
                  <a:pt x="6588121" y="5337495"/>
                </a:cubicBezTo>
                <a:cubicBezTo>
                  <a:pt x="6600762" y="5356665"/>
                  <a:pt x="6613404" y="5340689"/>
                  <a:pt x="6651329" y="5343885"/>
                </a:cubicBezTo>
                <a:cubicBezTo>
                  <a:pt x="6657650" y="5366251"/>
                  <a:pt x="6607083" y="5350275"/>
                  <a:pt x="6588121" y="5356665"/>
                </a:cubicBezTo>
                <a:cubicBezTo>
                  <a:pt x="6575480" y="5356665"/>
                  <a:pt x="6569159" y="5356665"/>
                  <a:pt x="6556517" y="5356665"/>
                </a:cubicBezTo>
                <a:cubicBezTo>
                  <a:pt x="6480668" y="5356665"/>
                  <a:pt x="6455383" y="5356665"/>
                  <a:pt x="6392175" y="5366251"/>
                </a:cubicBezTo>
                <a:cubicBezTo>
                  <a:pt x="6430101" y="5343885"/>
                  <a:pt x="6328968" y="5347080"/>
                  <a:pt x="6284722" y="5350275"/>
                </a:cubicBezTo>
                <a:cubicBezTo>
                  <a:pt x="6347930" y="5366251"/>
                  <a:pt x="6234155" y="5353470"/>
                  <a:pt x="6246796" y="5388617"/>
                </a:cubicBezTo>
                <a:cubicBezTo>
                  <a:pt x="6278400" y="5375837"/>
                  <a:pt x="6272080" y="5382227"/>
                  <a:pt x="6316325" y="5382227"/>
                </a:cubicBezTo>
                <a:cubicBezTo>
                  <a:pt x="6316325" y="5398203"/>
                  <a:pt x="6335289" y="5401398"/>
                  <a:pt x="6360571" y="5398203"/>
                </a:cubicBezTo>
                <a:cubicBezTo>
                  <a:pt x="6360571" y="5404593"/>
                  <a:pt x="6360571" y="5410984"/>
                  <a:pt x="6360571" y="5414179"/>
                </a:cubicBezTo>
                <a:cubicBezTo>
                  <a:pt x="6366892" y="5414179"/>
                  <a:pt x="6379534" y="5414179"/>
                  <a:pt x="6385855" y="5414179"/>
                </a:cubicBezTo>
                <a:cubicBezTo>
                  <a:pt x="6385855" y="5414179"/>
                  <a:pt x="6392175" y="5414179"/>
                  <a:pt x="6392175" y="5414179"/>
                </a:cubicBezTo>
                <a:cubicBezTo>
                  <a:pt x="6398496" y="5420569"/>
                  <a:pt x="6404816" y="5426959"/>
                  <a:pt x="6404816" y="5436545"/>
                </a:cubicBezTo>
                <a:cubicBezTo>
                  <a:pt x="6417458" y="5436545"/>
                  <a:pt x="6423780" y="5439740"/>
                  <a:pt x="6430101" y="5433350"/>
                </a:cubicBezTo>
                <a:cubicBezTo>
                  <a:pt x="6461704" y="5449326"/>
                  <a:pt x="6341608" y="5452522"/>
                  <a:pt x="6366892" y="5436545"/>
                </a:cubicBezTo>
                <a:cubicBezTo>
                  <a:pt x="6347930" y="5439740"/>
                  <a:pt x="6322646" y="5449326"/>
                  <a:pt x="6310004" y="5436545"/>
                </a:cubicBezTo>
                <a:cubicBezTo>
                  <a:pt x="6303683" y="5449326"/>
                  <a:pt x="6322646" y="5446131"/>
                  <a:pt x="6335289" y="5449326"/>
                </a:cubicBezTo>
                <a:cubicBezTo>
                  <a:pt x="6341608" y="5458912"/>
                  <a:pt x="6291042" y="5458912"/>
                  <a:pt x="6316325" y="5465302"/>
                </a:cubicBezTo>
                <a:cubicBezTo>
                  <a:pt x="6253116" y="5478083"/>
                  <a:pt x="6183588" y="5471692"/>
                  <a:pt x="6114058" y="5481278"/>
                </a:cubicBezTo>
                <a:cubicBezTo>
                  <a:pt x="6114058" y="5474887"/>
                  <a:pt x="6114058" y="5468497"/>
                  <a:pt x="6114058" y="5465302"/>
                </a:cubicBezTo>
                <a:cubicBezTo>
                  <a:pt x="6088776" y="5481278"/>
                  <a:pt x="6057170" y="5462107"/>
                  <a:pt x="6057170" y="5487669"/>
                </a:cubicBezTo>
                <a:cubicBezTo>
                  <a:pt x="6019245" y="5490864"/>
                  <a:pt x="6012924" y="5478083"/>
                  <a:pt x="5975000" y="5481278"/>
                </a:cubicBezTo>
                <a:cubicBezTo>
                  <a:pt x="5987643" y="5487669"/>
                  <a:pt x="6000284" y="5494059"/>
                  <a:pt x="6019245" y="5490864"/>
                </a:cubicBezTo>
                <a:cubicBezTo>
                  <a:pt x="6019245" y="5503645"/>
                  <a:pt x="5993962" y="5500449"/>
                  <a:pt x="6000284" y="5513230"/>
                </a:cubicBezTo>
                <a:cubicBezTo>
                  <a:pt x="6031888" y="5522816"/>
                  <a:pt x="6006604" y="5494059"/>
                  <a:pt x="6031888" y="5497254"/>
                </a:cubicBezTo>
                <a:cubicBezTo>
                  <a:pt x="6063491" y="5497254"/>
                  <a:pt x="6025566" y="5503645"/>
                  <a:pt x="6038207" y="5519620"/>
                </a:cubicBezTo>
                <a:cubicBezTo>
                  <a:pt x="6006604" y="5522816"/>
                  <a:pt x="5987643" y="5506839"/>
                  <a:pt x="5968679" y="5519620"/>
                </a:cubicBezTo>
                <a:cubicBezTo>
                  <a:pt x="6000284" y="5529206"/>
                  <a:pt x="6050850" y="5548377"/>
                  <a:pt x="6044529" y="5564353"/>
                </a:cubicBezTo>
                <a:cubicBezTo>
                  <a:pt x="6057170" y="5564353"/>
                  <a:pt x="6063491" y="5564353"/>
                  <a:pt x="6069813" y="5564353"/>
                </a:cubicBezTo>
                <a:cubicBezTo>
                  <a:pt x="6050850" y="5577134"/>
                  <a:pt x="6025566" y="5554767"/>
                  <a:pt x="6000284" y="5567549"/>
                </a:cubicBezTo>
                <a:cubicBezTo>
                  <a:pt x="6000284" y="5561158"/>
                  <a:pt x="6000284" y="5554767"/>
                  <a:pt x="6000284" y="5545181"/>
                </a:cubicBezTo>
                <a:cubicBezTo>
                  <a:pt x="5987643" y="5567549"/>
                  <a:pt x="5962357" y="5548377"/>
                  <a:pt x="5937076" y="5545181"/>
                </a:cubicBezTo>
                <a:cubicBezTo>
                  <a:pt x="5949716" y="5529206"/>
                  <a:pt x="5987643" y="5554767"/>
                  <a:pt x="6000284" y="5541987"/>
                </a:cubicBezTo>
                <a:cubicBezTo>
                  <a:pt x="5993962" y="5519620"/>
                  <a:pt x="5975000" y="5538792"/>
                  <a:pt x="5943395" y="5535596"/>
                </a:cubicBezTo>
                <a:cubicBezTo>
                  <a:pt x="5962357" y="5500449"/>
                  <a:pt x="5892829" y="5526011"/>
                  <a:pt x="5892829" y="5503645"/>
                </a:cubicBezTo>
                <a:cubicBezTo>
                  <a:pt x="5918112" y="5503645"/>
                  <a:pt x="5937076" y="5519620"/>
                  <a:pt x="5949716" y="5506839"/>
                </a:cubicBezTo>
                <a:cubicBezTo>
                  <a:pt x="5949716" y="5503645"/>
                  <a:pt x="5943395" y="5503645"/>
                  <a:pt x="5937076" y="5503645"/>
                </a:cubicBezTo>
                <a:cubicBezTo>
                  <a:pt x="5937076" y="5490864"/>
                  <a:pt x="5975000" y="5500449"/>
                  <a:pt x="5968679" y="5513230"/>
                </a:cubicBezTo>
                <a:cubicBezTo>
                  <a:pt x="5975000" y="5510034"/>
                  <a:pt x="5981321" y="5506839"/>
                  <a:pt x="5993962" y="5506839"/>
                </a:cubicBezTo>
                <a:cubicBezTo>
                  <a:pt x="5987643" y="5494059"/>
                  <a:pt x="5962357" y="5497254"/>
                  <a:pt x="5968679" y="5481278"/>
                </a:cubicBezTo>
                <a:cubicBezTo>
                  <a:pt x="5943395" y="5484473"/>
                  <a:pt x="5930754" y="5478083"/>
                  <a:pt x="5911791" y="5474887"/>
                </a:cubicBezTo>
                <a:cubicBezTo>
                  <a:pt x="5899150" y="5458912"/>
                  <a:pt x="5937076" y="5468497"/>
                  <a:pt x="5943395" y="5458912"/>
                </a:cubicBezTo>
                <a:cubicBezTo>
                  <a:pt x="5873867" y="5462107"/>
                  <a:pt x="5741128" y="5481278"/>
                  <a:pt x="5703204" y="5426959"/>
                </a:cubicBezTo>
                <a:cubicBezTo>
                  <a:pt x="5734808" y="5426959"/>
                  <a:pt x="5760091" y="5449326"/>
                  <a:pt x="5791695" y="5433350"/>
                </a:cubicBezTo>
                <a:cubicBezTo>
                  <a:pt x="5779054" y="5423765"/>
                  <a:pt x="5772733" y="5407789"/>
                  <a:pt x="5741128" y="5410984"/>
                </a:cubicBezTo>
                <a:cubicBezTo>
                  <a:pt x="5741128" y="5398203"/>
                  <a:pt x="5772733" y="5404593"/>
                  <a:pt x="5772733" y="5395008"/>
                </a:cubicBezTo>
                <a:cubicBezTo>
                  <a:pt x="5779054" y="5404593"/>
                  <a:pt x="5772733" y="5426959"/>
                  <a:pt x="5823300" y="5420569"/>
                </a:cubicBezTo>
                <a:cubicBezTo>
                  <a:pt x="5835942" y="5404593"/>
                  <a:pt x="5804338" y="5410984"/>
                  <a:pt x="5791695" y="5410984"/>
                </a:cubicBezTo>
                <a:cubicBezTo>
                  <a:pt x="5854904" y="5372642"/>
                  <a:pt x="5943395" y="5436545"/>
                  <a:pt x="5993962" y="5404593"/>
                </a:cubicBezTo>
                <a:cubicBezTo>
                  <a:pt x="5993962" y="5391812"/>
                  <a:pt x="5987643" y="5382227"/>
                  <a:pt x="5968679" y="5375837"/>
                </a:cubicBezTo>
                <a:cubicBezTo>
                  <a:pt x="5981321" y="5340689"/>
                  <a:pt x="6050850" y="5382227"/>
                  <a:pt x="6063491" y="5359861"/>
                </a:cubicBezTo>
                <a:cubicBezTo>
                  <a:pt x="6063491" y="5359861"/>
                  <a:pt x="6069813" y="5359861"/>
                  <a:pt x="6069813" y="5359861"/>
                </a:cubicBezTo>
                <a:cubicBezTo>
                  <a:pt x="6069813" y="5369446"/>
                  <a:pt x="6069813" y="5379032"/>
                  <a:pt x="6069813" y="5388617"/>
                </a:cubicBezTo>
                <a:cubicBezTo>
                  <a:pt x="6088776" y="5385422"/>
                  <a:pt x="6088776" y="5372642"/>
                  <a:pt x="6114058" y="5375837"/>
                </a:cubicBezTo>
                <a:cubicBezTo>
                  <a:pt x="6095096" y="5388617"/>
                  <a:pt x="6120379" y="5388617"/>
                  <a:pt x="6120379" y="5398203"/>
                </a:cubicBezTo>
                <a:cubicBezTo>
                  <a:pt x="6151984" y="5398203"/>
                  <a:pt x="6158303" y="5382227"/>
                  <a:pt x="6189909" y="5382227"/>
                </a:cubicBezTo>
                <a:cubicBezTo>
                  <a:pt x="6164625" y="5372642"/>
                  <a:pt x="6133022" y="5366251"/>
                  <a:pt x="6120379" y="5343885"/>
                </a:cubicBezTo>
                <a:cubicBezTo>
                  <a:pt x="6151984" y="5343885"/>
                  <a:pt x="6158303" y="5356665"/>
                  <a:pt x="6170946" y="5366251"/>
                </a:cubicBezTo>
                <a:cubicBezTo>
                  <a:pt x="6177267" y="5366251"/>
                  <a:pt x="6183588" y="5359861"/>
                  <a:pt x="6189909" y="5359861"/>
                </a:cubicBezTo>
                <a:cubicBezTo>
                  <a:pt x="6177267" y="5343885"/>
                  <a:pt x="6133022" y="5343885"/>
                  <a:pt x="6158303" y="5321518"/>
                </a:cubicBezTo>
                <a:cubicBezTo>
                  <a:pt x="6151984" y="5327909"/>
                  <a:pt x="6133022" y="5324714"/>
                  <a:pt x="6133022" y="5334299"/>
                </a:cubicBezTo>
                <a:cubicBezTo>
                  <a:pt x="6133022" y="5324714"/>
                  <a:pt x="6120379" y="5311932"/>
                  <a:pt x="6088776" y="5311932"/>
                </a:cubicBezTo>
                <a:cubicBezTo>
                  <a:pt x="6088776" y="5299153"/>
                  <a:pt x="6120379" y="5308738"/>
                  <a:pt x="6133022" y="5305542"/>
                </a:cubicBezTo>
                <a:cubicBezTo>
                  <a:pt x="6114058" y="5286371"/>
                  <a:pt x="6044529" y="5299153"/>
                  <a:pt x="6038207" y="5273590"/>
                </a:cubicBezTo>
                <a:cubicBezTo>
                  <a:pt x="6082454" y="5267200"/>
                  <a:pt x="6088776" y="5270395"/>
                  <a:pt x="6133022" y="5267200"/>
                </a:cubicBezTo>
                <a:cubicBezTo>
                  <a:pt x="6126700" y="5273590"/>
                  <a:pt x="6120379" y="5273590"/>
                  <a:pt x="6120379" y="5279981"/>
                </a:cubicBezTo>
                <a:cubicBezTo>
                  <a:pt x="6158303" y="5279981"/>
                  <a:pt x="6164625" y="5283176"/>
                  <a:pt x="6196229" y="5279981"/>
                </a:cubicBezTo>
                <a:cubicBezTo>
                  <a:pt x="6189909" y="5270395"/>
                  <a:pt x="6177267" y="5267200"/>
                  <a:pt x="6158303" y="5267200"/>
                </a:cubicBezTo>
                <a:cubicBezTo>
                  <a:pt x="6151984" y="5254420"/>
                  <a:pt x="6240475" y="5267200"/>
                  <a:pt x="6265758" y="5273590"/>
                </a:cubicBezTo>
                <a:cubicBezTo>
                  <a:pt x="6234155" y="5279981"/>
                  <a:pt x="6208870" y="5273590"/>
                  <a:pt x="6189909" y="5299153"/>
                </a:cubicBezTo>
                <a:cubicBezTo>
                  <a:pt x="6196229" y="5308738"/>
                  <a:pt x="6215191" y="5308738"/>
                  <a:pt x="6234155" y="5311932"/>
                </a:cubicBezTo>
                <a:cubicBezTo>
                  <a:pt x="6253116" y="5289567"/>
                  <a:pt x="6278400" y="5295957"/>
                  <a:pt x="6303683" y="5267200"/>
                </a:cubicBezTo>
                <a:cubicBezTo>
                  <a:pt x="6202550" y="5225662"/>
                  <a:pt x="6044529" y="5286371"/>
                  <a:pt x="5962357" y="5241638"/>
                </a:cubicBezTo>
                <a:cubicBezTo>
                  <a:pt x="5911791" y="5244834"/>
                  <a:pt x="5886508" y="5232052"/>
                  <a:pt x="5842261" y="5235248"/>
                </a:cubicBezTo>
                <a:cubicBezTo>
                  <a:pt x="5835942" y="5235248"/>
                  <a:pt x="5835942" y="5235248"/>
                  <a:pt x="5835942" y="5235248"/>
                </a:cubicBezTo>
                <a:cubicBezTo>
                  <a:pt x="5829620" y="5235248"/>
                  <a:pt x="5823300" y="5235248"/>
                  <a:pt x="5816979" y="5235248"/>
                </a:cubicBezTo>
                <a:cubicBezTo>
                  <a:pt x="5823300" y="5184125"/>
                  <a:pt x="5911791" y="5219273"/>
                  <a:pt x="5949716" y="5190515"/>
                </a:cubicBezTo>
                <a:cubicBezTo>
                  <a:pt x="5962357" y="5206491"/>
                  <a:pt x="5911791" y="5206491"/>
                  <a:pt x="5949716" y="5206491"/>
                </a:cubicBezTo>
                <a:cubicBezTo>
                  <a:pt x="5949716" y="5209687"/>
                  <a:pt x="5949716" y="5209687"/>
                  <a:pt x="5949716" y="5212882"/>
                </a:cubicBezTo>
                <a:cubicBezTo>
                  <a:pt x="5962357" y="5212882"/>
                  <a:pt x="5968679" y="5212882"/>
                  <a:pt x="5975000" y="5212882"/>
                </a:cubicBezTo>
                <a:cubicBezTo>
                  <a:pt x="6019245" y="5216077"/>
                  <a:pt x="6069813" y="5196905"/>
                  <a:pt x="6095096" y="5222467"/>
                </a:cubicBezTo>
                <a:cubicBezTo>
                  <a:pt x="6101417" y="5193710"/>
                  <a:pt x="6158303" y="5222467"/>
                  <a:pt x="6196229" y="5212882"/>
                </a:cubicBezTo>
                <a:cubicBezTo>
                  <a:pt x="6202550" y="5212882"/>
                  <a:pt x="6202550" y="5212882"/>
                  <a:pt x="6208870" y="5212882"/>
                </a:cubicBezTo>
                <a:cubicBezTo>
                  <a:pt x="6208870" y="5222467"/>
                  <a:pt x="6265758" y="5222467"/>
                  <a:pt x="6246796" y="5206491"/>
                </a:cubicBezTo>
                <a:cubicBezTo>
                  <a:pt x="6316325" y="5206491"/>
                  <a:pt x="6341608" y="5209687"/>
                  <a:pt x="6366892" y="5180930"/>
                </a:cubicBezTo>
                <a:cubicBezTo>
                  <a:pt x="6442742" y="5200101"/>
                  <a:pt x="6468026" y="5187320"/>
                  <a:pt x="6556517" y="5184125"/>
                </a:cubicBezTo>
                <a:cubicBezTo>
                  <a:pt x="6556517" y="5180930"/>
                  <a:pt x="6543876" y="5180930"/>
                  <a:pt x="6537556" y="5180930"/>
                </a:cubicBezTo>
                <a:cubicBezTo>
                  <a:pt x="6543876" y="5164954"/>
                  <a:pt x="6550195" y="5158563"/>
                  <a:pt x="6556517" y="5152173"/>
                </a:cubicBezTo>
                <a:cubicBezTo>
                  <a:pt x="6556517" y="5145783"/>
                  <a:pt x="6537556" y="5148978"/>
                  <a:pt x="6531235" y="5145783"/>
                </a:cubicBezTo>
                <a:cubicBezTo>
                  <a:pt x="6524914" y="5145783"/>
                  <a:pt x="6512271" y="5142587"/>
                  <a:pt x="6512271" y="5136197"/>
                </a:cubicBezTo>
                <a:cubicBezTo>
                  <a:pt x="6505950" y="5136197"/>
                  <a:pt x="6499630" y="5136197"/>
                  <a:pt x="6493309" y="5136197"/>
                </a:cubicBezTo>
                <a:cubicBezTo>
                  <a:pt x="6499630" y="5123416"/>
                  <a:pt x="6455383" y="5139392"/>
                  <a:pt x="6468026" y="5120221"/>
                </a:cubicBezTo>
                <a:cubicBezTo>
                  <a:pt x="6449063" y="5120221"/>
                  <a:pt x="6423780" y="5120221"/>
                  <a:pt x="6404816" y="5120221"/>
                </a:cubicBezTo>
                <a:cubicBezTo>
                  <a:pt x="6398496" y="5120221"/>
                  <a:pt x="6398496" y="5120221"/>
                  <a:pt x="6392175" y="5120221"/>
                </a:cubicBezTo>
                <a:cubicBezTo>
                  <a:pt x="6385855" y="5117025"/>
                  <a:pt x="6379534" y="5113831"/>
                  <a:pt x="6379534" y="5107440"/>
                </a:cubicBezTo>
                <a:cubicBezTo>
                  <a:pt x="6373213" y="5107440"/>
                  <a:pt x="6373213" y="5107440"/>
                  <a:pt x="6366892" y="5107440"/>
                </a:cubicBezTo>
                <a:cubicBezTo>
                  <a:pt x="6354249" y="5107440"/>
                  <a:pt x="6354249" y="5113831"/>
                  <a:pt x="6360571" y="5113831"/>
                </a:cubicBezTo>
                <a:cubicBezTo>
                  <a:pt x="6341608" y="5136197"/>
                  <a:pt x="6316325" y="5091464"/>
                  <a:pt x="6310004" y="5120221"/>
                </a:cubicBezTo>
                <a:cubicBezTo>
                  <a:pt x="6265758" y="5117025"/>
                  <a:pt x="6272080" y="5117025"/>
                  <a:pt x="6234155" y="5120221"/>
                </a:cubicBezTo>
                <a:cubicBezTo>
                  <a:pt x="6246796" y="5107440"/>
                  <a:pt x="6227834" y="5113831"/>
                  <a:pt x="6221512" y="5104245"/>
                </a:cubicBezTo>
                <a:cubicBezTo>
                  <a:pt x="6221512" y="5104245"/>
                  <a:pt x="6221512" y="5104245"/>
                  <a:pt x="6215191" y="5104245"/>
                </a:cubicBezTo>
                <a:cubicBezTo>
                  <a:pt x="6208870" y="5113831"/>
                  <a:pt x="6196229" y="5120221"/>
                  <a:pt x="6189909" y="5129807"/>
                </a:cubicBezTo>
                <a:cubicBezTo>
                  <a:pt x="6202550" y="5148978"/>
                  <a:pt x="6177267" y="5142587"/>
                  <a:pt x="6170946" y="5152173"/>
                </a:cubicBezTo>
                <a:cubicBezTo>
                  <a:pt x="6069813" y="5155368"/>
                  <a:pt x="6000284" y="5148978"/>
                  <a:pt x="5899150" y="5158563"/>
                </a:cubicBezTo>
                <a:cubicBezTo>
                  <a:pt x="5867545" y="5152173"/>
                  <a:pt x="5810657" y="5171344"/>
                  <a:pt x="5772733" y="5180930"/>
                </a:cubicBezTo>
                <a:cubicBezTo>
                  <a:pt x="5753770" y="5187320"/>
                  <a:pt x="5722166" y="5187320"/>
                  <a:pt x="5696883" y="5190515"/>
                </a:cubicBezTo>
                <a:cubicBezTo>
                  <a:pt x="5690561" y="5196905"/>
                  <a:pt x="5677921" y="5200101"/>
                  <a:pt x="5665278" y="5203296"/>
                </a:cubicBezTo>
                <a:cubicBezTo>
                  <a:pt x="5627354" y="5196905"/>
                  <a:pt x="5595749" y="5222467"/>
                  <a:pt x="5621033" y="5235248"/>
                </a:cubicBezTo>
                <a:cubicBezTo>
                  <a:pt x="5621033" y="5235248"/>
                  <a:pt x="5621033" y="5238443"/>
                  <a:pt x="5621033" y="5241638"/>
                </a:cubicBezTo>
                <a:cubicBezTo>
                  <a:pt x="5614711" y="5254420"/>
                  <a:pt x="5639996" y="5251224"/>
                  <a:pt x="5639996" y="5260809"/>
                </a:cubicBezTo>
                <a:cubicBezTo>
                  <a:pt x="5665278" y="5251224"/>
                  <a:pt x="5798016" y="5270395"/>
                  <a:pt x="5677921" y="5267200"/>
                </a:cubicBezTo>
                <a:cubicBezTo>
                  <a:pt x="5677921" y="5276785"/>
                  <a:pt x="5652637" y="5276785"/>
                  <a:pt x="5646315" y="5283176"/>
                </a:cubicBezTo>
                <a:cubicBezTo>
                  <a:pt x="5633674" y="5273590"/>
                  <a:pt x="5614711" y="5289567"/>
                  <a:pt x="5589429" y="5283176"/>
                </a:cubicBezTo>
                <a:cubicBezTo>
                  <a:pt x="5583108" y="5276785"/>
                  <a:pt x="5570465" y="5289567"/>
                  <a:pt x="5570465" y="5279981"/>
                </a:cubicBezTo>
                <a:cubicBezTo>
                  <a:pt x="5564145" y="5279981"/>
                  <a:pt x="5557824" y="5279981"/>
                  <a:pt x="5551503" y="5279981"/>
                </a:cubicBezTo>
                <a:cubicBezTo>
                  <a:pt x="5551503" y="5283176"/>
                  <a:pt x="5564145" y="5283176"/>
                  <a:pt x="5570465" y="5283176"/>
                </a:cubicBezTo>
                <a:cubicBezTo>
                  <a:pt x="5564145" y="5289567"/>
                  <a:pt x="5557824" y="5295957"/>
                  <a:pt x="5545182" y="5295957"/>
                </a:cubicBezTo>
                <a:cubicBezTo>
                  <a:pt x="5545182" y="5302347"/>
                  <a:pt x="5557824" y="5305542"/>
                  <a:pt x="5570465" y="5305542"/>
                </a:cubicBezTo>
                <a:cubicBezTo>
                  <a:pt x="5570465" y="5308738"/>
                  <a:pt x="5570465" y="5308738"/>
                  <a:pt x="5570465" y="5311932"/>
                </a:cubicBezTo>
                <a:cubicBezTo>
                  <a:pt x="5545182" y="5311932"/>
                  <a:pt x="5557824" y="5315128"/>
                  <a:pt x="5564145" y="5321518"/>
                </a:cubicBezTo>
                <a:cubicBezTo>
                  <a:pt x="5602070" y="5337495"/>
                  <a:pt x="5671599" y="5331104"/>
                  <a:pt x="5722166" y="5327909"/>
                </a:cubicBezTo>
                <a:cubicBezTo>
                  <a:pt x="5741128" y="5347080"/>
                  <a:pt x="5639996" y="5331104"/>
                  <a:pt x="5639996" y="5356665"/>
                </a:cubicBezTo>
                <a:cubicBezTo>
                  <a:pt x="5614711" y="5359861"/>
                  <a:pt x="5614711" y="5347080"/>
                  <a:pt x="5595749" y="5350275"/>
                </a:cubicBezTo>
                <a:cubicBezTo>
                  <a:pt x="5595749" y="5379032"/>
                  <a:pt x="5658958" y="5356665"/>
                  <a:pt x="5671599" y="5366251"/>
                </a:cubicBezTo>
                <a:cubicBezTo>
                  <a:pt x="5671599" y="5369446"/>
                  <a:pt x="5671599" y="5369446"/>
                  <a:pt x="5671599" y="5372642"/>
                </a:cubicBezTo>
                <a:cubicBezTo>
                  <a:pt x="5671599" y="5372642"/>
                  <a:pt x="5665278" y="5372642"/>
                  <a:pt x="5665278" y="5372642"/>
                </a:cubicBezTo>
                <a:cubicBezTo>
                  <a:pt x="5658958" y="5372642"/>
                  <a:pt x="5652637" y="5372642"/>
                  <a:pt x="5646315" y="5372642"/>
                </a:cubicBezTo>
                <a:cubicBezTo>
                  <a:pt x="5646315" y="5388617"/>
                  <a:pt x="5671599" y="5395008"/>
                  <a:pt x="5677921" y="5410984"/>
                </a:cubicBezTo>
                <a:cubicBezTo>
                  <a:pt x="5627354" y="5398203"/>
                  <a:pt x="5576787" y="5417374"/>
                  <a:pt x="5551503" y="5436545"/>
                </a:cubicBezTo>
                <a:cubicBezTo>
                  <a:pt x="5513578" y="5433350"/>
                  <a:pt x="5463011" y="5423765"/>
                  <a:pt x="5406124" y="5426959"/>
                </a:cubicBezTo>
                <a:cubicBezTo>
                  <a:pt x="5374519" y="5426959"/>
                  <a:pt x="5298669" y="5442936"/>
                  <a:pt x="5323953" y="5426959"/>
                </a:cubicBezTo>
                <a:cubicBezTo>
                  <a:pt x="5368199" y="5417374"/>
                  <a:pt x="5380841" y="5414179"/>
                  <a:pt x="5431408" y="5420569"/>
                </a:cubicBezTo>
                <a:cubicBezTo>
                  <a:pt x="5437729" y="5414179"/>
                  <a:pt x="5437729" y="5401398"/>
                  <a:pt x="5475653" y="5404593"/>
                </a:cubicBezTo>
                <a:cubicBezTo>
                  <a:pt x="5463011" y="5410984"/>
                  <a:pt x="5475653" y="5414179"/>
                  <a:pt x="5475653" y="5420569"/>
                </a:cubicBezTo>
                <a:cubicBezTo>
                  <a:pt x="5494615" y="5420569"/>
                  <a:pt x="5507258" y="5420569"/>
                  <a:pt x="5526220" y="5420569"/>
                </a:cubicBezTo>
                <a:cubicBezTo>
                  <a:pt x="5519899" y="5410984"/>
                  <a:pt x="5507258" y="5407789"/>
                  <a:pt x="5481975" y="5404593"/>
                </a:cubicBezTo>
                <a:cubicBezTo>
                  <a:pt x="5494615" y="5391812"/>
                  <a:pt x="5570465" y="5404593"/>
                  <a:pt x="5545182" y="5414179"/>
                </a:cubicBezTo>
                <a:cubicBezTo>
                  <a:pt x="5564145" y="5414179"/>
                  <a:pt x="5576787" y="5407789"/>
                  <a:pt x="5595749" y="5404593"/>
                </a:cubicBezTo>
                <a:cubicBezTo>
                  <a:pt x="5589429" y="5385422"/>
                  <a:pt x="5551503" y="5420569"/>
                  <a:pt x="5564145" y="5395008"/>
                </a:cubicBezTo>
                <a:cubicBezTo>
                  <a:pt x="5595749" y="5395008"/>
                  <a:pt x="5621033" y="5404593"/>
                  <a:pt x="5646315" y="5388617"/>
                </a:cubicBezTo>
                <a:cubicBezTo>
                  <a:pt x="5639996" y="5375837"/>
                  <a:pt x="5595749" y="5391812"/>
                  <a:pt x="5614711" y="5366251"/>
                </a:cubicBezTo>
                <a:cubicBezTo>
                  <a:pt x="5589429" y="5363056"/>
                  <a:pt x="5595749" y="5375837"/>
                  <a:pt x="5570465" y="5372642"/>
                </a:cubicBezTo>
                <a:cubicBezTo>
                  <a:pt x="5564145" y="5372642"/>
                  <a:pt x="5557824" y="5372642"/>
                  <a:pt x="5551503" y="5372642"/>
                </a:cubicBezTo>
                <a:cubicBezTo>
                  <a:pt x="5551503" y="5369446"/>
                  <a:pt x="5551503" y="5369446"/>
                  <a:pt x="5551503" y="5366251"/>
                </a:cubicBezTo>
                <a:cubicBezTo>
                  <a:pt x="5538862" y="5356665"/>
                  <a:pt x="5507258" y="5359861"/>
                  <a:pt x="5481975" y="5359861"/>
                </a:cubicBezTo>
                <a:cubicBezTo>
                  <a:pt x="5481975" y="5359861"/>
                  <a:pt x="5481975" y="5359861"/>
                  <a:pt x="5475653" y="5359861"/>
                </a:cubicBezTo>
                <a:cubicBezTo>
                  <a:pt x="5444049" y="5369446"/>
                  <a:pt x="5463011" y="5347080"/>
                  <a:pt x="5431408" y="5350275"/>
                </a:cubicBezTo>
                <a:cubicBezTo>
                  <a:pt x="5425087" y="5356665"/>
                  <a:pt x="5431408" y="5359861"/>
                  <a:pt x="5431408" y="5366251"/>
                </a:cubicBezTo>
                <a:cubicBezTo>
                  <a:pt x="5425087" y="5366251"/>
                  <a:pt x="5425087" y="5366251"/>
                  <a:pt x="5418765" y="5366251"/>
                </a:cubicBezTo>
                <a:cubicBezTo>
                  <a:pt x="5393481" y="5356665"/>
                  <a:pt x="5361877" y="5356665"/>
                  <a:pt x="5330274" y="5356665"/>
                </a:cubicBezTo>
                <a:cubicBezTo>
                  <a:pt x="5336595" y="5366251"/>
                  <a:pt x="5368199" y="5356665"/>
                  <a:pt x="5374519" y="5366251"/>
                </a:cubicBezTo>
                <a:cubicBezTo>
                  <a:pt x="5380841" y="5372642"/>
                  <a:pt x="5317632" y="5369446"/>
                  <a:pt x="5279707" y="5366251"/>
                </a:cubicBezTo>
                <a:cubicBezTo>
                  <a:pt x="5279707" y="5353470"/>
                  <a:pt x="5304991" y="5353470"/>
                  <a:pt x="5323953" y="5356665"/>
                </a:cubicBezTo>
                <a:cubicBezTo>
                  <a:pt x="5286028" y="5347080"/>
                  <a:pt x="5216498" y="5366251"/>
                  <a:pt x="5178573" y="5359861"/>
                </a:cubicBezTo>
                <a:cubicBezTo>
                  <a:pt x="5172253" y="5359861"/>
                  <a:pt x="5165931" y="5359861"/>
                  <a:pt x="5159611" y="5359861"/>
                </a:cubicBezTo>
                <a:cubicBezTo>
                  <a:pt x="5153290" y="5343885"/>
                  <a:pt x="5077440" y="5347080"/>
                  <a:pt x="5109045" y="5321518"/>
                </a:cubicBezTo>
                <a:cubicBezTo>
                  <a:pt x="5083761" y="5331104"/>
                  <a:pt x="5039516" y="5324714"/>
                  <a:pt x="5033195" y="5343885"/>
                </a:cubicBezTo>
                <a:cubicBezTo>
                  <a:pt x="5007911" y="5337495"/>
                  <a:pt x="4988949" y="5321518"/>
                  <a:pt x="4957344" y="5334299"/>
                </a:cubicBezTo>
                <a:cubicBezTo>
                  <a:pt x="4938382" y="5347080"/>
                  <a:pt x="4969985" y="5321518"/>
                  <a:pt x="4982627" y="5321518"/>
                </a:cubicBezTo>
                <a:cubicBezTo>
                  <a:pt x="4944703" y="5308738"/>
                  <a:pt x="4894136" y="5311932"/>
                  <a:pt x="4849889" y="5318323"/>
                </a:cubicBezTo>
                <a:cubicBezTo>
                  <a:pt x="4843569" y="5331104"/>
                  <a:pt x="4887815" y="5311932"/>
                  <a:pt x="4881494" y="5327909"/>
                </a:cubicBezTo>
                <a:cubicBezTo>
                  <a:pt x="4881494" y="5327909"/>
                  <a:pt x="4875173" y="5327909"/>
                  <a:pt x="4875173" y="5327909"/>
                </a:cubicBezTo>
                <a:cubicBezTo>
                  <a:pt x="4799322" y="5340689"/>
                  <a:pt x="4767718" y="5295957"/>
                  <a:pt x="4691869" y="5311932"/>
                </a:cubicBezTo>
                <a:cubicBezTo>
                  <a:pt x="4691869" y="5311932"/>
                  <a:pt x="4685548" y="5311932"/>
                  <a:pt x="4685548" y="5311932"/>
                </a:cubicBezTo>
                <a:cubicBezTo>
                  <a:pt x="4672905" y="5308738"/>
                  <a:pt x="4641302" y="5318323"/>
                  <a:pt x="4641302" y="5305542"/>
                </a:cubicBezTo>
                <a:cubicBezTo>
                  <a:pt x="4641302" y="5305542"/>
                  <a:pt x="4634981" y="5305542"/>
                  <a:pt x="4634981" y="5305542"/>
                </a:cubicBezTo>
                <a:cubicBezTo>
                  <a:pt x="4616018" y="5305542"/>
                  <a:pt x="4622339" y="5308738"/>
                  <a:pt x="4628659" y="5318323"/>
                </a:cubicBezTo>
                <a:cubicBezTo>
                  <a:pt x="4622339" y="5318323"/>
                  <a:pt x="4622339" y="5318323"/>
                  <a:pt x="4616018" y="5318323"/>
                </a:cubicBezTo>
                <a:cubicBezTo>
                  <a:pt x="4609697" y="5318323"/>
                  <a:pt x="4603376" y="5318323"/>
                  <a:pt x="4590735" y="5318323"/>
                </a:cubicBezTo>
                <a:cubicBezTo>
                  <a:pt x="4590735" y="5311932"/>
                  <a:pt x="4603376" y="5311932"/>
                  <a:pt x="4609697" y="5311932"/>
                </a:cubicBezTo>
                <a:cubicBezTo>
                  <a:pt x="4597056" y="5292762"/>
                  <a:pt x="4584414" y="5324714"/>
                  <a:pt x="4559131" y="5318323"/>
                </a:cubicBezTo>
                <a:cubicBezTo>
                  <a:pt x="4540169" y="5315128"/>
                  <a:pt x="4527526" y="5321518"/>
                  <a:pt x="4540169" y="5321518"/>
                </a:cubicBezTo>
                <a:cubicBezTo>
                  <a:pt x="4527526" y="5337495"/>
                  <a:pt x="4502243" y="5302347"/>
                  <a:pt x="4483281" y="5321518"/>
                </a:cubicBezTo>
                <a:cubicBezTo>
                  <a:pt x="4457997" y="5305542"/>
                  <a:pt x="4413751" y="5324714"/>
                  <a:pt x="4388468" y="5327909"/>
                </a:cubicBezTo>
                <a:cubicBezTo>
                  <a:pt x="4375826" y="5321518"/>
                  <a:pt x="4382147" y="5318323"/>
                  <a:pt x="4388468" y="5311932"/>
                </a:cubicBezTo>
                <a:cubicBezTo>
                  <a:pt x="4382147" y="5311932"/>
                  <a:pt x="4369504" y="5311932"/>
                  <a:pt x="4363185" y="5311932"/>
                </a:cubicBezTo>
                <a:cubicBezTo>
                  <a:pt x="4356863" y="5311932"/>
                  <a:pt x="4356863" y="5311932"/>
                  <a:pt x="4356863" y="5311932"/>
                </a:cubicBezTo>
                <a:cubicBezTo>
                  <a:pt x="4299976" y="5292762"/>
                  <a:pt x="4236767" y="5315128"/>
                  <a:pt x="4198842" y="5327909"/>
                </a:cubicBezTo>
                <a:cubicBezTo>
                  <a:pt x="4141955" y="5327909"/>
                  <a:pt x="4129313" y="5308738"/>
                  <a:pt x="4192522" y="5321518"/>
                </a:cubicBezTo>
                <a:cubicBezTo>
                  <a:pt x="4211484" y="5318323"/>
                  <a:pt x="4179880" y="5302347"/>
                  <a:pt x="4160918" y="5305542"/>
                </a:cubicBezTo>
                <a:cubicBezTo>
                  <a:pt x="4192522" y="5299153"/>
                  <a:pt x="4224125" y="5289567"/>
                  <a:pt x="4249408" y="5279981"/>
                </a:cubicBezTo>
                <a:cubicBezTo>
                  <a:pt x="4243089" y="5267200"/>
                  <a:pt x="4198842" y="5276785"/>
                  <a:pt x="4198842" y="5257615"/>
                </a:cubicBezTo>
                <a:cubicBezTo>
                  <a:pt x="4179880" y="5260809"/>
                  <a:pt x="4154596" y="5260809"/>
                  <a:pt x="4141955" y="5273590"/>
                </a:cubicBezTo>
                <a:cubicBezTo>
                  <a:pt x="4129313" y="5273590"/>
                  <a:pt x="4110351" y="5273590"/>
                  <a:pt x="4097710" y="5273590"/>
                </a:cubicBezTo>
                <a:cubicBezTo>
                  <a:pt x="4104030" y="5264005"/>
                  <a:pt x="4091389" y="5264005"/>
                  <a:pt x="4091389" y="5257615"/>
                </a:cubicBezTo>
                <a:cubicBezTo>
                  <a:pt x="4085068" y="5260809"/>
                  <a:pt x="4085068" y="5276785"/>
                  <a:pt x="4047142" y="5273590"/>
                </a:cubicBezTo>
                <a:cubicBezTo>
                  <a:pt x="4034501" y="5273590"/>
                  <a:pt x="4028179" y="5276785"/>
                  <a:pt x="4021858" y="5283176"/>
                </a:cubicBezTo>
                <a:cubicBezTo>
                  <a:pt x="4015538" y="5273590"/>
                  <a:pt x="3990255" y="5270395"/>
                  <a:pt x="3964972" y="5273590"/>
                </a:cubicBezTo>
                <a:cubicBezTo>
                  <a:pt x="3977613" y="5286371"/>
                  <a:pt x="3983934" y="5279981"/>
                  <a:pt x="4002896" y="5279981"/>
                </a:cubicBezTo>
                <a:cubicBezTo>
                  <a:pt x="4002896" y="5283176"/>
                  <a:pt x="3983934" y="5283176"/>
                  <a:pt x="3990255" y="5295957"/>
                </a:cubicBezTo>
                <a:cubicBezTo>
                  <a:pt x="3971291" y="5289567"/>
                  <a:pt x="3958650" y="5286371"/>
                  <a:pt x="3939688" y="5283176"/>
                </a:cubicBezTo>
                <a:cubicBezTo>
                  <a:pt x="3933367" y="5286371"/>
                  <a:pt x="3927046" y="5289567"/>
                  <a:pt x="3914405" y="5289567"/>
                </a:cubicBezTo>
                <a:cubicBezTo>
                  <a:pt x="3914405" y="5286371"/>
                  <a:pt x="3920726" y="5283176"/>
                  <a:pt x="3920726" y="5279981"/>
                </a:cubicBezTo>
                <a:cubicBezTo>
                  <a:pt x="3895443" y="5283176"/>
                  <a:pt x="3889122" y="5273590"/>
                  <a:pt x="3870159" y="5273590"/>
                </a:cubicBezTo>
                <a:cubicBezTo>
                  <a:pt x="3876479" y="5276785"/>
                  <a:pt x="3895443" y="5279981"/>
                  <a:pt x="3876479" y="5283176"/>
                </a:cubicBezTo>
                <a:cubicBezTo>
                  <a:pt x="3876479" y="5289567"/>
                  <a:pt x="3895443" y="5289567"/>
                  <a:pt x="3901764" y="5289567"/>
                </a:cubicBezTo>
                <a:cubicBezTo>
                  <a:pt x="3895443" y="5299153"/>
                  <a:pt x="3876479" y="5299153"/>
                  <a:pt x="3863838" y="5305542"/>
                </a:cubicBezTo>
                <a:cubicBezTo>
                  <a:pt x="3863838" y="5311932"/>
                  <a:pt x="3870159" y="5311932"/>
                  <a:pt x="3870159" y="5318323"/>
                </a:cubicBezTo>
                <a:cubicBezTo>
                  <a:pt x="3870159" y="5318323"/>
                  <a:pt x="3870159" y="5321518"/>
                  <a:pt x="3870159" y="5321518"/>
                </a:cubicBezTo>
                <a:cubicBezTo>
                  <a:pt x="3844876" y="5334299"/>
                  <a:pt x="3920726" y="5359861"/>
                  <a:pt x="3927046" y="5334299"/>
                </a:cubicBezTo>
                <a:cubicBezTo>
                  <a:pt x="3933367" y="5334299"/>
                  <a:pt x="3933367" y="5334299"/>
                  <a:pt x="3939688" y="5334299"/>
                </a:cubicBezTo>
                <a:cubicBezTo>
                  <a:pt x="3946009" y="5334299"/>
                  <a:pt x="3946009" y="5337495"/>
                  <a:pt x="3952329" y="5337495"/>
                </a:cubicBezTo>
                <a:cubicBezTo>
                  <a:pt x="3952329" y="5343885"/>
                  <a:pt x="3933367" y="5347080"/>
                  <a:pt x="3946009" y="5350275"/>
                </a:cubicBezTo>
                <a:cubicBezTo>
                  <a:pt x="3920726" y="5363056"/>
                  <a:pt x="3857517" y="5353470"/>
                  <a:pt x="3844876" y="5372642"/>
                </a:cubicBezTo>
                <a:cubicBezTo>
                  <a:pt x="3819592" y="5372642"/>
                  <a:pt x="3819592" y="5356665"/>
                  <a:pt x="3800629" y="5356665"/>
                </a:cubicBezTo>
                <a:cubicBezTo>
                  <a:pt x="3806950" y="5343885"/>
                  <a:pt x="3825912" y="5337495"/>
                  <a:pt x="3844876" y="5334299"/>
                </a:cubicBezTo>
                <a:cubicBezTo>
                  <a:pt x="3794309" y="5302347"/>
                  <a:pt x="3731100" y="5363056"/>
                  <a:pt x="3699497" y="5343885"/>
                </a:cubicBezTo>
                <a:cubicBezTo>
                  <a:pt x="3693176" y="5363056"/>
                  <a:pt x="3724779" y="5353470"/>
                  <a:pt x="3731100" y="5359861"/>
                </a:cubicBezTo>
                <a:cubicBezTo>
                  <a:pt x="3731100" y="5363056"/>
                  <a:pt x="3731100" y="5363056"/>
                  <a:pt x="3731100" y="5366251"/>
                </a:cubicBezTo>
                <a:cubicBezTo>
                  <a:pt x="3712138" y="5369446"/>
                  <a:pt x="3712138" y="5356665"/>
                  <a:pt x="3693176" y="5359861"/>
                </a:cubicBezTo>
                <a:cubicBezTo>
                  <a:pt x="3629966" y="5359861"/>
                  <a:pt x="3554116" y="5382227"/>
                  <a:pt x="3497229" y="5359861"/>
                </a:cubicBezTo>
                <a:cubicBezTo>
                  <a:pt x="3497229" y="5366251"/>
                  <a:pt x="3503551" y="5369446"/>
                  <a:pt x="3503551" y="5375837"/>
                </a:cubicBezTo>
                <a:cubicBezTo>
                  <a:pt x="3516192" y="5375837"/>
                  <a:pt x="3528834" y="5375837"/>
                  <a:pt x="3535154" y="5375837"/>
                </a:cubicBezTo>
                <a:cubicBezTo>
                  <a:pt x="3566758" y="5385422"/>
                  <a:pt x="3471946" y="5385422"/>
                  <a:pt x="3503551" y="5395008"/>
                </a:cubicBezTo>
                <a:cubicBezTo>
                  <a:pt x="3497229" y="5410984"/>
                  <a:pt x="3484587" y="5388617"/>
                  <a:pt x="3478266" y="5388617"/>
                </a:cubicBezTo>
                <a:cubicBezTo>
                  <a:pt x="3471946" y="5404593"/>
                  <a:pt x="3440341" y="5410984"/>
                  <a:pt x="3421379" y="5420569"/>
                </a:cubicBezTo>
                <a:cubicBezTo>
                  <a:pt x="3383453" y="5423765"/>
                  <a:pt x="3370812" y="5414179"/>
                  <a:pt x="3345529" y="5414179"/>
                </a:cubicBezTo>
                <a:cubicBezTo>
                  <a:pt x="3345529" y="5423765"/>
                  <a:pt x="3377132" y="5426959"/>
                  <a:pt x="3345529" y="5426959"/>
                </a:cubicBezTo>
                <a:cubicBezTo>
                  <a:pt x="3320246" y="5410984"/>
                  <a:pt x="3269679" y="5407789"/>
                  <a:pt x="3225434" y="5404593"/>
                </a:cubicBezTo>
                <a:cubicBezTo>
                  <a:pt x="3238074" y="5410984"/>
                  <a:pt x="3263358" y="5414179"/>
                  <a:pt x="3282320" y="5414179"/>
                </a:cubicBezTo>
                <a:cubicBezTo>
                  <a:pt x="3288641" y="5433350"/>
                  <a:pt x="3257037" y="5426959"/>
                  <a:pt x="3238074" y="5433350"/>
                </a:cubicBezTo>
                <a:cubicBezTo>
                  <a:pt x="3225434" y="5404593"/>
                  <a:pt x="3168545" y="5433350"/>
                  <a:pt x="3149583" y="5436545"/>
                </a:cubicBezTo>
                <a:cubicBezTo>
                  <a:pt x="3149583" y="5430155"/>
                  <a:pt x="3149583" y="5423765"/>
                  <a:pt x="3149583" y="5414179"/>
                </a:cubicBezTo>
                <a:cubicBezTo>
                  <a:pt x="3136941" y="5420569"/>
                  <a:pt x="3130621" y="5430155"/>
                  <a:pt x="3111657" y="5433350"/>
                </a:cubicBezTo>
                <a:cubicBezTo>
                  <a:pt x="3111657" y="5446131"/>
                  <a:pt x="3136941" y="5417374"/>
                  <a:pt x="3130621" y="5442936"/>
                </a:cubicBezTo>
                <a:cubicBezTo>
                  <a:pt x="3105336" y="5439740"/>
                  <a:pt x="3054769" y="5442936"/>
                  <a:pt x="3099016" y="5452522"/>
                </a:cubicBezTo>
                <a:cubicBezTo>
                  <a:pt x="3092695" y="5468497"/>
                  <a:pt x="3054769" y="5455716"/>
                  <a:pt x="3061091" y="5442936"/>
                </a:cubicBezTo>
                <a:cubicBezTo>
                  <a:pt x="3048449" y="5465302"/>
                  <a:pt x="2991561" y="5458912"/>
                  <a:pt x="2940995" y="5452522"/>
                </a:cubicBezTo>
                <a:cubicBezTo>
                  <a:pt x="2940995" y="5452522"/>
                  <a:pt x="2934673" y="5452522"/>
                  <a:pt x="2934673" y="5452522"/>
                </a:cubicBezTo>
                <a:cubicBezTo>
                  <a:pt x="2922032" y="5436545"/>
                  <a:pt x="2997883" y="5449326"/>
                  <a:pt x="3029486" y="5449326"/>
                </a:cubicBezTo>
                <a:cubicBezTo>
                  <a:pt x="3004202" y="5420569"/>
                  <a:pt x="2947316" y="5446131"/>
                  <a:pt x="2915711" y="5426959"/>
                </a:cubicBezTo>
                <a:cubicBezTo>
                  <a:pt x="2884107" y="5452522"/>
                  <a:pt x="2839861" y="5433350"/>
                  <a:pt x="2808256" y="5442936"/>
                </a:cubicBezTo>
                <a:cubicBezTo>
                  <a:pt x="2808256" y="5449326"/>
                  <a:pt x="2820899" y="5446131"/>
                  <a:pt x="2833540" y="5449326"/>
                </a:cubicBezTo>
                <a:cubicBezTo>
                  <a:pt x="2827220" y="5455716"/>
                  <a:pt x="2808256" y="5458912"/>
                  <a:pt x="2789294" y="5458912"/>
                </a:cubicBezTo>
                <a:cubicBezTo>
                  <a:pt x="2795616" y="5446131"/>
                  <a:pt x="2776653" y="5449326"/>
                  <a:pt x="2764011" y="5449326"/>
                </a:cubicBezTo>
                <a:cubicBezTo>
                  <a:pt x="2808256" y="5465302"/>
                  <a:pt x="2675520" y="5468497"/>
                  <a:pt x="2656556" y="5465302"/>
                </a:cubicBezTo>
                <a:cubicBezTo>
                  <a:pt x="2662877" y="5449326"/>
                  <a:pt x="2726087" y="5468497"/>
                  <a:pt x="2732406" y="5452522"/>
                </a:cubicBezTo>
                <a:cubicBezTo>
                  <a:pt x="2726087" y="5446131"/>
                  <a:pt x="2713444" y="5449326"/>
                  <a:pt x="2713444" y="5452522"/>
                </a:cubicBezTo>
                <a:cubicBezTo>
                  <a:pt x="2700803" y="5449326"/>
                  <a:pt x="2719765" y="5439740"/>
                  <a:pt x="2707123" y="5426959"/>
                </a:cubicBezTo>
                <a:cubicBezTo>
                  <a:pt x="2713444" y="5433350"/>
                  <a:pt x="2770332" y="5436545"/>
                  <a:pt x="2782973" y="5426959"/>
                </a:cubicBezTo>
                <a:cubicBezTo>
                  <a:pt x="2795616" y="5430155"/>
                  <a:pt x="2782973" y="5430155"/>
                  <a:pt x="2782973" y="5436545"/>
                </a:cubicBezTo>
                <a:cubicBezTo>
                  <a:pt x="2795616" y="5439740"/>
                  <a:pt x="2858823" y="5423765"/>
                  <a:pt x="2903069" y="5426959"/>
                </a:cubicBezTo>
                <a:cubicBezTo>
                  <a:pt x="2858823" y="5410984"/>
                  <a:pt x="2795616" y="5404593"/>
                  <a:pt x="2745049" y="5420569"/>
                </a:cubicBezTo>
                <a:cubicBezTo>
                  <a:pt x="2751370" y="5417374"/>
                  <a:pt x="2757691" y="5414179"/>
                  <a:pt x="2757691" y="5410984"/>
                </a:cubicBezTo>
                <a:cubicBezTo>
                  <a:pt x="2713444" y="5410984"/>
                  <a:pt x="2694482" y="5439740"/>
                  <a:pt x="2656556" y="5426959"/>
                </a:cubicBezTo>
                <a:cubicBezTo>
                  <a:pt x="2662877" y="5407789"/>
                  <a:pt x="2707123" y="5430155"/>
                  <a:pt x="2719765" y="5410984"/>
                </a:cubicBezTo>
                <a:cubicBezTo>
                  <a:pt x="2688161" y="5385422"/>
                  <a:pt x="2618632" y="5410984"/>
                  <a:pt x="2580706" y="5414179"/>
                </a:cubicBezTo>
                <a:cubicBezTo>
                  <a:pt x="2587029" y="5426959"/>
                  <a:pt x="2624953" y="5417374"/>
                  <a:pt x="2643915" y="5420569"/>
                </a:cubicBezTo>
                <a:cubicBezTo>
                  <a:pt x="2643915" y="5436545"/>
                  <a:pt x="2669199" y="5436545"/>
                  <a:pt x="2694482" y="5436545"/>
                </a:cubicBezTo>
                <a:cubicBezTo>
                  <a:pt x="2643915" y="5471692"/>
                  <a:pt x="2473253" y="5401398"/>
                  <a:pt x="2397403" y="5433350"/>
                </a:cubicBezTo>
                <a:cubicBezTo>
                  <a:pt x="2429007" y="5439740"/>
                  <a:pt x="2485894" y="5430155"/>
                  <a:pt x="2523819" y="5436545"/>
                </a:cubicBezTo>
                <a:cubicBezTo>
                  <a:pt x="2492215" y="5442936"/>
                  <a:pt x="2492215" y="5465302"/>
                  <a:pt x="2435327" y="5465302"/>
                </a:cubicBezTo>
                <a:cubicBezTo>
                  <a:pt x="2435327" y="5452522"/>
                  <a:pt x="2466931" y="5458912"/>
                  <a:pt x="2466931" y="5449326"/>
                </a:cubicBezTo>
                <a:cubicBezTo>
                  <a:pt x="2435327" y="5462107"/>
                  <a:pt x="2365798" y="5439740"/>
                  <a:pt x="2321552" y="5433350"/>
                </a:cubicBezTo>
                <a:cubicBezTo>
                  <a:pt x="2327873" y="5439740"/>
                  <a:pt x="2296269" y="5455716"/>
                  <a:pt x="2270985" y="5442936"/>
                </a:cubicBezTo>
                <a:cubicBezTo>
                  <a:pt x="2270985" y="5449326"/>
                  <a:pt x="2270985" y="5452522"/>
                  <a:pt x="2277307" y="5452522"/>
                </a:cubicBezTo>
                <a:cubicBezTo>
                  <a:pt x="2245702" y="5471692"/>
                  <a:pt x="2226740" y="5423765"/>
                  <a:pt x="2176173" y="5449326"/>
                </a:cubicBezTo>
                <a:cubicBezTo>
                  <a:pt x="2176173" y="5439740"/>
                  <a:pt x="2182494" y="5436545"/>
                  <a:pt x="2195135" y="5436545"/>
                </a:cubicBezTo>
                <a:cubicBezTo>
                  <a:pt x="2163531" y="5436545"/>
                  <a:pt x="2157209" y="5430155"/>
                  <a:pt x="2125606" y="5442936"/>
                </a:cubicBezTo>
                <a:cubicBezTo>
                  <a:pt x="2106644" y="5433350"/>
                  <a:pt x="2087680" y="5430155"/>
                  <a:pt x="2056077" y="5436545"/>
                </a:cubicBezTo>
                <a:cubicBezTo>
                  <a:pt x="2100323" y="5417374"/>
                  <a:pt x="2005511" y="5410984"/>
                  <a:pt x="1980227" y="5398203"/>
                </a:cubicBezTo>
                <a:cubicBezTo>
                  <a:pt x="1986548" y="5395008"/>
                  <a:pt x="1999189" y="5391812"/>
                  <a:pt x="2005511" y="5388617"/>
                </a:cubicBezTo>
                <a:cubicBezTo>
                  <a:pt x="2005511" y="5375837"/>
                  <a:pt x="1967585" y="5385422"/>
                  <a:pt x="1948623" y="5382227"/>
                </a:cubicBezTo>
                <a:cubicBezTo>
                  <a:pt x="1980227" y="5359861"/>
                  <a:pt x="2037114" y="5401398"/>
                  <a:pt x="2100323" y="5388617"/>
                </a:cubicBezTo>
                <a:cubicBezTo>
                  <a:pt x="2087680" y="5359861"/>
                  <a:pt x="2011832" y="5375837"/>
                  <a:pt x="1967585" y="5356665"/>
                </a:cubicBezTo>
                <a:cubicBezTo>
                  <a:pt x="1973906" y="5347080"/>
                  <a:pt x="1992868" y="5343885"/>
                  <a:pt x="2018151" y="5343885"/>
                </a:cubicBezTo>
                <a:cubicBezTo>
                  <a:pt x="2011832" y="5334299"/>
                  <a:pt x="2024473" y="5334299"/>
                  <a:pt x="2024473" y="5327909"/>
                </a:cubicBezTo>
                <a:cubicBezTo>
                  <a:pt x="1999189" y="5337495"/>
                  <a:pt x="1942301" y="5324714"/>
                  <a:pt x="1942301" y="5350275"/>
                </a:cubicBezTo>
                <a:cubicBezTo>
                  <a:pt x="1923339" y="5353470"/>
                  <a:pt x="1917018" y="5347080"/>
                  <a:pt x="1904377" y="5343885"/>
                </a:cubicBezTo>
                <a:cubicBezTo>
                  <a:pt x="1904377" y="5343885"/>
                  <a:pt x="1898056" y="5343885"/>
                  <a:pt x="1898056" y="5343885"/>
                </a:cubicBezTo>
                <a:cubicBezTo>
                  <a:pt x="1872772" y="5337495"/>
                  <a:pt x="1828527" y="5340689"/>
                  <a:pt x="1803243" y="5334299"/>
                </a:cubicBezTo>
                <a:cubicBezTo>
                  <a:pt x="1796922" y="5347080"/>
                  <a:pt x="1765318" y="5347080"/>
                  <a:pt x="1752677" y="5356665"/>
                </a:cubicBezTo>
                <a:cubicBezTo>
                  <a:pt x="1746355" y="5350275"/>
                  <a:pt x="1721072" y="5353470"/>
                  <a:pt x="1727393" y="5337495"/>
                </a:cubicBezTo>
                <a:cubicBezTo>
                  <a:pt x="1638900" y="5363056"/>
                  <a:pt x="1499842" y="5366251"/>
                  <a:pt x="1423992" y="5382227"/>
                </a:cubicBezTo>
                <a:cubicBezTo>
                  <a:pt x="1417671" y="5363056"/>
                  <a:pt x="1367104" y="5353470"/>
                  <a:pt x="1335501" y="5337495"/>
                </a:cubicBezTo>
                <a:cubicBezTo>
                  <a:pt x="1341821" y="5334299"/>
                  <a:pt x="1360785" y="5331104"/>
                  <a:pt x="1348142" y="5327909"/>
                </a:cubicBezTo>
                <a:cubicBezTo>
                  <a:pt x="1341821" y="5315128"/>
                  <a:pt x="1386068" y="5343885"/>
                  <a:pt x="1379747" y="5318323"/>
                </a:cubicBezTo>
                <a:cubicBezTo>
                  <a:pt x="1379747" y="5318323"/>
                  <a:pt x="1386068" y="5318323"/>
                  <a:pt x="1386068" y="5318323"/>
                </a:cubicBezTo>
                <a:cubicBezTo>
                  <a:pt x="1430314" y="5318323"/>
                  <a:pt x="1373426" y="5321518"/>
                  <a:pt x="1379747" y="5334299"/>
                </a:cubicBezTo>
                <a:cubicBezTo>
                  <a:pt x="1386068" y="5350275"/>
                  <a:pt x="1417671" y="5347080"/>
                  <a:pt x="1430314" y="5359861"/>
                </a:cubicBezTo>
                <a:cubicBezTo>
                  <a:pt x="1430314" y="5356665"/>
                  <a:pt x="1436635" y="5356665"/>
                  <a:pt x="1436635" y="5356665"/>
                </a:cubicBezTo>
                <a:cubicBezTo>
                  <a:pt x="1430314" y="5350275"/>
                  <a:pt x="1423992" y="5347080"/>
                  <a:pt x="1411351" y="5343885"/>
                </a:cubicBezTo>
                <a:cubicBezTo>
                  <a:pt x="1455597" y="5331104"/>
                  <a:pt x="1468238" y="5356665"/>
                  <a:pt x="1506164" y="5334299"/>
                </a:cubicBezTo>
                <a:cubicBezTo>
                  <a:pt x="1525126" y="5343885"/>
                  <a:pt x="1537767" y="5356665"/>
                  <a:pt x="1575693" y="5356665"/>
                </a:cubicBezTo>
                <a:cubicBezTo>
                  <a:pt x="1537767" y="5334299"/>
                  <a:pt x="1588334" y="5334299"/>
                  <a:pt x="1626260" y="5343885"/>
                </a:cubicBezTo>
                <a:cubicBezTo>
                  <a:pt x="1651543" y="5334299"/>
                  <a:pt x="1626260" y="5327909"/>
                  <a:pt x="1645222" y="5318323"/>
                </a:cubicBezTo>
                <a:cubicBezTo>
                  <a:pt x="1664184" y="5315128"/>
                  <a:pt x="1651543" y="5321518"/>
                  <a:pt x="1651543" y="5327909"/>
                </a:cubicBezTo>
                <a:cubicBezTo>
                  <a:pt x="1683148" y="5331104"/>
                  <a:pt x="1689467" y="5318323"/>
                  <a:pt x="1721072" y="5321518"/>
                </a:cubicBezTo>
                <a:cubicBezTo>
                  <a:pt x="1740034" y="5321518"/>
                  <a:pt x="1746355" y="5331104"/>
                  <a:pt x="1733714" y="5337495"/>
                </a:cubicBezTo>
                <a:cubicBezTo>
                  <a:pt x="1740034" y="5334299"/>
                  <a:pt x="1758998" y="5334299"/>
                  <a:pt x="1758998" y="5327909"/>
                </a:cubicBezTo>
                <a:cubicBezTo>
                  <a:pt x="1758998" y="5321518"/>
                  <a:pt x="1746355" y="5324714"/>
                  <a:pt x="1733714" y="5321518"/>
                </a:cubicBezTo>
                <a:cubicBezTo>
                  <a:pt x="1740034" y="5318323"/>
                  <a:pt x="1746355" y="5311932"/>
                  <a:pt x="1746355" y="5305542"/>
                </a:cubicBezTo>
                <a:cubicBezTo>
                  <a:pt x="1746355" y="5305542"/>
                  <a:pt x="1752677" y="5305542"/>
                  <a:pt x="1752677" y="5305542"/>
                </a:cubicBezTo>
                <a:cubicBezTo>
                  <a:pt x="1777960" y="5305542"/>
                  <a:pt x="1834846" y="5273590"/>
                  <a:pt x="1771639" y="5279981"/>
                </a:cubicBezTo>
                <a:cubicBezTo>
                  <a:pt x="1790601" y="5260809"/>
                  <a:pt x="1815886" y="5283176"/>
                  <a:pt x="1841168" y="5283176"/>
                </a:cubicBezTo>
                <a:cubicBezTo>
                  <a:pt x="1828527" y="5295957"/>
                  <a:pt x="1841168" y="5295957"/>
                  <a:pt x="1822205" y="5305542"/>
                </a:cubicBezTo>
                <a:cubicBezTo>
                  <a:pt x="1834846" y="5315128"/>
                  <a:pt x="1860130" y="5299153"/>
                  <a:pt x="1879093" y="5311932"/>
                </a:cubicBezTo>
                <a:cubicBezTo>
                  <a:pt x="1885413" y="5311932"/>
                  <a:pt x="1891734" y="5305542"/>
                  <a:pt x="1898056" y="5305542"/>
                </a:cubicBezTo>
                <a:cubicBezTo>
                  <a:pt x="1904377" y="5289567"/>
                  <a:pt x="1885413" y="5292762"/>
                  <a:pt x="1891734" y="5279981"/>
                </a:cubicBezTo>
                <a:cubicBezTo>
                  <a:pt x="1942301" y="5295957"/>
                  <a:pt x="1948623" y="5273590"/>
                  <a:pt x="2011832" y="5276785"/>
                </a:cubicBezTo>
                <a:cubicBezTo>
                  <a:pt x="1986548" y="5273590"/>
                  <a:pt x="1967585" y="5264005"/>
                  <a:pt x="1948623" y="5251224"/>
                </a:cubicBezTo>
                <a:cubicBezTo>
                  <a:pt x="1929660" y="5251224"/>
                  <a:pt x="1961264" y="5260809"/>
                  <a:pt x="1967585" y="5267200"/>
                </a:cubicBezTo>
                <a:cubicBezTo>
                  <a:pt x="1860130" y="5273590"/>
                  <a:pt x="1796922" y="5257615"/>
                  <a:pt x="1702110" y="5273590"/>
                </a:cubicBezTo>
                <a:cubicBezTo>
                  <a:pt x="1714751" y="5264005"/>
                  <a:pt x="1740034" y="5267200"/>
                  <a:pt x="1727393" y="5244834"/>
                </a:cubicBezTo>
                <a:cubicBezTo>
                  <a:pt x="1702110" y="5254420"/>
                  <a:pt x="1689467" y="5254420"/>
                  <a:pt x="1657864" y="5251224"/>
                </a:cubicBezTo>
                <a:cubicBezTo>
                  <a:pt x="1657864" y="5244834"/>
                  <a:pt x="1664184" y="5235248"/>
                  <a:pt x="1651543" y="5235248"/>
                </a:cubicBezTo>
                <a:cubicBezTo>
                  <a:pt x="1632581" y="5238443"/>
                  <a:pt x="1664184" y="5251224"/>
                  <a:pt x="1626260" y="5244834"/>
                </a:cubicBezTo>
                <a:cubicBezTo>
                  <a:pt x="1619940" y="5244834"/>
                  <a:pt x="1619940" y="5244834"/>
                  <a:pt x="1619940" y="5244834"/>
                </a:cubicBezTo>
                <a:cubicBezTo>
                  <a:pt x="1619940" y="5241638"/>
                  <a:pt x="1626260" y="5241638"/>
                  <a:pt x="1626260" y="5235248"/>
                </a:cubicBezTo>
                <a:cubicBezTo>
                  <a:pt x="1594655" y="5212882"/>
                  <a:pt x="1563050" y="5241638"/>
                  <a:pt x="1537767" y="5228858"/>
                </a:cubicBezTo>
                <a:cubicBezTo>
                  <a:pt x="1518805" y="5232052"/>
                  <a:pt x="1550409" y="5238443"/>
                  <a:pt x="1531447" y="5244834"/>
                </a:cubicBezTo>
                <a:cubicBezTo>
                  <a:pt x="1474559" y="5235248"/>
                  <a:pt x="1417671" y="5238443"/>
                  <a:pt x="1348142" y="5251224"/>
                </a:cubicBezTo>
                <a:cubicBezTo>
                  <a:pt x="1354463" y="5264005"/>
                  <a:pt x="1392388" y="5241638"/>
                  <a:pt x="1405030" y="5257615"/>
                </a:cubicBezTo>
                <a:cubicBezTo>
                  <a:pt x="1379747" y="5273590"/>
                  <a:pt x="1354463" y="5254420"/>
                  <a:pt x="1335501" y="5273590"/>
                </a:cubicBezTo>
                <a:cubicBezTo>
                  <a:pt x="1335501" y="5273590"/>
                  <a:pt x="1329180" y="5273590"/>
                  <a:pt x="1329180" y="5273590"/>
                </a:cubicBezTo>
                <a:cubicBezTo>
                  <a:pt x="1329180" y="5257615"/>
                  <a:pt x="1316538" y="5260809"/>
                  <a:pt x="1329180" y="5251224"/>
                </a:cubicBezTo>
                <a:cubicBezTo>
                  <a:pt x="1278613" y="5254420"/>
                  <a:pt x="1303896" y="5251224"/>
                  <a:pt x="1240689" y="5257615"/>
                </a:cubicBezTo>
                <a:cubicBezTo>
                  <a:pt x="1259651" y="5232052"/>
                  <a:pt x="1310218" y="5254420"/>
                  <a:pt x="1329180" y="5235248"/>
                </a:cubicBezTo>
                <a:cubicBezTo>
                  <a:pt x="1335501" y="5235248"/>
                  <a:pt x="1341821" y="5235248"/>
                  <a:pt x="1348142" y="5235248"/>
                </a:cubicBezTo>
                <a:cubicBezTo>
                  <a:pt x="1392388" y="5228858"/>
                  <a:pt x="1417671" y="5228858"/>
                  <a:pt x="1461917" y="5228858"/>
                </a:cubicBezTo>
                <a:cubicBezTo>
                  <a:pt x="1436635" y="5219273"/>
                  <a:pt x="1430314" y="5212882"/>
                  <a:pt x="1398709" y="5219273"/>
                </a:cubicBezTo>
                <a:cubicBezTo>
                  <a:pt x="1405030" y="5200101"/>
                  <a:pt x="1367104" y="5209687"/>
                  <a:pt x="1354463" y="5206491"/>
                </a:cubicBezTo>
                <a:cubicBezTo>
                  <a:pt x="1348142" y="5206491"/>
                  <a:pt x="1348142" y="5206491"/>
                  <a:pt x="1348142" y="5206491"/>
                </a:cubicBezTo>
                <a:cubicBezTo>
                  <a:pt x="1354463" y="5193710"/>
                  <a:pt x="1379747" y="5190515"/>
                  <a:pt x="1405030" y="5184125"/>
                </a:cubicBezTo>
                <a:cubicBezTo>
                  <a:pt x="1392388" y="5168149"/>
                  <a:pt x="1354463" y="5196905"/>
                  <a:pt x="1335501" y="5180930"/>
                </a:cubicBezTo>
                <a:cubicBezTo>
                  <a:pt x="1354463" y="5171344"/>
                  <a:pt x="1386068" y="5168149"/>
                  <a:pt x="1411351" y="5174540"/>
                </a:cubicBezTo>
                <a:cubicBezTo>
                  <a:pt x="1461917" y="5180930"/>
                  <a:pt x="1518805" y="5180930"/>
                  <a:pt x="1556731" y="5158563"/>
                </a:cubicBezTo>
                <a:cubicBezTo>
                  <a:pt x="1563050" y="5171344"/>
                  <a:pt x="1588334" y="5152173"/>
                  <a:pt x="1619940" y="5158563"/>
                </a:cubicBezTo>
                <a:cubicBezTo>
                  <a:pt x="1575693" y="5168149"/>
                  <a:pt x="1550409" y="5193710"/>
                  <a:pt x="1506164" y="5184125"/>
                </a:cubicBezTo>
                <a:cubicBezTo>
                  <a:pt x="1506164" y="5190515"/>
                  <a:pt x="1525126" y="5190515"/>
                  <a:pt x="1531447" y="5190515"/>
                </a:cubicBezTo>
                <a:cubicBezTo>
                  <a:pt x="1531447" y="5206491"/>
                  <a:pt x="1474559" y="5203296"/>
                  <a:pt x="1461917" y="5196905"/>
                </a:cubicBezTo>
                <a:cubicBezTo>
                  <a:pt x="1468238" y="5212882"/>
                  <a:pt x="1506164" y="5206491"/>
                  <a:pt x="1531447" y="5206491"/>
                </a:cubicBezTo>
                <a:cubicBezTo>
                  <a:pt x="1531447" y="5196905"/>
                  <a:pt x="1550409" y="5193710"/>
                  <a:pt x="1563050" y="5180930"/>
                </a:cubicBezTo>
                <a:cubicBezTo>
                  <a:pt x="1600976" y="5200101"/>
                  <a:pt x="1626260" y="5168149"/>
                  <a:pt x="1632581" y="5174540"/>
                </a:cubicBezTo>
                <a:cubicBezTo>
                  <a:pt x="1664184" y="5174540"/>
                  <a:pt x="1638900" y="5177735"/>
                  <a:pt x="1645222" y="5190515"/>
                </a:cubicBezTo>
                <a:cubicBezTo>
                  <a:pt x="1664184" y="5190515"/>
                  <a:pt x="1683148" y="5187320"/>
                  <a:pt x="1695788" y="5180930"/>
                </a:cubicBezTo>
                <a:cubicBezTo>
                  <a:pt x="1702110" y="5180930"/>
                  <a:pt x="1708431" y="5180930"/>
                  <a:pt x="1721072" y="5180930"/>
                </a:cubicBezTo>
                <a:cubicBezTo>
                  <a:pt x="1733714" y="5177735"/>
                  <a:pt x="1752677" y="5177735"/>
                  <a:pt x="1752677" y="5164954"/>
                </a:cubicBezTo>
                <a:cubicBezTo>
                  <a:pt x="1828527" y="5200101"/>
                  <a:pt x="1815886" y="5133002"/>
                  <a:pt x="1891734" y="5152173"/>
                </a:cubicBezTo>
                <a:cubicBezTo>
                  <a:pt x="1879093" y="5142587"/>
                  <a:pt x="1866451" y="5136197"/>
                  <a:pt x="1841168" y="5136197"/>
                </a:cubicBezTo>
                <a:cubicBezTo>
                  <a:pt x="1809565" y="5142587"/>
                  <a:pt x="1834846" y="5148978"/>
                  <a:pt x="1822205" y="5158563"/>
                </a:cubicBezTo>
                <a:cubicBezTo>
                  <a:pt x="1796922" y="5152173"/>
                  <a:pt x="1796922" y="5164954"/>
                  <a:pt x="1777960" y="5164954"/>
                </a:cubicBezTo>
                <a:cubicBezTo>
                  <a:pt x="1784281" y="5152173"/>
                  <a:pt x="1803243" y="5158563"/>
                  <a:pt x="1784281" y="5145783"/>
                </a:cubicBezTo>
                <a:cubicBezTo>
                  <a:pt x="1758998" y="5142587"/>
                  <a:pt x="1777960" y="5164954"/>
                  <a:pt x="1746355" y="5158563"/>
                </a:cubicBezTo>
                <a:cubicBezTo>
                  <a:pt x="1790601" y="5133002"/>
                  <a:pt x="1714751" y="5164954"/>
                  <a:pt x="1721072" y="5142587"/>
                </a:cubicBezTo>
                <a:cubicBezTo>
                  <a:pt x="1676826" y="5145783"/>
                  <a:pt x="1645222" y="5164954"/>
                  <a:pt x="1607297" y="5145783"/>
                </a:cubicBezTo>
                <a:cubicBezTo>
                  <a:pt x="1613619" y="5129807"/>
                  <a:pt x="1632581" y="5155368"/>
                  <a:pt x="1651543" y="5145783"/>
                </a:cubicBezTo>
                <a:cubicBezTo>
                  <a:pt x="1657864" y="5136197"/>
                  <a:pt x="1638900" y="5136197"/>
                  <a:pt x="1626260" y="5136197"/>
                </a:cubicBezTo>
                <a:cubicBezTo>
                  <a:pt x="1607297" y="5126611"/>
                  <a:pt x="1683148" y="5133002"/>
                  <a:pt x="1702110" y="5129807"/>
                </a:cubicBezTo>
                <a:cubicBezTo>
                  <a:pt x="1708431" y="5120221"/>
                  <a:pt x="1727393" y="5120221"/>
                  <a:pt x="1733714" y="5107440"/>
                </a:cubicBezTo>
                <a:cubicBezTo>
                  <a:pt x="1721072" y="5094659"/>
                  <a:pt x="1695788" y="5117025"/>
                  <a:pt x="1670505" y="5107440"/>
                </a:cubicBezTo>
                <a:cubicBezTo>
                  <a:pt x="1664184" y="5113831"/>
                  <a:pt x="1670505" y="5120221"/>
                  <a:pt x="1676826" y="5120221"/>
                </a:cubicBezTo>
                <a:cubicBezTo>
                  <a:pt x="1632581" y="5120221"/>
                  <a:pt x="1544088" y="5133002"/>
                  <a:pt x="1474559" y="5120221"/>
                </a:cubicBezTo>
                <a:cubicBezTo>
                  <a:pt x="1480880" y="5107440"/>
                  <a:pt x="1525126" y="5117025"/>
                  <a:pt x="1550409" y="5113831"/>
                </a:cubicBezTo>
                <a:cubicBezTo>
                  <a:pt x="1544088" y="5097854"/>
                  <a:pt x="1499842" y="5101050"/>
                  <a:pt x="1556731" y="5097854"/>
                </a:cubicBezTo>
                <a:cubicBezTo>
                  <a:pt x="1544088" y="5088269"/>
                  <a:pt x="1525126" y="5085074"/>
                  <a:pt x="1499842" y="5088269"/>
                </a:cubicBezTo>
                <a:cubicBezTo>
                  <a:pt x="1468238" y="5081878"/>
                  <a:pt x="1550409" y="5075488"/>
                  <a:pt x="1550409" y="5088269"/>
                </a:cubicBezTo>
                <a:cubicBezTo>
                  <a:pt x="1569372" y="5081878"/>
                  <a:pt x="1569372" y="5062707"/>
                  <a:pt x="1607297" y="5069098"/>
                </a:cubicBezTo>
                <a:cubicBezTo>
                  <a:pt x="1594655" y="5062707"/>
                  <a:pt x="1588334" y="5056317"/>
                  <a:pt x="1619940" y="5053122"/>
                </a:cubicBezTo>
                <a:cubicBezTo>
                  <a:pt x="1600976" y="5037146"/>
                  <a:pt x="1569372" y="5056317"/>
                  <a:pt x="1550409" y="5053122"/>
                </a:cubicBezTo>
                <a:cubicBezTo>
                  <a:pt x="1550409" y="5021170"/>
                  <a:pt x="1689467" y="5062707"/>
                  <a:pt x="1670505" y="5027560"/>
                </a:cubicBezTo>
                <a:cubicBezTo>
                  <a:pt x="1683148" y="5011584"/>
                  <a:pt x="1708431" y="5037146"/>
                  <a:pt x="1721072" y="5014780"/>
                </a:cubicBezTo>
                <a:cubicBezTo>
                  <a:pt x="1733714" y="5014780"/>
                  <a:pt x="1752677" y="5014780"/>
                  <a:pt x="1752677" y="5021170"/>
                </a:cubicBezTo>
                <a:cubicBezTo>
                  <a:pt x="1765318" y="5017974"/>
                  <a:pt x="1752677" y="5014780"/>
                  <a:pt x="1752677" y="5005194"/>
                </a:cubicBezTo>
                <a:cubicBezTo>
                  <a:pt x="1771639" y="5001999"/>
                  <a:pt x="1784281" y="4995609"/>
                  <a:pt x="1803243" y="4992413"/>
                </a:cubicBezTo>
                <a:cubicBezTo>
                  <a:pt x="1790601" y="5021170"/>
                  <a:pt x="1860130" y="5008389"/>
                  <a:pt x="1866451" y="5037146"/>
                </a:cubicBezTo>
                <a:cubicBezTo>
                  <a:pt x="1872772" y="5030756"/>
                  <a:pt x="1898056" y="5030756"/>
                  <a:pt x="1904377" y="5021170"/>
                </a:cubicBezTo>
                <a:cubicBezTo>
                  <a:pt x="1954944" y="4998803"/>
                  <a:pt x="1992868" y="5001999"/>
                  <a:pt x="2075039" y="5005194"/>
                </a:cubicBezTo>
                <a:cubicBezTo>
                  <a:pt x="2081361" y="5005194"/>
                  <a:pt x="2087680" y="4998803"/>
                  <a:pt x="2094002" y="4998803"/>
                </a:cubicBezTo>
                <a:cubicBezTo>
                  <a:pt x="2094002" y="4998803"/>
                  <a:pt x="2100323" y="4998803"/>
                  <a:pt x="2100323" y="4998803"/>
                </a:cubicBezTo>
                <a:cubicBezTo>
                  <a:pt x="2131927" y="4995609"/>
                  <a:pt x="2144568" y="4982827"/>
                  <a:pt x="2176173" y="4982827"/>
                </a:cubicBezTo>
                <a:cubicBezTo>
                  <a:pt x="2169852" y="4976437"/>
                  <a:pt x="2176173" y="4963656"/>
                  <a:pt x="2150890" y="4966852"/>
                </a:cubicBezTo>
                <a:cubicBezTo>
                  <a:pt x="2150890" y="4966852"/>
                  <a:pt x="2144568" y="4966852"/>
                  <a:pt x="2144568" y="4966852"/>
                </a:cubicBezTo>
                <a:cubicBezTo>
                  <a:pt x="2119285" y="4941290"/>
                  <a:pt x="2226740" y="4928509"/>
                  <a:pt x="2176173" y="4912533"/>
                </a:cubicBezTo>
                <a:cubicBezTo>
                  <a:pt x="2169852" y="4912533"/>
                  <a:pt x="2169852" y="4912533"/>
                  <a:pt x="2163531" y="4912533"/>
                </a:cubicBezTo>
                <a:cubicBezTo>
                  <a:pt x="2169852" y="4906143"/>
                  <a:pt x="2182494" y="4902947"/>
                  <a:pt x="2195135" y="4899752"/>
                </a:cubicBezTo>
                <a:cubicBezTo>
                  <a:pt x="2163531" y="4890167"/>
                  <a:pt x="2201457" y="4890167"/>
                  <a:pt x="2201457" y="4874191"/>
                </a:cubicBezTo>
                <a:cubicBezTo>
                  <a:pt x="2239381" y="4874191"/>
                  <a:pt x="2270985" y="4874191"/>
                  <a:pt x="2302590" y="4874191"/>
                </a:cubicBezTo>
                <a:cubicBezTo>
                  <a:pt x="2308910" y="4874191"/>
                  <a:pt x="2308910" y="4874191"/>
                  <a:pt x="2315231" y="4874191"/>
                </a:cubicBezTo>
                <a:cubicBezTo>
                  <a:pt x="2321552" y="4867800"/>
                  <a:pt x="2321552" y="4864605"/>
                  <a:pt x="2321552" y="4858215"/>
                </a:cubicBezTo>
                <a:cubicBezTo>
                  <a:pt x="2340514" y="4858215"/>
                  <a:pt x="2340514" y="4848629"/>
                  <a:pt x="2346836" y="4845434"/>
                </a:cubicBezTo>
                <a:cubicBezTo>
                  <a:pt x="2365798" y="4848629"/>
                  <a:pt x="2378440" y="4845434"/>
                  <a:pt x="2384761" y="4835849"/>
                </a:cubicBezTo>
                <a:cubicBezTo>
                  <a:pt x="2391081" y="4829458"/>
                  <a:pt x="2410043" y="4829458"/>
                  <a:pt x="2435327" y="4829458"/>
                </a:cubicBezTo>
                <a:cubicBezTo>
                  <a:pt x="2447969" y="4832653"/>
                  <a:pt x="2447969" y="4823067"/>
                  <a:pt x="2460610" y="4823067"/>
                </a:cubicBezTo>
                <a:cubicBezTo>
                  <a:pt x="2530139" y="4819873"/>
                  <a:pt x="2536460" y="4797506"/>
                  <a:pt x="2631273" y="4803896"/>
                </a:cubicBezTo>
                <a:cubicBezTo>
                  <a:pt x="2650236" y="4797506"/>
                  <a:pt x="2662877" y="4781531"/>
                  <a:pt x="2688161" y="4797506"/>
                </a:cubicBezTo>
                <a:cubicBezTo>
                  <a:pt x="2700803" y="4797506"/>
                  <a:pt x="2713444" y="4797506"/>
                  <a:pt x="2719765" y="4797506"/>
                </a:cubicBezTo>
                <a:cubicBezTo>
                  <a:pt x="2719765" y="4794311"/>
                  <a:pt x="2719765" y="4794311"/>
                  <a:pt x="2719765" y="4791116"/>
                </a:cubicBezTo>
                <a:cubicBezTo>
                  <a:pt x="2751370" y="4787920"/>
                  <a:pt x="2745049" y="4800702"/>
                  <a:pt x="2770332" y="4797506"/>
                </a:cubicBezTo>
                <a:cubicBezTo>
                  <a:pt x="2782973" y="4797506"/>
                  <a:pt x="2795616" y="4797506"/>
                  <a:pt x="2808256" y="4797506"/>
                </a:cubicBezTo>
                <a:cubicBezTo>
                  <a:pt x="2808256" y="4794311"/>
                  <a:pt x="2808256" y="4794311"/>
                  <a:pt x="2808256" y="4791116"/>
                </a:cubicBezTo>
                <a:cubicBezTo>
                  <a:pt x="2827220" y="4791116"/>
                  <a:pt x="2833540" y="4781531"/>
                  <a:pt x="2839861" y="4775140"/>
                </a:cubicBezTo>
                <a:cubicBezTo>
                  <a:pt x="2858823" y="4778335"/>
                  <a:pt x="2890428" y="4784725"/>
                  <a:pt x="2909390" y="4775140"/>
                </a:cubicBezTo>
                <a:cubicBezTo>
                  <a:pt x="2940995" y="4775140"/>
                  <a:pt x="2966278" y="4762359"/>
                  <a:pt x="2991561" y="4768749"/>
                </a:cubicBezTo>
                <a:cubicBezTo>
                  <a:pt x="3016845" y="4759164"/>
                  <a:pt x="3042128" y="4752774"/>
                  <a:pt x="3010524" y="4736798"/>
                </a:cubicBezTo>
                <a:cubicBezTo>
                  <a:pt x="2966278" y="4733602"/>
                  <a:pt x="2934673" y="4739993"/>
                  <a:pt x="2909390" y="4746383"/>
                </a:cubicBezTo>
                <a:cubicBezTo>
                  <a:pt x="2915711" y="4730407"/>
                  <a:pt x="2890428" y="4739993"/>
                  <a:pt x="2884107" y="4743188"/>
                </a:cubicBezTo>
                <a:cubicBezTo>
                  <a:pt x="2884107" y="4749578"/>
                  <a:pt x="2871466" y="4749578"/>
                  <a:pt x="2858823" y="4746383"/>
                </a:cubicBezTo>
                <a:cubicBezTo>
                  <a:pt x="2846182" y="4749578"/>
                  <a:pt x="2833540" y="4743188"/>
                  <a:pt x="2833540" y="4736798"/>
                </a:cubicBezTo>
                <a:cubicBezTo>
                  <a:pt x="2827220" y="4727212"/>
                  <a:pt x="2820899" y="4739993"/>
                  <a:pt x="2808256" y="4736798"/>
                </a:cubicBezTo>
                <a:cubicBezTo>
                  <a:pt x="2789294" y="4749578"/>
                  <a:pt x="2745049" y="4739993"/>
                  <a:pt x="2745049" y="4765554"/>
                </a:cubicBezTo>
                <a:cubicBezTo>
                  <a:pt x="2719765" y="4755969"/>
                  <a:pt x="2669199" y="4755969"/>
                  <a:pt x="2656556" y="4768749"/>
                </a:cubicBezTo>
                <a:cubicBezTo>
                  <a:pt x="2643915" y="4768749"/>
                  <a:pt x="2656556" y="4765554"/>
                  <a:pt x="2656556" y="4759164"/>
                </a:cubicBezTo>
                <a:cubicBezTo>
                  <a:pt x="2612311" y="4762359"/>
                  <a:pt x="2549103" y="4781531"/>
                  <a:pt x="2511177" y="4803896"/>
                </a:cubicBezTo>
                <a:cubicBezTo>
                  <a:pt x="2492215" y="4803896"/>
                  <a:pt x="2466931" y="4787920"/>
                  <a:pt x="2460610" y="4803896"/>
                </a:cubicBezTo>
                <a:cubicBezTo>
                  <a:pt x="2454290" y="4803896"/>
                  <a:pt x="2454290" y="4803896"/>
                  <a:pt x="2447969" y="4803896"/>
                </a:cubicBezTo>
                <a:cubicBezTo>
                  <a:pt x="2378440" y="4800702"/>
                  <a:pt x="2353157" y="4762359"/>
                  <a:pt x="2264664" y="4768749"/>
                </a:cubicBezTo>
                <a:cubicBezTo>
                  <a:pt x="2270985" y="4752774"/>
                  <a:pt x="2258343" y="4746383"/>
                  <a:pt x="2245702" y="4743188"/>
                </a:cubicBezTo>
                <a:cubicBezTo>
                  <a:pt x="2245702" y="4739993"/>
                  <a:pt x="2245702" y="4739993"/>
                  <a:pt x="2239381" y="4739993"/>
                </a:cubicBezTo>
                <a:cubicBezTo>
                  <a:pt x="2239381" y="4739993"/>
                  <a:pt x="2239381" y="4736798"/>
                  <a:pt x="2239381" y="4736798"/>
                </a:cubicBezTo>
                <a:cubicBezTo>
                  <a:pt x="2239381" y="4730407"/>
                  <a:pt x="2226740" y="4733602"/>
                  <a:pt x="2220419" y="4730407"/>
                </a:cubicBezTo>
                <a:cubicBezTo>
                  <a:pt x="2150890" y="4730407"/>
                  <a:pt x="2125606" y="4711236"/>
                  <a:pt x="2068718" y="4714431"/>
                </a:cubicBezTo>
                <a:cubicBezTo>
                  <a:pt x="2068718" y="4708041"/>
                  <a:pt x="2075039" y="4711236"/>
                  <a:pt x="2087680" y="4708041"/>
                </a:cubicBezTo>
                <a:cubicBezTo>
                  <a:pt x="2081361" y="4704845"/>
                  <a:pt x="2075039" y="4704845"/>
                  <a:pt x="2075039" y="4698455"/>
                </a:cubicBezTo>
                <a:cubicBezTo>
                  <a:pt x="2049756" y="4692065"/>
                  <a:pt x="2037114" y="4730407"/>
                  <a:pt x="2024473" y="4714431"/>
                </a:cubicBezTo>
                <a:cubicBezTo>
                  <a:pt x="2024473" y="4708041"/>
                  <a:pt x="2024473" y="4701651"/>
                  <a:pt x="2024473" y="4692065"/>
                </a:cubicBezTo>
                <a:cubicBezTo>
                  <a:pt x="2018151" y="4692065"/>
                  <a:pt x="2005511" y="4692065"/>
                  <a:pt x="2005511" y="4688869"/>
                </a:cubicBezTo>
                <a:cubicBezTo>
                  <a:pt x="1986548" y="4688869"/>
                  <a:pt x="1967585" y="4688869"/>
                  <a:pt x="1954944" y="4682480"/>
                </a:cubicBezTo>
                <a:cubicBezTo>
                  <a:pt x="1942301" y="4679284"/>
                  <a:pt x="1942301" y="4688869"/>
                  <a:pt x="1929660" y="4692065"/>
                </a:cubicBezTo>
                <a:cubicBezTo>
                  <a:pt x="1929660" y="4692065"/>
                  <a:pt x="1929660" y="4688869"/>
                  <a:pt x="1929660" y="4688869"/>
                </a:cubicBezTo>
                <a:cubicBezTo>
                  <a:pt x="1923339" y="4682480"/>
                  <a:pt x="1898056" y="4685674"/>
                  <a:pt x="1904377" y="4669698"/>
                </a:cubicBezTo>
                <a:cubicBezTo>
                  <a:pt x="1891734" y="4672894"/>
                  <a:pt x="1885413" y="4669698"/>
                  <a:pt x="1879093" y="4666503"/>
                </a:cubicBezTo>
                <a:cubicBezTo>
                  <a:pt x="1841168" y="4656918"/>
                  <a:pt x="1853810" y="4682480"/>
                  <a:pt x="1822205" y="4676089"/>
                </a:cubicBezTo>
                <a:cubicBezTo>
                  <a:pt x="1828527" y="4666503"/>
                  <a:pt x="1841168" y="4660113"/>
                  <a:pt x="1847489" y="4650527"/>
                </a:cubicBezTo>
                <a:cubicBezTo>
                  <a:pt x="1841168" y="4640942"/>
                  <a:pt x="1834846" y="4637747"/>
                  <a:pt x="1822205" y="4637747"/>
                </a:cubicBezTo>
                <a:cubicBezTo>
                  <a:pt x="1803243" y="4640942"/>
                  <a:pt x="1803243" y="4653722"/>
                  <a:pt x="1784281" y="4653722"/>
                </a:cubicBezTo>
                <a:cubicBezTo>
                  <a:pt x="1790601" y="4663308"/>
                  <a:pt x="1784281" y="4672894"/>
                  <a:pt x="1777960" y="4676089"/>
                </a:cubicBezTo>
                <a:cubicBezTo>
                  <a:pt x="1746355" y="4682480"/>
                  <a:pt x="1746355" y="4669698"/>
                  <a:pt x="1721072" y="4669698"/>
                </a:cubicBezTo>
                <a:cubicBezTo>
                  <a:pt x="1702110" y="4682480"/>
                  <a:pt x="1683148" y="4669698"/>
                  <a:pt x="1657864" y="4669698"/>
                </a:cubicBezTo>
                <a:cubicBezTo>
                  <a:pt x="1651543" y="4679284"/>
                  <a:pt x="1632581" y="4682480"/>
                  <a:pt x="1607297" y="4682480"/>
                </a:cubicBezTo>
                <a:cubicBezTo>
                  <a:pt x="1619940" y="4666503"/>
                  <a:pt x="1588334" y="4672894"/>
                  <a:pt x="1575693" y="4669698"/>
                </a:cubicBezTo>
                <a:cubicBezTo>
                  <a:pt x="1569372" y="4672894"/>
                  <a:pt x="1556731" y="4676089"/>
                  <a:pt x="1556731" y="4682480"/>
                </a:cubicBezTo>
                <a:cubicBezTo>
                  <a:pt x="1544088" y="4682480"/>
                  <a:pt x="1537767" y="4682480"/>
                  <a:pt x="1525126" y="4682480"/>
                </a:cubicBezTo>
                <a:cubicBezTo>
                  <a:pt x="1512483" y="4682480"/>
                  <a:pt x="1499842" y="4682480"/>
                  <a:pt x="1487200" y="4682480"/>
                </a:cubicBezTo>
                <a:cubicBezTo>
                  <a:pt x="1461917" y="4679284"/>
                  <a:pt x="1455597" y="4692065"/>
                  <a:pt x="1423992" y="4688869"/>
                </a:cubicBezTo>
                <a:cubicBezTo>
                  <a:pt x="1442956" y="4708041"/>
                  <a:pt x="1411351" y="4701651"/>
                  <a:pt x="1379747" y="4704845"/>
                </a:cubicBezTo>
                <a:cubicBezTo>
                  <a:pt x="1373426" y="4704845"/>
                  <a:pt x="1367104" y="4704845"/>
                  <a:pt x="1360785" y="4704845"/>
                </a:cubicBezTo>
                <a:cubicBezTo>
                  <a:pt x="1354463" y="4704845"/>
                  <a:pt x="1354463" y="4698455"/>
                  <a:pt x="1348142" y="4698455"/>
                </a:cubicBezTo>
                <a:cubicBezTo>
                  <a:pt x="1335501" y="4698455"/>
                  <a:pt x="1329180" y="4698455"/>
                  <a:pt x="1322859" y="4698455"/>
                </a:cubicBezTo>
                <a:cubicBezTo>
                  <a:pt x="1310218" y="4704845"/>
                  <a:pt x="1303896" y="4714431"/>
                  <a:pt x="1291254" y="4720822"/>
                </a:cubicBezTo>
                <a:cubicBezTo>
                  <a:pt x="1221725" y="4720822"/>
                  <a:pt x="1316538" y="4704845"/>
                  <a:pt x="1284934" y="4698455"/>
                </a:cubicBezTo>
                <a:cubicBezTo>
                  <a:pt x="1284934" y="4695260"/>
                  <a:pt x="1284934" y="4695260"/>
                  <a:pt x="1284934" y="4692065"/>
                </a:cubicBezTo>
                <a:cubicBezTo>
                  <a:pt x="1284934" y="4688869"/>
                  <a:pt x="1284934" y="4685674"/>
                  <a:pt x="1278613" y="4688869"/>
                </a:cubicBezTo>
                <a:cubicBezTo>
                  <a:pt x="1284934" y="4682480"/>
                  <a:pt x="1291254" y="4685674"/>
                  <a:pt x="1322859" y="4682480"/>
                </a:cubicBezTo>
                <a:cubicBezTo>
                  <a:pt x="1329180" y="4682480"/>
                  <a:pt x="1341821" y="4682480"/>
                  <a:pt x="1354463" y="4682480"/>
                </a:cubicBezTo>
                <a:cubicBezTo>
                  <a:pt x="1354463" y="4656918"/>
                  <a:pt x="1373426" y="4682480"/>
                  <a:pt x="1398709" y="4676089"/>
                </a:cubicBezTo>
                <a:cubicBezTo>
                  <a:pt x="1398709" y="4672894"/>
                  <a:pt x="1398709" y="4666503"/>
                  <a:pt x="1405030" y="4666503"/>
                </a:cubicBezTo>
                <a:cubicBezTo>
                  <a:pt x="1430314" y="4672894"/>
                  <a:pt x="1468238" y="4653722"/>
                  <a:pt x="1430314" y="4653722"/>
                </a:cubicBezTo>
                <a:cubicBezTo>
                  <a:pt x="1386068" y="4650527"/>
                  <a:pt x="1442956" y="4644137"/>
                  <a:pt x="1449276" y="4637747"/>
                </a:cubicBezTo>
                <a:cubicBezTo>
                  <a:pt x="1461917" y="4637747"/>
                  <a:pt x="1480880" y="4640942"/>
                  <a:pt x="1480880" y="4631356"/>
                </a:cubicBezTo>
                <a:cubicBezTo>
                  <a:pt x="1487200" y="4631356"/>
                  <a:pt x="1499842" y="4631356"/>
                  <a:pt x="1506164" y="4631356"/>
                </a:cubicBezTo>
                <a:cubicBezTo>
                  <a:pt x="1506164" y="4621771"/>
                  <a:pt x="1537767" y="4631356"/>
                  <a:pt x="1550409" y="4628161"/>
                </a:cubicBezTo>
                <a:cubicBezTo>
                  <a:pt x="1550409" y="4628161"/>
                  <a:pt x="1556731" y="4628161"/>
                  <a:pt x="1556731" y="4628161"/>
                </a:cubicBezTo>
                <a:cubicBezTo>
                  <a:pt x="1569372" y="4628161"/>
                  <a:pt x="1582014" y="4628161"/>
                  <a:pt x="1594655" y="4628161"/>
                </a:cubicBezTo>
                <a:cubicBezTo>
                  <a:pt x="1619940" y="4624966"/>
                  <a:pt x="1626260" y="4615380"/>
                  <a:pt x="1657864" y="4615380"/>
                </a:cubicBezTo>
                <a:cubicBezTo>
                  <a:pt x="1670505" y="4615380"/>
                  <a:pt x="1683148" y="4615380"/>
                  <a:pt x="1695788" y="4615380"/>
                </a:cubicBezTo>
                <a:cubicBezTo>
                  <a:pt x="1714751" y="4615380"/>
                  <a:pt x="1733714" y="4615380"/>
                  <a:pt x="1752677" y="4615380"/>
                </a:cubicBezTo>
                <a:cubicBezTo>
                  <a:pt x="1765318" y="4615380"/>
                  <a:pt x="1765318" y="4608989"/>
                  <a:pt x="1777960" y="4612185"/>
                </a:cubicBezTo>
                <a:cubicBezTo>
                  <a:pt x="1784281" y="4612185"/>
                  <a:pt x="1790601" y="4605795"/>
                  <a:pt x="1796922" y="4605795"/>
                </a:cubicBezTo>
                <a:cubicBezTo>
                  <a:pt x="1796922" y="4599404"/>
                  <a:pt x="1809565" y="4599404"/>
                  <a:pt x="1809565" y="4593014"/>
                </a:cubicBezTo>
                <a:cubicBezTo>
                  <a:pt x="1828527" y="4593014"/>
                  <a:pt x="1841168" y="4593014"/>
                  <a:pt x="1853810" y="4593014"/>
                </a:cubicBezTo>
                <a:cubicBezTo>
                  <a:pt x="1860130" y="4593014"/>
                  <a:pt x="1860130" y="4593014"/>
                  <a:pt x="1866451" y="4593014"/>
                </a:cubicBezTo>
                <a:cubicBezTo>
                  <a:pt x="1866451" y="4589818"/>
                  <a:pt x="1872772" y="4586624"/>
                  <a:pt x="1879093" y="4589818"/>
                </a:cubicBezTo>
                <a:cubicBezTo>
                  <a:pt x="1885413" y="4580233"/>
                  <a:pt x="1904377" y="4583428"/>
                  <a:pt x="1917018" y="4583428"/>
                </a:cubicBezTo>
                <a:cubicBezTo>
                  <a:pt x="1942301" y="4583428"/>
                  <a:pt x="1973906" y="4583428"/>
                  <a:pt x="1999189" y="4583428"/>
                </a:cubicBezTo>
                <a:cubicBezTo>
                  <a:pt x="1999189" y="4577038"/>
                  <a:pt x="2011832" y="4577038"/>
                  <a:pt x="2005511" y="4567453"/>
                </a:cubicBezTo>
                <a:cubicBezTo>
                  <a:pt x="1992868" y="4561062"/>
                  <a:pt x="1992868" y="4548281"/>
                  <a:pt x="1992868" y="4538695"/>
                </a:cubicBezTo>
                <a:cubicBezTo>
                  <a:pt x="1973906" y="4535500"/>
                  <a:pt x="1999189" y="4535500"/>
                  <a:pt x="2005511" y="4535500"/>
                </a:cubicBezTo>
                <a:cubicBezTo>
                  <a:pt x="1980227" y="4532305"/>
                  <a:pt x="1980227" y="4513134"/>
                  <a:pt x="1967585" y="4522720"/>
                </a:cubicBezTo>
                <a:cubicBezTo>
                  <a:pt x="1942301" y="4522720"/>
                  <a:pt x="1961264" y="4506744"/>
                  <a:pt x="1973906" y="4506744"/>
                </a:cubicBezTo>
                <a:cubicBezTo>
                  <a:pt x="1973906" y="4487573"/>
                  <a:pt x="1923339" y="4497158"/>
                  <a:pt x="1898056" y="4497158"/>
                </a:cubicBezTo>
                <a:cubicBezTo>
                  <a:pt x="1904377" y="4500353"/>
                  <a:pt x="1923339" y="4503548"/>
                  <a:pt x="1904377" y="4506744"/>
                </a:cubicBezTo>
                <a:cubicBezTo>
                  <a:pt x="1891734" y="4506744"/>
                  <a:pt x="1885413" y="4506744"/>
                  <a:pt x="1872772" y="4506744"/>
                </a:cubicBezTo>
                <a:cubicBezTo>
                  <a:pt x="1866451" y="4500353"/>
                  <a:pt x="1853810" y="4503548"/>
                  <a:pt x="1841168" y="4500353"/>
                </a:cubicBezTo>
                <a:cubicBezTo>
                  <a:pt x="1834846" y="4490767"/>
                  <a:pt x="1847489" y="4490767"/>
                  <a:pt x="1866451" y="4490767"/>
                </a:cubicBezTo>
                <a:cubicBezTo>
                  <a:pt x="1860130" y="4477987"/>
                  <a:pt x="1822205" y="4487573"/>
                  <a:pt x="1828527" y="4468402"/>
                </a:cubicBezTo>
                <a:cubicBezTo>
                  <a:pt x="1841168" y="4468402"/>
                  <a:pt x="1847489" y="4465206"/>
                  <a:pt x="1853810" y="4462011"/>
                </a:cubicBezTo>
                <a:cubicBezTo>
                  <a:pt x="1891734" y="4465206"/>
                  <a:pt x="1923339" y="4458816"/>
                  <a:pt x="1942301" y="4446035"/>
                </a:cubicBezTo>
                <a:cubicBezTo>
                  <a:pt x="1935980" y="4446035"/>
                  <a:pt x="1935980" y="4446035"/>
                  <a:pt x="1929660" y="4446035"/>
                </a:cubicBezTo>
                <a:cubicBezTo>
                  <a:pt x="1910697" y="4442840"/>
                  <a:pt x="1904377" y="4433254"/>
                  <a:pt x="1872772" y="4436449"/>
                </a:cubicBezTo>
                <a:cubicBezTo>
                  <a:pt x="1866451" y="4433254"/>
                  <a:pt x="1860130" y="4430059"/>
                  <a:pt x="1866451" y="4423669"/>
                </a:cubicBezTo>
                <a:cubicBezTo>
                  <a:pt x="1828527" y="4426864"/>
                  <a:pt x="1803243" y="4407693"/>
                  <a:pt x="1777960" y="4420473"/>
                </a:cubicBezTo>
                <a:cubicBezTo>
                  <a:pt x="1758998" y="4420473"/>
                  <a:pt x="1727393" y="4417278"/>
                  <a:pt x="1721072" y="4423669"/>
                </a:cubicBezTo>
                <a:cubicBezTo>
                  <a:pt x="1689467" y="4426864"/>
                  <a:pt x="1683148" y="4414083"/>
                  <a:pt x="1651543" y="4420473"/>
                </a:cubicBezTo>
                <a:cubicBezTo>
                  <a:pt x="1638900" y="4407693"/>
                  <a:pt x="1607297" y="4407693"/>
                  <a:pt x="1600976" y="4391717"/>
                </a:cubicBezTo>
                <a:cubicBezTo>
                  <a:pt x="1569372" y="4378936"/>
                  <a:pt x="1531447" y="4398107"/>
                  <a:pt x="1550409" y="4420473"/>
                </a:cubicBezTo>
                <a:cubicBezTo>
                  <a:pt x="1544088" y="4420473"/>
                  <a:pt x="1531447" y="4420473"/>
                  <a:pt x="1531447" y="4423669"/>
                </a:cubicBezTo>
                <a:cubicBezTo>
                  <a:pt x="1525126" y="4423669"/>
                  <a:pt x="1518805" y="4423669"/>
                  <a:pt x="1512483" y="4423669"/>
                </a:cubicBezTo>
                <a:cubicBezTo>
                  <a:pt x="1480880" y="4417278"/>
                  <a:pt x="1430314" y="4410888"/>
                  <a:pt x="1405030" y="4423669"/>
                </a:cubicBezTo>
                <a:cubicBezTo>
                  <a:pt x="1430314" y="4426864"/>
                  <a:pt x="1480880" y="4417278"/>
                  <a:pt x="1487200" y="4430059"/>
                </a:cubicBezTo>
                <a:cubicBezTo>
                  <a:pt x="1449276" y="4430059"/>
                  <a:pt x="1405030" y="4426864"/>
                  <a:pt x="1379747" y="4436449"/>
                </a:cubicBezTo>
                <a:cubicBezTo>
                  <a:pt x="1386068" y="4414083"/>
                  <a:pt x="1310218" y="4414083"/>
                  <a:pt x="1291254" y="4423669"/>
                </a:cubicBezTo>
                <a:cubicBezTo>
                  <a:pt x="1291254" y="4423669"/>
                  <a:pt x="1291254" y="4423669"/>
                  <a:pt x="1284934" y="4423669"/>
                </a:cubicBezTo>
                <a:cubicBezTo>
                  <a:pt x="1272292" y="4417278"/>
                  <a:pt x="1272292" y="4398107"/>
                  <a:pt x="1240689" y="4404497"/>
                </a:cubicBezTo>
                <a:cubicBezTo>
                  <a:pt x="1253330" y="4394911"/>
                  <a:pt x="1259651" y="4385326"/>
                  <a:pt x="1278613" y="4382131"/>
                </a:cubicBezTo>
                <a:cubicBezTo>
                  <a:pt x="1278613" y="4382131"/>
                  <a:pt x="1284934" y="4382131"/>
                  <a:pt x="1284934" y="4382131"/>
                </a:cubicBezTo>
                <a:cubicBezTo>
                  <a:pt x="1284934" y="4378936"/>
                  <a:pt x="1284934" y="4378936"/>
                  <a:pt x="1284934" y="4375740"/>
                </a:cubicBezTo>
                <a:cubicBezTo>
                  <a:pt x="1303896" y="4372546"/>
                  <a:pt x="1322859" y="4369350"/>
                  <a:pt x="1335501" y="4366155"/>
                </a:cubicBezTo>
                <a:cubicBezTo>
                  <a:pt x="1341821" y="4366155"/>
                  <a:pt x="1341821" y="4366155"/>
                  <a:pt x="1348142" y="4366155"/>
                </a:cubicBezTo>
                <a:cubicBezTo>
                  <a:pt x="1379747" y="4356569"/>
                  <a:pt x="1379747" y="4331008"/>
                  <a:pt x="1405030" y="4315032"/>
                </a:cubicBezTo>
                <a:cubicBezTo>
                  <a:pt x="1405030" y="4315032"/>
                  <a:pt x="1411351" y="4315032"/>
                  <a:pt x="1411351" y="4315032"/>
                </a:cubicBezTo>
                <a:cubicBezTo>
                  <a:pt x="1417671" y="4315032"/>
                  <a:pt x="1423992" y="4308642"/>
                  <a:pt x="1430314" y="4308642"/>
                </a:cubicBezTo>
                <a:cubicBezTo>
                  <a:pt x="1423992" y="4289470"/>
                  <a:pt x="1493521" y="4289470"/>
                  <a:pt x="1499842" y="4292666"/>
                </a:cubicBezTo>
                <a:cubicBezTo>
                  <a:pt x="1512483" y="4292666"/>
                  <a:pt x="1518805" y="4292666"/>
                  <a:pt x="1531447" y="4292666"/>
                </a:cubicBezTo>
                <a:cubicBezTo>
                  <a:pt x="1537767" y="4292666"/>
                  <a:pt x="1537767" y="4292666"/>
                  <a:pt x="1537767" y="4292666"/>
                </a:cubicBezTo>
                <a:cubicBezTo>
                  <a:pt x="1556731" y="4283080"/>
                  <a:pt x="1569372" y="4247933"/>
                  <a:pt x="1525126" y="4254323"/>
                </a:cubicBezTo>
                <a:cubicBezTo>
                  <a:pt x="1518805" y="4260713"/>
                  <a:pt x="1506164" y="4257518"/>
                  <a:pt x="1506164" y="4267104"/>
                </a:cubicBezTo>
                <a:cubicBezTo>
                  <a:pt x="1480880" y="4267104"/>
                  <a:pt x="1461917" y="4267104"/>
                  <a:pt x="1436635" y="4267104"/>
                </a:cubicBezTo>
                <a:cubicBezTo>
                  <a:pt x="1442956" y="4260713"/>
                  <a:pt x="1436635" y="4257518"/>
                  <a:pt x="1430314" y="4254323"/>
                </a:cubicBezTo>
                <a:cubicBezTo>
                  <a:pt x="1417671" y="4254323"/>
                  <a:pt x="1423992" y="4247933"/>
                  <a:pt x="1423992" y="4238347"/>
                </a:cubicBezTo>
                <a:cubicBezTo>
                  <a:pt x="1367104" y="4235152"/>
                  <a:pt x="1348142" y="4235152"/>
                  <a:pt x="1303896" y="4244738"/>
                </a:cubicBezTo>
                <a:cubicBezTo>
                  <a:pt x="1303896" y="4238347"/>
                  <a:pt x="1316538" y="4231957"/>
                  <a:pt x="1291254" y="4231957"/>
                </a:cubicBezTo>
                <a:cubicBezTo>
                  <a:pt x="1278613" y="4235152"/>
                  <a:pt x="1291254" y="4244738"/>
                  <a:pt x="1291254" y="4251128"/>
                </a:cubicBezTo>
                <a:cubicBezTo>
                  <a:pt x="1291254" y="4251128"/>
                  <a:pt x="1291254" y="4251128"/>
                  <a:pt x="1284934" y="4251128"/>
                </a:cubicBezTo>
                <a:cubicBezTo>
                  <a:pt x="1284934" y="4241542"/>
                  <a:pt x="1265971" y="4244738"/>
                  <a:pt x="1253330" y="4244738"/>
                </a:cubicBezTo>
                <a:cubicBezTo>
                  <a:pt x="1253330" y="4238347"/>
                  <a:pt x="1265971" y="4241542"/>
                  <a:pt x="1265971" y="4231957"/>
                </a:cubicBezTo>
                <a:cubicBezTo>
                  <a:pt x="1259651" y="4225566"/>
                  <a:pt x="1228046" y="4235152"/>
                  <a:pt x="1234368" y="4215981"/>
                </a:cubicBezTo>
                <a:cubicBezTo>
                  <a:pt x="1278613" y="4215981"/>
                  <a:pt x="1316538" y="4209591"/>
                  <a:pt x="1348142" y="4193615"/>
                </a:cubicBezTo>
                <a:cubicBezTo>
                  <a:pt x="1354463" y="4193615"/>
                  <a:pt x="1354463" y="4187224"/>
                  <a:pt x="1373426" y="4190419"/>
                </a:cubicBezTo>
                <a:cubicBezTo>
                  <a:pt x="1373426" y="4190419"/>
                  <a:pt x="1373426" y="4190419"/>
                  <a:pt x="1379747" y="4190419"/>
                </a:cubicBezTo>
                <a:cubicBezTo>
                  <a:pt x="1386068" y="4171248"/>
                  <a:pt x="1360785" y="4161662"/>
                  <a:pt x="1379747" y="4152077"/>
                </a:cubicBezTo>
                <a:cubicBezTo>
                  <a:pt x="1367104" y="4123320"/>
                  <a:pt x="1436635" y="4155272"/>
                  <a:pt x="1461917" y="4152077"/>
                </a:cubicBezTo>
                <a:cubicBezTo>
                  <a:pt x="1468238" y="4152077"/>
                  <a:pt x="1468238" y="4152077"/>
                  <a:pt x="1474559" y="4152077"/>
                </a:cubicBezTo>
                <a:cubicBezTo>
                  <a:pt x="1493521" y="4139296"/>
                  <a:pt x="1531447" y="4148882"/>
                  <a:pt x="1531447" y="4168053"/>
                </a:cubicBezTo>
                <a:cubicBezTo>
                  <a:pt x="1575693" y="4184029"/>
                  <a:pt x="1619940" y="4171248"/>
                  <a:pt x="1657864" y="4190419"/>
                </a:cubicBezTo>
                <a:cubicBezTo>
                  <a:pt x="1657864" y="4190419"/>
                  <a:pt x="1657864" y="4193615"/>
                  <a:pt x="1657864" y="4193615"/>
                </a:cubicBezTo>
                <a:cubicBezTo>
                  <a:pt x="1683148" y="4193615"/>
                  <a:pt x="1708431" y="4193615"/>
                  <a:pt x="1721072" y="4200005"/>
                </a:cubicBezTo>
                <a:cubicBezTo>
                  <a:pt x="1727393" y="4200005"/>
                  <a:pt x="1727393" y="4200005"/>
                  <a:pt x="1733714" y="4200005"/>
                </a:cubicBezTo>
                <a:cubicBezTo>
                  <a:pt x="1740034" y="4200005"/>
                  <a:pt x="1746355" y="4200005"/>
                  <a:pt x="1752677" y="4200005"/>
                </a:cubicBezTo>
                <a:cubicBezTo>
                  <a:pt x="1765318" y="4190419"/>
                  <a:pt x="1796922" y="4193615"/>
                  <a:pt x="1822205" y="4190419"/>
                </a:cubicBezTo>
                <a:cubicBezTo>
                  <a:pt x="1828527" y="4180833"/>
                  <a:pt x="1853810" y="4180833"/>
                  <a:pt x="1866451" y="4174443"/>
                </a:cubicBezTo>
                <a:cubicBezTo>
                  <a:pt x="1866451" y="4148882"/>
                  <a:pt x="1929660" y="4164857"/>
                  <a:pt x="1942301" y="4145686"/>
                </a:cubicBezTo>
                <a:cubicBezTo>
                  <a:pt x="1954944" y="4136101"/>
                  <a:pt x="1967585" y="4132906"/>
                  <a:pt x="1992868" y="4129710"/>
                </a:cubicBezTo>
                <a:cubicBezTo>
                  <a:pt x="2005511" y="4126515"/>
                  <a:pt x="2005511" y="4120125"/>
                  <a:pt x="2024473" y="4123320"/>
                </a:cubicBezTo>
                <a:cubicBezTo>
                  <a:pt x="2030794" y="4123320"/>
                  <a:pt x="2030794" y="4123320"/>
                  <a:pt x="2030794" y="4123320"/>
                </a:cubicBezTo>
                <a:cubicBezTo>
                  <a:pt x="2049756" y="4113735"/>
                  <a:pt x="2087680" y="4120125"/>
                  <a:pt x="2094002" y="4107344"/>
                </a:cubicBezTo>
                <a:cubicBezTo>
                  <a:pt x="2094002" y="4091368"/>
                  <a:pt x="2144568" y="4110539"/>
                  <a:pt x="2144568" y="4097759"/>
                </a:cubicBezTo>
                <a:cubicBezTo>
                  <a:pt x="2131927" y="4094563"/>
                  <a:pt x="2131927" y="4084978"/>
                  <a:pt x="2125606" y="4078588"/>
                </a:cubicBezTo>
                <a:cubicBezTo>
                  <a:pt x="2125606" y="4078588"/>
                  <a:pt x="2119285" y="4078588"/>
                  <a:pt x="2119285" y="4078588"/>
                </a:cubicBezTo>
                <a:cubicBezTo>
                  <a:pt x="2112964" y="4078588"/>
                  <a:pt x="2106644" y="4078588"/>
                  <a:pt x="2100323" y="4078588"/>
                </a:cubicBezTo>
                <a:cubicBezTo>
                  <a:pt x="2100323" y="4084978"/>
                  <a:pt x="2094002" y="4084978"/>
                  <a:pt x="2087680" y="4084978"/>
                </a:cubicBezTo>
                <a:cubicBezTo>
                  <a:pt x="2087680" y="4059417"/>
                  <a:pt x="2024473" y="4078588"/>
                  <a:pt x="2005511" y="4062611"/>
                </a:cubicBezTo>
                <a:cubicBezTo>
                  <a:pt x="2005511" y="4062611"/>
                  <a:pt x="1999189" y="4062611"/>
                  <a:pt x="1992868" y="4062611"/>
                </a:cubicBezTo>
                <a:cubicBezTo>
                  <a:pt x="1980227" y="4062611"/>
                  <a:pt x="1961264" y="4065806"/>
                  <a:pt x="1954944" y="4059417"/>
                </a:cubicBezTo>
                <a:cubicBezTo>
                  <a:pt x="1954944" y="4059417"/>
                  <a:pt x="1948623" y="4059417"/>
                  <a:pt x="1948623" y="4059417"/>
                </a:cubicBezTo>
                <a:cubicBezTo>
                  <a:pt x="1929660" y="4075392"/>
                  <a:pt x="1923339" y="4081782"/>
                  <a:pt x="1891734" y="4075392"/>
                </a:cubicBezTo>
                <a:cubicBezTo>
                  <a:pt x="1885413" y="4075392"/>
                  <a:pt x="1885413" y="4075392"/>
                  <a:pt x="1879093" y="4075392"/>
                </a:cubicBezTo>
                <a:cubicBezTo>
                  <a:pt x="1872772" y="4084978"/>
                  <a:pt x="1815886" y="4081782"/>
                  <a:pt x="1822205" y="4069002"/>
                </a:cubicBezTo>
                <a:cubicBezTo>
                  <a:pt x="1834846" y="4069002"/>
                  <a:pt x="1841168" y="4062611"/>
                  <a:pt x="1853810" y="4062611"/>
                </a:cubicBezTo>
                <a:cubicBezTo>
                  <a:pt x="1860130" y="4056221"/>
                  <a:pt x="1872772" y="4056221"/>
                  <a:pt x="1879093" y="4053026"/>
                </a:cubicBezTo>
                <a:cubicBezTo>
                  <a:pt x="1879093" y="4037050"/>
                  <a:pt x="1904377" y="4037050"/>
                  <a:pt x="1898056" y="4014684"/>
                </a:cubicBezTo>
                <a:cubicBezTo>
                  <a:pt x="1879093" y="4014684"/>
                  <a:pt x="1879093" y="4001903"/>
                  <a:pt x="1866451" y="3998708"/>
                </a:cubicBezTo>
                <a:cubicBezTo>
                  <a:pt x="1866451" y="3989122"/>
                  <a:pt x="1872772" y="3989122"/>
                  <a:pt x="1866451" y="3982732"/>
                </a:cubicBezTo>
                <a:cubicBezTo>
                  <a:pt x="1891734" y="3982732"/>
                  <a:pt x="1891734" y="3969951"/>
                  <a:pt x="1917018" y="3969951"/>
                </a:cubicBezTo>
                <a:cubicBezTo>
                  <a:pt x="1917018" y="3960365"/>
                  <a:pt x="1923339" y="3957170"/>
                  <a:pt x="1929660" y="3953975"/>
                </a:cubicBezTo>
                <a:cubicBezTo>
                  <a:pt x="1954944" y="3944389"/>
                  <a:pt x="1999189" y="3950779"/>
                  <a:pt x="2030794" y="3947584"/>
                </a:cubicBezTo>
                <a:cubicBezTo>
                  <a:pt x="2043435" y="3937999"/>
                  <a:pt x="2049756" y="3931608"/>
                  <a:pt x="2068718" y="3928413"/>
                </a:cubicBezTo>
                <a:cubicBezTo>
                  <a:pt x="2068718" y="3925218"/>
                  <a:pt x="2068718" y="3922023"/>
                  <a:pt x="2068718" y="3922023"/>
                </a:cubicBezTo>
                <a:cubicBezTo>
                  <a:pt x="2056077" y="3922023"/>
                  <a:pt x="2056077" y="3912437"/>
                  <a:pt x="2056077" y="3906047"/>
                </a:cubicBezTo>
                <a:cubicBezTo>
                  <a:pt x="2068718" y="3906047"/>
                  <a:pt x="2075039" y="3902852"/>
                  <a:pt x="2087680" y="3899657"/>
                </a:cubicBezTo>
                <a:cubicBezTo>
                  <a:pt x="2087680" y="3893266"/>
                  <a:pt x="2094002" y="3886875"/>
                  <a:pt x="2100323" y="3883681"/>
                </a:cubicBezTo>
                <a:cubicBezTo>
                  <a:pt x="2106644" y="3877290"/>
                  <a:pt x="2100323" y="3870900"/>
                  <a:pt x="2112964" y="3870900"/>
                </a:cubicBezTo>
                <a:cubicBezTo>
                  <a:pt x="2106644" y="3864510"/>
                  <a:pt x="2112964" y="3861314"/>
                  <a:pt x="2119285" y="3861314"/>
                </a:cubicBezTo>
                <a:cubicBezTo>
                  <a:pt x="2119285" y="3854924"/>
                  <a:pt x="2119285" y="3851728"/>
                  <a:pt x="2119285" y="3845338"/>
                </a:cubicBezTo>
                <a:cubicBezTo>
                  <a:pt x="2119285" y="3832557"/>
                  <a:pt x="2081361" y="3848533"/>
                  <a:pt x="2094002" y="3829362"/>
                </a:cubicBezTo>
                <a:cubicBezTo>
                  <a:pt x="2062397" y="3835753"/>
                  <a:pt x="2068718" y="3813386"/>
                  <a:pt x="2043435" y="3816581"/>
                </a:cubicBezTo>
                <a:cubicBezTo>
                  <a:pt x="2037114" y="3816581"/>
                  <a:pt x="2037114" y="3816581"/>
                  <a:pt x="2030794" y="3816581"/>
                </a:cubicBezTo>
                <a:cubicBezTo>
                  <a:pt x="2024473" y="3816581"/>
                  <a:pt x="2018151" y="3816581"/>
                  <a:pt x="2018151" y="3813386"/>
                </a:cubicBezTo>
                <a:cubicBezTo>
                  <a:pt x="1986548" y="3810191"/>
                  <a:pt x="1999189" y="3832557"/>
                  <a:pt x="1973906" y="3832557"/>
                </a:cubicBezTo>
                <a:cubicBezTo>
                  <a:pt x="1973906" y="3829362"/>
                  <a:pt x="1973906" y="3826167"/>
                  <a:pt x="1973906" y="3822972"/>
                </a:cubicBezTo>
                <a:cubicBezTo>
                  <a:pt x="1961264" y="3822972"/>
                  <a:pt x="1967585" y="3813386"/>
                  <a:pt x="1967585" y="3806996"/>
                </a:cubicBezTo>
                <a:cubicBezTo>
                  <a:pt x="1967585" y="3803801"/>
                  <a:pt x="1967585" y="3803801"/>
                  <a:pt x="1967585" y="3800606"/>
                </a:cubicBezTo>
                <a:cubicBezTo>
                  <a:pt x="1954944" y="3794215"/>
                  <a:pt x="1954944" y="3778239"/>
                  <a:pt x="1948623" y="3762263"/>
                </a:cubicBezTo>
                <a:cubicBezTo>
                  <a:pt x="1910697" y="3755873"/>
                  <a:pt x="1866451" y="3755873"/>
                  <a:pt x="1847489" y="3739897"/>
                </a:cubicBezTo>
                <a:cubicBezTo>
                  <a:pt x="1841168" y="3723921"/>
                  <a:pt x="1860130" y="3691969"/>
                  <a:pt x="1822205" y="3698359"/>
                </a:cubicBezTo>
                <a:cubicBezTo>
                  <a:pt x="1815886" y="3698359"/>
                  <a:pt x="1815886" y="3698359"/>
                  <a:pt x="1809565" y="3698359"/>
                </a:cubicBezTo>
                <a:cubicBezTo>
                  <a:pt x="1803243" y="3698359"/>
                  <a:pt x="1790601" y="3698359"/>
                  <a:pt x="1777960" y="3698359"/>
                </a:cubicBezTo>
                <a:cubicBezTo>
                  <a:pt x="1746355" y="3704750"/>
                  <a:pt x="1746355" y="3685579"/>
                  <a:pt x="1721072" y="3685579"/>
                </a:cubicBezTo>
                <a:cubicBezTo>
                  <a:pt x="1721072" y="3672797"/>
                  <a:pt x="1714751" y="3666407"/>
                  <a:pt x="1702110" y="3663212"/>
                </a:cubicBezTo>
                <a:cubicBezTo>
                  <a:pt x="1702110" y="3653626"/>
                  <a:pt x="1689467" y="3653626"/>
                  <a:pt x="1695788" y="3640846"/>
                </a:cubicBezTo>
                <a:cubicBezTo>
                  <a:pt x="1676826" y="3640846"/>
                  <a:pt x="1683148" y="3628065"/>
                  <a:pt x="1657864" y="3631260"/>
                </a:cubicBezTo>
                <a:cubicBezTo>
                  <a:pt x="1657864" y="3624870"/>
                  <a:pt x="1670505" y="3624870"/>
                  <a:pt x="1683148" y="3621675"/>
                </a:cubicBezTo>
                <a:cubicBezTo>
                  <a:pt x="1676826" y="3618479"/>
                  <a:pt x="1676826" y="3615284"/>
                  <a:pt x="1683148" y="3612089"/>
                </a:cubicBezTo>
                <a:cubicBezTo>
                  <a:pt x="1676826" y="3612089"/>
                  <a:pt x="1676826" y="3608894"/>
                  <a:pt x="1683148" y="3608894"/>
                </a:cubicBezTo>
                <a:cubicBezTo>
                  <a:pt x="1689467" y="3608894"/>
                  <a:pt x="1689467" y="3608894"/>
                  <a:pt x="1695788" y="3608894"/>
                </a:cubicBezTo>
                <a:cubicBezTo>
                  <a:pt x="1695788" y="3608894"/>
                  <a:pt x="1702110" y="3608894"/>
                  <a:pt x="1702110" y="3608894"/>
                </a:cubicBezTo>
                <a:cubicBezTo>
                  <a:pt x="1702110" y="3608894"/>
                  <a:pt x="1702110" y="3605699"/>
                  <a:pt x="1702110" y="3602503"/>
                </a:cubicBezTo>
                <a:cubicBezTo>
                  <a:pt x="1702110" y="3602503"/>
                  <a:pt x="1708431" y="3602503"/>
                  <a:pt x="1708431" y="3602503"/>
                </a:cubicBezTo>
                <a:cubicBezTo>
                  <a:pt x="1714751" y="3602503"/>
                  <a:pt x="1714751" y="3602503"/>
                  <a:pt x="1721072" y="3602503"/>
                </a:cubicBezTo>
                <a:cubicBezTo>
                  <a:pt x="1721072" y="3599308"/>
                  <a:pt x="1727393" y="3596113"/>
                  <a:pt x="1733714" y="3592918"/>
                </a:cubicBezTo>
                <a:cubicBezTo>
                  <a:pt x="1733714" y="3589723"/>
                  <a:pt x="1740034" y="3586528"/>
                  <a:pt x="1746355" y="3586528"/>
                </a:cubicBezTo>
                <a:cubicBezTo>
                  <a:pt x="1752677" y="3596113"/>
                  <a:pt x="1771639" y="3599308"/>
                  <a:pt x="1796922" y="3599308"/>
                </a:cubicBezTo>
                <a:cubicBezTo>
                  <a:pt x="1815886" y="3599308"/>
                  <a:pt x="1834846" y="3599308"/>
                  <a:pt x="1847489" y="3602503"/>
                </a:cubicBezTo>
                <a:cubicBezTo>
                  <a:pt x="1866451" y="3599308"/>
                  <a:pt x="1898056" y="3599308"/>
                  <a:pt x="1917018" y="3592918"/>
                </a:cubicBezTo>
                <a:cubicBezTo>
                  <a:pt x="1917018" y="3589723"/>
                  <a:pt x="1917018" y="3589723"/>
                  <a:pt x="1917018" y="3586528"/>
                </a:cubicBezTo>
                <a:cubicBezTo>
                  <a:pt x="1923339" y="3586528"/>
                  <a:pt x="1935980" y="3586528"/>
                  <a:pt x="1942301" y="3583332"/>
                </a:cubicBezTo>
                <a:cubicBezTo>
                  <a:pt x="1948623" y="3583332"/>
                  <a:pt x="1948623" y="3576942"/>
                  <a:pt x="1954944" y="3576942"/>
                </a:cubicBezTo>
                <a:cubicBezTo>
                  <a:pt x="1967585" y="3576942"/>
                  <a:pt x="1967585" y="3567356"/>
                  <a:pt x="1967585" y="3560966"/>
                </a:cubicBezTo>
                <a:cubicBezTo>
                  <a:pt x="1999189" y="3564161"/>
                  <a:pt x="1999189" y="3544990"/>
                  <a:pt x="2030794" y="3548185"/>
                </a:cubicBezTo>
                <a:cubicBezTo>
                  <a:pt x="2049756" y="3541795"/>
                  <a:pt x="2024473" y="3535404"/>
                  <a:pt x="2043435" y="3532209"/>
                </a:cubicBezTo>
                <a:cubicBezTo>
                  <a:pt x="2056077" y="3529014"/>
                  <a:pt x="2062397" y="3516233"/>
                  <a:pt x="2075039" y="3509843"/>
                </a:cubicBezTo>
                <a:cubicBezTo>
                  <a:pt x="2075039" y="3500257"/>
                  <a:pt x="2068718" y="3493867"/>
                  <a:pt x="2049756" y="3493867"/>
                </a:cubicBezTo>
                <a:cubicBezTo>
                  <a:pt x="2049756" y="3493867"/>
                  <a:pt x="2049756" y="3490672"/>
                  <a:pt x="2049756" y="3490672"/>
                </a:cubicBezTo>
                <a:cubicBezTo>
                  <a:pt x="2030794" y="3490672"/>
                  <a:pt x="2018151" y="3487476"/>
                  <a:pt x="2005511" y="3484281"/>
                </a:cubicBezTo>
                <a:cubicBezTo>
                  <a:pt x="2005511" y="3490672"/>
                  <a:pt x="1973906" y="3484281"/>
                  <a:pt x="1973906" y="3493867"/>
                </a:cubicBezTo>
                <a:cubicBezTo>
                  <a:pt x="1935980" y="3500257"/>
                  <a:pt x="1923339" y="3484281"/>
                  <a:pt x="1898056" y="3484281"/>
                </a:cubicBezTo>
                <a:cubicBezTo>
                  <a:pt x="1885413" y="3484281"/>
                  <a:pt x="1879093" y="3481086"/>
                  <a:pt x="1879093" y="3471501"/>
                </a:cubicBezTo>
                <a:cubicBezTo>
                  <a:pt x="1929660" y="3487476"/>
                  <a:pt x="1967585" y="3468305"/>
                  <a:pt x="2005511" y="3461915"/>
                </a:cubicBezTo>
                <a:cubicBezTo>
                  <a:pt x="2018151" y="3452329"/>
                  <a:pt x="2043435" y="3455525"/>
                  <a:pt x="2056077" y="3452329"/>
                </a:cubicBezTo>
                <a:cubicBezTo>
                  <a:pt x="2056077" y="3449134"/>
                  <a:pt x="2056077" y="3445939"/>
                  <a:pt x="2056077" y="3445939"/>
                </a:cubicBezTo>
                <a:cubicBezTo>
                  <a:pt x="2094002" y="3429963"/>
                  <a:pt x="2163531" y="3433158"/>
                  <a:pt x="2201457" y="3417182"/>
                </a:cubicBezTo>
                <a:cubicBezTo>
                  <a:pt x="2207776" y="3410792"/>
                  <a:pt x="2226740" y="3413987"/>
                  <a:pt x="2239381" y="3413987"/>
                </a:cubicBezTo>
                <a:cubicBezTo>
                  <a:pt x="2239381" y="3410792"/>
                  <a:pt x="2239381" y="3407597"/>
                  <a:pt x="2239381" y="3407597"/>
                </a:cubicBezTo>
                <a:cubicBezTo>
                  <a:pt x="2245702" y="3401206"/>
                  <a:pt x="2252023" y="3391621"/>
                  <a:pt x="2277307" y="3394816"/>
                </a:cubicBezTo>
                <a:cubicBezTo>
                  <a:pt x="2283626" y="3394816"/>
                  <a:pt x="2283626" y="3394816"/>
                  <a:pt x="2289948" y="3394816"/>
                </a:cubicBezTo>
                <a:cubicBezTo>
                  <a:pt x="2296269" y="3391621"/>
                  <a:pt x="2308910" y="3391621"/>
                  <a:pt x="2321552" y="3391621"/>
                </a:cubicBezTo>
                <a:cubicBezTo>
                  <a:pt x="2321552" y="3382035"/>
                  <a:pt x="2340514" y="3385230"/>
                  <a:pt x="2340514" y="3378840"/>
                </a:cubicBezTo>
                <a:cubicBezTo>
                  <a:pt x="2359477" y="3378840"/>
                  <a:pt x="2378440" y="3378840"/>
                  <a:pt x="2397403" y="3378840"/>
                </a:cubicBezTo>
                <a:cubicBezTo>
                  <a:pt x="2416365" y="3378840"/>
                  <a:pt x="2429007" y="3382035"/>
                  <a:pt x="2441648" y="3385230"/>
                </a:cubicBezTo>
                <a:cubicBezTo>
                  <a:pt x="2441648" y="3382035"/>
                  <a:pt x="2441648" y="3378840"/>
                  <a:pt x="2441648" y="3375645"/>
                </a:cubicBezTo>
                <a:cubicBezTo>
                  <a:pt x="2454290" y="3369254"/>
                  <a:pt x="2466931" y="3366059"/>
                  <a:pt x="2485894" y="3369254"/>
                </a:cubicBezTo>
                <a:cubicBezTo>
                  <a:pt x="2485894" y="3366059"/>
                  <a:pt x="2492215" y="3362864"/>
                  <a:pt x="2498536" y="3362864"/>
                </a:cubicBezTo>
                <a:cubicBezTo>
                  <a:pt x="2511177" y="3362864"/>
                  <a:pt x="2511177" y="3356474"/>
                  <a:pt x="2523819" y="3356474"/>
                </a:cubicBezTo>
                <a:cubicBezTo>
                  <a:pt x="2542782" y="3346888"/>
                  <a:pt x="2530139" y="3334107"/>
                  <a:pt x="2511177" y="3330912"/>
                </a:cubicBezTo>
                <a:cubicBezTo>
                  <a:pt x="2485894" y="3330912"/>
                  <a:pt x="2460610" y="3330912"/>
                  <a:pt x="2435327" y="3330912"/>
                </a:cubicBezTo>
                <a:cubicBezTo>
                  <a:pt x="2435327" y="3324521"/>
                  <a:pt x="2429007" y="3318131"/>
                  <a:pt x="2416365" y="3318131"/>
                </a:cubicBezTo>
                <a:cubicBezTo>
                  <a:pt x="2410043" y="3318131"/>
                  <a:pt x="2397403" y="3318131"/>
                  <a:pt x="2391081" y="3318131"/>
                </a:cubicBezTo>
                <a:cubicBezTo>
                  <a:pt x="2391081" y="3318131"/>
                  <a:pt x="2391081" y="3314936"/>
                  <a:pt x="2391081" y="3314936"/>
                </a:cubicBezTo>
                <a:cubicBezTo>
                  <a:pt x="2359477" y="3318131"/>
                  <a:pt x="2346836" y="3305350"/>
                  <a:pt x="2334193" y="3298960"/>
                </a:cubicBezTo>
                <a:cubicBezTo>
                  <a:pt x="2327873" y="3298960"/>
                  <a:pt x="2327873" y="3298960"/>
                  <a:pt x="2321552" y="3298960"/>
                </a:cubicBezTo>
                <a:cubicBezTo>
                  <a:pt x="2289948" y="3292570"/>
                  <a:pt x="2296269" y="3311741"/>
                  <a:pt x="2270985" y="3308545"/>
                </a:cubicBezTo>
                <a:cubicBezTo>
                  <a:pt x="2270985" y="3298960"/>
                  <a:pt x="2277307" y="3298960"/>
                  <a:pt x="2277307" y="3292570"/>
                </a:cubicBezTo>
                <a:cubicBezTo>
                  <a:pt x="2289948" y="3292570"/>
                  <a:pt x="2289948" y="3282984"/>
                  <a:pt x="2296269" y="3279789"/>
                </a:cubicBezTo>
                <a:cubicBezTo>
                  <a:pt x="2289948" y="3254227"/>
                  <a:pt x="2321552" y="3257423"/>
                  <a:pt x="2302590" y="3238251"/>
                </a:cubicBezTo>
                <a:cubicBezTo>
                  <a:pt x="2302590" y="3238251"/>
                  <a:pt x="2302590" y="3238251"/>
                  <a:pt x="2296269" y="3238251"/>
                </a:cubicBezTo>
                <a:cubicBezTo>
                  <a:pt x="2296269" y="3228666"/>
                  <a:pt x="2296269" y="3219080"/>
                  <a:pt x="2296269" y="3209494"/>
                </a:cubicBezTo>
                <a:cubicBezTo>
                  <a:pt x="2258343" y="3206299"/>
                  <a:pt x="2233060" y="3190323"/>
                  <a:pt x="2176173" y="3193519"/>
                </a:cubicBezTo>
                <a:cubicBezTo>
                  <a:pt x="2176173" y="3193519"/>
                  <a:pt x="2169852" y="3193519"/>
                  <a:pt x="2169852" y="3193519"/>
                </a:cubicBezTo>
                <a:cubicBezTo>
                  <a:pt x="2169852" y="3199909"/>
                  <a:pt x="2169852" y="3203104"/>
                  <a:pt x="2169852" y="3209494"/>
                </a:cubicBezTo>
                <a:cubicBezTo>
                  <a:pt x="2163531" y="3212690"/>
                  <a:pt x="2163531" y="3222276"/>
                  <a:pt x="2150890" y="3222276"/>
                </a:cubicBezTo>
                <a:cubicBezTo>
                  <a:pt x="2150890" y="3235056"/>
                  <a:pt x="2169852" y="3238251"/>
                  <a:pt x="2150890" y="3247837"/>
                </a:cubicBezTo>
                <a:cubicBezTo>
                  <a:pt x="2163531" y="3251032"/>
                  <a:pt x="2163531" y="3260618"/>
                  <a:pt x="2169852" y="3263812"/>
                </a:cubicBezTo>
                <a:cubicBezTo>
                  <a:pt x="2176173" y="3282984"/>
                  <a:pt x="2144568" y="3279789"/>
                  <a:pt x="2144568" y="3292570"/>
                </a:cubicBezTo>
                <a:cubicBezTo>
                  <a:pt x="2169852" y="3292570"/>
                  <a:pt x="2163531" y="3311741"/>
                  <a:pt x="2138247" y="3308545"/>
                </a:cubicBezTo>
                <a:cubicBezTo>
                  <a:pt x="2125606" y="3311741"/>
                  <a:pt x="2112964" y="3314936"/>
                  <a:pt x="2094002" y="3314936"/>
                </a:cubicBezTo>
                <a:cubicBezTo>
                  <a:pt x="2094002" y="3327717"/>
                  <a:pt x="2068718" y="3321326"/>
                  <a:pt x="2068718" y="3330912"/>
                </a:cubicBezTo>
                <a:cubicBezTo>
                  <a:pt x="2075039" y="3330912"/>
                  <a:pt x="2075039" y="3334107"/>
                  <a:pt x="2075039" y="3340497"/>
                </a:cubicBezTo>
                <a:cubicBezTo>
                  <a:pt x="2094002" y="3340497"/>
                  <a:pt x="2112964" y="3340497"/>
                  <a:pt x="2125606" y="3340497"/>
                </a:cubicBezTo>
                <a:cubicBezTo>
                  <a:pt x="2144568" y="3340497"/>
                  <a:pt x="2144568" y="3346888"/>
                  <a:pt x="2163531" y="3346888"/>
                </a:cubicBezTo>
                <a:cubicBezTo>
                  <a:pt x="2176173" y="3346888"/>
                  <a:pt x="2169852" y="3359668"/>
                  <a:pt x="2176173" y="3362864"/>
                </a:cubicBezTo>
                <a:cubicBezTo>
                  <a:pt x="2169852" y="3366059"/>
                  <a:pt x="2163531" y="3362864"/>
                  <a:pt x="2163531" y="3369254"/>
                </a:cubicBezTo>
                <a:cubicBezTo>
                  <a:pt x="2150890" y="3369254"/>
                  <a:pt x="2138247" y="3369254"/>
                  <a:pt x="2138247" y="3375645"/>
                </a:cubicBezTo>
                <a:cubicBezTo>
                  <a:pt x="2112964" y="3375645"/>
                  <a:pt x="2119285" y="3362864"/>
                  <a:pt x="2094002" y="3369254"/>
                </a:cubicBezTo>
                <a:cubicBezTo>
                  <a:pt x="2094002" y="3385230"/>
                  <a:pt x="2056077" y="3378840"/>
                  <a:pt x="2030794" y="3378840"/>
                </a:cubicBezTo>
                <a:cubicBezTo>
                  <a:pt x="2030794" y="3378840"/>
                  <a:pt x="2030794" y="3378840"/>
                  <a:pt x="2024473" y="3378840"/>
                </a:cubicBezTo>
                <a:cubicBezTo>
                  <a:pt x="2024473" y="3385230"/>
                  <a:pt x="2024473" y="3391621"/>
                  <a:pt x="2005511" y="3391621"/>
                </a:cubicBezTo>
                <a:cubicBezTo>
                  <a:pt x="2005511" y="3391621"/>
                  <a:pt x="2005511" y="3391621"/>
                  <a:pt x="1999189" y="3391621"/>
                </a:cubicBezTo>
                <a:cubicBezTo>
                  <a:pt x="1999189" y="3388425"/>
                  <a:pt x="1999189" y="3388425"/>
                  <a:pt x="1999189" y="3385230"/>
                </a:cubicBezTo>
                <a:cubicBezTo>
                  <a:pt x="1986548" y="3385230"/>
                  <a:pt x="1986548" y="3378840"/>
                  <a:pt x="1973906" y="3378840"/>
                </a:cubicBezTo>
                <a:cubicBezTo>
                  <a:pt x="1954944" y="3378840"/>
                  <a:pt x="1942301" y="3378840"/>
                  <a:pt x="1923339" y="3378840"/>
                </a:cubicBezTo>
                <a:cubicBezTo>
                  <a:pt x="1923339" y="3378840"/>
                  <a:pt x="1917018" y="3378840"/>
                  <a:pt x="1917018" y="3378840"/>
                </a:cubicBezTo>
                <a:cubicBezTo>
                  <a:pt x="1910697" y="3378840"/>
                  <a:pt x="1904377" y="3375645"/>
                  <a:pt x="1898056" y="3375645"/>
                </a:cubicBezTo>
                <a:cubicBezTo>
                  <a:pt x="1898056" y="3369254"/>
                  <a:pt x="1904377" y="3369254"/>
                  <a:pt x="1904377" y="3362864"/>
                </a:cubicBezTo>
                <a:cubicBezTo>
                  <a:pt x="1891734" y="3362864"/>
                  <a:pt x="1891734" y="3369254"/>
                  <a:pt x="1879093" y="3369254"/>
                </a:cubicBezTo>
                <a:cubicBezTo>
                  <a:pt x="1872772" y="3369254"/>
                  <a:pt x="1866451" y="3375645"/>
                  <a:pt x="1853810" y="3375645"/>
                </a:cubicBezTo>
                <a:cubicBezTo>
                  <a:pt x="1847489" y="3366059"/>
                  <a:pt x="1828527" y="3362864"/>
                  <a:pt x="1803243" y="3362864"/>
                </a:cubicBezTo>
                <a:cubicBezTo>
                  <a:pt x="1803243" y="3369254"/>
                  <a:pt x="1796922" y="3366059"/>
                  <a:pt x="1784281" y="3369254"/>
                </a:cubicBezTo>
                <a:cubicBezTo>
                  <a:pt x="1784281" y="3375645"/>
                  <a:pt x="1765318" y="3372450"/>
                  <a:pt x="1752677" y="3375645"/>
                </a:cubicBezTo>
                <a:cubicBezTo>
                  <a:pt x="1752677" y="3375645"/>
                  <a:pt x="1746355" y="3375645"/>
                  <a:pt x="1746355" y="3375645"/>
                </a:cubicBezTo>
                <a:cubicBezTo>
                  <a:pt x="1746355" y="3375645"/>
                  <a:pt x="1746355" y="3378840"/>
                  <a:pt x="1746355" y="3378840"/>
                </a:cubicBezTo>
                <a:cubicBezTo>
                  <a:pt x="1733714" y="3378840"/>
                  <a:pt x="1727393" y="3378840"/>
                  <a:pt x="1721072" y="3378840"/>
                </a:cubicBezTo>
                <a:cubicBezTo>
                  <a:pt x="1721072" y="3398011"/>
                  <a:pt x="1695788" y="3404401"/>
                  <a:pt x="1657864" y="3413987"/>
                </a:cubicBezTo>
                <a:cubicBezTo>
                  <a:pt x="1657864" y="3407597"/>
                  <a:pt x="1651543" y="3407597"/>
                  <a:pt x="1651543" y="3401206"/>
                </a:cubicBezTo>
                <a:cubicBezTo>
                  <a:pt x="1645222" y="3401206"/>
                  <a:pt x="1645222" y="3401206"/>
                  <a:pt x="1645222" y="3401206"/>
                </a:cubicBezTo>
                <a:cubicBezTo>
                  <a:pt x="1626260" y="3404401"/>
                  <a:pt x="1626260" y="3417182"/>
                  <a:pt x="1600976" y="3413987"/>
                </a:cubicBezTo>
                <a:cubicBezTo>
                  <a:pt x="1588334" y="3398011"/>
                  <a:pt x="1600976" y="3369254"/>
                  <a:pt x="1556731" y="3362864"/>
                </a:cubicBezTo>
                <a:cubicBezTo>
                  <a:pt x="1588334" y="3346888"/>
                  <a:pt x="1632581" y="3340497"/>
                  <a:pt x="1657864" y="3362864"/>
                </a:cubicBezTo>
                <a:cubicBezTo>
                  <a:pt x="1670505" y="3362864"/>
                  <a:pt x="1676826" y="3362864"/>
                  <a:pt x="1683148" y="3362864"/>
                </a:cubicBezTo>
                <a:cubicBezTo>
                  <a:pt x="1689467" y="3353278"/>
                  <a:pt x="1708431" y="3346888"/>
                  <a:pt x="1695788" y="3337303"/>
                </a:cubicBezTo>
                <a:cubicBezTo>
                  <a:pt x="1683148" y="3334107"/>
                  <a:pt x="1670505" y="3337303"/>
                  <a:pt x="1670505" y="3330912"/>
                </a:cubicBezTo>
                <a:cubicBezTo>
                  <a:pt x="1670505" y="3311741"/>
                  <a:pt x="1714751" y="3321326"/>
                  <a:pt x="1708431" y="3298960"/>
                </a:cubicBezTo>
                <a:cubicBezTo>
                  <a:pt x="1714751" y="3282984"/>
                  <a:pt x="1740034" y="3286179"/>
                  <a:pt x="1758998" y="3286179"/>
                </a:cubicBezTo>
                <a:cubicBezTo>
                  <a:pt x="1771639" y="3276594"/>
                  <a:pt x="1777960" y="3263812"/>
                  <a:pt x="1796922" y="3260618"/>
                </a:cubicBezTo>
                <a:cubicBezTo>
                  <a:pt x="1803243" y="3260618"/>
                  <a:pt x="1809565" y="3260618"/>
                  <a:pt x="1822205" y="3260618"/>
                </a:cubicBezTo>
                <a:cubicBezTo>
                  <a:pt x="1815886" y="3235056"/>
                  <a:pt x="1853810" y="3238251"/>
                  <a:pt x="1872772" y="3231861"/>
                </a:cubicBezTo>
                <a:cubicBezTo>
                  <a:pt x="1872772" y="3228666"/>
                  <a:pt x="1872772" y="3225470"/>
                  <a:pt x="1879093" y="3225470"/>
                </a:cubicBezTo>
                <a:cubicBezTo>
                  <a:pt x="1879093" y="3225470"/>
                  <a:pt x="1879093" y="3222276"/>
                  <a:pt x="1879093" y="3222276"/>
                </a:cubicBezTo>
                <a:cubicBezTo>
                  <a:pt x="1879093" y="3215885"/>
                  <a:pt x="1879093" y="3212690"/>
                  <a:pt x="1879093" y="3209494"/>
                </a:cubicBezTo>
                <a:cubicBezTo>
                  <a:pt x="1891734" y="3209494"/>
                  <a:pt x="1898056" y="3209494"/>
                  <a:pt x="1904377" y="3209494"/>
                </a:cubicBezTo>
                <a:cubicBezTo>
                  <a:pt x="1904377" y="3196714"/>
                  <a:pt x="1942301" y="3206299"/>
                  <a:pt x="1954944" y="3203104"/>
                </a:cubicBezTo>
                <a:cubicBezTo>
                  <a:pt x="1967585" y="3199909"/>
                  <a:pt x="1967585" y="3193519"/>
                  <a:pt x="1973906" y="3187128"/>
                </a:cubicBezTo>
                <a:cubicBezTo>
                  <a:pt x="1973906" y="3187128"/>
                  <a:pt x="1967585" y="3187128"/>
                  <a:pt x="1967585" y="3187128"/>
                </a:cubicBezTo>
                <a:cubicBezTo>
                  <a:pt x="1992868" y="3177543"/>
                  <a:pt x="2037114" y="3190323"/>
                  <a:pt x="2075039" y="3177543"/>
                </a:cubicBezTo>
                <a:cubicBezTo>
                  <a:pt x="2075039" y="3174347"/>
                  <a:pt x="2075039" y="3174347"/>
                  <a:pt x="2075039" y="3171152"/>
                </a:cubicBezTo>
                <a:cubicBezTo>
                  <a:pt x="2087680" y="3171152"/>
                  <a:pt x="2100323" y="3171152"/>
                  <a:pt x="2112964" y="3171152"/>
                </a:cubicBezTo>
                <a:cubicBezTo>
                  <a:pt x="2112964" y="3164761"/>
                  <a:pt x="2106644" y="3158372"/>
                  <a:pt x="2100323" y="3155176"/>
                </a:cubicBezTo>
                <a:cubicBezTo>
                  <a:pt x="2094002" y="3155176"/>
                  <a:pt x="2087680" y="3155176"/>
                  <a:pt x="2087680" y="3155176"/>
                </a:cubicBezTo>
                <a:cubicBezTo>
                  <a:pt x="2087680" y="3145591"/>
                  <a:pt x="2119285" y="3148786"/>
                  <a:pt x="2119285" y="3139200"/>
                </a:cubicBezTo>
                <a:cubicBezTo>
                  <a:pt x="2125606" y="3126419"/>
                  <a:pt x="2106644" y="3097663"/>
                  <a:pt x="2068718" y="3100858"/>
                </a:cubicBezTo>
                <a:cubicBezTo>
                  <a:pt x="2068718" y="3081687"/>
                  <a:pt x="2037114" y="3081687"/>
                  <a:pt x="2030794" y="3068907"/>
                </a:cubicBezTo>
                <a:cubicBezTo>
                  <a:pt x="2018151" y="3068907"/>
                  <a:pt x="1999189" y="3065711"/>
                  <a:pt x="1999189" y="3072101"/>
                </a:cubicBezTo>
                <a:cubicBezTo>
                  <a:pt x="1973906" y="3078492"/>
                  <a:pt x="1967585" y="3068907"/>
                  <a:pt x="1948623" y="3068907"/>
                </a:cubicBezTo>
                <a:cubicBezTo>
                  <a:pt x="1942301" y="3068907"/>
                  <a:pt x="1942301" y="3072101"/>
                  <a:pt x="1929660" y="3072101"/>
                </a:cubicBezTo>
                <a:cubicBezTo>
                  <a:pt x="1910697" y="3072101"/>
                  <a:pt x="1898056" y="3062516"/>
                  <a:pt x="1872772" y="3062516"/>
                </a:cubicBezTo>
                <a:cubicBezTo>
                  <a:pt x="1860130" y="3062516"/>
                  <a:pt x="1860130" y="3094467"/>
                  <a:pt x="1847489" y="3072101"/>
                </a:cubicBezTo>
                <a:cubicBezTo>
                  <a:pt x="1834846" y="3072101"/>
                  <a:pt x="1815886" y="3072101"/>
                  <a:pt x="1803243" y="3072101"/>
                </a:cubicBezTo>
                <a:cubicBezTo>
                  <a:pt x="1790601" y="3078492"/>
                  <a:pt x="1784281" y="3091272"/>
                  <a:pt x="1777960" y="3100858"/>
                </a:cubicBezTo>
                <a:cubicBezTo>
                  <a:pt x="1771639" y="3104053"/>
                  <a:pt x="1758998" y="3107249"/>
                  <a:pt x="1746355" y="3107249"/>
                </a:cubicBezTo>
                <a:cubicBezTo>
                  <a:pt x="1727393" y="3107249"/>
                  <a:pt x="1708431" y="3107249"/>
                  <a:pt x="1695788" y="3107249"/>
                </a:cubicBezTo>
                <a:cubicBezTo>
                  <a:pt x="1689467" y="3104053"/>
                  <a:pt x="1676826" y="3107249"/>
                  <a:pt x="1676826" y="3100858"/>
                </a:cubicBezTo>
                <a:cubicBezTo>
                  <a:pt x="1651543" y="3097663"/>
                  <a:pt x="1607297" y="3107249"/>
                  <a:pt x="1600976" y="3094467"/>
                </a:cubicBezTo>
                <a:cubicBezTo>
                  <a:pt x="1563050" y="3097663"/>
                  <a:pt x="1600976" y="3110443"/>
                  <a:pt x="1582014" y="3123225"/>
                </a:cubicBezTo>
                <a:cubicBezTo>
                  <a:pt x="1582014" y="3139200"/>
                  <a:pt x="1613619" y="3132810"/>
                  <a:pt x="1626260" y="3139200"/>
                </a:cubicBezTo>
                <a:cubicBezTo>
                  <a:pt x="1664184" y="3132810"/>
                  <a:pt x="1740034" y="3161567"/>
                  <a:pt x="1676826" y="3183933"/>
                </a:cubicBezTo>
                <a:cubicBezTo>
                  <a:pt x="1676826" y="3183933"/>
                  <a:pt x="1670505" y="3183933"/>
                  <a:pt x="1670505" y="3183933"/>
                </a:cubicBezTo>
                <a:cubicBezTo>
                  <a:pt x="1670505" y="3187128"/>
                  <a:pt x="1664184" y="3190323"/>
                  <a:pt x="1657864" y="3187128"/>
                </a:cubicBezTo>
                <a:cubicBezTo>
                  <a:pt x="1651543" y="3187128"/>
                  <a:pt x="1651543" y="3193519"/>
                  <a:pt x="1645222" y="3193519"/>
                </a:cubicBezTo>
                <a:cubicBezTo>
                  <a:pt x="1638900" y="3193519"/>
                  <a:pt x="1638900" y="3193519"/>
                  <a:pt x="1632581" y="3193519"/>
                </a:cubicBezTo>
                <a:cubicBezTo>
                  <a:pt x="1619940" y="3193519"/>
                  <a:pt x="1607297" y="3193519"/>
                  <a:pt x="1594655" y="3193519"/>
                </a:cubicBezTo>
                <a:cubicBezTo>
                  <a:pt x="1582014" y="3193519"/>
                  <a:pt x="1575693" y="3193519"/>
                  <a:pt x="1575693" y="3187128"/>
                </a:cubicBezTo>
                <a:cubicBezTo>
                  <a:pt x="1569372" y="3187128"/>
                  <a:pt x="1556731" y="3187128"/>
                  <a:pt x="1556731" y="3183933"/>
                </a:cubicBezTo>
                <a:cubicBezTo>
                  <a:pt x="1544088" y="3183933"/>
                  <a:pt x="1531447" y="3183933"/>
                  <a:pt x="1512483" y="3183933"/>
                </a:cubicBezTo>
                <a:cubicBezTo>
                  <a:pt x="1512483" y="3183933"/>
                  <a:pt x="1512483" y="3187128"/>
                  <a:pt x="1512483" y="3187128"/>
                </a:cubicBezTo>
                <a:cubicBezTo>
                  <a:pt x="1487200" y="3187128"/>
                  <a:pt x="1468238" y="3193519"/>
                  <a:pt x="1449276" y="3199909"/>
                </a:cubicBezTo>
                <a:cubicBezTo>
                  <a:pt x="1423992" y="3193519"/>
                  <a:pt x="1430314" y="3212690"/>
                  <a:pt x="1405030" y="3209494"/>
                </a:cubicBezTo>
                <a:cubicBezTo>
                  <a:pt x="1398709" y="3203104"/>
                  <a:pt x="1398709" y="3190323"/>
                  <a:pt x="1386068" y="3183933"/>
                </a:cubicBezTo>
                <a:cubicBezTo>
                  <a:pt x="1348142" y="3187128"/>
                  <a:pt x="1348142" y="3171152"/>
                  <a:pt x="1329180" y="3164761"/>
                </a:cubicBezTo>
                <a:cubicBezTo>
                  <a:pt x="1310218" y="3164761"/>
                  <a:pt x="1310218" y="3171152"/>
                  <a:pt x="1291254" y="3171152"/>
                </a:cubicBezTo>
                <a:cubicBezTo>
                  <a:pt x="1322859" y="3151981"/>
                  <a:pt x="1259651" y="3161567"/>
                  <a:pt x="1259651" y="3155176"/>
                </a:cubicBezTo>
                <a:cubicBezTo>
                  <a:pt x="1303896" y="3145591"/>
                  <a:pt x="1335501" y="3129614"/>
                  <a:pt x="1386068" y="3110443"/>
                </a:cubicBezTo>
                <a:cubicBezTo>
                  <a:pt x="1398709" y="3110443"/>
                  <a:pt x="1398709" y="3107249"/>
                  <a:pt x="1405030" y="3107249"/>
                </a:cubicBezTo>
                <a:cubicBezTo>
                  <a:pt x="1417671" y="3100858"/>
                  <a:pt x="1417671" y="3084882"/>
                  <a:pt x="1436635" y="3084882"/>
                </a:cubicBezTo>
                <a:cubicBezTo>
                  <a:pt x="1411351" y="3059321"/>
                  <a:pt x="1474559" y="3052930"/>
                  <a:pt x="1506164" y="3052930"/>
                </a:cubicBezTo>
                <a:cubicBezTo>
                  <a:pt x="1506164" y="3068907"/>
                  <a:pt x="1537767" y="3078492"/>
                  <a:pt x="1556731" y="3068907"/>
                </a:cubicBezTo>
                <a:cubicBezTo>
                  <a:pt x="1569372" y="3065711"/>
                  <a:pt x="1569372" y="3059321"/>
                  <a:pt x="1563050" y="3052930"/>
                </a:cubicBezTo>
                <a:cubicBezTo>
                  <a:pt x="1550409" y="3049735"/>
                  <a:pt x="1569372" y="3043345"/>
                  <a:pt x="1563050" y="3033759"/>
                </a:cubicBezTo>
                <a:cubicBezTo>
                  <a:pt x="1544088" y="3033759"/>
                  <a:pt x="1525126" y="3033759"/>
                  <a:pt x="1506164" y="3033759"/>
                </a:cubicBezTo>
                <a:cubicBezTo>
                  <a:pt x="1499842" y="3033759"/>
                  <a:pt x="1487200" y="3033759"/>
                  <a:pt x="1480880" y="3033759"/>
                </a:cubicBezTo>
                <a:cubicBezTo>
                  <a:pt x="1480880" y="3017783"/>
                  <a:pt x="1468238" y="3005002"/>
                  <a:pt x="1455597" y="2995416"/>
                </a:cubicBezTo>
                <a:cubicBezTo>
                  <a:pt x="1423992" y="2989026"/>
                  <a:pt x="1405030" y="2976245"/>
                  <a:pt x="1360785" y="2976245"/>
                </a:cubicBezTo>
                <a:cubicBezTo>
                  <a:pt x="1341821" y="2973050"/>
                  <a:pt x="1341821" y="2985831"/>
                  <a:pt x="1322859" y="2979440"/>
                </a:cubicBezTo>
                <a:cubicBezTo>
                  <a:pt x="1322859" y="2979440"/>
                  <a:pt x="1322859" y="2976245"/>
                  <a:pt x="1322859" y="2976245"/>
                </a:cubicBezTo>
                <a:cubicBezTo>
                  <a:pt x="1322859" y="2953879"/>
                  <a:pt x="1303896" y="2928318"/>
                  <a:pt x="1291254" y="2902756"/>
                </a:cubicBezTo>
                <a:cubicBezTo>
                  <a:pt x="1310218" y="2902756"/>
                  <a:pt x="1322859" y="2905951"/>
                  <a:pt x="1329180" y="2909147"/>
                </a:cubicBezTo>
                <a:cubicBezTo>
                  <a:pt x="1354463" y="2902756"/>
                  <a:pt x="1379747" y="2899561"/>
                  <a:pt x="1405030" y="2893171"/>
                </a:cubicBezTo>
                <a:cubicBezTo>
                  <a:pt x="1405030" y="2909147"/>
                  <a:pt x="1449276" y="2902756"/>
                  <a:pt x="1474559" y="2902756"/>
                </a:cubicBezTo>
                <a:cubicBezTo>
                  <a:pt x="1474559" y="2902756"/>
                  <a:pt x="1480880" y="2902756"/>
                  <a:pt x="1480880" y="2902756"/>
                </a:cubicBezTo>
                <a:cubicBezTo>
                  <a:pt x="1480880" y="2883585"/>
                  <a:pt x="1531447" y="2867609"/>
                  <a:pt x="1556731" y="2880389"/>
                </a:cubicBezTo>
                <a:cubicBezTo>
                  <a:pt x="1569372" y="2883585"/>
                  <a:pt x="1569372" y="2889976"/>
                  <a:pt x="1582014" y="2886780"/>
                </a:cubicBezTo>
                <a:cubicBezTo>
                  <a:pt x="1594655" y="2886780"/>
                  <a:pt x="1600976" y="2886780"/>
                  <a:pt x="1607297" y="2886780"/>
                </a:cubicBezTo>
                <a:cubicBezTo>
                  <a:pt x="1613619" y="2883585"/>
                  <a:pt x="1607297" y="2877194"/>
                  <a:pt x="1619940" y="2877194"/>
                </a:cubicBezTo>
                <a:cubicBezTo>
                  <a:pt x="1632581" y="2874000"/>
                  <a:pt x="1632581" y="2861218"/>
                  <a:pt x="1651543" y="2861218"/>
                </a:cubicBezTo>
                <a:cubicBezTo>
                  <a:pt x="1670505" y="2858023"/>
                  <a:pt x="1695788" y="2838852"/>
                  <a:pt x="1676826" y="2826071"/>
                </a:cubicBezTo>
                <a:cubicBezTo>
                  <a:pt x="1676826" y="2822876"/>
                  <a:pt x="1676826" y="2816485"/>
                  <a:pt x="1676826" y="2810095"/>
                </a:cubicBezTo>
                <a:cubicBezTo>
                  <a:pt x="1683148" y="2810095"/>
                  <a:pt x="1683148" y="2803705"/>
                  <a:pt x="1695788" y="2803705"/>
                </a:cubicBezTo>
                <a:cubicBezTo>
                  <a:pt x="1695788" y="2803705"/>
                  <a:pt x="1702110" y="2803705"/>
                  <a:pt x="1702110" y="2803705"/>
                </a:cubicBezTo>
                <a:cubicBezTo>
                  <a:pt x="1708431" y="2794120"/>
                  <a:pt x="1727393" y="2794120"/>
                  <a:pt x="1721072" y="2778143"/>
                </a:cubicBezTo>
                <a:cubicBezTo>
                  <a:pt x="1702110" y="2778143"/>
                  <a:pt x="1695788" y="2774948"/>
                  <a:pt x="1695788" y="2765362"/>
                </a:cubicBezTo>
                <a:cubicBezTo>
                  <a:pt x="1689467" y="2765362"/>
                  <a:pt x="1689467" y="2765362"/>
                  <a:pt x="1683148" y="2765362"/>
                </a:cubicBezTo>
                <a:cubicBezTo>
                  <a:pt x="1670505" y="2755777"/>
                  <a:pt x="1638900" y="2752582"/>
                  <a:pt x="1619940" y="2746191"/>
                </a:cubicBezTo>
                <a:cubicBezTo>
                  <a:pt x="1619940" y="2762167"/>
                  <a:pt x="1607297" y="2771753"/>
                  <a:pt x="1594655" y="2778143"/>
                </a:cubicBezTo>
                <a:cubicBezTo>
                  <a:pt x="1588334" y="2778143"/>
                  <a:pt x="1588334" y="2778143"/>
                  <a:pt x="1582014" y="2778143"/>
                </a:cubicBezTo>
                <a:cubicBezTo>
                  <a:pt x="1582014" y="2784534"/>
                  <a:pt x="1582014" y="2787729"/>
                  <a:pt x="1582014" y="2794120"/>
                </a:cubicBezTo>
                <a:cubicBezTo>
                  <a:pt x="1600976" y="2794120"/>
                  <a:pt x="1600976" y="2810095"/>
                  <a:pt x="1607297" y="2816485"/>
                </a:cubicBezTo>
                <a:cubicBezTo>
                  <a:pt x="1600976" y="2826071"/>
                  <a:pt x="1600976" y="2845242"/>
                  <a:pt x="1582014" y="2848438"/>
                </a:cubicBezTo>
                <a:cubicBezTo>
                  <a:pt x="1556731" y="2851633"/>
                  <a:pt x="1544088" y="2838852"/>
                  <a:pt x="1531447" y="2832462"/>
                </a:cubicBezTo>
                <a:cubicBezTo>
                  <a:pt x="1525126" y="2832462"/>
                  <a:pt x="1518805" y="2826071"/>
                  <a:pt x="1512483" y="2822876"/>
                </a:cubicBezTo>
                <a:cubicBezTo>
                  <a:pt x="1512483" y="2819681"/>
                  <a:pt x="1512483" y="2816485"/>
                  <a:pt x="1512483" y="2816485"/>
                </a:cubicBezTo>
                <a:cubicBezTo>
                  <a:pt x="1461917" y="2822876"/>
                  <a:pt x="1474559" y="2787729"/>
                  <a:pt x="1423992" y="2794120"/>
                </a:cubicBezTo>
                <a:cubicBezTo>
                  <a:pt x="1423992" y="2790925"/>
                  <a:pt x="1423992" y="2790925"/>
                  <a:pt x="1423992" y="2787729"/>
                </a:cubicBezTo>
                <a:cubicBezTo>
                  <a:pt x="1417671" y="2787729"/>
                  <a:pt x="1417671" y="2787729"/>
                  <a:pt x="1411351" y="2787729"/>
                </a:cubicBezTo>
                <a:cubicBezTo>
                  <a:pt x="1405030" y="2784534"/>
                  <a:pt x="1367104" y="2774948"/>
                  <a:pt x="1360785" y="2787729"/>
                </a:cubicBezTo>
                <a:cubicBezTo>
                  <a:pt x="1360785" y="2794120"/>
                  <a:pt x="1348142" y="2794120"/>
                  <a:pt x="1335501" y="2794120"/>
                </a:cubicBezTo>
                <a:cubicBezTo>
                  <a:pt x="1335501" y="2800509"/>
                  <a:pt x="1335501" y="2810095"/>
                  <a:pt x="1335501" y="2816485"/>
                </a:cubicBezTo>
                <a:cubicBezTo>
                  <a:pt x="1335501" y="2819681"/>
                  <a:pt x="1335501" y="2822876"/>
                  <a:pt x="1329180" y="2822876"/>
                </a:cubicBezTo>
                <a:cubicBezTo>
                  <a:pt x="1322859" y="2822876"/>
                  <a:pt x="1316538" y="2822876"/>
                  <a:pt x="1310218" y="2822876"/>
                </a:cubicBezTo>
                <a:cubicBezTo>
                  <a:pt x="1310218" y="2826071"/>
                  <a:pt x="1310218" y="2832462"/>
                  <a:pt x="1310218" y="2838852"/>
                </a:cubicBezTo>
                <a:cubicBezTo>
                  <a:pt x="1322859" y="2838852"/>
                  <a:pt x="1316538" y="2845242"/>
                  <a:pt x="1310218" y="2848438"/>
                </a:cubicBezTo>
                <a:cubicBezTo>
                  <a:pt x="1310218" y="2848438"/>
                  <a:pt x="1303896" y="2848438"/>
                  <a:pt x="1303896" y="2848438"/>
                </a:cubicBezTo>
                <a:cubicBezTo>
                  <a:pt x="1297575" y="2848438"/>
                  <a:pt x="1297575" y="2848438"/>
                  <a:pt x="1291254" y="2848438"/>
                </a:cubicBezTo>
                <a:cubicBezTo>
                  <a:pt x="1297575" y="2861218"/>
                  <a:pt x="1291254" y="2864414"/>
                  <a:pt x="1284934" y="2870804"/>
                </a:cubicBezTo>
                <a:cubicBezTo>
                  <a:pt x="1284934" y="2870804"/>
                  <a:pt x="1278613" y="2870804"/>
                  <a:pt x="1278613" y="2870804"/>
                </a:cubicBezTo>
                <a:cubicBezTo>
                  <a:pt x="1278613" y="2874000"/>
                  <a:pt x="1278613" y="2874000"/>
                  <a:pt x="1278613" y="2877194"/>
                </a:cubicBezTo>
                <a:cubicBezTo>
                  <a:pt x="1247010" y="2877194"/>
                  <a:pt x="1240689" y="2889976"/>
                  <a:pt x="1209084" y="2886780"/>
                </a:cubicBezTo>
                <a:cubicBezTo>
                  <a:pt x="1183801" y="2880389"/>
                  <a:pt x="1145875" y="2880389"/>
                  <a:pt x="1152196" y="2854828"/>
                </a:cubicBezTo>
                <a:cubicBezTo>
                  <a:pt x="1139554" y="2854828"/>
                  <a:pt x="1126913" y="2854828"/>
                  <a:pt x="1126913" y="2848438"/>
                </a:cubicBezTo>
                <a:cubicBezTo>
                  <a:pt x="1095308" y="2838852"/>
                  <a:pt x="1070026" y="2822876"/>
                  <a:pt x="1063705" y="2800509"/>
                </a:cubicBezTo>
                <a:cubicBezTo>
                  <a:pt x="1032100" y="2800509"/>
                  <a:pt x="994175" y="2774948"/>
                  <a:pt x="1013138" y="2762167"/>
                </a:cubicBezTo>
                <a:cubicBezTo>
                  <a:pt x="1013138" y="2755777"/>
                  <a:pt x="1006817" y="2755777"/>
                  <a:pt x="1006817" y="2749387"/>
                </a:cubicBezTo>
                <a:cubicBezTo>
                  <a:pt x="987855" y="2746191"/>
                  <a:pt x="975212" y="2736606"/>
                  <a:pt x="981534" y="2717435"/>
                </a:cubicBezTo>
                <a:cubicBezTo>
                  <a:pt x="962571" y="2711044"/>
                  <a:pt x="962571" y="2695068"/>
                  <a:pt x="943608" y="2688678"/>
                </a:cubicBezTo>
                <a:cubicBezTo>
                  <a:pt x="949929" y="2682287"/>
                  <a:pt x="943608" y="2669506"/>
                  <a:pt x="956250" y="2669506"/>
                </a:cubicBezTo>
                <a:cubicBezTo>
                  <a:pt x="956250" y="2650335"/>
                  <a:pt x="949929" y="2643945"/>
                  <a:pt x="943608" y="2631164"/>
                </a:cubicBezTo>
                <a:cubicBezTo>
                  <a:pt x="937288" y="2618384"/>
                  <a:pt x="912005" y="2618384"/>
                  <a:pt x="905683" y="2608798"/>
                </a:cubicBezTo>
                <a:cubicBezTo>
                  <a:pt x="930967" y="2596017"/>
                  <a:pt x="893041" y="2576846"/>
                  <a:pt x="880400" y="2570455"/>
                </a:cubicBezTo>
                <a:cubicBezTo>
                  <a:pt x="861438" y="2567260"/>
                  <a:pt x="861438" y="2576846"/>
                  <a:pt x="842476" y="2576846"/>
                </a:cubicBezTo>
                <a:cubicBezTo>
                  <a:pt x="836154" y="2570455"/>
                  <a:pt x="829833" y="2560870"/>
                  <a:pt x="836154" y="2548089"/>
                </a:cubicBezTo>
                <a:cubicBezTo>
                  <a:pt x="798229" y="2551284"/>
                  <a:pt x="785588" y="2541699"/>
                  <a:pt x="791907" y="2519333"/>
                </a:cubicBezTo>
                <a:cubicBezTo>
                  <a:pt x="785588" y="2519333"/>
                  <a:pt x="779266" y="2519333"/>
                  <a:pt x="772945" y="2519333"/>
                </a:cubicBezTo>
                <a:cubicBezTo>
                  <a:pt x="772945" y="2503357"/>
                  <a:pt x="753983" y="2500161"/>
                  <a:pt x="741341" y="2487380"/>
                </a:cubicBezTo>
                <a:cubicBezTo>
                  <a:pt x="747662" y="2484186"/>
                  <a:pt x="747662" y="2474600"/>
                  <a:pt x="747662" y="2465014"/>
                </a:cubicBezTo>
                <a:cubicBezTo>
                  <a:pt x="735021" y="2465014"/>
                  <a:pt x="728700" y="2468209"/>
                  <a:pt x="722379" y="2461819"/>
                </a:cubicBezTo>
                <a:cubicBezTo>
                  <a:pt x="697095" y="2436258"/>
                  <a:pt x="690775" y="2433062"/>
                  <a:pt x="671813" y="2401110"/>
                </a:cubicBezTo>
                <a:cubicBezTo>
                  <a:pt x="671813" y="2397915"/>
                  <a:pt x="671813" y="2397915"/>
                  <a:pt x="671813" y="2394720"/>
                </a:cubicBezTo>
                <a:cubicBezTo>
                  <a:pt x="671813" y="2385134"/>
                  <a:pt x="665492" y="2381939"/>
                  <a:pt x="665492" y="2372353"/>
                </a:cubicBezTo>
                <a:cubicBezTo>
                  <a:pt x="659171" y="2372353"/>
                  <a:pt x="652850" y="2372353"/>
                  <a:pt x="659171" y="2365963"/>
                </a:cubicBezTo>
                <a:cubicBezTo>
                  <a:pt x="633887" y="2369158"/>
                  <a:pt x="665492" y="2334011"/>
                  <a:pt x="640208" y="2334011"/>
                </a:cubicBezTo>
                <a:cubicBezTo>
                  <a:pt x="608604" y="2311644"/>
                  <a:pt x="558037" y="2276497"/>
                  <a:pt x="589642" y="2231765"/>
                </a:cubicBezTo>
                <a:cubicBezTo>
                  <a:pt x="589642" y="2225375"/>
                  <a:pt x="589642" y="2222179"/>
                  <a:pt x="595961" y="2218984"/>
                </a:cubicBezTo>
                <a:cubicBezTo>
                  <a:pt x="602283" y="2206203"/>
                  <a:pt x="595961" y="2199813"/>
                  <a:pt x="583320" y="2196617"/>
                </a:cubicBezTo>
                <a:cubicBezTo>
                  <a:pt x="583320" y="2196617"/>
                  <a:pt x="583320" y="2193422"/>
                  <a:pt x="583320" y="2193422"/>
                </a:cubicBezTo>
                <a:cubicBezTo>
                  <a:pt x="583320" y="2187032"/>
                  <a:pt x="583320" y="2180642"/>
                  <a:pt x="583320" y="2174251"/>
                </a:cubicBezTo>
                <a:cubicBezTo>
                  <a:pt x="558037" y="2174251"/>
                  <a:pt x="564358" y="2151886"/>
                  <a:pt x="564358" y="2135909"/>
                </a:cubicBezTo>
                <a:cubicBezTo>
                  <a:pt x="551716" y="2135909"/>
                  <a:pt x="545395" y="2129519"/>
                  <a:pt x="539075" y="2119933"/>
                </a:cubicBezTo>
                <a:cubicBezTo>
                  <a:pt x="532754" y="2119933"/>
                  <a:pt x="520111" y="2119933"/>
                  <a:pt x="520111" y="2116738"/>
                </a:cubicBezTo>
                <a:cubicBezTo>
                  <a:pt x="507470" y="2087981"/>
                  <a:pt x="488508" y="2072020"/>
                  <a:pt x="475867" y="2033677"/>
                </a:cubicBezTo>
                <a:cubicBezTo>
                  <a:pt x="463225" y="2014506"/>
                  <a:pt x="456904" y="1985750"/>
                  <a:pt x="450582" y="1956993"/>
                </a:cubicBezTo>
                <a:cubicBezTo>
                  <a:pt x="437941" y="1947407"/>
                  <a:pt x="444261" y="1928236"/>
                  <a:pt x="444261" y="1912260"/>
                </a:cubicBezTo>
                <a:cubicBezTo>
                  <a:pt x="431620" y="1902674"/>
                  <a:pt x="431620" y="1883503"/>
                  <a:pt x="425299" y="1870723"/>
                </a:cubicBezTo>
                <a:cubicBezTo>
                  <a:pt x="418978" y="1841965"/>
                  <a:pt x="418978" y="1832380"/>
                  <a:pt x="437941" y="1810014"/>
                </a:cubicBezTo>
                <a:cubicBezTo>
                  <a:pt x="400015" y="1797233"/>
                  <a:pt x="400015" y="1762086"/>
                  <a:pt x="400015" y="1726939"/>
                </a:cubicBezTo>
                <a:cubicBezTo>
                  <a:pt x="400015" y="1720547"/>
                  <a:pt x="387374" y="1717355"/>
                  <a:pt x="393694" y="1704572"/>
                </a:cubicBezTo>
                <a:cubicBezTo>
                  <a:pt x="393694" y="1701378"/>
                  <a:pt x="393694" y="1694987"/>
                  <a:pt x="387374" y="1694987"/>
                </a:cubicBezTo>
                <a:cubicBezTo>
                  <a:pt x="387374" y="1685401"/>
                  <a:pt x="387374" y="1675816"/>
                  <a:pt x="387374" y="1666229"/>
                </a:cubicBezTo>
                <a:cubicBezTo>
                  <a:pt x="381053" y="1656645"/>
                  <a:pt x="393694" y="1631083"/>
                  <a:pt x="374732" y="1627887"/>
                </a:cubicBezTo>
                <a:cubicBezTo>
                  <a:pt x="374732" y="1624692"/>
                  <a:pt x="368411" y="1621496"/>
                  <a:pt x="368411" y="1618304"/>
                </a:cubicBezTo>
                <a:cubicBezTo>
                  <a:pt x="317846" y="1586350"/>
                  <a:pt x="355770" y="1535227"/>
                  <a:pt x="317846" y="1490494"/>
                </a:cubicBezTo>
                <a:cubicBezTo>
                  <a:pt x="317846" y="1487299"/>
                  <a:pt x="324165" y="1484104"/>
                  <a:pt x="324165" y="1480908"/>
                </a:cubicBezTo>
                <a:cubicBezTo>
                  <a:pt x="317846" y="1480908"/>
                  <a:pt x="298883" y="1480908"/>
                  <a:pt x="298883" y="1474518"/>
                </a:cubicBezTo>
                <a:cubicBezTo>
                  <a:pt x="324165" y="1468127"/>
                  <a:pt x="273599" y="1445759"/>
                  <a:pt x="298883" y="1436176"/>
                </a:cubicBezTo>
                <a:cubicBezTo>
                  <a:pt x="298883" y="1432981"/>
                  <a:pt x="298883" y="1426591"/>
                  <a:pt x="298883" y="1420200"/>
                </a:cubicBezTo>
                <a:cubicBezTo>
                  <a:pt x="279920" y="1420200"/>
                  <a:pt x="260958" y="1420200"/>
                  <a:pt x="254636" y="1410615"/>
                </a:cubicBezTo>
                <a:cubicBezTo>
                  <a:pt x="254636" y="1407420"/>
                  <a:pt x="254636" y="1404224"/>
                  <a:pt x="248315" y="1404224"/>
                </a:cubicBezTo>
                <a:cubicBezTo>
                  <a:pt x="248315" y="1404224"/>
                  <a:pt x="241995" y="1404224"/>
                  <a:pt x="241995" y="1404224"/>
                </a:cubicBezTo>
                <a:cubicBezTo>
                  <a:pt x="241995" y="1391443"/>
                  <a:pt x="241995" y="1378663"/>
                  <a:pt x="241995" y="1365882"/>
                </a:cubicBezTo>
                <a:cubicBezTo>
                  <a:pt x="241995" y="1362687"/>
                  <a:pt x="235674" y="1359492"/>
                  <a:pt x="229353" y="1359492"/>
                </a:cubicBezTo>
                <a:cubicBezTo>
                  <a:pt x="223032" y="1359492"/>
                  <a:pt x="223032" y="1359492"/>
                  <a:pt x="216712" y="1359492"/>
                </a:cubicBezTo>
                <a:cubicBezTo>
                  <a:pt x="216712" y="1359492"/>
                  <a:pt x="216712" y="1356296"/>
                  <a:pt x="216712" y="1356296"/>
                </a:cubicBezTo>
                <a:cubicBezTo>
                  <a:pt x="197748" y="1349908"/>
                  <a:pt x="178786" y="1333930"/>
                  <a:pt x="197748" y="1321149"/>
                </a:cubicBezTo>
                <a:cubicBezTo>
                  <a:pt x="185107" y="1324344"/>
                  <a:pt x="178786" y="1314759"/>
                  <a:pt x="166145" y="1317954"/>
                </a:cubicBezTo>
                <a:cubicBezTo>
                  <a:pt x="159824" y="1308369"/>
                  <a:pt x="153503" y="1308369"/>
                  <a:pt x="166145" y="1298783"/>
                </a:cubicBezTo>
                <a:cubicBezTo>
                  <a:pt x="159824" y="1298783"/>
                  <a:pt x="147181" y="1298783"/>
                  <a:pt x="147181" y="1295587"/>
                </a:cubicBezTo>
                <a:cubicBezTo>
                  <a:pt x="140862" y="1295587"/>
                  <a:pt x="134541" y="1295587"/>
                  <a:pt x="128221" y="1295587"/>
                </a:cubicBezTo>
                <a:cubicBezTo>
                  <a:pt x="128221" y="1292393"/>
                  <a:pt x="128221" y="1289197"/>
                  <a:pt x="121898" y="1289197"/>
                </a:cubicBezTo>
                <a:cubicBezTo>
                  <a:pt x="96616" y="1276416"/>
                  <a:pt x="109257" y="1257245"/>
                  <a:pt x="115578" y="1234879"/>
                </a:cubicBezTo>
                <a:cubicBezTo>
                  <a:pt x="109257" y="1234879"/>
                  <a:pt x="109257" y="1234879"/>
                  <a:pt x="102937" y="1234879"/>
                </a:cubicBezTo>
                <a:cubicBezTo>
                  <a:pt x="90295" y="1222097"/>
                  <a:pt x="71331" y="1206122"/>
                  <a:pt x="77653" y="1180561"/>
                </a:cubicBezTo>
                <a:cubicBezTo>
                  <a:pt x="46048" y="1161389"/>
                  <a:pt x="-10839" y="1154999"/>
                  <a:pt x="1802" y="1110266"/>
                </a:cubicBezTo>
                <a:cubicBezTo>
                  <a:pt x="1802" y="1087899"/>
                  <a:pt x="58690" y="1075118"/>
                  <a:pt x="71331" y="1081509"/>
                </a:cubicBezTo>
                <a:cubicBezTo>
                  <a:pt x="71331" y="1081509"/>
                  <a:pt x="77653" y="1081509"/>
                  <a:pt x="77653" y="1081509"/>
                </a:cubicBezTo>
                <a:cubicBezTo>
                  <a:pt x="77653" y="1071924"/>
                  <a:pt x="77653" y="1062338"/>
                  <a:pt x="77653" y="1052752"/>
                </a:cubicBezTo>
                <a:cubicBezTo>
                  <a:pt x="102937" y="1049557"/>
                  <a:pt x="121898" y="1039968"/>
                  <a:pt x="166145" y="1043168"/>
                </a:cubicBezTo>
                <a:cubicBezTo>
                  <a:pt x="166145" y="1039968"/>
                  <a:pt x="166145" y="1039968"/>
                  <a:pt x="166145" y="1036779"/>
                </a:cubicBezTo>
                <a:cubicBezTo>
                  <a:pt x="191428" y="1036779"/>
                  <a:pt x="204069" y="1020804"/>
                  <a:pt x="223032" y="1033581"/>
                </a:cubicBezTo>
                <a:cubicBezTo>
                  <a:pt x="241995" y="1027194"/>
                  <a:pt x="241995" y="1014410"/>
                  <a:pt x="254636" y="1011216"/>
                </a:cubicBezTo>
                <a:cubicBezTo>
                  <a:pt x="298883" y="1017606"/>
                  <a:pt x="292562" y="995239"/>
                  <a:pt x="324165" y="998436"/>
                </a:cubicBezTo>
                <a:cubicBezTo>
                  <a:pt x="324165" y="995239"/>
                  <a:pt x="330487" y="992045"/>
                  <a:pt x="343129" y="995239"/>
                </a:cubicBezTo>
                <a:cubicBezTo>
                  <a:pt x="349449" y="985654"/>
                  <a:pt x="362091" y="982458"/>
                  <a:pt x="374732" y="976068"/>
                </a:cubicBezTo>
                <a:cubicBezTo>
                  <a:pt x="387374" y="966482"/>
                  <a:pt x="406337" y="956897"/>
                  <a:pt x="437941" y="956897"/>
                </a:cubicBezTo>
                <a:cubicBezTo>
                  <a:pt x="437941" y="947311"/>
                  <a:pt x="456904" y="950507"/>
                  <a:pt x="463225" y="944116"/>
                </a:cubicBezTo>
                <a:cubicBezTo>
                  <a:pt x="463225" y="937726"/>
                  <a:pt x="475867" y="940921"/>
                  <a:pt x="475867" y="934530"/>
                </a:cubicBezTo>
                <a:cubicBezTo>
                  <a:pt x="513792" y="928140"/>
                  <a:pt x="564358" y="921750"/>
                  <a:pt x="589642" y="937726"/>
                </a:cubicBezTo>
                <a:cubicBezTo>
                  <a:pt x="589642" y="937726"/>
                  <a:pt x="595961" y="937726"/>
                  <a:pt x="595961" y="937726"/>
                </a:cubicBezTo>
                <a:cubicBezTo>
                  <a:pt x="595961" y="915359"/>
                  <a:pt x="614925" y="940921"/>
                  <a:pt x="640208" y="934530"/>
                </a:cubicBezTo>
                <a:cubicBezTo>
                  <a:pt x="640208" y="928140"/>
                  <a:pt x="640208" y="918555"/>
                  <a:pt x="646528" y="918555"/>
                </a:cubicBezTo>
                <a:cubicBezTo>
                  <a:pt x="646528" y="915359"/>
                  <a:pt x="646528" y="912164"/>
                  <a:pt x="646528" y="912164"/>
                </a:cubicBezTo>
                <a:cubicBezTo>
                  <a:pt x="659171" y="912164"/>
                  <a:pt x="665492" y="912164"/>
                  <a:pt x="671813" y="912164"/>
                </a:cubicBezTo>
                <a:cubicBezTo>
                  <a:pt x="678133" y="908969"/>
                  <a:pt x="678133" y="905774"/>
                  <a:pt x="690775" y="905774"/>
                </a:cubicBezTo>
                <a:cubicBezTo>
                  <a:pt x="690775" y="899384"/>
                  <a:pt x="697095" y="892992"/>
                  <a:pt x="697095" y="889798"/>
                </a:cubicBezTo>
                <a:cubicBezTo>
                  <a:pt x="709738" y="886603"/>
                  <a:pt x="722379" y="883408"/>
                  <a:pt x="741341" y="883408"/>
                </a:cubicBezTo>
                <a:cubicBezTo>
                  <a:pt x="747662" y="883408"/>
                  <a:pt x="747662" y="883408"/>
                  <a:pt x="747662" y="883408"/>
                </a:cubicBezTo>
                <a:cubicBezTo>
                  <a:pt x="747662" y="873823"/>
                  <a:pt x="753983" y="870627"/>
                  <a:pt x="760304" y="861041"/>
                </a:cubicBezTo>
                <a:cubicBezTo>
                  <a:pt x="791907" y="867432"/>
                  <a:pt x="836154" y="870627"/>
                  <a:pt x="880400" y="867432"/>
                </a:cubicBezTo>
                <a:cubicBezTo>
                  <a:pt x="905683" y="861041"/>
                  <a:pt x="943608" y="861041"/>
                  <a:pt x="968891" y="851456"/>
                </a:cubicBezTo>
                <a:cubicBezTo>
                  <a:pt x="975212" y="845066"/>
                  <a:pt x="981534" y="845066"/>
                  <a:pt x="994175" y="845066"/>
                </a:cubicBezTo>
                <a:cubicBezTo>
                  <a:pt x="1013138" y="835480"/>
                  <a:pt x="1032100" y="832284"/>
                  <a:pt x="1063705" y="835480"/>
                </a:cubicBezTo>
                <a:cubicBezTo>
                  <a:pt x="1070026" y="835480"/>
                  <a:pt x="1076346" y="835480"/>
                  <a:pt x="1082667" y="835480"/>
                </a:cubicBezTo>
                <a:cubicBezTo>
                  <a:pt x="1088987" y="835480"/>
                  <a:pt x="1095308" y="835480"/>
                  <a:pt x="1101629" y="835480"/>
                </a:cubicBezTo>
                <a:cubicBezTo>
                  <a:pt x="1101629" y="832284"/>
                  <a:pt x="1101629" y="832284"/>
                  <a:pt x="1101629" y="829090"/>
                </a:cubicBezTo>
                <a:cubicBezTo>
                  <a:pt x="1107950" y="822698"/>
                  <a:pt x="1139554" y="825895"/>
                  <a:pt x="1164837" y="822698"/>
                </a:cubicBezTo>
                <a:cubicBezTo>
                  <a:pt x="1164837" y="819503"/>
                  <a:pt x="1164837" y="816309"/>
                  <a:pt x="1177480" y="819503"/>
                </a:cubicBezTo>
                <a:cubicBezTo>
                  <a:pt x="1171158" y="806722"/>
                  <a:pt x="1202763" y="816309"/>
                  <a:pt x="1215404" y="813113"/>
                </a:cubicBezTo>
                <a:cubicBezTo>
                  <a:pt x="1215404" y="809919"/>
                  <a:pt x="1221725" y="806722"/>
                  <a:pt x="1228046" y="806722"/>
                </a:cubicBezTo>
                <a:cubicBezTo>
                  <a:pt x="1240689" y="797137"/>
                  <a:pt x="1272292" y="797137"/>
                  <a:pt x="1303896" y="797137"/>
                </a:cubicBezTo>
                <a:cubicBezTo>
                  <a:pt x="1303896" y="784356"/>
                  <a:pt x="1329180" y="784356"/>
                  <a:pt x="1354463" y="784356"/>
                </a:cubicBezTo>
                <a:cubicBezTo>
                  <a:pt x="1354463" y="781161"/>
                  <a:pt x="1360785" y="777966"/>
                  <a:pt x="1373426" y="781161"/>
                </a:cubicBezTo>
                <a:cubicBezTo>
                  <a:pt x="1405030" y="768381"/>
                  <a:pt x="1442956" y="755599"/>
                  <a:pt x="1487200" y="752404"/>
                </a:cubicBezTo>
                <a:cubicBezTo>
                  <a:pt x="1518805" y="755599"/>
                  <a:pt x="1537767" y="746014"/>
                  <a:pt x="1556731" y="742817"/>
                </a:cubicBezTo>
                <a:cubicBezTo>
                  <a:pt x="1575693" y="723648"/>
                  <a:pt x="1600976" y="746014"/>
                  <a:pt x="1619940" y="746014"/>
                </a:cubicBezTo>
                <a:cubicBezTo>
                  <a:pt x="1619940" y="736429"/>
                  <a:pt x="1588334" y="717258"/>
                  <a:pt x="1626260" y="720452"/>
                </a:cubicBezTo>
                <a:cubicBezTo>
                  <a:pt x="1626260" y="717258"/>
                  <a:pt x="1626260" y="717258"/>
                  <a:pt x="1626260" y="714062"/>
                </a:cubicBezTo>
                <a:cubicBezTo>
                  <a:pt x="1638900" y="704478"/>
                  <a:pt x="1676826" y="710867"/>
                  <a:pt x="1702110" y="707672"/>
                </a:cubicBezTo>
                <a:cubicBezTo>
                  <a:pt x="1702110" y="707672"/>
                  <a:pt x="1708431" y="707672"/>
                  <a:pt x="1708431" y="707672"/>
                </a:cubicBezTo>
                <a:cubicBezTo>
                  <a:pt x="1721072" y="710867"/>
                  <a:pt x="1727393" y="707672"/>
                  <a:pt x="1733714" y="704478"/>
                </a:cubicBezTo>
                <a:cubicBezTo>
                  <a:pt x="1752677" y="704478"/>
                  <a:pt x="1771639" y="704478"/>
                  <a:pt x="1784281" y="704478"/>
                </a:cubicBezTo>
                <a:cubicBezTo>
                  <a:pt x="1815886" y="694891"/>
                  <a:pt x="1860130" y="694891"/>
                  <a:pt x="1898056" y="691696"/>
                </a:cubicBezTo>
                <a:cubicBezTo>
                  <a:pt x="1898056" y="691696"/>
                  <a:pt x="1898056" y="688500"/>
                  <a:pt x="1898056" y="688500"/>
                </a:cubicBezTo>
                <a:cubicBezTo>
                  <a:pt x="1910697" y="688500"/>
                  <a:pt x="1923339" y="688500"/>
                  <a:pt x="1929660" y="688500"/>
                </a:cubicBezTo>
                <a:cubicBezTo>
                  <a:pt x="1961264" y="685306"/>
                  <a:pt x="1992868" y="662937"/>
                  <a:pt x="2018151" y="675720"/>
                </a:cubicBezTo>
                <a:cubicBezTo>
                  <a:pt x="2081361" y="678915"/>
                  <a:pt x="2094002" y="643767"/>
                  <a:pt x="2169852" y="653353"/>
                </a:cubicBezTo>
                <a:cubicBezTo>
                  <a:pt x="2201457" y="653353"/>
                  <a:pt x="2214097" y="637378"/>
                  <a:pt x="2245702" y="637378"/>
                </a:cubicBezTo>
                <a:cubicBezTo>
                  <a:pt x="2258343" y="637378"/>
                  <a:pt x="2264664" y="630987"/>
                  <a:pt x="2277307" y="634182"/>
                </a:cubicBezTo>
                <a:cubicBezTo>
                  <a:pt x="2277307" y="630987"/>
                  <a:pt x="2277307" y="627792"/>
                  <a:pt x="2277307" y="627792"/>
                </a:cubicBezTo>
                <a:cubicBezTo>
                  <a:pt x="2308910" y="618206"/>
                  <a:pt x="2346836" y="615011"/>
                  <a:pt x="2372119" y="605425"/>
                </a:cubicBezTo>
                <a:cubicBezTo>
                  <a:pt x="2372119" y="602231"/>
                  <a:pt x="2372119" y="602231"/>
                  <a:pt x="2372119" y="599035"/>
                </a:cubicBezTo>
                <a:cubicBezTo>
                  <a:pt x="2397403" y="599035"/>
                  <a:pt x="2416365" y="599035"/>
                  <a:pt x="2441648" y="599035"/>
                </a:cubicBezTo>
                <a:cubicBezTo>
                  <a:pt x="2441648" y="595840"/>
                  <a:pt x="2441648" y="592645"/>
                  <a:pt x="2441648" y="589449"/>
                </a:cubicBezTo>
                <a:cubicBezTo>
                  <a:pt x="2435327" y="573473"/>
                  <a:pt x="2479574" y="592645"/>
                  <a:pt x="2473253" y="576670"/>
                </a:cubicBezTo>
                <a:cubicBezTo>
                  <a:pt x="2498536" y="576670"/>
                  <a:pt x="2517498" y="576670"/>
                  <a:pt x="2536460" y="576670"/>
                </a:cubicBezTo>
                <a:cubicBezTo>
                  <a:pt x="2561745" y="570278"/>
                  <a:pt x="2587029" y="563888"/>
                  <a:pt x="2631273" y="567083"/>
                </a:cubicBezTo>
                <a:cubicBezTo>
                  <a:pt x="2631273" y="560693"/>
                  <a:pt x="2643915" y="560693"/>
                  <a:pt x="2656556" y="560693"/>
                </a:cubicBezTo>
                <a:cubicBezTo>
                  <a:pt x="2688161" y="563888"/>
                  <a:pt x="2688161" y="551107"/>
                  <a:pt x="2719765" y="557498"/>
                </a:cubicBezTo>
                <a:cubicBezTo>
                  <a:pt x="2726087" y="547912"/>
                  <a:pt x="2745049" y="551107"/>
                  <a:pt x="2757691" y="551107"/>
                </a:cubicBezTo>
                <a:cubicBezTo>
                  <a:pt x="2814578" y="551107"/>
                  <a:pt x="2871466" y="547912"/>
                  <a:pt x="2915711" y="557498"/>
                </a:cubicBezTo>
                <a:cubicBezTo>
                  <a:pt x="2928354" y="535131"/>
                  <a:pt x="2978919" y="547912"/>
                  <a:pt x="2966278" y="573473"/>
                </a:cubicBezTo>
                <a:cubicBezTo>
                  <a:pt x="2972599" y="573473"/>
                  <a:pt x="2972599" y="573473"/>
                  <a:pt x="2978919" y="573473"/>
                </a:cubicBezTo>
                <a:cubicBezTo>
                  <a:pt x="2985240" y="573473"/>
                  <a:pt x="2991561" y="573473"/>
                  <a:pt x="3004202" y="573473"/>
                </a:cubicBezTo>
                <a:cubicBezTo>
                  <a:pt x="3035807" y="576670"/>
                  <a:pt x="3042128" y="567083"/>
                  <a:pt x="3061091" y="560693"/>
                </a:cubicBezTo>
                <a:cubicBezTo>
                  <a:pt x="3080053" y="563888"/>
                  <a:pt x="3092695" y="570278"/>
                  <a:pt x="3124300" y="567083"/>
                </a:cubicBezTo>
                <a:cubicBezTo>
                  <a:pt x="3117978" y="547912"/>
                  <a:pt x="3143262" y="567083"/>
                  <a:pt x="3162224" y="557498"/>
                </a:cubicBezTo>
                <a:cubicBezTo>
                  <a:pt x="3162224" y="551107"/>
                  <a:pt x="3162224" y="547912"/>
                  <a:pt x="3162224" y="544717"/>
                </a:cubicBezTo>
                <a:cubicBezTo>
                  <a:pt x="3162224" y="544717"/>
                  <a:pt x="3162224" y="541522"/>
                  <a:pt x="3162224" y="538326"/>
                </a:cubicBezTo>
                <a:cubicBezTo>
                  <a:pt x="3193829" y="538326"/>
                  <a:pt x="3206470" y="531936"/>
                  <a:pt x="3231753" y="519155"/>
                </a:cubicBezTo>
                <a:cubicBezTo>
                  <a:pt x="3257037" y="506375"/>
                  <a:pt x="3288641" y="503179"/>
                  <a:pt x="3326567" y="499984"/>
                </a:cubicBezTo>
                <a:cubicBezTo>
                  <a:pt x="3332887" y="490399"/>
                  <a:pt x="3383453" y="484008"/>
                  <a:pt x="3396096" y="496789"/>
                </a:cubicBezTo>
                <a:cubicBezTo>
                  <a:pt x="3402416" y="496789"/>
                  <a:pt x="3408737" y="496789"/>
                  <a:pt x="3408737" y="499984"/>
                </a:cubicBezTo>
                <a:cubicBezTo>
                  <a:pt x="3427699" y="499984"/>
                  <a:pt x="3452983" y="499984"/>
                  <a:pt x="3471946" y="499984"/>
                </a:cubicBezTo>
                <a:cubicBezTo>
                  <a:pt x="3503551" y="496789"/>
                  <a:pt x="3516192" y="506375"/>
                  <a:pt x="3528834" y="512765"/>
                </a:cubicBezTo>
                <a:cubicBezTo>
                  <a:pt x="3528834" y="512765"/>
                  <a:pt x="3528834" y="515960"/>
                  <a:pt x="3528834" y="519155"/>
                </a:cubicBezTo>
                <a:cubicBezTo>
                  <a:pt x="3554116" y="519155"/>
                  <a:pt x="3579399" y="519155"/>
                  <a:pt x="3604683" y="519155"/>
                </a:cubicBezTo>
                <a:cubicBezTo>
                  <a:pt x="3611004" y="512765"/>
                  <a:pt x="3611004" y="512765"/>
                  <a:pt x="3623645" y="512765"/>
                </a:cubicBezTo>
                <a:cubicBezTo>
                  <a:pt x="3629966" y="512765"/>
                  <a:pt x="3636287" y="512765"/>
                  <a:pt x="3642609" y="512765"/>
                </a:cubicBezTo>
                <a:cubicBezTo>
                  <a:pt x="3648929" y="499984"/>
                  <a:pt x="3680533" y="499984"/>
                  <a:pt x="3705816" y="499984"/>
                </a:cubicBezTo>
                <a:cubicBezTo>
                  <a:pt x="3705816" y="499984"/>
                  <a:pt x="3705816" y="496789"/>
                  <a:pt x="3705816" y="496789"/>
                </a:cubicBezTo>
                <a:cubicBezTo>
                  <a:pt x="3712138" y="496789"/>
                  <a:pt x="3718459" y="496789"/>
                  <a:pt x="3724779" y="496789"/>
                </a:cubicBezTo>
                <a:cubicBezTo>
                  <a:pt x="3769026" y="499984"/>
                  <a:pt x="3838555" y="487204"/>
                  <a:pt x="3870159" y="499984"/>
                </a:cubicBezTo>
                <a:cubicBezTo>
                  <a:pt x="3876479" y="499984"/>
                  <a:pt x="3882800" y="499984"/>
                  <a:pt x="3889122" y="499984"/>
                </a:cubicBezTo>
                <a:cubicBezTo>
                  <a:pt x="3914405" y="496789"/>
                  <a:pt x="3920726" y="509570"/>
                  <a:pt x="3946009" y="506375"/>
                </a:cubicBezTo>
                <a:cubicBezTo>
                  <a:pt x="3946009" y="506375"/>
                  <a:pt x="3952329" y="506375"/>
                  <a:pt x="3952329" y="506375"/>
                </a:cubicBezTo>
                <a:cubicBezTo>
                  <a:pt x="3958650" y="506375"/>
                  <a:pt x="3964972" y="499984"/>
                  <a:pt x="3971291" y="499984"/>
                </a:cubicBezTo>
                <a:cubicBezTo>
                  <a:pt x="3971291" y="490399"/>
                  <a:pt x="3983934" y="490399"/>
                  <a:pt x="4002896" y="490399"/>
                </a:cubicBezTo>
                <a:cubicBezTo>
                  <a:pt x="4009217" y="503179"/>
                  <a:pt x="4040822" y="493594"/>
                  <a:pt x="4059784" y="496789"/>
                </a:cubicBezTo>
                <a:cubicBezTo>
                  <a:pt x="4059784" y="496789"/>
                  <a:pt x="4059784" y="496789"/>
                  <a:pt x="4066105" y="496789"/>
                </a:cubicBezTo>
                <a:cubicBezTo>
                  <a:pt x="4085068" y="468033"/>
                  <a:pt x="4129313" y="426495"/>
                  <a:pt x="4186201" y="442471"/>
                </a:cubicBezTo>
                <a:cubicBezTo>
                  <a:pt x="4179880" y="442471"/>
                  <a:pt x="4179880" y="442471"/>
                  <a:pt x="4173559" y="442471"/>
                </a:cubicBezTo>
                <a:cubicBezTo>
                  <a:pt x="4129313" y="448861"/>
                  <a:pt x="4104030" y="458447"/>
                  <a:pt x="4141955" y="471227"/>
                </a:cubicBezTo>
                <a:cubicBezTo>
                  <a:pt x="4148275" y="471227"/>
                  <a:pt x="4148275" y="474422"/>
                  <a:pt x="4148275" y="474422"/>
                </a:cubicBezTo>
                <a:cubicBezTo>
                  <a:pt x="4148275" y="474422"/>
                  <a:pt x="4148275" y="477618"/>
                  <a:pt x="4148275" y="480813"/>
                </a:cubicBezTo>
                <a:cubicBezTo>
                  <a:pt x="4154596" y="487204"/>
                  <a:pt x="4160918" y="490399"/>
                  <a:pt x="4160918" y="499984"/>
                </a:cubicBezTo>
                <a:cubicBezTo>
                  <a:pt x="4173559" y="509570"/>
                  <a:pt x="4198842" y="512765"/>
                  <a:pt x="4224125" y="512765"/>
                </a:cubicBezTo>
                <a:cubicBezTo>
                  <a:pt x="4236767" y="506375"/>
                  <a:pt x="4255730" y="506375"/>
                  <a:pt x="4262051" y="496789"/>
                </a:cubicBezTo>
                <a:cubicBezTo>
                  <a:pt x="4274694" y="496789"/>
                  <a:pt x="4281013" y="496789"/>
                  <a:pt x="4293656" y="496789"/>
                </a:cubicBezTo>
                <a:cubicBezTo>
                  <a:pt x="4299976" y="484008"/>
                  <a:pt x="4318938" y="484008"/>
                  <a:pt x="4331580" y="480813"/>
                </a:cubicBezTo>
                <a:cubicBezTo>
                  <a:pt x="4331580" y="468033"/>
                  <a:pt x="4363185" y="474422"/>
                  <a:pt x="4356863" y="458447"/>
                </a:cubicBezTo>
                <a:cubicBezTo>
                  <a:pt x="4356863" y="448861"/>
                  <a:pt x="4369504" y="445666"/>
                  <a:pt x="4388468" y="445666"/>
                </a:cubicBezTo>
                <a:cubicBezTo>
                  <a:pt x="4388468" y="442471"/>
                  <a:pt x="4388468" y="439275"/>
                  <a:pt x="4388468" y="436080"/>
                </a:cubicBezTo>
                <a:cubicBezTo>
                  <a:pt x="4394788" y="413714"/>
                  <a:pt x="4413751" y="407324"/>
                  <a:pt x="4445356" y="413714"/>
                </a:cubicBezTo>
                <a:cubicBezTo>
                  <a:pt x="4451676" y="413714"/>
                  <a:pt x="4451676" y="413714"/>
                  <a:pt x="4457997" y="413714"/>
                </a:cubicBezTo>
                <a:cubicBezTo>
                  <a:pt x="4476959" y="404128"/>
                  <a:pt x="4470640" y="378567"/>
                  <a:pt x="4508564" y="381762"/>
                </a:cubicBezTo>
                <a:cubicBezTo>
                  <a:pt x="4552809" y="378567"/>
                  <a:pt x="4565452" y="394542"/>
                  <a:pt x="4584414" y="407324"/>
                </a:cubicBezTo>
                <a:cubicBezTo>
                  <a:pt x="4584414" y="407324"/>
                  <a:pt x="4590735" y="407324"/>
                  <a:pt x="4590735" y="407324"/>
                </a:cubicBezTo>
                <a:cubicBezTo>
                  <a:pt x="4603376" y="413714"/>
                  <a:pt x="4597056" y="432885"/>
                  <a:pt x="4609697" y="442471"/>
                </a:cubicBezTo>
                <a:cubicBezTo>
                  <a:pt x="4616018" y="452057"/>
                  <a:pt x="4641302" y="452057"/>
                  <a:pt x="4666584" y="452057"/>
                </a:cubicBezTo>
                <a:cubicBezTo>
                  <a:pt x="4666584" y="448861"/>
                  <a:pt x="4672905" y="445666"/>
                  <a:pt x="4679227" y="445666"/>
                </a:cubicBezTo>
                <a:cubicBezTo>
                  <a:pt x="4672905" y="439275"/>
                  <a:pt x="4685548" y="436080"/>
                  <a:pt x="4685548" y="429690"/>
                </a:cubicBezTo>
                <a:cubicBezTo>
                  <a:pt x="4710831" y="429690"/>
                  <a:pt x="4717151" y="420104"/>
                  <a:pt x="4736115" y="413714"/>
                </a:cubicBezTo>
                <a:cubicBezTo>
                  <a:pt x="4774039" y="391348"/>
                  <a:pt x="4849889" y="400933"/>
                  <a:pt x="4887815" y="404128"/>
                </a:cubicBezTo>
                <a:cubicBezTo>
                  <a:pt x="4894136" y="404128"/>
                  <a:pt x="4894136" y="404128"/>
                  <a:pt x="4900456" y="404128"/>
                </a:cubicBezTo>
                <a:cubicBezTo>
                  <a:pt x="4932061" y="400933"/>
                  <a:pt x="4951023" y="413714"/>
                  <a:pt x="4988949" y="407324"/>
                </a:cubicBezTo>
                <a:cubicBezTo>
                  <a:pt x="5014231" y="407324"/>
                  <a:pt x="5020552" y="416909"/>
                  <a:pt x="5026873" y="423300"/>
                </a:cubicBezTo>
                <a:cubicBezTo>
                  <a:pt x="5026873" y="423300"/>
                  <a:pt x="5033195" y="423300"/>
                  <a:pt x="5033195" y="423300"/>
                </a:cubicBezTo>
                <a:cubicBezTo>
                  <a:pt x="5064798" y="426495"/>
                  <a:pt x="5109045" y="442471"/>
                  <a:pt x="5128007" y="429690"/>
                </a:cubicBezTo>
                <a:cubicBezTo>
                  <a:pt x="5128007" y="426495"/>
                  <a:pt x="5128007" y="423300"/>
                  <a:pt x="5134328" y="423300"/>
                </a:cubicBezTo>
                <a:cubicBezTo>
                  <a:pt x="5140649" y="423300"/>
                  <a:pt x="5140649" y="423300"/>
                  <a:pt x="5146969" y="423300"/>
                </a:cubicBezTo>
                <a:cubicBezTo>
                  <a:pt x="5146969" y="423300"/>
                  <a:pt x="5146969" y="420104"/>
                  <a:pt x="5146969" y="420104"/>
                </a:cubicBezTo>
                <a:cubicBezTo>
                  <a:pt x="5159611" y="416909"/>
                  <a:pt x="5197536" y="426495"/>
                  <a:pt x="5197536" y="413714"/>
                </a:cubicBezTo>
                <a:cubicBezTo>
                  <a:pt x="5216498" y="400933"/>
                  <a:pt x="5273386" y="388153"/>
                  <a:pt x="5304991" y="404128"/>
                </a:cubicBezTo>
                <a:cubicBezTo>
                  <a:pt x="5311312" y="404128"/>
                  <a:pt x="5311312" y="404128"/>
                  <a:pt x="5317632" y="404128"/>
                </a:cubicBezTo>
                <a:cubicBezTo>
                  <a:pt x="5342915" y="400933"/>
                  <a:pt x="5349236" y="413714"/>
                  <a:pt x="5380841" y="407324"/>
                </a:cubicBezTo>
                <a:cubicBezTo>
                  <a:pt x="5380841" y="410519"/>
                  <a:pt x="5380841" y="410519"/>
                  <a:pt x="5380841" y="413714"/>
                </a:cubicBezTo>
                <a:cubicBezTo>
                  <a:pt x="5387162" y="416909"/>
                  <a:pt x="5406124" y="416909"/>
                  <a:pt x="5406124" y="423300"/>
                </a:cubicBezTo>
                <a:cubicBezTo>
                  <a:pt x="5418765" y="423300"/>
                  <a:pt x="5425087" y="423300"/>
                  <a:pt x="5431408" y="423300"/>
                </a:cubicBezTo>
                <a:cubicBezTo>
                  <a:pt x="5431408" y="410519"/>
                  <a:pt x="5488296" y="429690"/>
                  <a:pt x="5481975" y="413714"/>
                </a:cubicBezTo>
                <a:cubicBezTo>
                  <a:pt x="5488296" y="413714"/>
                  <a:pt x="5488296" y="413714"/>
                  <a:pt x="5494615" y="413714"/>
                </a:cubicBezTo>
                <a:cubicBezTo>
                  <a:pt x="5494615" y="394542"/>
                  <a:pt x="5526220" y="394542"/>
                  <a:pt x="5551503" y="391348"/>
                </a:cubicBezTo>
                <a:cubicBezTo>
                  <a:pt x="5583108" y="381762"/>
                  <a:pt x="5602070" y="394542"/>
                  <a:pt x="5621033" y="407324"/>
                </a:cubicBezTo>
                <a:cubicBezTo>
                  <a:pt x="5633674" y="410519"/>
                  <a:pt x="5639996" y="416909"/>
                  <a:pt x="5646315" y="423300"/>
                </a:cubicBezTo>
                <a:cubicBezTo>
                  <a:pt x="5646315" y="429690"/>
                  <a:pt x="5658958" y="429690"/>
                  <a:pt x="5671599" y="429690"/>
                </a:cubicBezTo>
                <a:cubicBezTo>
                  <a:pt x="5665278" y="420104"/>
                  <a:pt x="5709524" y="420104"/>
                  <a:pt x="5703204" y="429690"/>
                </a:cubicBezTo>
                <a:cubicBezTo>
                  <a:pt x="5734808" y="429690"/>
                  <a:pt x="5747449" y="420104"/>
                  <a:pt x="5785375" y="423300"/>
                </a:cubicBezTo>
                <a:cubicBezTo>
                  <a:pt x="5779054" y="413714"/>
                  <a:pt x="5791695" y="407324"/>
                  <a:pt x="5810657" y="407324"/>
                </a:cubicBezTo>
                <a:cubicBezTo>
                  <a:pt x="5842261" y="410519"/>
                  <a:pt x="5848583" y="397738"/>
                  <a:pt x="5886508" y="404128"/>
                </a:cubicBezTo>
                <a:cubicBezTo>
                  <a:pt x="5899150" y="391348"/>
                  <a:pt x="5937076" y="391348"/>
                  <a:pt x="5968679" y="391348"/>
                </a:cubicBezTo>
                <a:cubicBezTo>
                  <a:pt x="5975000" y="391348"/>
                  <a:pt x="5981321" y="391348"/>
                  <a:pt x="5975000" y="384957"/>
                </a:cubicBezTo>
                <a:cubicBezTo>
                  <a:pt x="5975000" y="384957"/>
                  <a:pt x="5975000" y="381762"/>
                  <a:pt x="5975000" y="381762"/>
                </a:cubicBezTo>
                <a:cubicBezTo>
                  <a:pt x="5981321" y="381762"/>
                  <a:pt x="5981321" y="381762"/>
                  <a:pt x="5987643" y="381762"/>
                </a:cubicBezTo>
                <a:cubicBezTo>
                  <a:pt x="5987643" y="381762"/>
                  <a:pt x="5993962" y="381762"/>
                  <a:pt x="5993962" y="381762"/>
                </a:cubicBezTo>
                <a:cubicBezTo>
                  <a:pt x="6019245" y="381762"/>
                  <a:pt x="6038207" y="381762"/>
                  <a:pt x="6063491" y="381762"/>
                </a:cubicBezTo>
                <a:cubicBezTo>
                  <a:pt x="6069813" y="381762"/>
                  <a:pt x="6082454" y="381762"/>
                  <a:pt x="6088776" y="381762"/>
                </a:cubicBezTo>
                <a:cubicBezTo>
                  <a:pt x="6139343" y="384957"/>
                  <a:pt x="6145662" y="362591"/>
                  <a:pt x="6196229" y="368981"/>
                </a:cubicBezTo>
                <a:cubicBezTo>
                  <a:pt x="6202550" y="359395"/>
                  <a:pt x="6234155" y="368981"/>
                  <a:pt x="6246796" y="365786"/>
                </a:cubicBezTo>
                <a:cubicBezTo>
                  <a:pt x="6284722" y="362591"/>
                  <a:pt x="6303683" y="349810"/>
                  <a:pt x="6341608" y="353006"/>
                </a:cubicBezTo>
                <a:cubicBezTo>
                  <a:pt x="6354249" y="356200"/>
                  <a:pt x="6385855" y="346615"/>
                  <a:pt x="6385855" y="359395"/>
                </a:cubicBezTo>
                <a:cubicBezTo>
                  <a:pt x="6385855" y="359395"/>
                  <a:pt x="6392175" y="359395"/>
                  <a:pt x="6392175" y="359395"/>
                </a:cubicBezTo>
                <a:cubicBezTo>
                  <a:pt x="6404816" y="349810"/>
                  <a:pt x="6430101" y="349810"/>
                  <a:pt x="6455383" y="346615"/>
                </a:cubicBezTo>
                <a:cubicBezTo>
                  <a:pt x="6461704" y="346615"/>
                  <a:pt x="6468026" y="346615"/>
                  <a:pt x="6468026" y="346615"/>
                </a:cubicBezTo>
                <a:cubicBezTo>
                  <a:pt x="6486989" y="337029"/>
                  <a:pt x="6543876" y="346615"/>
                  <a:pt x="6575480" y="343420"/>
                </a:cubicBezTo>
                <a:cubicBezTo>
                  <a:pt x="6600762" y="343420"/>
                  <a:pt x="6632368" y="343420"/>
                  <a:pt x="6657650" y="343420"/>
                </a:cubicBezTo>
                <a:cubicBezTo>
                  <a:pt x="6657650" y="337029"/>
                  <a:pt x="6670292" y="337029"/>
                  <a:pt x="6682935" y="337029"/>
                </a:cubicBezTo>
                <a:cubicBezTo>
                  <a:pt x="6701896" y="340224"/>
                  <a:pt x="6714538" y="337029"/>
                  <a:pt x="6727181" y="330639"/>
                </a:cubicBezTo>
                <a:cubicBezTo>
                  <a:pt x="6739822" y="327444"/>
                  <a:pt x="6771426" y="337029"/>
                  <a:pt x="6771426" y="327444"/>
                </a:cubicBezTo>
                <a:cubicBezTo>
                  <a:pt x="6790388" y="324248"/>
                  <a:pt x="6828314" y="330639"/>
                  <a:pt x="6828314" y="314663"/>
                </a:cubicBezTo>
                <a:cubicBezTo>
                  <a:pt x="6834635" y="314663"/>
                  <a:pt x="6840955" y="314663"/>
                  <a:pt x="6847277" y="314663"/>
                </a:cubicBezTo>
                <a:cubicBezTo>
                  <a:pt x="6866238" y="305077"/>
                  <a:pt x="6916806" y="311468"/>
                  <a:pt x="6948409" y="305077"/>
                </a:cubicBezTo>
                <a:cubicBezTo>
                  <a:pt x="6954730" y="301882"/>
                  <a:pt x="6967372" y="298687"/>
                  <a:pt x="6973693" y="292297"/>
                </a:cubicBezTo>
                <a:cubicBezTo>
                  <a:pt x="6980015" y="292297"/>
                  <a:pt x="6986334" y="292297"/>
                  <a:pt x="6986334" y="292297"/>
                </a:cubicBezTo>
                <a:cubicBezTo>
                  <a:pt x="7005296" y="282711"/>
                  <a:pt x="7030581" y="282711"/>
                  <a:pt x="7055864" y="282711"/>
                </a:cubicBezTo>
                <a:cubicBezTo>
                  <a:pt x="7087468" y="276320"/>
                  <a:pt x="7087468" y="292297"/>
                  <a:pt x="7074827" y="298687"/>
                </a:cubicBezTo>
                <a:cubicBezTo>
                  <a:pt x="7093789" y="298687"/>
                  <a:pt x="7112752" y="298687"/>
                  <a:pt x="7131715" y="298687"/>
                </a:cubicBezTo>
                <a:cubicBezTo>
                  <a:pt x="7131715" y="285906"/>
                  <a:pt x="7169639" y="295492"/>
                  <a:pt x="7182282" y="292297"/>
                </a:cubicBezTo>
                <a:cubicBezTo>
                  <a:pt x="7188602" y="292297"/>
                  <a:pt x="7188602" y="292297"/>
                  <a:pt x="7194923" y="292297"/>
                </a:cubicBezTo>
                <a:cubicBezTo>
                  <a:pt x="7213885" y="282711"/>
                  <a:pt x="7277094" y="285906"/>
                  <a:pt x="7277094" y="305077"/>
                </a:cubicBezTo>
                <a:cubicBezTo>
                  <a:pt x="7283414" y="308273"/>
                  <a:pt x="7327661" y="317858"/>
                  <a:pt x="7327661" y="305077"/>
                </a:cubicBezTo>
                <a:cubicBezTo>
                  <a:pt x="7346622" y="289102"/>
                  <a:pt x="7397188" y="295492"/>
                  <a:pt x="7422473" y="305077"/>
                </a:cubicBezTo>
                <a:cubicBezTo>
                  <a:pt x="7428795" y="305077"/>
                  <a:pt x="7428795" y="305077"/>
                  <a:pt x="7428795" y="305077"/>
                </a:cubicBezTo>
                <a:cubicBezTo>
                  <a:pt x="7447756" y="311468"/>
                  <a:pt x="7485681" y="308273"/>
                  <a:pt x="7510965" y="314663"/>
                </a:cubicBezTo>
                <a:cubicBezTo>
                  <a:pt x="7542569" y="305077"/>
                  <a:pt x="7580495" y="295492"/>
                  <a:pt x="7643701" y="298687"/>
                </a:cubicBezTo>
                <a:cubicBezTo>
                  <a:pt x="7643701" y="295492"/>
                  <a:pt x="7643701" y="295492"/>
                  <a:pt x="7643701" y="292297"/>
                </a:cubicBezTo>
                <a:cubicBezTo>
                  <a:pt x="7656344" y="292297"/>
                  <a:pt x="7668986" y="292297"/>
                  <a:pt x="7687949" y="292297"/>
                </a:cubicBezTo>
                <a:cubicBezTo>
                  <a:pt x="7694268" y="292297"/>
                  <a:pt x="7700589" y="292297"/>
                  <a:pt x="7713231" y="292297"/>
                </a:cubicBezTo>
                <a:cubicBezTo>
                  <a:pt x="7713231" y="292297"/>
                  <a:pt x="7719553" y="292297"/>
                  <a:pt x="7719553" y="292297"/>
                </a:cubicBezTo>
                <a:cubicBezTo>
                  <a:pt x="7757477" y="298687"/>
                  <a:pt x="7795402" y="298687"/>
                  <a:pt x="7858611" y="298687"/>
                </a:cubicBezTo>
                <a:cubicBezTo>
                  <a:pt x="7858611" y="298687"/>
                  <a:pt x="7864932" y="298687"/>
                  <a:pt x="7864932" y="298687"/>
                </a:cubicBezTo>
                <a:cubicBezTo>
                  <a:pt x="7871253" y="285906"/>
                  <a:pt x="7902857" y="289102"/>
                  <a:pt x="7909177" y="276320"/>
                </a:cubicBezTo>
                <a:cubicBezTo>
                  <a:pt x="7909177" y="276320"/>
                  <a:pt x="7915499" y="276320"/>
                  <a:pt x="7915499" y="276320"/>
                </a:cubicBezTo>
                <a:cubicBezTo>
                  <a:pt x="7928142" y="273125"/>
                  <a:pt x="7915499" y="257149"/>
                  <a:pt x="7934461" y="253954"/>
                </a:cubicBezTo>
                <a:cubicBezTo>
                  <a:pt x="7940781" y="237979"/>
                  <a:pt x="7985028" y="237979"/>
                  <a:pt x="8010311" y="231588"/>
                </a:cubicBezTo>
                <a:cubicBezTo>
                  <a:pt x="8010311" y="231588"/>
                  <a:pt x="8016633" y="231588"/>
                  <a:pt x="8016633" y="231588"/>
                </a:cubicBezTo>
                <a:cubicBezTo>
                  <a:pt x="8016633" y="241173"/>
                  <a:pt x="8035595" y="237979"/>
                  <a:pt x="8054557" y="237979"/>
                </a:cubicBezTo>
                <a:cubicBezTo>
                  <a:pt x="8048236" y="244369"/>
                  <a:pt x="8041914" y="247564"/>
                  <a:pt x="8041914" y="253954"/>
                </a:cubicBezTo>
                <a:cubicBezTo>
                  <a:pt x="8054557" y="260344"/>
                  <a:pt x="8067199" y="263540"/>
                  <a:pt x="8086161" y="260344"/>
                </a:cubicBezTo>
                <a:cubicBezTo>
                  <a:pt x="8098803" y="260344"/>
                  <a:pt x="8111445" y="260344"/>
                  <a:pt x="8117766" y="253954"/>
                </a:cubicBezTo>
                <a:cubicBezTo>
                  <a:pt x="8124087" y="253954"/>
                  <a:pt x="8124087" y="253954"/>
                  <a:pt x="8130407" y="253954"/>
                </a:cubicBezTo>
                <a:cubicBezTo>
                  <a:pt x="8136728" y="244369"/>
                  <a:pt x="8174654" y="250759"/>
                  <a:pt x="8187295" y="244369"/>
                </a:cubicBezTo>
                <a:cubicBezTo>
                  <a:pt x="8263145" y="215612"/>
                  <a:pt x="8370600" y="202831"/>
                  <a:pt x="8465412" y="206026"/>
                </a:cubicBezTo>
                <a:cubicBezTo>
                  <a:pt x="8471733" y="186855"/>
                  <a:pt x="8541261" y="193246"/>
                  <a:pt x="8547582" y="206026"/>
                </a:cubicBezTo>
                <a:cubicBezTo>
                  <a:pt x="8547582" y="206026"/>
                  <a:pt x="8547582" y="206026"/>
                  <a:pt x="8553903" y="206026"/>
                </a:cubicBezTo>
                <a:cubicBezTo>
                  <a:pt x="8560224" y="206026"/>
                  <a:pt x="8566545" y="206026"/>
                  <a:pt x="8572867" y="206026"/>
                </a:cubicBezTo>
                <a:cubicBezTo>
                  <a:pt x="8610791" y="206026"/>
                  <a:pt x="8648715" y="206026"/>
                  <a:pt x="8673999" y="215612"/>
                </a:cubicBezTo>
                <a:cubicBezTo>
                  <a:pt x="8680320" y="215612"/>
                  <a:pt x="8686640" y="215612"/>
                  <a:pt x="8699282" y="215612"/>
                </a:cubicBezTo>
                <a:cubicBezTo>
                  <a:pt x="8705603" y="237979"/>
                  <a:pt x="8756170" y="215612"/>
                  <a:pt x="8768813" y="228393"/>
                </a:cubicBezTo>
                <a:cubicBezTo>
                  <a:pt x="8768813" y="244369"/>
                  <a:pt x="8749849" y="244369"/>
                  <a:pt x="8768813" y="253954"/>
                </a:cubicBezTo>
                <a:cubicBezTo>
                  <a:pt x="8768813" y="253954"/>
                  <a:pt x="8768813" y="253954"/>
                  <a:pt x="8775132" y="253954"/>
                </a:cubicBezTo>
                <a:cubicBezTo>
                  <a:pt x="8775132" y="247564"/>
                  <a:pt x="8787773" y="247564"/>
                  <a:pt x="8800416" y="250759"/>
                </a:cubicBezTo>
                <a:cubicBezTo>
                  <a:pt x="8876266" y="279516"/>
                  <a:pt x="8996362" y="231588"/>
                  <a:pt x="9065892" y="260344"/>
                </a:cubicBezTo>
                <a:cubicBezTo>
                  <a:pt x="9078533" y="260344"/>
                  <a:pt x="9084853" y="263540"/>
                  <a:pt x="9091174" y="269930"/>
                </a:cubicBezTo>
                <a:cubicBezTo>
                  <a:pt x="9097495" y="269930"/>
                  <a:pt x="9103817" y="269930"/>
                  <a:pt x="9103817" y="266735"/>
                </a:cubicBezTo>
                <a:cubicBezTo>
                  <a:pt x="9135420" y="237979"/>
                  <a:pt x="9185987" y="260344"/>
                  <a:pt x="9230234" y="250759"/>
                </a:cubicBezTo>
                <a:cubicBezTo>
                  <a:pt x="9242875" y="250759"/>
                  <a:pt x="9255517" y="250759"/>
                  <a:pt x="9268159" y="250759"/>
                </a:cubicBezTo>
                <a:cubicBezTo>
                  <a:pt x="9274479" y="250759"/>
                  <a:pt x="9274479" y="250759"/>
                  <a:pt x="9274479" y="253954"/>
                </a:cubicBezTo>
                <a:cubicBezTo>
                  <a:pt x="9280800" y="253954"/>
                  <a:pt x="9280800" y="253954"/>
                  <a:pt x="9287120" y="253954"/>
                </a:cubicBezTo>
                <a:cubicBezTo>
                  <a:pt x="9287120" y="263540"/>
                  <a:pt x="9306084" y="263540"/>
                  <a:pt x="9312405" y="253954"/>
                </a:cubicBezTo>
                <a:cubicBezTo>
                  <a:pt x="9318725" y="247564"/>
                  <a:pt x="9344008" y="250759"/>
                  <a:pt x="9369292" y="250759"/>
                </a:cubicBezTo>
                <a:cubicBezTo>
                  <a:pt x="9388254" y="237979"/>
                  <a:pt x="9426180" y="237979"/>
                  <a:pt x="9464105" y="237979"/>
                </a:cubicBezTo>
                <a:cubicBezTo>
                  <a:pt x="9464105" y="237979"/>
                  <a:pt x="9470425" y="237979"/>
                  <a:pt x="9470425" y="237979"/>
                </a:cubicBezTo>
                <a:cubicBezTo>
                  <a:pt x="9476746" y="228393"/>
                  <a:pt x="9527313" y="218808"/>
                  <a:pt x="9539954" y="228393"/>
                </a:cubicBezTo>
                <a:cubicBezTo>
                  <a:pt x="9571559" y="222002"/>
                  <a:pt x="9584200" y="234783"/>
                  <a:pt x="9615806" y="231588"/>
                </a:cubicBezTo>
                <a:cubicBezTo>
                  <a:pt x="9622126" y="234783"/>
                  <a:pt x="9628447" y="228393"/>
                  <a:pt x="9634766" y="228393"/>
                </a:cubicBezTo>
                <a:cubicBezTo>
                  <a:pt x="9634766" y="222002"/>
                  <a:pt x="9641088" y="222002"/>
                  <a:pt x="9641088" y="215612"/>
                </a:cubicBezTo>
                <a:cubicBezTo>
                  <a:pt x="9653730" y="215612"/>
                  <a:pt x="9666371" y="215612"/>
                  <a:pt x="9672692" y="215612"/>
                </a:cubicBezTo>
                <a:cubicBezTo>
                  <a:pt x="9672692" y="206026"/>
                  <a:pt x="9704297" y="215612"/>
                  <a:pt x="9716938" y="212417"/>
                </a:cubicBezTo>
                <a:cubicBezTo>
                  <a:pt x="9748542" y="209221"/>
                  <a:pt x="9761185" y="202831"/>
                  <a:pt x="9786467" y="212417"/>
                </a:cubicBezTo>
                <a:cubicBezTo>
                  <a:pt x="9799109" y="212417"/>
                  <a:pt x="9811752" y="212417"/>
                  <a:pt x="9830712" y="212417"/>
                </a:cubicBezTo>
                <a:cubicBezTo>
                  <a:pt x="9887600" y="215612"/>
                  <a:pt x="9944488" y="193246"/>
                  <a:pt x="9982413" y="215612"/>
                </a:cubicBezTo>
                <a:cubicBezTo>
                  <a:pt x="9995055" y="218808"/>
                  <a:pt x="10007698" y="218808"/>
                  <a:pt x="10014017" y="228393"/>
                </a:cubicBezTo>
                <a:cubicBezTo>
                  <a:pt x="10083546" y="250759"/>
                  <a:pt x="10077225" y="190050"/>
                  <a:pt x="10159398" y="206026"/>
                </a:cubicBezTo>
                <a:cubicBezTo>
                  <a:pt x="10191001" y="202831"/>
                  <a:pt x="10203644" y="215612"/>
                  <a:pt x="10235247" y="212417"/>
                </a:cubicBezTo>
                <a:cubicBezTo>
                  <a:pt x="10235247" y="209221"/>
                  <a:pt x="10235247" y="209221"/>
                  <a:pt x="10235247" y="206026"/>
                </a:cubicBezTo>
                <a:cubicBezTo>
                  <a:pt x="10241568" y="199636"/>
                  <a:pt x="10247889" y="193246"/>
                  <a:pt x="10260532" y="196441"/>
                </a:cubicBezTo>
                <a:cubicBezTo>
                  <a:pt x="10279492" y="196441"/>
                  <a:pt x="10298456" y="196441"/>
                  <a:pt x="10323739" y="196441"/>
                </a:cubicBezTo>
                <a:cubicBezTo>
                  <a:pt x="10336380" y="196441"/>
                  <a:pt x="10349023" y="196441"/>
                  <a:pt x="10361664" y="196441"/>
                </a:cubicBezTo>
                <a:cubicBezTo>
                  <a:pt x="10367985" y="196441"/>
                  <a:pt x="10374305" y="196441"/>
                  <a:pt x="10380626" y="196441"/>
                </a:cubicBezTo>
                <a:cubicBezTo>
                  <a:pt x="10386947" y="196441"/>
                  <a:pt x="10393268" y="196441"/>
                  <a:pt x="10399590" y="196441"/>
                </a:cubicBezTo>
                <a:cubicBezTo>
                  <a:pt x="10431193" y="177270"/>
                  <a:pt x="10526005" y="199636"/>
                  <a:pt x="10557611" y="183660"/>
                </a:cubicBezTo>
                <a:cubicBezTo>
                  <a:pt x="10601857" y="164489"/>
                  <a:pt x="10671386" y="183660"/>
                  <a:pt x="10740915" y="174075"/>
                </a:cubicBezTo>
                <a:cubicBezTo>
                  <a:pt x="10797803" y="174075"/>
                  <a:pt x="10829406" y="164489"/>
                  <a:pt x="10873652" y="161293"/>
                </a:cubicBezTo>
                <a:cubicBezTo>
                  <a:pt x="10873652" y="161293"/>
                  <a:pt x="10873652" y="158099"/>
                  <a:pt x="10873652" y="158099"/>
                </a:cubicBezTo>
                <a:cubicBezTo>
                  <a:pt x="10917899" y="151708"/>
                  <a:pt x="10943182" y="164489"/>
                  <a:pt x="10987428" y="161293"/>
                </a:cubicBezTo>
                <a:cubicBezTo>
                  <a:pt x="11031673" y="154903"/>
                  <a:pt x="11031673" y="174075"/>
                  <a:pt x="11069597" y="174075"/>
                </a:cubicBezTo>
                <a:cubicBezTo>
                  <a:pt x="11069597" y="174075"/>
                  <a:pt x="11075919" y="174075"/>
                  <a:pt x="11075919" y="174075"/>
                </a:cubicBezTo>
                <a:cubicBezTo>
                  <a:pt x="11075919" y="170879"/>
                  <a:pt x="11075919" y="170879"/>
                  <a:pt x="11075919" y="167684"/>
                </a:cubicBezTo>
                <a:cubicBezTo>
                  <a:pt x="11082240" y="167684"/>
                  <a:pt x="11082240" y="167684"/>
                  <a:pt x="11088561" y="167684"/>
                </a:cubicBezTo>
                <a:cubicBezTo>
                  <a:pt x="11094882" y="167684"/>
                  <a:pt x="11094882" y="164489"/>
                  <a:pt x="11101204" y="161293"/>
                </a:cubicBezTo>
                <a:cubicBezTo>
                  <a:pt x="11145449" y="148513"/>
                  <a:pt x="11221298" y="161293"/>
                  <a:pt x="11271865" y="158099"/>
                </a:cubicBezTo>
                <a:cubicBezTo>
                  <a:pt x="11290828" y="138928"/>
                  <a:pt x="11341395" y="138928"/>
                  <a:pt x="11391962" y="138928"/>
                </a:cubicBezTo>
                <a:cubicBezTo>
                  <a:pt x="11410924" y="138928"/>
                  <a:pt x="11423565" y="138928"/>
                  <a:pt x="11442529" y="138928"/>
                </a:cubicBezTo>
                <a:cubicBezTo>
                  <a:pt x="11442529" y="138928"/>
                  <a:pt x="11442529" y="135732"/>
                  <a:pt x="11442529" y="135732"/>
                </a:cubicBezTo>
                <a:cubicBezTo>
                  <a:pt x="11474132" y="135732"/>
                  <a:pt x="11505736" y="135732"/>
                  <a:pt x="11537341" y="135732"/>
                </a:cubicBezTo>
                <a:cubicBezTo>
                  <a:pt x="11543662" y="135732"/>
                  <a:pt x="11549983" y="135732"/>
                  <a:pt x="11556303" y="135732"/>
                </a:cubicBezTo>
                <a:cubicBezTo>
                  <a:pt x="11562624" y="126146"/>
                  <a:pt x="11575265" y="122951"/>
                  <a:pt x="11587908" y="119756"/>
                </a:cubicBezTo>
                <a:cubicBezTo>
                  <a:pt x="11587908" y="110171"/>
                  <a:pt x="11606870" y="113366"/>
                  <a:pt x="11619511" y="113366"/>
                </a:cubicBezTo>
                <a:cubicBezTo>
                  <a:pt x="11625832" y="103780"/>
                  <a:pt x="11644796" y="106975"/>
                  <a:pt x="11657437" y="106975"/>
                </a:cubicBezTo>
                <a:cubicBezTo>
                  <a:pt x="11670078" y="87804"/>
                  <a:pt x="11625832" y="103780"/>
                  <a:pt x="11632153" y="90999"/>
                </a:cubicBezTo>
                <a:cubicBezTo>
                  <a:pt x="11606870" y="90999"/>
                  <a:pt x="11581587" y="94195"/>
                  <a:pt x="11581587" y="81414"/>
                </a:cubicBezTo>
                <a:cubicBezTo>
                  <a:pt x="11613191" y="75023"/>
                  <a:pt x="11619511" y="87804"/>
                  <a:pt x="11644796" y="84609"/>
                </a:cubicBezTo>
                <a:cubicBezTo>
                  <a:pt x="11657437" y="87804"/>
                  <a:pt x="11657437" y="90999"/>
                  <a:pt x="11663758" y="97390"/>
                </a:cubicBezTo>
                <a:cubicBezTo>
                  <a:pt x="11682720" y="94195"/>
                  <a:pt x="11682720" y="103780"/>
                  <a:pt x="11689041" y="106975"/>
                </a:cubicBezTo>
                <a:cubicBezTo>
                  <a:pt x="11701684" y="106975"/>
                  <a:pt x="11714325" y="106975"/>
                  <a:pt x="11726966" y="106975"/>
                </a:cubicBezTo>
                <a:cubicBezTo>
                  <a:pt x="11726966" y="106975"/>
                  <a:pt x="11726966" y="103780"/>
                  <a:pt x="11726966" y="100585"/>
                </a:cubicBezTo>
                <a:cubicBezTo>
                  <a:pt x="11726966" y="87804"/>
                  <a:pt x="11726966" y="75023"/>
                  <a:pt x="11708004" y="75023"/>
                </a:cubicBezTo>
                <a:cubicBezTo>
                  <a:pt x="11708004" y="71828"/>
                  <a:pt x="11708004" y="68633"/>
                  <a:pt x="11708004" y="62242"/>
                </a:cubicBezTo>
                <a:cubicBezTo>
                  <a:pt x="11726966" y="49462"/>
                  <a:pt x="11777533" y="55852"/>
                  <a:pt x="11802816" y="43071"/>
                </a:cubicBezTo>
                <a:cubicBezTo>
                  <a:pt x="11809137" y="43071"/>
                  <a:pt x="11809137" y="43071"/>
                  <a:pt x="11815457" y="43071"/>
                </a:cubicBezTo>
                <a:cubicBezTo>
                  <a:pt x="11837580" y="31888"/>
                  <a:pt x="11866025" y="28693"/>
                  <a:pt x="11892098" y="31089"/>
                </a:cubicBezTo>
                <a:close/>
                <a:moveTo>
                  <a:pt x="12973533" y="14862"/>
                </a:moveTo>
                <a:cubicBezTo>
                  <a:pt x="12986030" y="14862"/>
                  <a:pt x="12986030" y="24437"/>
                  <a:pt x="12998526" y="24437"/>
                </a:cubicBezTo>
                <a:cubicBezTo>
                  <a:pt x="12998526" y="27628"/>
                  <a:pt x="12998526" y="30820"/>
                  <a:pt x="12998526" y="30820"/>
                </a:cubicBezTo>
                <a:cubicBezTo>
                  <a:pt x="12998526" y="43587"/>
                  <a:pt x="13023521" y="37203"/>
                  <a:pt x="13023521" y="46779"/>
                </a:cubicBezTo>
                <a:cubicBezTo>
                  <a:pt x="13048514" y="46779"/>
                  <a:pt x="13073508" y="46779"/>
                  <a:pt x="13067259" y="62737"/>
                </a:cubicBezTo>
                <a:cubicBezTo>
                  <a:pt x="13061011" y="62737"/>
                  <a:pt x="13054762" y="62737"/>
                  <a:pt x="13048514" y="62737"/>
                </a:cubicBezTo>
                <a:cubicBezTo>
                  <a:pt x="13048514" y="69121"/>
                  <a:pt x="13048514" y="72313"/>
                  <a:pt x="13048514" y="75504"/>
                </a:cubicBezTo>
                <a:cubicBezTo>
                  <a:pt x="13029769" y="75504"/>
                  <a:pt x="13023521" y="91462"/>
                  <a:pt x="13011024" y="97846"/>
                </a:cubicBezTo>
                <a:cubicBezTo>
                  <a:pt x="13004775" y="97846"/>
                  <a:pt x="13004775" y="97846"/>
                  <a:pt x="12998526" y="97846"/>
                </a:cubicBezTo>
                <a:cubicBezTo>
                  <a:pt x="12979782" y="97846"/>
                  <a:pt x="12961036" y="97846"/>
                  <a:pt x="12948540" y="91462"/>
                </a:cubicBezTo>
                <a:cubicBezTo>
                  <a:pt x="12948540" y="88271"/>
                  <a:pt x="12948540" y="85079"/>
                  <a:pt x="12942292" y="85079"/>
                </a:cubicBezTo>
                <a:cubicBezTo>
                  <a:pt x="12942292" y="69121"/>
                  <a:pt x="12936043" y="49970"/>
                  <a:pt x="12948540" y="43587"/>
                </a:cubicBezTo>
                <a:cubicBezTo>
                  <a:pt x="12954789" y="43587"/>
                  <a:pt x="12954789" y="43587"/>
                  <a:pt x="12954789" y="43587"/>
                </a:cubicBezTo>
                <a:cubicBezTo>
                  <a:pt x="12948540" y="24437"/>
                  <a:pt x="12973533" y="24437"/>
                  <a:pt x="12973533" y="14862"/>
                </a:cubicBezTo>
                <a:close/>
                <a:moveTo>
                  <a:pt x="12106592" y="274"/>
                </a:moveTo>
                <a:cubicBezTo>
                  <a:pt x="12111219" y="829"/>
                  <a:pt x="12117126" y="2241"/>
                  <a:pt x="12125001" y="4662"/>
                </a:cubicBezTo>
                <a:cubicBezTo>
                  <a:pt x="12125001" y="14346"/>
                  <a:pt x="12118700" y="24031"/>
                  <a:pt x="12106100" y="24031"/>
                </a:cubicBezTo>
                <a:cubicBezTo>
                  <a:pt x="12106100" y="36943"/>
                  <a:pt x="12106100" y="46627"/>
                  <a:pt x="12099799" y="53083"/>
                </a:cubicBezTo>
                <a:cubicBezTo>
                  <a:pt x="12080899" y="49856"/>
                  <a:pt x="12068297" y="53083"/>
                  <a:pt x="12055696" y="59539"/>
                </a:cubicBezTo>
                <a:cubicBezTo>
                  <a:pt x="12055696" y="59539"/>
                  <a:pt x="12049397" y="59539"/>
                  <a:pt x="12049397" y="59539"/>
                </a:cubicBezTo>
                <a:cubicBezTo>
                  <a:pt x="12024194" y="62768"/>
                  <a:pt x="12030495" y="46627"/>
                  <a:pt x="12030495" y="36943"/>
                </a:cubicBezTo>
                <a:cubicBezTo>
                  <a:pt x="12036795" y="36943"/>
                  <a:pt x="12043096" y="36943"/>
                  <a:pt x="12049397" y="36943"/>
                </a:cubicBezTo>
                <a:cubicBezTo>
                  <a:pt x="12055696" y="27259"/>
                  <a:pt x="12080899" y="30487"/>
                  <a:pt x="12080899" y="14346"/>
                </a:cubicBezTo>
                <a:cubicBezTo>
                  <a:pt x="12090349" y="4662"/>
                  <a:pt x="12092711" y="-1391"/>
                  <a:pt x="12106592" y="274"/>
                </a:cubicBezTo>
                <a:close/>
              </a:path>
            </a:pathLst>
          </a:custGeom>
        </p:spPr>
        <p:txBody>
          <a:bodyPr wrap="square" tIns="914400">
            <a:noAutofit/>
          </a:bodyPr>
          <a:lstStyle>
            <a:lvl1pPr algn="ctr">
              <a:defRPr/>
            </a:lvl1pPr>
          </a:lstStyle>
          <a:p>
            <a:endParaRPr lang="ko-KR" altLang="en-US"/>
          </a:p>
        </p:txBody>
      </p:sp>
      <p:sp>
        <p:nvSpPr>
          <p:cNvPr id="3" name="Arc 2"/>
          <p:cNvSpPr/>
          <p:nvPr userDrawn="1"/>
        </p:nvSpPr>
        <p:spPr>
          <a:xfrm>
            <a:off x="2039257" y="-6004798"/>
            <a:ext cx="14209486" cy="14209486"/>
          </a:xfrm>
          <a:prstGeom prst="arc">
            <a:avLst>
              <a:gd name="adj1" fmla="val 1155025"/>
              <a:gd name="adj2" fmla="val 9653283"/>
            </a:avLst>
          </a:prstGeom>
          <a:ln w="114300" cap="rnd">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Tree>
    <p:extLst>
      <p:ext uri="{BB962C8B-B14F-4D97-AF65-F5344CB8AC3E}">
        <p14:creationId xmlns:p14="http://schemas.microsoft.com/office/powerpoint/2010/main" val="1646085067"/>
      </p:ext>
    </p:extLst>
  </p:cSld>
  <p:clrMapOvr>
    <a:masterClrMapping/>
  </p:clrMapOvr>
  <p:extLst mod="1">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8_Picture_Layout">
    <p:spTree>
      <p:nvGrpSpPr>
        <p:cNvPr id="1" name=""/>
        <p:cNvGrpSpPr/>
        <p:nvPr/>
      </p:nvGrpSpPr>
      <p:grpSpPr>
        <a:xfrm>
          <a:off x="0" y="0"/>
          <a:ext cx="0" cy="0"/>
          <a:chOff x="0" y="0"/>
          <a:chExt cx="0" cy="0"/>
        </a:xfrm>
      </p:grpSpPr>
      <p:sp>
        <p:nvSpPr>
          <p:cNvPr id="3" name="Picture Placeholder 9"/>
          <p:cNvSpPr>
            <a:spLocks noGrp="1"/>
          </p:cNvSpPr>
          <p:nvPr>
            <p:ph type="pic" sz="quarter" idx="10"/>
          </p:nvPr>
        </p:nvSpPr>
        <p:spPr>
          <a:xfrm>
            <a:off x="9944101" y="3284990"/>
            <a:ext cx="8066995" cy="6154515"/>
          </a:xfrm>
          <a:custGeom>
            <a:avLst/>
            <a:gdLst>
              <a:gd name="connsiteX0" fmla="*/ 5825978 w 9187543"/>
              <a:gd name="connsiteY0" fmla="*/ 6873145 h 6966861"/>
              <a:gd name="connsiteX1" fmla="*/ 5860659 w 9187543"/>
              <a:gd name="connsiteY1" fmla="*/ 6873145 h 6966861"/>
              <a:gd name="connsiteX2" fmla="*/ 5860659 w 9187543"/>
              <a:gd name="connsiteY2" fmla="*/ 6882062 h 6966861"/>
              <a:gd name="connsiteX3" fmla="*/ 5825978 w 9187543"/>
              <a:gd name="connsiteY3" fmla="*/ 6882062 h 6966861"/>
              <a:gd name="connsiteX4" fmla="*/ 5555484 w 9187543"/>
              <a:gd name="connsiteY4" fmla="*/ 6748339 h 6966861"/>
              <a:gd name="connsiteX5" fmla="*/ 5574559 w 9187543"/>
              <a:gd name="connsiteY5" fmla="*/ 6772856 h 6966861"/>
              <a:gd name="connsiteX6" fmla="*/ 5708069 w 9187543"/>
              <a:gd name="connsiteY6" fmla="*/ 6797373 h 6966861"/>
              <a:gd name="connsiteX7" fmla="*/ 5612704 w 9187543"/>
              <a:gd name="connsiteY7" fmla="*/ 6797373 h 6966861"/>
              <a:gd name="connsiteX8" fmla="*/ 5593629 w 9187543"/>
              <a:gd name="connsiteY8" fmla="*/ 6772856 h 6966861"/>
              <a:gd name="connsiteX9" fmla="*/ 5555484 w 9187543"/>
              <a:gd name="connsiteY9" fmla="*/ 6772856 h 6966861"/>
              <a:gd name="connsiteX10" fmla="*/ 5555484 w 9187543"/>
              <a:gd name="connsiteY10" fmla="*/ 6748339 h 6966861"/>
              <a:gd name="connsiteX11" fmla="*/ 5879187 w 9187543"/>
              <a:gd name="connsiteY11" fmla="*/ 6734967 h 6966861"/>
              <a:gd name="connsiteX12" fmla="*/ 5923077 w 9187543"/>
              <a:gd name="connsiteY12" fmla="*/ 6775085 h 6966861"/>
              <a:gd name="connsiteX13" fmla="*/ 5860654 w 9187543"/>
              <a:gd name="connsiteY13" fmla="*/ 6751315 h 6966861"/>
              <a:gd name="connsiteX14" fmla="*/ 5879187 w 9187543"/>
              <a:gd name="connsiteY14" fmla="*/ 6734967 h 6966861"/>
              <a:gd name="connsiteX15" fmla="*/ 5784363 w 9187543"/>
              <a:gd name="connsiteY15" fmla="*/ 6721597 h 6966861"/>
              <a:gd name="connsiteX16" fmla="*/ 5825978 w 9187543"/>
              <a:gd name="connsiteY16" fmla="*/ 6748344 h 6966861"/>
              <a:gd name="connsiteX17" fmla="*/ 5784363 w 9187543"/>
              <a:gd name="connsiteY17" fmla="*/ 6721597 h 6966861"/>
              <a:gd name="connsiteX18" fmla="*/ 5393859 w 9187543"/>
              <a:gd name="connsiteY18" fmla="*/ 6721597 h 6966861"/>
              <a:gd name="connsiteX19" fmla="*/ 5419745 w 9187543"/>
              <a:gd name="connsiteY19" fmla="*/ 6727544 h 6966861"/>
              <a:gd name="connsiteX20" fmla="*/ 5438571 w 9187543"/>
              <a:gd name="connsiteY20" fmla="*/ 6751315 h 6966861"/>
              <a:gd name="connsiteX21" fmla="*/ 5513874 w 9187543"/>
              <a:gd name="connsiteY21" fmla="*/ 6727544 h 6966861"/>
              <a:gd name="connsiteX22" fmla="*/ 5513874 w 9187543"/>
              <a:gd name="connsiteY22" fmla="*/ 6775085 h 6966861"/>
              <a:gd name="connsiteX23" fmla="*/ 5400919 w 9187543"/>
              <a:gd name="connsiteY23" fmla="*/ 6751315 h 6966861"/>
              <a:gd name="connsiteX24" fmla="*/ 5382094 w 9187543"/>
              <a:gd name="connsiteY24" fmla="*/ 6751315 h 6966861"/>
              <a:gd name="connsiteX25" fmla="*/ 5393859 w 9187543"/>
              <a:gd name="connsiteY25" fmla="*/ 6721597 h 6966861"/>
              <a:gd name="connsiteX26" fmla="*/ 5146281 w 9187543"/>
              <a:gd name="connsiteY26" fmla="*/ 6703767 h 6966861"/>
              <a:gd name="connsiteX27" fmla="*/ 5146281 w 9187543"/>
              <a:gd name="connsiteY27" fmla="*/ 6721597 h 6966861"/>
              <a:gd name="connsiteX28" fmla="*/ 5132409 w 9187543"/>
              <a:gd name="connsiteY28" fmla="*/ 6721597 h 6966861"/>
              <a:gd name="connsiteX29" fmla="*/ 5304686 w 9187543"/>
              <a:gd name="connsiteY29" fmla="*/ 6694852 h 6966861"/>
              <a:gd name="connsiteX30" fmla="*/ 5322645 w 9187543"/>
              <a:gd name="connsiteY30" fmla="*/ 6700797 h 6966861"/>
              <a:gd name="connsiteX31" fmla="*/ 5322645 w 9187543"/>
              <a:gd name="connsiteY31" fmla="*/ 6724567 h 6966861"/>
              <a:gd name="connsiteX32" fmla="*/ 5382094 w 9187543"/>
              <a:gd name="connsiteY32" fmla="*/ 6700797 h 6966861"/>
              <a:gd name="connsiteX33" fmla="*/ 5362277 w 9187543"/>
              <a:gd name="connsiteY33" fmla="*/ 6748339 h 6966861"/>
              <a:gd name="connsiteX34" fmla="*/ 5243380 w 9187543"/>
              <a:gd name="connsiteY34" fmla="*/ 6748339 h 6966861"/>
              <a:gd name="connsiteX35" fmla="*/ 5304686 w 9187543"/>
              <a:gd name="connsiteY35" fmla="*/ 6694852 h 6966861"/>
              <a:gd name="connsiteX36" fmla="*/ 5202198 w 9187543"/>
              <a:gd name="connsiteY36" fmla="*/ 6691974 h 6966861"/>
              <a:gd name="connsiteX37" fmla="*/ 5213903 w 9187543"/>
              <a:gd name="connsiteY37" fmla="*/ 6693182 h 6966861"/>
              <a:gd name="connsiteX38" fmla="*/ 5229509 w 9187543"/>
              <a:gd name="connsiteY38" fmla="*/ 6725163 h 6966861"/>
              <a:gd name="connsiteX39" fmla="*/ 5167085 w 9187543"/>
              <a:gd name="connsiteY39" fmla="*/ 6725163 h 6966861"/>
              <a:gd name="connsiteX40" fmla="*/ 5167085 w 9187543"/>
              <a:gd name="connsiteY40" fmla="*/ 6700201 h 6966861"/>
              <a:gd name="connsiteX41" fmla="*/ 5202198 w 9187543"/>
              <a:gd name="connsiteY41" fmla="*/ 6691974 h 6966861"/>
              <a:gd name="connsiteX42" fmla="*/ 5132409 w 9187543"/>
              <a:gd name="connsiteY42" fmla="*/ 6677021 h 6966861"/>
              <a:gd name="connsiteX43" fmla="*/ 5093875 w 9187543"/>
              <a:gd name="connsiteY43" fmla="*/ 6724567 h 6966861"/>
              <a:gd name="connsiteX44" fmla="*/ 5036079 w 9187543"/>
              <a:gd name="connsiteY44" fmla="*/ 6724567 h 6966861"/>
              <a:gd name="connsiteX45" fmla="*/ 5036079 w 9187543"/>
              <a:gd name="connsiteY45" fmla="*/ 6700797 h 6966861"/>
              <a:gd name="connsiteX46" fmla="*/ 5113142 w 9187543"/>
              <a:gd name="connsiteY46" fmla="*/ 6700797 h 6966861"/>
              <a:gd name="connsiteX47" fmla="*/ 5132409 w 9187543"/>
              <a:gd name="connsiteY47" fmla="*/ 6677021 h 6966861"/>
              <a:gd name="connsiteX48" fmla="*/ 4875787 w 9187543"/>
              <a:gd name="connsiteY48" fmla="*/ 6677021 h 6966861"/>
              <a:gd name="connsiteX49" fmla="*/ 4917401 w 9187543"/>
              <a:gd name="connsiteY49" fmla="*/ 6699309 h 6966861"/>
              <a:gd name="connsiteX50" fmla="*/ 4896595 w 9187543"/>
              <a:gd name="connsiteY50" fmla="*/ 6699309 h 6966861"/>
              <a:gd name="connsiteX51" fmla="*/ 4875787 w 9187543"/>
              <a:gd name="connsiteY51" fmla="*/ 6721597 h 6966861"/>
              <a:gd name="connsiteX52" fmla="*/ 4875787 w 9187543"/>
              <a:gd name="connsiteY52" fmla="*/ 6699309 h 6966861"/>
              <a:gd name="connsiteX53" fmla="*/ 4571608 w 9187543"/>
              <a:gd name="connsiteY53" fmla="*/ 6675241 h 6966861"/>
              <a:gd name="connsiteX54" fmla="*/ 4590433 w 9187543"/>
              <a:gd name="connsiteY54" fmla="*/ 6700201 h 6966861"/>
              <a:gd name="connsiteX55" fmla="*/ 4646911 w 9187543"/>
              <a:gd name="connsiteY55" fmla="*/ 6675241 h 6966861"/>
              <a:gd name="connsiteX56" fmla="*/ 4646911 w 9187543"/>
              <a:gd name="connsiteY56" fmla="*/ 6700201 h 6966861"/>
              <a:gd name="connsiteX57" fmla="*/ 4590433 w 9187543"/>
              <a:gd name="connsiteY57" fmla="*/ 6725163 h 6966861"/>
              <a:gd name="connsiteX58" fmla="*/ 4571608 w 9187543"/>
              <a:gd name="connsiteY58" fmla="*/ 6700201 h 6966861"/>
              <a:gd name="connsiteX59" fmla="*/ 4515131 w 9187543"/>
              <a:gd name="connsiteY59" fmla="*/ 6750124 h 6966861"/>
              <a:gd name="connsiteX60" fmla="*/ 4552782 w 9187543"/>
              <a:gd name="connsiteY60" fmla="*/ 6725163 h 6966861"/>
              <a:gd name="connsiteX61" fmla="*/ 4571608 w 9187543"/>
              <a:gd name="connsiteY61" fmla="*/ 6675241 h 6966861"/>
              <a:gd name="connsiteX62" fmla="*/ 4822905 w 9187543"/>
              <a:gd name="connsiteY62" fmla="*/ 6670338 h 6966861"/>
              <a:gd name="connsiteX63" fmla="*/ 4861919 w 9187543"/>
              <a:gd name="connsiteY63" fmla="*/ 6703767 h 6966861"/>
              <a:gd name="connsiteX64" fmla="*/ 4799496 w 9187543"/>
              <a:gd name="connsiteY64" fmla="*/ 6703767 h 6966861"/>
              <a:gd name="connsiteX65" fmla="*/ 4799496 w 9187543"/>
              <a:gd name="connsiteY65" fmla="*/ 6677026 h 6966861"/>
              <a:gd name="connsiteX66" fmla="*/ 4822905 w 9187543"/>
              <a:gd name="connsiteY66" fmla="*/ 6670338 h 6966861"/>
              <a:gd name="connsiteX67" fmla="*/ 4681587 w 9187543"/>
              <a:gd name="connsiteY67" fmla="*/ 6670338 h 6966861"/>
              <a:gd name="connsiteX68" fmla="*/ 4702397 w 9187543"/>
              <a:gd name="connsiteY68" fmla="*/ 6677026 h 6966861"/>
              <a:gd name="connsiteX69" fmla="*/ 4646911 w 9187543"/>
              <a:gd name="connsiteY69" fmla="*/ 6703767 h 6966861"/>
              <a:gd name="connsiteX70" fmla="*/ 4681587 w 9187543"/>
              <a:gd name="connsiteY70" fmla="*/ 6670338 h 6966861"/>
              <a:gd name="connsiteX71" fmla="*/ 5652583 w 9187543"/>
              <a:gd name="connsiteY71" fmla="*/ 6650279 h 6966861"/>
              <a:gd name="connsiteX72" fmla="*/ 5673393 w 9187543"/>
              <a:gd name="connsiteY72" fmla="*/ 6650279 h 6966861"/>
              <a:gd name="connsiteX73" fmla="*/ 5673393 w 9187543"/>
              <a:gd name="connsiteY73" fmla="*/ 6677026 h 6966861"/>
              <a:gd name="connsiteX74" fmla="*/ 5382094 w 9187543"/>
              <a:gd name="connsiteY74" fmla="*/ 6650279 h 6966861"/>
              <a:gd name="connsiteX75" fmla="*/ 5402903 w 9187543"/>
              <a:gd name="connsiteY75" fmla="*/ 6650279 h 6966861"/>
              <a:gd name="connsiteX76" fmla="*/ 5382094 w 9187543"/>
              <a:gd name="connsiteY76" fmla="*/ 6650279 h 6966861"/>
              <a:gd name="connsiteX77" fmla="*/ 2274906 w 9187543"/>
              <a:gd name="connsiteY77" fmla="*/ 6650279 h 6966861"/>
              <a:gd name="connsiteX78" fmla="*/ 2295715 w 9187543"/>
              <a:gd name="connsiteY78" fmla="*/ 6650279 h 6966861"/>
              <a:gd name="connsiteX79" fmla="*/ 2274906 w 9187543"/>
              <a:gd name="connsiteY79" fmla="*/ 6677026 h 6966861"/>
              <a:gd name="connsiteX80" fmla="*/ 1983607 w 9187543"/>
              <a:gd name="connsiteY80" fmla="*/ 6650279 h 6966861"/>
              <a:gd name="connsiteX81" fmla="*/ 2003547 w 9187543"/>
              <a:gd name="connsiteY81" fmla="*/ 6650279 h 6966861"/>
              <a:gd name="connsiteX82" fmla="*/ 2143130 w 9187543"/>
              <a:gd name="connsiteY82" fmla="*/ 6650279 h 6966861"/>
              <a:gd name="connsiteX83" fmla="*/ 2143130 w 9187543"/>
              <a:gd name="connsiteY83" fmla="*/ 6674055 h 6966861"/>
              <a:gd name="connsiteX84" fmla="*/ 2123190 w 9187543"/>
              <a:gd name="connsiteY84" fmla="*/ 6674055 h 6966861"/>
              <a:gd name="connsiteX85" fmla="*/ 2063366 w 9187543"/>
              <a:gd name="connsiteY85" fmla="*/ 6697826 h 6966861"/>
              <a:gd name="connsiteX86" fmla="*/ 1983607 w 9187543"/>
              <a:gd name="connsiteY86" fmla="*/ 6650279 h 6966861"/>
              <a:gd name="connsiteX87" fmla="*/ 1934623 w 9187543"/>
              <a:gd name="connsiteY87" fmla="*/ 6636070 h 6966861"/>
              <a:gd name="connsiteX88" fmla="*/ 1948931 w 9187543"/>
              <a:gd name="connsiteY88" fmla="*/ 6636909 h 6966861"/>
              <a:gd name="connsiteX89" fmla="*/ 1969735 w 9187543"/>
              <a:gd name="connsiteY89" fmla="*/ 6703767 h 6966861"/>
              <a:gd name="connsiteX90" fmla="*/ 1928121 w 9187543"/>
              <a:gd name="connsiteY90" fmla="*/ 6650279 h 6966861"/>
              <a:gd name="connsiteX91" fmla="*/ 1934623 w 9187543"/>
              <a:gd name="connsiteY91" fmla="*/ 6636070 h 6966861"/>
              <a:gd name="connsiteX92" fmla="*/ 2370271 w 9187543"/>
              <a:gd name="connsiteY92" fmla="*/ 6623532 h 6966861"/>
              <a:gd name="connsiteX93" fmla="*/ 2408416 w 9187543"/>
              <a:gd name="connsiteY93" fmla="*/ 6703767 h 6966861"/>
              <a:gd name="connsiteX94" fmla="*/ 2370271 w 9187543"/>
              <a:gd name="connsiteY94" fmla="*/ 6650279 h 6966861"/>
              <a:gd name="connsiteX95" fmla="*/ 2351196 w 9187543"/>
              <a:gd name="connsiteY95" fmla="*/ 6650279 h 6966861"/>
              <a:gd name="connsiteX96" fmla="*/ 2370271 w 9187543"/>
              <a:gd name="connsiteY96" fmla="*/ 6623532 h 6966861"/>
              <a:gd name="connsiteX97" fmla="*/ 1872636 w 9187543"/>
              <a:gd name="connsiteY97" fmla="*/ 6623532 h 6966861"/>
              <a:gd name="connsiteX98" fmla="*/ 1886507 w 9187543"/>
              <a:gd name="connsiteY98" fmla="*/ 6623532 h 6966861"/>
              <a:gd name="connsiteX99" fmla="*/ 1886507 w 9187543"/>
              <a:gd name="connsiteY99" fmla="*/ 6650279 h 6966861"/>
              <a:gd name="connsiteX100" fmla="*/ 1872636 w 9187543"/>
              <a:gd name="connsiteY100" fmla="*/ 6650279 h 6966861"/>
              <a:gd name="connsiteX101" fmla="*/ 5340479 w 9187543"/>
              <a:gd name="connsiteY101" fmla="*/ 6578961 h 6966861"/>
              <a:gd name="connsiteX102" fmla="*/ 5402903 w 9187543"/>
              <a:gd name="connsiteY102" fmla="*/ 6578961 h 6966861"/>
              <a:gd name="connsiteX103" fmla="*/ 5340479 w 9187543"/>
              <a:gd name="connsiteY103" fmla="*/ 6596791 h 6966861"/>
              <a:gd name="connsiteX104" fmla="*/ 173390 w 9187543"/>
              <a:gd name="connsiteY104" fmla="*/ 6525473 h 6966861"/>
              <a:gd name="connsiteX105" fmla="*/ 194199 w 9187543"/>
              <a:gd name="connsiteY105" fmla="*/ 6525473 h 6966861"/>
              <a:gd name="connsiteX106" fmla="*/ 194199 w 9187543"/>
              <a:gd name="connsiteY106" fmla="*/ 6552220 h 6966861"/>
              <a:gd name="connsiteX107" fmla="*/ 173390 w 9187543"/>
              <a:gd name="connsiteY107" fmla="*/ 6525473 h 6966861"/>
              <a:gd name="connsiteX108" fmla="*/ 5576293 w 9187543"/>
              <a:gd name="connsiteY108" fmla="*/ 6498726 h 6966861"/>
              <a:gd name="connsiteX109" fmla="*/ 5631779 w 9187543"/>
              <a:gd name="connsiteY109" fmla="*/ 6498726 h 6966861"/>
              <a:gd name="connsiteX110" fmla="*/ 5631779 w 9187543"/>
              <a:gd name="connsiteY110" fmla="*/ 6525473 h 6966861"/>
              <a:gd name="connsiteX111" fmla="*/ 5576293 w 9187543"/>
              <a:gd name="connsiteY111" fmla="*/ 6498726 h 6966861"/>
              <a:gd name="connsiteX112" fmla="*/ 4705920 w 9187543"/>
              <a:gd name="connsiteY112" fmla="*/ 6471615 h 6966861"/>
              <a:gd name="connsiteX113" fmla="*/ 4723205 w 9187543"/>
              <a:gd name="connsiteY113" fmla="*/ 6477931 h 6966861"/>
              <a:gd name="connsiteX114" fmla="*/ 4646911 w 9187543"/>
              <a:gd name="connsiteY114" fmla="*/ 6501703 h 6966861"/>
              <a:gd name="connsiteX115" fmla="*/ 4705920 w 9187543"/>
              <a:gd name="connsiteY115" fmla="*/ 6471615 h 6966861"/>
              <a:gd name="connsiteX116" fmla="*/ 5323194 w 9187543"/>
              <a:gd name="connsiteY116" fmla="*/ 6465649 h 6966861"/>
              <a:gd name="connsiteX117" fmla="*/ 5340479 w 9187543"/>
              <a:gd name="connsiteY117" fmla="*/ 6478673 h 6966861"/>
              <a:gd name="connsiteX118" fmla="*/ 5302330 w 9187543"/>
              <a:gd name="connsiteY118" fmla="*/ 6503191 h 6966861"/>
              <a:gd name="connsiteX119" fmla="*/ 5302330 w 9187543"/>
              <a:gd name="connsiteY119" fmla="*/ 6527703 h 6966861"/>
              <a:gd name="connsiteX120" fmla="*/ 5264185 w 9187543"/>
              <a:gd name="connsiteY120" fmla="*/ 6527703 h 6966861"/>
              <a:gd name="connsiteX121" fmla="*/ 5302330 w 9187543"/>
              <a:gd name="connsiteY121" fmla="*/ 6466414 h 6966861"/>
              <a:gd name="connsiteX122" fmla="*/ 5323194 w 9187543"/>
              <a:gd name="connsiteY122" fmla="*/ 6465649 h 6966861"/>
              <a:gd name="connsiteX123" fmla="*/ 5382094 w 9187543"/>
              <a:gd name="connsiteY123" fmla="*/ 6454155 h 6966861"/>
              <a:gd name="connsiteX124" fmla="*/ 5382094 w 9187543"/>
              <a:gd name="connsiteY124" fmla="*/ 6471985 h 6966861"/>
              <a:gd name="connsiteX125" fmla="*/ 5340479 w 9187543"/>
              <a:gd name="connsiteY125" fmla="*/ 6471985 h 6966861"/>
              <a:gd name="connsiteX126" fmla="*/ 5264185 w 9187543"/>
              <a:gd name="connsiteY126" fmla="*/ 6454155 h 6966861"/>
              <a:gd name="connsiteX127" fmla="*/ 5208699 w 9187543"/>
              <a:gd name="connsiteY127" fmla="*/ 6476443 h 6966861"/>
              <a:gd name="connsiteX128" fmla="*/ 5264185 w 9187543"/>
              <a:gd name="connsiteY128" fmla="*/ 6454155 h 6966861"/>
              <a:gd name="connsiteX129" fmla="*/ 219303 w 9187543"/>
              <a:gd name="connsiteY129" fmla="*/ 6398219 h 6966861"/>
              <a:gd name="connsiteX130" fmla="*/ 212129 w 9187543"/>
              <a:gd name="connsiteY130" fmla="*/ 6426061 h 6966861"/>
              <a:gd name="connsiteX131" fmla="*/ 212129 w 9187543"/>
              <a:gd name="connsiteY131" fmla="*/ 6401117 h 6966861"/>
              <a:gd name="connsiteX132" fmla="*/ 5968580 w 9187543"/>
              <a:gd name="connsiteY132" fmla="*/ 6117390 h 6966861"/>
              <a:gd name="connsiteX133" fmla="*/ 5972289 w 9187543"/>
              <a:gd name="connsiteY133" fmla="*/ 6120989 h 6966861"/>
              <a:gd name="connsiteX134" fmla="*/ 5958937 w 9187543"/>
              <a:gd name="connsiteY134" fmla="*/ 6126745 h 6966861"/>
              <a:gd name="connsiteX135" fmla="*/ 5968580 w 9187543"/>
              <a:gd name="connsiteY135" fmla="*/ 6117390 h 6966861"/>
              <a:gd name="connsiteX136" fmla="*/ 5881463 w 9187543"/>
              <a:gd name="connsiteY136" fmla="*/ 6106479 h 6966861"/>
              <a:gd name="connsiteX137" fmla="*/ 5902273 w 9187543"/>
              <a:gd name="connsiteY137" fmla="*/ 6106479 h 6966861"/>
              <a:gd name="connsiteX138" fmla="*/ 5902273 w 9187543"/>
              <a:gd name="connsiteY138" fmla="*/ 6115396 h 6966861"/>
              <a:gd name="connsiteX139" fmla="*/ 5881463 w 9187543"/>
              <a:gd name="connsiteY139" fmla="*/ 6115396 h 6966861"/>
              <a:gd name="connsiteX140" fmla="*/ 5537825 w 9187543"/>
              <a:gd name="connsiteY140" fmla="*/ 5993785 h 6966861"/>
              <a:gd name="connsiteX141" fmla="*/ 5546816 w 9187543"/>
              <a:gd name="connsiteY141" fmla="*/ 5994210 h 6966861"/>
              <a:gd name="connsiteX142" fmla="*/ 5552173 w 9187543"/>
              <a:gd name="connsiteY142" fmla="*/ 5995982 h 6966861"/>
              <a:gd name="connsiteX143" fmla="*/ 5549272 w 9187543"/>
              <a:gd name="connsiteY143" fmla="*/ 5998389 h 6966861"/>
              <a:gd name="connsiteX144" fmla="*/ 5537873 w 9187543"/>
              <a:gd name="connsiteY144" fmla="*/ 5994471 h 6966861"/>
              <a:gd name="connsiteX145" fmla="*/ 5576293 w 9187543"/>
              <a:gd name="connsiteY145" fmla="*/ 5981673 h 6966861"/>
              <a:gd name="connsiteX146" fmla="*/ 5576293 w 9187543"/>
              <a:gd name="connsiteY146" fmla="*/ 6003961 h 6966861"/>
              <a:gd name="connsiteX147" fmla="*/ 5552173 w 9187543"/>
              <a:gd name="connsiteY147" fmla="*/ 5995982 h 6966861"/>
              <a:gd name="connsiteX148" fmla="*/ 5561861 w 9187543"/>
              <a:gd name="connsiteY148" fmla="*/ 5987941 h 6966861"/>
              <a:gd name="connsiteX149" fmla="*/ 5576293 w 9187543"/>
              <a:gd name="connsiteY149" fmla="*/ 5981673 h 6966861"/>
              <a:gd name="connsiteX150" fmla="*/ 5458384 w 9187543"/>
              <a:gd name="connsiteY150" fmla="*/ 5981673 h 6966861"/>
              <a:gd name="connsiteX151" fmla="*/ 5536990 w 9187543"/>
              <a:gd name="connsiteY151" fmla="*/ 5981673 h 6966861"/>
              <a:gd name="connsiteX152" fmla="*/ 5537825 w 9187543"/>
              <a:gd name="connsiteY152" fmla="*/ 5993785 h 6966861"/>
              <a:gd name="connsiteX153" fmla="*/ 5517338 w 9187543"/>
              <a:gd name="connsiteY153" fmla="*/ 5992817 h 6966861"/>
              <a:gd name="connsiteX154" fmla="*/ 5458384 w 9187543"/>
              <a:gd name="connsiteY154" fmla="*/ 5981673 h 6966861"/>
              <a:gd name="connsiteX155" fmla="*/ 5586919 w 9187543"/>
              <a:gd name="connsiteY155" fmla="*/ 5953438 h 6966861"/>
              <a:gd name="connsiteX156" fmla="*/ 5586591 w 9187543"/>
              <a:gd name="connsiteY156" fmla="*/ 5954510 h 6966861"/>
              <a:gd name="connsiteX157" fmla="*/ 5576293 w 9187543"/>
              <a:gd name="connsiteY157" fmla="*/ 5954931 h 6966861"/>
              <a:gd name="connsiteX158" fmla="*/ 5637848 w 9187543"/>
              <a:gd name="connsiteY158" fmla="*/ 5941930 h 6966861"/>
              <a:gd name="connsiteX159" fmla="*/ 5652588 w 9187543"/>
              <a:gd name="connsiteY159" fmla="*/ 5943043 h 6966861"/>
              <a:gd name="connsiteX160" fmla="*/ 5687264 w 9187543"/>
              <a:gd name="connsiteY160" fmla="*/ 5951961 h 6966861"/>
              <a:gd name="connsiteX161" fmla="*/ 5631779 w 9187543"/>
              <a:gd name="connsiteY161" fmla="*/ 5999502 h 6966861"/>
              <a:gd name="connsiteX162" fmla="*/ 5631779 w 9187543"/>
              <a:gd name="connsiteY162" fmla="*/ 5975731 h 6966861"/>
              <a:gd name="connsiteX163" fmla="*/ 5631779 w 9187543"/>
              <a:gd name="connsiteY163" fmla="*/ 5951961 h 6966861"/>
              <a:gd name="connsiteX164" fmla="*/ 5637848 w 9187543"/>
              <a:gd name="connsiteY164" fmla="*/ 5941930 h 6966861"/>
              <a:gd name="connsiteX165" fmla="*/ 5600676 w 9187543"/>
              <a:gd name="connsiteY165" fmla="*/ 5913561 h 6966861"/>
              <a:gd name="connsiteX166" fmla="*/ 5610973 w 9187543"/>
              <a:gd name="connsiteY166" fmla="*/ 5928184 h 6966861"/>
              <a:gd name="connsiteX167" fmla="*/ 5600135 w 9187543"/>
              <a:gd name="connsiteY167" fmla="*/ 5951584 h 6966861"/>
              <a:gd name="connsiteX168" fmla="*/ 5586919 w 9187543"/>
              <a:gd name="connsiteY168" fmla="*/ 5953438 h 6966861"/>
              <a:gd name="connsiteX169" fmla="*/ 5593633 w 9187543"/>
              <a:gd name="connsiteY169" fmla="*/ 5931531 h 6966861"/>
              <a:gd name="connsiteX170" fmla="*/ 5600676 w 9187543"/>
              <a:gd name="connsiteY170" fmla="*/ 5913561 h 6966861"/>
              <a:gd name="connsiteX171" fmla="*/ 5479193 w 9187543"/>
              <a:gd name="connsiteY171" fmla="*/ 5901443 h 6966861"/>
              <a:gd name="connsiteX172" fmla="*/ 5479193 w 9187543"/>
              <a:gd name="connsiteY172" fmla="*/ 5928190 h 6966861"/>
              <a:gd name="connsiteX173" fmla="*/ 5458384 w 9187543"/>
              <a:gd name="connsiteY173" fmla="*/ 5928190 h 6966861"/>
              <a:gd name="connsiteX174" fmla="*/ 5479193 w 9187543"/>
              <a:gd name="connsiteY174" fmla="*/ 5901443 h 6966861"/>
              <a:gd name="connsiteX175" fmla="*/ 5949086 w 9187543"/>
              <a:gd name="connsiteY175" fmla="*/ 5894339 h 6966861"/>
              <a:gd name="connsiteX176" fmla="*/ 5960069 w 9187543"/>
              <a:gd name="connsiteY176" fmla="*/ 5901443 h 6966861"/>
              <a:gd name="connsiteX177" fmla="*/ 5941571 w 9187543"/>
              <a:gd name="connsiteY177" fmla="*/ 5954931 h 6966861"/>
              <a:gd name="connsiteX178" fmla="*/ 5923077 w 9187543"/>
              <a:gd name="connsiteY178" fmla="*/ 5928190 h 6966861"/>
              <a:gd name="connsiteX179" fmla="*/ 5949086 w 9187543"/>
              <a:gd name="connsiteY179" fmla="*/ 5894339 h 6966861"/>
              <a:gd name="connsiteX180" fmla="*/ 5416770 w 9187543"/>
              <a:gd name="connsiteY180" fmla="*/ 5874696 h 6966861"/>
              <a:gd name="connsiteX181" fmla="*/ 5437579 w 9187543"/>
              <a:gd name="connsiteY181" fmla="*/ 5874696 h 6966861"/>
              <a:gd name="connsiteX182" fmla="*/ 5437579 w 9187543"/>
              <a:gd name="connsiteY182" fmla="*/ 5901443 h 6966861"/>
              <a:gd name="connsiteX183" fmla="*/ 5416770 w 9187543"/>
              <a:gd name="connsiteY183" fmla="*/ 5901443 h 6966861"/>
              <a:gd name="connsiteX184" fmla="*/ 5416770 w 9187543"/>
              <a:gd name="connsiteY184" fmla="*/ 5874696 h 6966861"/>
              <a:gd name="connsiteX185" fmla="*/ 5642796 w 9187543"/>
              <a:gd name="connsiteY185" fmla="*/ 5852500 h 6966861"/>
              <a:gd name="connsiteX186" fmla="*/ 5642184 w 9187543"/>
              <a:gd name="connsiteY186" fmla="*/ 5862813 h 6966861"/>
              <a:gd name="connsiteX187" fmla="*/ 5631779 w 9187543"/>
              <a:gd name="connsiteY187" fmla="*/ 5877672 h 6966861"/>
              <a:gd name="connsiteX188" fmla="*/ 5640558 w 9187543"/>
              <a:gd name="connsiteY188" fmla="*/ 5857613 h 6966861"/>
              <a:gd name="connsiteX189" fmla="*/ 6230198 w 9187543"/>
              <a:gd name="connsiteY189" fmla="*/ 5846621 h 6966861"/>
              <a:gd name="connsiteX190" fmla="*/ 6240411 w 9187543"/>
              <a:gd name="connsiteY190" fmla="*/ 5848061 h 6966861"/>
              <a:gd name="connsiteX191" fmla="*/ 6255261 w 9187543"/>
              <a:gd name="connsiteY191" fmla="*/ 5859618 h 6966861"/>
              <a:gd name="connsiteX192" fmla="*/ 6225557 w 9187543"/>
              <a:gd name="connsiteY192" fmla="*/ 5859618 h 6966861"/>
              <a:gd name="connsiteX193" fmla="*/ 6228272 w 9187543"/>
              <a:gd name="connsiteY193" fmla="*/ 5852017 h 6966861"/>
              <a:gd name="connsiteX194" fmla="*/ 6228925 w 9187543"/>
              <a:gd name="connsiteY194" fmla="*/ 5852369 h 6966861"/>
              <a:gd name="connsiteX195" fmla="*/ 6228472 w 9187543"/>
              <a:gd name="connsiteY195" fmla="*/ 5851454 h 6966861"/>
              <a:gd name="connsiteX196" fmla="*/ 6072253 w 9187543"/>
              <a:gd name="connsiteY196" fmla="*/ 5846613 h 6966861"/>
              <a:gd name="connsiteX197" fmla="*/ 6086947 w 9187543"/>
              <a:gd name="connsiteY197" fmla="*/ 5859618 h 6966861"/>
              <a:gd name="connsiteX198" fmla="*/ 6062197 w 9187543"/>
              <a:gd name="connsiteY198" fmla="*/ 5890437 h 6966861"/>
              <a:gd name="connsiteX199" fmla="*/ 6037443 w 9187543"/>
              <a:gd name="connsiteY199" fmla="*/ 5859618 h 6966861"/>
              <a:gd name="connsiteX200" fmla="*/ 6062197 w 9187543"/>
              <a:gd name="connsiteY200" fmla="*/ 5848061 h 6966861"/>
              <a:gd name="connsiteX201" fmla="*/ 6072253 w 9187543"/>
              <a:gd name="connsiteY201" fmla="*/ 5846613 h 6966861"/>
              <a:gd name="connsiteX202" fmla="*/ 4878329 w 9187543"/>
              <a:gd name="connsiteY202" fmla="*/ 5833489 h 6966861"/>
              <a:gd name="connsiteX203" fmla="*/ 4860648 w 9187543"/>
              <a:gd name="connsiteY203" fmla="*/ 5839144 h 6966861"/>
              <a:gd name="connsiteX204" fmla="*/ 4891209 w 9187543"/>
              <a:gd name="connsiteY204" fmla="*/ 5841783 h 6966861"/>
              <a:gd name="connsiteX205" fmla="*/ 5652588 w 9187543"/>
              <a:gd name="connsiteY205" fmla="*/ 5830125 h 6966861"/>
              <a:gd name="connsiteX206" fmla="*/ 5642796 w 9187543"/>
              <a:gd name="connsiteY206" fmla="*/ 5852500 h 6966861"/>
              <a:gd name="connsiteX207" fmla="*/ 5643484 w 9187543"/>
              <a:gd name="connsiteY207" fmla="*/ 5840897 h 6966861"/>
              <a:gd name="connsiteX208" fmla="*/ 5649075 w 9187543"/>
              <a:gd name="connsiteY208" fmla="*/ 5834282 h 6966861"/>
              <a:gd name="connsiteX209" fmla="*/ 5649738 w 9187543"/>
              <a:gd name="connsiteY209" fmla="*/ 5833937 h 6966861"/>
              <a:gd name="connsiteX210" fmla="*/ 5650600 w 9187543"/>
              <a:gd name="connsiteY210" fmla="*/ 5833489 h 6966861"/>
              <a:gd name="connsiteX211" fmla="*/ 5650145 w 9187543"/>
              <a:gd name="connsiteY211" fmla="*/ 5833016 h 6966861"/>
              <a:gd name="connsiteX212" fmla="*/ 5259165 w 9187543"/>
              <a:gd name="connsiteY212" fmla="*/ 5811431 h 6966861"/>
              <a:gd name="connsiteX213" fmla="*/ 5254119 w 9187543"/>
              <a:gd name="connsiteY213" fmla="*/ 5811981 h 6966861"/>
              <a:gd name="connsiteX214" fmla="*/ 5252857 w 9187543"/>
              <a:gd name="connsiteY214" fmla="*/ 5813397 h 6966861"/>
              <a:gd name="connsiteX215" fmla="*/ 5286484 w 9187543"/>
              <a:gd name="connsiteY215" fmla="*/ 5810443 h 6966861"/>
              <a:gd name="connsiteX216" fmla="*/ 5263534 w 9187543"/>
              <a:gd name="connsiteY216" fmla="*/ 5818237 h 6966861"/>
              <a:gd name="connsiteX217" fmla="*/ 5245979 w 9187543"/>
              <a:gd name="connsiteY217" fmla="*/ 5821095 h 6966861"/>
              <a:gd name="connsiteX218" fmla="*/ 5209298 w 9187543"/>
              <a:gd name="connsiteY218" fmla="*/ 5862168 h 6966861"/>
              <a:gd name="connsiteX219" fmla="*/ 5186239 w 9187543"/>
              <a:gd name="connsiteY219" fmla="*/ 5882148 h 6966861"/>
              <a:gd name="connsiteX220" fmla="*/ 5226127 w 9187543"/>
              <a:gd name="connsiteY220" fmla="*/ 5877313 h 6966861"/>
              <a:gd name="connsiteX221" fmla="*/ 5261380 w 9187543"/>
              <a:gd name="connsiteY221" fmla="*/ 5887837 h 6966861"/>
              <a:gd name="connsiteX222" fmla="*/ 5267091 w 9187543"/>
              <a:gd name="connsiteY222" fmla="*/ 5885175 h 6966861"/>
              <a:gd name="connsiteX223" fmla="*/ 5280643 w 9187543"/>
              <a:gd name="connsiteY223" fmla="*/ 5848061 h 6966861"/>
              <a:gd name="connsiteX224" fmla="*/ 5311859 w 9187543"/>
              <a:gd name="connsiteY224" fmla="*/ 5830395 h 6966861"/>
              <a:gd name="connsiteX225" fmla="*/ 5304065 w 9187543"/>
              <a:gd name="connsiteY225" fmla="*/ 5827155 h 6966861"/>
              <a:gd name="connsiteX226" fmla="*/ 5286484 w 9187543"/>
              <a:gd name="connsiteY226" fmla="*/ 5810443 h 6966861"/>
              <a:gd name="connsiteX227" fmla="*/ 7106736 w 9187543"/>
              <a:gd name="connsiteY227" fmla="*/ 5808253 h 6966861"/>
              <a:gd name="connsiteX228" fmla="*/ 7136445 w 9187543"/>
              <a:gd name="connsiteY228" fmla="*/ 5808253 h 6966861"/>
              <a:gd name="connsiteX229" fmla="*/ 7136445 w 9187543"/>
              <a:gd name="connsiteY229" fmla="*/ 5818529 h 6966861"/>
              <a:gd name="connsiteX230" fmla="*/ 7106736 w 9187543"/>
              <a:gd name="connsiteY230" fmla="*/ 5818529 h 6966861"/>
              <a:gd name="connsiteX231" fmla="*/ 5347203 w 9187543"/>
              <a:gd name="connsiteY231" fmla="*/ 5804810 h 6966861"/>
              <a:gd name="connsiteX232" fmla="*/ 5343757 w 9187543"/>
              <a:gd name="connsiteY232" fmla="*/ 5808399 h 6966861"/>
              <a:gd name="connsiteX233" fmla="*/ 5333109 w 9187543"/>
              <a:gd name="connsiteY233" fmla="*/ 5819467 h 6966861"/>
              <a:gd name="connsiteX234" fmla="*/ 5346981 w 9187543"/>
              <a:gd name="connsiteY234" fmla="*/ 5827155 h 6966861"/>
              <a:gd name="connsiteX235" fmla="*/ 5357711 w 9187543"/>
              <a:gd name="connsiteY235" fmla="*/ 5823437 h 6966861"/>
              <a:gd name="connsiteX236" fmla="*/ 5358777 w 9187543"/>
              <a:gd name="connsiteY236" fmla="*/ 5810330 h 6966861"/>
              <a:gd name="connsiteX237" fmla="*/ 5319627 w 9187543"/>
              <a:gd name="connsiteY237" fmla="*/ 5804810 h 6966861"/>
              <a:gd name="connsiteX238" fmla="*/ 5308792 w 9187543"/>
              <a:gd name="connsiteY238" fmla="*/ 5805995 h 6966861"/>
              <a:gd name="connsiteX239" fmla="*/ 5319627 w 9187543"/>
              <a:gd name="connsiteY239" fmla="*/ 5811998 h 6966861"/>
              <a:gd name="connsiteX240" fmla="*/ 5319627 w 9187543"/>
              <a:gd name="connsiteY240" fmla="*/ 5808399 h 6966861"/>
              <a:gd name="connsiteX241" fmla="*/ 5319627 w 9187543"/>
              <a:gd name="connsiteY241" fmla="*/ 5804810 h 6966861"/>
              <a:gd name="connsiteX242" fmla="*/ 5181717 w 9187543"/>
              <a:gd name="connsiteY242" fmla="*/ 5804810 h 6966861"/>
              <a:gd name="connsiteX243" fmla="*/ 5170843 w 9187543"/>
              <a:gd name="connsiteY243" fmla="*/ 5806225 h 6966861"/>
              <a:gd name="connsiteX244" fmla="*/ 5187895 w 9187543"/>
              <a:gd name="connsiteY244" fmla="*/ 5830125 h 6966861"/>
              <a:gd name="connsiteX245" fmla="*/ 5178357 w 9187543"/>
              <a:gd name="connsiteY245" fmla="*/ 5830125 h 6966861"/>
              <a:gd name="connsiteX246" fmla="*/ 5130255 w 9187543"/>
              <a:gd name="connsiteY246" fmla="*/ 5830125 h 6966861"/>
              <a:gd name="connsiteX247" fmla="*/ 5126559 w 9187543"/>
              <a:gd name="connsiteY247" fmla="*/ 5833489 h 6966861"/>
              <a:gd name="connsiteX248" fmla="*/ 5043815 w 9187543"/>
              <a:gd name="connsiteY248" fmla="*/ 5862168 h 6966861"/>
              <a:gd name="connsiteX249" fmla="*/ 5037826 w 9187543"/>
              <a:gd name="connsiteY249" fmla="*/ 5865312 h 6966861"/>
              <a:gd name="connsiteX250" fmla="*/ 5045331 w 9187543"/>
              <a:gd name="connsiteY250" fmla="*/ 5886668 h 6966861"/>
              <a:gd name="connsiteX251" fmla="*/ 5071847 w 9187543"/>
              <a:gd name="connsiteY251" fmla="*/ 5902252 h 6966861"/>
              <a:gd name="connsiteX252" fmla="*/ 5071847 w 9187543"/>
              <a:gd name="connsiteY252" fmla="*/ 5877313 h 6966861"/>
              <a:gd name="connsiteX253" fmla="*/ 5131553 w 9187543"/>
              <a:gd name="connsiteY253" fmla="*/ 5884551 h 6966861"/>
              <a:gd name="connsiteX254" fmla="*/ 5146813 w 9187543"/>
              <a:gd name="connsiteY254" fmla="*/ 5865307 h 6966861"/>
              <a:gd name="connsiteX255" fmla="*/ 5181717 w 9187543"/>
              <a:gd name="connsiteY255" fmla="*/ 5804810 h 6966861"/>
              <a:gd name="connsiteX256" fmla="*/ 6075663 w 9187543"/>
              <a:gd name="connsiteY256" fmla="*/ 5803384 h 6966861"/>
              <a:gd name="connsiteX257" fmla="*/ 6096472 w 9187543"/>
              <a:gd name="connsiteY257" fmla="*/ 5830125 h 6966861"/>
              <a:gd name="connsiteX258" fmla="*/ 6075663 w 9187543"/>
              <a:gd name="connsiteY258" fmla="*/ 5830125 h 6966861"/>
              <a:gd name="connsiteX259" fmla="*/ 6075663 w 9187543"/>
              <a:gd name="connsiteY259" fmla="*/ 5803384 h 6966861"/>
              <a:gd name="connsiteX260" fmla="*/ 6420275 w 9187543"/>
              <a:gd name="connsiteY260" fmla="*/ 5777434 h 6966861"/>
              <a:gd name="connsiteX261" fmla="*/ 6473083 w 9187543"/>
              <a:gd name="connsiteY261" fmla="*/ 5828800 h 6966861"/>
              <a:gd name="connsiteX262" fmla="*/ 6393874 w 9187543"/>
              <a:gd name="connsiteY262" fmla="*/ 5803114 h 6966861"/>
              <a:gd name="connsiteX263" fmla="*/ 6918623 w 9187543"/>
              <a:gd name="connsiteY263" fmla="*/ 5746616 h 6966861"/>
              <a:gd name="connsiteX264" fmla="*/ 6888919 w 9187543"/>
              <a:gd name="connsiteY264" fmla="*/ 5808253 h 6966861"/>
              <a:gd name="connsiteX265" fmla="*/ 6918623 w 9187543"/>
              <a:gd name="connsiteY265" fmla="*/ 5746616 h 6966861"/>
              <a:gd name="connsiteX266" fmla="*/ 7463171 w 9187543"/>
              <a:gd name="connsiteY266" fmla="*/ 5715798 h 6966861"/>
              <a:gd name="connsiteX267" fmla="*/ 7463171 w 9187543"/>
              <a:gd name="connsiteY267" fmla="*/ 5777434 h 6966861"/>
              <a:gd name="connsiteX268" fmla="*/ 7383963 w 9187543"/>
              <a:gd name="connsiteY268" fmla="*/ 5746616 h 6966861"/>
              <a:gd name="connsiteX269" fmla="*/ 6997827 w 9187543"/>
              <a:gd name="connsiteY269" fmla="*/ 5715798 h 6966861"/>
              <a:gd name="connsiteX270" fmla="*/ 7077031 w 9187543"/>
              <a:gd name="connsiteY270" fmla="*/ 5715798 h 6966861"/>
              <a:gd name="connsiteX271" fmla="*/ 6997827 w 9187543"/>
              <a:gd name="connsiteY271" fmla="*/ 5715798 h 6966861"/>
              <a:gd name="connsiteX272" fmla="*/ 6753603 w 9187543"/>
              <a:gd name="connsiteY272" fmla="*/ 5713748 h 6966861"/>
              <a:gd name="connsiteX273" fmla="*/ 6809709 w 9187543"/>
              <a:gd name="connsiteY273" fmla="*/ 5771274 h 6966861"/>
              <a:gd name="connsiteX274" fmla="*/ 6725551 w 9187543"/>
              <a:gd name="connsiteY274" fmla="*/ 5771274 h 6966861"/>
              <a:gd name="connsiteX275" fmla="*/ 6697498 w 9187543"/>
              <a:gd name="connsiteY275" fmla="*/ 5800037 h 6966861"/>
              <a:gd name="connsiteX276" fmla="*/ 6669445 w 9187543"/>
              <a:gd name="connsiteY276" fmla="*/ 5800037 h 6966861"/>
              <a:gd name="connsiteX277" fmla="*/ 6725551 w 9187543"/>
              <a:gd name="connsiteY277" fmla="*/ 5742511 h 6966861"/>
              <a:gd name="connsiteX278" fmla="*/ 6753603 w 9187543"/>
              <a:gd name="connsiteY278" fmla="*/ 5713748 h 6966861"/>
              <a:gd name="connsiteX279" fmla="*/ 7770093 w 9187543"/>
              <a:gd name="connsiteY279" fmla="*/ 5684985 h 6966861"/>
              <a:gd name="connsiteX280" fmla="*/ 7770093 w 9187543"/>
              <a:gd name="connsiteY280" fmla="*/ 5746616 h 6966861"/>
              <a:gd name="connsiteX281" fmla="*/ 7710689 w 9187543"/>
              <a:gd name="connsiteY281" fmla="*/ 5746616 h 6966861"/>
              <a:gd name="connsiteX282" fmla="*/ 7770093 w 9187543"/>
              <a:gd name="connsiteY282" fmla="*/ 5684985 h 6966861"/>
              <a:gd name="connsiteX283" fmla="*/ 6641392 w 9187543"/>
              <a:gd name="connsiteY283" fmla="*/ 5684985 h 6966861"/>
              <a:gd name="connsiteX284" fmla="*/ 6725551 w 9187543"/>
              <a:gd name="connsiteY284" fmla="*/ 5742511 h 6966861"/>
              <a:gd name="connsiteX285" fmla="*/ 6641392 w 9187543"/>
              <a:gd name="connsiteY285" fmla="*/ 5684985 h 6966861"/>
              <a:gd name="connsiteX286" fmla="*/ 7552276 w 9187543"/>
              <a:gd name="connsiteY286" fmla="*/ 5664438 h 6966861"/>
              <a:gd name="connsiteX287" fmla="*/ 7581981 w 9187543"/>
              <a:gd name="connsiteY287" fmla="*/ 5719229 h 6966861"/>
              <a:gd name="connsiteX288" fmla="*/ 7552276 w 9187543"/>
              <a:gd name="connsiteY288" fmla="*/ 5719229 h 6966861"/>
              <a:gd name="connsiteX289" fmla="*/ 7552276 w 9187543"/>
              <a:gd name="connsiteY289" fmla="*/ 5664438 h 6966861"/>
              <a:gd name="connsiteX290" fmla="*/ 6859219 w 9187543"/>
              <a:gd name="connsiteY290" fmla="*/ 5664438 h 6966861"/>
              <a:gd name="connsiteX291" fmla="*/ 6809709 w 9187543"/>
              <a:gd name="connsiteY291" fmla="*/ 5690124 h 6966861"/>
              <a:gd name="connsiteX292" fmla="*/ 6859219 w 9187543"/>
              <a:gd name="connsiteY292" fmla="*/ 5664438 h 6966861"/>
              <a:gd name="connsiteX293" fmla="*/ 7220595 w 9187543"/>
              <a:gd name="connsiteY293" fmla="*/ 5633620 h 6966861"/>
              <a:gd name="connsiteX294" fmla="*/ 7245349 w 9187543"/>
              <a:gd name="connsiteY294" fmla="*/ 5664438 h 6966861"/>
              <a:gd name="connsiteX295" fmla="*/ 7220595 w 9187543"/>
              <a:gd name="connsiteY295" fmla="*/ 5664438 h 6966861"/>
              <a:gd name="connsiteX296" fmla="*/ 7220595 w 9187543"/>
              <a:gd name="connsiteY296" fmla="*/ 5633620 h 6966861"/>
              <a:gd name="connsiteX297" fmla="*/ 6620625 w 9187543"/>
              <a:gd name="connsiteY297" fmla="*/ 5614473 h 6966861"/>
              <a:gd name="connsiteX298" fmla="*/ 6637862 w 9187543"/>
              <a:gd name="connsiteY298" fmla="*/ 5635490 h 6966861"/>
              <a:gd name="connsiteX299" fmla="*/ 6693029 w 9187543"/>
              <a:gd name="connsiteY299" fmla="*/ 5635490 h 6966861"/>
              <a:gd name="connsiteX300" fmla="*/ 6720605 w 9187543"/>
              <a:gd name="connsiteY300" fmla="*/ 5635490 h 6966861"/>
              <a:gd name="connsiteX301" fmla="*/ 6582699 w 9187543"/>
              <a:gd name="connsiteY301" fmla="*/ 5635490 h 6966861"/>
              <a:gd name="connsiteX302" fmla="*/ 6620625 w 9187543"/>
              <a:gd name="connsiteY302" fmla="*/ 5614473 h 6966861"/>
              <a:gd name="connsiteX303" fmla="*/ 6312542 w 9187543"/>
              <a:gd name="connsiteY303" fmla="*/ 5604048 h 6966861"/>
              <a:gd name="connsiteX304" fmla="*/ 6312542 w 9187543"/>
              <a:gd name="connsiteY304" fmla="*/ 5632727 h 6966861"/>
              <a:gd name="connsiteX305" fmla="*/ 6308148 w 9187543"/>
              <a:gd name="connsiteY305" fmla="*/ 5630823 h 6966861"/>
              <a:gd name="connsiteX306" fmla="*/ 6307047 w 9187543"/>
              <a:gd name="connsiteY306" fmla="*/ 5624213 h 6966861"/>
              <a:gd name="connsiteX307" fmla="*/ 6312542 w 9187543"/>
              <a:gd name="connsiteY307" fmla="*/ 5604048 h 6966861"/>
              <a:gd name="connsiteX308" fmla="*/ 7027531 w 9187543"/>
              <a:gd name="connsiteY308" fmla="*/ 5602801 h 6966861"/>
              <a:gd name="connsiteX309" fmla="*/ 7057236 w 9187543"/>
              <a:gd name="connsiteY309" fmla="*/ 5602801 h 6966861"/>
              <a:gd name="connsiteX310" fmla="*/ 7057236 w 9187543"/>
              <a:gd name="connsiteY310" fmla="*/ 5613078 h 6966861"/>
              <a:gd name="connsiteX311" fmla="*/ 7027531 w 9187543"/>
              <a:gd name="connsiteY311" fmla="*/ 5613078 h 6966861"/>
              <a:gd name="connsiteX312" fmla="*/ 6888919 w 9187543"/>
              <a:gd name="connsiteY312" fmla="*/ 5602801 h 6966861"/>
              <a:gd name="connsiteX313" fmla="*/ 6918623 w 9187543"/>
              <a:gd name="connsiteY313" fmla="*/ 5602801 h 6966861"/>
              <a:gd name="connsiteX314" fmla="*/ 6888919 w 9187543"/>
              <a:gd name="connsiteY314" fmla="*/ 5602801 h 6966861"/>
              <a:gd name="connsiteX315" fmla="*/ 6229795 w 9187543"/>
              <a:gd name="connsiteY315" fmla="*/ 5575364 h 6966861"/>
              <a:gd name="connsiteX316" fmla="*/ 6249734 w 9187543"/>
              <a:gd name="connsiteY316" fmla="*/ 5594367 h 6966861"/>
              <a:gd name="connsiteX317" fmla="*/ 6250599 w 9187543"/>
              <a:gd name="connsiteY317" fmla="*/ 5575364 h 6966861"/>
              <a:gd name="connsiteX318" fmla="*/ 7552276 w 9187543"/>
              <a:gd name="connsiteY318" fmla="*/ 5571983 h 6966861"/>
              <a:gd name="connsiteX319" fmla="*/ 7581981 w 9187543"/>
              <a:gd name="connsiteY319" fmla="*/ 5571983 h 6966861"/>
              <a:gd name="connsiteX320" fmla="*/ 7581981 w 9187543"/>
              <a:gd name="connsiteY320" fmla="*/ 5602801 h 6966861"/>
              <a:gd name="connsiteX321" fmla="*/ 7552276 w 9187543"/>
              <a:gd name="connsiteY321" fmla="*/ 5602801 h 6966861"/>
              <a:gd name="connsiteX322" fmla="*/ 7552276 w 9187543"/>
              <a:gd name="connsiteY322" fmla="*/ 5571983 h 6966861"/>
              <a:gd name="connsiteX323" fmla="*/ 6690901 w 9187543"/>
              <a:gd name="connsiteY323" fmla="*/ 5551436 h 6966861"/>
              <a:gd name="connsiteX324" fmla="*/ 6750305 w 9187543"/>
              <a:gd name="connsiteY324" fmla="*/ 5551436 h 6966861"/>
              <a:gd name="connsiteX325" fmla="*/ 6690901 w 9187543"/>
              <a:gd name="connsiteY325" fmla="*/ 5551436 h 6966861"/>
              <a:gd name="connsiteX326" fmla="*/ 6527542 w 9187543"/>
              <a:gd name="connsiteY326" fmla="*/ 5551436 h 6966861"/>
              <a:gd name="connsiteX327" fmla="*/ 6582699 w 9187543"/>
              <a:gd name="connsiteY327" fmla="*/ 5635490 h 6966861"/>
              <a:gd name="connsiteX328" fmla="*/ 6582699 w 9187543"/>
              <a:gd name="connsiteY328" fmla="*/ 5691522 h 6966861"/>
              <a:gd name="connsiteX329" fmla="*/ 6527542 w 9187543"/>
              <a:gd name="connsiteY329" fmla="*/ 5691522 h 6966861"/>
              <a:gd name="connsiteX330" fmla="*/ 6499957 w 9187543"/>
              <a:gd name="connsiteY330" fmla="*/ 5719538 h 6966861"/>
              <a:gd name="connsiteX331" fmla="*/ 6637862 w 9187543"/>
              <a:gd name="connsiteY331" fmla="*/ 5719538 h 6966861"/>
              <a:gd name="connsiteX332" fmla="*/ 6610285 w 9187543"/>
              <a:gd name="connsiteY332" fmla="*/ 5775570 h 6966861"/>
              <a:gd name="connsiteX333" fmla="*/ 6637862 w 9187543"/>
              <a:gd name="connsiteY333" fmla="*/ 5803580 h 6966861"/>
              <a:gd name="connsiteX334" fmla="*/ 6582699 w 9187543"/>
              <a:gd name="connsiteY334" fmla="*/ 5859613 h 6966861"/>
              <a:gd name="connsiteX335" fmla="*/ 6582699 w 9187543"/>
              <a:gd name="connsiteY335" fmla="*/ 5775570 h 6966861"/>
              <a:gd name="connsiteX336" fmla="*/ 6527542 w 9187543"/>
              <a:gd name="connsiteY336" fmla="*/ 5803580 h 6966861"/>
              <a:gd name="connsiteX337" fmla="*/ 6555119 w 9187543"/>
              <a:gd name="connsiteY337" fmla="*/ 5859613 h 6966861"/>
              <a:gd name="connsiteX338" fmla="*/ 6527542 w 9187543"/>
              <a:gd name="connsiteY338" fmla="*/ 5859613 h 6966861"/>
              <a:gd name="connsiteX339" fmla="*/ 6499957 w 9187543"/>
              <a:gd name="connsiteY339" fmla="*/ 5803580 h 6966861"/>
              <a:gd name="connsiteX340" fmla="*/ 6527542 w 9187543"/>
              <a:gd name="connsiteY340" fmla="*/ 5775570 h 6966861"/>
              <a:gd name="connsiteX341" fmla="*/ 6472375 w 9187543"/>
              <a:gd name="connsiteY341" fmla="*/ 5747548 h 6966861"/>
              <a:gd name="connsiteX342" fmla="*/ 6472375 w 9187543"/>
              <a:gd name="connsiteY342" fmla="*/ 5691522 h 6966861"/>
              <a:gd name="connsiteX343" fmla="*/ 6362047 w 9187543"/>
              <a:gd name="connsiteY343" fmla="*/ 5579457 h 6966861"/>
              <a:gd name="connsiteX344" fmla="*/ 6417213 w 9187543"/>
              <a:gd name="connsiteY344" fmla="*/ 5635490 h 6966861"/>
              <a:gd name="connsiteX345" fmla="*/ 6527542 w 9187543"/>
              <a:gd name="connsiteY345" fmla="*/ 5551436 h 6966861"/>
              <a:gd name="connsiteX346" fmla="*/ 6641392 w 9187543"/>
              <a:gd name="connsiteY346" fmla="*/ 5520623 h 6966861"/>
              <a:gd name="connsiteX347" fmla="*/ 6671101 w 9187543"/>
              <a:gd name="connsiteY347" fmla="*/ 5546303 h 6966861"/>
              <a:gd name="connsiteX348" fmla="*/ 6611692 w 9187543"/>
              <a:gd name="connsiteY348" fmla="*/ 5571989 h 6966861"/>
              <a:gd name="connsiteX349" fmla="*/ 6641392 w 9187543"/>
              <a:gd name="connsiteY349" fmla="*/ 5520623 h 6966861"/>
              <a:gd name="connsiteX350" fmla="*/ 6364169 w 9187543"/>
              <a:gd name="connsiteY350" fmla="*/ 5458987 h 6966861"/>
              <a:gd name="connsiteX351" fmla="*/ 6390567 w 9187543"/>
              <a:gd name="connsiteY351" fmla="*/ 5458987 h 6966861"/>
              <a:gd name="connsiteX352" fmla="*/ 6390567 w 9187543"/>
              <a:gd name="connsiteY352" fmla="*/ 5489810 h 6966861"/>
              <a:gd name="connsiteX353" fmla="*/ 6443374 w 9187543"/>
              <a:gd name="connsiteY353" fmla="*/ 5489810 h 6966861"/>
              <a:gd name="connsiteX354" fmla="*/ 6443374 w 9187543"/>
              <a:gd name="connsiteY354" fmla="*/ 5551441 h 6966861"/>
              <a:gd name="connsiteX355" fmla="*/ 6364169 w 9187543"/>
              <a:gd name="connsiteY355" fmla="*/ 5489810 h 6966861"/>
              <a:gd name="connsiteX356" fmla="*/ 6364169 w 9187543"/>
              <a:gd name="connsiteY356" fmla="*/ 5458987 h 6966861"/>
              <a:gd name="connsiteX357" fmla="*/ 6641401 w 9187543"/>
              <a:gd name="connsiteY357" fmla="*/ 5407621 h 6966861"/>
              <a:gd name="connsiteX358" fmla="*/ 6671101 w 9187543"/>
              <a:gd name="connsiteY358" fmla="*/ 5458987 h 6966861"/>
              <a:gd name="connsiteX359" fmla="*/ 6611692 w 9187543"/>
              <a:gd name="connsiteY359" fmla="*/ 5458987 h 6966861"/>
              <a:gd name="connsiteX360" fmla="*/ 5931964 w 9187543"/>
              <a:gd name="connsiteY360" fmla="*/ 5385945 h 6966861"/>
              <a:gd name="connsiteX361" fmla="*/ 5933733 w 9187543"/>
              <a:gd name="connsiteY361" fmla="*/ 5401489 h 6966861"/>
              <a:gd name="connsiteX362" fmla="*/ 5957365 w 9187543"/>
              <a:gd name="connsiteY362" fmla="*/ 5402376 h 6966861"/>
              <a:gd name="connsiteX363" fmla="*/ 6720601 w 9187543"/>
              <a:gd name="connsiteY363" fmla="*/ 5376808 h 6966861"/>
              <a:gd name="connsiteX364" fmla="*/ 6829514 w 9187543"/>
              <a:gd name="connsiteY364" fmla="*/ 5376808 h 6966861"/>
              <a:gd name="connsiteX365" fmla="*/ 6720601 w 9187543"/>
              <a:gd name="connsiteY365" fmla="*/ 5402488 h 6966861"/>
              <a:gd name="connsiteX366" fmla="*/ 6720601 w 9187543"/>
              <a:gd name="connsiteY366" fmla="*/ 5376808 h 6966861"/>
              <a:gd name="connsiteX367" fmla="*/ 6690901 w 9187543"/>
              <a:gd name="connsiteY367" fmla="*/ 5345984 h 6966861"/>
              <a:gd name="connsiteX368" fmla="*/ 6720605 w 9187543"/>
              <a:gd name="connsiteY368" fmla="*/ 5345984 h 6966861"/>
              <a:gd name="connsiteX369" fmla="*/ 6671101 w 9187543"/>
              <a:gd name="connsiteY369" fmla="*/ 5376808 h 6966861"/>
              <a:gd name="connsiteX370" fmla="*/ 6560772 w 9187543"/>
              <a:gd name="connsiteY370" fmla="*/ 5345923 h 6966861"/>
              <a:gd name="connsiteX371" fmla="*/ 6588353 w 9187543"/>
              <a:gd name="connsiteY371" fmla="*/ 5345923 h 6966861"/>
              <a:gd name="connsiteX372" fmla="*/ 6560772 w 9187543"/>
              <a:gd name="connsiteY372" fmla="*/ 5403280 h 6966861"/>
              <a:gd name="connsiteX373" fmla="*/ 6533191 w 9187543"/>
              <a:gd name="connsiteY373" fmla="*/ 5403280 h 6966861"/>
              <a:gd name="connsiteX374" fmla="*/ 6511743 w 9187543"/>
              <a:gd name="connsiteY374" fmla="*/ 5358670 h 6966861"/>
              <a:gd name="connsiteX375" fmla="*/ 6505614 w 9187543"/>
              <a:gd name="connsiteY375" fmla="*/ 5345923 h 6966861"/>
              <a:gd name="connsiteX376" fmla="*/ 6511743 w 9187543"/>
              <a:gd name="connsiteY376" fmla="*/ 5358670 h 6966861"/>
              <a:gd name="connsiteX377" fmla="*/ 6494578 w 9187543"/>
              <a:gd name="connsiteY377" fmla="*/ 5363129 h 6966861"/>
              <a:gd name="connsiteX378" fmla="*/ 31102 w 9187543"/>
              <a:gd name="connsiteY378" fmla="*/ 5319619 h 6966861"/>
              <a:gd name="connsiteX379" fmla="*/ 38145 w 9187543"/>
              <a:gd name="connsiteY379" fmla="*/ 5320872 h 6966861"/>
              <a:gd name="connsiteX380" fmla="*/ 55486 w 9187543"/>
              <a:gd name="connsiteY380" fmla="*/ 5330901 h 6966861"/>
              <a:gd name="connsiteX381" fmla="*/ 20805 w 9187543"/>
              <a:gd name="connsiteY381" fmla="*/ 5357642 h 6966861"/>
              <a:gd name="connsiteX382" fmla="*/ 20805 w 9187543"/>
              <a:gd name="connsiteY382" fmla="*/ 5330901 h 6966861"/>
              <a:gd name="connsiteX383" fmla="*/ 31102 w 9187543"/>
              <a:gd name="connsiteY383" fmla="*/ 5319619 h 6966861"/>
              <a:gd name="connsiteX384" fmla="*/ 5823077 w 9187543"/>
              <a:gd name="connsiteY384" fmla="*/ 5252609 h 6966861"/>
              <a:gd name="connsiteX385" fmla="*/ 5821757 w 9187543"/>
              <a:gd name="connsiteY385" fmla="*/ 5253979 h 6966861"/>
              <a:gd name="connsiteX386" fmla="*/ 5823947 w 9187543"/>
              <a:gd name="connsiteY386" fmla="*/ 5253732 h 6966861"/>
              <a:gd name="connsiteX387" fmla="*/ 388291 w 9187543"/>
              <a:gd name="connsiteY387" fmla="*/ 5251783 h 6966861"/>
              <a:gd name="connsiteX388" fmla="*/ 365278 w 9187543"/>
              <a:gd name="connsiteY388" fmla="*/ 5280383 h 6966861"/>
              <a:gd name="connsiteX389" fmla="*/ 346784 w 9187543"/>
              <a:gd name="connsiteY389" fmla="*/ 5280383 h 6966861"/>
              <a:gd name="connsiteX390" fmla="*/ 383776 w 9187543"/>
              <a:gd name="connsiteY390" fmla="*/ 5256613 h 6966861"/>
              <a:gd name="connsiteX391" fmla="*/ 388291 w 9187543"/>
              <a:gd name="connsiteY391" fmla="*/ 5251783 h 6966861"/>
              <a:gd name="connsiteX392" fmla="*/ 6563815 w 9187543"/>
              <a:gd name="connsiteY392" fmla="*/ 5247842 h 6966861"/>
              <a:gd name="connsiteX393" fmla="*/ 6581992 w 9187543"/>
              <a:gd name="connsiteY393" fmla="*/ 5258674 h 6966861"/>
              <a:gd name="connsiteX394" fmla="*/ 6581992 w 9187543"/>
              <a:gd name="connsiteY394" fmla="*/ 5284359 h 6966861"/>
              <a:gd name="connsiteX395" fmla="*/ 6532487 w 9187543"/>
              <a:gd name="connsiteY395" fmla="*/ 5258674 h 6966861"/>
              <a:gd name="connsiteX396" fmla="*/ 6547958 w 9187543"/>
              <a:gd name="connsiteY396" fmla="*/ 5249043 h 6966861"/>
              <a:gd name="connsiteX397" fmla="*/ 6563815 w 9187543"/>
              <a:gd name="connsiteY397" fmla="*/ 5247842 h 6966861"/>
              <a:gd name="connsiteX398" fmla="*/ 5843667 w 9187543"/>
              <a:gd name="connsiteY398" fmla="*/ 5231197 h 6966861"/>
              <a:gd name="connsiteX399" fmla="*/ 5842379 w 9187543"/>
              <a:gd name="connsiteY399" fmla="*/ 5232539 h 6966861"/>
              <a:gd name="connsiteX400" fmla="*/ 5888978 w 9187543"/>
              <a:gd name="connsiteY400" fmla="*/ 5237177 h 6966861"/>
              <a:gd name="connsiteX401" fmla="*/ 5885033 w 9187543"/>
              <a:gd name="connsiteY401" fmla="*/ 5234785 h 6966861"/>
              <a:gd name="connsiteX402" fmla="*/ 5843667 w 9187543"/>
              <a:gd name="connsiteY402" fmla="*/ 5231197 h 6966861"/>
              <a:gd name="connsiteX403" fmla="*/ 6277267 w 9187543"/>
              <a:gd name="connsiteY403" fmla="*/ 5228883 h 6966861"/>
              <a:gd name="connsiteX404" fmla="*/ 6304769 w 9187543"/>
              <a:gd name="connsiteY404" fmla="*/ 5286409 h 6966861"/>
              <a:gd name="connsiteX405" fmla="*/ 6277267 w 9187543"/>
              <a:gd name="connsiteY405" fmla="*/ 5315172 h 6966861"/>
              <a:gd name="connsiteX406" fmla="*/ 6277267 w 9187543"/>
              <a:gd name="connsiteY406" fmla="*/ 5228883 h 6966861"/>
              <a:gd name="connsiteX407" fmla="*/ 5784363 w 9187543"/>
              <a:gd name="connsiteY407" fmla="*/ 5225699 h 6966861"/>
              <a:gd name="connsiteX408" fmla="*/ 5784363 w 9187543"/>
              <a:gd name="connsiteY408" fmla="*/ 5232842 h 6966861"/>
              <a:gd name="connsiteX409" fmla="*/ 5764537 w 9187543"/>
              <a:gd name="connsiteY409" fmla="*/ 5232842 h 6966861"/>
              <a:gd name="connsiteX410" fmla="*/ 5749727 w 9187543"/>
              <a:gd name="connsiteY410" fmla="*/ 5245679 h 6966861"/>
              <a:gd name="connsiteX411" fmla="*/ 5768505 w 9187543"/>
              <a:gd name="connsiteY411" fmla="*/ 5259965 h 6966861"/>
              <a:gd name="connsiteX412" fmla="*/ 5816087 w 9187543"/>
              <a:gd name="connsiteY412" fmla="*/ 5254619 h 6966861"/>
              <a:gd name="connsiteX413" fmla="*/ 5816087 w 9187543"/>
              <a:gd name="connsiteY413" fmla="*/ 5243562 h 6966861"/>
              <a:gd name="connsiteX414" fmla="*/ 5805051 w 9187543"/>
              <a:gd name="connsiteY414" fmla="*/ 5229287 h 6966861"/>
              <a:gd name="connsiteX415" fmla="*/ 5953987 w 9187543"/>
              <a:gd name="connsiteY415" fmla="*/ 5202518 h 6966861"/>
              <a:gd name="connsiteX416" fmla="*/ 5981569 w 9187543"/>
              <a:gd name="connsiteY416" fmla="*/ 5202518 h 6966861"/>
              <a:gd name="connsiteX417" fmla="*/ 5981569 w 9187543"/>
              <a:gd name="connsiteY417" fmla="*/ 5231197 h 6966861"/>
              <a:gd name="connsiteX418" fmla="*/ 5953987 w 9187543"/>
              <a:gd name="connsiteY418" fmla="*/ 5231197 h 6966861"/>
              <a:gd name="connsiteX419" fmla="*/ 5953987 w 9187543"/>
              <a:gd name="connsiteY419" fmla="*/ 5202518 h 6966861"/>
              <a:gd name="connsiteX420" fmla="*/ 6720605 w 9187543"/>
              <a:gd name="connsiteY420" fmla="*/ 5171357 h 6966861"/>
              <a:gd name="connsiteX421" fmla="*/ 6671101 w 9187543"/>
              <a:gd name="connsiteY421" fmla="*/ 5263812 h 6966861"/>
              <a:gd name="connsiteX422" fmla="*/ 6671101 w 9187543"/>
              <a:gd name="connsiteY422" fmla="*/ 5202175 h 6966861"/>
              <a:gd name="connsiteX423" fmla="*/ 6720605 w 9187543"/>
              <a:gd name="connsiteY423" fmla="*/ 5171357 h 6966861"/>
              <a:gd name="connsiteX424" fmla="*/ 6562187 w 9187543"/>
              <a:gd name="connsiteY424" fmla="*/ 5171357 h 6966861"/>
              <a:gd name="connsiteX425" fmla="*/ 6588585 w 9187543"/>
              <a:gd name="connsiteY425" fmla="*/ 5202175 h 6966861"/>
              <a:gd name="connsiteX426" fmla="*/ 6614995 w 9187543"/>
              <a:gd name="connsiteY426" fmla="*/ 5171357 h 6966861"/>
              <a:gd name="connsiteX427" fmla="*/ 6641392 w 9187543"/>
              <a:gd name="connsiteY427" fmla="*/ 5202175 h 6966861"/>
              <a:gd name="connsiteX428" fmla="*/ 6562187 w 9187543"/>
              <a:gd name="connsiteY428" fmla="*/ 5232994 h 6966861"/>
              <a:gd name="connsiteX429" fmla="*/ 6562187 w 9187543"/>
              <a:gd name="connsiteY429" fmla="*/ 5171357 h 6966861"/>
              <a:gd name="connsiteX430" fmla="*/ 6502779 w 9187543"/>
              <a:gd name="connsiteY430" fmla="*/ 5171357 h 6966861"/>
              <a:gd name="connsiteX431" fmla="*/ 6473083 w 9187543"/>
              <a:gd name="connsiteY431" fmla="*/ 5232994 h 6966861"/>
              <a:gd name="connsiteX432" fmla="*/ 6443374 w 9187543"/>
              <a:gd name="connsiteY432" fmla="*/ 5202175 h 6966861"/>
              <a:gd name="connsiteX433" fmla="*/ 6502779 w 9187543"/>
              <a:gd name="connsiteY433" fmla="*/ 5171357 h 6966861"/>
              <a:gd name="connsiteX434" fmla="*/ 6364174 w 9187543"/>
              <a:gd name="connsiteY434" fmla="*/ 5171357 h 6966861"/>
              <a:gd name="connsiteX435" fmla="*/ 6393874 w 9187543"/>
              <a:gd name="connsiteY435" fmla="*/ 5263812 h 6966861"/>
              <a:gd name="connsiteX436" fmla="*/ 6364174 w 9187543"/>
              <a:gd name="connsiteY436" fmla="*/ 5171357 h 6966861"/>
              <a:gd name="connsiteX437" fmla="*/ 464689 w 9187543"/>
              <a:gd name="connsiteY437" fmla="*/ 5152607 h 6966861"/>
              <a:gd name="connsiteX438" fmla="*/ 478560 w 9187543"/>
              <a:gd name="connsiteY438" fmla="*/ 5152607 h 6966861"/>
              <a:gd name="connsiteX439" fmla="*/ 478560 w 9187543"/>
              <a:gd name="connsiteY439" fmla="*/ 5179354 h 6966861"/>
              <a:gd name="connsiteX440" fmla="*/ 464689 w 9187543"/>
              <a:gd name="connsiteY440" fmla="*/ 5179354 h 6966861"/>
              <a:gd name="connsiteX441" fmla="*/ 5937611 w 9187543"/>
              <a:gd name="connsiteY441" fmla="*/ 5137540 h 6966861"/>
              <a:gd name="connsiteX442" fmla="*/ 5898821 w 9187543"/>
              <a:gd name="connsiteY442" fmla="*/ 5173839 h 6966861"/>
              <a:gd name="connsiteX443" fmla="*/ 5953987 w 9187543"/>
              <a:gd name="connsiteY443" fmla="*/ 5231197 h 6966861"/>
              <a:gd name="connsiteX444" fmla="*/ 5957435 w 9187543"/>
              <a:gd name="connsiteY444" fmla="*/ 5234785 h 6966861"/>
              <a:gd name="connsiteX445" fmla="*/ 5967225 w 9187543"/>
              <a:gd name="connsiteY445" fmla="*/ 5244960 h 6966861"/>
              <a:gd name="connsiteX446" fmla="*/ 6055365 w 9187543"/>
              <a:gd name="connsiteY446" fmla="*/ 5253732 h 6966861"/>
              <a:gd name="connsiteX447" fmla="*/ 6070665 w 9187543"/>
              <a:gd name="connsiteY447" fmla="*/ 5214153 h 6966861"/>
              <a:gd name="connsiteX448" fmla="*/ 6057833 w 9187543"/>
              <a:gd name="connsiteY448" fmla="*/ 5200738 h 6966861"/>
              <a:gd name="connsiteX449" fmla="*/ 5981569 w 9187543"/>
              <a:gd name="connsiteY449" fmla="*/ 5186643 h 6966861"/>
              <a:gd name="connsiteX450" fmla="*/ 5981569 w 9187543"/>
              <a:gd name="connsiteY450" fmla="*/ 5202518 h 6966861"/>
              <a:gd name="connsiteX451" fmla="*/ 5980157 w 9187543"/>
              <a:gd name="connsiteY451" fmla="*/ 5186384 h 6966861"/>
              <a:gd name="connsiteX452" fmla="*/ 5939653 w 9187543"/>
              <a:gd name="connsiteY452" fmla="*/ 5178899 h 6966861"/>
              <a:gd name="connsiteX453" fmla="*/ 5964058 w 9187543"/>
              <a:gd name="connsiteY453" fmla="*/ 5171885 h 6966861"/>
              <a:gd name="connsiteX454" fmla="*/ 5973639 w 9187543"/>
              <a:gd name="connsiteY454" fmla="*/ 5159755 h 6966861"/>
              <a:gd name="connsiteX455" fmla="*/ 5953987 w 9187543"/>
              <a:gd name="connsiteY455" fmla="*/ 5145160 h 6966861"/>
              <a:gd name="connsiteX456" fmla="*/ 5937611 w 9187543"/>
              <a:gd name="connsiteY456" fmla="*/ 5137540 h 6966861"/>
              <a:gd name="connsiteX457" fmla="*/ 131776 w 9187543"/>
              <a:gd name="connsiteY457" fmla="*/ 5108030 h 6966861"/>
              <a:gd name="connsiteX458" fmla="*/ 152585 w 9187543"/>
              <a:gd name="connsiteY458" fmla="*/ 5108030 h 6966861"/>
              <a:gd name="connsiteX459" fmla="*/ 152585 w 9187543"/>
              <a:gd name="connsiteY459" fmla="*/ 5152607 h 6966861"/>
              <a:gd name="connsiteX460" fmla="*/ 131776 w 9187543"/>
              <a:gd name="connsiteY460" fmla="*/ 5108030 h 6966861"/>
              <a:gd name="connsiteX461" fmla="*/ 402270 w 9187543"/>
              <a:gd name="connsiteY461" fmla="*/ 5081289 h 6966861"/>
              <a:gd name="connsiteX462" fmla="*/ 423075 w 9187543"/>
              <a:gd name="connsiteY462" fmla="*/ 5108036 h 6966861"/>
              <a:gd name="connsiteX463" fmla="*/ 402270 w 9187543"/>
              <a:gd name="connsiteY463" fmla="*/ 5108036 h 6966861"/>
              <a:gd name="connsiteX464" fmla="*/ 402270 w 9187543"/>
              <a:gd name="connsiteY464" fmla="*/ 5081289 h 6966861"/>
              <a:gd name="connsiteX465" fmla="*/ 5876924 w 9187543"/>
              <a:gd name="connsiteY465" fmla="*/ 5075965 h 6966861"/>
              <a:gd name="connsiteX466" fmla="*/ 5878139 w 9187543"/>
              <a:gd name="connsiteY466" fmla="*/ 5077043 h 6966861"/>
              <a:gd name="connsiteX467" fmla="*/ 5882448 w 9187543"/>
              <a:gd name="connsiteY467" fmla="*/ 5095415 h 6966861"/>
              <a:gd name="connsiteX468" fmla="*/ 5880253 w 9187543"/>
              <a:gd name="connsiteY468" fmla="*/ 5099541 h 6966861"/>
              <a:gd name="connsiteX469" fmla="*/ 5875553 w 9187543"/>
              <a:gd name="connsiteY469" fmla="*/ 5090934 h 6966861"/>
              <a:gd name="connsiteX470" fmla="*/ 5898821 w 9187543"/>
              <a:gd name="connsiteY470" fmla="*/ 5030440 h 6966861"/>
              <a:gd name="connsiteX471" fmla="*/ 5878138 w 9187543"/>
              <a:gd name="connsiteY471" fmla="*/ 5062703 h 6966861"/>
              <a:gd name="connsiteX472" fmla="*/ 5876924 w 9187543"/>
              <a:gd name="connsiteY472" fmla="*/ 5075965 h 6966861"/>
              <a:gd name="connsiteX473" fmla="*/ 5863488 w 9187543"/>
              <a:gd name="connsiteY473" fmla="*/ 5064048 h 6966861"/>
              <a:gd name="connsiteX474" fmla="*/ 5843667 w 9187543"/>
              <a:gd name="connsiteY474" fmla="*/ 5059119 h 6966861"/>
              <a:gd name="connsiteX475" fmla="*/ 5898821 w 9187543"/>
              <a:gd name="connsiteY475" fmla="*/ 5030440 h 6966861"/>
              <a:gd name="connsiteX476" fmla="*/ 6671101 w 9187543"/>
              <a:gd name="connsiteY476" fmla="*/ 5027542 h 6966861"/>
              <a:gd name="connsiteX477" fmla="*/ 6690901 w 9187543"/>
              <a:gd name="connsiteY477" fmla="*/ 5027542 h 6966861"/>
              <a:gd name="connsiteX478" fmla="*/ 6690901 w 9187543"/>
              <a:gd name="connsiteY478" fmla="*/ 5037819 h 6966861"/>
              <a:gd name="connsiteX479" fmla="*/ 6671101 w 9187543"/>
              <a:gd name="connsiteY479" fmla="*/ 5037819 h 6966861"/>
              <a:gd name="connsiteX480" fmla="*/ 6557242 w 9187543"/>
              <a:gd name="connsiteY480" fmla="*/ 5027542 h 6966861"/>
              <a:gd name="connsiteX481" fmla="*/ 6581992 w 9187543"/>
              <a:gd name="connsiteY481" fmla="*/ 5027542 h 6966861"/>
              <a:gd name="connsiteX482" fmla="*/ 6581992 w 9187543"/>
              <a:gd name="connsiteY482" fmla="*/ 5058361 h 6966861"/>
              <a:gd name="connsiteX483" fmla="*/ 6557242 w 9187543"/>
              <a:gd name="connsiteY483" fmla="*/ 5027542 h 6966861"/>
              <a:gd name="connsiteX484" fmla="*/ 5997507 w 9187543"/>
              <a:gd name="connsiteY484" fmla="*/ 5010533 h 6966861"/>
              <a:gd name="connsiteX485" fmla="*/ 5966457 w 9187543"/>
              <a:gd name="connsiteY485" fmla="*/ 5025594 h 6966861"/>
              <a:gd name="connsiteX486" fmla="*/ 5975561 w 9187543"/>
              <a:gd name="connsiteY486" fmla="*/ 5032681 h 6966861"/>
              <a:gd name="connsiteX487" fmla="*/ 6023209 w 9187543"/>
              <a:gd name="connsiteY487" fmla="*/ 5025611 h 6966861"/>
              <a:gd name="connsiteX488" fmla="*/ 6023545 w 9187543"/>
              <a:gd name="connsiteY488" fmla="*/ 5023162 h 6966861"/>
              <a:gd name="connsiteX489" fmla="*/ 7951578 w 9187543"/>
              <a:gd name="connsiteY489" fmla="*/ 5003249 h 6966861"/>
              <a:gd name="connsiteX490" fmla="*/ 7961143 w 9187543"/>
              <a:gd name="connsiteY490" fmla="*/ 5004502 h 6966861"/>
              <a:gd name="connsiteX491" fmla="*/ 7965167 w 9187543"/>
              <a:gd name="connsiteY491" fmla="*/ 5014531 h 6966861"/>
              <a:gd name="connsiteX492" fmla="*/ 7965167 w 9187543"/>
              <a:gd name="connsiteY492" fmla="*/ 5041272 h 6966861"/>
              <a:gd name="connsiteX493" fmla="*/ 7932959 w 9187543"/>
              <a:gd name="connsiteY493" fmla="*/ 5041272 h 6966861"/>
              <a:gd name="connsiteX494" fmla="*/ 7932959 w 9187543"/>
              <a:gd name="connsiteY494" fmla="*/ 5014531 h 6966861"/>
              <a:gd name="connsiteX495" fmla="*/ 7951578 w 9187543"/>
              <a:gd name="connsiteY495" fmla="*/ 5003249 h 6966861"/>
              <a:gd name="connsiteX496" fmla="*/ 5881360 w 9187543"/>
              <a:gd name="connsiteY496" fmla="*/ 4983419 h 6966861"/>
              <a:gd name="connsiteX497" fmla="*/ 5887320 w 9187543"/>
              <a:gd name="connsiteY497" fmla="*/ 4985238 h 6966861"/>
              <a:gd name="connsiteX498" fmla="*/ 5884211 w 9187543"/>
              <a:gd name="connsiteY498" fmla="*/ 4985588 h 6966861"/>
              <a:gd name="connsiteX499" fmla="*/ 6093933 w 9187543"/>
              <a:gd name="connsiteY499" fmla="*/ 4979349 h 6966861"/>
              <a:gd name="connsiteX500" fmla="*/ 6113218 w 9187543"/>
              <a:gd name="connsiteY500" fmla="*/ 4979349 h 6966861"/>
              <a:gd name="connsiteX501" fmla="*/ 6108395 w 9187543"/>
              <a:gd name="connsiteY501" fmla="*/ 4985588 h 6966861"/>
              <a:gd name="connsiteX502" fmla="*/ 5870179 w 9187543"/>
              <a:gd name="connsiteY502" fmla="*/ 4974913 h 6966861"/>
              <a:gd name="connsiteX503" fmla="*/ 5881360 w 9187543"/>
              <a:gd name="connsiteY503" fmla="*/ 4983419 h 6966861"/>
              <a:gd name="connsiteX504" fmla="*/ 5871856 w 9187543"/>
              <a:gd name="connsiteY504" fmla="*/ 4980518 h 6966861"/>
              <a:gd name="connsiteX505" fmla="*/ 5843231 w 9187543"/>
              <a:gd name="connsiteY505" fmla="*/ 4979349 h 6966861"/>
              <a:gd name="connsiteX506" fmla="*/ 5839915 w 9187543"/>
              <a:gd name="connsiteY506" fmla="*/ 4996499 h 6966861"/>
              <a:gd name="connsiteX507" fmla="*/ 5832475 w 9187543"/>
              <a:gd name="connsiteY507" fmla="*/ 4987211 h 6966861"/>
              <a:gd name="connsiteX508" fmla="*/ 5795399 w 9187543"/>
              <a:gd name="connsiteY508" fmla="*/ 5034023 h 6966861"/>
              <a:gd name="connsiteX509" fmla="*/ 5788501 w 9187543"/>
              <a:gd name="connsiteY509" fmla="*/ 5116476 h 6966861"/>
              <a:gd name="connsiteX510" fmla="*/ 5871245 w 9187543"/>
              <a:gd name="connsiteY510" fmla="*/ 5116476 h 6966861"/>
              <a:gd name="connsiteX511" fmla="*/ 5880253 w 9187543"/>
              <a:gd name="connsiteY511" fmla="*/ 5099541 h 6966861"/>
              <a:gd name="connsiteX512" fmla="*/ 5882986 w 9187543"/>
              <a:gd name="connsiteY512" fmla="*/ 5104545 h 6966861"/>
              <a:gd name="connsiteX513" fmla="*/ 5898821 w 9187543"/>
              <a:gd name="connsiteY513" fmla="*/ 5116476 h 6966861"/>
              <a:gd name="connsiteX514" fmla="*/ 5981569 w 9187543"/>
              <a:gd name="connsiteY514" fmla="*/ 5087797 h 6966861"/>
              <a:gd name="connsiteX515" fmla="*/ 5981569 w 9187543"/>
              <a:gd name="connsiteY515" fmla="*/ 5145160 h 6966861"/>
              <a:gd name="connsiteX516" fmla="*/ 6036731 w 9187543"/>
              <a:gd name="connsiteY516" fmla="*/ 5145160 h 6966861"/>
              <a:gd name="connsiteX517" fmla="*/ 6043075 w 9187543"/>
              <a:gd name="connsiteY517" fmla="*/ 5153954 h 6966861"/>
              <a:gd name="connsiteX518" fmla="*/ 6093933 w 9187543"/>
              <a:gd name="connsiteY518" fmla="*/ 5153954 h 6966861"/>
              <a:gd name="connsiteX519" fmla="*/ 6055365 w 9187543"/>
              <a:gd name="connsiteY519" fmla="*/ 5129010 h 6966861"/>
              <a:gd name="connsiteX520" fmla="*/ 6057776 w 9187543"/>
              <a:gd name="connsiteY520" fmla="*/ 5122777 h 6966861"/>
              <a:gd name="connsiteX521" fmla="*/ 6066069 w 9187543"/>
              <a:gd name="connsiteY521" fmla="*/ 5101325 h 6966861"/>
              <a:gd name="connsiteX522" fmla="*/ 6037443 w 9187543"/>
              <a:gd name="connsiteY522" fmla="*/ 5089173 h 6966861"/>
              <a:gd name="connsiteX523" fmla="*/ 6069791 w 9187543"/>
              <a:gd name="connsiteY523" fmla="*/ 5091689 h 6966861"/>
              <a:gd name="connsiteX524" fmla="*/ 6074649 w 9187543"/>
              <a:gd name="connsiteY524" fmla="*/ 5079127 h 6966861"/>
              <a:gd name="connsiteX525" fmla="*/ 6016795 w 9187543"/>
              <a:gd name="connsiteY525" fmla="*/ 5079127 h 6966861"/>
              <a:gd name="connsiteX526" fmla="*/ 6023995 w 9187543"/>
              <a:gd name="connsiteY526" fmla="*/ 5060506 h 6966861"/>
              <a:gd name="connsiteX527" fmla="*/ 5978965 w 9187543"/>
              <a:gd name="connsiteY527" fmla="*/ 5057395 h 6966861"/>
              <a:gd name="connsiteX528" fmla="*/ 5974985 w 9187543"/>
              <a:gd name="connsiteY528" fmla="*/ 5054183 h 6966861"/>
              <a:gd name="connsiteX529" fmla="*/ 5939653 w 9187543"/>
              <a:gd name="connsiteY529" fmla="*/ 5054183 h 6966861"/>
              <a:gd name="connsiteX530" fmla="*/ 5898674 w 9187543"/>
              <a:gd name="connsiteY530" fmla="*/ 4988703 h 6966861"/>
              <a:gd name="connsiteX531" fmla="*/ 5887320 w 9187543"/>
              <a:gd name="connsiteY531" fmla="*/ 4985238 h 6966861"/>
              <a:gd name="connsiteX532" fmla="*/ 5903701 w 9187543"/>
              <a:gd name="connsiteY532" fmla="*/ 4983393 h 6966861"/>
              <a:gd name="connsiteX533" fmla="*/ 5895379 w 9187543"/>
              <a:gd name="connsiteY533" fmla="*/ 4976660 h 6966861"/>
              <a:gd name="connsiteX534" fmla="*/ 5920369 w 9187543"/>
              <a:gd name="connsiteY534" fmla="*/ 4954411 h 6966861"/>
              <a:gd name="connsiteX535" fmla="*/ 5939653 w 9187543"/>
              <a:gd name="connsiteY535" fmla="*/ 4954411 h 6966861"/>
              <a:gd name="connsiteX536" fmla="*/ 5939653 w 9187543"/>
              <a:gd name="connsiteY536" fmla="*/ 4979349 h 6966861"/>
              <a:gd name="connsiteX537" fmla="*/ 5920369 w 9187543"/>
              <a:gd name="connsiteY537" fmla="*/ 4954411 h 6966861"/>
              <a:gd name="connsiteX538" fmla="*/ 7546483 w 9187543"/>
              <a:gd name="connsiteY538" fmla="*/ 4943213 h 6966861"/>
              <a:gd name="connsiteX539" fmla="*/ 7610894 w 9187543"/>
              <a:gd name="connsiteY539" fmla="*/ 4943213 h 6966861"/>
              <a:gd name="connsiteX540" fmla="*/ 7610894 w 9187543"/>
              <a:gd name="connsiteY540" fmla="*/ 4969960 h 6966861"/>
              <a:gd name="connsiteX541" fmla="*/ 427951 w 9187543"/>
              <a:gd name="connsiteY541" fmla="*/ 4926148 h 6966861"/>
              <a:gd name="connsiteX542" fmla="*/ 421559 w 9187543"/>
              <a:gd name="connsiteY542" fmla="*/ 4931454 h 6966861"/>
              <a:gd name="connsiteX543" fmla="*/ 424163 w 9187543"/>
              <a:gd name="connsiteY543" fmla="*/ 4931567 h 6966861"/>
              <a:gd name="connsiteX544" fmla="*/ 5928368 w 9187543"/>
              <a:gd name="connsiteY544" fmla="*/ 4914871 h 6966861"/>
              <a:gd name="connsiteX545" fmla="*/ 5926407 w 9187543"/>
              <a:gd name="connsiteY545" fmla="*/ 4915719 h 6966861"/>
              <a:gd name="connsiteX546" fmla="*/ 5929430 w 9187543"/>
              <a:gd name="connsiteY546" fmla="*/ 4916242 h 6966861"/>
              <a:gd name="connsiteX547" fmla="*/ 6611692 w 9187543"/>
              <a:gd name="connsiteY547" fmla="*/ 4914540 h 6966861"/>
              <a:gd name="connsiteX548" fmla="*/ 6611692 w 9187543"/>
              <a:gd name="connsiteY548" fmla="*/ 4945358 h 6966861"/>
              <a:gd name="connsiteX549" fmla="*/ 6581987 w 9187543"/>
              <a:gd name="connsiteY549" fmla="*/ 4945358 h 6966861"/>
              <a:gd name="connsiteX550" fmla="*/ 6611692 w 9187543"/>
              <a:gd name="connsiteY550" fmla="*/ 4914540 h 6966861"/>
              <a:gd name="connsiteX551" fmla="*/ 6311367 w 9187543"/>
              <a:gd name="connsiteY551" fmla="*/ 4914540 h 6966861"/>
              <a:gd name="connsiteX552" fmla="*/ 6395525 w 9187543"/>
              <a:gd name="connsiteY552" fmla="*/ 4971044 h 6966861"/>
              <a:gd name="connsiteX553" fmla="*/ 6423579 w 9187543"/>
              <a:gd name="connsiteY553" fmla="*/ 4971044 h 6966861"/>
              <a:gd name="connsiteX554" fmla="*/ 6283314 w 9187543"/>
              <a:gd name="connsiteY554" fmla="*/ 4999290 h 6966861"/>
              <a:gd name="connsiteX555" fmla="*/ 6279805 w 9187543"/>
              <a:gd name="connsiteY555" fmla="*/ 4995758 h 6966861"/>
              <a:gd name="connsiteX556" fmla="*/ 6272081 w 9187543"/>
              <a:gd name="connsiteY556" fmla="*/ 4987981 h 6966861"/>
              <a:gd name="connsiteX557" fmla="*/ 6290671 w 9187543"/>
              <a:gd name="connsiteY557" fmla="*/ 5027801 h 6966861"/>
              <a:gd name="connsiteX558" fmla="*/ 6228247 w 9187543"/>
              <a:gd name="connsiteY558" fmla="*/ 5027801 h 6966861"/>
              <a:gd name="connsiteX559" fmla="*/ 6269862 w 9187543"/>
              <a:gd name="connsiteY559" fmla="*/ 5001054 h 6966861"/>
              <a:gd name="connsiteX560" fmla="*/ 6249057 w 9187543"/>
              <a:gd name="connsiteY560" fmla="*/ 4983224 h 6966861"/>
              <a:gd name="connsiteX561" fmla="*/ 6267359 w 9187543"/>
              <a:gd name="connsiteY561" fmla="*/ 4983224 h 6966861"/>
              <a:gd name="connsiteX562" fmla="*/ 6255261 w 9187543"/>
              <a:gd name="connsiteY562" fmla="*/ 4971044 h 6966861"/>
              <a:gd name="connsiteX563" fmla="*/ 6311367 w 9187543"/>
              <a:gd name="connsiteY563" fmla="*/ 4942792 h 6966861"/>
              <a:gd name="connsiteX564" fmla="*/ 6311367 w 9187543"/>
              <a:gd name="connsiteY564" fmla="*/ 4914540 h 6966861"/>
              <a:gd name="connsiteX565" fmla="*/ 478560 w 9187543"/>
              <a:gd name="connsiteY565" fmla="*/ 4902995 h 6966861"/>
              <a:gd name="connsiteX566" fmla="*/ 478560 w 9187543"/>
              <a:gd name="connsiteY566" fmla="*/ 4929736 h 6966861"/>
              <a:gd name="connsiteX567" fmla="*/ 478560 w 9187543"/>
              <a:gd name="connsiteY567" fmla="*/ 4902995 h 6966861"/>
              <a:gd name="connsiteX568" fmla="*/ 445042 w 9187543"/>
              <a:gd name="connsiteY568" fmla="*/ 4901714 h 6966861"/>
              <a:gd name="connsiteX569" fmla="*/ 464693 w 9187543"/>
              <a:gd name="connsiteY569" fmla="*/ 4927186 h 6966861"/>
              <a:gd name="connsiteX570" fmla="*/ 425390 w 9187543"/>
              <a:gd name="connsiteY570" fmla="*/ 4952659 h 6966861"/>
              <a:gd name="connsiteX571" fmla="*/ 389465 w 9187543"/>
              <a:gd name="connsiteY571" fmla="*/ 4966984 h 6966861"/>
              <a:gd name="connsiteX572" fmla="*/ 387450 w 9187543"/>
              <a:gd name="connsiteY572" fmla="*/ 4988806 h 6966861"/>
              <a:gd name="connsiteX573" fmla="*/ 433827 w 9187543"/>
              <a:gd name="connsiteY573" fmla="*/ 4978878 h 6966861"/>
              <a:gd name="connsiteX574" fmla="*/ 493284 w 9187543"/>
              <a:gd name="connsiteY574" fmla="*/ 4966136 h 6966861"/>
              <a:gd name="connsiteX575" fmla="*/ 433827 w 9187543"/>
              <a:gd name="connsiteY575" fmla="*/ 5017080 h 6966861"/>
              <a:gd name="connsiteX576" fmla="*/ 377830 w 9187543"/>
              <a:gd name="connsiteY576" fmla="*/ 5015991 h 6966861"/>
              <a:gd name="connsiteX577" fmla="*/ 374418 w 9187543"/>
              <a:gd name="connsiteY577" fmla="*/ 5021112 h 6966861"/>
              <a:gd name="connsiteX578" fmla="*/ 370652 w 9187543"/>
              <a:gd name="connsiteY578" fmla="*/ 5015851 h 6966861"/>
              <a:gd name="connsiteX579" fmla="*/ 272058 w 9187543"/>
              <a:gd name="connsiteY579" fmla="*/ 5013930 h 6966861"/>
              <a:gd name="connsiteX580" fmla="*/ 269192 w 9187543"/>
              <a:gd name="connsiteY580" fmla="*/ 5018883 h 6966861"/>
              <a:gd name="connsiteX581" fmla="*/ 232344 w 9187543"/>
              <a:gd name="connsiteY581" fmla="*/ 5057086 h 6966861"/>
              <a:gd name="connsiteX582" fmla="*/ 232344 w 9187543"/>
              <a:gd name="connsiteY582" fmla="*/ 5050718 h 6966861"/>
              <a:gd name="connsiteX583" fmla="*/ 232344 w 9187543"/>
              <a:gd name="connsiteY583" fmla="*/ 5026464 h 6966861"/>
              <a:gd name="connsiteX584" fmla="*/ 223358 w 9187543"/>
              <a:gd name="connsiteY584" fmla="*/ 5029440 h 6966861"/>
              <a:gd name="connsiteX585" fmla="*/ 212693 w 9187543"/>
              <a:gd name="connsiteY585" fmla="*/ 5057086 h 6966861"/>
              <a:gd name="connsiteX586" fmla="*/ 212693 w 9187543"/>
              <a:gd name="connsiteY586" fmla="*/ 5082558 h 6966861"/>
              <a:gd name="connsiteX587" fmla="*/ 193041 w 9187543"/>
              <a:gd name="connsiteY587" fmla="*/ 5108030 h 6966861"/>
              <a:gd name="connsiteX588" fmla="*/ 193041 w 9187543"/>
              <a:gd name="connsiteY588" fmla="*/ 5057086 h 6966861"/>
              <a:gd name="connsiteX589" fmla="*/ 173390 w 9187543"/>
              <a:gd name="connsiteY589" fmla="*/ 5057086 h 6966861"/>
              <a:gd name="connsiteX590" fmla="*/ 187633 w 9187543"/>
              <a:gd name="connsiteY590" fmla="*/ 5041267 h 6966861"/>
              <a:gd name="connsiteX591" fmla="*/ 106807 w 9187543"/>
              <a:gd name="connsiteY591" fmla="*/ 5068019 h 6966861"/>
              <a:gd name="connsiteX592" fmla="*/ 166264 w 9187543"/>
              <a:gd name="connsiteY592" fmla="*/ 4991608 h 6966861"/>
              <a:gd name="connsiteX593" fmla="*/ 285182 w 9187543"/>
              <a:gd name="connsiteY593" fmla="*/ 4915197 h 6966861"/>
              <a:gd name="connsiteX594" fmla="*/ 270494 w 9187543"/>
              <a:gd name="connsiteY594" fmla="*/ 4940366 h 6966861"/>
              <a:gd name="connsiteX595" fmla="*/ 270494 w 9187543"/>
              <a:gd name="connsiteY595" fmla="*/ 4956483 h 6966861"/>
              <a:gd name="connsiteX596" fmla="*/ 265120 w 9187543"/>
              <a:gd name="connsiteY596" fmla="*/ 4949576 h 6966861"/>
              <a:gd name="connsiteX597" fmla="*/ 255452 w 9187543"/>
              <a:gd name="connsiteY597" fmla="*/ 4966136 h 6966861"/>
              <a:gd name="connsiteX598" fmla="*/ 326058 w 9187543"/>
              <a:gd name="connsiteY598" fmla="*/ 4969326 h 6966861"/>
              <a:gd name="connsiteX599" fmla="*/ 347435 w 9187543"/>
              <a:gd name="connsiteY599" fmla="*/ 4979187 h 6966861"/>
              <a:gd name="connsiteX600" fmla="*/ 346784 w 9187543"/>
              <a:gd name="connsiteY600" fmla="*/ 4978131 h 6966861"/>
              <a:gd name="connsiteX601" fmla="*/ 367664 w 9187543"/>
              <a:gd name="connsiteY601" fmla="*/ 4933959 h 6966861"/>
              <a:gd name="connsiteX602" fmla="*/ 375191 w 9187543"/>
              <a:gd name="connsiteY602" fmla="*/ 4933004 h 6966861"/>
              <a:gd name="connsiteX603" fmla="*/ 375191 w 9187543"/>
              <a:gd name="connsiteY603" fmla="*/ 4916472 h 6966861"/>
              <a:gd name="connsiteX604" fmla="*/ 391299 w 9187543"/>
              <a:gd name="connsiteY604" fmla="*/ 4909784 h 6966861"/>
              <a:gd name="connsiteX605" fmla="*/ 401326 w 9187543"/>
              <a:gd name="connsiteY605" fmla="*/ 4930601 h 6966861"/>
              <a:gd name="connsiteX606" fmla="*/ 407399 w 9187543"/>
              <a:gd name="connsiteY606" fmla="*/ 4930859 h 6966861"/>
              <a:gd name="connsiteX607" fmla="*/ 407399 w 9187543"/>
              <a:gd name="connsiteY607" fmla="*/ 4916466 h 6966861"/>
              <a:gd name="connsiteX608" fmla="*/ 434722 w 9187543"/>
              <a:gd name="connsiteY608" fmla="*/ 4916466 h 6966861"/>
              <a:gd name="connsiteX609" fmla="*/ 7245887 w 9187543"/>
              <a:gd name="connsiteY609" fmla="*/ 4889725 h 6966861"/>
              <a:gd name="connsiteX610" fmla="*/ 7278099 w 9187543"/>
              <a:gd name="connsiteY610" fmla="*/ 4889725 h 6966861"/>
              <a:gd name="connsiteX611" fmla="*/ 7278099 w 9187543"/>
              <a:gd name="connsiteY611" fmla="*/ 4898642 h 6966861"/>
              <a:gd name="connsiteX612" fmla="*/ 7245887 w 9187543"/>
              <a:gd name="connsiteY612" fmla="*/ 4898642 h 6966861"/>
              <a:gd name="connsiteX613" fmla="*/ 6225561 w 9187543"/>
              <a:gd name="connsiteY613" fmla="*/ 4883722 h 6966861"/>
              <a:gd name="connsiteX614" fmla="*/ 6225561 w 9187543"/>
              <a:gd name="connsiteY614" fmla="*/ 4914546 h 6966861"/>
              <a:gd name="connsiteX615" fmla="*/ 6195857 w 9187543"/>
              <a:gd name="connsiteY615" fmla="*/ 4914546 h 6966861"/>
              <a:gd name="connsiteX616" fmla="*/ 6225561 w 9187543"/>
              <a:gd name="connsiteY616" fmla="*/ 4883722 h 6966861"/>
              <a:gd name="connsiteX617" fmla="*/ 6228247 w 9187543"/>
              <a:gd name="connsiteY617" fmla="*/ 4876248 h 6966861"/>
              <a:gd name="connsiteX618" fmla="*/ 6249057 w 9187543"/>
              <a:gd name="connsiteY618" fmla="*/ 4876248 h 6966861"/>
              <a:gd name="connsiteX619" fmla="*/ 6249057 w 9187543"/>
              <a:gd name="connsiteY619" fmla="*/ 4902995 h 6966861"/>
              <a:gd name="connsiteX620" fmla="*/ 5881463 w 9187543"/>
              <a:gd name="connsiteY620" fmla="*/ 4868667 h 6966861"/>
              <a:gd name="connsiteX621" fmla="*/ 5874691 w 9187543"/>
              <a:gd name="connsiteY621" fmla="*/ 4872693 h 6966861"/>
              <a:gd name="connsiteX622" fmla="*/ 5871245 w 9187543"/>
              <a:gd name="connsiteY622" fmla="*/ 4887035 h 6966861"/>
              <a:gd name="connsiteX623" fmla="*/ 5871245 w 9187543"/>
              <a:gd name="connsiteY623" fmla="*/ 4915719 h 6966861"/>
              <a:gd name="connsiteX624" fmla="*/ 5816087 w 9187543"/>
              <a:gd name="connsiteY624" fmla="*/ 4915719 h 6966861"/>
              <a:gd name="connsiteX625" fmla="*/ 5926407 w 9187543"/>
              <a:gd name="connsiteY625" fmla="*/ 4973077 h 6966861"/>
              <a:gd name="connsiteX626" fmla="*/ 5931588 w 9187543"/>
              <a:gd name="connsiteY626" fmla="*/ 4980259 h 6966861"/>
              <a:gd name="connsiteX627" fmla="*/ 5939653 w 9187543"/>
              <a:gd name="connsiteY627" fmla="*/ 4979349 h 6966861"/>
              <a:gd name="connsiteX628" fmla="*/ 5958937 w 9187543"/>
              <a:gd name="connsiteY628" fmla="*/ 4954411 h 6966861"/>
              <a:gd name="connsiteX629" fmla="*/ 5939199 w 9187543"/>
              <a:gd name="connsiteY629" fmla="*/ 4928877 h 6966861"/>
              <a:gd name="connsiteX630" fmla="*/ 5926407 w 9187543"/>
              <a:gd name="connsiteY630" fmla="*/ 4944398 h 6966861"/>
              <a:gd name="connsiteX631" fmla="*/ 5898821 w 9187543"/>
              <a:gd name="connsiteY631" fmla="*/ 4915719 h 6966861"/>
              <a:gd name="connsiteX632" fmla="*/ 5898821 w 9187543"/>
              <a:gd name="connsiteY632" fmla="*/ 4876248 h 6966861"/>
              <a:gd name="connsiteX633" fmla="*/ 5881463 w 9187543"/>
              <a:gd name="connsiteY633" fmla="*/ 4876248 h 6966861"/>
              <a:gd name="connsiteX634" fmla="*/ 5898821 w 9187543"/>
              <a:gd name="connsiteY634" fmla="*/ 4858351 h 6966861"/>
              <a:gd name="connsiteX635" fmla="*/ 5898707 w 9187543"/>
              <a:gd name="connsiteY635" fmla="*/ 4858418 h 6966861"/>
              <a:gd name="connsiteX636" fmla="*/ 5898821 w 9187543"/>
              <a:gd name="connsiteY636" fmla="*/ 4858418 h 6966861"/>
              <a:gd name="connsiteX637" fmla="*/ 8139487 w 9187543"/>
              <a:gd name="connsiteY637" fmla="*/ 4830891 h 6966861"/>
              <a:gd name="connsiteX638" fmla="*/ 8139487 w 9187543"/>
              <a:gd name="connsiteY638" fmla="*/ 4843368 h 6966861"/>
              <a:gd name="connsiteX639" fmla="*/ 8131139 w 9187543"/>
              <a:gd name="connsiteY639" fmla="*/ 4834406 h 6966861"/>
              <a:gd name="connsiteX640" fmla="*/ 140233 w 9187543"/>
              <a:gd name="connsiteY640" fmla="*/ 4820390 h 6966861"/>
              <a:gd name="connsiteX641" fmla="*/ 152585 w 9187543"/>
              <a:gd name="connsiteY641" fmla="*/ 4831671 h 6966861"/>
              <a:gd name="connsiteX642" fmla="*/ 110971 w 9187543"/>
              <a:gd name="connsiteY642" fmla="*/ 4831671 h 6966861"/>
              <a:gd name="connsiteX643" fmla="*/ 131780 w 9187543"/>
              <a:gd name="connsiteY643" fmla="*/ 4821642 h 6966861"/>
              <a:gd name="connsiteX644" fmla="*/ 140233 w 9187543"/>
              <a:gd name="connsiteY644" fmla="*/ 4820390 h 6966861"/>
              <a:gd name="connsiteX645" fmla="*/ 8139487 w 9187543"/>
              <a:gd name="connsiteY645" fmla="*/ 4818407 h 6966861"/>
              <a:gd name="connsiteX646" fmla="*/ 8169139 w 9187543"/>
              <a:gd name="connsiteY646" fmla="*/ 4818407 h 6966861"/>
              <a:gd name="connsiteX647" fmla="*/ 8139487 w 9187543"/>
              <a:gd name="connsiteY647" fmla="*/ 4830891 h 6966861"/>
              <a:gd name="connsiteX648" fmla="*/ 7871231 w 9187543"/>
              <a:gd name="connsiteY648" fmla="*/ 4818407 h 6966861"/>
              <a:gd name="connsiteX649" fmla="*/ 7900755 w 9187543"/>
              <a:gd name="connsiteY649" fmla="*/ 4845154 h 6966861"/>
              <a:gd name="connsiteX650" fmla="*/ 7871231 w 9187543"/>
              <a:gd name="connsiteY650" fmla="*/ 4871896 h 6966861"/>
              <a:gd name="connsiteX651" fmla="*/ 7841713 w 9187543"/>
              <a:gd name="connsiteY651" fmla="*/ 4845154 h 6966861"/>
              <a:gd name="connsiteX652" fmla="*/ 7871231 w 9187543"/>
              <a:gd name="connsiteY652" fmla="*/ 4818407 h 6966861"/>
              <a:gd name="connsiteX653" fmla="*/ 383776 w 9187543"/>
              <a:gd name="connsiteY653" fmla="*/ 4784130 h 6966861"/>
              <a:gd name="connsiteX654" fmla="*/ 402270 w 9187543"/>
              <a:gd name="connsiteY654" fmla="*/ 4807900 h 6966861"/>
              <a:gd name="connsiteX655" fmla="*/ 383776 w 9187543"/>
              <a:gd name="connsiteY655" fmla="*/ 4855448 h 6966861"/>
              <a:gd name="connsiteX656" fmla="*/ 309793 w 9187543"/>
              <a:gd name="connsiteY656" fmla="*/ 4902995 h 6966861"/>
              <a:gd name="connsiteX657" fmla="*/ 309793 w 9187543"/>
              <a:gd name="connsiteY657" fmla="*/ 4879218 h 6966861"/>
              <a:gd name="connsiteX658" fmla="*/ 328291 w 9187543"/>
              <a:gd name="connsiteY658" fmla="*/ 4807900 h 6966861"/>
              <a:gd name="connsiteX659" fmla="*/ 331982 w 9187543"/>
              <a:gd name="connsiteY659" fmla="*/ 4802711 h 6966861"/>
              <a:gd name="connsiteX660" fmla="*/ 339285 w 9187543"/>
              <a:gd name="connsiteY660" fmla="*/ 4799945 h 6966861"/>
              <a:gd name="connsiteX661" fmla="*/ 342161 w 9187543"/>
              <a:gd name="connsiteY661" fmla="*/ 4801217 h 6966861"/>
              <a:gd name="connsiteX662" fmla="*/ 383776 w 9187543"/>
              <a:gd name="connsiteY662" fmla="*/ 4807900 h 6966861"/>
              <a:gd name="connsiteX663" fmla="*/ 383776 w 9187543"/>
              <a:gd name="connsiteY663" fmla="*/ 4784130 h 6966861"/>
              <a:gd name="connsiteX664" fmla="*/ 7428395 w 9187543"/>
              <a:gd name="connsiteY664" fmla="*/ 4747089 h 6966861"/>
              <a:gd name="connsiteX665" fmla="*/ 7514279 w 9187543"/>
              <a:gd name="connsiteY665" fmla="*/ 4747089 h 6966861"/>
              <a:gd name="connsiteX666" fmla="*/ 7428395 w 9187543"/>
              <a:gd name="connsiteY666" fmla="*/ 4764919 h 6966861"/>
              <a:gd name="connsiteX667" fmla="*/ 7428395 w 9187543"/>
              <a:gd name="connsiteY667" fmla="*/ 4747089 h 6966861"/>
              <a:gd name="connsiteX668" fmla="*/ 7668790 w 9187543"/>
              <a:gd name="connsiteY668" fmla="*/ 4738453 h 6966861"/>
              <a:gd name="connsiteX669" fmla="*/ 7902285 w 9187543"/>
              <a:gd name="connsiteY669" fmla="*/ 4768485 h 6966861"/>
              <a:gd name="connsiteX670" fmla="*/ 7991236 w 9187543"/>
              <a:gd name="connsiteY670" fmla="*/ 4793446 h 6966861"/>
              <a:gd name="connsiteX671" fmla="*/ 7991236 w 9187543"/>
              <a:gd name="connsiteY671" fmla="*/ 4818407 h 6966861"/>
              <a:gd name="connsiteX672" fmla="*/ 8020884 w 9187543"/>
              <a:gd name="connsiteY672" fmla="*/ 4793446 h 6966861"/>
              <a:gd name="connsiteX673" fmla="*/ 8112619 w 9187543"/>
              <a:gd name="connsiteY673" fmla="*/ 4814510 h 6966861"/>
              <a:gd name="connsiteX674" fmla="*/ 8131139 w 9187543"/>
              <a:gd name="connsiteY674" fmla="*/ 4834406 h 6966861"/>
              <a:gd name="connsiteX675" fmla="*/ 8109841 w 9187543"/>
              <a:gd name="connsiteY675" fmla="*/ 4843368 h 6966861"/>
              <a:gd name="connsiteX676" fmla="*/ 8080183 w 9187543"/>
              <a:gd name="connsiteY676" fmla="*/ 4843368 h 6966861"/>
              <a:gd name="connsiteX677" fmla="*/ 8109841 w 9187543"/>
              <a:gd name="connsiteY677" fmla="*/ 4893291 h 6966861"/>
              <a:gd name="connsiteX678" fmla="*/ 8050541 w 9187543"/>
              <a:gd name="connsiteY678" fmla="*/ 4893291 h 6966861"/>
              <a:gd name="connsiteX679" fmla="*/ 7991236 w 9187543"/>
              <a:gd name="connsiteY679" fmla="*/ 4893291 h 6966861"/>
              <a:gd name="connsiteX680" fmla="*/ 7961585 w 9187543"/>
              <a:gd name="connsiteY680" fmla="*/ 4843368 h 6966861"/>
              <a:gd name="connsiteX681" fmla="*/ 8020884 w 9187543"/>
              <a:gd name="connsiteY681" fmla="*/ 4868330 h 6966861"/>
              <a:gd name="connsiteX682" fmla="*/ 7872637 w 9187543"/>
              <a:gd name="connsiteY682" fmla="*/ 4793446 h 6966861"/>
              <a:gd name="connsiteX683" fmla="*/ 7813337 w 9187543"/>
              <a:gd name="connsiteY683" fmla="*/ 4793446 h 6966861"/>
              <a:gd name="connsiteX684" fmla="*/ 7813141 w 9187543"/>
              <a:gd name="connsiteY684" fmla="*/ 4793395 h 6966861"/>
              <a:gd name="connsiteX685" fmla="*/ 7841713 w 9187543"/>
              <a:gd name="connsiteY685" fmla="*/ 4845154 h 6966861"/>
              <a:gd name="connsiteX686" fmla="*/ 7812189 w 9187543"/>
              <a:gd name="connsiteY686" fmla="*/ 4871896 h 6966861"/>
              <a:gd name="connsiteX687" fmla="*/ 7782663 w 9187543"/>
              <a:gd name="connsiteY687" fmla="*/ 4818407 h 6966861"/>
              <a:gd name="connsiteX688" fmla="*/ 7810957 w 9187543"/>
              <a:gd name="connsiteY688" fmla="*/ 4792778 h 6966861"/>
              <a:gd name="connsiteX689" fmla="*/ 7635435 w 9187543"/>
              <a:gd name="connsiteY689" fmla="*/ 4743524 h 6966861"/>
              <a:gd name="connsiteX690" fmla="*/ 7668790 w 9187543"/>
              <a:gd name="connsiteY690" fmla="*/ 4738453 h 6966861"/>
              <a:gd name="connsiteX691" fmla="*/ 438397 w 9187543"/>
              <a:gd name="connsiteY691" fmla="*/ 4735364 h 6966861"/>
              <a:gd name="connsiteX692" fmla="*/ 415289 w 9187543"/>
              <a:gd name="connsiteY692" fmla="*/ 4737897 h 6966861"/>
              <a:gd name="connsiteX693" fmla="*/ 418308 w 9187543"/>
              <a:gd name="connsiteY693" fmla="*/ 4739525 h 6966861"/>
              <a:gd name="connsiteX694" fmla="*/ 382618 w 9187543"/>
              <a:gd name="connsiteY694" fmla="*/ 4686273 h 6966861"/>
              <a:gd name="connsiteX695" fmla="*/ 382527 w 9187543"/>
              <a:gd name="connsiteY695" fmla="*/ 4686363 h 6966861"/>
              <a:gd name="connsiteX696" fmla="*/ 382911 w 9187543"/>
              <a:gd name="connsiteY696" fmla="*/ 4686396 h 6966861"/>
              <a:gd name="connsiteX697" fmla="*/ 7581981 w 9187543"/>
              <a:gd name="connsiteY697" fmla="*/ 4657729 h 6966861"/>
              <a:gd name="connsiteX698" fmla="*/ 7554259 w 9187543"/>
              <a:gd name="connsiteY698" fmla="*/ 4714233 h 6966861"/>
              <a:gd name="connsiteX699" fmla="*/ 7549939 w 9187543"/>
              <a:gd name="connsiteY699" fmla="*/ 4719292 h 6966861"/>
              <a:gd name="connsiteX700" fmla="*/ 7590959 w 9187543"/>
              <a:gd name="connsiteY700" fmla="*/ 4727924 h 6966861"/>
              <a:gd name="connsiteX701" fmla="*/ 7635435 w 9187543"/>
              <a:gd name="connsiteY701" fmla="*/ 4718562 h 6966861"/>
              <a:gd name="connsiteX702" fmla="*/ 7635435 w 9187543"/>
              <a:gd name="connsiteY702" fmla="*/ 4743524 h 6966861"/>
              <a:gd name="connsiteX703" fmla="*/ 7576135 w 9187543"/>
              <a:gd name="connsiteY703" fmla="*/ 4768485 h 6966861"/>
              <a:gd name="connsiteX704" fmla="*/ 7576135 w 9187543"/>
              <a:gd name="connsiteY704" fmla="*/ 4743524 h 6966861"/>
              <a:gd name="connsiteX705" fmla="*/ 7548855 w 9187543"/>
              <a:gd name="connsiteY705" fmla="*/ 4720561 h 6966861"/>
              <a:gd name="connsiteX706" fmla="*/ 7533901 w 9187543"/>
              <a:gd name="connsiteY706" fmla="*/ 4738071 h 6966861"/>
              <a:gd name="connsiteX707" fmla="*/ 7498813 w 9187543"/>
              <a:gd name="connsiteY707" fmla="*/ 4714233 h 6966861"/>
              <a:gd name="connsiteX708" fmla="*/ 7443367 w 9187543"/>
              <a:gd name="connsiteY708" fmla="*/ 4685981 h 6966861"/>
              <a:gd name="connsiteX709" fmla="*/ 7471088 w 9187543"/>
              <a:gd name="connsiteY709" fmla="*/ 4685981 h 6966861"/>
              <a:gd name="connsiteX710" fmla="*/ 7581981 w 9187543"/>
              <a:gd name="connsiteY710" fmla="*/ 4657729 h 6966861"/>
              <a:gd name="connsiteX711" fmla="*/ 7581981 w 9187543"/>
              <a:gd name="connsiteY711" fmla="*/ 4575551 h 6966861"/>
              <a:gd name="connsiteX712" fmla="*/ 7553927 w 9187543"/>
              <a:gd name="connsiteY712" fmla="*/ 4632054 h 6966861"/>
              <a:gd name="connsiteX713" fmla="*/ 7469769 w 9187543"/>
              <a:gd name="connsiteY713" fmla="*/ 4603803 h 6966861"/>
              <a:gd name="connsiteX714" fmla="*/ 7581981 w 9187543"/>
              <a:gd name="connsiteY714" fmla="*/ 4575551 h 6966861"/>
              <a:gd name="connsiteX715" fmla="*/ 8047509 w 9187543"/>
              <a:gd name="connsiteY715" fmla="*/ 4483366 h 6966861"/>
              <a:gd name="connsiteX716" fmla="*/ 8051051 w 9187543"/>
              <a:gd name="connsiteY716" fmla="*/ 4491109 h 6966861"/>
              <a:gd name="connsiteX717" fmla="*/ 8051051 w 9187543"/>
              <a:gd name="connsiteY717" fmla="*/ 4515307 h 6966861"/>
              <a:gd name="connsiteX718" fmla="*/ 8046281 w 9187543"/>
              <a:gd name="connsiteY718" fmla="*/ 4480686 h 6966861"/>
              <a:gd name="connsiteX719" fmla="*/ 8047361 w 9187543"/>
              <a:gd name="connsiteY719" fmla="*/ 4482035 h 6966861"/>
              <a:gd name="connsiteX720" fmla="*/ 8047509 w 9187543"/>
              <a:gd name="connsiteY720" fmla="*/ 4483366 h 6966861"/>
              <a:gd name="connsiteX721" fmla="*/ 8028275 w 9187543"/>
              <a:gd name="connsiteY721" fmla="*/ 4450665 h 6966861"/>
              <a:gd name="connsiteX722" fmla="*/ 8028907 w 9187543"/>
              <a:gd name="connsiteY722" fmla="*/ 4454813 h 6966861"/>
              <a:gd name="connsiteX723" fmla="*/ 8042747 w 9187543"/>
              <a:gd name="connsiteY723" fmla="*/ 4472961 h 6966861"/>
              <a:gd name="connsiteX724" fmla="*/ 8046281 w 9187543"/>
              <a:gd name="connsiteY724" fmla="*/ 4480686 h 6966861"/>
              <a:gd name="connsiteX725" fmla="*/ 8038595 w 9187543"/>
              <a:gd name="connsiteY725" fmla="*/ 4471071 h 6966861"/>
              <a:gd name="connsiteX726" fmla="*/ 8021526 w 9187543"/>
              <a:gd name="connsiteY726" fmla="*/ 4466912 h 6966861"/>
              <a:gd name="connsiteX727" fmla="*/ 8027877 w 9187543"/>
              <a:gd name="connsiteY727" fmla="*/ 4448060 h 6966861"/>
              <a:gd name="connsiteX728" fmla="*/ 8028907 w 9187543"/>
              <a:gd name="connsiteY728" fmla="*/ 4449142 h 6966861"/>
              <a:gd name="connsiteX729" fmla="*/ 8028275 w 9187543"/>
              <a:gd name="connsiteY729" fmla="*/ 4450665 h 6966861"/>
              <a:gd name="connsiteX730" fmla="*/ 7728987 w 9187543"/>
              <a:gd name="connsiteY730" fmla="*/ 4443989 h 6966861"/>
              <a:gd name="connsiteX731" fmla="*/ 7814871 w 9187543"/>
              <a:gd name="connsiteY731" fmla="*/ 4470736 h 6966861"/>
              <a:gd name="connsiteX732" fmla="*/ 7728987 w 9187543"/>
              <a:gd name="connsiteY732" fmla="*/ 4470736 h 6966861"/>
              <a:gd name="connsiteX733" fmla="*/ 7633464 w 9187543"/>
              <a:gd name="connsiteY733" fmla="*/ 4431730 h 6966861"/>
              <a:gd name="connsiteX734" fmla="*/ 7633464 w 9187543"/>
              <a:gd name="connsiteY734" fmla="*/ 4459129 h 6966861"/>
              <a:gd name="connsiteX735" fmla="*/ 7623677 w 9187543"/>
              <a:gd name="connsiteY735" fmla="*/ 4460740 h 6966861"/>
              <a:gd name="connsiteX736" fmla="*/ 7522576 w 9187543"/>
              <a:gd name="connsiteY736" fmla="*/ 4431730 h 6966861"/>
              <a:gd name="connsiteX737" fmla="*/ 7550297 w 9187543"/>
              <a:gd name="connsiteY737" fmla="*/ 4431730 h 6966861"/>
              <a:gd name="connsiteX738" fmla="*/ 7591881 w 9187543"/>
              <a:gd name="connsiteY738" fmla="*/ 4465974 h 6966861"/>
              <a:gd name="connsiteX739" fmla="*/ 7623677 w 9187543"/>
              <a:gd name="connsiteY739" fmla="*/ 4460740 h 6966861"/>
              <a:gd name="connsiteX740" fmla="*/ 7612672 w 9187543"/>
              <a:gd name="connsiteY740" fmla="*/ 4493367 h 6966861"/>
              <a:gd name="connsiteX741" fmla="*/ 7550297 w 9187543"/>
              <a:gd name="connsiteY741" fmla="*/ 4513914 h 6966861"/>
              <a:gd name="connsiteX742" fmla="*/ 7550297 w 9187543"/>
              <a:gd name="connsiteY742" fmla="*/ 4486521 h 6966861"/>
              <a:gd name="connsiteX743" fmla="*/ 7522576 w 9187543"/>
              <a:gd name="connsiteY743" fmla="*/ 4431730 h 6966861"/>
              <a:gd name="connsiteX744" fmla="*/ 8169139 w 9187543"/>
              <a:gd name="connsiteY744" fmla="*/ 4390501 h 6966861"/>
              <a:gd name="connsiteX745" fmla="*/ 8201347 w 9187543"/>
              <a:gd name="connsiteY745" fmla="*/ 4390501 h 6966861"/>
              <a:gd name="connsiteX746" fmla="*/ 8201347 w 9187543"/>
              <a:gd name="connsiteY746" fmla="*/ 4399418 h 6966861"/>
              <a:gd name="connsiteX747" fmla="*/ 8169139 w 9187543"/>
              <a:gd name="connsiteY747" fmla="*/ 4399418 h 6966861"/>
              <a:gd name="connsiteX748" fmla="*/ 8051051 w 9187543"/>
              <a:gd name="connsiteY748" fmla="*/ 4390501 h 6966861"/>
              <a:gd name="connsiteX749" fmla="*/ 8147675 w 9187543"/>
              <a:gd name="connsiteY749" fmla="*/ 4390501 h 6966861"/>
              <a:gd name="connsiteX750" fmla="*/ 8051051 w 9187543"/>
              <a:gd name="connsiteY750" fmla="*/ 4417248 h 6966861"/>
              <a:gd name="connsiteX751" fmla="*/ 8051051 w 9187543"/>
              <a:gd name="connsiteY751" fmla="*/ 4390501 h 6966861"/>
              <a:gd name="connsiteX752" fmla="*/ 7482757 w 9187543"/>
              <a:gd name="connsiteY752" fmla="*/ 4367443 h 6966861"/>
              <a:gd name="connsiteX753" fmla="*/ 7467409 w 9187543"/>
              <a:gd name="connsiteY753" fmla="*/ 4367847 h 6966861"/>
              <a:gd name="connsiteX754" fmla="*/ 7470948 w 9187543"/>
              <a:gd name="connsiteY754" fmla="*/ 4370790 h 6966861"/>
              <a:gd name="connsiteX755" fmla="*/ 7484763 w 9187543"/>
              <a:gd name="connsiteY755" fmla="*/ 4370790 h 6966861"/>
              <a:gd name="connsiteX756" fmla="*/ 7992001 w 9187543"/>
              <a:gd name="connsiteY756" fmla="*/ 4345924 h 6966861"/>
              <a:gd name="connsiteX757" fmla="*/ 8021526 w 9187543"/>
              <a:gd name="connsiteY757" fmla="*/ 4394319 h 6966861"/>
              <a:gd name="connsiteX758" fmla="*/ 7992001 w 9187543"/>
              <a:gd name="connsiteY758" fmla="*/ 4394319 h 6966861"/>
              <a:gd name="connsiteX759" fmla="*/ 8051051 w 9187543"/>
              <a:gd name="connsiteY759" fmla="*/ 4418517 h 6966861"/>
              <a:gd name="connsiteX760" fmla="*/ 8026139 w 9187543"/>
              <a:gd name="connsiteY760" fmla="*/ 4436665 h 6966861"/>
              <a:gd name="connsiteX761" fmla="*/ 8027877 w 9187543"/>
              <a:gd name="connsiteY761" fmla="*/ 4448060 h 6966861"/>
              <a:gd name="connsiteX762" fmla="*/ 8014146 w 9187543"/>
              <a:gd name="connsiteY762" fmla="*/ 4433640 h 6966861"/>
              <a:gd name="connsiteX763" fmla="*/ 7962485 w 9187543"/>
              <a:gd name="connsiteY763" fmla="*/ 4418517 h 6966861"/>
              <a:gd name="connsiteX764" fmla="*/ 7962485 w 9187543"/>
              <a:gd name="connsiteY764" fmla="*/ 4394319 h 6966861"/>
              <a:gd name="connsiteX765" fmla="*/ 7932959 w 9187543"/>
              <a:gd name="connsiteY765" fmla="*/ 4394319 h 6966861"/>
              <a:gd name="connsiteX766" fmla="*/ 7992001 w 9187543"/>
              <a:gd name="connsiteY766" fmla="*/ 4370122 h 6966861"/>
              <a:gd name="connsiteX767" fmla="*/ 7992001 w 9187543"/>
              <a:gd name="connsiteY767" fmla="*/ 4345924 h 6966861"/>
              <a:gd name="connsiteX768" fmla="*/ 7934750 w 9187543"/>
              <a:gd name="connsiteY768" fmla="*/ 4321412 h 6966861"/>
              <a:gd name="connsiteX769" fmla="*/ 7965167 w 9187543"/>
              <a:gd name="connsiteY769" fmla="*/ 4345930 h 6966861"/>
              <a:gd name="connsiteX770" fmla="*/ 7904333 w 9187543"/>
              <a:gd name="connsiteY770" fmla="*/ 4345930 h 6966861"/>
              <a:gd name="connsiteX771" fmla="*/ 7781187 w 9187543"/>
              <a:gd name="connsiteY771" fmla="*/ 4317644 h 6966861"/>
              <a:gd name="connsiteX772" fmla="*/ 7840875 w 9187543"/>
              <a:gd name="connsiteY772" fmla="*/ 4317644 h 6966861"/>
              <a:gd name="connsiteX773" fmla="*/ 7781187 w 9187543"/>
              <a:gd name="connsiteY773" fmla="*/ 4342544 h 6966861"/>
              <a:gd name="connsiteX774" fmla="*/ 7781187 w 9187543"/>
              <a:gd name="connsiteY774" fmla="*/ 4317644 h 6966861"/>
              <a:gd name="connsiteX775" fmla="*/ 7442851 w 9187543"/>
              <a:gd name="connsiteY775" fmla="*/ 4315544 h 6966861"/>
              <a:gd name="connsiteX776" fmla="*/ 7441087 w 9187543"/>
              <a:gd name="connsiteY776" fmla="*/ 4322889 h 6966861"/>
              <a:gd name="connsiteX777" fmla="*/ 7452917 w 9187543"/>
              <a:gd name="connsiteY777" fmla="*/ 4317644 h 6966861"/>
              <a:gd name="connsiteX778" fmla="*/ 7754120 w 9187543"/>
              <a:gd name="connsiteY778" fmla="*/ 4265792 h 6966861"/>
              <a:gd name="connsiteX779" fmla="*/ 7781187 w 9187543"/>
              <a:gd name="connsiteY779" fmla="*/ 4267845 h 6966861"/>
              <a:gd name="connsiteX780" fmla="*/ 7755077 w 9187543"/>
              <a:gd name="connsiteY780" fmla="*/ 4267845 h 6966861"/>
              <a:gd name="connsiteX781" fmla="*/ 7751813 w 9187543"/>
              <a:gd name="connsiteY781" fmla="*/ 4260842 h 6966861"/>
              <a:gd name="connsiteX782" fmla="*/ 7754120 w 9187543"/>
              <a:gd name="connsiteY782" fmla="*/ 4265792 h 6966861"/>
              <a:gd name="connsiteX783" fmla="*/ 7751497 w 9187543"/>
              <a:gd name="connsiteY783" fmla="*/ 4265593 h 6966861"/>
              <a:gd name="connsiteX784" fmla="*/ 8018843 w 9187543"/>
              <a:gd name="connsiteY784" fmla="*/ 4194377 h 6966861"/>
              <a:gd name="connsiteX785" fmla="*/ 8051051 w 9187543"/>
              <a:gd name="connsiteY785" fmla="*/ 4194377 h 6966861"/>
              <a:gd name="connsiteX786" fmla="*/ 8018843 w 9187543"/>
              <a:gd name="connsiteY786" fmla="*/ 4221124 h 6966861"/>
              <a:gd name="connsiteX787" fmla="*/ 7787696 w 9187543"/>
              <a:gd name="connsiteY787" fmla="*/ 4133369 h 6966861"/>
              <a:gd name="connsiteX788" fmla="*/ 7798771 w 9187543"/>
              <a:gd name="connsiteY788" fmla="*/ 4134206 h 6966861"/>
              <a:gd name="connsiteX789" fmla="*/ 7814871 w 9187543"/>
              <a:gd name="connsiteY789" fmla="*/ 4140888 h 6966861"/>
              <a:gd name="connsiteX790" fmla="*/ 7782663 w 9187543"/>
              <a:gd name="connsiteY790" fmla="*/ 4140888 h 6966861"/>
              <a:gd name="connsiteX791" fmla="*/ 7787696 w 9187543"/>
              <a:gd name="connsiteY791" fmla="*/ 4133369 h 6966861"/>
              <a:gd name="connsiteX792" fmla="*/ 7669341 w 9187543"/>
              <a:gd name="connsiteY792" fmla="*/ 4123059 h 6966861"/>
              <a:gd name="connsiteX793" fmla="*/ 7728982 w 9187543"/>
              <a:gd name="connsiteY793" fmla="*/ 4148020 h 6966861"/>
              <a:gd name="connsiteX794" fmla="*/ 7728982 w 9187543"/>
              <a:gd name="connsiteY794" fmla="*/ 4197943 h 6966861"/>
              <a:gd name="connsiteX795" fmla="*/ 7788627 w 9187543"/>
              <a:gd name="connsiteY795" fmla="*/ 4172981 h 6966861"/>
              <a:gd name="connsiteX796" fmla="*/ 7788627 w 9187543"/>
              <a:gd name="connsiteY796" fmla="*/ 4197943 h 6966861"/>
              <a:gd name="connsiteX797" fmla="*/ 7967548 w 9187543"/>
              <a:gd name="connsiteY797" fmla="*/ 4222904 h 6966861"/>
              <a:gd name="connsiteX798" fmla="*/ 7907912 w 9187543"/>
              <a:gd name="connsiteY798" fmla="*/ 4222904 h 6966861"/>
              <a:gd name="connsiteX799" fmla="*/ 7997370 w 9187543"/>
              <a:gd name="connsiteY799" fmla="*/ 4247865 h 6966861"/>
              <a:gd name="connsiteX800" fmla="*/ 7669341 w 9187543"/>
              <a:gd name="connsiteY800" fmla="*/ 4222904 h 6966861"/>
              <a:gd name="connsiteX801" fmla="*/ 7699164 w 9187543"/>
              <a:gd name="connsiteY801" fmla="*/ 4172981 h 6966861"/>
              <a:gd name="connsiteX802" fmla="*/ 7579883 w 9187543"/>
              <a:gd name="connsiteY802" fmla="*/ 4172981 h 6966861"/>
              <a:gd name="connsiteX803" fmla="*/ 7579883 w 9187543"/>
              <a:gd name="connsiteY803" fmla="*/ 4197943 h 6966861"/>
              <a:gd name="connsiteX804" fmla="*/ 7550061 w 9187543"/>
              <a:gd name="connsiteY804" fmla="*/ 4197943 h 6966861"/>
              <a:gd name="connsiteX805" fmla="*/ 7550061 w 9187543"/>
              <a:gd name="connsiteY805" fmla="*/ 4148020 h 6966861"/>
              <a:gd name="connsiteX806" fmla="*/ 7490421 w 9187543"/>
              <a:gd name="connsiteY806" fmla="*/ 4172981 h 6966861"/>
              <a:gd name="connsiteX807" fmla="*/ 7460598 w 9187543"/>
              <a:gd name="connsiteY807" fmla="*/ 4148020 h 6966861"/>
              <a:gd name="connsiteX808" fmla="*/ 7520239 w 9187543"/>
              <a:gd name="connsiteY808" fmla="*/ 4148020 h 6966861"/>
              <a:gd name="connsiteX809" fmla="*/ 7579883 w 9187543"/>
              <a:gd name="connsiteY809" fmla="*/ 4148020 h 6966861"/>
              <a:gd name="connsiteX810" fmla="*/ 7669341 w 9187543"/>
              <a:gd name="connsiteY810" fmla="*/ 4148020 h 6966861"/>
              <a:gd name="connsiteX811" fmla="*/ 7639519 w 9187543"/>
              <a:gd name="connsiteY811" fmla="*/ 4148020 h 6966861"/>
              <a:gd name="connsiteX812" fmla="*/ 7669341 w 9187543"/>
              <a:gd name="connsiteY812" fmla="*/ 4123059 h 6966861"/>
              <a:gd name="connsiteX813" fmla="*/ 7578691 w 9187543"/>
              <a:gd name="connsiteY813" fmla="*/ 4096312 h 6966861"/>
              <a:gd name="connsiteX814" fmla="*/ 7632371 w 9187543"/>
              <a:gd name="connsiteY814" fmla="*/ 4123059 h 6966861"/>
              <a:gd name="connsiteX815" fmla="*/ 7605533 w 9187543"/>
              <a:gd name="connsiteY815" fmla="*/ 4123059 h 6966861"/>
              <a:gd name="connsiteX816" fmla="*/ 7578691 w 9187543"/>
              <a:gd name="connsiteY816" fmla="*/ 4123059 h 6966861"/>
              <a:gd name="connsiteX817" fmla="*/ 7578691 w 9187543"/>
              <a:gd name="connsiteY817" fmla="*/ 4096312 h 6966861"/>
              <a:gd name="connsiteX818" fmla="*/ 8017620 w 9187543"/>
              <a:gd name="connsiteY818" fmla="*/ 4082464 h 6966861"/>
              <a:gd name="connsiteX819" fmla="*/ 8077025 w 9187543"/>
              <a:gd name="connsiteY819" fmla="*/ 4113288 h 6966861"/>
              <a:gd name="connsiteX820" fmla="*/ 7987916 w 9187543"/>
              <a:gd name="connsiteY820" fmla="*/ 4113288 h 6966861"/>
              <a:gd name="connsiteX821" fmla="*/ 7383963 w 9187543"/>
              <a:gd name="connsiteY821" fmla="*/ 3918108 h 6966861"/>
              <a:gd name="connsiteX822" fmla="*/ 7413667 w 9187543"/>
              <a:gd name="connsiteY822" fmla="*/ 3918108 h 6966861"/>
              <a:gd name="connsiteX823" fmla="*/ 7383963 w 9187543"/>
              <a:gd name="connsiteY823" fmla="*/ 3938649 h 6966861"/>
              <a:gd name="connsiteX824" fmla="*/ 7369353 w 9187543"/>
              <a:gd name="connsiteY824" fmla="*/ 3891276 h 6966861"/>
              <a:gd name="connsiteX825" fmla="*/ 7428395 w 9187543"/>
              <a:gd name="connsiteY825" fmla="*/ 3918023 h 6966861"/>
              <a:gd name="connsiteX826" fmla="*/ 7369353 w 9187543"/>
              <a:gd name="connsiteY826" fmla="*/ 3904653 h 6966861"/>
              <a:gd name="connsiteX827" fmla="*/ 7310303 w 9187543"/>
              <a:gd name="connsiteY827" fmla="*/ 3891276 h 6966861"/>
              <a:gd name="connsiteX828" fmla="*/ 7369353 w 9187543"/>
              <a:gd name="connsiteY828" fmla="*/ 3904653 h 6966861"/>
              <a:gd name="connsiteX829" fmla="*/ 7369353 w 9187543"/>
              <a:gd name="connsiteY829" fmla="*/ 3918023 h 6966861"/>
              <a:gd name="connsiteX830" fmla="*/ 7310303 w 9187543"/>
              <a:gd name="connsiteY830" fmla="*/ 3891276 h 6966861"/>
              <a:gd name="connsiteX831" fmla="*/ 7601781 w 9187543"/>
              <a:gd name="connsiteY831" fmla="*/ 3825647 h 6966861"/>
              <a:gd name="connsiteX832" fmla="*/ 7631489 w 9187543"/>
              <a:gd name="connsiteY832" fmla="*/ 3825647 h 6966861"/>
              <a:gd name="connsiteX833" fmla="*/ 7631489 w 9187543"/>
              <a:gd name="connsiteY833" fmla="*/ 3856471 h 6966861"/>
              <a:gd name="connsiteX834" fmla="*/ 7363384 w 9187543"/>
              <a:gd name="connsiteY834" fmla="*/ 3819647 h 6966861"/>
              <a:gd name="connsiteX835" fmla="*/ 7393229 w 9187543"/>
              <a:gd name="connsiteY835" fmla="*/ 3844549 h 6966861"/>
              <a:gd name="connsiteX836" fmla="*/ 7303701 w 9187543"/>
              <a:gd name="connsiteY836" fmla="*/ 3844549 h 6966861"/>
              <a:gd name="connsiteX837" fmla="*/ 7363385 w 9187543"/>
              <a:gd name="connsiteY837" fmla="*/ 3819650 h 6966861"/>
              <a:gd name="connsiteX838" fmla="*/ 7358722 w 9187543"/>
              <a:gd name="connsiteY838" fmla="*/ 3809145 h 6966861"/>
              <a:gd name="connsiteX839" fmla="*/ 7363384 w 9187543"/>
              <a:gd name="connsiteY839" fmla="*/ 3819647 h 6966861"/>
              <a:gd name="connsiteX840" fmla="*/ 7351749 w 9187543"/>
              <a:gd name="connsiteY840" fmla="*/ 3809939 h 6966861"/>
              <a:gd name="connsiteX841" fmla="*/ 7343493 w 9187543"/>
              <a:gd name="connsiteY841" fmla="*/ 3803050 h 6966861"/>
              <a:gd name="connsiteX842" fmla="*/ 7351749 w 9187543"/>
              <a:gd name="connsiteY842" fmla="*/ 3809939 h 6966861"/>
              <a:gd name="connsiteX843" fmla="*/ 7348465 w 9187543"/>
              <a:gd name="connsiteY843" fmla="*/ 3810312 h 6966861"/>
              <a:gd name="connsiteX844" fmla="*/ 7333545 w 9187543"/>
              <a:gd name="connsiteY844" fmla="*/ 3819650 h 6966861"/>
              <a:gd name="connsiteX845" fmla="*/ 7477629 w 9187543"/>
              <a:gd name="connsiteY845" fmla="*/ 3784246 h 6966861"/>
              <a:gd name="connsiteX846" fmla="*/ 7482757 w 9187543"/>
              <a:gd name="connsiteY846" fmla="*/ 3794750 h 6966861"/>
              <a:gd name="connsiteX847" fmla="*/ 7423073 w 9187543"/>
              <a:gd name="connsiteY847" fmla="*/ 3794750 h 6966861"/>
              <a:gd name="connsiteX848" fmla="*/ 7464107 w 9187543"/>
              <a:gd name="connsiteY848" fmla="*/ 3785412 h 6966861"/>
              <a:gd name="connsiteX849" fmla="*/ 7477629 w 9187543"/>
              <a:gd name="connsiteY849" fmla="*/ 3784246 h 6966861"/>
              <a:gd name="connsiteX850" fmla="*/ 7363385 w 9187543"/>
              <a:gd name="connsiteY850" fmla="*/ 3769851 h 6966861"/>
              <a:gd name="connsiteX851" fmla="*/ 7363385 w 9187543"/>
              <a:gd name="connsiteY851" fmla="*/ 3774287 h 6966861"/>
              <a:gd name="connsiteX852" fmla="*/ 7383963 w 9187543"/>
              <a:gd name="connsiteY852" fmla="*/ 3774287 h 6966861"/>
              <a:gd name="connsiteX853" fmla="*/ 7363385 w 9187543"/>
              <a:gd name="connsiteY853" fmla="*/ 3794307 h 6966861"/>
              <a:gd name="connsiteX854" fmla="*/ 7363385 w 9187543"/>
              <a:gd name="connsiteY854" fmla="*/ 3794750 h 6966861"/>
              <a:gd name="connsiteX855" fmla="*/ 7363259 w 9187543"/>
              <a:gd name="connsiteY855" fmla="*/ 3794430 h 6966861"/>
              <a:gd name="connsiteX856" fmla="*/ 7354263 w 9187543"/>
              <a:gd name="connsiteY856" fmla="*/ 3803179 h 6966861"/>
              <a:gd name="connsiteX857" fmla="*/ 7347408 w 9187543"/>
              <a:gd name="connsiteY857" fmla="*/ 3796514 h 6966861"/>
              <a:gd name="connsiteX858" fmla="*/ 7343493 w 9187543"/>
              <a:gd name="connsiteY858" fmla="*/ 3803050 h 6966861"/>
              <a:gd name="connsiteX859" fmla="*/ 7341003 w 9187543"/>
              <a:gd name="connsiteY859" fmla="*/ 3800972 h 6966861"/>
              <a:gd name="connsiteX860" fmla="*/ 7333545 w 9187543"/>
              <a:gd name="connsiteY860" fmla="*/ 3794750 h 6966861"/>
              <a:gd name="connsiteX861" fmla="*/ 7342353 w 9187543"/>
              <a:gd name="connsiteY861" fmla="*/ 3791600 h 6966861"/>
              <a:gd name="connsiteX862" fmla="*/ 7324559 w 9187543"/>
              <a:gd name="connsiteY862" fmla="*/ 3774287 h 6966861"/>
              <a:gd name="connsiteX863" fmla="*/ 7360725 w 9187543"/>
              <a:gd name="connsiteY863" fmla="*/ 3774287 h 6966861"/>
              <a:gd name="connsiteX864" fmla="*/ 7578691 w 9187543"/>
              <a:gd name="connsiteY864" fmla="*/ 3766470 h 6966861"/>
              <a:gd name="connsiteX865" fmla="*/ 7635950 w 9187543"/>
              <a:gd name="connsiteY865" fmla="*/ 3766470 h 6966861"/>
              <a:gd name="connsiteX866" fmla="*/ 7664575 w 9187543"/>
              <a:gd name="connsiteY866" fmla="*/ 3793217 h 6966861"/>
              <a:gd name="connsiteX867" fmla="*/ 7664575 w 9187543"/>
              <a:gd name="connsiteY867" fmla="*/ 3819959 h 6966861"/>
              <a:gd name="connsiteX868" fmla="*/ 7635950 w 9187543"/>
              <a:gd name="connsiteY868" fmla="*/ 3819959 h 6966861"/>
              <a:gd name="connsiteX869" fmla="*/ 7635950 w 9187543"/>
              <a:gd name="connsiteY869" fmla="*/ 3793217 h 6966861"/>
              <a:gd name="connsiteX870" fmla="*/ 7578691 w 9187543"/>
              <a:gd name="connsiteY870" fmla="*/ 3766470 h 6966861"/>
              <a:gd name="connsiteX871" fmla="*/ 7893088 w 9187543"/>
              <a:gd name="connsiteY871" fmla="*/ 3606758 h 6966861"/>
              <a:gd name="connsiteX872" fmla="*/ 7867919 w 9187543"/>
              <a:gd name="connsiteY872" fmla="*/ 3613058 h 6966861"/>
              <a:gd name="connsiteX873" fmla="*/ 7865341 w 9187543"/>
              <a:gd name="connsiteY873" fmla="*/ 3611391 h 6966861"/>
              <a:gd name="connsiteX874" fmla="*/ 7938411 w 9187543"/>
              <a:gd name="connsiteY874" fmla="*/ 3599654 h 6966861"/>
              <a:gd name="connsiteX875" fmla="*/ 7987920 w 9187543"/>
              <a:gd name="connsiteY875" fmla="*/ 3625334 h 6966861"/>
              <a:gd name="connsiteX876" fmla="*/ 7938411 w 9187543"/>
              <a:gd name="connsiteY876" fmla="*/ 3599654 h 6966861"/>
              <a:gd name="connsiteX877" fmla="*/ 7947774 w 9187543"/>
              <a:gd name="connsiteY877" fmla="*/ 3590445 h 6966861"/>
              <a:gd name="connsiteX878" fmla="*/ 7960247 w 9187543"/>
              <a:gd name="connsiteY878" fmla="*/ 3595555 h 6966861"/>
              <a:gd name="connsiteX879" fmla="*/ 7893088 w 9187543"/>
              <a:gd name="connsiteY879" fmla="*/ 3606758 h 6966861"/>
              <a:gd name="connsiteX880" fmla="*/ 7900559 w 9187543"/>
              <a:gd name="connsiteY880" fmla="*/ 3604888 h 6966861"/>
              <a:gd name="connsiteX881" fmla="*/ 7947774 w 9187543"/>
              <a:gd name="connsiteY881" fmla="*/ 3590445 h 6966861"/>
              <a:gd name="connsiteX882" fmla="*/ 8169139 w 9187543"/>
              <a:gd name="connsiteY882" fmla="*/ 3543599 h 6966861"/>
              <a:gd name="connsiteX883" fmla="*/ 8233551 w 9187543"/>
              <a:gd name="connsiteY883" fmla="*/ 3570346 h 6966861"/>
              <a:gd name="connsiteX884" fmla="*/ 8169139 w 9187543"/>
              <a:gd name="connsiteY884" fmla="*/ 3570346 h 6966861"/>
              <a:gd name="connsiteX885" fmla="*/ 8051051 w 9187543"/>
              <a:gd name="connsiteY885" fmla="*/ 3400964 h 6966861"/>
              <a:gd name="connsiteX886" fmla="*/ 8051051 w 9187543"/>
              <a:gd name="connsiteY886" fmla="*/ 3445540 h 6966861"/>
              <a:gd name="connsiteX887" fmla="*/ 8018843 w 9187543"/>
              <a:gd name="connsiteY887" fmla="*/ 3423252 h 6966861"/>
              <a:gd name="connsiteX888" fmla="*/ 8051051 w 9187543"/>
              <a:gd name="connsiteY888" fmla="*/ 3400964 h 6966861"/>
              <a:gd name="connsiteX889" fmla="*/ 7960247 w 9187543"/>
              <a:gd name="connsiteY889" fmla="*/ 3396354 h 6966861"/>
              <a:gd name="connsiteX890" fmla="*/ 7990087 w 9187543"/>
              <a:gd name="connsiteY890" fmla="*/ 3396354 h 6966861"/>
              <a:gd name="connsiteX891" fmla="*/ 7960247 w 9187543"/>
              <a:gd name="connsiteY891" fmla="*/ 3421253 h 6966861"/>
              <a:gd name="connsiteX892" fmla="*/ 7930403 w 9187543"/>
              <a:gd name="connsiteY892" fmla="*/ 3421253 h 6966861"/>
              <a:gd name="connsiteX893" fmla="*/ 7960247 w 9187543"/>
              <a:gd name="connsiteY893" fmla="*/ 3396354 h 6966861"/>
              <a:gd name="connsiteX894" fmla="*/ 7266687 w 9187543"/>
              <a:gd name="connsiteY894" fmla="*/ 3366973 h 6966861"/>
              <a:gd name="connsiteX895" fmla="*/ 7273853 w 9187543"/>
              <a:gd name="connsiteY895" fmla="*/ 3371454 h 6966861"/>
              <a:gd name="connsiteX896" fmla="*/ 7273289 w 9187543"/>
              <a:gd name="connsiteY896" fmla="*/ 3366973 h 6966861"/>
              <a:gd name="connsiteX897" fmla="*/ 7492871 w 9187543"/>
              <a:gd name="connsiteY897" fmla="*/ 3199028 h 6966861"/>
              <a:gd name="connsiteX898" fmla="*/ 7522576 w 9187543"/>
              <a:gd name="connsiteY898" fmla="*/ 3229846 h 6966861"/>
              <a:gd name="connsiteX899" fmla="*/ 7492871 w 9187543"/>
              <a:gd name="connsiteY899" fmla="*/ 3229846 h 6966861"/>
              <a:gd name="connsiteX900" fmla="*/ 7522576 w 9187543"/>
              <a:gd name="connsiteY900" fmla="*/ 3137391 h 6966861"/>
              <a:gd name="connsiteX901" fmla="*/ 7552281 w 9187543"/>
              <a:gd name="connsiteY901" fmla="*/ 3137391 h 6966861"/>
              <a:gd name="connsiteX902" fmla="*/ 7522576 w 9187543"/>
              <a:gd name="connsiteY902" fmla="*/ 3137391 h 6966861"/>
              <a:gd name="connsiteX903" fmla="*/ 7847075 w 9187543"/>
              <a:gd name="connsiteY903" fmla="*/ 3026546 h 6966861"/>
              <a:gd name="connsiteX904" fmla="*/ 7900755 w 9187543"/>
              <a:gd name="connsiteY904" fmla="*/ 3026546 h 6966861"/>
              <a:gd name="connsiteX905" fmla="*/ 7847075 w 9187543"/>
              <a:gd name="connsiteY905" fmla="*/ 3044375 h 6966861"/>
              <a:gd name="connsiteX906" fmla="*/ 7809698 w 9187543"/>
              <a:gd name="connsiteY906" fmla="*/ 3001281 h 6966861"/>
              <a:gd name="connsiteX907" fmla="*/ 7849303 w 9187543"/>
              <a:gd name="connsiteY907" fmla="*/ 3024395 h 6966861"/>
              <a:gd name="connsiteX908" fmla="*/ 7770093 w 9187543"/>
              <a:gd name="connsiteY908" fmla="*/ 3024395 h 6966861"/>
              <a:gd name="connsiteX909" fmla="*/ 7809698 w 9187543"/>
              <a:gd name="connsiteY909" fmla="*/ 3001281 h 6966861"/>
              <a:gd name="connsiteX910" fmla="*/ 7706757 w 9187543"/>
              <a:gd name="connsiteY910" fmla="*/ 2953728 h 6966861"/>
              <a:gd name="connsiteX911" fmla="*/ 7704765 w 9187543"/>
              <a:gd name="connsiteY911" fmla="*/ 2957474 h 6966861"/>
              <a:gd name="connsiteX912" fmla="*/ 7712433 w 9187543"/>
              <a:gd name="connsiteY912" fmla="*/ 2955991 h 6966861"/>
              <a:gd name="connsiteX913" fmla="*/ 8371771 w 9187543"/>
              <a:gd name="connsiteY913" fmla="*/ 2946316 h 6966861"/>
              <a:gd name="connsiteX914" fmla="*/ 8383847 w 9187543"/>
              <a:gd name="connsiteY914" fmla="*/ 2946316 h 6966861"/>
              <a:gd name="connsiteX915" fmla="*/ 8383847 w 9187543"/>
              <a:gd name="connsiteY915" fmla="*/ 2973057 h 6966861"/>
              <a:gd name="connsiteX916" fmla="*/ 8370263 w 9187543"/>
              <a:gd name="connsiteY916" fmla="*/ 2961775 h 6966861"/>
              <a:gd name="connsiteX917" fmla="*/ 8359353 w 9187543"/>
              <a:gd name="connsiteY917" fmla="*/ 2952716 h 6966861"/>
              <a:gd name="connsiteX918" fmla="*/ 8351647 w 9187543"/>
              <a:gd name="connsiteY918" fmla="*/ 2946316 h 6966861"/>
              <a:gd name="connsiteX919" fmla="*/ 8359353 w 9187543"/>
              <a:gd name="connsiteY919" fmla="*/ 2952716 h 6966861"/>
              <a:gd name="connsiteX920" fmla="*/ 8357181 w 9187543"/>
              <a:gd name="connsiteY920" fmla="*/ 2953836 h 6966861"/>
              <a:gd name="connsiteX921" fmla="*/ 8351647 w 9187543"/>
              <a:gd name="connsiteY921" fmla="*/ 2946316 h 6966861"/>
              <a:gd name="connsiteX922" fmla="*/ 7579385 w 9187543"/>
              <a:gd name="connsiteY922" fmla="*/ 2923966 h 6966861"/>
              <a:gd name="connsiteX923" fmla="*/ 7598508 w 9187543"/>
              <a:gd name="connsiteY923" fmla="*/ 2954694 h 6966861"/>
              <a:gd name="connsiteX924" fmla="*/ 7627383 w 9187543"/>
              <a:gd name="connsiteY924" fmla="*/ 2976651 h 6966861"/>
              <a:gd name="connsiteX925" fmla="*/ 7655086 w 9187543"/>
              <a:gd name="connsiteY925" fmla="*/ 2946490 h 6966861"/>
              <a:gd name="connsiteX926" fmla="*/ 7622817 w 9187543"/>
              <a:gd name="connsiteY926" fmla="*/ 2927599 h 6966861"/>
              <a:gd name="connsiteX927" fmla="*/ 7771099 w 9187543"/>
              <a:gd name="connsiteY927" fmla="*/ 2908091 h 6966861"/>
              <a:gd name="connsiteX928" fmla="*/ 7772724 w 9187543"/>
              <a:gd name="connsiteY928" fmla="*/ 2909450 h 6966861"/>
              <a:gd name="connsiteX929" fmla="*/ 7774336 w 9187543"/>
              <a:gd name="connsiteY929" fmla="*/ 2908091 h 6966861"/>
              <a:gd name="connsiteX930" fmla="*/ 7991721 w 9187543"/>
              <a:gd name="connsiteY930" fmla="*/ 2907136 h 6966861"/>
              <a:gd name="connsiteX931" fmla="*/ 8025721 w 9187543"/>
              <a:gd name="connsiteY931" fmla="*/ 2921355 h 6966861"/>
              <a:gd name="connsiteX932" fmla="*/ 7995876 w 9187543"/>
              <a:gd name="connsiteY932" fmla="*/ 2921355 h 6966861"/>
              <a:gd name="connsiteX933" fmla="*/ 7990747 w 9187543"/>
              <a:gd name="connsiteY933" fmla="*/ 2903806 h 6966861"/>
              <a:gd name="connsiteX934" fmla="*/ 7991721 w 9187543"/>
              <a:gd name="connsiteY934" fmla="*/ 2907136 h 6966861"/>
              <a:gd name="connsiteX935" fmla="*/ 7988414 w 9187543"/>
              <a:gd name="connsiteY935" fmla="*/ 2905755 h 6966861"/>
              <a:gd name="connsiteX936" fmla="*/ 7988549 w 9187543"/>
              <a:gd name="connsiteY936" fmla="*/ 2905137 h 6966861"/>
              <a:gd name="connsiteX937" fmla="*/ 8169139 w 9187543"/>
              <a:gd name="connsiteY937" fmla="*/ 2901739 h 6966861"/>
              <a:gd name="connsiteX938" fmla="*/ 8201347 w 9187543"/>
              <a:gd name="connsiteY938" fmla="*/ 2901739 h 6966861"/>
              <a:gd name="connsiteX939" fmla="*/ 8169139 w 9187543"/>
              <a:gd name="connsiteY939" fmla="*/ 2919569 h 6966861"/>
              <a:gd name="connsiteX940" fmla="*/ 8169139 w 9187543"/>
              <a:gd name="connsiteY940" fmla="*/ 2901739 h 6966861"/>
              <a:gd name="connsiteX941" fmla="*/ 8018843 w 9187543"/>
              <a:gd name="connsiteY941" fmla="*/ 2901739 h 6966861"/>
              <a:gd name="connsiteX942" fmla="*/ 8147671 w 9187543"/>
              <a:gd name="connsiteY942" fmla="*/ 2901739 h 6966861"/>
              <a:gd name="connsiteX943" fmla="*/ 8115457 w 9187543"/>
              <a:gd name="connsiteY943" fmla="*/ 2919569 h 6966861"/>
              <a:gd name="connsiteX944" fmla="*/ 8051051 w 9187543"/>
              <a:gd name="connsiteY944" fmla="*/ 2919569 h 6966861"/>
              <a:gd name="connsiteX945" fmla="*/ 8018843 w 9187543"/>
              <a:gd name="connsiteY945" fmla="*/ 2901739 h 6966861"/>
              <a:gd name="connsiteX946" fmla="*/ 7786962 w 9187543"/>
              <a:gd name="connsiteY946" fmla="*/ 2871432 h 6966861"/>
              <a:gd name="connsiteX947" fmla="*/ 7816807 w 9187543"/>
              <a:gd name="connsiteY947" fmla="*/ 2871432 h 6966861"/>
              <a:gd name="connsiteX948" fmla="*/ 7802551 w 9187543"/>
              <a:gd name="connsiteY948" fmla="*/ 2875902 h 6966861"/>
              <a:gd name="connsiteX949" fmla="*/ 7412524 w 9187543"/>
              <a:gd name="connsiteY949" fmla="*/ 2825176 h 6966861"/>
              <a:gd name="connsiteX950" fmla="*/ 7414807 w 9187543"/>
              <a:gd name="connsiteY950" fmla="*/ 2825688 h 6966861"/>
              <a:gd name="connsiteX951" fmla="*/ 7428395 w 9187543"/>
              <a:gd name="connsiteY951" fmla="*/ 2848251 h 6966861"/>
              <a:gd name="connsiteX952" fmla="*/ 7423362 w 9187543"/>
              <a:gd name="connsiteY952" fmla="*/ 2840311 h 6966861"/>
              <a:gd name="connsiteX953" fmla="*/ 7401219 w 9187543"/>
              <a:gd name="connsiteY953" fmla="*/ 2814404 h 6966861"/>
              <a:gd name="connsiteX954" fmla="*/ 7412291 w 9187543"/>
              <a:gd name="connsiteY954" fmla="*/ 2824850 h 6966861"/>
              <a:gd name="connsiteX955" fmla="*/ 7412524 w 9187543"/>
              <a:gd name="connsiteY955" fmla="*/ 2825176 h 6966861"/>
              <a:gd name="connsiteX956" fmla="*/ 7396187 w 9187543"/>
              <a:gd name="connsiteY956" fmla="*/ 2821510 h 6966861"/>
              <a:gd name="connsiteX957" fmla="*/ 7401219 w 9187543"/>
              <a:gd name="connsiteY957" fmla="*/ 2814404 h 6966861"/>
              <a:gd name="connsiteX958" fmla="*/ 222261 w 9187543"/>
              <a:gd name="connsiteY958" fmla="*/ 2782845 h 6966861"/>
              <a:gd name="connsiteX959" fmla="*/ 192692 w 9187543"/>
              <a:gd name="connsiteY959" fmla="*/ 2798160 h 6966861"/>
              <a:gd name="connsiteX960" fmla="*/ 215144 w 9187543"/>
              <a:gd name="connsiteY960" fmla="*/ 2784309 h 6966861"/>
              <a:gd name="connsiteX961" fmla="*/ 6951315 w 9187543"/>
              <a:gd name="connsiteY961" fmla="*/ 2771587 h 6966861"/>
              <a:gd name="connsiteX962" fmla="*/ 6981155 w 9187543"/>
              <a:gd name="connsiteY962" fmla="*/ 2771587 h 6966861"/>
              <a:gd name="connsiteX963" fmla="*/ 6981155 w 9187543"/>
              <a:gd name="connsiteY963" fmla="*/ 2796549 h 6966861"/>
              <a:gd name="connsiteX964" fmla="*/ 6951315 w 9187543"/>
              <a:gd name="connsiteY964" fmla="*/ 2771587 h 6966861"/>
              <a:gd name="connsiteX965" fmla="*/ 6624065 w 9187543"/>
              <a:gd name="connsiteY965" fmla="*/ 2748406 h 6966861"/>
              <a:gd name="connsiteX966" fmla="*/ 6653791 w 9187543"/>
              <a:gd name="connsiteY966" fmla="*/ 2748406 h 6966861"/>
              <a:gd name="connsiteX967" fmla="*/ 6802439 w 9187543"/>
              <a:gd name="connsiteY967" fmla="*/ 2773368 h 6966861"/>
              <a:gd name="connsiteX968" fmla="*/ 6861892 w 9187543"/>
              <a:gd name="connsiteY968" fmla="*/ 2748406 h 6966861"/>
              <a:gd name="connsiteX969" fmla="*/ 6802439 w 9187543"/>
              <a:gd name="connsiteY969" fmla="*/ 2848251 h 6966861"/>
              <a:gd name="connsiteX970" fmla="*/ 6802439 w 9187543"/>
              <a:gd name="connsiteY970" fmla="*/ 2823290 h 6966861"/>
              <a:gd name="connsiteX971" fmla="*/ 6594329 w 9187543"/>
              <a:gd name="connsiteY971" fmla="*/ 2848251 h 6966861"/>
              <a:gd name="connsiteX972" fmla="*/ 6683517 w 9187543"/>
              <a:gd name="connsiteY972" fmla="*/ 2798329 h 6966861"/>
              <a:gd name="connsiteX973" fmla="*/ 6564603 w 9187543"/>
              <a:gd name="connsiteY973" fmla="*/ 2798329 h 6966861"/>
              <a:gd name="connsiteX974" fmla="*/ 6564603 w 9187543"/>
              <a:gd name="connsiteY974" fmla="*/ 2773368 h 6966861"/>
              <a:gd name="connsiteX975" fmla="*/ 6534873 w 9187543"/>
              <a:gd name="connsiteY975" fmla="*/ 2798329 h 6966861"/>
              <a:gd name="connsiteX976" fmla="*/ 6624065 w 9187543"/>
              <a:gd name="connsiteY976" fmla="*/ 2748406 h 6966861"/>
              <a:gd name="connsiteX977" fmla="*/ 6891623 w 9187543"/>
              <a:gd name="connsiteY977" fmla="*/ 2746626 h 6966861"/>
              <a:gd name="connsiteX978" fmla="*/ 6981155 w 9187543"/>
              <a:gd name="connsiteY978" fmla="*/ 2746626 h 6966861"/>
              <a:gd name="connsiteX979" fmla="*/ 6951315 w 9187543"/>
              <a:gd name="connsiteY979" fmla="*/ 2771587 h 6966861"/>
              <a:gd name="connsiteX980" fmla="*/ 6951315 w 9187543"/>
              <a:gd name="connsiteY980" fmla="*/ 2796549 h 6966861"/>
              <a:gd name="connsiteX981" fmla="*/ 6891623 w 9187543"/>
              <a:gd name="connsiteY981" fmla="*/ 2746626 h 6966861"/>
              <a:gd name="connsiteX982" fmla="*/ 6743468 w 9187543"/>
              <a:gd name="connsiteY982" fmla="*/ 2696704 h 6966861"/>
              <a:gd name="connsiteX983" fmla="*/ 6773526 w 9187543"/>
              <a:gd name="connsiteY983" fmla="*/ 2723451 h 6966861"/>
              <a:gd name="connsiteX984" fmla="*/ 6623230 w 9187543"/>
              <a:gd name="connsiteY984" fmla="*/ 2723451 h 6966861"/>
              <a:gd name="connsiteX985" fmla="*/ 6743468 w 9187543"/>
              <a:gd name="connsiteY985" fmla="*/ 2696704 h 6966861"/>
              <a:gd name="connsiteX986" fmla="*/ 6423574 w 9187543"/>
              <a:gd name="connsiteY986" fmla="*/ 2685400 h 6966861"/>
              <a:gd name="connsiteX987" fmla="*/ 6443383 w 9187543"/>
              <a:gd name="connsiteY987" fmla="*/ 2685400 h 6966861"/>
              <a:gd name="connsiteX988" fmla="*/ 6473083 w 9187543"/>
              <a:gd name="connsiteY988" fmla="*/ 2736765 h 6966861"/>
              <a:gd name="connsiteX989" fmla="*/ 6393874 w 9187543"/>
              <a:gd name="connsiteY989" fmla="*/ 2736765 h 6966861"/>
              <a:gd name="connsiteX990" fmla="*/ 6443383 w 9187543"/>
              <a:gd name="connsiteY990" fmla="*/ 2705947 h 6966861"/>
              <a:gd name="connsiteX991" fmla="*/ 6146347 w 9187543"/>
              <a:gd name="connsiteY991" fmla="*/ 2685400 h 6966861"/>
              <a:gd name="connsiteX992" fmla="*/ 6176057 w 9187543"/>
              <a:gd name="connsiteY992" fmla="*/ 2685400 h 6966861"/>
              <a:gd name="connsiteX993" fmla="*/ 6176057 w 9187543"/>
              <a:gd name="connsiteY993" fmla="*/ 2705947 h 6966861"/>
              <a:gd name="connsiteX994" fmla="*/ 6146347 w 9187543"/>
              <a:gd name="connsiteY994" fmla="*/ 2685400 h 6966861"/>
              <a:gd name="connsiteX995" fmla="*/ 6945295 w 9187543"/>
              <a:gd name="connsiteY995" fmla="*/ 2669957 h 6966861"/>
              <a:gd name="connsiteX996" fmla="*/ 6977507 w 9187543"/>
              <a:gd name="connsiteY996" fmla="*/ 2696704 h 6966861"/>
              <a:gd name="connsiteX997" fmla="*/ 6945295 w 9187543"/>
              <a:gd name="connsiteY997" fmla="*/ 2696704 h 6966861"/>
              <a:gd name="connsiteX998" fmla="*/ 6376319 w 9187543"/>
              <a:gd name="connsiteY998" fmla="*/ 2669957 h 6966861"/>
              <a:gd name="connsiteX999" fmla="*/ 6408527 w 9187543"/>
              <a:gd name="connsiteY999" fmla="*/ 2669957 h 6966861"/>
              <a:gd name="connsiteX1000" fmla="*/ 6408527 w 9187543"/>
              <a:gd name="connsiteY1000" fmla="*/ 2696704 h 6966861"/>
              <a:gd name="connsiteX1001" fmla="*/ 6342369 w 9187543"/>
              <a:gd name="connsiteY1001" fmla="*/ 2659315 h 6966861"/>
              <a:gd name="connsiteX1002" fmla="*/ 6330215 w 9187543"/>
              <a:gd name="connsiteY1002" fmla="*/ 2664594 h 6966861"/>
              <a:gd name="connsiteX1003" fmla="*/ 6326531 w 9187543"/>
              <a:gd name="connsiteY1003" fmla="*/ 2662561 h 6966861"/>
              <a:gd name="connsiteX1004" fmla="*/ 6276743 w 9187543"/>
              <a:gd name="connsiteY1004" fmla="*/ 2632237 h 6966861"/>
              <a:gd name="connsiteX1005" fmla="*/ 6300847 w 9187543"/>
              <a:gd name="connsiteY1005" fmla="*/ 2648415 h 6966861"/>
              <a:gd name="connsiteX1006" fmla="*/ 6326531 w 9187543"/>
              <a:gd name="connsiteY1006" fmla="*/ 2662561 h 6966861"/>
              <a:gd name="connsiteX1007" fmla="*/ 6255261 w 9187543"/>
              <a:gd name="connsiteY1007" fmla="*/ 2677178 h 6966861"/>
              <a:gd name="connsiteX1008" fmla="*/ 6255261 w 9187543"/>
              <a:gd name="connsiteY1008" fmla="*/ 2648415 h 6966861"/>
              <a:gd name="connsiteX1009" fmla="*/ 6276743 w 9187543"/>
              <a:gd name="connsiteY1009" fmla="*/ 2632237 h 6966861"/>
              <a:gd name="connsiteX1010" fmla="*/ 6780005 w 9187543"/>
              <a:gd name="connsiteY1010" fmla="*/ 2623763 h 6966861"/>
              <a:gd name="connsiteX1011" fmla="*/ 6829514 w 9187543"/>
              <a:gd name="connsiteY1011" fmla="*/ 2623763 h 6966861"/>
              <a:gd name="connsiteX1012" fmla="*/ 6829514 w 9187543"/>
              <a:gd name="connsiteY1012" fmla="*/ 2654587 h 6966861"/>
              <a:gd name="connsiteX1013" fmla="*/ 6780005 w 9187543"/>
              <a:gd name="connsiteY1013" fmla="*/ 2654587 h 6966861"/>
              <a:gd name="connsiteX1014" fmla="*/ 6146347 w 9187543"/>
              <a:gd name="connsiteY1014" fmla="*/ 2623763 h 6966861"/>
              <a:gd name="connsiteX1015" fmla="*/ 6171102 w 9187543"/>
              <a:gd name="connsiteY1015" fmla="*/ 2623763 h 6966861"/>
              <a:gd name="connsiteX1016" fmla="*/ 6195857 w 9187543"/>
              <a:gd name="connsiteY1016" fmla="*/ 2623763 h 6966861"/>
              <a:gd name="connsiteX1017" fmla="*/ 6171102 w 9187543"/>
              <a:gd name="connsiteY1017" fmla="*/ 2654587 h 6966861"/>
              <a:gd name="connsiteX1018" fmla="*/ 6146347 w 9187543"/>
              <a:gd name="connsiteY1018" fmla="*/ 2623763 h 6966861"/>
              <a:gd name="connsiteX1019" fmla="*/ 6395525 w 9187543"/>
              <a:gd name="connsiteY1019" fmla="*/ 2562127 h 6966861"/>
              <a:gd name="connsiteX1020" fmla="*/ 6423579 w 9187543"/>
              <a:gd name="connsiteY1020" fmla="*/ 2562127 h 6966861"/>
              <a:gd name="connsiteX1021" fmla="*/ 6395525 w 9187543"/>
              <a:gd name="connsiteY1021" fmla="*/ 2648415 h 6966861"/>
              <a:gd name="connsiteX1022" fmla="*/ 6342369 w 9187543"/>
              <a:gd name="connsiteY1022" fmla="*/ 2659315 h 6966861"/>
              <a:gd name="connsiteX1023" fmla="*/ 6367473 w 9187543"/>
              <a:gd name="connsiteY1023" fmla="*/ 2648415 h 6966861"/>
              <a:gd name="connsiteX1024" fmla="*/ 6395525 w 9187543"/>
              <a:gd name="connsiteY1024" fmla="*/ 2562127 h 6966861"/>
              <a:gd name="connsiteX1025" fmla="*/ 6334469 w 9187543"/>
              <a:gd name="connsiteY1025" fmla="*/ 2541585 h 6966861"/>
              <a:gd name="connsiteX1026" fmla="*/ 6334469 w 9187543"/>
              <a:gd name="connsiteY1026" fmla="*/ 2567265 h 6966861"/>
              <a:gd name="connsiteX1027" fmla="*/ 6255261 w 9187543"/>
              <a:gd name="connsiteY1027" fmla="*/ 2567265 h 6966861"/>
              <a:gd name="connsiteX1028" fmla="*/ 6334469 w 9187543"/>
              <a:gd name="connsiteY1028" fmla="*/ 2541585 h 6966861"/>
              <a:gd name="connsiteX1029" fmla="*/ 6195857 w 9187543"/>
              <a:gd name="connsiteY1029" fmla="*/ 2541585 h 6966861"/>
              <a:gd name="connsiteX1030" fmla="*/ 6255261 w 9187543"/>
              <a:gd name="connsiteY1030" fmla="*/ 2562127 h 6966861"/>
              <a:gd name="connsiteX1031" fmla="*/ 6195857 w 9187543"/>
              <a:gd name="connsiteY1031" fmla="*/ 2562127 h 6966861"/>
              <a:gd name="connsiteX1032" fmla="*/ 6195857 w 9187543"/>
              <a:gd name="connsiteY1032" fmla="*/ 2541585 h 6966861"/>
              <a:gd name="connsiteX1033" fmla="*/ 6690901 w 9187543"/>
              <a:gd name="connsiteY1033" fmla="*/ 2510761 h 6966861"/>
              <a:gd name="connsiteX1034" fmla="*/ 6720605 w 9187543"/>
              <a:gd name="connsiteY1034" fmla="*/ 2510761 h 6966861"/>
              <a:gd name="connsiteX1035" fmla="*/ 6720605 w 9187543"/>
              <a:gd name="connsiteY1035" fmla="*/ 2536447 h 6966861"/>
              <a:gd name="connsiteX1036" fmla="*/ 6690901 w 9187543"/>
              <a:gd name="connsiteY1036" fmla="*/ 2510761 h 6966861"/>
              <a:gd name="connsiteX1037" fmla="*/ 6502779 w 9187543"/>
              <a:gd name="connsiteY1037" fmla="*/ 2479948 h 6966861"/>
              <a:gd name="connsiteX1038" fmla="*/ 6532487 w 9187543"/>
              <a:gd name="connsiteY1038" fmla="*/ 2510761 h 6966861"/>
              <a:gd name="connsiteX1039" fmla="*/ 6502779 w 9187543"/>
              <a:gd name="connsiteY1039" fmla="*/ 2541585 h 6966861"/>
              <a:gd name="connsiteX1040" fmla="*/ 6502779 w 9187543"/>
              <a:gd name="connsiteY1040" fmla="*/ 2479948 h 6966861"/>
              <a:gd name="connsiteX1041" fmla="*/ 6460597 w 9187543"/>
              <a:gd name="connsiteY1041" fmla="*/ 2394423 h 6966861"/>
              <a:gd name="connsiteX1042" fmla="*/ 6459067 w 9187543"/>
              <a:gd name="connsiteY1042" fmla="*/ 2403037 h 6966861"/>
              <a:gd name="connsiteX1043" fmla="*/ 6453104 w 9187543"/>
              <a:gd name="connsiteY1043" fmla="*/ 2401190 h 6966861"/>
              <a:gd name="connsiteX1044" fmla="*/ 6453895 w 9187543"/>
              <a:gd name="connsiteY1044" fmla="*/ 2395417 h 6966861"/>
              <a:gd name="connsiteX1045" fmla="*/ 6669117 w 9187543"/>
              <a:gd name="connsiteY1045" fmla="*/ 2336134 h 6966861"/>
              <a:gd name="connsiteX1046" fmla="*/ 6695847 w 9187543"/>
              <a:gd name="connsiteY1046" fmla="*/ 2336134 h 6966861"/>
              <a:gd name="connsiteX1047" fmla="*/ 6829514 w 9187543"/>
              <a:gd name="connsiteY1047" fmla="*/ 2336134 h 6966861"/>
              <a:gd name="connsiteX1048" fmla="*/ 6695847 w 9187543"/>
              <a:gd name="connsiteY1048" fmla="*/ 2366946 h 6966861"/>
              <a:gd name="connsiteX1049" fmla="*/ 6615655 w 9187543"/>
              <a:gd name="connsiteY1049" fmla="*/ 2366946 h 6966861"/>
              <a:gd name="connsiteX1050" fmla="*/ 6588917 w 9187543"/>
              <a:gd name="connsiteY1050" fmla="*/ 2397770 h 6966861"/>
              <a:gd name="connsiteX1051" fmla="*/ 6562187 w 9187543"/>
              <a:gd name="connsiteY1051" fmla="*/ 2366946 h 6966861"/>
              <a:gd name="connsiteX1052" fmla="*/ 6669117 w 9187543"/>
              <a:gd name="connsiteY1052" fmla="*/ 2336134 h 6966861"/>
              <a:gd name="connsiteX1053" fmla="*/ 6481695 w 9187543"/>
              <a:gd name="connsiteY1053" fmla="*/ 2331059 h 6966861"/>
              <a:gd name="connsiteX1054" fmla="*/ 6505614 w 9187543"/>
              <a:gd name="connsiteY1054" fmla="*/ 2334477 h 6966861"/>
              <a:gd name="connsiteX1055" fmla="*/ 6505614 w 9187543"/>
              <a:gd name="connsiteY1055" fmla="*/ 2420519 h 6966861"/>
              <a:gd name="connsiteX1056" fmla="*/ 6478029 w 9187543"/>
              <a:gd name="connsiteY1056" fmla="*/ 2391834 h 6966861"/>
              <a:gd name="connsiteX1057" fmla="*/ 6460597 w 9187543"/>
              <a:gd name="connsiteY1057" fmla="*/ 2394423 h 6966861"/>
              <a:gd name="connsiteX1058" fmla="*/ 6464240 w 9187543"/>
              <a:gd name="connsiteY1058" fmla="*/ 2373909 h 6966861"/>
              <a:gd name="connsiteX1059" fmla="*/ 6481695 w 9187543"/>
              <a:gd name="connsiteY1059" fmla="*/ 2331059 h 6966861"/>
              <a:gd name="connsiteX1060" fmla="*/ 6971426 w 9187543"/>
              <a:gd name="connsiteY1060" fmla="*/ 2192319 h 6966861"/>
              <a:gd name="connsiteX1061" fmla="*/ 6971426 w 9187543"/>
              <a:gd name="connsiteY1061" fmla="*/ 2223132 h 6966861"/>
              <a:gd name="connsiteX1062" fmla="*/ 6997827 w 9187543"/>
              <a:gd name="connsiteY1062" fmla="*/ 2223132 h 6966861"/>
              <a:gd name="connsiteX1063" fmla="*/ 6997827 w 9187543"/>
              <a:gd name="connsiteY1063" fmla="*/ 2253950 h 6966861"/>
              <a:gd name="connsiteX1064" fmla="*/ 6945020 w 9187543"/>
              <a:gd name="connsiteY1064" fmla="*/ 2253950 h 6966861"/>
              <a:gd name="connsiteX1065" fmla="*/ 6918619 w 9187543"/>
              <a:gd name="connsiteY1065" fmla="*/ 2253950 h 6966861"/>
              <a:gd name="connsiteX1066" fmla="*/ 5779833 w 9187543"/>
              <a:gd name="connsiteY1066" fmla="*/ 2035661 h 6966861"/>
              <a:gd name="connsiteX1067" fmla="*/ 5717471 w 9187543"/>
              <a:gd name="connsiteY1067" fmla="*/ 2050531 h 6966861"/>
              <a:gd name="connsiteX1068" fmla="*/ 5683603 w 9187543"/>
              <a:gd name="connsiteY1068" fmla="*/ 2057803 h 6966861"/>
              <a:gd name="connsiteX1069" fmla="*/ 5730753 w 9187543"/>
              <a:gd name="connsiteY1069" fmla="*/ 2083523 h 6966861"/>
              <a:gd name="connsiteX1070" fmla="*/ 5788501 w 9187543"/>
              <a:gd name="connsiteY1070" fmla="*/ 2047673 h 6966861"/>
              <a:gd name="connsiteX1071" fmla="*/ 5948330 w 9187543"/>
              <a:gd name="connsiteY1071" fmla="*/ 2017680 h 6966861"/>
              <a:gd name="connsiteX1072" fmla="*/ 5978039 w 9187543"/>
              <a:gd name="connsiteY1072" fmla="*/ 2048504 h 6966861"/>
              <a:gd name="connsiteX1073" fmla="*/ 5918630 w 9187543"/>
              <a:gd name="connsiteY1073" fmla="*/ 2048504 h 6966861"/>
              <a:gd name="connsiteX1074" fmla="*/ 5872848 w 9187543"/>
              <a:gd name="connsiteY1074" fmla="*/ 1852891 h 6966861"/>
              <a:gd name="connsiteX1075" fmla="*/ 5869611 w 9187543"/>
              <a:gd name="connsiteY1075" fmla="*/ 1862151 h 6966861"/>
              <a:gd name="connsiteX1076" fmla="*/ 5865080 w 9187543"/>
              <a:gd name="connsiteY1076" fmla="*/ 1860298 h 6966861"/>
              <a:gd name="connsiteX1077" fmla="*/ 7348924 w 9187543"/>
              <a:gd name="connsiteY1077" fmla="*/ 1581131 h 6966861"/>
              <a:gd name="connsiteX1078" fmla="*/ 7374823 w 9187543"/>
              <a:gd name="connsiteY1078" fmla="*/ 1581131 h 6966861"/>
              <a:gd name="connsiteX1079" fmla="*/ 7367151 w 9187543"/>
              <a:gd name="connsiteY1079" fmla="*/ 1584057 h 6966861"/>
              <a:gd name="connsiteX1080" fmla="*/ 8125805 w 9187543"/>
              <a:gd name="connsiteY1080" fmla="*/ 1284668 h 6966861"/>
              <a:gd name="connsiteX1081" fmla="*/ 7659677 w 9187543"/>
              <a:gd name="connsiteY1081" fmla="*/ 1383491 h 6966861"/>
              <a:gd name="connsiteX1082" fmla="*/ 8125805 w 9187543"/>
              <a:gd name="connsiteY1082" fmla="*/ 1284668 h 6966861"/>
              <a:gd name="connsiteX1083" fmla="*/ 8330659 w 9187543"/>
              <a:gd name="connsiteY1083" fmla="*/ 1230231 h 6966861"/>
              <a:gd name="connsiteX1084" fmla="*/ 8339973 w 9187543"/>
              <a:gd name="connsiteY1084" fmla="*/ 1230231 h 6966861"/>
              <a:gd name="connsiteX1085" fmla="*/ 8339973 w 9187543"/>
              <a:gd name="connsiteY1085" fmla="*/ 1239149 h 6966861"/>
              <a:gd name="connsiteX1086" fmla="*/ 8330659 w 9187543"/>
              <a:gd name="connsiteY1086" fmla="*/ 1239149 h 6966861"/>
              <a:gd name="connsiteX1087" fmla="*/ 7788893 w 9187543"/>
              <a:gd name="connsiteY1087" fmla="*/ 1230231 h 6966861"/>
              <a:gd name="connsiteX1088" fmla="*/ 7920844 w 9187543"/>
              <a:gd name="connsiteY1088" fmla="*/ 1230231 h 6966861"/>
              <a:gd name="connsiteX1089" fmla="*/ 7762505 w 9187543"/>
              <a:gd name="connsiteY1089" fmla="*/ 1283720 h 6966861"/>
              <a:gd name="connsiteX1090" fmla="*/ 7788893 w 9187543"/>
              <a:gd name="connsiteY1090" fmla="*/ 1230231 h 6966861"/>
              <a:gd name="connsiteX1091" fmla="*/ 8628783 w 9187543"/>
              <a:gd name="connsiteY1091" fmla="*/ 1217794 h 6966861"/>
              <a:gd name="connsiteX1092" fmla="*/ 8626493 w 9187543"/>
              <a:gd name="connsiteY1092" fmla="*/ 1219459 h 6966861"/>
              <a:gd name="connsiteX1093" fmla="*/ 8591449 w 9187543"/>
              <a:gd name="connsiteY1093" fmla="*/ 1230231 h 6966861"/>
              <a:gd name="connsiteX1094" fmla="*/ 8302715 w 9187543"/>
              <a:gd name="connsiteY1094" fmla="*/ 1212402 h 6966861"/>
              <a:gd name="connsiteX1095" fmla="*/ 8330659 w 9187543"/>
              <a:gd name="connsiteY1095" fmla="*/ 1230231 h 6966861"/>
              <a:gd name="connsiteX1096" fmla="*/ 8284085 w 9187543"/>
              <a:gd name="connsiteY1096" fmla="*/ 1230231 h 6966861"/>
              <a:gd name="connsiteX1097" fmla="*/ 6663193 w 9187543"/>
              <a:gd name="connsiteY1097" fmla="*/ 1207589 h 6966861"/>
              <a:gd name="connsiteX1098" fmla="*/ 6675627 w 9187543"/>
              <a:gd name="connsiteY1098" fmla="*/ 1210554 h 6966861"/>
              <a:gd name="connsiteX1099" fmla="*/ 6649728 w 9187543"/>
              <a:gd name="connsiteY1099" fmla="*/ 1210554 h 6966861"/>
              <a:gd name="connsiteX1100" fmla="*/ 8703407 w 9187543"/>
              <a:gd name="connsiteY1100" fmla="*/ 1177902 h 6966861"/>
              <a:gd name="connsiteX1101" fmla="*/ 8721845 w 9187543"/>
              <a:gd name="connsiteY1101" fmla="*/ 1182684 h 6966861"/>
              <a:gd name="connsiteX1102" fmla="*/ 8633827 w 9187543"/>
              <a:gd name="connsiteY1102" fmla="*/ 1216114 h 6966861"/>
              <a:gd name="connsiteX1103" fmla="*/ 8628783 w 9187543"/>
              <a:gd name="connsiteY1103" fmla="*/ 1217794 h 6966861"/>
              <a:gd name="connsiteX1104" fmla="*/ 8656647 w 9187543"/>
              <a:gd name="connsiteY1104" fmla="*/ 1197544 h 6966861"/>
              <a:gd name="connsiteX1105" fmla="*/ 8703407 w 9187543"/>
              <a:gd name="connsiteY1105" fmla="*/ 1177902 h 6966861"/>
              <a:gd name="connsiteX1106" fmla="*/ 8591449 w 9187543"/>
              <a:gd name="connsiteY1106" fmla="*/ 1158914 h 6966861"/>
              <a:gd name="connsiteX1107" fmla="*/ 8330659 w 9187543"/>
              <a:gd name="connsiteY1107" fmla="*/ 1230231 h 6966861"/>
              <a:gd name="connsiteX1108" fmla="*/ 8358599 w 9187543"/>
              <a:gd name="connsiteY1108" fmla="*/ 1212402 h 6966861"/>
              <a:gd name="connsiteX1109" fmla="*/ 8749789 w 9187543"/>
              <a:gd name="connsiteY1109" fmla="*/ 1060849 h 6966861"/>
              <a:gd name="connsiteX1110" fmla="*/ 8796357 w 9187543"/>
              <a:gd name="connsiteY1110" fmla="*/ 1060849 h 6966861"/>
              <a:gd name="connsiteX1111" fmla="*/ 8591449 w 9187543"/>
              <a:gd name="connsiteY1111" fmla="*/ 1114337 h 6966861"/>
              <a:gd name="connsiteX1112" fmla="*/ 7222295 w 9187543"/>
              <a:gd name="connsiteY1112" fmla="*/ 936043 h 6966861"/>
              <a:gd name="connsiteX1113" fmla="*/ 7240923 w 9187543"/>
              <a:gd name="connsiteY1113" fmla="*/ 962784 h 6966861"/>
              <a:gd name="connsiteX1114" fmla="*/ 7110529 w 9187543"/>
              <a:gd name="connsiteY1114" fmla="*/ 989531 h 6966861"/>
              <a:gd name="connsiteX1115" fmla="*/ 8812849 w 9187543"/>
              <a:gd name="connsiteY1115" fmla="*/ 928703 h 6966861"/>
              <a:gd name="connsiteX1116" fmla="*/ 8812049 w 9187543"/>
              <a:gd name="connsiteY1116" fmla="*/ 929529 h 6966861"/>
              <a:gd name="connsiteX1117" fmla="*/ 8811111 w 9187543"/>
              <a:gd name="connsiteY1117" fmla="*/ 929158 h 6966861"/>
              <a:gd name="connsiteX1118" fmla="*/ 9187543 w 9187543"/>
              <a:gd name="connsiteY1118" fmla="*/ 815268 h 6966861"/>
              <a:gd name="connsiteX1119" fmla="*/ 9058061 w 9187543"/>
              <a:gd name="connsiteY1119" fmla="*/ 864680 h 6966861"/>
              <a:gd name="connsiteX1120" fmla="*/ 8928329 w 9187543"/>
              <a:gd name="connsiteY1120" fmla="*/ 898553 h 6966861"/>
              <a:gd name="connsiteX1121" fmla="*/ 8812849 w 9187543"/>
              <a:gd name="connsiteY1121" fmla="*/ 928703 h 6966861"/>
              <a:gd name="connsiteX1122" fmla="*/ 8850889 w 9187543"/>
              <a:gd name="connsiteY1122" fmla="*/ 889383 h 6966861"/>
              <a:gd name="connsiteX1123" fmla="*/ 9187543 w 9187543"/>
              <a:gd name="connsiteY1123" fmla="*/ 815268 h 6966861"/>
              <a:gd name="connsiteX1124" fmla="*/ 7838573 w 9187543"/>
              <a:gd name="connsiteY1124" fmla="*/ 713177 h 6966861"/>
              <a:gd name="connsiteX1125" fmla="*/ 7864961 w 9187543"/>
              <a:gd name="connsiteY1125" fmla="*/ 739919 h 6966861"/>
              <a:gd name="connsiteX1126" fmla="*/ 7706622 w 9187543"/>
              <a:gd name="connsiteY1126" fmla="*/ 766666 h 6966861"/>
              <a:gd name="connsiteX1127" fmla="*/ 7838573 w 9187543"/>
              <a:gd name="connsiteY1127" fmla="*/ 713177 h 6966861"/>
              <a:gd name="connsiteX1128" fmla="*/ 7008077 w 9187543"/>
              <a:gd name="connsiteY1128" fmla="*/ 686430 h 6966861"/>
              <a:gd name="connsiteX1129" fmla="*/ 6933565 w 9187543"/>
              <a:gd name="connsiteY1129" fmla="*/ 713172 h 6966861"/>
              <a:gd name="connsiteX1130" fmla="*/ 7008077 w 9187543"/>
              <a:gd name="connsiteY1130" fmla="*/ 686430 h 6966861"/>
              <a:gd name="connsiteX1131" fmla="*/ 8665961 w 9187543"/>
              <a:gd name="connsiteY1131" fmla="*/ 615113 h 6966861"/>
              <a:gd name="connsiteX1132" fmla="*/ 8514277 w 9187543"/>
              <a:gd name="connsiteY1132" fmla="*/ 668601 h 6966861"/>
              <a:gd name="connsiteX1133" fmla="*/ 8488993 w 9187543"/>
              <a:gd name="connsiteY1133" fmla="*/ 668601 h 6966861"/>
              <a:gd name="connsiteX1134" fmla="*/ 8665961 w 9187543"/>
              <a:gd name="connsiteY1134" fmla="*/ 615113 h 6966861"/>
              <a:gd name="connsiteX1135" fmla="*/ 7085691 w 9187543"/>
              <a:gd name="connsiteY1135" fmla="*/ 472477 h 6966861"/>
              <a:gd name="connsiteX1136" fmla="*/ 7110529 w 9187543"/>
              <a:gd name="connsiteY1136" fmla="*/ 472477 h 6966861"/>
              <a:gd name="connsiteX1137" fmla="*/ 7036016 w 9187543"/>
              <a:gd name="connsiteY1137" fmla="*/ 490307 h 6966861"/>
              <a:gd name="connsiteX1138" fmla="*/ 7085691 w 9187543"/>
              <a:gd name="connsiteY1138" fmla="*/ 472477 h 6966861"/>
              <a:gd name="connsiteX1139" fmla="*/ 8379255 w 9187543"/>
              <a:gd name="connsiteY1139" fmla="*/ 418989 h 6966861"/>
              <a:gd name="connsiteX1140" fmla="*/ 8405171 w 9187543"/>
              <a:gd name="connsiteY1140" fmla="*/ 443187 h 6966861"/>
              <a:gd name="connsiteX1141" fmla="*/ 7809078 w 9187543"/>
              <a:gd name="connsiteY1141" fmla="*/ 588371 h 6966861"/>
              <a:gd name="connsiteX1142" fmla="*/ 8379255 w 9187543"/>
              <a:gd name="connsiteY1142" fmla="*/ 418989 h 6966861"/>
              <a:gd name="connsiteX1143" fmla="*/ 5201167 w 9187543"/>
              <a:gd name="connsiteY1143" fmla="*/ 392247 h 6966861"/>
              <a:gd name="connsiteX1144" fmla="*/ 5247740 w 9187543"/>
              <a:gd name="connsiteY1144" fmla="*/ 392247 h 6966861"/>
              <a:gd name="connsiteX1145" fmla="*/ 5201167 w 9187543"/>
              <a:gd name="connsiteY1145" fmla="*/ 418994 h 6966861"/>
              <a:gd name="connsiteX1146" fmla="*/ 4940591 w 9187543"/>
              <a:gd name="connsiteY1146" fmla="*/ 296463 h 6966861"/>
              <a:gd name="connsiteX1147" fmla="*/ 4966485 w 9187543"/>
              <a:gd name="connsiteY1147" fmla="*/ 296463 h 6966861"/>
              <a:gd name="connsiteX1148" fmla="*/ 4962615 w 9187543"/>
              <a:gd name="connsiteY1148" fmla="*/ 297541 h 6966861"/>
              <a:gd name="connsiteX1149" fmla="*/ 3722439 w 9187543"/>
              <a:gd name="connsiteY1149" fmla="*/ 267441 h 6966861"/>
              <a:gd name="connsiteX1150" fmla="*/ 3619437 w 9187543"/>
              <a:gd name="connsiteY1150" fmla="*/ 316965 h 6966861"/>
              <a:gd name="connsiteX1151" fmla="*/ 3619437 w 9187543"/>
              <a:gd name="connsiteY1151" fmla="*/ 341730 h 6966861"/>
              <a:gd name="connsiteX1152" fmla="*/ 3542186 w 9187543"/>
              <a:gd name="connsiteY1152" fmla="*/ 366495 h 6966861"/>
              <a:gd name="connsiteX1153" fmla="*/ 3748190 w 9187543"/>
              <a:gd name="connsiteY1153" fmla="*/ 341730 h 6966861"/>
              <a:gd name="connsiteX1154" fmla="*/ 3310431 w 9187543"/>
              <a:gd name="connsiteY1154" fmla="*/ 490312 h 6966861"/>
              <a:gd name="connsiteX1155" fmla="*/ 3336182 w 9187543"/>
              <a:gd name="connsiteY1155" fmla="*/ 465548 h 6966861"/>
              <a:gd name="connsiteX1156" fmla="*/ 3336182 w 9187543"/>
              <a:gd name="connsiteY1156" fmla="*/ 440783 h 6966861"/>
              <a:gd name="connsiteX1157" fmla="*/ 3490685 w 9187543"/>
              <a:gd name="connsiteY1157" fmla="*/ 416018 h 6966861"/>
              <a:gd name="connsiteX1158" fmla="*/ 3310431 w 9187543"/>
              <a:gd name="connsiteY1158" fmla="*/ 391259 h 6966861"/>
              <a:gd name="connsiteX1159" fmla="*/ 3722439 w 9187543"/>
              <a:gd name="connsiteY1159" fmla="*/ 267441 h 6966861"/>
              <a:gd name="connsiteX1160" fmla="*/ 3925154 w 9187543"/>
              <a:gd name="connsiteY1160" fmla="*/ 196124 h 6966861"/>
              <a:gd name="connsiteX1161" fmla="*/ 3953097 w 9187543"/>
              <a:gd name="connsiteY1161" fmla="*/ 196124 h 6966861"/>
              <a:gd name="connsiteX1162" fmla="*/ 3906525 w 9187543"/>
              <a:gd name="connsiteY1162" fmla="*/ 222871 h 6966861"/>
              <a:gd name="connsiteX1163" fmla="*/ 4185944 w 9187543"/>
              <a:gd name="connsiteY1163" fmla="*/ 142635 h 6966861"/>
              <a:gd name="connsiteX1164" fmla="*/ 3981037 w 9187543"/>
              <a:gd name="connsiteY1164" fmla="*/ 196124 h 6966861"/>
              <a:gd name="connsiteX1165" fmla="*/ 4185944 w 9187543"/>
              <a:gd name="connsiteY1165" fmla="*/ 142635 h 6966861"/>
              <a:gd name="connsiteX1166" fmla="*/ 4914692 w 9187543"/>
              <a:gd name="connsiteY1166" fmla="*/ 123526 h 6966861"/>
              <a:gd name="connsiteX1167" fmla="*/ 4916059 w 9187543"/>
              <a:gd name="connsiteY1167" fmla="*/ 123661 h 6966861"/>
              <a:gd name="connsiteX1168" fmla="*/ 4914487 w 9187543"/>
              <a:gd name="connsiteY1168" fmla="*/ 124042 h 6966861"/>
              <a:gd name="connsiteX1169" fmla="*/ 5018279 w 9187543"/>
              <a:gd name="connsiteY1169" fmla="*/ 98817 h 6966861"/>
              <a:gd name="connsiteX1170" fmla="*/ 4976197 w 9187543"/>
              <a:gd name="connsiteY1170" fmla="*/ 129703 h 6966861"/>
              <a:gd name="connsiteX1171" fmla="*/ 4916059 w 9187543"/>
              <a:gd name="connsiteY1171" fmla="*/ 123661 h 6966861"/>
              <a:gd name="connsiteX1172" fmla="*/ 8358869 w 9187543"/>
              <a:gd name="connsiteY1172" fmla="*/ 0 h 6966861"/>
              <a:gd name="connsiteX1173" fmla="*/ 6546145 w 9187543"/>
              <a:gd name="connsiteY1173" fmla="*/ 469394 h 6966861"/>
              <a:gd name="connsiteX1174" fmla="*/ 6779210 w 9187543"/>
              <a:gd name="connsiteY1174" fmla="*/ 444692 h 6966861"/>
              <a:gd name="connsiteX1175" fmla="*/ 6338979 w 9187543"/>
              <a:gd name="connsiteY1175" fmla="*/ 568217 h 6966861"/>
              <a:gd name="connsiteX1176" fmla="*/ 6986381 w 9187543"/>
              <a:gd name="connsiteY1176" fmla="*/ 444692 h 6966861"/>
              <a:gd name="connsiteX1177" fmla="*/ 6960481 w 9187543"/>
              <a:gd name="connsiteY1177" fmla="*/ 494103 h 6966861"/>
              <a:gd name="connsiteX1178" fmla="*/ 6986381 w 9187543"/>
              <a:gd name="connsiteY1178" fmla="*/ 518806 h 6966861"/>
              <a:gd name="connsiteX1179" fmla="*/ 6080019 w 9187543"/>
              <a:gd name="connsiteY1179" fmla="*/ 765857 h 6966861"/>
              <a:gd name="connsiteX1180" fmla="*/ 6572044 w 9187543"/>
              <a:gd name="connsiteY1180" fmla="*/ 691743 h 6966861"/>
              <a:gd name="connsiteX1181" fmla="*/ 6934587 w 9187543"/>
              <a:gd name="connsiteY1181" fmla="*/ 617628 h 6966861"/>
              <a:gd name="connsiteX1182" fmla="*/ 5173652 w 9187543"/>
              <a:gd name="connsiteY1182" fmla="*/ 1087028 h 6966861"/>
              <a:gd name="connsiteX1183" fmla="*/ 5199551 w 9187543"/>
              <a:gd name="connsiteY1183" fmla="*/ 1111731 h 6966861"/>
              <a:gd name="connsiteX1184" fmla="*/ 4629841 w 9187543"/>
              <a:gd name="connsiteY1184" fmla="*/ 1259965 h 6966861"/>
              <a:gd name="connsiteX1185" fmla="*/ 4733425 w 9187543"/>
              <a:gd name="connsiteY1185" fmla="*/ 1259965 h 6966861"/>
              <a:gd name="connsiteX1186" fmla="*/ 6287185 w 9187543"/>
              <a:gd name="connsiteY1186" fmla="*/ 889383 h 6966861"/>
              <a:gd name="connsiteX1187" fmla="*/ 6908688 w 9187543"/>
              <a:gd name="connsiteY1187" fmla="*/ 716446 h 6966861"/>
              <a:gd name="connsiteX1188" fmla="*/ 6908688 w 9187543"/>
              <a:gd name="connsiteY1188" fmla="*/ 741154 h 6966861"/>
              <a:gd name="connsiteX1189" fmla="*/ 6753311 w 9187543"/>
              <a:gd name="connsiteY1189" fmla="*/ 815268 h 6966861"/>
              <a:gd name="connsiteX1190" fmla="*/ 6546145 w 9187543"/>
              <a:gd name="connsiteY1190" fmla="*/ 864680 h 6966861"/>
              <a:gd name="connsiteX1191" fmla="*/ 7245341 w 9187543"/>
              <a:gd name="connsiteY1191" fmla="*/ 716446 h 6966861"/>
              <a:gd name="connsiteX1192" fmla="*/ 7763261 w 9187543"/>
              <a:gd name="connsiteY1192" fmla="*/ 617628 h 6966861"/>
              <a:gd name="connsiteX1193" fmla="*/ 7789160 w 9187543"/>
              <a:gd name="connsiteY1193" fmla="*/ 592920 h 6966861"/>
              <a:gd name="connsiteX1194" fmla="*/ 7789160 w 9187543"/>
              <a:gd name="connsiteY1194" fmla="*/ 617628 h 6966861"/>
              <a:gd name="connsiteX1195" fmla="*/ 6623837 w 9187543"/>
              <a:gd name="connsiteY1195" fmla="*/ 938794 h 6966861"/>
              <a:gd name="connsiteX1196" fmla="*/ 7038170 w 9187543"/>
              <a:gd name="connsiteY1196" fmla="*/ 864680 h 6966861"/>
              <a:gd name="connsiteX1197" fmla="*/ 8488347 w 9187543"/>
              <a:gd name="connsiteY1197" fmla="*/ 518806 h 6966861"/>
              <a:gd name="connsiteX1198" fmla="*/ 6494351 w 9187543"/>
              <a:gd name="connsiteY1198" fmla="*/ 1012908 h 6966861"/>
              <a:gd name="connsiteX1199" fmla="*/ 6416667 w 9187543"/>
              <a:gd name="connsiteY1199" fmla="*/ 1062320 h 6966861"/>
              <a:gd name="connsiteX1200" fmla="*/ 6468461 w 9187543"/>
              <a:gd name="connsiteY1200" fmla="*/ 1062320 h 6966861"/>
              <a:gd name="connsiteX1201" fmla="*/ 7400717 w 9187543"/>
              <a:gd name="connsiteY1201" fmla="*/ 839977 h 6966861"/>
              <a:gd name="connsiteX1202" fmla="*/ 6442561 w 9187543"/>
              <a:gd name="connsiteY1202" fmla="*/ 1111731 h 6966861"/>
              <a:gd name="connsiteX1203" fmla="*/ 7012271 w 9187543"/>
              <a:gd name="connsiteY1203" fmla="*/ 988206 h 6966861"/>
              <a:gd name="connsiteX1204" fmla="*/ 6338979 w 9187543"/>
              <a:gd name="connsiteY1204" fmla="*/ 1185846 h 6966861"/>
              <a:gd name="connsiteX1205" fmla="*/ 6364873 w 9187543"/>
              <a:gd name="connsiteY1205" fmla="*/ 1210554 h 6966861"/>
              <a:gd name="connsiteX1206" fmla="*/ 7297130 w 9187543"/>
              <a:gd name="connsiteY1206" fmla="*/ 963503 h 6966861"/>
              <a:gd name="connsiteX1207" fmla="*/ 7323025 w 9187543"/>
              <a:gd name="connsiteY1207" fmla="*/ 988206 h 6966861"/>
              <a:gd name="connsiteX1208" fmla="*/ 7556090 w 9187543"/>
              <a:gd name="connsiteY1208" fmla="*/ 938794 h 6966861"/>
              <a:gd name="connsiteX1209" fmla="*/ 7685568 w 9187543"/>
              <a:gd name="connsiteY1209" fmla="*/ 889383 h 6966861"/>
              <a:gd name="connsiteX1210" fmla="*/ 7737366 w 9187543"/>
              <a:gd name="connsiteY1210" fmla="*/ 864680 h 6966861"/>
              <a:gd name="connsiteX1211" fmla="*/ 7737366 w 9187543"/>
              <a:gd name="connsiteY1211" fmla="*/ 889383 h 6966861"/>
              <a:gd name="connsiteX1212" fmla="*/ 8048121 w 9187543"/>
              <a:gd name="connsiteY1212" fmla="*/ 815268 h 6966861"/>
              <a:gd name="connsiteX1213" fmla="*/ 8022221 w 9187543"/>
              <a:gd name="connsiteY1213" fmla="*/ 790566 h 6966861"/>
              <a:gd name="connsiteX1214" fmla="*/ 8074009 w 9187543"/>
              <a:gd name="connsiteY1214" fmla="*/ 765857 h 6966861"/>
              <a:gd name="connsiteX1215" fmla="*/ 8048121 w 9187543"/>
              <a:gd name="connsiteY1215" fmla="*/ 790566 h 6966861"/>
              <a:gd name="connsiteX1216" fmla="*/ 8514245 w 9187543"/>
              <a:gd name="connsiteY1216" fmla="*/ 691743 h 6966861"/>
              <a:gd name="connsiteX1217" fmla="*/ 8902685 w 9187543"/>
              <a:gd name="connsiteY1217" fmla="*/ 592920 h 6966861"/>
              <a:gd name="connsiteX1218" fmla="*/ 7711467 w 9187543"/>
              <a:gd name="connsiteY1218" fmla="*/ 938794 h 6966861"/>
              <a:gd name="connsiteX1219" fmla="*/ 7711467 w 9187543"/>
              <a:gd name="connsiteY1219" fmla="*/ 963503 h 6966861"/>
              <a:gd name="connsiteX1220" fmla="*/ 7659677 w 9187543"/>
              <a:gd name="connsiteY1220" fmla="*/ 988206 h 6966861"/>
              <a:gd name="connsiteX1221" fmla="*/ 7530200 w 9187543"/>
              <a:gd name="connsiteY1221" fmla="*/ 963503 h 6966861"/>
              <a:gd name="connsiteX1222" fmla="*/ 7504301 w 9187543"/>
              <a:gd name="connsiteY1222" fmla="*/ 1012908 h 6966861"/>
              <a:gd name="connsiteX1223" fmla="*/ 7465457 w 9187543"/>
              <a:gd name="connsiteY1223" fmla="*/ 994383 h 6966861"/>
              <a:gd name="connsiteX1224" fmla="*/ 7427202 w 9187543"/>
              <a:gd name="connsiteY1224" fmla="*/ 1012628 h 6966861"/>
              <a:gd name="connsiteX1225" fmla="*/ 7426608 w 9187543"/>
              <a:gd name="connsiteY1225" fmla="*/ 1012908 h 6966861"/>
              <a:gd name="connsiteX1226" fmla="*/ 7374823 w 9187543"/>
              <a:gd name="connsiteY1226" fmla="*/ 1012908 h 6966861"/>
              <a:gd name="connsiteX1227" fmla="*/ 7374823 w 9187543"/>
              <a:gd name="connsiteY1227" fmla="*/ 1037617 h 6966861"/>
              <a:gd name="connsiteX1228" fmla="*/ 7219446 w 9187543"/>
              <a:gd name="connsiteY1228" fmla="*/ 1087028 h 6966861"/>
              <a:gd name="connsiteX1229" fmla="*/ 7271231 w 9187543"/>
              <a:gd name="connsiteY1229" fmla="*/ 1062320 h 6966861"/>
              <a:gd name="connsiteX1230" fmla="*/ 7167648 w 9187543"/>
              <a:gd name="connsiteY1230" fmla="*/ 1062320 h 6966861"/>
              <a:gd name="connsiteX1231" fmla="*/ 7115859 w 9187543"/>
              <a:gd name="connsiteY1231" fmla="*/ 1087028 h 6966861"/>
              <a:gd name="connsiteX1232" fmla="*/ 7110529 w 9187543"/>
              <a:gd name="connsiteY1232" fmla="*/ 1088045 h 6966861"/>
              <a:gd name="connsiteX1233" fmla="*/ 6986381 w 9187543"/>
              <a:gd name="connsiteY1233" fmla="*/ 1111731 h 6966861"/>
              <a:gd name="connsiteX1234" fmla="*/ 6986381 w 9187543"/>
              <a:gd name="connsiteY1234" fmla="*/ 1136435 h 6966861"/>
              <a:gd name="connsiteX1235" fmla="*/ 6663193 w 9187543"/>
              <a:gd name="connsiteY1235" fmla="*/ 1207589 h 6966861"/>
              <a:gd name="connsiteX1236" fmla="*/ 6636779 w 9187543"/>
              <a:gd name="connsiteY1236" fmla="*/ 1201288 h 6966861"/>
              <a:gd name="connsiteX1237" fmla="*/ 6597939 w 9187543"/>
              <a:gd name="connsiteY1237" fmla="*/ 1210554 h 6966861"/>
              <a:gd name="connsiteX1238" fmla="*/ 6597939 w 9187543"/>
              <a:gd name="connsiteY1238" fmla="*/ 1235257 h 6966861"/>
              <a:gd name="connsiteX1239" fmla="*/ 6572044 w 9187543"/>
              <a:gd name="connsiteY1239" fmla="*/ 1210554 h 6966861"/>
              <a:gd name="connsiteX1240" fmla="*/ 6546145 w 9187543"/>
              <a:gd name="connsiteY1240" fmla="*/ 1210554 h 6966861"/>
              <a:gd name="connsiteX1241" fmla="*/ 6572044 w 9187543"/>
              <a:gd name="connsiteY1241" fmla="*/ 1235257 h 6966861"/>
              <a:gd name="connsiteX1242" fmla="*/ 5821059 w 9187543"/>
              <a:gd name="connsiteY1242" fmla="*/ 1432903 h 6966861"/>
              <a:gd name="connsiteX1243" fmla="*/ 6235391 w 9187543"/>
              <a:gd name="connsiteY1243" fmla="*/ 1358783 h 6966861"/>
              <a:gd name="connsiteX1244" fmla="*/ 6338979 w 9187543"/>
              <a:gd name="connsiteY1244" fmla="*/ 1334080 h 6966861"/>
              <a:gd name="connsiteX1245" fmla="*/ 6546145 w 9187543"/>
              <a:gd name="connsiteY1245" fmla="*/ 1309377 h 6966861"/>
              <a:gd name="connsiteX1246" fmla="*/ 6831004 w 9187543"/>
              <a:gd name="connsiteY1246" fmla="*/ 1235257 h 6966861"/>
              <a:gd name="connsiteX1247" fmla="*/ 7245341 w 9187543"/>
              <a:gd name="connsiteY1247" fmla="*/ 1161143 h 6966861"/>
              <a:gd name="connsiteX1248" fmla="*/ 7763261 w 9187543"/>
              <a:gd name="connsiteY1248" fmla="*/ 1012908 h 6966861"/>
              <a:gd name="connsiteX1249" fmla="*/ 7789160 w 9187543"/>
              <a:gd name="connsiteY1249" fmla="*/ 1037617 h 6966861"/>
              <a:gd name="connsiteX1250" fmla="*/ 7763261 w 9187543"/>
              <a:gd name="connsiteY1250" fmla="*/ 1037617 h 6966861"/>
              <a:gd name="connsiteX1251" fmla="*/ 7970427 w 9187543"/>
              <a:gd name="connsiteY1251" fmla="*/ 1012908 h 6966861"/>
              <a:gd name="connsiteX1252" fmla="*/ 7970427 w 9187543"/>
              <a:gd name="connsiteY1252" fmla="*/ 988206 h 6966861"/>
              <a:gd name="connsiteX1253" fmla="*/ 8022221 w 9187543"/>
              <a:gd name="connsiteY1253" fmla="*/ 1012908 h 6966861"/>
              <a:gd name="connsiteX1254" fmla="*/ 8876789 w 9187543"/>
              <a:gd name="connsiteY1254" fmla="*/ 790566 h 6966861"/>
              <a:gd name="connsiteX1255" fmla="*/ 8203497 w 9187543"/>
              <a:gd name="connsiteY1255" fmla="*/ 988206 h 6966861"/>
              <a:gd name="connsiteX1256" fmla="*/ 7840945 w 9187543"/>
              <a:gd name="connsiteY1256" fmla="*/ 1087028 h 6966861"/>
              <a:gd name="connsiteX1257" fmla="*/ 7815050 w 9187543"/>
              <a:gd name="connsiteY1257" fmla="*/ 1087028 h 6966861"/>
              <a:gd name="connsiteX1258" fmla="*/ 7478401 w 9187543"/>
              <a:gd name="connsiteY1258" fmla="*/ 1185846 h 6966861"/>
              <a:gd name="connsiteX1259" fmla="*/ 7374823 w 9187543"/>
              <a:gd name="connsiteY1259" fmla="*/ 1210554 h 6966861"/>
              <a:gd name="connsiteX1260" fmla="*/ 7219446 w 9187543"/>
              <a:gd name="connsiteY1260" fmla="*/ 1235257 h 6966861"/>
              <a:gd name="connsiteX1261" fmla="*/ 4914692 w 9187543"/>
              <a:gd name="connsiteY1261" fmla="*/ 1877594 h 6966861"/>
              <a:gd name="connsiteX1262" fmla="*/ 4966485 w 9187543"/>
              <a:gd name="connsiteY1262" fmla="*/ 1877594 h 6966861"/>
              <a:gd name="connsiteX1263" fmla="*/ 6235391 w 9187543"/>
              <a:gd name="connsiteY1263" fmla="*/ 1556428 h 6966861"/>
              <a:gd name="connsiteX1264" fmla="*/ 8177597 w 9187543"/>
              <a:gd name="connsiteY1264" fmla="*/ 1062320 h 6966861"/>
              <a:gd name="connsiteX1265" fmla="*/ 8773205 w 9187543"/>
              <a:gd name="connsiteY1265" fmla="*/ 914092 h 6966861"/>
              <a:gd name="connsiteX1266" fmla="*/ 8811111 w 9187543"/>
              <a:gd name="connsiteY1266" fmla="*/ 929158 h 6966861"/>
              <a:gd name="connsiteX1267" fmla="*/ 8750549 w 9187543"/>
              <a:gd name="connsiteY1267" fmla="*/ 944972 h 6966861"/>
              <a:gd name="connsiteX1268" fmla="*/ 6597939 w 9187543"/>
              <a:gd name="connsiteY1268" fmla="*/ 1507017 h 6966861"/>
              <a:gd name="connsiteX1269" fmla="*/ 4862903 w 9187543"/>
              <a:gd name="connsiteY1269" fmla="*/ 1976417 h 6966861"/>
              <a:gd name="connsiteX1270" fmla="*/ 5095967 w 9187543"/>
              <a:gd name="connsiteY1270" fmla="*/ 1951708 h 6966861"/>
              <a:gd name="connsiteX1271" fmla="*/ 5070069 w 9187543"/>
              <a:gd name="connsiteY1271" fmla="*/ 1976417 h 6966861"/>
              <a:gd name="connsiteX1272" fmla="*/ 5095967 w 9187543"/>
              <a:gd name="connsiteY1272" fmla="*/ 1976417 h 6966861"/>
              <a:gd name="connsiteX1273" fmla="*/ 5329029 w 9187543"/>
              <a:gd name="connsiteY1273" fmla="*/ 1902297 h 6966861"/>
              <a:gd name="connsiteX1274" fmla="*/ 5406721 w 9187543"/>
              <a:gd name="connsiteY1274" fmla="*/ 1902297 h 6966861"/>
              <a:gd name="connsiteX1275" fmla="*/ 6105909 w 9187543"/>
              <a:gd name="connsiteY1275" fmla="*/ 1729365 h 6966861"/>
              <a:gd name="connsiteX1276" fmla="*/ 5562099 w 9187543"/>
              <a:gd name="connsiteY1276" fmla="*/ 1852891 h 6966861"/>
              <a:gd name="connsiteX1277" fmla="*/ 5562099 w 9187543"/>
              <a:gd name="connsiteY1277" fmla="*/ 1828183 h 6966861"/>
              <a:gd name="connsiteX1278" fmla="*/ 7323025 w 9187543"/>
              <a:gd name="connsiteY1278" fmla="*/ 1358783 h 6966861"/>
              <a:gd name="connsiteX1279" fmla="*/ 6934587 w 9187543"/>
              <a:gd name="connsiteY1279" fmla="*/ 1482308 h 6966861"/>
              <a:gd name="connsiteX1280" fmla="*/ 7012271 w 9187543"/>
              <a:gd name="connsiteY1280" fmla="*/ 1507017 h 6966861"/>
              <a:gd name="connsiteX1281" fmla="*/ 7504301 w 9187543"/>
              <a:gd name="connsiteY1281" fmla="*/ 1358783 h 6966861"/>
              <a:gd name="connsiteX1282" fmla="*/ 7297130 w 9187543"/>
              <a:gd name="connsiteY1282" fmla="*/ 1432903 h 6966861"/>
              <a:gd name="connsiteX1283" fmla="*/ 7659677 w 9187543"/>
              <a:gd name="connsiteY1283" fmla="*/ 1383491 h 6966861"/>
              <a:gd name="connsiteX1284" fmla="*/ 6649728 w 9187543"/>
              <a:gd name="connsiteY1284" fmla="*/ 1679954 h 6966861"/>
              <a:gd name="connsiteX1285" fmla="*/ 6209501 w 9187543"/>
              <a:gd name="connsiteY1285" fmla="*/ 1778771 h 6966861"/>
              <a:gd name="connsiteX1286" fmla="*/ 5846953 w 9187543"/>
              <a:gd name="connsiteY1286" fmla="*/ 1852891 h 6966861"/>
              <a:gd name="connsiteX1287" fmla="*/ 5865080 w 9187543"/>
              <a:gd name="connsiteY1287" fmla="*/ 1860298 h 6966861"/>
              <a:gd name="connsiteX1288" fmla="*/ 5846953 w 9187543"/>
              <a:gd name="connsiteY1288" fmla="*/ 1877594 h 6966861"/>
              <a:gd name="connsiteX1289" fmla="*/ 5665681 w 9187543"/>
              <a:gd name="connsiteY1289" fmla="*/ 1902297 h 6966861"/>
              <a:gd name="connsiteX1290" fmla="*/ 5587989 w 9187543"/>
              <a:gd name="connsiteY1290" fmla="*/ 1951708 h 6966861"/>
              <a:gd name="connsiteX1291" fmla="*/ 5510305 w 9187543"/>
              <a:gd name="connsiteY1291" fmla="*/ 1927006 h 6966861"/>
              <a:gd name="connsiteX1292" fmla="*/ 5313655 w 9187543"/>
              <a:gd name="connsiteY1292" fmla="*/ 1989540 h 6966861"/>
              <a:gd name="connsiteX1293" fmla="*/ 5103565 w 9187543"/>
              <a:gd name="connsiteY1293" fmla="*/ 2056349 h 6966861"/>
              <a:gd name="connsiteX1294" fmla="*/ 5140347 w 9187543"/>
              <a:gd name="connsiteY1294" fmla="*/ 2058427 h 6966861"/>
              <a:gd name="connsiteX1295" fmla="*/ 5209298 w 9187543"/>
              <a:gd name="connsiteY1295" fmla="*/ 2076352 h 6966861"/>
              <a:gd name="connsiteX1296" fmla="*/ 5264460 w 9187543"/>
              <a:gd name="connsiteY1296" fmla="*/ 2076352 h 6966861"/>
              <a:gd name="connsiteX1297" fmla="*/ 5236883 w 9187543"/>
              <a:gd name="connsiteY1297" fmla="*/ 2018994 h 6966861"/>
              <a:gd name="connsiteX1298" fmla="*/ 5264460 w 9187543"/>
              <a:gd name="connsiteY1298" fmla="*/ 2018994 h 6966861"/>
              <a:gd name="connsiteX1299" fmla="*/ 5347203 w 9187543"/>
              <a:gd name="connsiteY1299" fmla="*/ 2047673 h 6966861"/>
              <a:gd name="connsiteX1300" fmla="*/ 5374785 w 9187543"/>
              <a:gd name="connsiteY1300" fmla="*/ 2047673 h 6966861"/>
              <a:gd name="connsiteX1301" fmla="*/ 5374785 w 9187543"/>
              <a:gd name="connsiteY1301" fmla="*/ 2018994 h 6966861"/>
              <a:gd name="connsiteX1302" fmla="*/ 5471321 w 9187543"/>
              <a:gd name="connsiteY1302" fmla="*/ 2036919 h 6966861"/>
              <a:gd name="connsiteX1303" fmla="*/ 5514827 w 9187543"/>
              <a:gd name="connsiteY1303" fmla="*/ 2054692 h 6966861"/>
              <a:gd name="connsiteX1304" fmla="*/ 5577931 w 9187543"/>
              <a:gd name="connsiteY1304" fmla="*/ 2037935 h 6966861"/>
              <a:gd name="connsiteX1305" fmla="*/ 5578198 w 9187543"/>
              <a:gd name="connsiteY1305" fmla="*/ 2036919 h 6966861"/>
              <a:gd name="connsiteX1306" fmla="*/ 5567857 w 9187543"/>
              <a:gd name="connsiteY1306" fmla="*/ 2018994 h 6966861"/>
              <a:gd name="connsiteX1307" fmla="*/ 5625605 w 9187543"/>
              <a:gd name="connsiteY1307" fmla="*/ 2015406 h 6966861"/>
              <a:gd name="connsiteX1308" fmla="*/ 5635326 w 9187543"/>
              <a:gd name="connsiteY1308" fmla="*/ 2022701 h 6966861"/>
              <a:gd name="connsiteX1309" fmla="*/ 5937591 w 9187543"/>
              <a:gd name="connsiteY1309" fmla="*/ 1942449 h 6966861"/>
              <a:gd name="connsiteX1310" fmla="*/ 6623837 w 9187543"/>
              <a:gd name="connsiteY1310" fmla="*/ 1778771 h 6966861"/>
              <a:gd name="connsiteX1311" fmla="*/ 6727421 w 9187543"/>
              <a:gd name="connsiteY1311" fmla="*/ 1754068 h 6966861"/>
              <a:gd name="connsiteX1312" fmla="*/ 7012271 w 9187543"/>
              <a:gd name="connsiteY1312" fmla="*/ 1655246 h 6966861"/>
              <a:gd name="connsiteX1313" fmla="*/ 7167648 w 9187543"/>
              <a:gd name="connsiteY1313" fmla="*/ 1630543 h 6966861"/>
              <a:gd name="connsiteX1314" fmla="*/ 7261523 w 9187543"/>
              <a:gd name="connsiteY1314" fmla="*/ 1624365 h 6966861"/>
              <a:gd name="connsiteX1315" fmla="*/ 7367151 w 9187543"/>
              <a:gd name="connsiteY1315" fmla="*/ 1584057 h 6966861"/>
              <a:gd name="connsiteX1316" fmla="*/ 7430658 w 9187543"/>
              <a:gd name="connsiteY1316" fmla="*/ 1594255 h 6966861"/>
              <a:gd name="connsiteX1317" fmla="*/ 7685568 w 9187543"/>
              <a:gd name="connsiteY1317" fmla="*/ 1531720 h 6966861"/>
              <a:gd name="connsiteX1318" fmla="*/ 7426608 w 9187543"/>
              <a:gd name="connsiteY1318" fmla="*/ 1605840 h 6966861"/>
              <a:gd name="connsiteX1319" fmla="*/ 7452507 w 9187543"/>
              <a:gd name="connsiteY1319" fmla="*/ 1605840 h 6966861"/>
              <a:gd name="connsiteX1320" fmla="*/ 7219446 w 9187543"/>
              <a:gd name="connsiteY1320" fmla="*/ 1655246 h 6966861"/>
              <a:gd name="connsiteX1321" fmla="*/ 6856903 w 9187543"/>
              <a:gd name="connsiteY1321" fmla="*/ 1778771 h 6966861"/>
              <a:gd name="connsiteX1322" fmla="*/ 6597939 w 9187543"/>
              <a:gd name="connsiteY1322" fmla="*/ 1828183 h 6966861"/>
              <a:gd name="connsiteX1323" fmla="*/ 6856903 w 9187543"/>
              <a:gd name="connsiteY1323" fmla="*/ 1803480 h 6966861"/>
              <a:gd name="connsiteX1324" fmla="*/ 6364873 w 9187543"/>
              <a:gd name="connsiteY1324" fmla="*/ 1951708 h 6966861"/>
              <a:gd name="connsiteX1325" fmla="*/ 6468461 w 9187543"/>
              <a:gd name="connsiteY1325" fmla="*/ 1877594 h 6966861"/>
              <a:gd name="connsiteX1326" fmla="*/ 6131808 w 9187543"/>
              <a:gd name="connsiteY1326" fmla="*/ 1951708 h 6966861"/>
              <a:gd name="connsiteX1327" fmla="*/ 5924641 w 9187543"/>
              <a:gd name="connsiteY1327" fmla="*/ 2001120 h 6966861"/>
              <a:gd name="connsiteX1328" fmla="*/ 5806033 w 9187543"/>
              <a:gd name="connsiteY1328" fmla="*/ 2029411 h 6966861"/>
              <a:gd name="connsiteX1329" fmla="*/ 5836769 w 9187543"/>
              <a:gd name="connsiteY1329" fmla="*/ 2047673 h 6966861"/>
              <a:gd name="connsiteX1330" fmla="*/ 5926407 w 9187543"/>
              <a:gd name="connsiteY1330" fmla="*/ 2076352 h 6966861"/>
              <a:gd name="connsiteX1331" fmla="*/ 5981569 w 9187543"/>
              <a:gd name="connsiteY1331" fmla="*/ 2105030 h 6966861"/>
              <a:gd name="connsiteX1332" fmla="*/ 6036731 w 9187543"/>
              <a:gd name="connsiteY1332" fmla="*/ 2076352 h 6966861"/>
              <a:gd name="connsiteX1333" fmla="*/ 6009155 w 9187543"/>
              <a:gd name="connsiteY1333" fmla="*/ 2047673 h 6966861"/>
              <a:gd name="connsiteX1334" fmla="*/ 6091893 w 9187543"/>
              <a:gd name="connsiteY1334" fmla="*/ 2047673 h 6966861"/>
              <a:gd name="connsiteX1335" fmla="*/ 6064307 w 9187543"/>
              <a:gd name="connsiteY1335" fmla="*/ 2076352 h 6966861"/>
              <a:gd name="connsiteX1336" fmla="*/ 6119475 w 9187543"/>
              <a:gd name="connsiteY1336" fmla="*/ 2105030 h 6966861"/>
              <a:gd name="connsiteX1337" fmla="*/ 6147055 w 9187543"/>
              <a:gd name="connsiteY1337" fmla="*/ 2076352 h 6966861"/>
              <a:gd name="connsiteX1338" fmla="*/ 6229795 w 9187543"/>
              <a:gd name="connsiteY1338" fmla="*/ 2105030 h 6966861"/>
              <a:gd name="connsiteX1339" fmla="*/ 6229795 w 9187543"/>
              <a:gd name="connsiteY1339" fmla="*/ 2047673 h 6966861"/>
              <a:gd name="connsiteX1340" fmla="*/ 6257380 w 9187543"/>
              <a:gd name="connsiteY1340" fmla="*/ 2047673 h 6966861"/>
              <a:gd name="connsiteX1341" fmla="*/ 6284961 w 9187543"/>
              <a:gd name="connsiteY1341" fmla="*/ 2105030 h 6966861"/>
              <a:gd name="connsiteX1342" fmla="*/ 6367704 w 9187543"/>
              <a:gd name="connsiteY1342" fmla="*/ 2047673 h 6966861"/>
              <a:gd name="connsiteX1343" fmla="*/ 6367704 w 9187543"/>
              <a:gd name="connsiteY1343" fmla="*/ 2018994 h 6966861"/>
              <a:gd name="connsiteX1344" fmla="*/ 6422867 w 9187543"/>
              <a:gd name="connsiteY1344" fmla="*/ 2076352 h 6966861"/>
              <a:gd name="connsiteX1345" fmla="*/ 6533191 w 9187543"/>
              <a:gd name="connsiteY1345" fmla="*/ 2076352 h 6966861"/>
              <a:gd name="connsiteX1346" fmla="*/ 6588353 w 9187543"/>
              <a:gd name="connsiteY1346" fmla="*/ 2133715 h 6966861"/>
              <a:gd name="connsiteX1347" fmla="*/ 6753835 w 9187543"/>
              <a:gd name="connsiteY1347" fmla="*/ 2105030 h 6966861"/>
              <a:gd name="connsiteX1348" fmla="*/ 6781421 w 9187543"/>
              <a:gd name="connsiteY1348" fmla="*/ 2105030 h 6966861"/>
              <a:gd name="connsiteX1349" fmla="*/ 6809002 w 9187543"/>
              <a:gd name="connsiteY1349" fmla="*/ 2105030 h 6966861"/>
              <a:gd name="connsiteX1350" fmla="*/ 6946907 w 9187543"/>
              <a:gd name="connsiteY1350" fmla="*/ 2162393 h 6966861"/>
              <a:gd name="connsiteX1351" fmla="*/ 6698677 w 9187543"/>
              <a:gd name="connsiteY1351" fmla="*/ 2162393 h 6966861"/>
              <a:gd name="connsiteX1352" fmla="*/ 6809002 w 9187543"/>
              <a:gd name="connsiteY1352" fmla="*/ 2219751 h 6966861"/>
              <a:gd name="connsiteX1353" fmla="*/ 6864164 w 9187543"/>
              <a:gd name="connsiteY1353" fmla="*/ 2191072 h 6966861"/>
              <a:gd name="connsiteX1354" fmla="*/ 6891745 w 9187543"/>
              <a:gd name="connsiteY1354" fmla="*/ 2248435 h 6966861"/>
              <a:gd name="connsiteX1355" fmla="*/ 6753835 w 9187543"/>
              <a:gd name="connsiteY1355" fmla="*/ 2248435 h 6966861"/>
              <a:gd name="connsiteX1356" fmla="*/ 6698677 w 9187543"/>
              <a:gd name="connsiteY1356" fmla="*/ 2219751 h 6966861"/>
              <a:gd name="connsiteX1357" fmla="*/ 6588353 w 9187543"/>
              <a:gd name="connsiteY1357" fmla="*/ 2277120 h 6966861"/>
              <a:gd name="connsiteX1358" fmla="*/ 6450447 w 9187543"/>
              <a:gd name="connsiteY1358" fmla="*/ 2305798 h 6966861"/>
              <a:gd name="connsiteX1359" fmla="*/ 6422867 w 9187543"/>
              <a:gd name="connsiteY1359" fmla="*/ 2305798 h 6966861"/>
              <a:gd name="connsiteX1360" fmla="*/ 6395281 w 9187543"/>
              <a:gd name="connsiteY1360" fmla="*/ 2219751 h 6966861"/>
              <a:gd name="connsiteX1361" fmla="*/ 6367704 w 9187543"/>
              <a:gd name="connsiteY1361" fmla="*/ 2219751 h 6966861"/>
              <a:gd name="connsiteX1362" fmla="*/ 6395281 w 9187543"/>
              <a:gd name="connsiteY1362" fmla="*/ 2305798 h 6966861"/>
              <a:gd name="connsiteX1363" fmla="*/ 6257380 w 9187543"/>
              <a:gd name="connsiteY1363" fmla="*/ 2277120 h 6966861"/>
              <a:gd name="connsiteX1364" fmla="*/ 6202217 w 9187543"/>
              <a:gd name="connsiteY1364" fmla="*/ 2277120 h 6966861"/>
              <a:gd name="connsiteX1365" fmla="*/ 6064307 w 9187543"/>
              <a:gd name="connsiteY1365" fmla="*/ 2363156 h 6966861"/>
              <a:gd name="connsiteX1366" fmla="*/ 6064307 w 9187543"/>
              <a:gd name="connsiteY1366" fmla="*/ 2391834 h 6966861"/>
              <a:gd name="connsiteX1367" fmla="*/ 6119475 w 9187543"/>
              <a:gd name="connsiteY1367" fmla="*/ 2391834 h 6966861"/>
              <a:gd name="connsiteX1368" fmla="*/ 6119475 w 9187543"/>
              <a:gd name="connsiteY1368" fmla="*/ 2334477 h 6966861"/>
              <a:gd name="connsiteX1369" fmla="*/ 6284961 w 9187543"/>
              <a:gd name="connsiteY1369" fmla="*/ 2334477 h 6966861"/>
              <a:gd name="connsiteX1370" fmla="*/ 6422867 w 9187543"/>
              <a:gd name="connsiteY1370" fmla="*/ 2391834 h 6966861"/>
              <a:gd name="connsiteX1371" fmla="*/ 6453104 w 9187543"/>
              <a:gd name="connsiteY1371" fmla="*/ 2401190 h 6966861"/>
              <a:gd name="connsiteX1372" fmla="*/ 6450447 w 9187543"/>
              <a:gd name="connsiteY1372" fmla="*/ 2420519 h 6966861"/>
              <a:gd name="connsiteX1373" fmla="*/ 6422867 w 9187543"/>
              <a:gd name="connsiteY1373" fmla="*/ 2420519 h 6966861"/>
              <a:gd name="connsiteX1374" fmla="*/ 6422867 w 9187543"/>
              <a:gd name="connsiteY1374" fmla="*/ 2449197 h 6966861"/>
              <a:gd name="connsiteX1375" fmla="*/ 6174641 w 9187543"/>
              <a:gd name="connsiteY1375" fmla="*/ 2363156 h 6966861"/>
              <a:gd name="connsiteX1376" fmla="*/ 6147055 w 9187543"/>
              <a:gd name="connsiteY1376" fmla="*/ 2391834 h 6966861"/>
              <a:gd name="connsiteX1377" fmla="*/ 6257380 w 9187543"/>
              <a:gd name="connsiteY1377" fmla="*/ 2449197 h 6966861"/>
              <a:gd name="connsiteX1378" fmla="*/ 6312542 w 9187543"/>
              <a:gd name="connsiteY1378" fmla="*/ 2449197 h 6966861"/>
              <a:gd name="connsiteX1379" fmla="*/ 6340127 w 9187543"/>
              <a:gd name="connsiteY1379" fmla="*/ 2506555 h 6966861"/>
              <a:gd name="connsiteX1380" fmla="*/ 6284961 w 9187543"/>
              <a:gd name="connsiteY1380" fmla="*/ 2477876 h 6966861"/>
              <a:gd name="connsiteX1381" fmla="*/ 6202217 w 9187543"/>
              <a:gd name="connsiteY1381" fmla="*/ 2449197 h 6966861"/>
              <a:gd name="connsiteX1382" fmla="*/ 6147055 w 9187543"/>
              <a:gd name="connsiteY1382" fmla="*/ 2506555 h 6966861"/>
              <a:gd name="connsiteX1383" fmla="*/ 6174641 w 9187543"/>
              <a:gd name="connsiteY1383" fmla="*/ 2535245 h 6966861"/>
              <a:gd name="connsiteX1384" fmla="*/ 6119475 w 9187543"/>
              <a:gd name="connsiteY1384" fmla="*/ 2563924 h 6966861"/>
              <a:gd name="connsiteX1385" fmla="*/ 6064307 w 9187543"/>
              <a:gd name="connsiteY1385" fmla="*/ 2535245 h 6966861"/>
              <a:gd name="connsiteX1386" fmla="*/ 6036731 w 9187543"/>
              <a:gd name="connsiteY1386" fmla="*/ 2592602 h 6966861"/>
              <a:gd name="connsiteX1387" fmla="*/ 6102235 w 9187543"/>
              <a:gd name="connsiteY1387" fmla="*/ 2671473 h 6966861"/>
              <a:gd name="connsiteX1388" fmla="*/ 6117032 w 9187543"/>
              <a:gd name="connsiteY1388" fmla="*/ 2711709 h 6966861"/>
              <a:gd name="connsiteX1389" fmla="*/ 6142827 w 9187543"/>
              <a:gd name="connsiteY1389" fmla="*/ 2726421 h 6966861"/>
              <a:gd name="connsiteX1390" fmla="*/ 6122441 w 9187543"/>
              <a:gd name="connsiteY1390" fmla="*/ 2726421 h 6966861"/>
              <a:gd name="connsiteX1391" fmla="*/ 6147055 w 9187543"/>
              <a:gd name="connsiteY1391" fmla="*/ 2793359 h 6966861"/>
              <a:gd name="connsiteX1392" fmla="*/ 6202217 w 9187543"/>
              <a:gd name="connsiteY1392" fmla="*/ 2764680 h 6966861"/>
              <a:gd name="connsiteX1393" fmla="*/ 6174641 w 9187543"/>
              <a:gd name="connsiteY1393" fmla="*/ 2707323 h 6966861"/>
              <a:gd name="connsiteX1394" fmla="*/ 6202217 w 9187543"/>
              <a:gd name="connsiteY1394" fmla="*/ 2736001 h 6966861"/>
              <a:gd name="connsiteX1395" fmla="*/ 6243587 w 9187543"/>
              <a:gd name="connsiteY1395" fmla="*/ 2714494 h 6966861"/>
              <a:gd name="connsiteX1396" fmla="*/ 6262797 w 9187543"/>
              <a:gd name="connsiteY1396" fmla="*/ 2724478 h 6966861"/>
              <a:gd name="connsiteX1397" fmla="*/ 6296399 w 9187543"/>
              <a:gd name="connsiteY1397" fmla="*/ 2721665 h 6966861"/>
              <a:gd name="connsiteX1398" fmla="*/ 6296399 w 9187543"/>
              <a:gd name="connsiteY1398" fmla="*/ 2746626 h 6966861"/>
              <a:gd name="connsiteX1399" fmla="*/ 6385861 w 9187543"/>
              <a:gd name="connsiteY1399" fmla="*/ 2771587 h 6966861"/>
              <a:gd name="connsiteX1400" fmla="*/ 6326217 w 9187543"/>
              <a:gd name="connsiteY1400" fmla="*/ 2799671 h 6966861"/>
              <a:gd name="connsiteX1401" fmla="*/ 6325592 w 9187543"/>
              <a:gd name="connsiteY1401" fmla="*/ 2799379 h 6966861"/>
              <a:gd name="connsiteX1402" fmla="*/ 6340127 w 9187543"/>
              <a:gd name="connsiteY1402" fmla="*/ 2822043 h 6966861"/>
              <a:gd name="connsiteX1403" fmla="*/ 6447001 w 9187543"/>
              <a:gd name="connsiteY1403" fmla="*/ 2804118 h 6966861"/>
              <a:gd name="connsiteX1404" fmla="*/ 6451679 w 9187543"/>
              <a:gd name="connsiteY1404" fmla="*/ 2803916 h 6966861"/>
              <a:gd name="connsiteX1405" fmla="*/ 6441775 w 9187543"/>
              <a:gd name="connsiteY1405" fmla="*/ 2796549 h 6966861"/>
              <a:gd name="connsiteX1406" fmla="*/ 6385861 w 9187543"/>
              <a:gd name="connsiteY1406" fmla="*/ 2771587 h 6966861"/>
              <a:gd name="connsiteX1407" fmla="*/ 6475324 w 9187543"/>
              <a:gd name="connsiteY1407" fmla="*/ 2771587 h 6966861"/>
              <a:gd name="connsiteX1408" fmla="*/ 6493560 w 9187543"/>
              <a:gd name="connsiteY1408" fmla="*/ 2802119 h 6966861"/>
              <a:gd name="connsiteX1409" fmla="*/ 6499148 w 9187543"/>
              <a:gd name="connsiteY1409" fmla="*/ 2801878 h 6966861"/>
              <a:gd name="connsiteX1410" fmla="*/ 6533191 w 9187543"/>
              <a:gd name="connsiteY1410" fmla="*/ 2850722 h 6966861"/>
              <a:gd name="connsiteX1411" fmla="*/ 6615934 w 9187543"/>
              <a:gd name="connsiteY1411" fmla="*/ 2879412 h 6966861"/>
              <a:gd name="connsiteX1412" fmla="*/ 6615934 w 9187543"/>
              <a:gd name="connsiteY1412" fmla="*/ 2908091 h 6966861"/>
              <a:gd name="connsiteX1413" fmla="*/ 6657308 w 9187543"/>
              <a:gd name="connsiteY1413" fmla="*/ 2882995 h 6966861"/>
              <a:gd name="connsiteX1414" fmla="*/ 6690197 w 9187543"/>
              <a:gd name="connsiteY1414" fmla="*/ 2880142 h 6966861"/>
              <a:gd name="connsiteX1415" fmla="*/ 6641392 w 9187543"/>
              <a:gd name="connsiteY1415" fmla="*/ 2849762 h 6966861"/>
              <a:gd name="connsiteX1416" fmla="*/ 6666147 w 9187543"/>
              <a:gd name="connsiteY1416" fmla="*/ 2849762 h 6966861"/>
              <a:gd name="connsiteX1417" fmla="*/ 6690525 w 9187543"/>
              <a:gd name="connsiteY1417" fmla="*/ 2880114 h 6966861"/>
              <a:gd name="connsiteX1418" fmla="*/ 6698677 w 9187543"/>
              <a:gd name="connsiteY1418" fmla="*/ 2879412 h 6966861"/>
              <a:gd name="connsiteX1419" fmla="*/ 6809002 w 9187543"/>
              <a:gd name="connsiteY1419" fmla="*/ 2908091 h 6966861"/>
              <a:gd name="connsiteX1420" fmla="*/ 6809002 w 9187543"/>
              <a:gd name="connsiteY1420" fmla="*/ 2936769 h 6966861"/>
              <a:gd name="connsiteX1421" fmla="*/ 6864164 w 9187543"/>
              <a:gd name="connsiteY1421" fmla="*/ 2908091 h 6966861"/>
              <a:gd name="connsiteX1422" fmla="*/ 6946907 w 9187543"/>
              <a:gd name="connsiteY1422" fmla="*/ 2936769 h 6966861"/>
              <a:gd name="connsiteX1423" fmla="*/ 6946907 w 9187543"/>
              <a:gd name="connsiteY1423" fmla="*/ 2879412 h 6966861"/>
              <a:gd name="connsiteX1424" fmla="*/ 6974489 w 9187543"/>
              <a:gd name="connsiteY1424" fmla="*/ 2908091 h 6966861"/>
              <a:gd name="connsiteX1425" fmla="*/ 7029651 w 9187543"/>
              <a:gd name="connsiteY1425" fmla="*/ 2908091 h 6966861"/>
              <a:gd name="connsiteX1426" fmla="*/ 7167552 w 9187543"/>
              <a:gd name="connsiteY1426" fmla="*/ 2908091 h 6966861"/>
              <a:gd name="connsiteX1427" fmla="*/ 7195137 w 9187543"/>
              <a:gd name="connsiteY1427" fmla="*/ 2994127 h 6966861"/>
              <a:gd name="connsiteX1428" fmla="*/ 7388205 w 9187543"/>
              <a:gd name="connsiteY1428" fmla="*/ 2936769 h 6966861"/>
              <a:gd name="connsiteX1429" fmla="*/ 7410579 w 9187543"/>
              <a:gd name="connsiteY1429" fmla="*/ 2925690 h 6966861"/>
              <a:gd name="connsiteX1430" fmla="*/ 7369135 w 9187543"/>
              <a:gd name="connsiteY1430" fmla="*/ 2921355 h 6966861"/>
              <a:gd name="connsiteX1431" fmla="*/ 7398979 w 9187543"/>
              <a:gd name="connsiteY1431" fmla="*/ 2921355 h 6966861"/>
              <a:gd name="connsiteX1432" fmla="*/ 7369135 w 9187543"/>
              <a:gd name="connsiteY1432" fmla="*/ 2896393 h 6966861"/>
              <a:gd name="connsiteX1433" fmla="*/ 7339295 w 9187543"/>
              <a:gd name="connsiteY1433" fmla="*/ 2896393 h 6966861"/>
              <a:gd name="connsiteX1434" fmla="*/ 7249757 w 9187543"/>
              <a:gd name="connsiteY1434" fmla="*/ 2896393 h 6966861"/>
              <a:gd name="connsiteX1435" fmla="*/ 7279602 w 9187543"/>
              <a:gd name="connsiteY1435" fmla="*/ 2871432 h 6966861"/>
              <a:gd name="connsiteX1436" fmla="*/ 7279602 w 9187543"/>
              <a:gd name="connsiteY1436" fmla="*/ 2846471 h 6966861"/>
              <a:gd name="connsiteX1437" fmla="*/ 7100537 w 9187543"/>
              <a:gd name="connsiteY1437" fmla="*/ 2871432 h 6966861"/>
              <a:gd name="connsiteX1438" fmla="*/ 6981155 w 9187543"/>
              <a:gd name="connsiteY1438" fmla="*/ 2846471 h 6966861"/>
              <a:gd name="connsiteX1439" fmla="*/ 6981155 w 9187543"/>
              <a:gd name="connsiteY1439" fmla="*/ 2771587 h 6966861"/>
              <a:gd name="connsiteX1440" fmla="*/ 6981155 w 9187543"/>
              <a:gd name="connsiteY1440" fmla="*/ 2746626 h 6966861"/>
              <a:gd name="connsiteX1441" fmla="*/ 6951315 w 9187543"/>
              <a:gd name="connsiteY1441" fmla="*/ 2721665 h 6966861"/>
              <a:gd name="connsiteX1442" fmla="*/ 6981155 w 9187543"/>
              <a:gd name="connsiteY1442" fmla="*/ 2721665 h 6966861"/>
              <a:gd name="connsiteX1443" fmla="*/ 7100537 w 9187543"/>
              <a:gd name="connsiteY1443" fmla="*/ 2771587 h 6966861"/>
              <a:gd name="connsiteX1444" fmla="*/ 7130381 w 9187543"/>
              <a:gd name="connsiteY1444" fmla="*/ 2771587 h 6966861"/>
              <a:gd name="connsiteX1445" fmla="*/ 7160221 w 9187543"/>
              <a:gd name="connsiteY1445" fmla="*/ 2746626 h 6966861"/>
              <a:gd name="connsiteX1446" fmla="*/ 7279602 w 9187543"/>
              <a:gd name="connsiteY1446" fmla="*/ 2696704 h 6966861"/>
              <a:gd name="connsiteX1447" fmla="*/ 7249757 w 9187543"/>
              <a:gd name="connsiteY1447" fmla="*/ 2746626 h 6966861"/>
              <a:gd name="connsiteX1448" fmla="*/ 7279602 w 9187543"/>
              <a:gd name="connsiteY1448" fmla="*/ 2771587 h 6966861"/>
              <a:gd name="connsiteX1449" fmla="*/ 7160221 w 9187543"/>
              <a:gd name="connsiteY1449" fmla="*/ 2771587 h 6966861"/>
              <a:gd name="connsiteX1450" fmla="*/ 7190069 w 9187543"/>
              <a:gd name="connsiteY1450" fmla="*/ 2821510 h 6966861"/>
              <a:gd name="connsiteX1451" fmla="*/ 7100537 w 9187543"/>
              <a:gd name="connsiteY1451" fmla="*/ 2821510 h 6966861"/>
              <a:gd name="connsiteX1452" fmla="*/ 7190069 w 9187543"/>
              <a:gd name="connsiteY1452" fmla="*/ 2821510 h 6966861"/>
              <a:gd name="connsiteX1453" fmla="*/ 7279602 w 9187543"/>
              <a:gd name="connsiteY1453" fmla="*/ 2821510 h 6966861"/>
              <a:gd name="connsiteX1454" fmla="*/ 7309451 w 9187543"/>
              <a:gd name="connsiteY1454" fmla="*/ 2821510 h 6966861"/>
              <a:gd name="connsiteX1455" fmla="*/ 7339295 w 9187543"/>
              <a:gd name="connsiteY1455" fmla="*/ 2796549 h 6966861"/>
              <a:gd name="connsiteX1456" fmla="*/ 7369135 w 9187543"/>
              <a:gd name="connsiteY1456" fmla="*/ 2821510 h 6966861"/>
              <a:gd name="connsiteX1457" fmla="*/ 7369135 w 9187543"/>
              <a:gd name="connsiteY1457" fmla="*/ 2846471 h 6966861"/>
              <a:gd name="connsiteX1458" fmla="*/ 7458671 w 9187543"/>
              <a:gd name="connsiteY1458" fmla="*/ 2896393 h 6966861"/>
              <a:gd name="connsiteX1459" fmla="*/ 7458671 w 9187543"/>
              <a:gd name="connsiteY1459" fmla="*/ 2871432 h 6966861"/>
              <a:gd name="connsiteX1460" fmla="*/ 7488515 w 9187543"/>
              <a:gd name="connsiteY1460" fmla="*/ 2871432 h 6966861"/>
              <a:gd name="connsiteX1461" fmla="*/ 7458671 w 9187543"/>
              <a:gd name="connsiteY1461" fmla="*/ 2821510 h 6966861"/>
              <a:gd name="connsiteX1462" fmla="*/ 7518355 w 9187543"/>
              <a:gd name="connsiteY1462" fmla="*/ 2846471 h 6966861"/>
              <a:gd name="connsiteX1463" fmla="*/ 7518355 w 9187543"/>
              <a:gd name="connsiteY1463" fmla="*/ 2871432 h 6966861"/>
              <a:gd name="connsiteX1464" fmla="*/ 7697429 w 9187543"/>
              <a:gd name="connsiteY1464" fmla="*/ 2896393 h 6966861"/>
              <a:gd name="connsiteX1465" fmla="*/ 7697429 w 9187543"/>
              <a:gd name="connsiteY1465" fmla="*/ 2871432 h 6966861"/>
              <a:gd name="connsiteX1466" fmla="*/ 7637741 w 9187543"/>
              <a:gd name="connsiteY1466" fmla="*/ 2871432 h 6966861"/>
              <a:gd name="connsiteX1467" fmla="*/ 7637741 w 9187543"/>
              <a:gd name="connsiteY1467" fmla="*/ 2846471 h 6966861"/>
              <a:gd name="connsiteX1468" fmla="*/ 7757123 w 9187543"/>
              <a:gd name="connsiteY1468" fmla="*/ 2846471 h 6966861"/>
              <a:gd name="connsiteX1469" fmla="*/ 7727269 w 9187543"/>
              <a:gd name="connsiteY1469" fmla="*/ 2871432 h 6966861"/>
              <a:gd name="connsiteX1470" fmla="*/ 7760696 w 9187543"/>
              <a:gd name="connsiteY1470" fmla="*/ 2899392 h 6966861"/>
              <a:gd name="connsiteX1471" fmla="*/ 7763995 w 9187543"/>
              <a:gd name="connsiteY1471" fmla="*/ 2897337 h 6966861"/>
              <a:gd name="connsiteX1472" fmla="*/ 7784231 w 9187543"/>
              <a:gd name="connsiteY1472" fmla="*/ 2903076 h 6966861"/>
              <a:gd name="connsiteX1473" fmla="*/ 7783235 w 9187543"/>
              <a:gd name="connsiteY1473" fmla="*/ 2896393 h 6966861"/>
              <a:gd name="connsiteX1474" fmla="*/ 7757123 w 9187543"/>
              <a:gd name="connsiteY1474" fmla="*/ 2871432 h 6966861"/>
              <a:gd name="connsiteX1475" fmla="*/ 7786962 w 9187543"/>
              <a:gd name="connsiteY1475" fmla="*/ 2880793 h 6966861"/>
              <a:gd name="connsiteX1476" fmla="*/ 7802551 w 9187543"/>
              <a:gd name="connsiteY1476" fmla="*/ 2875902 h 6966861"/>
              <a:gd name="connsiteX1477" fmla="*/ 7835925 w 9187543"/>
              <a:gd name="connsiteY1477" fmla="*/ 2885477 h 6966861"/>
              <a:gd name="connsiteX1478" fmla="*/ 7966027 w 9187543"/>
              <a:gd name="connsiteY1478" fmla="*/ 2871432 h 6966861"/>
              <a:gd name="connsiteX1479" fmla="*/ 7995876 w 9187543"/>
              <a:gd name="connsiteY1479" fmla="*/ 2871432 h 6966861"/>
              <a:gd name="connsiteX1480" fmla="*/ 7988549 w 9187543"/>
              <a:gd name="connsiteY1480" fmla="*/ 2905137 h 6966861"/>
              <a:gd name="connsiteX1481" fmla="*/ 7977221 w 9187543"/>
              <a:gd name="connsiteY1481" fmla="*/ 2911993 h 6966861"/>
              <a:gd name="connsiteX1482" fmla="*/ 7936183 w 9187543"/>
              <a:gd name="connsiteY1482" fmla="*/ 2921355 h 6966861"/>
              <a:gd name="connsiteX1483" fmla="*/ 7995876 w 9187543"/>
              <a:gd name="connsiteY1483" fmla="*/ 2946316 h 6966861"/>
              <a:gd name="connsiteX1484" fmla="*/ 8025721 w 9187543"/>
              <a:gd name="connsiteY1484" fmla="*/ 2971277 h 6966861"/>
              <a:gd name="connsiteX1485" fmla="*/ 8055565 w 9187543"/>
              <a:gd name="connsiteY1485" fmla="*/ 2971277 h 6966861"/>
              <a:gd name="connsiteX1486" fmla="*/ 8085405 w 9187543"/>
              <a:gd name="connsiteY1486" fmla="*/ 2946316 h 6966861"/>
              <a:gd name="connsiteX1487" fmla="*/ 8085405 w 9187543"/>
              <a:gd name="connsiteY1487" fmla="*/ 2921355 h 6966861"/>
              <a:gd name="connsiteX1488" fmla="*/ 8204785 w 9187543"/>
              <a:gd name="connsiteY1488" fmla="*/ 2946316 h 6966861"/>
              <a:gd name="connsiteX1489" fmla="*/ 8234633 w 9187543"/>
              <a:gd name="connsiteY1489" fmla="*/ 2971277 h 6966861"/>
              <a:gd name="connsiteX1490" fmla="*/ 8264479 w 9187543"/>
              <a:gd name="connsiteY1490" fmla="*/ 2946316 h 6966861"/>
              <a:gd name="connsiteX1491" fmla="*/ 8294317 w 9187543"/>
              <a:gd name="connsiteY1491" fmla="*/ 2971277 h 6966861"/>
              <a:gd name="connsiteX1492" fmla="*/ 8294317 w 9187543"/>
              <a:gd name="connsiteY1492" fmla="*/ 2996238 h 6966861"/>
              <a:gd name="connsiteX1493" fmla="*/ 8294317 w 9187543"/>
              <a:gd name="connsiteY1493" fmla="*/ 3021200 h 6966861"/>
              <a:gd name="connsiteX1494" fmla="*/ 8383855 w 9187543"/>
              <a:gd name="connsiteY1494" fmla="*/ 3071122 h 6966861"/>
              <a:gd name="connsiteX1495" fmla="*/ 8025721 w 9187543"/>
              <a:gd name="connsiteY1495" fmla="*/ 3021200 h 6966861"/>
              <a:gd name="connsiteX1496" fmla="*/ 7968116 w 9187543"/>
              <a:gd name="connsiteY1496" fmla="*/ 3006481 h 6966861"/>
              <a:gd name="connsiteX1497" fmla="*/ 7968116 w 9187543"/>
              <a:gd name="connsiteY1497" fmla="*/ 3024395 h 6966861"/>
              <a:gd name="connsiteX1498" fmla="*/ 7938411 w 9187543"/>
              <a:gd name="connsiteY1498" fmla="*/ 3024395 h 6966861"/>
              <a:gd name="connsiteX1499" fmla="*/ 7953261 w 9187543"/>
              <a:gd name="connsiteY1499" fmla="*/ 3020542 h 6966861"/>
              <a:gd name="connsiteX1500" fmla="*/ 7961885 w 9187543"/>
              <a:gd name="connsiteY1500" fmla="*/ 3004886 h 6966861"/>
              <a:gd name="connsiteX1501" fmla="*/ 7891419 w 9187543"/>
              <a:gd name="connsiteY1501" fmla="*/ 2986877 h 6966861"/>
              <a:gd name="connsiteX1502" fmla="*/ 7757123 w 9187543"/>
              <a:gd name="connsiteY1502" fmla="*/ 2971277 h 6966861"/>
              <a:gd name="connsiteX1503" fmla="*/ 7746755 w 9187543"/>
              <a:gd name="connsiteY1503" fmla="*/ 2968026 h 6966861"/>
              <a:gd name="connsiteX1504" fmla="*/ 7746755 w 9187543"/>
              <a:gd name="connsiteY1504" fmla="*/ 2969031 h 6966861"/>
              <a:gd name="connsiteX1505" fmla="*/ 7746755 w 9187543"/>
              <a:gd name="connsiteY1505" fmla="*/ 2994127 h 6966861"/>
              <a:gd name="connsiteX1506" fmla="*/ 7705385 w 9187543"/>
              <a:gd name="connsiteY1506" fmla="*/ 2965897 h 6966861"/>
              <a:gd name="connsiteX1507" fmla="*/ 7698815 w 9187543"/>
              <a:gd name="connsiteY1507" fmla="*/ 2968671 h 6966861"/>
              <a:gd name="connsiteX1508" fmla="*/ 7697429 w 9187543"/>
              <a:gd name="connsiteY1508" fmla="*/ 2971277 h 6966861"/>
              <a:gd name="connsiteX1509" fmla="*/ 7695424 w 9187543"/>
              <a:gd name="connsiteY1509" fmla="*/ 2970103 h 6966861"/>
              <a:gd name="connsiteX1510" fmla="*/ 7664011 w 9187543"/>
              <a:gd name="connsiteY1510" fmla="*/ 2983373 h 6966861"/>
              <a:gd name="connsiteX1511" fmla="*/ 7581269 w 9187543"/>
              <a:gd name="connsiteY1511" fmla="*/ 2994127 h 6966861"/>
              <a:gd name="connsiteX1512" fmla="*/ 7553691 w 9187543"/>
              <a:gd name="connsiteY1512" fmla="*/ 2994127 h 6966861"/>
              <a:gd name="connsiteX1513" fmla="*/ 7526111 w 9187543"/>
              <a:gd name="connsiteY1513" fmla="*/ 3051490 h 6966861"/>
              <a:gd name="connsiteX1514" fmla="*/ 7470948 w 9187543"/>
              <a:gd name="connsiteY1514" fmla="*/ 3051490 h 6966861"/>
              <a:gd name="connsiteX1515" fmla="*/ 7415781 w 9187543"/>
              <a:gd name="connsiteY1515" fmla="*/ 3080169 h 6966861"/>
              <a:gd name="connsiteX1516" fmla="*/ 7415781 w 9187543"/>
              <a:gd name="connsiteY1516" fmla="*/ 3051490 h 6966861"/>
              <a:gd name="connsiteX1517" fmla="*/ 7388205 w 9187543"/>
              <a:gd name="connsiteY1517" fmla="*/ 3137532 h 6966861"/>
              <a:gd name="connsiteX1518" fmla="*/ 7443363 w 9187543"/>
              <a:gd name="connsiteY1518" fmla="*/ 3108847 h 6966861"/>
              <a:gd name="connsiteX1519" fmla="*/ 7470948 w 9187543"/>
              <a:gd name="connsiteY1519" fmla="*/ 3223573 h 6966861"/>
              <a:gd name="connsiteX1520" fmla="*/ 7415781 w 9187543"/>
              <a:gd name="connsiteY1520" fmla="*/ 3223573 h 6966861"/>
              <a:gd name="connsiteX1521" fmla="*/ 7415781 w 9187543"/>
              <a:gd name="connsiteY1521" fmla="*/ 3137532 h 6966861"/>
              <a:gd name="connsiteX1522" fmla="*/ 7360624 w 9187543"/>
              <a:gd name="connsiteY1522" fmla="*/ 3223573 h 6966861"/>
              <a:gd name="connsiteX1523" fmla="*/ 7360624 w 9187543"/>
              <a:gd name="connsiteY1523" fmla="*/ 3252252 h 6966861"/>
              <a:gd name="connsiteX1524" fmla="*/ 7250295 w 9187543"/>
              <a:gd name="connsiteY1524" fmla="*/ 3252252 h 6966861"/>
              <a:gd name="connsiteX1525" fmla="*/ 7250295 w 9187543"/>
              <a:gd name="connsiteY1525" fmla="*/ 3259423 h 6966861"/>
              <a:gd name="connsiteX1526" fmla="*/ 7250295 w 9187543"/>
              <a:gd name="connsiteY1526" fmla="*/ 3299844 h 6966861"/>
              <a:gd name="connsiteX1527" fmla="*/ 7266395 w 9187543"/>
              <a:gd name="connsiteY1527" fmla="*/ 3312316 h 6966861"/>
              <a:gd name="connsiteX1528" fmla="*/ 7266831 w 9187543"/>
              <a:gd name="connsiteY1528" fmla="*/ 3315792 h 6966861"/>
              <a:gd name="connsiteX1529" fmla="*/ 7250295 w 9187543"/>
              <a:gd name="connsiteY1529" fmla="*/ 3302001 h 6966861"/>
              <a:gd name="connsiteX1530" fmla="*/ 7250295 w 9187543"/>
              <a:gd name="connsiteY1530" fmla="*/ 3309615 h 6966861"/>
              <a:gd name="connsiteX1531" fmla="*/ 7222719 w 9187543"/>
              <a:gd name="connsiteY1531" fmla="*/ 3298861 h 6966861"/>
              <a:gd name="connsiteX1532" fmla="*/ 7198270 w 9187543"/>
              <a:gd name="connsiteY1532" fmla="*/ 3308391 h 6966861"/>
              <a:gd name="connsiteX1533" fmla="*/ 7214169 w 9187543"/>
              <a:gd name="connsiteY1533" fmla="*/ 3321655 h 6966861"/>
              <a:gd name="connsiteX1534" fmla="*/ 7208201 w 9187543"/>
              <a:gd name="connsiteY1534" fmla="*/ 3321655 h 6966861"/>
              <a:gd name="connsiteX1535" fmla="*/ 7196243 w 9187543"/>
              <a:gd name="connsiteY1535" fmla="*/ 3309183 h 6966861"/>
              <a:gd name="connsiteX1536" fmla="*/ 7195137 w 9187543"/>
              <a:gd name="connsiteY1536" fmla="*/ 3309615 h 6966861"/>
              <a:gd name="connsiteX1537" fmla="*/ 7198663 w 9187543"/>
              <a:gd name="connsiteY1537" fmla="*/ 3321655 h 6966861"/>
              <a:gd name="connsiteX1538" fmla="*/ 7208201 w 9187543"/>
              <a:gd name="connsiteY1538" fmla="*/ 3321655 h 6966861"/>
              <a:gd name="connsiteX1539" fmla="*/ 7229093 w 9187543"/>
              <a:gd name="connsiteY1539" fmla="*/ 3343443 h 6966861"/>
              <a:gd name="connsiteX1540" fmla="*/ 7250295 w 9187543"/>
              <a:gd name="connsiteY1540" fmla="*/ 3356713 h 6966861"/>
              <a:gd name="connsiteX1541" fmla="*/ 7250295 w 9187543"/>
              <a:gd name="connsiteY1541" fmla="*/ 3338294 h 6966861"/>
              <a:gd name="connsiteX1542" fmla="*/ 7271030 w 9187543"/>
              <a:gd name="connsiteY1542" fmla="*/ 3349070 h 6966861"/>
              <a:gd name="connsiteX1543" fmla="*/ 7268479 w 9187543"/>
              <a:gd name="connsiteY1543" fmla="*/ 3328843 h 6966861"/>
              <a:gd name="connsiteX1544" fmla="*/ 7250295 w 9187543"/>
              <a:gd name="connsiteY1544" fmla="*/ 3338294 h 6966861"/>
              <a:gd name="connsiteX1545" fmla="*/ 7250295 w 9187543"/>
              <a:gd name="connsiteY1545" fmla="*/ 3309615 h 6966861"/>
              <a:gd name="connsiteX1546" fmla="*/ 7267399 w 9187543"/>
              <a:gd name="connsiteY1546" fmla="*/ 3320285 h 6966861"/>
              <a:gd name="connsiteX1547" fmla="*/ 7266831 w 9187543"/>
              <a:gd name="connsiteY1547" fmla="*/ 3315792 h 6966861"/>
              <a:gd name="connsiteX1548" fmla="*/ 7271100 w 9187543"/>
              <a:gd name="connsiteY1548" fmla="*/ 3319358 h 6966861"/>
              <a:gd name="connsiteX1549" fmla="*/ 7305461 w 9187543"/>
              <a:gd name="connsiteY1549" fmla="*/ 3309615 h 6966861"/>
              <a:gd name="connsiteX1550" fmla="*/ 7281017 w 9187543"/>
              <a:gd name="connsiteY1550" fmla="*/ 3322323 h 6966861"/>
              <a:gd name="connsiteX1551" fmla="*/ 7341003 w 9187543"/>
              <a:gd name="connsiteY1551" fmla="*/ 3327883 h 6966861"/>
              <a:gd name="connsiteX1552" fmla="*/ 7363385 w 9187543"/>
              <a:gd name="connsiteY1552" fmla="*/ 3371454 h 6966861"/>
              <a:gd name="connsiteX1553" fmla="*/ 7393229 w 9187543"/>
              <a:gd name="connsiteY1553" fmla="*/ 3371454 h 6966861"/>
              <a:gd name="connsiteX1554" fmla="*/ 7393229 w 9187543"/>
              <a:gd name="connsiteY1554" fmla="*/ 3396354 h 6966861"/>
              <a:gd name="connsiteX1555" fmla="*/ 7452917 w 9187543"/>
              <a:gd name="connsiteY1555" fmla="*/ 3346554 h 6966861"/>
              <a:gd name="connsiteX1556" fmla="*/ 7452917 w 9187543"/>
              <a:gd name="connsiteY1556" fmla="*/ 3371454 h 6966861"/>
              <a:gd name="connsiteX1557" fmla="*/ 7512601 w 9187543"/>
              <a:gd name="connsiteY1557" fmla="*/ 3371454 h 6966861"/>
              <a:gd name="connsiteX1558" fmla="*/ 7542446 w 9187543"/>
              <a:gd name="connsiteY1558" fmla="*/ 3346554 h 6966861"/>
              <a:gd name="connsiteX1559" fmla="*/ 7572290 w 9187543"/>
              <a:gd name="connsiteY1559" fmla="*/ 3321655 h 6966861"/>
              <a:gd name="connsiteX1560" fmla="*/ 7691658 w 9187543"/>
              <a:gd name="connsiteY1560" fmla="*/ 3371454 h 6966861"/>
              <a:gd name="connsiteX1561" fmla="*/ 7691658 w 9187543"/>
              <a:gd name="connsiteY1561" fmla="*/ 3346554 h 6966861"/>
              <a:gd name="connsiteX1562" fmla="*/ 7751347 w 9187543"/>
              <a:gd name="connsiteY1562" fmla="*/ 3346554 h 6966861"/>
              <a:gd name="connsiteX1563" fmla="*/ 7781187 w 9187543"/>
              <a:gd name="connsiteY1563" fmla="*/ 3396354 h 6966861"/>
              <a:gd name="connsiteX1564" fmla="*/ 7811031 w 9187543"/>
              <a:gd name="connsiteY1564" fmla="*/ 3371454 h 6966861"/>
              <a:gd name="connsiteX1565" fmla="*/ 7840875 w 9187543"/>
              <a:gd name="connsiteY1565" fmla="*/ 3421253 h 6966861"/>
              <a:gd name="connsiteX1566" fmla="*/ 7840875 w 9187543"/>
              <a:gd name="connsiteY1566" fmla="*/ 3396354 h 6966861"/>
              <a:gd name="connsiteX1567" fmla="*/ 7930403 w 9187543"/>
              <a:gd name="connsiteY1567" fmla="*/ 3446152 h 6966861"/>
              <a:gd name="connsiteX1568" fmla="*/ 7960247 w 9187543"/>
              <a:gd name="connsiteY1568" fmla="*/ 3421253 h 6966861"/>
              <a:gd name="connsiteX1569" fmla="*/ 7990087 w 9187543"/>
              <a:gd name="connsiteY1569" fmla="*/ 3421253 h 6966861"/>
              <a:gd name="connsiteX1570" fmla="*/ 8019931 w 9187543"/>
              <a:gd name="connsiteY1570" fmla="*/ 3396354 h 6966861"/>
              <a:gd name="connsiteX1571" fmla="*/ 8019931 w 9187543"/>
              <a:gd name="connsiteY1571" fmla="*/ 3421253 h 6966861"/>
              <a:gd name="connsiteX1572" fmla="*/ 7960247 w 9187543"/>
              <a:gd name="connsiteY1572" fmla="*/ 3446152 h 6966861"/>
              <a:gd name="connsiteX1573" fmla="*/ 8019931 w 9187543"/>
              <a:gd name="connsiteY1573" fmla="*/ 3495951 h 6966861"/>
              <a:gd name="connsiteX1574" fmla="*/ 8079615 w 9187543"/>
              <a:gd name="connsiteY1574" fmla="*/ 3520851 h 6966861"/>
              <a:gd name="connsiteX1575" fmla="*/ 8139305 w 9187543"/>
              <a:gd name="connsiteY1575" fmla="*/ 3545750 h 6966861"/>
              <a:gd name="connsiteX1576" fmla="*/ 8109459 w 9187543"/>
              <a:gd name="connsiteY1576" fmla="*/ 3570650 h 6966861"/>
              <a:gd name="connsiteX1577" fmla="*/ 8169149 w 9187543"/>
              <a:gd name="connsiteY1577" fmla="*/ 3570650 h 6966861"/>
              <a:gd name="connsiteX1578" fmla="*/ 7840875 w 9187543"/>
              <a:gd name="connsiteY1578" fmla="*/ 3595555 h 6966861"/>
              <a:gd name="connsiteX1579" fmla="*/ 7865341 w 9187543"/>
              <a:gd name="connsiteY1579" fmla="*/ 3611391 h 6966861"/>
              <a:gd name="connsiteX1580" fmla="*/ 7811031 w 9187543"/>
              <a:gd name="connsiteY1580" fmla="*/ 3620454 h 6966861"/>
              <a:gd name="connsiteX1581" fmla="*/ 7811031 w 9187543"/>
              <a:gd name="connsiteY1581" fmla="*/ 3645354 h 6966861"/>
              <a:gd name="connsiteX1582" fmla="*/ 7960247 w 9187543"/>
              <a:gd name="connsiteY1582" fmla="*/ 3670253 h 6966861"/>
              <a:gd name="connsiteX1583" fmla="*/ 7960247 w 9187543"/>
              <a:gd name="connsiteY1583" fmla="*/ 3695152 h 6966861"/>
              <a:gd name="connsiteX1584" fmla="*/ 7990087 w 9187543"/>
              <a:gd name="connsiteY1584" fmla="*/ 3645354 h 6966861"/>
              <a:gd name="connsiteX1585" fmla="*/ 8049775 w 9187543"/>
              <a:gd name="connsiteY1585" fmla="*/ 3744951 h 6966861"/>
              <a:gd name="connsiteX1586" fmla="*/ 7960247 w 9187543"/>
              <a:gd name="connsiteY1586" fmla="*/ 3720052 h 6966861"/>
              <a:gd name="connsiteX1587" fmla="*/ 7990087 w 9187543"/>
              <a:gd name="connsiteY1587" fmla="*/ 3744951 h 6966861"/>
              <a:gd name="connsiteX1588" fmla="*/ 7930403 w 9187543"/>
              <a:gd name="connsiteY1588" fmla="*/ 3720052 h 6966861"/>
              <a:gd name="connsiteX1589" fmla="*/ 7930403 w 9187543"/>
              <a:gd name="connsiteY1589" fmla="*/ 3695152 h 6966861"/>
              <a:gd name="connsiteX1590" fmla="*/ 7900559 w 9187543"/>
              <a:gd name="connsiteY1590" fmla="*/ 3695152 h 6966861"/>
              <a:gd name="connsiteX1591" fmla="*/ 7840875 w 9187543"/>
              <a:gd name="connsiteY1591" fmla="*/ 3695152 h 6966861"/>
              <a:gd name="connsiteX1592" fmla="*/ 7870715 w 9187543"/>
              <a:gd name="connsiteY1592" fmla="*/ 3720052 h 6966861"/>
              <a:gd name="connsiteX1593" fmla="*/ 7811031 w 9187543"/>
              <a:gd name="connsiteY1593" fmla="*/ 3720052 h 6966861"/>
              <a:gd name="connsiteX1594" fmla="*/ 7811031 w 9187543"/>
              <a:gd name="connsiteY1594" fmla="*/ 3695152 h 6966861"/>
              <a:gd name="connsiteX1595" fmla="*/ 7691658 w 9187543"/>
              <a:gd name="connsiteY1595" fmla="*/ 3695152 h 6966861"/>
              <a:gd name="connsiteX1596" fmla="*/ 7602130 w 9187543"/>
              <a:gd name="connsiteY1596" fmla="*/ 3695152 h 6966861"/>
              <a:gd name="connsiteX1597" fmla="*/ 7542446 w 9187543"/>
              <a:gd name="connsiteY1597" fmla="*/ 3769851 h 6966861"/>
              <a:gd name="connsiteX1598" fmla="*/ 7512601 w 9187543"/>
              <a:gd name="connsiteY1598" fmla="*/ 3744951 h 6966861"/>
              <a:gd name="connsiteX1599" fmla="*/ 7423073 w 9187543"/>
              <a:gd name="connsiteY1599" fmla="*/ 3769851 h 6966861"/>
              <a:gd name="connsiteX1600" fmla="*/ 7423073 w 9187543"/>
              <a:gd name="connsiteY1600" fmla="*/ 3794750 h 6966861"/>
              <a:gd name="connsiteX1601" fmla="*/ 7393229 w 9187543"/>
              <a:gd name="connsiteY1601" fmla="*/ 3769851 h 6966861"/>
              <a:gd name="connsiteX1602" fmla="*/ 7363385 w 9187543"/>
              <a:gd name="connsiteY1602" fmla="*/ 3769851 h 6966861"/>
              <a:gd name="connsiteX1603" fmla="*/ 7277881 w 9187543"/>
              <a:gd name="connsiteY1603" fmla="*/ 3769851 h 6966861"/>
              <a:gd name="connsiteX1604" fmla="*/ 7277881 w 9187543"/>
              <a:gd name="connsiteY1604" fmla="*/ 3854539 h 6966861"/>
              <a:gd name="connsiteX1605" fmla="*/ 7333039 w 9187543"/>
              <a:gd name="connsiteY1605" fmla="*/ 3940587 h 6966861"/>
              <a:gd name="connsiteX1606" fmla="*/ 7277881 w 9187543"/>
              <a:gd name="connsiteY1606" fmla="*/ 3911902 h 6966861"/>
              <a:gd name="connsiteX1607" fmla="*/ 7261379 w 9187543"/>
              <a:gd name="connsiteY1607" fmla="*/ 3937049 h 6966861"/>
              <a:gd name="connsiteX1608" fmla="*/ 7266019 w 9187543"/>
              <a:gd name="connsiteY1608" fmla="*/ 3934735 h 6966861"/>
              <a:gd name="connsiteX1609" fmla="*/ 7310303 w 9187543"/>
              <a:gd name="connsiteY1609" fmla="*/ 3944765 h 6966861"/>
              <a:gd name="connsiteX1610" fmla="*/ 7290175 w 9187543"/>
              <a:gd name="connsiteY1610" fmla="*/ 3954794 h 6966861"/>
              <a:gd name="connsiteX1611" fmla="*/ 7254965 w 9187543"/>
              <a:gd name="connsiteY1611" fmla="*/ 3946820 h 6966861"/>
              <a:gd name="connsiteX1612" fmla="*/ 7252886 w 9187543"/>
              <a:gd name="connsiteY1612" fmla="*/ 3949993 h 6966861"/>
              <a:gd name="connsiteX1613" fmla="*/ 7167552 w 9187543"/>
              <a:gd name="connsiteY1613" fmla="*/ 4026623 h 6966861"/>
              <a:gd name="connsiteX1614" fmla="*/ 7333039 w 9187543"/>
              <a:gd name="connsiteY1614" fmla="*/ 3997944 h 6966861"/>
              <a:gd name="connsiteX1615" fmla="*/ 7333039 w 9187543"/>
              <a:gd name="connsiteY1615" fmla="*/ 4055302 h 6966861"/>
              <a:gd name="connsiteX1616" fmla="*/ 7388205 w 9187543"/>
              <a:gd name="connsiteY1616" fmla="*/ 4055302 h 6966861"/>
              <a:gd name="connsiteX1617" fmla="*/ 7415781 w 9187543"/>
              <a:gd name="connsiteY1617" fmla="*/ 4055302 h 6966861"/>
              <a:gd name="connsiteX1618" fmla="*/ 7443363 w 9187543"/>
              <a:gd name="connsiteY1618" fmla="*/ 4083986 h 6966861"/>
              <a:gd name="connsiteX1619" fmla="*/ 7429767 w 9187543"/>
              <a:gd name="connsiteY1619" fmla="*/ 4091943 h 6966861"/>
              <a:gd name="connsiteX1620" fmla="*/ 7452917 w 9187543"/>
              <a:gd name="connsiteY1620" fmla="*/ 4093549 h 6966861"/>
              <a:gd name="connsiteX1621" fmla="*/ 7427014 w 9187543"/>
              <a:gd name="connsiteY1621" fmla="*/ 4093549 h 6966861"/>
              <a:gd name="connsiteX1622" fmla="*/ 7388201 w 9187543"/>
              <a:gd name="connsiteY1622" fmla="*/ 4116253 h 6966861"/>
              <a:gd name="connsiteX1623" fmla="*/ 7349391 w 9187543"/>
              <a:gd name="connsiteY1623" fmla="*/ 4093549 h 6966861"/>
              <a:gd name="connsiteX1624" fmla="*/ 7330741 w 9187543"/>
              <a:gd name="connsiteY1624" fmla="*/ 4093549 h 6966861"/>
              <a:gd name="connsiteX1625" fmla="*/ 7329591 w 9187543"/>
              <a:gd name="connsiteY1625" fmla="*/ 4098328 h 6966861"/>
              <a:gd name="connsiteX1626" fmla="*/ 7321225 w 9187543"/>
              <a:gd name="connsiteY1626" fmla="*/ 4103298 h 6966861"/>
              <a:gd name="connsiteX1627" fmla="*/ 7393229 w 9187543"/>
              <a:gd name="connsiteY1627" fmla="*/ 4143348 h 6966861"/>
              <a:gd name="connsiteX1628" fmla="*/ 7423073 w 9187543"/>
              <a:gd name="connsiteY1628" fmla="*/ 4118449 h 6966861"/>
              <a:gd name="connsiteX1629" fmla="*/ 7452917 w 9187543"/>
              <a:gd name="connsiteY1629" fmla="*/ 4168248 h 6966861"/>
              <a:gd name="connsiteX1630" fmla="*/ 7393229 w 9187543"/>
              <a:gd name="connsiteY1630" fmla="*/ 4168248 h 6966861"/>
              <a:gd name="connsiteX1631" fmla="*/ 7395073 w 9187543"/>
              <a:gd name="connsiteY1631" fmla="*/ 4170022 h 6966861"/>
              <a:gd name="connsiteX1632" fmla="*/ 7415781 w 9187543"/>
              <a:gd name="connsiteY1632" fmla="*/ 4170022 h 6966861"/>
              <a:gd name="connsiteX1633" fmla="*/ 7443363 w 9187543"/>
              <a:gd name="connsiteY1633" fmla="*/ 4180776 h 6966861"/>
              <a:gd name="connsiteX1634" fmla="*/ 7463171 w 9187543"/>
              <a:gd name="connsiteY1634" fmla="*/ 4173060 h 6966861"/>
              <a:gd name="connsiteX1635" fmla="*/ 7470948 w 9187543"/>
              <a:gd name="connsiteY1635" fmla="*/ 4170022 h 6966861"/>
              <a:gd name="connsiteX1636" fmla="*/ 7498525 w 9187543"/>
              <a:gd name="connsiteY1636" fmla="*/ 4198701 h 6966861"/>
              <a:gd name="connsiteX1637" fmla="*/ 7484737 w 9187543"/>
              <a:gd name="connsiteY1637" fmla="*/ 4216631 h 6966861"/>
              <a:gd name="connsiteX1638" fmla="*/ 7480035 w 9187543"/>
              <a:gd name="connsiteY1638" fmla="*/ 4230075 h 6966861"/>
              <a:gd name="connsiteX1639" fmla="*/ 7512601 w 9187543"/>
              <a:gd name="connsiteY1639" fmla="*/ 4242946 h 6966861"/>
              <a:gd name="connsiteX1640" fmla="*/ 7572290 w 9187543"/>
              <a:gd name="connsiteY1640" fmla="*/ 4218047 h 6966861"/>
              <a:gd name="connsiteX1641" fmla="*/ 7602130 w 9187543"/>
              <a:gd name="connsiteY1641" fmla="*/ 4242946 h 6966861"/>
              <a:gd name="connsiteX1642" fmla="*/ 7572290 w 9187543"/>
              <a:gd name="connsiteY1642" fmla="*/ 4242946 h 6966861"/>
              <a:gd name="connsiteX1643" fmla="*/ 7691658 w 9187543"/>
              <a:gd name="connsiteY1643" fmla="*/ 4267845 h 6966861"/>
              <a:gd name="connsiteX1644" fmla="*/ 7721503 w 9187543"/>
              <a:gd name="connsiteY1644" fmla="*/ 4267845 h 6966861"/>
              <a:gd name="connsiteX1645" fmla="*/ 7721503 w 9187543"/>
              <a:gd name="connsiteY1645" fmla="*/ 4242946 h 6966861"/>
              <a:gd name="connsiteX1646" fmla="*/ 7740155 w 9187543"/>
              <a:gd name="connsiteY1646" fmla="*/ 4264733 h 6966861"/>
              <a:gd name="connsiteX1647" fmla="*/ 7751497 w 9187543"/>
              <a:gd name="connsiteY1647" fmla="*/ 4265593 h 6966861"/>
              <a:gd name="connsiteX1648" fmla="*/ 7751347 w 9187543"/>
              <a:gd name="connsiteY1648" fmla="*/ 4267845 h 6966861"/>
              <a:gd name="connsiteX1649" fmla="*/ 7783861 w 9187543"/>
              <a:gd name="connsiteY1649" fmla="*/ 4294974 h 6966861"/>
              <a:gd name="connsiteX1650" fmla="*/ 7786464 w 9187543"/>
              <a:gd name="connsiteY1650" fmla="*/ 4290768 h 6966861"/>
              <a:gd name="connsiteX1651" fmla="*/ 7813079 w 9187543"/>
              <a:gd name="connsiteY1651" fmla="*/ 4247865 h 6966861"/>
              <a:gd name="connsiteX1652" fmla="*/ 7873917 w 9187543"/>
              <a:gd name="connsiteY1652" fmla="*/ 4272383 h 6966861"/>
              <a:gd name="connsiteX1653" fmla="*/ 7885325 w 9187543"/>
              <a:gd name="connsiteY1653" fmla="*/ 4281575 h 6966861"/>
              <a:gd name="connsiteX1654" fmla="*/ 7934746 w 9187543"/>
              <a:gd name="connsiteY1654" fmla="*/ 4321407 h 6966861"/>
              <a:gd name="connsiteX1655" fmla="*/ 7870116 w 9187543"/>
              <a:gd name="connsiteY1655" fmla="*/ 4281575 h 6966861"/>
              <a:gd name="connsiteX1656" fmla="*/ 7785555 w 9187543"/>
              <a:gd name="connsiteY1656" fmla="*/ 4296389 h 6966861"/>
              <a:gd name="connsiteX1657" fmla="*/ 7811031 w 9187543"/>
              <a:gd name="connsiteY1657" fmla="*/ 4317644 h 6966861"/>
              <a:gd name="connsiteX1658" fmla="*/ 7781187 w 9187543"/>
              <a:gd name="connsiteY1658" fmla="*/ 4317644 h 6966861"/>
              <a:gd name="connsiteX1659" fmla="*/ 7751347 w 9187543"/>
              <a:gd name="connsiteY1659" fmla="*/ 4292745 h 6966861"/>
              <a:gd name="connsiteX1660" fmla="*/ 7661819 w 9187543"/>
              <a:gd name="connsiteY1660" fmla="*/ 4367443 h 6966861"/>
              <a:gd name="connsiteX1661" fmla="*/ 7661819 w 9187543"/>
              <a:gd name="connsiteY1661" fmla="*/ 4342544 h 6966861"/>
              <a:gd name="connsiteX1662" fmla="*/ 7602130 w 9187543"/>
              <a:gd name="connsiteY1662" fmla="*/ 4317644 h 6966861"/>
              <a:gd name="connsiteX1663" fmla="*/ 7452917 w 9187543"/>
              <a:gd name="connsiteY1663" fmla="*/ 4342544 h 6966861"/>
              <a:gd name="connsiteX1664" fmla="*/ 7436993 w 9187543"/>
              <a:gd name="connsiteY1664" fmla="*/ 4342544 h 6966861"/>
              <a:gd name="connsiteX1665" fmla="*/ 7441650 w 9187543"/>
              <a:gd name="connsiteY1665" fmla="*/ 4346418 h 6966861"/>
              <a:gd name="connsiteX1666" fmla="*/ 7542446 w 9187543"/>
              <a:gd name="connsiteY1666" fmla="*/ 4367443 h 6966861"/>
              <a:gd name="connsiteX1667" fmla="*/ 7512601 w 9187543"/>
              <a:gd name="connsiteY1667" fmla="*/ 4417242 h 6966861"/>
              <a:gd name="connsiteX1668" fmla="*/ 7496227 w 9187543"/>
              <a:gd name="connsiteY1668" fmla="*/ 4389917 h 6966861"/>
              <a:gd name="connsiteX1669" fmla="*/ 7488183 w 9187543"/>
              <a:gd name="connsiteY1669" fmla="*/ 4456832 h 6966861"/>
              <a:gd name="connsiteX1670" fmla="*/ 7498525 w 9187543"/>
              <a:gd name="connsiteY1670" fmla="*/ 4542868 h 6966861"/>
              <a:gd name="connsiteX1671" fmla="*/ 7415781 w 9187543"/>
              <a:gd name="connsiteY1671" fmla="*/ 4542868 h 6966861"/>
              <a:gd name="connsiteX1672" fmla="*/ 7415781 w 9187543"/>
              <a:gd name="connsiteY1672" fmla="*/ 4600231 h 6966861"/>
              <a:gd name="connsiteX1673" fmla="*/ 7388205 w 9187543"/>
              <a:gd name="connsiteY1673" fmla="*/ 4600231 h 6966861"/>
              <a:gd name="connsiteX1674" fmla="*/ 7415781 w 9187543"/>
              <a:gd name="connsiteY1674" fmla="*/ 4628915 h 6966861"/>
              <a:gd name="connsiteX1675" fmla="*/ 7388205 w 9187543"/>
              <a:gd name="connsiteY1675" fmla="*/ 4657594 h 6966861"/>
              <a:gd name="connsiteX1676" fmla="*/ 7415781 w 9187543"/>
              <a:gd name="connsiteY1676" fmla="*/ 4686273 h 6966861"/>
              <a:gd name="connsiteX1677" fmla="*/ 7388205 w 9187543"/>
              <a:gd name="connsiteY1677" fmla="*/ 4743636 h 6966861"/>
              <a:gd name="connsiteX1678" fmla="*/ 7415781 w 9187543"/>
              <a:gd name="connsiteY1678" fmla="*/ 4772315 h 6966861"/>
              <a:gd name="connsiteX1679" fmla="*/ 7333039 w 9187543"/>
              <a:gd name="connsiteY1679" fmla="*/ 4800993 h 6966861"/>
              <a:gd name="connsiteX1680" fmla="*/ 7360624 w 9187543"/>
              <a:gd name="connsiteY1680" fmla="*/ 4829672 h 6966861"/>
              <a:gd name="connsiteX1681" fmla="*/ 7139975 w 9187543"/>
              <a:gd name="connsiteY1681" fmla="*/ 4829672 h 6966861"/>
              <a:gd name="connsiteX1682" fmla="*/ 7084809 w 9187543"/>
              <a:gd name="connsiteY1682" fmla="*/ 4772315 h 6966861"/>
              <a:gd name="connsiteX1683" fmla="*/ 6891745 w 9187543"/>
              <a:gd name="connsiteY1683" fmla="*/ 4829672 h 6966861"/>
              <a:gd name="connsiteX1684" fmla="*/ 6836579 w 9187543"/>
              <a:gd name="connsiteY1684" fmla="*/ 4858351 h 6966861"/>
              <a:gd name="connsiteX1685" fmla="*/ 6864164 w 9187543"/>
              <a:gd name="connsiteY1685" fmla="*/ 4772315 h 6966861"/>
              <a:gd name="connsiteX1686" fmla="*/ 6809002 w 9187543"/>
              <a:gd name="connsiteY1686" fmla="*/ 4772315 h 6966861"/>
              <a:gd name="connsiteX1687" fmla="*/ 6781421 w 9187543"/>
              <a:gd name="connsiteY1687" fmla="*/ 4800993 h 6966861"/>
              <a:gd name="connsiteX1688" fmla="*/ 6726259 w 9187543"/>
              <a:gd name="connsiteY1688" fmla="*/ 4829672 h 6966861"/>
              <a:gd name="connsiteX1689" fmla="*/ 6726259 w 9187543"/>
              <a:gd name="connsiteY1689" fmla="*/ 4858351 h 6966861"/>
              <a:gd name="connsiteX1690" fmla="*/ 6615934 w 9187543"/>
              <a:gd name="connsiteY1690" fmla="*/ 4800993 h 6966861"/>
              <a:gd name="connsiteX1691" fmla="*/ 6643515 w 9187543"/>
              <a:gd name="connsiteY1691" fmla="*/ 4858351 h 6966861"/>
              <a:gd name="connsiteX1692" fmla="*/ 6533191 w 9187543"/>
              <a:gd name="connsiteY1692" fmla="*/ 4887035 h 6966861"/>
              <a:gd name="connsiteX1693" fmla="*/ 6478029 w 9187543"/>
              <a:gd name="connsiteY1693" fmla="*/ 4829672 h 6966861"/>
              <a:gd name="connsiteX1694" fmla="*/ 6422867 w 9187543"/>
              <a:gd name="connsiteY1694" fmla="*/ 4887035 h 6966861"/>
              <a:gd name="connsiteX1695" fmla="*/ 6422867 w 9187543"/>
              <a:gd name="connsiteY1695" fmla="*/ 4829672 h 6966861"/>
              <a:gd name="connsiteX1696" fmla="*/ 6367704 w 9187543"/>
              <a:gd name="connsiteY1696" fmla="*/ 4858351 h 6966861"/>
              <a:gd name="connsiteX1697" fmla="*/ 6340127 w 9187543"/>
              <a:gd name="connsiteY1697" fmla="*/ 4915719 h 6966861"/>
              <a:gd name="connsiteX1698" fmla="*/ 6174641 w 9187543"/>
              <a:gd name="connsiteY1698" fmla="*/ 4858351 h 6966861"/>
              <a:gd name="connsiteX1699" fmla="*/ 6147055 w 9187543"/>
              <a:gd name="connsiteY1699" fmla="*/ 4887035 h 6966861"/>
              <a:gd name="connsiteX1700" fmla="*/ 6091893 w 9187543"/>
              <a:gd name="connsiteY1700" fmla="*/ 4915719 h 6966861"/>
              <a:gd name="connsiteX1701" fmla="*/ 6147055 w 9187543"/>
              <a:gd name="connsiteY1701" fmla="*/ 4944398 h 6966861"/>
              <a:gd name="connsiteX1702" fmla="*/ 6009155 w 9187543"/>
              <a:gd name="connsiteY1702" fmla="*/ 4944398 h 6966861"/>
              <a:gd name="connsiteX1703" fmla="*/ 6036731 w 9187543"/>
              <a:gd name="connsiteY1703" fmla="*/ 4915719 h 6966861"/>
              <a:gd name="connsiteX1704" fmla="*/ 6009155 w 9187543"/>
              <a:gd name="connsiteY1704" fmla="*/ 4858351 h 6966861"/>
              <a:gd name="connsiteX1705" fmla="*/ 5967781 w 9187543"/>
              <a:gd name="connsiteY1705" fmla="*/ 4897795 h 6966861"/>
              <a:gd name="connsiteX1706" fmla="*/ 5952463 w 9187543"/>
              <a:gd name="connsiteY1706" fmla="*/ 4904427 h 6966861"/>
              <a:gd name="connsiteX1707" fmla="*/ 5958937 w 9187543"/>
              <a:gd name="connsiteY1707" fmla="*/ 4916994 h 6966861"/>
              <a:gd name="connsiteX1708" fmla="*/ 5978222 w 9187543"/>
              <a:gd name="connsiteY1708" fmla="*/ 4954411 h 6966861"/>
              <a:gd name="connsiteX1709" fmla="*/ 5978222 w 9187543"/>
              <a:gd name="connsiteY1709" fmla="*/ 4979349 h 6966861"/>
              <a:gd name="connsiteX1710" fmla="*/ 6016795 w 9187543"/>
              <a:gd name="connsiteY1710" fmla="*/ 5004294 h 6966861"/>
              <a:gd name="connsiteX1711" fmla="*/ 6027709 w 9187543"/>
              <a:gd name="connsiteY1711" fmla="*/ 4992905 h 6966861"/>
              <a:gd name="connsiteX1712" fmla="*/ 6030011 w 9187543"/>
              <a:gd name="connsiteY1712" fmla="*/ 4976177 h 6966861"/>
              <a:gd name="connsiteX1713" fmla="*/ 6032309 w 9187543"/>
              <a:gd name="connsiteY1713" fmla="*/ 4988104 h 6966861"/>
              <a:gd name="connsiteX1714" fmla="*/ 6033970 w 9187543"/>
              <a:gd name="connsiteY1714" fmla="*/ 4986369 h 6966861"/>
              <a:gd name="connsiteX1715" fmla="*/ 6074649 w 9187543"/>
              <a:gd name="connsiteY1715" fmla="*/ 4979349 h 6966861"/>
              <a:gd name="connsiteX1716" fmla="*/ 6093933 w 9187543"/>
              <a:gd name="connsiteY1716" fmla="*/ 5004294 h 6966861"/>
              <a:gd name="connsiteX1717" fmla="*/ 6108395 w 9187543"/>
              <a:gd name="connsiteY1717" fmla="*/ 4985588 h 6966861"/>
              <a:gd name="connsiteX1718" fmla="*/ 6129921 w 9187543"/>
              <a:gd name="connsiteY1718" fmla="*/ 4994871 h 6966861"/>
              <a:gd name="connsiteX1719" fmla="*/ 6116647 w 9187543"/>
              <a:gd name="connsiteY1719" fmla="*/ 4976177 h 6966861"/>
              <a:gd name="connsiteX1720" fmla="*/ 6198333 w 9187543"/>
              <a:gd name="connsiteY1720" fmla="*/ 4976177 h 6966861"/>
              <a:gd name="connsiteX1721" fmla="*/ 6198333 w 9187543"/>
              <a:gd name="connsiteY1721" fmla="*/ 5058355 h 6966861"/>
              <a:gd name="connsiteX1722" fmla="*/ 6171111 w 9187543"/>
              <a:gd name="connsiteY1722" fmla="*/ 5058355 h 6966861"/>
              <a:gd name="connsiteX1723" fmla="*/ 6171111 w 9187543"/>
              <a:gd name="connsiteY1723" fmla="*/ 5003569 h 6966861"/>
              <a:gd name="connsiteX1724" fmla="*/ 6144447 w 9187543"/>
              <a:gd name="connsiteY1724" fmla="*/ 5001132 h 6966861"/>
              <a:gd name="connsiteX1725" fmla="*/ 6151787 w 9187543"/>
              <a:gd name="connsiteY1725" fmla="*/ 5004294 h 6966861"/>
              <a:gd name="connsiteX1726" fmla="*/ 6171071 w 9187543"/>
              <a:gd name="connsiteY1726" fmla="*/ 5079127 h 6966861"/>
              <a:gd name="connsiteX1727" fmla="*/ 6151787 w 9187543"/>
              <a:gd name="connsiteY1727" fmla="*/ 5104066 h 6966861"/>
              <a:gd name="connsiteX1728" fmla="*/ 6157143 w 9187543"/>
              <a:gd name="connsiteY1728" fmla="*/ 5116774 h 6966861"/>
              <a:gd name="connsiteX1729" fmla="*/ 6170263 w 9187543"/>
              <a:gd name="connsiteY1729" fmla="*/ 5109226 h 6966861"/>
              <a:gd name="connsiteX1730" fmla="*/ 6205066 w 9187543"/>
              <a:gd name="connsiteY1730" fmla="*/ 5069788 h 6966861"/>
              <a:gd name="connsiteX1731" fmla="*/ 6249761 w 9187543"/>
              <a:gd name="connsiteY1731" fmla="*/ 5085068 h 6966861"/>
              <a:gd name="connsiteX1732" fmla="*/ 6249761 w 9187543"/>
              <a:gd name="connsiteY1732" fmla="*/ 5142594 h 6966861"/>
              <a:gd name="connsiteX1733" fmla="*/ 6304769 w 9187543"/>
              <a:gd name="connsiteY1733" fmla="*/ 5142594 h 6966861"/>
              <a:gd name="connsiteX1734" fmla="*/ 6277267 w 9187543"/>
              <a:gd name="connsiteY1734" fmla="*/ 5228883 h 6966861"/>
              <a:gd name="connsiteX1735" fmla="*/ 6217299 w 9187543"/>
              <a:gd name="connsiteY1735" fmla="*/ 5223655 h 6966861"/>
              <a:gd name="connsiteX1736" fmla="*/ 6228925 w 9187543"/>
              <a:gd name="connsiteY1736" fmla="*/ 5253732 h 6966861"/>
              <a:gd name="connsiteX1737" fmla="*/ 6272317 w 9187543"/>
              <a:gd name="connsiteY1737" fmla="*/ 5353504 h 6966861"/>
              <a:gd name="connsiteX1738" fmla="*/ 6272723 w 9187543"/>
              <a:gd name="connsiteY1738" fmla="*/ 5356317 h 6966861"/>
              <a:gd name="connsiteX1739" fmla="*/ 6278067 w 9187543"/>
              <a:gd name="connsiteY1739" fmla="*/ 5349955 h 6966861"/>
              <a:gd name="connsiteX1740" fmla="*/ 6340127 w 9187543"/>
              <a:gd name="connsiteY1740" fmla="*/ 5345923 h 6966861"/>
              <a:gd name="connsiteX1741" fmla="*/ 6367704 w 9187543"/>
              <a:gd name="connsiteY1741" fmla="*/ 5403280 h 6966861"/>
              <a:gd name="connsiteX1742" fmla="*/ 6422867 w 9187543"/>
              <a:gd name="connsiteY1742" fmla="*/ 5345923 h 6966861"/>
              <a:gd name="connsiteX1743" fmla="*/ 6422867 w 9187543"/>
              <a:gd name="connsiteY1743" fmla="*/ 5403280 h 6966861"/>
              <a:gd name="connsiteX1744" fmla="*/ 6491817 w 9187543"/>
              <a:gd name="connsiteY1744" fmla="*/ 5363848 h 6966861"/>
              <a:gd name="connsiteX1745" fmla="*/ 6494578 w 9187543"/>
              <a:gd name="connsiteY1745" fmla="*/ 5363129 h 6966861"/>
              <a:gd name="connsiteX1746" fmla="*/ 6450447 w 9187543"/>
              <a:gd name="connsiteY1746" fmla="*/ 5431964 h 6966861"/>
              <a:gd name="connsiteX1747" fmla="*/ 6450247 w 9187543"/>
              <a:gd name="connsiteY1747" fmla="*/ 5431920 h 6966861"/>
              <a:gd name="connsiteX1748" fmla="*/ 6513919 w 9187543"/>
              <a:gd name="connsiteY1748" fmla="*/ 5466697 h 6966861"/>
              <a:gd name="connsiteX1749" fmla="*/ 6562187 w 9187543"/>
              <a:gd name="connsiteY1749" fmla="*/ 5458987 h 6966861"/>
              <a:gd name="connsiteX1750" fmla="*/ 6562187 w 9187543"/>
              <a:gd name="connsiteY1750" fmla="*/ 5520623 h 6966861"/>
              <a:gd name="connsiteX1751" fmla="*/ 6502779 w 9187543"/>
              <a:gd name="connsiteY1751" fmla="*/ 5474396 h 6966861"/>
              <a:gd name="connsiteX1752" fmla="*/ 6447455 w 9187543"/>
              <a:gd name="connsiteY1752" fmla="*/ 5431336 h 6966861"/>
              <a:gd name="connsiteX1753" fmla="*/ 6312542 w 9187543"/>
              <a:gd name="connsiteY1753" fmla="*/ 5403280 h 6966861"/>
              <a:gd name="connsiteX1754" fmla="*/ 6340127 w 9187543"/>
              <a:gd name="connsiteY1754" fmla="*/ 5489322 h 6966861"/>
              <a:gd name="connsiteX1755" fmla="*/ 6298753 w 9187543"/>
              <a:gd name="connsiteY1755" fmla="*/ 5500076 h 6966861"/>
              <a:gd name="connsiteX1756" fmla="*/ 6265436 w 9187543"/>
              <a:gd name="connsiteY1756" fmla="*/ 5491417 h 6966861"/>
              <a:gd name="connsiteX1757" fmla="*/ 6254234 w 9187543"/>
              <a:gd name="connsiteY1757" fmla="*/ 5495370 h 6966861"/>
              <a:gd name="connsiteX1758" fmla="*/ 6248209 w 9187543"/>
              <a:gd name="connsiteY1758" fmla="*/ 5528103 h 6966861"/>
              <a:gd name="connsiteX1759" fmla="*/ 6209641 w 9187543"/>
              <a:gd name="connsiteY1759" fmla="*/ 5509398 h 6966861"/>
              <a:gd name="connsiteX1760" fmla="*/ 6178271 w 9187543"/>
              <a:gd name="connsiteY1760" fmla="*/ 5524610 h 6966861"/>
              <a:gd name="connsiteX1761" fmla="*/ 6183021 w 9187543"/>
              <a:gd name="connsiteY1761" fmla="*/ 5533258 h 6966861"/>
              <a:gd name="connsiteX1762" fmla="*/ 6207229 w 9187543"/>
              <a:gd name="connsiteY1762" fmla="*/ 5543692 h 6966861"/>
              <a:gd name="connsiteX1763" fmla="*/ 6208749 w 9187543"/>
              <a:gd name="connsiteY1763" fmla="*/ 5546095 h 6966861"/>
              <a:gd name="connsiteX1764" fmla="*/ 6281514 w 9187543"/>
              <a:gd name="connsiteY1764" fmla="*/ 5539514 h 6966861"/>
              <a:gd name="connsiteX1765" fmla="*/ 6340127 w 9187543"/>
              <a:gd name="connsiteY1765" fmla="*/ 5575364 h 6966861"/>
              <a:gd name="connsiteX1766" fmla="*/ 6253273 w 9187543"/>
              <a:gd name="connsiteY1766" fmla="*/ 5575364 h 6966861"/>
              <a:gd name="connsiteX1767" fmla="*/ 6267494 w 9187543"/>
              <a:gd name="connsiteY1767" fmla="*/ 5577992 h 6966861"/>
              <a:gd name="connsiteX1768" fmla="*/ 6269905 w 9187543"/>
              <a:gd name="connsiteY1768" fmla="*/ 5584231 h 6966861"/>
              <a:gd name="connsiteX1769" fmla="*/ 6283843 w 9187543"/>
              <a:gd name="connsiteY1769" fmla="*/ 5620294 h 6966861"/>
              <a:gd name="connsiteX1770" fmla="*/ 6308148 w 9187543"/>
              <a:gd name="connsiteY1770" fmla="*/ 5630823 h 6966861"/>
              <a:gd name="connsiteX1771" fmla="*/ 6309956 w 9187543"/>
              <a:gd name="connsiteY1771" fmla="*/ 5641690 h 6966861"/>
              <a:gd name="connsiteX1772" fmla="*/ 6395281 w 9187543"/>
              <a:gd name="connsiteY1772" fmla="*/ 5690090 h 6966861"/>
              <a:gd name="connsiteX1773" fmla="*/ 6450447 w 9187543"/>
              <a:gd name="connsiteY1773" fmla="*/ 5747447 h 6966861"/>
              <a:gd name="connsiteX1774" fmla="*/ 6367704 w 9187543"/>
              <a:gd name="connsiteY1774" fmla="*/ 5747447 h 6966861"/>
              <a:gd name="connsiteX1775" fmla="*/ 6257380 w 9187543"/>
              <a:gd name="connsiteY1775" fmla="*/ 5718769 h 6966861"/>
              <a:gd name="connsiteX1776" fmla="*/ 6257380 w 9187543"/>
              <a:gd name="connsiteY1776" fmla="*/ 5747447 h 6966861"/>
              <a:gd name="connsiteX1777" fmla="*/ 6367704 w 9187543"/>
              <a:gd name="connsiteY1777" fmla="*/ 5833489 h 6966861"/>
              <a:gd name="connsiteX1778" fmla="*/ 6340127 w 9187543"/>
              <a:gd name="connsiteY1778" fmla="*/ 5833489 h 6966861"/>
              <a:gd name="connsiteX1779" fmla="*/ 6312542 w 9187543"/>
              <a:gd name="connsiteY1779" fmla="*/ 5776126 h 6966861"/>
              <a:gd name="connsiteX1780" fmla="*/ 6257380 w 9187543"/>
              <a:gd name="connsiteY1780" fmla="*/ 5804810 h 6966861"/>
              <a:gd name="connsiteX1781" fmla="*/ 6216006 w 9187543"/>
              <a:gd name="connsiteY1781" fmla="*/ 5790468 h 6966861"/>
              <a:gd name="connsiteX1782" fmla="*/ 6178709 w 9187543"/>
              <a:gd name="connsiteY1782" fmla="*/ 5777535 h 6966861"/>
              <a:gd name="connsiteX1783" fmla="*/ 6174641 w 9187543"/>
              <a:gd name="connsiteY1783" fmla="*/ 5777535 h 6966861"/>
              <a:gd name="connsiteX1784" fmla="*/ 6174641 w 9187543"/>
              <a:gd name="connsiteY1784" fmla="*/ 5781000 h 6966861"/>
              <a:gd name="connsiteX1785" fmla="*/ 6199998 w 9187543"/>
              <a:gd name="connsiteY1785" fmla="*/ 5805596 h 6966861"/>
              <a:gd name="connsiteX1786" fmla="*/ 6214462 w 9187543"/>
              <a:gd name="connsiteY1786" fmla="*/ 5823137 h 6966861"/>
              <a:gd name="connsiteX1787" fmla="*/ 6228472 w 9187543"/>
              <a:gd name="connsiteY1787" fmla="*/ 5851454 h 6966861"/>
              <a:gd name="connsiteX1788" fmla="*/ 6228272 w 9187543"/>
              <a:gd name="connsiteY1788" fmla="*/ 5852017 h 6966861"/>
              <a:gd name="connsiteX1789" fmla="*/ 6214462 w 9187543"/>
              <a:gd name="connsiteY1789" fmla="*/ 5844574 h 6966861"/>
              <a:gd name="connsiteX1790" fmla="*/ 6199998 w 9187543"/>
              <a:gd name="connsiteY1790" fmla="*/ 5827424 h 6966861"/>
              <a:gd name="connsiteX1791" fmla="*/ 6174641 w 9187543"/>
              <a:gd name="connsiteY1791" fmla="*/ 5805557 h 6966861"/>
              <a:gd name="connsiteX1792" fmla="*/ 6174641 w 9187543"/>
              <a:gd name="connsiteY1792" fmla="*/ 5829906 h 6966861"/>
              <a:gd name="connsiteX1793" fmla="*/ 6174641 w 9187543"/>
              <a:gd name="connsiteY1793" fmla="*/ 5862168 h 6966861"/>
              <a:gd name="connsiteX1794" fmla="*/ 6147055 w 9187543"/>
              <a:gd name="connsiteY1794" fmla="*/ 5862168 h 6966861"/>
              <a:gd name="connsiteX1795" fmla="*/ 6155409 w 9187543"/>
              <a:gd name="connsiteY1795" fmla="*/ 5807163 h 6966861"/>
              <a:gd name="connsiteX1796" fmla="*/ 6151787 w 9187543"/>
              <a:gd name="connsiteY1796" fmla="*/ 5802480 h 6966861"/>
              <a:gd name="connsiteX1797" fmla="*/ 6113218 w 9187543"/>
              <a:gd name="connsiteY1797" fmla="*/ 5802480 h 6966861"/>
              <a:gd name="connsiteX1798" fmla="*/ 6110807 w 9187543"/>
              <a:gd name="connsiteY1798" fmla="*/ 5765069 h 6966861"/>
              <a:gd name="connsiteX1799" fmla="*/ 6106961 w 9187543"/>
              <a:gd name="connsiteY1799" fmla="*/ 5756539 h 6966861"/>
              <a:gd name="connsiteX1800" fmla="*/ 6091893 w 9187543"/>
              <a:gd name="connsiteY1800" fmla="*/ 5776126 h 6966861"/>
              <a:gd name="connsiteX1801" fmla="*/ 6091893 w 9187543"/>
              <a:gd name="connsiteY1801" fmla="*/ 5804810 h 6966861"/>
              <a:gd name="connsiteX1802" fmla="*/ 5981569 w 9187543"/>
              <a:gd name="connsiteY1802" fmla="*/ 5833489 h 6966861"/>
              <a:gd name="connsiteX1803" fmla="*/ 5967781 w 9187543"/>
              <a:gd name="connsiteY1803" fmla="*/ 5829906 h 6966861"/>
              <a:gd name="connsiteX1804" fmla="*/ 5953525 w 9187543"/>
              <a:gd name="connsiteY1804" fmla="*/ 5826200 h 6966861"/>
              <a:gd name="connsiteX1805" fmla="*/ 5957753 w 9187543"/>
              <a:gd name="connsiteY1805" fmla="*/ 5831905 h 6966861"/>
              <a:gd name="connsiteX1806" fmla="*/ 5939260 w 9187543"/>
              <a:gd name="connsiteY1806" fmla="*/ 5856867 h 6966861"/>
              <a:gd name="connsiteX1807" fmla="*/ 5895335 w 9187543"/>
              <a:gd name="connsiteY1807" fmla="*/ 5828789 h 6966861"/>
              <a:gd name="connsiteX1808" fmla="*/ 5881677 w 9187543"/>
              <a:gd name="connsiteY1808" fmla="*/ 5807523 h 6966861"/>
              <a:gd name="connsiteX1809" fmla="*/ 5871245 w 9187543"/>
              <a:gd name="connsiteY1809" fmla="*/ 5804810 h 6966861"/>
              <a:gd name="connsiteX1810" fmla="*/ 5877759 w 9187543"/>
              <a:gd name="connsiteY1810" fmla="*/ 5801424 h 6966861"/>
              <a:gd name="connsiteX1811" fmla="*/ 5865277 w 9187543"/>
              <a:gd name="connsiteY1811" fmla="*/ 5781983 h 6966861"/>
              <a:gd name="connsiteX1812" fmla="*/ 5846783 w 9187543"/>
              <a:gd name="connsiteY1812" fmla="*/ 5781983 h 6966861"/>
              <a:gd name="connsiteX1813" fmla="*/ 5871637 w 9187543"/>
              <a:gd name="connsiteY1813" fmla="*/ 5771841 h 6966861"/>
              <a:gd name="connsiteX1814" fmla="*/ 5891503 w 9187543"/>
              <a:gd name="connsiteY1814" fmla="*/ 5794275 h 6966861"/>
              <a:gd name="connsiteX1815" fmla="*/ 5898825 w 9187543"/>
              <a:gd name="connsiteY1815" fmla="*/ 5790468 h 6966861"/>
              <a:gd name="connsiteX1816" fmla="*/ 5926407 w 9187543"/>
              <a:gd name="connsiteY1816" fmla="*/ 5776126 h 6966861"/>
              <a:gd name="connsiteX1817" fmla="*/ 5843667 w 9187543"/>
              <a:gd name="connsiteY1817" fmla="*/ 5718769 h 6966861"/>
              <a:gd name="connsiteX1818" fmla="*/ 5822977 w 9187543"/>
              <a:gd name="connsiteY1818" fmla="*/ 5819147 h 6966861"/>
              <a:gd name="connsiteX1819" fmla="*/ 5814177 w 9187543"/>
              <a:gd name="connsiteY1819" fmla="*/ 5843547 h 6966861"/>
              <a:gd name="connsiteX1820" fmla="*/ 5819525 w 9187543"/>
              <a:gd name="connsiteY1820" fmla="*/ 5842800 h 6966861"/>
              <a:gd name="connsiteX1821" fmla="*/ 5903811 w 9187543"/>
              <a:gd name="connsiteY1821" fmla="*/ 5852414 h 6966861"/>
              <a:gd name="connsiteX1822" fmla="*/ 5923077 w 9187543"/>
              <a:gd name="connsiteY1822" fmla="*/ 5903672 h 6966861"/>
              <a:gd name="connsiteX1823" fmla="*/ 5903811 w 9187543"/>
              <a:gd name="connsiteY1823" fmla="*/ 5929302 h 6966861"/>
              <a:gd name="connsiteX1824" fmla="*/ 5788217 w 9187543"/>
              <a:gd name="connsiteY1824" fmla="*/ 5929302 h 6966861"/>
              <a:gd name="connsiteX1825" fmla="*/ 5768950 w 9187543"/>
              <a:gd name="connsiteY1825" fmla="*/ 5903672 h 6966861"/>
              <a:gd name="connsiteX1826" fmla="*/ 5749683 w 9187543"/>
              <a:gd name="connsiteY1826" fmla="*/ 5929302 h 6966861"/>
              <a:gd name="connsiteX1827" fmla="*/ 5776478 w 9187543"/>
              <a:gd name="connsiteY1827" fmla="*/ 5848808 h 6966861"/>
              <a:gd name="connsiteX1828" fmla="*/ 5802879 w 9187543"/>
              <a:gd name="connsiteY1828" fmla="*/ 5845124 h 6966861"/>
              <a:gd name="connsiteX1829" fmla="*/ 5760920 w 9187543"/>
              <a:gd name="connsiteY1829" fmla="*/ 5833489 h 6966861"/>
              <a:gd name="connsiteX1830" fmla="*/ 5816087 w 9187543"/>
              <a:gd name="connsiteY1830" fmla="*/ 5776126 h 6966861"/>
              <a:gd name="connsiteX1831" fmla="*/ 5760920 w 9187543"/>
              <a:gd name="connsiteY1831" fmla="*/ 5747447 h 6966861"/>
              <a:gd name="connsiteX1832" fmla="*/ 5733343 w 9187543"/>
              <a:gd name="connsiteY1832" fmla="*/ 5804810 h 6966861"/>
              <a:gd name="connsiteX1833" fmla="*/ 5760920 w 9187543"/>
              <a:gd name="connsiteY1833" fmla="*/ 5833489 h 6966861"/>
              <a:gd name="connsiteX1834" fmla="*/ 5678177 w 9187543"/>
              <a:gd name="connsiteY1834" fmla="*/ 5862168 h 6966861"/>
              <a:gd name="connsiteX1835" fmla="*/ 5678177 w 9187543"/>
              <a:gd name="connsiteY1835" fmla="*/ 5833489 h 6966861"/>
              <a:gd name="connsiteX1836" fmla="*/ 5705758 w 9187543"/>
              <a:gd name="connsiteY1836" fmla="*/ 5833489 h 6966861"/>
              <a:gd name="connsiteX1837" fmla="*/ 5705758 w 9187543"/>
              <a:gd name="connsiteY1837" fmla="*/ 5776126 h 6966861"/>
              <a:gd name="connsiteX1838" fmla="*/ 5623015 w 9187543"/>
              <a:gd name="connsiteY1838" fmla="*/ 5804810 h 6966861"/>
              <a:gd name="connsiteX1839" fmla="*/ 5634653 w 9187543"/>
              <a:gd name="connsiteY1839" fmla="*/ 5816909 h 6966861"/>
              <a:gd name="connsiteX1840" fmla="*/ 5650145 w 9187543"/>
              <a:gd name="connsiteY1840" fmla="*/ 5833016 h 6966861"/>
              <a:gd name="connsiteX1841" fmla="*/ 5649075 w 9187543"/>
              <a:gd name="connsiteY1841" fmla="*/ 5834282 h 6966861"/>
              <a:gd name="connsiteX1842" fmla="*/ 5643704 w 9187543"/>
              <a:gd name="connsiteY1842" fmla="*/ 5837074 h 6966861"/>
              <a:gd name="connsiteX1843" fmla="*/ 5595433 w 9187543"/>
              <a:gd name="connsiteY1843" fmla="*/ 5862168 h 6966861"/>
              <a:gd name="connsiteX1844" fmla="*/ 5512690 w 9187543"/>
              <a:gd name="connsiteY1844" fmla="*/ 5862168 h 6966861"/>
              <a:gd name="connsiteX1845" fmla="*/ 5487101 w 9187543"/>
              <a:gd name="connsiteY1845" fmla="*/ 5856625 h 6966861"/>
              <a:gd name="connsiteX1846" fmla="*/ 5486997 w 9187543"/>
              <a:gd name="connsiteY1846" fmla="*/ 5856867 h 6966861"/>
              <a:gd name="connsiteX1847" fmla="*/ 5458384 w 9187543"/>
              <a:gd name="connsiteY1847" fmla="*/ 5850925 h 6966861"/>
              <a:gd name="connsiteX1848" fmla="*/ 5458384 w 9187543"/>
              <a:gd name="connsiteY1848" fmla="*/ 5850403 h 6966861"/>
              <a:gd name="connsiteX1849" fmla="*/ 5429947 w 9187543"/>
              <a:gd name="connsiteY1849" fmla="*/ 5844243 h 6966861"/>
              <a:gd name="connsiteX1850" fmla="*/ 5391421 w 9187543"/>
              <a:gd name="connsiteY1850" fmla="*/ 5825886 h 6966861"/>
              <a:gd name="connsiteX1851" fmla="*/ 5361285 w 9187543"/>
              <a:gd name="connsiteY1851" fmla="*/ 5850925 h 6966861"/>
              <a:gd name="connsiteX1852" fmla="*/ 5314681 w 9187543"/>
              <a:gd name="connsiteY1852" fmla="*/ 5831569 h 6966861"/>
              <a:gd name="connsiteX1853" fmla="*/ 5314681 w 9187543"/>
              <a:gd name="connsiteY1853" fmla="*/ 5855766 h 6966861"/>
              <a:gd name="connsiteX1854" fmla="*/ 5314681 w 9187543"/>
              <a:gd name="connsiteY1854" fmla="*/ 5859618 h 6966861"/>
              <a:gd name="connsiteX1855" fmla="*/ 5308495 w 9187543"/>
              <a:gd name="connsiteY1855" fmla="*/ 5863471 h 6966861"/>
              <a:gd name="connsiteX1856" fmla="*/ 5298249 w 9187543"/>
              <a:gd name="connsiteY1856" fmla="*/ 5869844 h 6966861"/>
              <a:gd name="connsiteX1857" fmla="*/ 5305803 w 9187543"/>
              <a:gd name="connsiteY1857" fmla="*/ 5874696 h 6966861"/>
              <a:gd name="connsiteX1858" fmla="*/ 5290455 w 9187543"/>
              <a:gd name="connsiteY1858" fmla="*/ 5874696 h 6966861"/>
              <a:gd name="connsiteX1859" fmla="*/ 5283981 w 9187543"/>
              <a:gd name="connsiteY1859" fmla="*/ 5878728 h 6966861"/>
              <a:gd name="connsiteX1860" fmla="*/ 5283981 w 9187543"/>
              <a:gd name="connsiteY1860" fmla="*/ 5902252 h 6966861"/>
              <a:gd name="connsiteX1861" fmla="*/ 5303265 w 9187543"/>
              <a:gd name="connsiteY1861" fmla="*/ 5877313 h 6966861"/>
              <a:gd name="connsiteX1862" fmla="*/ 5361119 w 9187543"/>
              <a:gd name="connsiteY1862" fmla="*/ 5877313 h 6966861"/>
              <a:gd name="connsiteX1863" fmla="*/ 5380403 w 9187543"/>
              <a:gd name="connsiteY1863" fmla="*/ 5877313 h 6966861"/>
              <a:gd name="connsiteX1864" fmla="*/ 5341834 w 9187543"/>
              <a:gd name="connsiteY1864" fmla="*/ 5902252 h 6966861"/>
              <a:gd name="connsiteX1865" fmla="*/ 5380403 w 9187543"/>
              <a:gd name="connsiteY1865" fmla="*/ 5902252 h 6966861"/>
              <a:gd name="connsiteX1866" fmla="*/ 5341834 w 9187543"/>
              <a:gd name="connsiteY1866" fmla="*/ 5927196 h 6966861"/>
              <a:gd name="connsiteX1867" fmla="*/ 5399687 w 9187543"/>
              <a:gd name="connsiteY1867" fmla="*/ 5927196 h 6966861"/>
              <a:gd name="connsiteX1868" fmla="*/ 5399687 w 9187543"/>
              <a:gd name="connsiteY1868" fmla="*/ 5952140 h 6966861"/>
              <a:gd name="connsiteX1869" fmla="*/ 5438257 w 9187543"/>
              <a:gd name="connsiteY1869" fmla="*/ 5977085 h 6966861"/>
              <a:gd name="connsiteX1870" fmla="*/ 5322549 w 9187543"/>
              <a:gd name="connsiteY1870" fmla="*/ 6002029 h 6966861"/>
              <a:gd name="connsiteX1871" fmla="*/ 5399687 w 9187543"/>
              <a:gd name="connsiteY1871" fmla="*/ 6002029 h 6966861"/>
              <a:gd name="connsiteX1872" fmla="*/ 5418972 w 9187543"/>
              <a:gd name="connsiteY1872" fmla="*/ 6026968 h 6966861"/>
              <a:gd name="connsiteX1873" fmla="*/ 5476825 w 9187543"/>
              <a:gd name="connsiteY1873" fmla="*/ 6051912 h 6966861"/>
              <a:gd name="connsiteX1874" fmla="*/ 5553963 w 9187543"/>
              <a:gd name="connsiteY1874" fmla="*/ 6076857 h 6966861"/>
              <a:gd name="connsiteX1875" fmla="*/ 5708239 w 9187543"/>
              <a:gd name="connsiteY1875" fmla="*/ 6076857 h 6966861"/>
              <a:gd name="connsiteX1876" fmla="*/ 5785377 w 9187543"/>
              <a:gd name="connsiteY1876" fmla="*/ 6101801 h 6966861"/>
              <a:gd name="connsiteX1877" fmla="*/ 5785377 w 9187543"/>
              <a:gd name="connsiteY1877" fmla="*/ 6126745 h 6966861"/>
              <a:gd name="connsiteX1878" fmla="*/ 5804662 w 9187543"/>
              <a:gd name="connsiteY1878" fmla="*/ 6101801 h 6966861"/>
              <a:gd name="connsiteX1879" fmla="*/ 5862515 w 9187543"/>
              <a:gd name="connsiteY1879" fmla="*/ 6126745 h 6966861"/>
              <a:gd name="connsiteX1880" fmla="*/ 5958937 w 9187543"/>
              <a:gd name="connsiteY1880" fmla="*/ 6126745 h 6966861"/>
              <a:gd name="connsiteX1881" fmla="*/ 5978222 w 9187543"/>
              <a:gd name="connsiteY1881" fmla="*/ 6126745 h 6966861"/>
              <a:gd name="connsiteX1882" fmla="*/ 5972289 w 9187543"/>
              <a:gd name="connsiteY1882" fmla="*/ 6120989 h 6966861"/>
              <a:gd name="connsiteX1883" fmla="*/ 6016795 w 9187543"/>
              <a:gd name="connsiteY1883" fmla="*/ 6101801 h 6966861"/>
              <a:gd name="connsiteX1884" fmla="*/ 5958937 w 9187543"/>
              <a:gd name="connsiteY1884" fmla="*/ 6076857 h 6966861"/>
              <a:gd name="connsiteX1885" fmla="*/ 5997511 w 9187543"/>
              <a:gd name="connsiteY1885" fmla="*/ 6051912 h 6966861"/>
              <a:gd name="connsiteX1886" fmla="*/ 5862515 w 9187543"/>
              <a:gd name="connsiteY1886" fmla="*/ 6051912 h 6966861"/>
              <a:gd name="connsiteX1887" fmla="*/ 5901084 w 9187543"/>
              <a:gd name="connsiteY1887" fmla="*/ 6051912 h 6966861"/>
              <a:gd name="connsiteX1888" fmla="*/ 5901084 w 9187543"/>
              <a:gd name="connsiteY1888" fmla="*/ 6076857 h 6966861"/>
              <a:gd name="connsiteX1889" fmla="*/ 5727524 w 9187543"/>
              <a:gd name="connsiteY1889" fmla="*/ 6051912 h 6966861"/>
              <a:gd name="connsiteX1890" fmla="*/ 5804662 w 9187543"/>
              <a:gd name="connsiteY1890" fmla="*/ 5977085 h 6966861"/>
              <a:gd name="connsiteX1891" fmla="*/ 5746809 w 9187543"/>
              <a:gd name="connsiteY1891" fmla="*/ 6002029 h 6966861"/>
              <a:gd name="connsiteX1892" fmla="*/ 5862515 w 9187543"/>
              <a:gd name="connsiteY1892" fmla="*/ 6026968 h 6966861"/>
              <a:gd name="connsiteX1893" fmla="*/ 5823947 w 9187543"/>
              <a:gd name="connsiteY1893" fmla="*/ 6002029 h 6966861"/>
              <a:gd name="connsiteX1894" fmla="*/ 6036080 w 9187543"/>
              <a:gd name="connsiteY1894" fmla="*/ 5977085 h 6966861"/>
              <a:gd name="connsiteX1895" fmla="*/ 5978222 w 9187543"/>
              <a:gd name="connsiteY1895" fmla="*/ 5902252 h 6966861"/>
              <a:gd name="connsiteX1896" fmla="*/ 6093933 w 9187543"/>
              <a:gd name="connsiteY1896" fmla="*/ 5877313 h 6966861"/>
              <a:gd name="connsiteX1897" fmla="*/ 6151787 w 9187543"/>
              <a:gd name="connsiteY1897" fmla="*/ 5877313 h 6966861"/>
              <a:gd name="connsiteX1898" fmla="*/ 6151787 w 9187543"/>
              <a:gd name="connsiteY1898" fmla="*/ 5902252 h 6966861"/>
              <a:gd name="connsiteX1899" fmla="*/ 6190356 w 9187543"/>
              <a:gd name="connsiteY1899" fmla="*/ 5877313 h 6966861"/>
              <a:gd name="connsiteX1900" fmla="*/ 6190356 w 9187543"/>
              <a:gd name="connsiteY1900" fmla="*/ 5927196 h 6966861"/>
              <a:gd name="connsiteX1901" fmla="*/ 6209641 w 9187543"/>
              <a:gd name="connsiteY1901" fmla="*/ 5952140 h 6966861"/>
              <a:gd name="connsiteX1902" fmla="*/ 6190356 w 9187543"/>
              <a:gd name="connsiteY1902" fmla="*/ 5977085 h 6966861"/>
              <a:gd name="connsiteX1903" fmla="*/ 6209641 w 9187543"/>
              <a:gd name="connsiteY1903" fmla="*/ 6026968 h 6966861"/>
              <a:gd name="connsiteX1904" fmla="*/ 6248209 w 9187543"/>
              <a:gd name="connsiteY1904" fmla="*/ 6026968 h 6966861"/>
              <a:gd name="connsiteX1905" fmla="*/ 6228925 w 9187543"/>
              <a:gd name="connsiteY1905" fmla="*/ 6176628 h 6966861"/>
              <a:gd name="connsiteX1906" fmla="*/ 6248209 w 9187543"/>
              <a:gd name="connsiteY1906" fmla="*/ 6251456 h 6966861"/>
              <a:gd name="connsiteX1907" fmla="*/ 6267494 w 9187543"/>
              <a:gd name="connsiteY1907" fmla="*/ 6251456 h 6966861"/>
              <a:gd name="connsiteX1908" fmla="*/ 6248209 w 9187543"/>
              <a:gd name="connsiteY1908" fmla="*/ 6301345 h 6966861"/>
              <a:gd name="connsiteX1909" fmla="*/ 6306063 w 9187543"/>
              <a:gd name="connsiteY1909" fmla="*/ 6376172 h 6966861"/>
              <a:gd name="connsiteX1910" fmla="*/ 6248209 w 9187543"/>
              <a:gd name="connsiteY1910" fmla="*/ 6426061 h 6966861"/>
              <a:gd name="connsiteX1911" fmla="*/ 6267494 w 9187543"/>
              <a:gd name="connsiteY1911" fmla="*/ 6451005 h 6966861"/>
              <a:gd name="connsiteX1912" fmla="*/ 6267494 w 9187543"/>
              <a:gd name="connsiteY1912" fmla="*/ 6475949 h 6966861"/>
              <a:gd name="connsiteX1913" fmla="*/ 6248209 w 9187543"/>
              <a:gd name="connsiteY1913" fmla="*/ 6500888 h 6966861"/>
              <a:gd name="connsiteX1914" fmla="*/ 6286779 w 9187543"/>
              <a:gd name="connsiteY1914" fmla="*/ 6600665 h 6966861"/>
              <a:gd name="connsiteX1915" fmla="*/ 6306063 w 9187543"/>
              <a:gd name="connsiteY1915" fmla="*/ 6650549 h 6966861"/>
              <a:gd name="connsiteX1916" fmla="*/ 6286779 w 9187543"/>
              <a:gd name="connsiteY1916" fmla="*/ 6675493 h 6966861"/>
              <a:gd name="connsiteX1917" fmla="*/ 6325347 w 9187543"/>
              <a:gd name="connsiteY1917" fmla="*/ 6750321 h 6966861"/>
              <a:gd name="connsiteX1918" fmla="*/ 6286779 w 9187543"/>
              <a:gd name="connsiteY1918" fmla="*/ 6800209 h 6966861"/>
              <a:gd name="connsiteX1919" fmla="*/ 6306063 w 9187543"/>
              <a:gd name="connsiteY1919" fmla="*/ 6800209 h 6966861"/>
              <a:gd name="connsiteX1920" fmla="*/ 6248209 w 9187543"/>
              <a:gd name="connsiteY1920" fmla="*/ 6750321 h 6966861"/>
              <a:gd name="connsiteX1921" fmla="*/ 6209641 w 9187543"/>
              <a:gd name="connsiteY1921" fmla="*/ 6800209 h 6966861"/>
              <a:gd name="connsiteX1922" fmla="*/ 6171071 w 9187543"/>
              <a:gd name="connsiteY1922" fmla="*/ 6775265 h 6966861"/>
              <a:gd name="connsiteX1923" fmla="*/ 6209641 w 9187543"/>
              <a:gd name="connsiteY1923" fmla="*/ 6875037 h 6966861"/>
              <a:gd name="connsiteX1924" fmla="*/ 6132503 w 9187543"/>
              <a:gd name="connsiteY1924" fmla="*/ 6949870 h 6966861"/>
              <a:gd name="connsiteX1925" fmla="*/ 6016795 w 9187543"/>
              <a:gd name="connsiteY1925" fmla="*/ 6899981 h 6966861"/>
              <a:gd name="connsiteX1926" fmla="*/ 5997511 w 9187543"/>
              <a:gd name="connsiteY1926" fmla="*/ 6875037 h 6966861"/>
              <a:gd name="connsiteX1927" fmla="*/ 5997511 w 9187543"/>
              <a:gd name="connsiteY1927" fmla="*/ 6899981 h 6966861"/>
              <a:gd name="connsiteX1928" fmla="*/ 5978222 w 9187543"/>
              <a:gd name="connsiteY1928" fmla="*/ 6899981 h 6966861"/>
              <a:gd name="connsiteX1929" fmla="*/ 5978222 w 9187543"/>
              <a:gd name="connsiteY1929" fmla="*/ 6875037 h 6966861"/>
              <a:gd name="connsiteX1930" fmla="*/ 5958937 w 9187543"/>
              <a:gd name="connsiteY1930" fmla="*/ 6875037 h 6966861"/>
              <a:gd name="connsiteX1931" fmla="*/ 5920369 w 9187543"/>
              <a:gd name="connsiteY1931" fmla="*/ 6875037 h 6966861"/>
              <a:gd name="connsiteX1932" fmla="*/ 5901084 w 9187543"/>
              <a:gd name="connsiteY1932" fmla="*/ 6899981 h 6966861"/>
              <a:gd name="connsiteX1933" fmla="*/ 5862515 w 9187543"/>
              <a:gd name="connsiteY1933" fmla="*/ 6875037 h 6966861"/>
              <a:gd name="connsiteX1934" fmla="*/ 5881799 w 9187543"/>
              <a:gd name="connsiteY1934" fmla="*/ 6875037 h 6966861"/>
              <a:gd name="connsiteX1935" fmla="*/ 5766093 w 9187543"/>
              <a:gd name="connsiteY1935" fmla="*/ 6825153 h 6966861"/>
              <a:gd name="connsiteX1936" fmla="*/ 5727524 w 9187543"/>
              <a:gd name="connsiteY1936" fmla="*/ 6825153 h 6966861"/>
              <a:gd name="connsiteX1937" fmla="*/ 5708239 w 9187543"/>
              <a:gd name="connsiteY1937" fmla="*/ 6800209 h 6966861"/>
              <a:gd name="connsiteX1938" fmla="*/ 5843231 w 9187543"/>
              <a:gd name="connsiteY1938" fmla="*/ 6825153 h 6966861"/>
              <a:gd name="connsiteX1939" fmla="*/ 5920369 w 9187543"/>
              <a:gd name="connsiteY1939" fmla="*/ 6825153 h 6966861"/>
              <a:gd name="connsiteX1940" fmla="*/ 5939653 w 9187543"/>
              <a:gd name="connsiteY1940" fmla="*/ 6825153 h 6966861"/>
              <a:gd name="connsiteX1941" fmla="*/ 6016795 w 9187543"/>
              <a:gd name="connsiteY1941" fmla="*/ 6800209 h 6966861"/>
              <a:gd name="connsiteX1942" fmla="*/ 5939653 w 9187543"/>
              <a:gd name="connsiteY1942" fmla="*/ 6775265 h 6966861"/>
              <a:gd name="connsiteX1943" fmla="*/ 5939653 w 9187543"/>
              <a:gd name="connsiteY1943" fmla="*/ 6750321 h 6966861"/>
              <a:gd name="connsiteX1944" fmla="*/ 5958937 w 9187543"/>
              <a:gd name="connsiteY1944" fmla="*/ 6725382 h 6966861"/>
              <a:gd name="connsiteX1945" fmla="*/ 5920369 w 9187543"/>
              <a:gd name="connsiteY1945" fmla="*/ 6725382 h 6966861"/>
              <a:gd name="connsiteX1946" fmla="*/ 5920369 w 9187543"/>
              <a:gd name="connsiteY1946" fmla="*/ 6700437 h 6966861"/>
              <a:gd name="connsiteX1947" fmla="*/ 5823947 w 9187543"/>
              <a:gd name="connsiteY1947" fmla="*/ 6675493 h 6966861"/>
              <a:gd name="connsiteX1948" fmla="*/ 5958937 w 9187543"/>
              <a:gd name="connsiteY1948" fmla="*/ 6650549 h 6966861"/>
              <a:gd name="connsiteX1949" fmla="*/ 5958937 w 9187543"/>
              <a:gd name="connsiteY1949" fmla="*/ 6675493 h 6966861"/>
              <a:gd name="connsiteX1950" fmla="*/ 5978222 w 9187543"/>
              <a:gd name="connsiteY1950" fmla="*/ 6675493 h 6966861"/>
              <a:gd name="connsiteX1951" fmla="*/ 6055365 w 9187543"/>
              <a:gd name="connsiteY1951" fmla="*/ 6650549 h 6966861"/>
              <a:gd name="connsiteX1952" fmla="*/ 5997511 w 9187543"/>
              <a:gd name="connsiteY1952" fmla="*/ 6625605 h 6966861"/>
              <a:gd name="connsiteX1953" fmla="*/ 5727524 w 9187543"/>
              <a:gd name="connsiteY1953" fmla="*/ 6550777 h 6966861"/>
              <a:gd name="connsiteX1954" fmla="*/ 5766093 w 9187543"/>
              <a:gd name="connsiteY1954" fmla="*/ 6550777 h 6966861"/>
              <a:gd name="connsiteX1955" fmla="*/ 5901084 w 9187543"/>
              <a:gd name="connsiteY1955" fmla="*/ 6550777 h 6966861"/>
              <a:gd name="connsiteX1956" fmla="*/ 5746809 w 9187543"/>
              <a:gd name="connsiteY1956" fmla="*/ 6500888 h 6966861"/>
              <a:gd name="connsiteX1957" fmla="*/ 5553963 w 9187543"/>
              <a:gd name="connsiteY1957" fmla="*/ 6426061 h 6966861"/>
              <a:gd name="connsiteX1958" fmla="*/ 5399687 w 9187543"/>
              <a:gd name="connsiteY1958" fmla="*/ 6426061 h 6966861"/>
              <a:gd name="connsiteX1959" fmla="*/ 5380403 w 9187543"/>
              <a:gd name="connsiteY1959" fmla="*/ 6426061 h 6966861"/>
              <a:gd name="connsiteX1960" fmla="*/ 5380403 w 9187543"/>
              <a:gd name="connsiteY1960" fmla="*/ 6451005 h 6966861"/>
              <a:gd name="connsiteX1961" fmla="*/ 5361119 w 9187543"/>
              <a:gd name="connsiteY1961" fmla="*/ 6401117 h 6966861"/>
              <a:gd name="connsiteX1962" fmla="*/ 4879002 w 9187543"/>
              <a:gd name="connsiteY1962" fmla="*/ 6401117 h 6966861"/>
              <a:gd name="connsiteX1963" fmla="*/ 4859717 w 9187543"/>
              <a:gd name="connsiteY1963" fmla="*/ 6426061 h 6966861"/>
              <a:gd name="connsiteX1964" fmla="*/ 4879002 w 9187543"/>
              <a:gd name="connsiteY1964" fmla="*/ 6426061 h 6966861"/>
              <a:gd name="connsiteX1965" fmla="*/ 4917571 w 9187543"/>
              <a:gd name="connsiteY1965" fmla="*/ 6451005 h 6966861"/>
              <a:gd name="connsiteX1966" fmla="*/ 4840433 w 9187543"/>
              <a:gd name="connsiteY1966" fmla="*/ 6451005 h 6966861"/>
              <a:gd name="connsiteX1967" fmla="*/ 4821149 w 9187543"/>
              <a:gd name="connsiteY1967" fmla="*/ 6451005 h 6966861"/>
              <a:gd name="connsiteX1968" fmla="*/ 4705441 w 9187543"/>
              <a:gd name="connsiteY1968" fmla="*/ 6426061 h 6966861"/>
              <a:gd name="connsiteX1969" fmla="*/ 4763295 w 9187543"/>
              <a:gd name="connsiteY1969" fmla="*/ 6401117 h 6966861"/>
              <a:gd name="connsiteX1970" fmla="*/ 4666873 w 9187543"/>
              <a:gd name="connsiteY1970" fmla="*/ 6376172 h 6966861"/>
              <a:gd name="connsiteX1971" fmla="*/ 4570450 w 9187543"/>
              <a:gd name="connsiteY1971" fmla="*/ 6401117 h 6966861"/>
              <a:gd name="connsiteX1972" fmla="*/ 4686157 w 9187543"/>
              <a:gd name="connsiteY1972" fmla="*/ 6426061 h 6966861"/>
              <a:gd name="connsiteX1973" fmla="*/ 4666873 w 9187543"/>
              <a:gd name="connsiteY1973" fmla="*/ 6426061 h 6966861"/>
              <a:gd name="connsiteX1974" fmla="*/ 4628303 w 9187543"/>
              <a:gd name="connsiteY1974" fmla="*/ 6500888 h 6966861"/>
              <a:gd name="connsiteX1975" fmla="*/ 4647588 w 9187543"/>
              <a:gd name="connsiteY1975" fmla="*/ 6525833 h 6966861"/>
              <a:gd name="connsiteX1976" fmla="*/ 4551165 w 9187543"/>
              <a:gd name="connsiteY1976" fmla="*/ 6575721 h 6966861"/>
              <a:gd name="connsiteX1977" fmla="*/ 4531881 w 9187543"/>
              <a:gd name="connsiteY1977" fmla="*/ 6575721 h 6966861"/>
              <a:gd name="connsiteX1978" fmla="*/ 4531881 w 9187543"/>
              <a:gd name="connsiteY1978" fmla="*/ 6550777 h 6966861"/>
              <a:gd name="connsiteX1979" fmla="*/ 4396889 w 9187543"/>
              <a:gd name="connsiteY1979" fmla="*/ 6575721 h 6966861"/>
              <a:gd name="connsiteX1980" fmla="*/ 4204041 w 9187543"/>
              <a:gd name="connsiteY1980" fmla="*/ 6625605 h 6966861"/>
              <a:gd name="connsiteX1981" fmla="*/ 4165471 w 9187543"/>
              <a:gd name="connsiteY1981" fmla="*/ 6675493 h 6966861"/>
              <a:gd name="connsiteX1982" fmla="*/ 3991911 w 9187543"/>
              <a:gd name="connsiteY1982" fmla="*/ 6650549 h 6966861"/>
              <a:gd name="connsiteX1983" fmla="*/ 3586937 w 9187543"/>
              <a:gd name="connsiteY1983" fmla="*/ 6700437 h 6966861"/>
              <a:gd name="connsiteX1984" fmla="*/ 3259096 w 9187543"/>
              <a:gd name="connsiteY1984" fmla="*/ 6675493 h 6966861"/>
              <a:gd name="connsiteX1985" fmla="*/ 2950544 w 9187543"/>
              <a:gd name="connsiteY1985" fmla="*/ 6675493 h 6966861"/>
              <a:gd name="connsiteX1986" fmla="*/ 2950544 w 9187543"/>
              <a:gd name="connsiteY1986" fmla="*/ 6700437 h 6966861"/>
              <a:gd name="connsiteX1987" fmla="*/ 3008398 w 9187543"/>
              <a:gd name="connsiteY1987" fmla="*/ 6700437 h 6966861"/>
              <a:gd name="connsiteX1988" fmla="*/ 3085536 w 9187543"/>
              <a:gd name="connsiteY1988" fmla="*/ 6725382 h 6966861"/>
              <a:gd name="connsiteX1989" fmla="*/ 2854122 w 9187543"/>
              <a:gd name="connsiteY1989" fmla="*/ 6750321 h 6966861"/>
              <a:gd name="connsiteX1990" fmla="*/ 2719126 w 9187543"/>
              <a:gd name="connsiteY1990" fmla="*/ 6750321 h 6966861"/>
              <a:gd name="connsiteX1991" fmla="*/ 2776979 w 9187543"/>
              <a:gd name="connsiteY1991" fmla="*/ 6775265 h 6966861"/>
              <a:gd name="connsiteX1992" fmla="*/ 2622703 w 9187543"/>
              <a:gd name="connsiteY1992" fmla="*/ 6750321 h 6966861"/>
              <a:gd name="connsiteX1993" fmla="*/ 2622703 w 9187543"/>
              <a:gd name="connsiteY1993" fmla="*/ 6725382 h 6966861"/>
              <a:gd name="connsiteX1994" fmla="*/ 2584135 w 9187543"/>
              <a:gd name="connsiteY1994" fmla="*/ 6700437 h 6966861"/>
              <a:gd name="connsiteX1995" fmla="*/ 2641988 w 9187543"/>
              <a:gd name="connsiteY1995" fmla="*/ 6675493 h 6966861"/>
              <a:gd name="connsiteX1996" fmla="*/ 2622703 w 9187543"/>
              <a:gd name="connsiteY1996" fmla="*/ 6675493 h 6966861"/>
              <a:gd name="connsiteX1997" fmla="*/ 2641988 w 9187543"/>
              <a:gd name="connsiteY1997" fmla="*/ 6650549 h 6966861"/>
              <a:gd name="connsiteX1998" fmla="*/ 2352721 w 9187543"/>
              <a:gd name="connsiteY1998" fmla="*/ 6550777 h 6966861"/>
              <a:gd name="connsiteX1999" fmla="*/ 2159876 w 9187543"/>
              <a:gd name="connsiteY1999" fmla="*/ 6575721 h 6966861"/>
              <a:gd name="connsiteX2000" fmla="*/ 1986315 w 9187543"/>
              <a:gd name="connsiteY2000" fmla="*/ 6575721 h 6966861"/>
              <a:gd name="connsiteX2001" fmla="*/ 1967031 w 9187543"/>
              <a:gd name="connsiteY2001" fmla="*/ 6550777 h 6966861"/>
              <a:gd name="connsiteX2002" fmla="*/ 1947742 w 9187543"/>
              <a:gd name="connsiteY2002" fmla="*/ 6600665 h 6966861"/>
              <a:gd name="connsiteX2003" fmla="*/ 1947742 w 9187543"/>
              <a:gd name="connsiteY2003" fmla="*/ 6575721 h 6966861"/>
              <a:gd name="connsiteX2004" fmla="*/ 1832035 w 9187543"/>
              <a:gd name="connsiteY2004" fmla="*/ 6600665 h 6966861"/>
              <a:gd name="connsiteX2005" fmla="*/ 1851320 w 9187543"/>
              <a:gd name="connsiteY2005" fmla="*/ 6625605 h 6966861"/>
              <a:gd name="connsiteX2006" fmla="*/ 1774182 w 9187543"/>
              <a:gd name="connsiteY2006" fmla="*/ 6600665 h 6966861"/>
              <a:gd name="connsiteX2007" fmla="*/ 1754897 w 9187543"/>
              <a:gd name="connsiteY2007" fmla="*/ 6600665 h 6966861"/>
              <a:gd name="connsiteX2008" fmla="*/ 1754897 w 9187543"/>
              <a:gd name="connsiteY2008" fmla="*/ 6625605 h 6966861"/>
              <a:gd name="connsiteX2009" fmla="*/ 1272785 w 9187543"/>
              <a:gd name="connsiteY2009" fmla="*/ 6550777 h 6966861"/>
              <a:gd name="connsiteX2010" fmla="*/ 925660 w 9187543"/>
              <a:gd name="connsiteY2010" fmla="*/ 6625605 h 6966861"/>
              <a:gd name="connsiteX2011" fmla="*/ 848522 w 9187543"/>
              <a:gd name="connsiteY2011" fmla="*/ 6650549 h 6966861"/>
              <a:gd name="connsiteX2012" fmla="*/ 520686 w 9187543"/>
              <a:gd name="connsiteY2012" fmla="*/ 6625605 h 6966861"/>
              <a:gd name="connsiteX2013" fmla="*/ 366405 w 9187543"/>
              <a:gd name="connsiteY2013" fmla="*/ 6575721 h 6966861"/>
              <a:gd name="connsiteX2014" fmla="*/ 385690 w 9187543"/>
              <a:gd name="connsiteY2014" fmla="*/ 6550777 h 6966861"/>
              <a:gd name="connsiteX2015" fmla="*/ 347121 w 9187543"/>
              <a:gd name="connsiteY2015" fmla="*/ 6550777 h 6966861"/>
              <a:gd name="connsiteX2016" fmla="*/ 347121 w 9187543"/>
              <a:gd name="connsiteY2016" fmla="*/ 6575721 h 6966861"/>
              <a:gd name="connsiteX2017" fmla="*/ 308552 w 9187543"/>
              <a:gd name="connsiteY2017" fmla="*/ 6550777 h 6966861"/>
              <a:gd name="connsiteX2018" fmla="*/ 269983 w 9187543"/>
              <a:gd name="connsiteY2018" fmla="*/ 6700437 h 6966861"/>
              <a:gd name="connsiteX2019" fmla="*/ 269983 w 9187543"/>
              <a:gd name="connsiteY2019" fmla="*/ 6650549 h 6966861"/>
              <a:gd name="connsiteX2020" fmla="*/ 231414 w 9187543"/>
              <a:gd name="connsiteY2020" fmla="*/ 6700437 h 6966861"/>
              <a:gd name="connsiteX2021" fmla="*/ 250698 w 9187543"/>
              <a:gd name="connsiteY2021" fmla="*/ 6625605 h 6966861"/>
              <a:gd name="connsiteX2022" fmla="*/ 250698 w 9187543"/>
              <a:gd name="connsiteY2022" fmla="*/ 6525833 h 6966861"/>
              <a:gd name="connsiteX2023" fmla="*/ 231414 w 9187543"/>
              <a:gd name="connsiteY2023" fmla="*/ 6525833 h 6966861"/>
              <a:gd name="connsiteX2024" fmla="*/ 289267 w 9187543"/>
              <a:gd name="connsiteY2024" fmla="*/ 6426061 h 6966861"/>
              <a:gd name="connsiteX2025" fmla="*/ 250698 w 9187543"/>
              <a:gd name="connsiteY2025" fmla="*/ 6385528 h 6966861"/>
              <a:gd name="connsiteX2026" fmla="*/ 219303 w 9187543"/>
              <a:gd name="connsiteY2026" fmla="*/ 6398219 h 6966861"/>
              <a:gd name="connsiteX2027" fmla="*/ 231414 w 9187543"/>
              <a:gd name="connsiteY2027" fmla="*/ 6351233 h 6966861"/>
              <a:gd name="connsiteX2028" fmla="*/ 192845 w 9187543"/>
              <a:gd name="connsiteY2028" fmla="*/ 6326289 h 6966861"/>
              <a:gd name="connsiteX2029" fmla="*/ 173560 w 9187543"/>
              <a:gd name="connsiteY2029" fmla="*/ 6426061 h 6966861"/>
              <a:gd name="connsiteX2030" fmla="*/ 173560 w 9187543"/>
              <a:gd name="connsiteY2030" fmla="*/ 6451005 h 6966861"/>
              <a:gd name="connsiteX2031" fmla="*/ 154276 w 9187543"/>
              <a:gd name="connsiteY2031" fmla="*/ 6475949 h 6966861"/>
              <a:gd name="connsiteX2032" fmla="*/ 173560 w 9187543"/>
              <a:gd name="connsiteY2032" fmla="*/ 6301345 h 6966861"/>
              <a:gd name="connsiteX2033" fmla="*/ 115707 w 9187543"/>
              <a:gd name="connsiteY2033" fmla="*/ 6226517 h 6966861"/>
              <a:gd name="connsiteX2034" fmla="*/ 57853 w 9187543"/>
              <a:gd name="connsiteY2034" fmla="*/ 6401117 h 6966861"/>
              <a:gd name="connsiteX2035" fmla="*/ 38569 w 9187543"/>
              <a:gd name="connsiteY2035" fmla="*/ 6376172 h 6966861"/>
              <a:gd name="connsiteX2036" fmla="*/ 38569 w 9187543"/>
              <a:gd name="connsiteY2036" fmla="*/ 6351233 h 6966861"/>
              <a:gd name="connsiteX2037" fmla="*/ 38569 w 9187543"/>
              <a:gd name="connsiteY2037" fmla="*/ 6326289 h 6966861"/>
              <a:gd name="connsiteX2038" fmla="*/ 38569 w 9187543"/>
              <a:gd name="connsiteY2038" fmla="*/ 6226517 h 6966861"/>
              <a:gd name="connsiteX2039" fmla="*/ 38569 w 9187543"/>
              <a:gd name="connsiteY2039" fmla="*/ 6201573 h 6966861"/>
              <a:gd name="connsiteX2040" fmla="*/ 57853 w 9187543"/>
              <a:gd name="connsiteY2040" fmla="*/ 6126745 h 6966861"/>
              <a:gd name="connsiteX2041" fmla="*/ 19284 w 9187543"/>
              <a:gd name="connsiteY2041" fmla="*/ 6126745 h 6966861"/>
              <a:gd name="connsiteX2042" fmla="*/ 19284 w 9187543"/>
              <a:gd name="connsiteY2042" fmla="*/ 6101801 h 6966861"/>
              <a:gd name="connsiteX2043" fmla="*/ 0 w 9187543"/>
              <a:gd name="connsiteY2043" fmla="*/ 6126745 h 6966861"/>
              <a:gd name="connsiteX2044" fmla="*/ 19284 w 9187543"/>
              <a:gd name="connsiteY2044" fmla="*/ 6026968 h 6966861"/>
              <a:gd name="connsiteX2045" fmla="*/ 38569 w 9187543"/>
              <a:gd name="connsiteY2045" fmla="*/ 6051912 h 6966861"/>
              <a:gd name="connsiteX2046" fmla="*/ 57853 w 9187543"/>
              <a:gd name="connsiteY2046" fmla="*/ 5977085 h 6966861"/>
              <a:gd name="connsiteX2047" fmla="*/ 57853 w 9187543"/>
              <a:gd name="connsiteY2047" fmla="*/ 6002029 h 6966861"/>
              <a:gd name="connsiteX2048" fmla="*/ 57853 w 9187543"/>
              <a:gd name="connsiteY2048" fmla="*/ 6051912 h 6966861"/>
              <a:gd name="connsiteX2049" fmla="*/ 57853 w 9187543"/>
              <a:gd name="connsiteY2049" fmla="*/ 6076857 h 6966861"/>
              <a:gd name="connsiteX2050" fmla="*/ 96422 w 9187543"/>
              <a:gd name="connsiteY2050" fmla="*/ 6002029 h 6966861"/>
              <a:gd name="connsiteX2051" fmla="*/ 96422 w 9187543"/>
              <a:gd name="connsiteY2051" fmla="*/ 5977085 h 6966861"/>
              <a:gd name="connsiteX2052" fmla="*/ 115707 w 9187543"/>
              <a:gd name="connsiteY2052" fmla="*/ 6002029 h 6966861"/>
              <a:gd name="connsiteX2053" fmla="*/ 115707 w 9187543"/>
              <a:gd name="connsiteY2053" fmla="*/ 5927196 h 6966861"/>
              <a:gd name="connsiteX2054" fmla="*/ 154276 w 9187543"/>
              <a:gd name="connsiteY2054" fmla="*/ 5902252 h 6966861"/>
              <a:gd name="connsiteX2055" fmla="*/ 134991 w 9187543"/>
              <a:gd name="connsiteY2055" fmla="*/ 5877313 h 6966861"/>
              <a:gd name="connsiteX2056" fmla="*/ 154276 w 9187543"/>
              <a:gd name="connsiteY2056" fmla="*/ 5852369 h 6966861"/>
              <a:gd name="connsiteX2057" fmla="*/ 173560 w 9187543"/>
              <a:gd name="connsiteY2057" fmla="*/ 5902252 h 6966861"/>
              <a:gd name="connsiteX2058" fmla="*/ 192845 w 9187543"/>
              <a:gd name="connsiteY2058" fmla="*/ 5877313 h 6966861"/>
              <a:gd name="connsiteX2059" fmla="*/ 192845 w 9187543"/>
              <a:gd name="connsiteY2059" fmla="*/ 5927196 h 6966861"/>
              <a:gd name="connsiteX2060" fmla="*/ 212129 w 9187543"/>
              <a:gd name="connsiteY2060" fmla="*/ 5852369 h 6966861"/>
              <a:gd name="connsiteX2061" fmla="*/ 269983 w 9187543"/>
              <a:gd name="connsiteY2061" fmla="*/ 5752597 h 6966861"/>
              <a:gd name="connsiteX2062" fmla="*/ 366405 w 9187543"/>
              <a:gd name="connsiteY2062" fmla="*/ 5852369 h 6966861"/>
              <a:gd name="connsiteX2063" fmla="*/ 327836 w 9187543"/>
              <a:gd name="connsiteY2063" fmla="*/ 5852369 h 6966861"/>
              <a:gd name="connsiteX2064" fmla="*/ 424263 w 9187543"/>
              <a:gd name="connsiteY2064" fmla="*/ 5902252 h 6966861"/>
              <a:gd name="connsiteX2065" fmla="*/ 482117 w 9187543"/>
              <a:gd name="connsiteY2065" fmla="*/ 5827424 h 6966861"/>
              <a:gd name="connsiteX2066" fmla="*/ 539970 w 9187543"/>
              <a:gd name="connsiteY2066" fmla="*/ 5752597 h 6966861"/>
              <a:gd name="connsiteX2067" fmla="*/ 578539 w 9187543"/>
              <a:gd name="connsiteY2067" fmla="*/ 5702708 h 6966861"/>
              <a:gd name="connsiteX2068" fmla="*/ 539970 w 9187543"/>
              <a:gd name="connsiteY2068" fmla="*/ 5702708 h 6966861"/>
              <a:gd name="connsiteX2069" fmla="*/ 520686 w 9187543"/>
              <a:gd name="connsiteY2069" fmla="*/ 5677764 h 6966861"/>
              <a:gd name="connsiteX2070" fmla="*/ 520686 w 9187543"/>
              <a:gd name="connsiteY2070" fmla="*/ 5752597 h 6966861"/>
              <a:gd name="connsiteX2071" fmla="*/ 462832 w 9187543"/>
              <a:gd name="connsiteY2071" fmla="*/ 5777535 h 6966861"/>
              <a:gd name="connsiteX2072" fmla="*/ 443548 w 9187543"/>
              <a:gd name="connsiteY2072" fmla="*/ 5702708 h 6966861"/>
              <a:gd name="connsiteX2073" fmla="*/ 385690 w 9187543"/>
              <a:gd name="connsiteY2073" fmla="*/ 5702708 h 6966861"/>
              <a:gd name="connsiteX2074" fmla="*/ 366405 w 9187543"/>
              <a:gd name="connsiteY2074" fmla="*/ 5727652 h 6966861"/>
              <a:gd name="connsiteX2075" fmla="*/ 366405 w 9187543"/>
              <a:gd name="connsiteY2075" fmla="*/ 5752597 h 6966861"/>
              <a:gd name="connsiteX2076" fmla="*/ 347121 w 9187543"/>
              <a:gd name="connsiteY2076" fmla="*/ 5752597 h 6966861"/>
              <a:gd name="connsiteX2077" fmla="*/ 327836 w 9187543"/>
              <a:gd name="connsiteY2077" fmla="*/ 5777535 h 6966861"/>
              <a:gd name="connsiteX2078" fmla="*/ 289267 w 9187543"/>
              <a:gd name="connsiteY2078" fmla="*/ 5752597 h 6966861"/>
              <a:gd name="connsiteX2079" fmla="*/ 289267 w 9187543"/>
              <a:gd name="connsiteY2079" fmla="*/ 5727652 h 6966861"/>
              <a:gd name="connsiteX2080" fmla="*/ 289267 w 9187543"/>
              <a:gd name="connsiteY2080" fmla="*/ 5652819 h 6966861"/>
              <a:gd name="connsiteX2081" fmla="*/ 308552 w 9187543"/>
              <a:gd name="connsiteY2081" fmla="*/ 5652819 h 6966861"/>
              <a:gd name="connsiteX2082" fmla="*/ 308552 w 9187543"/>
              <a:gd name="connsiteY2082" fmla="*/ 5627881 h 6966861"/>
              <a:gd name="connsiteX2083" fmla="*/ 347121 w 9187543"/>
              <a:gd name="connsiteY2083" fmla="*/ 5528103 h 6966861"/>
              <a:gd name="connsiteX2084" fmla="*/ 366405 w 9187543"/>
              <a:gd name="connsiteY2084" fmla="*/ 5528103 h 6966861"/>
              <a:gd name="connsiteX2085" fmla="*/ 308552 w 9187543"/>
              <a:gd name="connsiteY2085" fmla="*/ 5478220 h 6966861"/>
              <a:gd name="connsiteX2086" fmla="*/ 289267 w 9187543"/>
              <a:gd name="connsiteY2086" fmla="*/ 5478220 h 6966861"/>
              <a:gd name="connsiteX2087" fmla="*/ 269983 w 9187543"/>
              <a:gd name="connsiteY2087" fmla="*/ 5453276 h 6966861"/>
              <a:gd name="connsiteX2088" fmla="*/ 269983 w 9187543"/>
              <a:gd name="connsiteY2088" fmla="*/ 5478220 h 6966861"/>
              <a:gd name="connsiteX2089" fmla="*/ 115707 w 9187543"/>
              <a:gd name="connsiteY2089" fmla="*/ 5428331 h 6966861"/>
              <a:gd name="connsiteX2090" fmla="*/ 57853 w 9187543"/>
              <a:gd name="connsiteY2090" fmla="*/ 5378448 h 6966861"/>
              <a:gd name="connsiteX2091" fmla="*/ 38569 w 9187543"/>
              <a:gd name="connsiteY2091" fmla="*/ 5378448 h 6966861"/>
              <a:gd name="connsiteX2092" fmla="*/ 96422 w 9187543"/>
              <a:gd name="connsiteY2092" fmla="*/ 5328559 h 6966861"/>
              <a:gd name="connsiteX2093" fmla="*/ 115707 w 9187543"/>
              <a:gd name="connsiteY2093" fmla="*/ 5378448 h 6966861"/>
              <a:gd name="connsiteX2094" fmla="*/ 173560 w 9187543"/>
              <a:gd name="connsiteY2094" fmla="*/ 5403387 h 6966861"/>
              <a:gd name="connsiteX2095" fmla="*/ 115707 w 9187543"/>
              <a:gd name="connsiteY2095" fmla="*/ 5253732 h 6966861"/>
              <a:gd name="connsiteX2096" fmla="*/ 134991 w 9187543"/>
              <a:gd name="connsiteY2096" fmla="*/ 5203843 h 6966861"/>
              <a:gd name="connsiteX2097" fmla="*/ 212129 w 9187543"/>
              <a:gd name="connsiteY2097" fmla="*/ 5378448 h 6966861"/>
              <a:gd name="connsiteX2098" fmla="*/ 192845 w 9187543"/>
              <a:gd name="connsiteY2098" fmla="*/ 5328559 h 6966861"/>
              <a:gd name="connsiteX2099" fmla="*/ 308552 w 9187543"/>
              <a:gd name="connsiteY2099" fmla="*/ 5378448 h 6966861"/>
              <a:gd name="connsiteX2100" fmla="*/ 385690 w 9187543"/>
              <a:gd name="connsiteY2100" fmla="*/ 5328559 h 6966861"/>
              <a:gd name="connsiteX2101" fmla="*/ 404979 w 9187543"/>
              <a:gd name="connsiteY2101" fmla="*/ 5328559 h 6966861"/>
              <a:gd name="connsiteX2102" fmla="*/ 443548 w 9187543"/>
              <a:gd name="connsiteY2102" fmla="*/ 5353504 h 6966861"/>
              <a:gd name="connsiteX2103" fmla="*/ 482117 w 9187543"/>
              <a:gd name="connsiteY2103" fmla="*/ 5253732 h 6966861"/>
              <a:gd name="connsiteX2104" fmla="*/ 520686 w 9187543"/>
              <a:gd name="connsiteY2104" fmla="*/ 5203843 h 6966861"/>
              <a:gd name="connsiteX2105" fmla="*/ 520686 w 9187543"/>
              <a:gd name="connsiteY2105" fmla="*/ 5178899 h 6966861"/>
              <a:gd name="connsiteX2106" fmla="*/ 539970 w 9187543"/>
              <a:gd name="connsiteY2106" fmla="*/ 5178899 h 6966861"/>
              <a:gd name="connsiteX2107" fmla="*/ 520686 w 9187543"/>
              <a:gd name="connsiteY2107" fmla="*/ 5129010 h 6966861"/>
              <a:gd name="connsiteX2108" fmla="*/ 520686 w 9187543"/>
              <a:gd name="connsiteY2108" fmla="*/ 5153954 h 6966861"/>
              <a:gd name="connsiteX2109" fmla="*/ 462832 w 9187543"/>
              <a:gd name="connsiteY2109" fmla="*/ 5104066 h 6966861"/>
              <a:gd name="connsiteX2110" fmla="*/ 424263 w 9187543"/>
              <a:gd name="connsiteY2110" fmla="*/ 5129010 h 6966861"/>
              <a:gd name="connsiteX2111" fmla="*/ 424263 w 9187543"/>
              <a:gd name="connsiteY2111" fmla="*/ 5079127 h 6966861"/>
              <a:gd name="connsiteX2112" fmla="*/ 520686 w 9187543"/>
              <a:gd name="connsiteY2112" fmla="*/ 5029238 h 6966861"/>
              <a:gd name="connsiteX2113" fmla="*/ 520686 w 9187543"/>
              <a:gd name="connsiteY2113" fmla="*/ 5054183 h 6966861"/>
              <a:gd name="connsiteX2114" fmla="*/ 559255 w 9187543"/>
              <a:gd name="connsiteY2114" fmla="*/ 5029238 h 6966861"/>
              <a:gd name="connsiteX2115" fmla="*/ 539970 w 9187543"/>
              <a:gd name="connsiteY2115" fmla="*/ 4979349 h 6966861"/>
              <a:gd name="connsiteX2116" fmla="*/ 501401 w 9187543"/>
              <a:gd name="connsiteY2116" fmla="*/ 4954411 h 6966861"/>
              <a:gd name="connsiteX2117" fmla="*/ 537558 w 9187543"/>
              <a:gd name="connsiteY2117" fmla="*/ 4916994 h 6966861"/>
              <a:gd name="connsiteX2118" fmla="*/ 542788 w 9187543"/>
              <a:gd name="connsiteY2118" fmla="*/ 4907976 h 6966861"/>
              <a:gd name="connsiteX2119" fmla="*/ 533858 w 9187543"/>
              <a:gd name="connsiteY2119" fmla="*/ 4894976 h 6966861"/>
              <a:gd name="connsiteX2120" fmla="*/ 530328 w 9187543"/>
              <a:gd name="connsiteY2120" fmla="*/ 4897121 h 6966861"/>
              <a:gd name="connsiteX2121" fmla="*/ 443548 w 9187543"/>
              <a:gd name="connsiteY2121" fmla="*/ 4879578 h 6966861"/>
              <a:gd name="connsiteX2122" fmla="*/ 424263 w 9187543"/>
              <a:gd name="connsiteY2122" fmla="*/ 4904522 h 6966861"/>
              <a:gd name="connsiteX2123" fmla="*/ 404979 w 9187543"/>
              <a:gd name="connsiteY2123" fmla="*/ 4854633 h 6966861"/>
              <a:gd name="connsiteX2124" fmla="*/ 501401 w 9187543"/>
              <a:gd name="connsiteY2124" fmla="*/ 4854633 h 6966861"/>
              <a:gd name="connsiteX2125" fmla="*/ 505093 w 9187543"/>
              <a:gd name="connsiteY2125" fmla="*/ 4853095 h 6966861"/>
              <a:gd name="connsiteX2126" fmla="*/ 496390 w 9187543"/>
              <a:gd name="connsiteY2126" fmla="*/ 4840431 h 6966861"/>
              <a:gd name="connsiteX2127" fmla="*/ 476765 w 9187543"/>
              <a:gd name="connsiteY2127" fmla="*/ 4779199 h 6966861"/>
              <a:gd name="connsiteX2128" fmla="*/ 470465 w 9187543"/>
              <a:gd name="connsiteY2128" fmla="*/ 4777610 h 6966861"/>
              <a:gd name="connsiteX2129" fmla="*/ 442150 w 9187543"/>
              <a:gd name="connsiteY2129" fmla="*/ 4806418 h 6966861"/>
              <a:gd name="connsiteX2130" fmla="*/ 404004 w 9187543"/>
              <a:gd name="connsiteY2130" fmla="*/ 4806418 h 6966861"/>
              <a:gd name="connsiteX2131" fmla="*/ 404004 w 9187543"/>
              <a:gd name="connsiteY2131" fmla="*/ 4800100 h 6966861"/>
              <a:gd name="connsiteX2132" fmla="*/ 404004 w 9187543"/>
              <a:gd name="connsiteY2132" fmla="*/ 4781159 h 6966861"/>
              <a:gd name="connsiteX2133" fmla="*/ 404004 w 9187543"/>
              <a:gd name="connsiteY2133" fmla="*/ 4755900 h 6966861"/>
              <a:gd name="connsiteX2134" fmla="*/ 393401 w 9187543"/>
              <a:gd name="connsiteY2134" fmla="*/ 4740295 h 6966861"/>
              <a:gd name="connsiteX2135" fmla="*/ 377874 w 9187543"/>
              <a:gd name="connsiteY2135" fmla="*/ 4741996 h 6966861"/>
              <a:gd name="connsiteX2136" fmla="*/ 340973 w 9187543"/>
              <a:gd name="connsiteY2136" fmla="*/ 4799306 h 6966861"/>
              <a:gd name="connsiteX2137" fmla="*/ 339285 w 9187543"/>
              <a:gd name="connsiteY2137" fmla="*/ 4799945 h 6966861"/>
              <a:gd name="connsiteX2138" fmla="*/ 335226 w 9187543"/>
              <a:gd name="connsiteY2138" fmla="*/ 4798151 h 6966861"/>
              <a:gd name="connsiteX2139" fmla="*/ 331982 w 9187543"/>
              <a:gd name="connsiteY2139" fmla="*/ 4802711 h 6966861"/>
              <a:gd name="connsiteX2140" fmla="*/ 303149 w 9187543"/>
              <a:gd name="connsiteY2140" fmla="*/ 4813632 h 6966861"/>
              <a:gd name="connsiteX2141" fmla="*/ 259790 w 9187543"/>
              <a:gd name="connsiteY2141" fmla="*/ 4818407 h 6966861"/>
              <a:gd name="connsiteX2142" fmla="*/ 226577 w 9187543"/>
              <a:gd name="connsiteY2142" fmla="*/ 4767468 h 6966861"/>
              <a:gd name="connsiteX2143" fmla="*/ 208071 w 9187543"/>
              <a:gd name="connsiteY2143" fmla="*/ 4750436 h 6966861"/>
              <a:gd name="connsiteX2144" fmla="*/ 208071 w 9187543"/>
              <a:gd name="connsiteY2144" fmla="*/ 4780418 h 6966861"/>
              <a:gd name="connsiteX2145" fmla="*/ 189577 w 9187543"/>
              <a:gd name="connsiteY2145" fmla="*/ 4804935 h 6966861"/>
              <a:gd name="connsiteX2146" fmla="*/ 152585 w 9187543"/>
              <a:gd name="connsiteY2146" fmla="*/ 4780418 h 6966861"/>
              <a:gd name="connsiteX2147" fmla="*/ 180328 w 9187543"/>
              <a:gd name="connsiteY2147" fmla="*/ 4737515 h 6966861"/>
              <a:gd name="connsiteX2148" fmla="*/ 191377 w 9187543"/>
              <a:gd name="connsiteY2148" fmla="*/ 4735078 h 6966861"/>
              <a:gd name="connsiteX2149" fmla="*/ 171219 w 9187543"/>
              <a:gd name="connsiteY2149" fmla="*/ 4716524 h 6966861"/>
              <a:gd name="connsiteX2150" fmla="*/ 289315 w 9187543"/>
              <a:gd name="connsiteY2150" fmla="*/ 4640113 h 6966861"/>
              <a:gd name="connsiteX2151" fmla="*/ 349790 w 9187543"/>
              <a:gd name="connsiteY2151" fmla="*/ 4676642 h 6966861"/>
              <a:gd name="connsiteX2152" fmla="*/ 296428 w 9187543"/>
              <a:gd name="connsiteY2152" fmla="*/ 4578723 h 6966861"/>
              <a:gd name="connsiteX2153" fmla="*/ 217132 w 9187543"/>
              <a:gd name="connsiteY2153" fmla="*/ 4514189 h 6966861"/>
              <a:gd name="connsiteX2154" fmla="*/ 244713 w 9187543"/>
              <a:gd name="connsiteY2154" fmla="*/ 4284748 h 6966861"/>
              <a:gd name="connsiteX2155" fmla="*/ 258506 w 9187543"/>
              <a:gd name="connsiteY2155" fmla="*/ 4227391 h 6966861"/>
              <a:gd name="connsiteX2156" fmla="*/ 264884 w 9187543"/>
              <a:gd name="connsiteY2156" fmla="*/ 4200840 h 6966861"/>
              <a:gd name="connsiteX2157" fmla="*/ 257103 w 9187543"/>
              <a:gd name="connsiteY2157" fmla="*/ 4194377 h 6966861"/>
              <a:gd name="connsiteX2158" fmla="*/ 267003 w 9187543"/>
              <a:gd name="connsiteY2158" fmla="*/ 4192029 h 6966861"/>
              <a:gd name="connsiteX2159" fmla="*/ 272294 w 9187543"/>
              <a:gd name="connsiteY2159" fmla="*/ 4170022 h 6966861"/>
              <a:gd name="connsiteX2160" fmla="*/ 299875 w 9187543"/>
              <a:gd name="connsiteY2160" fmla="*/ 4083986 h 6966861"/>
              <a:gd name="connsiteX2161" fmla="*/ 189551 w 9187543"/>
              <a:gd name="connsiteY2161" fmla="*/ 3940587 h 6966861"/>
              <a:gd name="connsiteX2162" fmla="*/ 189551 w 9187543"/>
              <a:gd name="connsiteY2162" fmla="*/ 3883218 h 6966861"/>
              <a:gd name="connsiteX2163" fmla="*/ 217132 w 9187543"/>
              <a:gd name="connsiteY2163" fmla="*/ 3854539 h 6966861"/>
              <a:gd name="connsiteX2164" fmla="*/ 161970 w 9187543"/>
              <a:gd name="connsiteY2164" fmla="*/ 3768497 h 6966861"/>
              <a:gd name="connsiteX2165" fmla="*/ 134389 w 9187543"/>
              <a:gd name="connsiteY2165" fmla="*/ 3739819 h 6966861"/>
              <a:gd name="connsiteX2166" fmla="*/ 217132 w 9187543"/>
              <a:gd name="connsiteY2166" fmla="*/ 3711140 h 6966861"/>
              <a:gd name="connsiteX2167" fmla="*/ 106807 w 9187543"/>
              <a:gd name="connsiteY2167" fmla="*/ 3625098 h 6966861"/>
              <a:gd name="connsiteX2168" fmla="*/ 161970 w 9187543"/>
              <a:gd name="connsiteY2168" fmla="*/ 3524720 h 6966861"/>
              <a:gd name="connsiteX2169" fmla="*/ 196052 w 9187543"/>
              <a:gd name="connsiteY2169" fmla="*/ 3462696 h 6966861"/>
              <a:gd name="connsiteX2170" fmla="*/ 186143 w 9187543"/>
              <a:gd name="connsiteY2170" fmla="*/ 3446152 h 6966861"/>
              <a:gd name="connsiteX2171" fmla="*/ 171219 w 9187543"/>
              <a:gd name="connsiteY2171" fmla="*/ 3421253 h 6966861"/>
              <a:gd name="connsiteX2172" fmla="*/ 211666 w 9187543"/>
              <a:gd name="connsiteY2172" fmla="*/ 3407293 h 6966861"/>
              <a:gd name="connsiteX2173" fmla="*/ 189551 w 9187543"/>
              <a:gd name="connsiteY2173" fmla="*/ 3338294 h 6966861"/>
              <a:gd name="connsiteX2174" fmla="*/ 244713 w 9187543"/>
              <a:gd name="connsiteY2174" fmla="*/ 3309615 h 6966861"/>
              <a:gd name="connsiteX2175" fmla="*/ 189551 w 9187543"/>
              <a:gd name="connsiteY2175" fmla="*/ 3252252 h 6966861"/>
              <a:gd name="connsiteX2176" fmla="*/ 244713 w 9187543"/>
              <a:gd name="connsiteY2176" fmla="*/ 3223573 h 6966861"/>
              <a:gd name="connsiteX2177" fmla="*/ 272294 w 9187543"/>
              <a:gd name="connsiteY2177" fmla="*/ 3223573 h 6966861"/>
              <a:gd name="connsiteX2178" fmla="*/ 272294 w 9187543"/>
              <a:gd name="connsiteY2178" fmla="*/ 3194889 h 6966861"/>
              <a:gd name="connsiteX2179" fmla="*/ 299879 w 9187543"/>
              <a:gd name="connsiteY2179" fmla="*/ 3191306 h 6966861"/>
              <a:gd name="connsiteX2180" fmla="*/ 305485 w 9187543"/>
              <a:gd name="connsiteY2180" fmla="*/ 3186207 h 6966861"/>
              <a:gd name="connsiteX2181" fmla="*/ 306455 w 9187543"/>
              <a:gd name="connsiteY2181" fmla="*/ 3015988 h 6966861"/>
              <a:gd name="connsiteX2182" fmla="*/ 272294 w 9187543"/>
              <a:gd name="connsiteY2182" fmla="*/ 2994127 h 6966861"/>
              <a:gd name="connsiteX2183" fmla="*/ 261953 w 9187543"/>
              <a:gd name="connsiteY2183" fmla="*/ 2922427 h 6966861"/>
              <a:gd name="connsiteX2184" fmla="*/ 267842 w 9187543"/>
              <a:gd name="connsiteY2184" fmla="*/ 2881585 h 6966861"/>
              <a:gd name="connsiteX2185" fmla="*/ 252560 w 9187543"/>
              <a:gd name="connsiteY2185" fmla="*/ 2865873 h 6966861"/>
              <a:gd name="connsiteX2186" fmla="*/ 222628 w 9187543"/>
              <a:gd name="connsiteY2186" fmla="*/ 2872027 h 6966861"/>
              <a:gd name="connsiteX2187" fmla="*/ 282495 w 9187543"/>
              <a:gd name="connsiteY2187" fmla="*/ 2798160 h 6966861"/>
              <a:gd name="connsiteX2188" fmla="*/ 237594 w 9187543"/>
              <a:gd name="connsiteY2188" fmla="*/ 2779692 h 6966861"/>
              <a:gd name="connsiteX2189" fmla="*/ 222261 w 9187543"/>
              <a:gd name="connsiteY2189" fmla="*/ 2782845 h 6966861"/>
              <a:gd name="connsiteX2190" fmla="*/ 228933 w 9187543"/>
              <a:gd name="connsiteY2190" fmla="*/ 2779390 h 6966861"/>
              <a:gd name="connsiteX2191" fmla="*/ 340030 w 9187543"/>
              <a:gd name="connsiteY2191" fmla="*/ 2760075 h 6966861"/>
              <a:gd name="connsiteX2192" fmla="*/ 356068 w 9187543"/>
              <a:gd name="connsiteY2192" fmla="*/ 2742297 h 6966861"/>
              <a:gd name="connsiteX2193" fmla="*/ 355037 w 9187543"/>
              <a:gd name="connsiteY2193" fmla="*/ 2736001 h 6966861"/>
              <a:gd name="connsiteX2194" fmla="*/ 382618 w 9187543"/>
              <a:gd name="connsiteY2194" fmla="*/ 2621281 h 6966861"/>
              <a:gd name="connsiteX2195" fmla="*/ 355037 w 9187543"/>
              <a:gd name="connsiteY2195" fmla="*/ 2563924 h 6966861"/>
              <a:gd name="connsiteX2196" fmla="*/ 410204 w 9187543"/>
              <a:gd name="connsiteY2196" fmla="*/ 2563924 h 6966861"/>
              <a:gd name="connsiteX2197" fmla="*/ 382618 w 9187543"/>
              <a:gd name="connsiteY2197" fmla="*/ 2506555 h 6966861"/>
              <a:gd name="connsiteX2198" fmla="*/ 410204 w 9187543"/>
              <a:gd name="connsiteY2198" fmla="*/ 2420519 h 6966861"/>
              <a:gd name="connsiteX2199" fmla="*/ 382618 w 9187543"/>
              <a:gd name="connsiteY2199" fmla="*/ 2391834 h 6966861"/>
              <a:gd name="connsiteX2200" fmla="*/ 355037 w 9187543"/>
              <a:gd name="connsiteY2200" fmla="*/ 2391834 h 6966861"/>
              <a:gd name="connsiteX2201" fmla="*/ 355037 w 9187543"/>
              <a:gd name="connsiteY2201" fmla="*/ 2363156 h 6966861"/>
              <a:gd name="connsiteX2202" fmla="*/ 355037 w 9187543"/>
              <a:gd name="connsiteY2202" fmla="*/ 2334477 h 6966861"/>
              <a:gd name="connsiteX2203" fmla="*/ 382618 w 9187543"/>
              <a:gd name="connsiteY2203" fmla="*/ 2334477 h 6966861"/>
              <a:gd name="connsiteX2204" fmla="*/ 410204 w 9187543"/>
              <a:gd name="connsiteY2204" fmla="*/ 2391834 h 6966861"/>
              <a:gd name="connsiteX2205" fmla="*/ 492947 w 9187543"/>
              <a:gd name="connsiteY2205" fmla="*/ 2391834 h 6966861"/>
              <a:gd name="connsiteX2206" fmla="*/ 492947 w 9187543"/>
              <a:gd name="connsiteY2206" fmla="*/ 2363156 h 6966861"/>
              <a:gd name="connsiteX2207" fmla="*/ 410204 w 9187543"/>
              <a:gd name="connsiteY2207" fmla="*/ 2334477 h 6966861"/>
              <a:gd name="connsiteX2208" fmla="*/ 410204 w 9187543"/>
              <a:gd name="connsiteY2208" fmla="*/ 2219751 h 6966861"/>
              <a:gd name="connsiteX2209" fmla="*/ 437781 w 9187543"/>
              <a:gd name="connsiteY2209" fmla="*/ 2248435 h 6966861"/>
              <a:gd name="connsiteX2210" fmla="*/ 437781 w 9187543"/>
              <a:gd name="connsiteY2210" fmla="*/ 2219751 h 6966861"/>
              <a:gd name="connsiteX2211" fmla="*/ 437781 w 9187543"/>
              <a:gd name="connsiteY2211" fmla="*/ 2133715 h 6966861"/>
              <a:gd name="connsiteX2212" fmla="*/ 465362 w 9187543"/>
              <a:gd name="connsiteY2212" fmla="*/ 2076352 h 6966861"/>
              <a:gd name="connsiteX2213" fmla="*/ 548105 w 9187543"/>
              <a:gd name="connsiteY2213" fmla="*/ 2105030 h 6966861"/>
              <a:gd name="connsiteX2214" fmla="*/ 575682 w 9187543"/>
              <a:gd name="connsiteY2214" fmla="*/ 1990310 h 6966861"/>
              <a:gd name="connsiteX2215" fmla="*/ 741168 w 9187543"/>
              <a:gd name="connsiteY2215" fmla="*/ 1990310 h 6966861"/>
              <a:gd name="connsiteX2216" fmla="*/ 741168 w 9187543"/>
              <a:gd name="connsiteY2216" fmla="*/ 2047673 h 6966861"/>
              <a:gd name="connsiteX2217" fmla="*/ 796335 w 9187543"/>
              <a:gd name="connsiteY2217" fmla="*/ 1961631 h 6966861"/>
              <a:gd name="connsiteX2218" fmla="*/ 823435 w 9187543"/>
              <a:gd name="connsiteY2218" fmla="*/ 1949889 h 6966861"/>
              <a:gd name="connsiteX2219" fmla="*/ 871673 w 9187543"/>
              <a:gd name="connsiteY2219" fmla="*/ 1883772 h 6966861"/>
              <a:gd name="connsiteX2220" fmla="*/ 1159769 w 9187543"/>
              <a:gd name="connsiteY2220" fmla="*/ 1605840 h 6966861"/>
              <a:gd name="connsiteX2221" fmla="*/ 2402780 w 9187543"/>
              <a:gd name="connsiteY2221" fmla="*/ 790566 h 6966861"/>
              <a:gd name="connsiteX2222" fmla="*/ 2558153 w 9187543"/>
              <a:gd name="connsiteY2222" fmla="*/ 765857 h 6966861"/>
              <a:gd name="connsiteX2223" fmla="*/ 1781273 w 9187543"/>
              <a:gd name="connsiteY2223" fmla="*/ 1235257 h 6966861"/>
              <a:gd name="connsiteX2224" fmla="*/ 1781273 w 9187543"/>
              <a:gd name="connsiteY2224" fmla="*/ 1259965 h 6966861"/>
              <a:gd name="connsiteX2225" fmla="*/ 2221509 w 9187543"/>
              <a:gd name="connsiteY2225" fmla="*/ 1037617 h 6966861"/>
              <a:gd name="connsiteX2226" fmla="*/ 3490409 w 9187543"/>
              <a:gd name="connsiteY2226" fmla="*/ 518806 h 6966861"/>
              <a:gd name="connsiteX2227" fmla="*/ 4633891 w 9187543"/>
              <a:gd name="connsiteY2227" fmla="*/ 192232 h 6966861"/>
              <a:gd name="connsiteX2228" fmla="*/ 4914487 w 9187543"/>
              <a:gd name="connsiteY2228" fmla="*/ 124042 h 6966861"/>
              <a:gd name="connsiteX2229" fmla="*/ 4893651 w 9187543"/>
              <a:gd name="connsiteY2229" fmla="*/ 177182 h 6966861"/>
              <a:gd name="connsiteX2230" fmla="*/ 4733425 w 9187543"/>
              <a:gd name="connsiteY2230" fmla="*/ 222343 h 6966861"/>
              <a:gd name="connsiteX2231" fmla="*/ 4603943 w 9187543"/>
              <a:gd name="connsiteY2231" fmla="*/ 271754 h 6966861"/>
              <a:gd name="connsiteX2232" fmla="*/ 3852953 w 9187543"/>
              <a:gd name="connsiteY2232" fmla="*/ 494103 h 6966861"/>
              <a:gd name="connsiteX2233" fmla="*/ 3904751 w 9187543"/>
              <a:gd name="connsiteY2233" fmla="*/ 518806 h 6966861"/>
              <a:gd name="connsiteX2234" fmla="*/ 4992385 w 9187543"/>
              <a:gd name="connsiteY2234" fmla="*/ 222343 h 6966861"/>
              <a:gd name="connsiteX2235" fmla="*/ 4422671 w 9187543"/>
              <a:gd name="connsiteY2235" fmla="*/ 419988 h 6966861"/>
              <a:gd name="connsiteX2236" fmla="*/ 4603943 w 9187543"/>
              <a:gd name="connsiteY2236" fmla="*/ 395280 h 6966861"/>
              <a:gd name="connsiteX2237" fmla="*/ 4811109 w 9187543"/>
              <a:gd name="connsiteY2237" fmla="*/ 321166 h 6966861"/>
              <a:gd name="connsiteX2238" fmla="*/ 4888801 w 9187543"/>
              <a:gd name="connsiteY2238" fmla="*/ 318077 h 6966861"/>
              <a:gd name="connsiteX2239" fmla="*/ 4962615 w 9187543"/>
              <a:gd name="connsiteY2239" fmla="*/ 297541 h 6966861"/>
              <a:gd name="connsiteX2240" fmla="*/ 5066835 w 9187543"/>
              <a:gd name="connsiteY2240" fmla="*/ 302640 h 6966861"/>
              <a:gd name="connsiteX2241" fmla="*/ 5173652 w 9187543"/>
              <a:gd name="connsiteY2241" fmla="*/ 271754 h 6966861"/>
              <a:gd name="connsiteX2242" fmla="*/ 5044174 w 9187543"/>
              <a:gd name="connsiteY2242" fmla="*/ 345868 h 6966861"/>
              <a:gd name="connsiteX2243" fmla="*/ 5147761 w 9187543"/>
              <a:gd name="connsiteY2243" fmla="*/ 370577 h 6966861"/>
              <a:gd name="connsiteX2244" fmla="*/ 5070069 w 9187543"/>
              <a:gd name="connsiteY2244" fmla="*/ 419988 h 6966861"/>
              <a:gd name="connsiteX2245" fmla="*/ 4992385 w 9187543"/>
              <a:gd name="connsiteY2245" fmla="*/ 469394 h 6966861"/>
              <a:gd name="connsiteX2246" fmla="*/ 5018279 w 9187543"/>
              <a:gd name="connsiteY2246" fmla="*/ 494103 h 6966861"/>
              <a:gd name="connsiteX2247" fmla="*/ 4966485 w 9187543"/>
              <a:gd name="connsiteY2247" fmla="*/ 518806 h 6966861"/>
              <a:gd name="connsiteX2248" fmla="*/ 5251345 w 9187543"/>
              <a:gd name="connsiteY2248" fmla="*/ 444692 h 6966861"/>
              <a:gd name="connsiteX2249" fmla="*/ 6468461 w 9187543"/>
              <a:gd name="connsiteY2249" fmla="*/ 148228 h 6966861"/>
              <a:gd name="connsiteX2250" fmla="*/ 6157707 w 9187543"/>
              <a:gd name="connsiteY2250" fmla="*/ 247051 h 6966861"/>
              <a:gd name="connsiteX2251" fmla="*/ 6779210 w 9187543"/>
              <a:gd name="connsiteY2251" fmla="*/ 123526 h 6966861"/>
              <a:gd name="connsiteX2252" fmla="*/ 6002330 w 9187543"/>
              <a:gd name="connsiteY2252" fmla="*/ 321166 h 6966861"/>
              <a:gd name="connsiteX2253" fmla="*/ 5872848 w 9187543"/>
              <a:gd name="connsiteY2253" fmla="*/ 345868 h 6966861"/>
              <a:gd name="connsiteX2254" fmla="*/ 5562099 w 9187543"/>
              <a:gd name="connsiteY2254" fmla="*/ 419988 h 6966861"/>
              <a:gd name="connsiteX2255" fmla="*/ 5613888 w 9187543"/>
              <a:gd name="connsiteY2255" fmla="*/ 395280 h 6966861"/>
              <a:gd name="connsiteX2256" fmla="*/ 5510305 w 9187543"/>
              <a:gd name="connsiteY2256" fmla="*/ 395280 h 6966861"/>
              <a:gd name="connsiteX2257" fmla="*/ 5484405 w 9187543"/>
              <a:gd name="connsiteY2257" fmla="*/ 444692 h 6966861"/>
              <a:gd name="connsiteX2258" fmla="*/ 4862903 w 9187543"/>
              <a:gd name="connsiteY2258" fmla="*/ 642331 h 6966861"/>
              <a:gd name="connsiteX2259" fmla="*/ 4940591 w 9187543"/>
              <a:gd name="connsiteY2259" fmla="*/ 642331 h 6966861"/>
              <a:gd name="connsiteX2260" fmla="*/ 5691581 w 9187543"/>
              <a:gd name="connsiteY2260" fmla="*/ 469394 h 6966861"/>
              <a:gd name="connsiteX2261" fmla="*/ 5691581 w 9187543"/>
              <a:gd name="connsiteY2261" fmla="*/ 494103 h 6966861"/>
              <a:gd name="connsiteX2262" fmla="*/ 5950541 w 9187543"/>
              <a:gd name="connsiteY2262" fmla="*/ 444692 h 6966861"/>
              <a:gd name="connsiteX2263" fmla="*/ 6209501 w 9187543"/>
              <a:gd name="connsiteY2263" fmla="*/ 419988 h 6966861"/>
              <a:gd name="connsiteX2264" fmla="*/ 6209501 w 9187543"/>
              <a:gd name="connsiteY2264" fmla="*/ 395280 h 6966861"/>
              <a:gd name="connsiteX2265" fmla="*/ 6235391 w 9187543"/>
              <a:gd name="connsiteY2265" fmla="*/ 370577 h 6966861"/>
              <a:gd name="connsiteX2266" fmla="*/ 6209501 w 9187543"/>
              <a:gd name="connsiteY2266" fmla="*/ 370577 h 6966861"/>
              <a:gd name="connsiteX2267" fmla="*/ 6131808 w 9187543"/>
              <a:gd name="connsiteY2267" fmla="*/ 419988 h 6966861"/>
              <a:gd name="connsiteX2268" fmla="*/ 5898747 w 9187543"/>
              <a:gd name="connsiteY2268" fmla="*/ 419988 h 6966861"/>
              <a:gd name="connsiteX2269" fmla="*/ 6364873 w 9187543"/>
              <a:gd name="connsiteY2269" fmla="*/ 296463 h 6966861"/>
              <a:gd name="connsiteX2270" fmla="*/ 6442561 w 9187543"/>
              <a:gd name="connsiteY2270" fmla="*/ 296463 h 6966861"/>
              <a:gd name="connsiteX2271" fmla="*/ 6261290 w 9187543"/>
              <a:gd name="connsiteY2271" fmla="*/ 370577 h 6966861"/>
              <a:gd name="connsiteX2272" fmla="*/ 6261290 w 9187543"/>
              <a:gd name="connsiteY2272" fmla="*/ 395280 h 6966861"/>
              <a:gd name="connsiteX2273" fmla="*/ 7038170 w 9187543"/>
              <a:gd name="connsiteY2273" fmla="*/ 247051 h 6966861"/>
              <a:gd name="connsiteX2274" fmla="*/ 4681631 w 9187543"/>
              <a:gd name="connsiteY2274" fmla="*/ 889383 h 6966861"/>
              <a:gd name="connsiteX2275" fmla="*/ 4681631 w 9187543"/>
              <a:gd name="connsiteY2275" fmla="*/ 914092 h 6966861"/>
              <a:gd name="connsiteX2276" fmla="*/ 5380823 w 9187543"/>
              <a:gd name="connsiteY2276" fmla="*/ 741154 h 6966861"/>
              <a:gd name="connsiteX2277" fmla="*/ 7323025 w 9187543"/>
              <a:gd name="connsiteY2277" fmla="*/ 247051 h 6966861"/>
              <a:gd name="connsiteX2278" fmla="*/ 8358869 w 9187543"/>
              <a:gd name="connsiteY2278" fmla="*/ 0 h 6966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Lst>
            <a:rect l="l" t="t" r="r" b="b"/>
            <a:pathLst>
              <a:path w="9187543" h="6966861">
                <a:moveTo>
                  <a:pt x="5825978" y="6873145"/>
                </a:moveTo>
                <a:lnTo>
                  <a:pt x="5860659" y="6873145"/>
                </a:lnTo>
                <a:lnTo>
                  <a:pt x="5860659" y="6882062"/>
                </a:lnTo>
                <a:lnTo>
                  <a:pt x="5825978" y="6882062"/>
                </a:lnTo>
                <a:close/>
                <a:moveTo>
                  <a:pt x="5555484" y="6748339"/>
                </a:moveTo>
                <a:cubicBezTo>
                  <a:pt x="5555484" y="6748339"/>
                  <a:pt x="5555484" y="6748339"/>
                  <a:pt x="5574559" y="6772856"/>
                </a:cubicBezTo>
                <a:cubicBezTo>
                  <a:pt x="5612704" y="6748339"/>
                  <a:pt x="5669924" y="6772856"/>
                  <a:pt x="5708069" y="6797373"/>
                </a:cubicBezTo>
                <a:cubicBezTo>
                  <a:pt x="5688994" y="6846403"/>
                  <a:pt x="5631774" y="6797373"/>
                  <a:pt x="5612704" y="6797373"/>
                </a:cubicBezTo>
                <a:cubicBezTo>
                  <a:pt x="5612704" y="6797373"/>
                  <a:pt x="5612704" y="6797373"/>
                  <a:pt x="5593629" y="6772856"/>
                </a:cubicBezTo>
                <a:cubicBezTo>
                  <a:pt x="5593629" y="6797373"/>
                  <a:pt x="5574559" y="6772856"/>
                  <a:pt x="5555484" y="6772856"/>
                </a:cubicBezTo>
                <a:cubicBezTo>
                  <a:pt x="5555484" y="6772856"/>
                  <a:pt x="5555484" y="6748339"/>
                  <a:pt x="5555484" y="6748339"/>
                </a:cubicBezTo>
                <a:close/>
                <a:moveTo>
                  <a:pt x="5879187" y="6734967"/>
                </a:moveTo>
                <a:cubicBezTo>
                  <a:pt x="5899669" y="6734973"/>
                  <a:pt x="5923077" y="6775085"/>
                  <a:pt x="5923077" y="6775085"/>
                </a:cubicBezTo>
                <a:cubicBezTo>
                  <a:pt x="5902268" y="6775085"/>
                  <a:pt x="5860654" y="6775085"/>
                  <a:pt x="5860654" y="6751315"/>
                </a:cubicBezTo>
                <a:cubicBezTo>
                  <a:pt x="5865857" y="6739427"/>
                  <a:pt x="5872359" y="6734967"/>
                  <a:pt x="5879187" y="6734967"/>
                </a:cubicBezTo>
                <a:close/>
                <a:moveTo>
                  <a:pt x="5784363" y="6721597"/>
                </a:moveTo>
                <a:cubicBezTo>
                  <a:pt x="5784363" y="6721597"/>
                  <a:pt x="5784363" y="6721597"/>
                  <a:pt x="5825978" y="6748344"/>
                </a:cubicBezTo>
                <a:cubicBezTo>
                  <a:pt x="5805169" y="6748344"/>
                  <a:pt x="5784363" y="6775085"/>
                  <a:pt x="5784363" y="6721597"/>
                </a:cubicBezTo>
                <a:close/>
                <a:moveTo>
                  <a:pt x="5393859" y="6721597"/>
                </a:moveTo>
                <a:cubicBezTo>
                  <a:pt x="5400919" y="6721597"/>
                  <a:pt x="5410330" y="6727544"/>
                  <a:pt x="5419745" y="6727544"/>
                </a:cubicBezTo>
                <a:cubicBezTo>
                  <a:pt x="5419745" y="6727544"/>
                  <a:pt x="5419745" y="6727544"/>
                  <a:pt x="5438571" y="6751315"/>
                </a:cubicBezTo>
                <a:cubicBezTo>
                  <a:pt x="5457397" y="6727544"/>
                  <a:pt x="5495049" y="6751315"/>
                  <a:pt x="5513874" y="6727544"/>
                </a:cubicBezTo>
                <a:cubicBezTo>
                  <a:pt x="5513874" y="6727544"/>
                  <a:pt x="5513874" y="6727544"/>
                  <a:pt x="5513874" y="6775085"/>
                </a:cubicBezTo>
                <a:cubicBezTo>
                  <a:pt x="5513874" y="6775085"/>
                  <a:pt x="5513874" y="6775085"/>
                  <a:pt x="5400919" y="6751315"/>
                </a:cubicBezTo>
                <a:cubicBezTo>
                  <a:pt x="5400919" y="6703767"/>
                  <a:pt x="5400919" y="6775085"/>
                  <a:pt x="5382094" y="6751315"/>
                </a:cubicBezTo>
                <a:cubicBezTo>
                  <a:pt x="5382094" y="6727544"/>
                  <a:pt x="5386799" y="6721597"/>
                  <a:pt x="5393859" y="6721597"/>
                </a:cubicBezTo>
                <a:close/>
                <a:moveTo>
                  <a:pt x="5146281" y="6703767"/>
                </a:moveTo>
                <a:lnTo>
                  <a:pt x="5146281" y="6721597"/>
                </a:lnTo>
                <a:lnTo>
                  <a:pt x="5132409" y="6721597"/>
                </a:lnTo>
                <a:close/>
                <a:moveTo>
                  <a:pt x="5304686" y="6694852"/>
                </a:moveTo>
                <a:cubicBezTo>
                  <a:pt x="5311498" y="6693367"/>
                  <a:pt x="5317691" y="6694853"/>
                  <a:pt x="5322645" y="6700797"/>
                </a:cubicBezTo>
                <a:cubicBezTo>
                  <a:pt x="5322645" y="6700797"/>
                  <a:pt x="5322645" y="6700797"/>
                  <a:pt x="5322645" y="6724567"/>
                </a:cubicBezTo>
                <a:cubicBezTo>
                  <a:pt x="5342463" y="6700797"/>
                  <a:pt x="5362277" y="6724567"/>
                  <a:pt x="5382094" y="6700797"/>
                </a:cubicBezTo>
                <a:cubicBezTo>
                  <a:pt x="5382094" y="6724567"/>
                  <a:pt x="5362277" y="6724567"/>
                  <a:pt x="5362277" y="6748339"/>
                </a:cubicBezTo>
                <a:cubicBezTo>
                  <a:pt x="5362277" y="6748339"/>
                  <a:pt x="5362277" y="6748339"/>
                  <a:pt x="5243380" y="6748339"/>
                </a:cubicBezTo>
                <a:cubicBezTo>
                  <a:pt x="5258243" y="6730510"/>
                  <a:pt x="5284251" y="6699308"/>
                  <a:pt x="5304686" y="6694852"/>
                </a:cubicBezTo>
                <a:close/>
                <a:moveTo>
                  <a:pt x="5202198" y="6691974"/>
                </a:moveTo>
                <a:cubicBezTo>
                  <a:pt x="5206100" y="6690402"/>
                  <a:pt x="5210002" y="6690256"/>
                  <a:pt x="5213903" y="6693182"/>
                </a:cubicBezTo>
                <a:cubicBezTo>
                  <a:pt x="5219106" y="6697085"/>
                  <a:pt x="5224305" y="6706441"/>
                  <a:pt x="5229509" y="6725163"/>
                </a:cubicBezTo>
                <a:cubicBezTo>
                  <a:pt x="5208699" y="6775085"/>
                  <a:pt x="5187895" y="6675241"/>
                  <a:pt x="5167085" y="6725163"/>
                </a:cubicBezTo>
                <a:cubicBezTo>
                  <a:pt x="5167085" y="6725163"/>
                  <a:pt x="5167085" y="6725163"/>
                  <a:pt x="5167085" y="6700201"/>
                </a:cubicBezTo>
                <a:cubicBezTo>
                  <a:pt x="5178789" y="6714243"/>
                  <a:pt x="5190494" y="6696691"/>
                  <a:pt x="5202198" y="6691974"/>
                </a:cubicBezTo>
                <a:close/>
                <a:moveTo>
                  <a:pt x="5132409" y="6677021"/>
                </a:moveTo>
                <a:cubicBezTo>
                  <a:pt x="5132409" y="6748339"/>
                  <a:pt x="5093875" y="6724567"/>
                  <a:pt x="5093875" y="6724567"/>
                </a:cubicBezTo>
                <a:cubicBezTo>
                  <a:pt x="5074613" y="6724567"/>
                  <a:pt x="5055345" y="6677021"/>
                  <a:pt x="5036079" y="6724567"/>
                </a:cubicBezTo>
                <a:cubicBezTo>
                  <a:pt x="5036079" y="6724567"/>
                  <a:pt x="5036079" y="6724567"/>
                  <a:pt x="5036079" y="6700797"/>
                </a:cubicBezTo>
                <a:lnTo>
                  <a:pt x="5113142" y="6700797"/>
                </a:lnTo>
                <a:cubicBezTo>
                  <a:pt x="5113142" y="6700797"/>
                  <a:pt x="5113142" y="6700797"/>
                  <a:pt x="5132409" y="6677021"/>
                </a:cubicBezTo>
                <a:close/>
                <a:moveTo>
                  <a:pt x="4875787" y="6677021"/>
                </a:moveTo>
                <a:cubicBezTo>
                  <a:pt x="4875787" y="6677021"/>
                  <a:pt x="4896595" y="6677021"/>
                  <a:pt x="4917401" y="6699309"/>
                </a:cubicBezTo>
                <a:lnTo>
                  <a:pt x="4896595" y="6699309"/>
                </a:lnTo>
                <a:cubicBezTo>
                  <a:pt x="4896595" y="6699309"/>
                  <a:pt x="4896595" y="6699309"/>
                  <a:pt x="4875787" y="6721597"/>
                </a:cubicBezTo>
                <a:lnTo>
                  <a:pt x="4875787" y="6699309"/>
                </a:lnTo>
                <a:close/>
                <a:moveTo>
                  <a:pt x="4571608" y="6675241"/>
                </a:moveTo>
                <a:cubicBezTo>
                  <a:pt x="4571608" y="6700201"/>
                  <a:pt x="4590433" y="6700201"/>
                  <a:pt x="4590433" y="6700201"/>
                </a:cubicBezTo>
                <a:cubicBezTo>
                  <a:pt x="4590433" y="6650279"/>
                  <a:pt x="4628085" y="6700201"/>
                  <a:pt x="4646911" y="6675241"/>
                </a:cubicBezTo>
                <a:cubicBezTo>
                  <a:pt x="4646911" y="6675241"/>
                  <a:pt x="4646911" y="6675241"/>
                  <a:pt x="4646911" y="6700201"/>
                </a:cubicBezTo>
                <a:cubicBezTo>
                  <a:pt x="4628085" y="6725163"/>
                  <a:pt x="4609259" y="6650279"/>
                  <a:pt x="4590433" y="6725163"/>
                </a:cubicBezTo>
                <a:cubicBezTo>
                  <a:pt x="4590433" y="6725163"/>
                  <a:pt x="4590433" y="6725163"/>
                  <a:pt x="4571608" y="6700201"/>
                </a:cubicBezTo>
                <a:cubicBezTo>
                  <a:pt x="4552782" y="6725163"/>
                  <a:pt x="4533957" y="6775085"/>
                  <a:pt x="4515131" y="6750124"/>
                </a:cubicBezTo>
                <a:cubicBezTo>
                  <a:pt x="4515131" y="6675241"/>
                  <a:pt x="4533957" y="6750124"/>
                  <a:pt x="4552782" y="6725163"/>
                </a:cubicBezTo>
                <a:cubicBezTo>
                  <a:pt x="4552782" y="6675241"/>
                  <a:pt x="4571608" y="6700201"/>
                  <a:pt x="4571608" y="6675241"/>
                </a:cubicBezTo>
                <a:close/>
                <a:moveTo>
                  <a:pt x="4822905" y="6670338"/>
                </a:moveTo>
                <a:cubicBezTo>
                  <a:pt x="4835907" y="6670338"/>
                  <a:pt x="4851513" y="6677026"/>
                  <a:pt x="4861919" y="6703767"/>
                </a:cubicBezTo>
                <a:cubicBezTo>
                  <a:pt x="4841110" y="6677026"/>
                  <a:pt x="4820305" y="6703767"/>
                  <a:pt x="4799496" y="6703767"/>
                </a:cubicBezTo>
                <a:cubicBezTo>
                  <a:pt x="4799496" y="6677026"/>
                  <a:pt x="4799496" y="6677026"/>
                  <a:pt x="4799496" y="6677026"/>
                </a:cubicBezTo>
                <a:cubicBezTo>
                  <a:pt x="4799496" y="6677026"/>
                  <a:pt x="4809899" y="6670338"/>
                  <a:pt x="4822905" y="6670338"/>
                </a:cubicBezTo>
                <a:close/>
                <a:moveTo>
                  <a:pt x="4681587" y="6670338"/>
                </a:moveTo>
                <a:cubicBezTo>
                  <a:pt x="4693147" y="6670338"/>
                  <a:pt x="4702397" y="6677026"/>
                  <a:pt x="4702397" y="6677026"/>
                </a:cubicBezTo>
                <a:cubicBezTo>
                  <a:pt x="4702397" y="6703767"/>
                  <a:pt x="4665405" y="6677026"/>
                  <a:pt x="4646911" y="6703767"/>
                </a:cubicBezTo>
                <a:cubicBezTo>
                  <a:pt x="4656160" y="6677026"/>
                  <a:pt x="4670031" y="6670338"/>
                  <a:pt x="4681587" y="6670338"/>
                </a:cubicBezTo>
                <a:close/>
                <a:moveTo>
                  <a:pt x="5652583" y="6650279"/>
                </a:moveTo>
                <a:lnTo>
                  <a:pt x="5673393" y="6650279"/>
                </a:lnTo>
                <a:lnTo>
                  <a:pt x="5673393" y="6677026"/>
                </a:lnTo>
                <a:close/>
                <a:moveTo>
                  <a:pt x="5382094" y="6650279"/>
                </a:moveTo>
                <a:cubicBezTo>
                  <a:pt x="5382094" y="6650279"/>
                  <a:pt x="5382094" y="6650279"/>
                  <a:pt x="5402903" y="6650279"/>
                </a:cubicBezTo>
                <a:cubicBezTo>
                  <a:pt x="5402903" y="6677026"/>
                  <a:pt x="5382094" y="6650279"/>
                  <a:pt x="5382094" y="6650279"/>
                </a:cubicBezTo>
                <a:close/>
                <a:moveTo>
                  <a:pt x="2274906" y="6650279"/>
                </a:moveTo>
                <a:lnTo>
                  <a:pt x="2295715" y="6650279"/>
                </a:lnTo>
                <a:lnTo>
                  <a:pt x="2274906" y="6677026"/>
                </a:lnTo>
                <a:close/>
                <a:moveTo>
                  <a:pt x="1983607" y="6650279"/>
                </a:moveTo>
                <a:lnTo>
                  <a:pt x="2003547" y="6650279"/>
                </a:lnTo>
                <a:cubicBezTo>
                  <a:pt x="2003547" y="6650279"/>
                  <a:pt x="2003547" y="6650279"/>
                  <a:pt x="2143130" y="6650279"/>
                </a:cubicBezTo>
                <a:cubicBezTo>
                  <a:pt x="2143130" y="6650279"/>
                  <a:pt x="2143130" y="6650279"/>
                  <a:pt x="2143130" y="6674055"/>
                </a:cubicBezTo>
                <a:cubicBezTo>
                  <a:pt x="2143130" y="6674055"/>
                  <a:pt x="2143130" y="6674055"/>
                  <a:pt x="2123190" y="6674055"/>
                </a:cubicBezTo>
                <a:cubicBezTo>
                  <a:pt x="2123190" y="6721597"/>
                  <a:pt x="2083310" y="6674055"/>
                  <a:pt x="2063366" y="6697826"/>
                </a:cubicBezTo>
                <a:cubicBezTo>
                  <a:pt x="2023486" y="6697826"/>
                  <a:pt x="2023486" y="6674055"/>
                  <a:pt x="1983607" y="6650279"/>
                </a:cubicBezTo>
                <a:close/>
                <a:moveTo>
                  <a:pt x="1934623" y="6636070"/>
                </a:moveTo>
                <a:cubicBezTo>
                  <a:pt x="1938525" y="6633563"/>
                  <a:pt x="1943728" y="6633565"/>
                  <a:pt x="1948931" y="6636909"/>
                </a:cubicBezTo>
                <a:cubicBezTo>
                  <a:pt x="1959333" y="6643591"/>
                  <a:pt x="1969735" y="6663650"/>
                  <a:pt x="1969735" y="6703767"/>
                </a:cubicBezTo>
                <a:cubicBezTo>
                  <a:pt x="1948926" y="6703767"/>
                  <a:pt x="1948926" y="6623532"/>
                  <a:pt x="1928121" y="6650279"/>
                </a:cubicBezTo>
                <a:cubicBezTo>
                  <a:pt x="1928121" y="6643591"/>
                  <a:pt x="1930722" y="6638576"/>
                  <a:pt x="1934623" y="6636070"/>
                </a:cubicBezTo>
                <a:close/>
                <a:moveTo>
                  <a:pt x="2370271" y="6623532"/>
                </a:moveTo>
                <a:cubicBezTo>
                  <a:pt x="2370271" y="6703767"/>
                  <a:pt x="2427491" y="6623532"/>
                  <a:pt x="2408416" y="6703767"/>
                </a:cubicBezTo>
                <a:cubicBezTo>
                  <a:pt x="2408416" y="6650279"/>
                  <a:pt x="2389341" y="6703767"/>
                  <a:pt x="2370271" y="6650279"/>
                </a:cubicBezTo>
                <a:cubicBezTo>
                  <a:pt x="2370271" y="6677026"/>
                  <a:pt x="2370271" y="6677026"/>
                  <a:pt x="2351196" y="6650279"/>
                </a:cubicBezTo>
                <a:cubicBezTo>
                  <a:pt x="2351196" y="6650279"/>
                  <a:pt x="2351196" y="6650279"/>
                  <a:pt x="2370271" y="6623532"/>
                </a:cubicBezTo>
                <a:close/>
                <a:moveTo>
                  <a:pt x="1872636" y="6623532"/>
                </a:moveTo>
                <a:lnTo>
                  <a:pt x="1886507" y="6623532"/>
                </a:lnTo>
                <a:lnTo>
                  <a:pt x="1886507" y="6650279"/>
                </a:lnTo>
                <a:lnTo>
                  <a:pt x="1872636" y="6650279"/>
                </a:lnTo>
                <a:close/>
                <a:moveTo>
                  <a:pt x="5340479" y="6578961"/>
                </a:moveTo>
                <a:lnTo>
                  <a:pt x="5402903" y="6578961"/>
                </a:lnTo>
                <a:lnTo>
                  <a:pt x="5340479" y="6596791"/>
                </a:lnTo>
                <a:close/>
                <a:moveTo>
                  <a:pt x="173390" y="6525473"/>
                </a:moveTo>
                <a:cubicBezTo>
                  <a:pt x="173390" y="6525473"/>
                  <a:pt x="173390" y="6525473"/>
                  <a:pt x="194199" y="6525473"/>
                </a:cubicBezTo>
                <a:cubicBezTo>
                  <a:pt x="194199" y="6525473"/>
                  <a:pt x="194199" y="6525473"/>
                  <a:pt x="194199" y="6552220"/>
                </a:cubicBezTo>
                <a:cubicBezTo>
                  <a:pt x="194199" y="6552220"/>
                  <a:pt x="194199" y="6525473"/>
                  <a:pt x="173390" y="6525473"/>
                </a:cubicBezTo>
                <a:close/>
                <a:moveTo>
                  <a:pt x="5576293" y="6498726"/>
                </a:moveTo>
                <a:cubicBezTo>
                  <a:pt x="5576293" y="6498726"/>
                  <a:pt x="5576293" y="6498726"/>
                  <a:pt x="5631779" y="6498726"/>
                </a:cubicBezTo>
                <a:cubicBezTo>
                  <a:pt x="5631779" y="6498726"/>
                  <a:pt x="5631779" y="6498726"/>
                  <a:pt x="5631779" y="6525473"/>
                </a:cubicBezTo>
                <a:cubicBezTo>
                  <a:pt x="5613285" y="6498726"/>
                  <a:pt x="5594787" y="6552215"/>
                  <a:pt x="5576293" y="6498726"/>
                </a:cubicBezTo>
                <a:close/>
                <a:moveTo>
                  <a:pt x="4705920" y="6471615"/>
                </a:moveTo>
                <a:cubicBezTo>
                  <a:pt x="4712476" y="6470501"/>
                  <a:pt x="4718437" y="6471987"/>
                  <a:pt x="4723205" y="6477931"/>
                </a:cubicBezTo>
                <a:cubicBezTo>
                  <a:pt x="4685061" y="6525473"/>
                  <a:pt x="4685061" y="6501703"/>
                  <a:pt x="4646911" y="6501703"/>
                </a:cubicBezTo>
                <a:cubicBezTo>
                  <a:pt x="4661217" y="6501703"/>
                  <a:pt x="4686250" y="6474957"/>
                  <a:pt x="4705920" y="6471615"/>
                </a:cubicBezTo>
                <a:close/>
                <a:moveTo>
                  <a:pt x="5323194" y="6465649"/>
                </a:moveTo>
                <a:cubicBezTo>
                  <a:pt x="5329751" y="6467947"/>
                  <a:pt x="5335711" y="6472544"/>
                  <a:pt x="5340479" y="6478673"/>
                </a:cubicBezTo>
                <a:cubicBezTo>
                  <a:pt x="5321405" y="6478673"/>
                  <a:pt x="5302330" y="6454155"/>
                  <a:pt x="5302330" y="6503191"/>
                </a:cubicBezTo>
                <a:cubicBezTo>
                  <a:pt x="5302330" y="6503191"/>
                  <a:pt x="5302330" y="6503191"/>
                  <a:pt x="5302330" y="6527703"/>
                </a:cubicBezTo>
                <a:cubicBezTo>
                  <a:pt x="5302330" y="6552220"/>
                  <a:pt x="5283259" y="6527703"/>
                  <a:pt x="5264185" y="6527703"/>
                </a:cubicBezTo>
                <a:cubicBezTo>
                  <a:pt x="5273723" y="6490931"/>
                  <a:pt x="5288026" y="6472547"/>
                  <a:pt x="5302330" y="6466414"/>
                </a:cubicBezTo>
                <a:cubicBezTo>
                  <a:pt x="5309485" y="6463351"/>
                  <a:pt x="5316638" y="6463351"/>
                  <a:pt x="5323194" y="6465649"/>
                </a:cubicBezTo>
                <a:close/>
                <a:moveTo>
                  <a:pt x="5382094" y="6454155"/>
                </a:moveTo>
                <a:lnTo>
                  <a:pt x="5382094" y="6471985"/>
                </a:lnTo>
                <a:lnTo>
                  <a:pt x="5340479" y="6471985"/>
                </a:lnTo>
                <a:close/>
                <a:moveTo>
                  <a:pt x="5264185" y="6454155"/>
                </a:moveTo>
                <a:cubicBezTo>
                  <a:pt x="5264185" y="6498732"/>
                  <a:pt x="5245691" y="6476443"/>
                  <a:pt x="5208699" y="6476443"/>
                </a:cubicBezTo>
                <a:cubicBezTo>
                  <a:pt x="5227193" y="6476443"/>
                  <a:pt x="5264185" y="6454155"/>
                  <a:pt x="5264185" y="6454155"/>
                </a:cubicBezTo>
                <a:close/>
                <a:moveTo>
                  <a:pt x="219303" y="6398219"/>
                </a:moveTo>
                <a:lnTo>
                  <a:pt x="212129" y="6426061"/>
                </a:lnTo>
                <a:cubicBezTo>
                  <a:pt x="212129" y="6401117"/>
                  <a:pt x="212129" y="6401117"/>
                  <a:pt x="212129" y="6401117"/>
                </a:cubicBezTo>
                <a:close/>
                <a:moveTo>
                  <a:pt x="5968580" y="6117390"/>
                </a:moveTo>
                <a:lnTo>
                  <a:pt x="5972289" y="6120989"/>
                </a:lnTo>
                <a:lnTo>
                  <a:pt x="5958937" y="6126745"/>
                </a:lnTo>
                <a:cubicBezTo>
                  <a:pt x="5958937" y="6126745"/>
                  <a:pt x="5963761" y="6120506"/>
                  <a:pt x="5968580" y="6117390"/>
                </a:cubicBezTo>
                <a:close/>
                <a:moveTo>
                  <a:pt x="5881463" y="6106479"/>
                </a:moveTo>
                <a:lnTo>
                  <a:pt x="5902273" y="6106479"/>
                </a:lnTo>
                <a:lnTo>
                  <a:pt x="5902273" y="6115396"/>
                </a:lnTo>
                <a:lnTo>
                  <a:pt x="5881463" y="6115396"/>
                </a:lnTo>
                <a:close/>
                <a:moveTo>
                  <a:pt x="5537825" y="5993785"/>
                </a:moveTo>
                <a:lnTo>
                  <a:pt x="5546816" y="5994210"/>
                </a:lnTo>
                <a:lnTo>
                  <a:pt x="5552173" y="5995982"/>
                </a:lnTo>
                <a:lnTo>
                  <a:pt x="5549272" y="5998389"/>
                </a:lnTo>
                <a:cubicBezTo>
                  <a:pt x="5543745" y="6002568"/>
                  <a:pt x="5539600" y="6003613"/>
                  <a:pt x="5537873" y="5994471"/>
                </a:cubicBezTo>
                <a:close/>
                <a:moveTo>
                  <a:pt x="5576293" y="5981673"/>
                </a:moveTo>
                <a:cubicBezTo>
                  <a:pt x="5576293" y="5981673"/>
                  <a:pt x="5576293" y="5981673"/>
                  <a:pt x="5576293" y="6003961"/>
                </a:cubicBezTo>
                <a:lnTo>
                  <a:pt x="5552173" y="5995982"/>
                </a:lnTo>
                <a:lnTo>
                  <a:pt x="5561861" y="5987941"/>
                </a:lnTo>
                <a:cubicBezTo>
                  <a:pt x="5566467" y="5984459"/>
                  <a:pt x="5571380" y="5981673"/>
                  <a:pt x="5576293" y="5981673"/>
                </a:cubicBezTo>
                <a:close/>
                <a:moveTo>
                  <a:pt x="5458384" y="5981673"/>
                </a:moveTo>
                <a:cubicBezTo>
                  <a:pt x="5458384" y="5981673"/>
                  <a:pt x="5458384" y="5981673"/>
                  <a:pt x="5536990" y="5981673"/>
                </a:cubicBezTo>
                <a:lnTo>
                  <a:pt x="5537825" y="5993785"/>
                </a:lnTo>
                <a:lnTo>
                  <a:pt x="5517338" y="5992817"/>
                </a:lnTo>
                <a:cubicBezTo>
                  <a:pt x="5497687" y="5992817"/>
                  <a:pt x="5478035" y="5992817"/>
                  <a:pt x="5458384" y="5981673"/>
                </a:cubicBezTo>
                <a:close/>
                <a:moveTo>
                  <a:pt x="5586919" y="5953438"/>
                </a:moveTo>
                <a:lnTo>
                  <a:pt x="5586591" y="5954510"/>
                </a:lnTo>
                <a:cubicBezTo>
                  <a:pt x="5583877" y="5959946"/>
                  <a:pt x="5580627" y="5961614"/>
                  <a:pt x="5576293" y="5954931"/>
                </a:cubicBezTo>
                <a:close/>
                <a:moveTo>
                  <a:pt x="5637848" y="5941930"/>
                </a:moveTo>
                <a:cubicBezTo>
                  <a:pt x="5641605" y="5940815"/>
                  <a:pt x="5646808" y="5941558"/>
                  <a:pt x="5652588" y="5943043"/>
                </a:cubicBezTo>
                <a:cubicBezTo>
                  <a:pt x="5664143" y="5946014"/>
                  <a:pt x="5678015" y="5951961"/>
                  <a:pt x="5687264" y="5951961"/>
                </a:cubicBezTo>
                <a:cubicBezTo>
                  <a:pt x="5687264" y="5999502"/>
                  <a:pt x="5650273" y="5951961"/>
                  <a:pt x="5631779" y="5999502"/>
                </a:cubicBezTo>
                <a:cubicBezTo>
                  <a:pt x="5631779" y="5999502"/>
                  <a:pt x="5631779" y="5999502"/>
                  <a:pt x="5631779" y="5975731"/>
                </a:cubicBezTo>
                <a:cubicBezTo>
                  <a:pt x="5631779" y="5975731"/>
                  <a:pt x="5631779" y="5975731"/>
                  <a:pt x="5631779" y="5951961"/>
                </a:cubicBezTo>
                <a:cubicBezTo>
                  <a:pt x="5631779" y="5946017"/>
                  <a:pt x="5634091" y="5943045"/>
                  <a:pt x="5637848" y="5941930"/>
                </a:cubicBezTo>
                <a:close/>
                <a:moveTo>
                  <a:pt x="5600676" y="5913561"/>
                </a:moveTo>
                <a:cubicBezTo>
                  <a:pt x="5603389" y="5911472"/>
                  <a:pt x="5606639" y="5914814"/>
                  <a:pt x="5610973" y="5928184"/>
                </a:cubicBezTo>
                <a:cubicBezTo>
                  <a:pt x="5610973" y="5928184"/>
                  <a:pt x="5606639" y="5941555"/>
                  <a:pt x="5600135" y="5951584"/>
                </a:cubicBezTo>
                <a:lnTo>
                  <a:pt x="5586919" y="5953438"/>
                </a:lnTo>
                <a:lnTo>
                  <a:pt x="5593633" y="5931531"/>
                </a:lnTo>
                <a:cubicBezTo>
                  <a:pt x="5595801" y="5923170"/>
                  <a:pt x="5597967" y="5915650"/>
                  <a:pt x="5600676" y="5913561"/>
                </a:cubicBezTo>
                <a:close/>
                <a:moveTo>
                  <a:pt x="5479193" y="5901443"/>
                </a:moveTo>
                <a:lnTo>
                  <a:pt x="5479193" y="5928190"/>
                </a:lnTo>
                <a:cubicBezTo>
                  <a:pt x="5479193" y="5928190"/>
                  <a:pt x="5479193" y="5928190"/>
                  <a:pt x="5458384" y="5928190"/>
                </a:cubicBezTo>
                <a:cubicBezTo>
                  <a:pt x="5458384" y="5901443"/>
                  <a:pt x="5479193" y="5901443"/>
                  <a:pt x="5479193" y="5901443"/>
                </a:cubicBezTo>
                <a:close/>
                <a:moveTo>
                  <a:pt x="5949086" y="5894339"/>
                </a:moveTo>
                <a:cubicBezTo>
                  <a:pt x="5951976" y="5893085"/>
                  <a:pt x="5955445" y="5894756"/>
                  <a:pt x="5960069" y="5901443"/>
                </a:cubicBezTo>
                <a:cubicBezTo>
                  <a:pt x="5978563" y="5928190"/>
                  <a:pt x="5960069" y="5928190"/>
                  <a:pt x="5941571" y="5954931"/>
                </a:cubicBezTo>
                <a:cubicBezTo>
                  <a:pt x="5941571" y="5954931"/>
                  <a:pt x="5941571" y="5954931"/>
                  <a:pt x="5923077" y="5928190"/>
                </a:cubicBezTo>
                <a:cubicBezTo>
                  <a:pt x="5936947" y="5928190"/>
                  <a:pt x="5940415" y="5898100"/>
                  <a:pt x="5949086" y="5894339"/>
                </a:cubicBezTo>
                <a:close/>
                <a:moveTo>
                  <a:pt x="5416770" y="5874696"/>
                </a:moveTo>
                <a:cubicBezTo>
                  <a:pt x="5416770" y="5874696"/>
                  <a:pt x="5416770" y="5874696"/>
                  <a:pt x="5437579" y="5874696"/>
                </a:cubicBezTo>
                <a:cubicBezTo>
                  <a:pt x="5437579" y="5874696"/>
                  <a:pt x="5437579" y="5874696"/>
                  <a:pt x="5437579" y="5901443"/>
                </a:cubicBezTo>
                <a:cubicBezTo>
                  <a:pt x="5437579" y="5901443"/>
                  <a:pt x="5437579" y="5901443"/>
                  <a:pt x="5416770" y="5901443"/>
                </a:cubicBezTo>
                <a:cubicBezTo>
                  <a:pt x="5416770" y="5901443"/>
                  <a:pt x="5416770" y="5901443"/>
                  <a:pt x="5416770" y="5874696"/>
                </a:cubicBezTo>
                <a:close/>
                <a:moveTo>
                  <a:pt x="5642796" y="5852500"/>
                </a:moveTo>
                <a:lnTo>
                  <a:pt x="5642184" y="5862813"/>
                </a:lnTo>
                <a:cubicBezTo>
                  <a:pt x="5642184" y="5877671"/>
                  <a:pt x="5642184" y="5889558"/>
                  <a:pt x="5631779" y="5877672"/>
                </a:cubicBezTo>
                <a:cubicBezTo>
                  <a:pt x="5631779" y="5877672"/>
                  <a:pt x="5631779" y="5877672"/>
                  <a:pt x="5640558" y="5857613"/>
                </a:cubicBezTo>
                <a:close/>
                <a:moveTo>
                  <a:pt x="6230198" y="5846621"/>
                </a:moveTo>
                <a:cubicBezTo>
                  <a:pt x="6232983" y="5845176"/>
                  <a:pt x="6236697" y="5846138"/>
                  <a:pt x="6240411" y="5848061"/>
                </a:cubicBezTo>
                <a:cubicBezTo>
                  <a:pt x="6247833" y="5851919"/>
                  <a:pt x="6255261" y="5859618"/>
                  <a:pt x="6255261" y="5859618"/>
                </a:cubicBezTo>
                <a:cubicBezTo>
                  <a:pt x="6255261" y="5859618"/>
                  <a:pt x="6255261" y="5859618"/>
                  <a:pt x="6225557" y="5859618"/>
                </a:cubicBezTo>
                <a:lnTo>
                  <a:pt x="6228272" y="5852017"/>
                </a:lnTo>
                <a:lnTo>
                  <a:pt x="6228925" y="5852369"/>
                </a:lnTo>
                <a:lnTo>
                  <a:pt x="6228472" y="5851454"/>
                </a:lnTo>
                <a:close/>
                <a:moveTo>
                  <a:pt x="6072253" y="5846613"/>
                </a:moveTo>
                <a:cubicBezTo>
                  <a:pt x="6076120" y="5848057"/>
                  <a:pt x="6080761" y="5851911"/>
                  <a:pt x="6086947" y="5859618"/>
                </a:cubicBezTo>
                <a:cubicBezTo>
                  <a:pt x="6086947" y="5859618"/>
                  <a:pt x="6062197" y="5859618"/>
                  <a:pt x="6062197" y="5890437"/>
                </a:cubicBezTo>
                <a:lnTo>
                  <a:pt x="6037443" y="5859618"/>
                </a:lnTo>
                <a:cubicBezTo>
                  <a:pt x="6049821" y="5859618"/>
                  <a:pt x="6056007" y="5851914"/>
                  <a:pt x="6062197" y="5848061"/>
                </a:cubicBezTo>
                <a:cubicBezTo>
                  <a:pt x="6065291" y="5846132"/>
                  <a:pt x="6068385" y="5845168"/>
                  <a:pt x="6072253" y="5846613"/>
                </a:cubicBezTo>
                <a:close/>
                <a:moveTo>
                  <a:pt x="4878329" y="5833489"/>
                </a:moveTo>
                <a:lnTo>
                  <a:pt x="4860648" y="5839144"/>
                </a:lnTo>
                <a:lnTo>
                  <a:pt x="4891209" y="5841783"/>
                </a:lnTo>
                <a:close/>
                <a:moveTo>
                  <a:pt x="5652588" y="5830125"/>
                </a:moveTo>
                <a:lnTo>
                  <a:pt x="5642796" y="5852500"/>
                </a:lnTo>
                <a:lnTo>
                  <a:pt x="5643484" y="5840897"/>
                </a:lnTo>
                <a:lnTo>
                  <a:pt x="5649075" y="5834282"/>
                </a:lnTo>
                <a:lnTo>
                  <a:pt x="5649738" y="5833937"/>
                </a:lnTo>
                <a:cubicBezTo>
                  <a:pt x="5650600" y="5833489"/>
                  <a:pt x="5650600" y="5833489"/>
                  <a:pt x="5650600" y="5833489"/>
                </a:cubicBezTo>
                <a:lnTo>
                  <a:pt x="5650145" y="5833016"/>
                </a:lnTo>
                <a:close/>
                <a:moveTo>
                  <a:pt x="5259165" y="5811431"/>
                </a:moveTo>
                <a:lnTo>
                  <a:pt x="5254119" y="5811981"/>
                </a:lnTo>
                <a:lnTo>
                  <a:pt x="5252857" y="5813397"/>
                </a:lnTo>
                <a:close/>
                <a:moveTo>
                  <a:pt x="5286484" y="5810443"/>
                </a:moveTo>
                <a:cubicBezTo>
                  <a:pt x="5279629" y="5810066"/>
                  <a:pt x="5271879" y="5813784"/>
                  <a:pt x="5263534" y="5818237"/>
                </a:cubicBezTo>
                <a:lnTo>
                  <a:pt x="5245979" y="5821095"/>
                </a:lnTo>
                <a:lnTo>
                  <a:pt x="5209298" y="5862168"/>
                </a:lnTo>
                <a:lnTo>
                  <a:pt x="5186239" y="5882148"/>
                </a:lnTo>
                <a:lnTo>
                  <a:pt x="5226127" y="5877313"/>
                </a:lnTo>
                <a:cubicBezTo>
                  <a:pt x="5240589" y="5821191"/>
                  <a:pt x="5244206" y="5877313"/>
                  <a:pt x="5261380" y="5887837"/>
                </a:cubicBezTo>
                <a:lnTo>
                  <a:pt x="5267091" y="5885175"/>
                </a:lnTo>
                <a:lnTo>
                  <a:pt x="5280643" y="5848061"/>
                </a:lnTo>
                <a:lnTo>
                  <a:pt x="5311859" y="5830395"/>
                </a:lnTo>
                <a:lnTo>
                  <a:pt x="5304065" y="5827155"/>
                </a:lnTo>
                <a:cubicBezTo>
                  <a:pt x="5299298" y="5815267"/>
                  <a:pt x="5293339" y="5810813"/>
                  <a:pt x="5286484" y="5810443"/>
                </a:cubicBezTo>
                <a:close/>
                <a:moveTo>
                  <a:pt x="7106736" y="5808253"/>
                </a:moveTo>
                <a:lnTo>
                  <a:pt x="7136445" y="5808253"/>
                </a:lnTo>
                <a:lnTo>
                  <a:pt x="7136445" y="5818529"/>
                </a:lnTo>
                <a:lnTo>
                  <a:pt x="7106736" y="5818529"/>
                </a:lnTo>
                <a:close/>
                <a:moveTo>
                  <a:pt x="5347203" y="5804810"/>
                </a:moveTo>
                <a:cubicBezTo>
                  <a:pt x="5347203" y="5804810"/>
                  <a:pt x="5347203" y="5804810"/>
                  <a:pt x="5343757" y="5808399"/>
                </a:cubicBezTo>
                <a:lnTo>
                  <a:pt x="5333109" y="5819467"/>
                </a:lnTo>
                <a:lnTo>
                  <a:pt x="5346981" y="5827155"/>
                </a:lnTo>
                <a:cubicBezTo>
                  <a:pt x="5351747" y="5830125"/>
                  <a:pt x="5355325" y="5830125"/>
                  <a:pt x="5357711" y="5823437"/>
                </a:cubicBezTo>
                <a:lnTo>
                  <a:pt x="5358777" y="5810330"/>
                </a:lnTo>
                <a:close/>
                <a:moveTo>
                  <a:pt x="5319627" y="5804810"/>
                </a:moveTo>
                <a:lnTo>
                  <a:pt x="5308792" y="5805995"/>
                </a:lnTo>
                <a:lnTo>
                  <a:pt x="5319627" y="5811998"/>
                </a:lnTo>
                <a:lnTo>
                  <a:pt x="5319627" y="5808399"/>
                </a:lnTo>
                <a:cubicBezTo>
                  <a:pt x="5319627" y="5804810"/>
                  <a:pt x="5319627" y="5804810"/>
                  <a:pt x="5319627" y="5804810"/>
                </a:cubicBezTo>
                <a:close/>
                <a:moveTo>
                  <a:pt x="5181717" y="5804810"/>
                </a:moveTo>
                <a:lnTo>
                  <a:pt x="5170843" y="5806225"/>
                </a:lnTo>
                <a:lnTo>
                  <a:pt x="5187895" y="5830125"/>
                </a:lnTo>
                <a:cubicBezTo>
                  <a:pt x="5187895" y="5830125"/>
                  <a:pt x="5187895" y="5830125"/>
                  <a:pt x="5178357" y="5830125"/>
                </a:cubicBezTo>
                <a:lnTo>
                  <a:pt x="5130255" y="5830125"/>
                </a:lnTo>
                <a:lnTo>
                  <a:pt x="5126559" y="5833489"/>
                </a:lnTo>
                <a:cubicBezTo>
                  <a:pt x="5098973" y="5862168"/>
                  <a:pt x="5043815" y="5833489"/>
                  <a:pt x="5043815" y="5862168"/>
                </a:cubicBezTo>
                <a:lnTo>
                  <a:pt x="5037826" y="5865312"/>
                </a:lnTo>
                <a:lnTo>
                  <a:pt x="5045331" y="5886668"/>
                </a:lnTo>
                <a:cubicBezTo>
                  <a:pt x="5052563" y="5889785"/>
                  <a:pt x="5062205" y="5889785"/>
                  <a:pt x="5071847" y="5902252"/>
                </a:cubicBezTo>
                <a:cubicBezTo>
                  <a:pt x="5071847" y="5902252"/>
                  <a:pt x="5071847" y="5902252"/>
                  <a:pt x="5071847" y="5877313"/>
                </a:cubicBezTo>
                <a:lnTo>
                  <a:pt x="5131553" y="5884551"/>
                </a:lnTo>
                <a:lnTo>
                  <a:pt x="5146813" y="5865307"/>
                </a:lnTo>
                <a:cubicBezTo>
                  <a:pt x="5181721" y="5853205"/>
                  <a:pt x="5243773" y="5869339"/>
                  <a:pt x="5181717" y="5804810"/>
                </a:cubicBezTo>
                <a:close/>
                <a:moveTo>
                  <a:pt x="6075663" y="5803384"/>
                </a:moveTo>
                <a:cubicBezTo>
                  <a:pt x="6075663" y="5830125"/>
                  <a:pt x="6096472" y="5776637"/>
                  <a:pt x="6096472" y="5830125"/>
                </a:cubicBezTo>
                <a:cubicBezTo>
                  <a:pt x="6096472" y="5830125"/>
                  <a:pt x="6096472" y="5830125"/>
                  <a:pt x="6075663" y="5830125"/>
                </a:cubicBezTo>
                <a:cubicBezTo>
                  <a:pt x="6075663" y="5830125"/>
                  <a:pt x="6075663" y="5830125"/>
                  <a:pt x="6075663" y="5803384"/>
                </a:cubicBezTo>
                <a:close/>
                <a:moveTo>
                  <a:pt x="6420275" y="5777434"/>
                </a:moveTo>
                <a:cubicBezTo>
                  <a:pt x="6420275" y="5777434"/>
                  <a:pt x="6420275" y="5777434"/>
                  <a:pt x="6473083" y="5828800"/>
                </a:cubicBezTo>
                <a:cubicBezTo>
                  <a:pt x="6446681" y="5828800"/>
                  <a:pt x="6420275" y="5828800"/>
                  <a:pt x="6393874" y="5803114"/>
                </a:cubicBezTo>
                <a:close/>
                <a:moveTo>
                  <a:pt x="6918623" y="5746616"/>
                </a:moveTo>
                <a:cubicBezTo>
                  <a:pt x="6918623" y="5746616"/>
                  <a:pt x="6918623" y="5746616"/>
                  <a:pt x="6888919" y="5808253"/>
                </a:cubicBezTo>
                <a:cubicBezTo>
                  <a:pt x="6829514" y="5777440"/>
                  <a:pt x="6888919" y="5746616"/>
                  <a:pt x="6918623" y="5746616"/>
                </a:cubicBezTo>
                <a:close/>
                <a:moveTo>
                  <a:pt x="7463171" y="5715798"/>
                </a:moveTo>
                <a:lnTo>
                  <a:pt x="7463171" y="5777434"/>
                </a:lnTo>
                <a:lnTo>
                  <a:pt x="7383963" y="5746616"/>
                </a:lnTo>
                <a:close/>
                <a:moveTo>
                  <a:pt x="6997827" y="5715798"/>
                </a:moveTo>
                <a:cubicBezTo>
                  <a:pt x="6997827" y="5715798"/>
                  <a:pt x="6997827" y="5715798"/>
                  <a:pt x="7077031" y="5715798"/>
                </a:cubicBezTo>
                <a:cubicBezTo>
                  <a:pt x="7050631" y="5715798"/>
                  <a:pt x="7024225" y="5746616"/>
                  <a:pt x="6997827" y="5715798"/>
                </a:cubicBezTo>
                <a:close/>
                <a:moveTo>
                  <a:pt x="6753603" y="5713748"/>
                </a:moveTo>
                <a:cubicBezTo>
                  <a:pt x="6697498" y="5771274"/>
                  <a:pt x="6809709" y="5771274"/>
                  <a:pt x="6809709" y="5771274"/>
                </a:cubicBezTo>
                <a:cubicBezTo>
                  <a:pt x="6781657" y="5828800"/>
                  <a:pt x="6753603" y="5742511"/>
                  <a:pt x="6725551" y="5771274"/>
                </a:cubicBezTo>
                <a:cubicBezTo>
                  <a:pt x="6725551" y="5800037"/>
                  <a:pt x="6697498" y="5800037"/>
                  <a:pt x="6697498" y="5800037"/>
                </a:cubicBezTo>
                <a:cubicBezTo>
                  <a:pt x="6697498" y="5800037"/>
                  <a:pt x="6697498" y="5800037"/>
                  <a:pt x="6669445" y="5800037"/>
                </a:cubicBezTo>
                <a:cubicBezTo>
                  <a:pt x="6669445" y="5800037"/>
                  <a:pt x="6669445" y="5800037"/>
                  <a:pt x="6725551" y="5742511"/>
                </a:cubicBezTo>
                <a:cubicBezTo>
                  <a:pt x="6725551" y="5742511"/>
                  <a:pt x="6725551" y="5742511"/>
                  <a:pt x="6753603" y="5713748"/>
                </a:cubicBezTo>
                <a:close/>
                <a:moveTo>
                  <a:pt x="7770093" y="5684985"/>
                </a:moveTo>
                <a:cubicBezTo>
                  <a:pt x="7770093" y="5684985"/>
                  <a:pt x="7770093" y="5715804"/>
                  <a:pt x="7770093" y="5746616"/>
                </a:cubicBezTo>
                <a:cubicBezTo>
                  <a:pt x="7770093" y="5746616"/>
                  <a:pt x="7770093" y="5746616"/>
                  <a:pt x="7710689" y="5746616"/>
                </a:cubicBezTo>
                <a:cubicBezTo>
                  <a:pt x="7740393" y="5746616"/>
                  <a:pt x="7770093" y="5715804"/>
                  <a:pt x="7770093" y="5684985"/>
                </a:cubicBezTo>
                <a:close/>
                <a:moveTo>
                  <a:pt x="6641392" y="5684985"/>
                </a:moveTo>
                <a:cubicBezTo>
                  <a:pt x="6669445" y="5684985"/>
                  <a:pt x="6697498" y="5713748"/>
                  <a:pt x="6725551" y="5742511"/>
                </a:cubicBezTo>
                <a:cubicBezTo>
                  <a:pt x="6669445" y="5742511"/>
                  <a:pt x="6697498" y="5713748"/>
                  <a:pt x="6641392" y="5684985"/>
                </a:cubicBezTo>
                <a:close/>
                <a:moveTo>
                  <a:pt x="7552276" y="5664438"/>
                </a:moveTo>
                <a:cubicBezTo>
                  <a:pt x="7581981" y="5691836"/>
                  <a:pt x="7552276" y="5719229"/>
                  <a:pt x="7581981" y="5719229"/>
                </a:cubicBezTo>
                <a:cubicBezTo>
                  <a:pt x="7581981" y="5719229"/>
                  <a:pt x="7552276" y="5746616"/>
                  <a:pt x="7552276" y="5719229"/>
                </a:cubicBezTo>
                <a:cubicBezTo>
                  <a:pt x="7552276" y="5719229"/>
                  <a:pt x="7552276" y="5719229"/>
                  <a:pt x="7552276" y="5664438"/>
                </a:cubicBezTo>
                <a:close/>
                <a:moveTo>
                  <a:pt x="6859219" y="5664438"/>
                </a:moveTo>
                <a:cubicBezTo>
                  <a:pt x="6859219" y="5690124"/>
                  <a:pt x="6834464" y="5715804"/>
                  <a:pt x="6809709" y="5690124"/>
                </a:cubicBezTo>
                <a:cubicBezTo>
                  <a:pt x="6809709" y="5664438"/>
                  <a:pt x="6834464" y="5664438"/>
                  <a:pt x="6859219" y="5664438"/>
                </a:cubicBezTo>
                <a:close/>
                <a:moveTo>
                  <a:pt x="7220595" y="5633620"/>
                </a:moveTo>
                <a:cubicBezTo>
                  <a:pt x="7220595" y="5633620"/>
                  <a:pt x="7220595" y="5633620"/>
                  <a:pt x="7245349" y="5664438"/>
                </a:cubicBezTo>
                <a:cubicBezTo>
                  <a:pt x="7245349" y="5664438"/>
                  <a:pt x="7245349" y="5664438"/>
                  <a:pt x="7220595" y="5664438"/>
                </a:cubicBezTo>
                <a:cubicBezTo>
                  <a:pt x="7220595" y="5664438"/>
                  <a:pt x="7195845" y="5633620"/>
                  <a:pt x="7220595" y="5633620"/>
                </a:cubicBezTo>
                <a:close/>
                <a:moveTo>
                  <a:pt x="6620625" y="5614473"/>
                </a:moveTo>
                <a:cubicBezTo>
                  <a:pt x="6630968" y="5614473"/>
                  <a:pt x="6637862" y="5621479"/>
                  <a:pt x="6637862" y="5635490"/>
                </a:cubicBezTo>
                <a:cubicBezTo>
                  <a:pt x="6637862" y="5635490"/>
                  <a:pt x="6665443" y="5635490"/>
                  <a:pt x="6693029" y="5635490"/>
                </a:cubicBezTo>
                <a:cubicBezTo>
                  <a:pt x="6693029" y="5635490"/>
                  <a:pt x="6720605" y="5635490"/>
                  <a:pt x="6720605" y="5635490"/>
                </a:cubicBezTo>
                <a:cubicBezTo>
                  <a:pt x="6665443" y="5691522"/>
                  <a:pt x="6637862" y="5607468"/>
                  <a:pt x="6582699" y="5635490"/>
                </a:cubicBezTo>
                <a:cubicBezTo>
                  <a:pt x="6596492" y="5621479"/>
                  <a:pt x="6610283" y="5614473"/>
                  <a:pt x="6620625" y="5614473"/>
                </a:cubicBezTo>
                <a:close/>
                <a:moveTo>
                  <a:pt x="6312542" y="5604048"/>
                </a:moveTo>
                <a:cubicBezTo>
                  <a:pt x="6312542" y="5632727"/>
                  <a:pt x="6312542" y="5632727"/>
                  <a:pt x="6312542" y="5632727"/>
                </a:cubicBezTo>
                <a:lnTo>
                  <a:pt x="6308148" y="5630823"/>
                </a:lnTo>
                <a:lnTo>
                  <a:pt x="6307047" y="5624213"/>
                </a:lnTo>
                <a:cubicBezTo>
                  <a:pt x="6307371" y="5617940"/>
                  <a:pt x="6309094" y="5611218"/>
                  <a:pt x="6312542" y="5604048"/>
                </a:cubicBezTo>
                <a:close/>
                <a:moveTo>
                  <a:pt x="7027531" y="5602801"/>
                </a:moveTo>
                <a:lnTo>
                  <a:pt x="7057236" y="5602801"/>
                </a:lnTo>
                <a:lnTo>
                  <a:pt x="7057236" y="5613078"/>
                </a:lnTo>
                <a:lnTo>
                  <a:pt x="7027531" y="5613078"/>
                </a:lnTo>
                <a:close/>
                <a:moveTo>
                  <a:pt x="6888919" y="5602801"/>
                </a:moveTo>
                <a:lnTo>
                  <a:pt x="6918623" y="5602801"/>
                </a:lnTo>
                <a:cubicBezTo>
                  <a:pt x="6948323" y="5602801"/>
                  <a:pt x="6888919" y="5633625"/>
                  <a:pt x="6888919" y="5602801"/>
                </a:cubicBezTo>
                <a:close/>
                <a:moveTo>
                  <a:pt x="6229795" y="5575364"/>
                </a:moveTo>
                <a:lnTo>
                  <a:pt x="6249734" y="5594367"/>
                </a:lnTo>
                <a:lnTo>
                  <a:pt x="6250599" y="5575364"/>
                </a:lnTo>
                <a:close/>
                <a:moveTo>
                  <a:pt x="7552276" y="5571983"/>
                </a:moveTo>
                <a:cubicBezTo>
                  <a:pt x="7552276" y="5571983"/>
                  <a:pt x="7552276" y="5571983"/>
                  <a:pt x="7581981" y="5571983"/>
                </a:cubicBezTo>
                <a:cubicBezTo>
                  <a:pt x="7581981" y="5571983"/>
                  <a:pt x="7581981" y="5571983"/>
                  <a:pt x="7581981" y="5602801"/>
                </a:cubicBezTo>
                <a:lnTo>
                  <a:pt x="7552276" y="5602801"/>
                </a:lnTo>
                <a:cubicBezTo>
                  <a:pt x="7552276" y="5602801"/>
                  <a:pt x="7552276" y="5571983"/>
                  <a:pt x="7552276" y="5571983"/>
                </a:cubicBezTo>
                <a:close/>
                <a:moveTo>
                  <a:pt x="6690901" y="5551436"/>
                </a:moveTo>
                <a:cubicBezTo>
                  <a:pt x="6690901" y="5551436"/>
                  <a:pt x="6720605" y="5551436"/>
                  <a:pt x="6750305" y="5551436"/>
                </a:cubicBezTo>
                <a:cubicBezTo>
                  <a:pt x="6750305" y="5571983"/>
                  <a:pt x="6690901" y="5551436"/>
                  <a:pt x="6690901" y="5551436"/>
                </a:cubicBezTo>
                <a:close/>
                <a:moveTo>
                  <a:pt x="6527542" y="5551436"/>
                </a:moveTo>
                <a:cubicBezTo>
                  <a:pt x="6555119" y="5579457"/>
                  <a:pt x="6499957" y="5663500"/>
                  <a:pt x="6582699" y="5635490"/>
                </a:cubicBezTo>
                <a:cubicBezTo>
                  <a:pt x="6582699" y="5635490"/>
                  <a:pt x="6582699" y="5635490"/>
                  <a:pt x="6582699" y="5691522"/>
                </a:cubicBezTo>
                <a:cubicBezTo>
                  <a:pt x="6555119" y="5663500"/>
                  <a:pt x="6527542" y="5691522"/>
                  <a:pt x="6527542" y="5691522"/>
                </a:cubicBezTo>
                <a:cubicBezTo>
                  <a:pt x="6499957" y="5691522"/>
                  <a:pt x="6499957" y="5691522"/>
                  <a:pt x="6499957" y="5719538"/>
                </a:cubicBezTo>
                <a:cubicBezTo>
                  <a:pt x="6527542" y="5803580"/>
                  <a:pt x="6582699" y="5691522"/>
                  <a:pt x="6637862" y="5719538"/>
                </a:cubicBezTo>
                <a:cubicBezTo>
                  <a:pt x="6582699" y="5719538"/>
                  <a:pt x="6610285" y="5747548"/>
                  <a:pt x="6610285" y="5775570"/>
                </a:cubicBezTo>
                <a:cubicBezTo>
                  <a:pt x="6610285" y="5775570"/>
                  <a:pt x="6610285" y="5775570"/>
                  <a:pt x="6637862" y="5803580"/>
                </a:cubicBezTo>
                <a:cubicBezTo>
                  <a:pt x="6610285" y="5803580"/>
                  <a:pt x="6610285" y="5831602"/>
                  <a:pt x="6582699" y="5859613"/>
                </a:cubicBezTo>
                <a:cubicBezTo>
                  <a:pt x="6582699" y="5831602"/>
                  <a:pt x="6637862" y="5803580"/>
                  <a:pt x="6582699" y="5775570"/>
                </a:cubicBezTo>
                <a:cubicBezTo>
                  <a:pt x="6555119" y="5775570"/>
                  <a:pt x="6527542" y="5775570"/>
                  <a:pt x="6527542" y="5803580"/>
                </a:cubicBezTo>
                <a:cubicBezTo>
                  <a:pt x="6527542" y="5831602"/>
                  <a:pt x="6527542" y="5831602"/>
                  <a:pt x="6555119" y="5859613"/>
                </a:cubicBezTo>
                <a:cubicBezTo>
                  <a:pt x="6555119" y="5859613"/>
                  <a:pt x="6555119" y="5859613"/>
                  <a:pt x="6527542" y="5859613"/>
                </a:cubicBezTo>
                <a:cubicBezTo>
                  <a:pt x="6499957" y="5859613"/>
                  <a:pt x="6527542" y="5803580"/>
                  <a:pt x="6499957" y="5803580"/>
                </a:cubicBezTo>
                <a:cubicBezTo>
                  <a:pt x="6499957" y="5803580"/>
                  <a:pt x="6527542" y="5803580"/>
                  <a:pt x="6527542" y="5775570"/>
                </a:cubicBezTo>
                <a:cubicBezTo>
                  <a:pt x="6527542" y="5775570"/>
                  <a:pt x="6527542" y="5775570"/>
                  <a:pt x="6472375" y="5747548"/>
                </a:cubicBezTo>
                <a:cubicBezTo>
                  <a:pt x="6499957" y="5719538"/>
                  <a:pt x="6472375" y="5719538"/>
                  <a:pt x="6472375" y="5691522"/>
                </a:cubicBezTo>
                <a:cubicBezTo>
                  <a:pt x="6417213" y="5663500"/>
                  <a:pt x="6334469" y="5635490"/>
                  <a:pt x="6362047" y="5579457"/>
                </a:cubicBezTo>
                <a:cubicBezTo>
                  <a:pt x="6389632" y="5579457"/>
                  <a:pt x="6389632" y="5607468"/>
                  <a:pt x="6417213" y="5635490"/>
                </a:cubicBezTo>
                <a:cubicBezTo>
                  <a:pt x="6444789" y="5579457"/>
                  <a:pt x="6472375" y="5579457"/>
                  <a:pt x="6527542" y="5551436"/>
                </a:cubicBezTo>
                <a:close/>
                <a:moveTo>
                  <a:pt x="6641392" y="5520623"/>
                </a:moveTo>
                <a:cubicBezTo>
                  <a:pt x="6641392" y="5520623"/>
                  <a:pt x="6641392" y="5546303"/>
                  <a:pt x="6671101" y="5546303"/>
                </a:cubicBezTo>
                <a:cubicBezTo>
                  <a:pt x="6671101" y="5546303"/>
                  <a:pt x="6671101" y="5546303"/>
                  <a:pt x="6611692" y="5571989"/>
                </a:cubicBezTo>
                <a:cubicBezTo>
                  <a:pt x="6581987" y="5546303"/>
                  <a:pt x="6641392" y="5546303"/>
                  <a:pt x="6641392" y="5520623"/>
                </a:cubicBezTo>
                <a:close/>
                <a:moveTo>
                  <a:pt x="6364169" y="5458987"/>
                </a:moveTo>
                <a:lnTo>
                  <a:pt x="6390567" y="5458987"/>
                </a:lnTo>
                <a:cubicBezTo>
                  <a:pt x="6390567" y="5458987"/>
                  <a:pt x="6390567" y="5489810"/>
                  <a:pt x="6390567" y="5489810"/>
                </a:cubicBezTo>
                <a:cubicBezTo>
                  <a:pt x="6390567" y="5489810"/>
                  <a:pt x="6390567" y="5489810"/>
                  <a:pt x="6443374" y="5489810"/>
                </a:cubicBezTo>
                <a:cubicBezTo>
                  <a:pt x="6443374" y="5489810"/>
                  <a:pt x="6443374" y="5489810"/>
                  <a:pt x="6443374" y="5551441"/>
                </a:cubicBezTo>
                <a:cubicBezTo>
                  <a:pt x="6416977" y="5551441"/>
                  <a:pt x="6390567" y="5520629"/>
                  <a:pt x="6364169" y="5489810"/>
                </a:cubicBezTo>
                <a:cubicBezTo>
                  <a:pt x="6364169" y="5489810"/>
                  <a:pt x="6364169" y="5489810"/>
                  <a:pt x="6364169" y="5458987"/>
                </a:cubicBezTo>
                <a:close/>
                <a:moveTo>
                  <a:pt x="6641401" y="5407621"/>
                </a:moveTo>
                <a:lnTo>
                  <a:pt x="6671101" y="5458987"/>
                </a:lnTo>
                <a:lnTo>
                  <a:pt x="6611692" y="5458987"/>
                </a:lnTo>
                <a:close/>
                <a:moveTo>
                  <a:pt x="5931964" y="5385945"/>
                </a:moveTo>
                <a:lnTo>
                  <a:pt x="5933733" y="5401489"/>
                </a:lnTo>
                <a:lnTo>
                  <a:pt x="5957365" y="5402376"/>
                </a:lnTo>
                <a:close/>
                <a:moveTo>
                  <a:pt x="6720601" y="5376808"/>
                </a:moveTo>
                <a:cubicBezTo>
                  <a:pt x="6747828" y="5402488"/>
                  <a:pt x="6802283" y="5376808"/>
                  <a:pt x="6829514" y="5376808"/>
                </a:cubicBezTo>
                <a:cubicBezTo>
                  <a:pt x="6802283" y="5428174"/>
                  <a:pt x="6747828" y="5402488"/>
                  <a:pt x="6720601" y="5402488"/>
                </a:cubicBezTo>
                <a:cubicBezTo>
                  <a:pt x="6720601" y="5402488"/>
                  <a:pt x="6720601" y="5402488"/>
                  <a:pt x="6720601" y="5376808"/>
                </a:cubicBezTo>
                <a:close/>
                <a:moveTo>
                  <a:pt x="6690901" y="5345984"/>
                </a:moveTo>
                <a:lnTo>
                  <a:pt x="6720605" y="5345984"/>
                </a:lnTo>
                <a:lnTo>
                  <a:pt x="6671101" y="5376808"/>
                </a:lnTo>
                <a:close/>
                <a:moveTo>
                  <a:pt x="6560772" y="5345923"/>
                </a:moveTo>
                <a:cubicBezTo>
                  <a:pt x="6560772" y="5345923"/>
                  <a:pt x="6560772" y="5345923"/>
                  <a:pt x="6588353" y="5345923"/>
                </a:cubicBezTo>
                <a:cubicBezTo>
                  <a:pt x="6560772" y="5374601"/>
                  <a:pt x="6560772" y="5374601"/>
                  <a:pt x="6560772" y="5403280"/>
                </a:cubicBezTo>
                <a:cubicBezTo>
                  <a:pt x="6560772" y="5403280"/>
                  <a:pt x="6560772" y="5403280"/>
                  <a:pt x="6533191" y="5403280"/>
                </a:cubicBezTo>
                <a:lnTo>
                  <a:pt x="6511743" y="5358670"/>
                </a:lnTo>
                <a:close/>
                <a:moveTo>
                  <a:pt x="6505614" y="5345923"/>
                </a:moveTo>
                <a:lnTo>
                  <a:pt x="6511743" y="5358670"/>
                </a:lnTo>
                <a:lnTo>
                  <a:pt x="6494578" y="5363129"/>
                </a:lnTo>
                <a:close/>
                <a:moveTo>
                  <a:pt x="31102" y="5319619"/>
                </a:moveTo>
                <a:cubicBezTo>
                  <a:pt x="33811" y="5318366"/>
                  <a:pt x="35978" y="5319201"/>
                  <a:pt x="38145" y="5320872"/>
                </a:cubicBezTo>
                <a:cubicBezTo>
                  <a:pt x="42479" y="5324213"/>
                  <a:pt x="46818" y="5330901"/>
                  <a:pt x="55486" y="5330901"/>
                </a:cubicBezTo>
                <a:cubicBezTo>
                  <a:pt x="38145" y="5330901"/>
                  <a:pt x="38145" y="5357642"/>
                  <a:pt x="20805" y="5357642"/>
                </a:cubicBezTo>
                <a:cubicBezTo>
                  <a:pt x="20805" y="5357642"/>
                  <a:pt x="20805" y="5357642"/>
                  <a:pt x="20805" y="5330901"/>
                </a:cubicBezTo>
                <a:cubicBezTo>
                  <a:pt x="25141" y="5324216"/>
                  <a:pt x="28393" y="5320873"/>
                  <a:pt x="31102" y="5319619"/>
                </a:cubicBezTo>
                <a:close/>
                <a:moveTo>
                  <a:pt x="5823077" y="5252609"/>
                </a:moveTo>
                <a:lnTo>
                  <a:pt x="5821757" y="5253979"/>
                </a:lnTo>
                <a:lnTo>
                  <a:pt x="5823947" y="5253732"/>
                </a:lnTo>
                <a:close/>
                <a:moveTo>
                  <a:pt x="388291" y="5251783"/>
                </a:moveTo>
                <a:cubicBezTo>
                  <a:pt x="393600" y="5249180"/>
                  <a:pt x="365278" y="5301183"/>
                  <a:pt x="365278" y="5280383"/>
                </a:cubicBezTo>
                <a:cubicBezTo>
                  <a:pt x="365278" y="5304154"/>
                  <a:pt x="346784" y="5304154"/>
                  <a:pt x="346784" y="5280383"/>
                </a:cubicBezTo>
                <a:cubicBezTo>
                  <a:pt x="346784" y="5256613"/>
                  <a:pt x="365278" y="5280383"/>
                  <a:pt x="383776" y="5256613"/>
                </a:cubicBezTo>
                <a:cubicBezTo>
                  <a:pt x="386088" y="5253641"/>
                  <a:pt x="387533" y="5252155"/>
                  <a:pt x="388291" y="5251783"/>
                </a:cubicBezTo>
                <a:close/>
                <a:moveTo>
                  <a:pt x="6563815" y="5247842"/>
                </a:moveTo>
                <a:cubicBezTo>
                  <a:pt x="6569616" y="5249046"/>
                  <a:pt x="6575803" y="5252255"/>
                  <a:pt x="6581992" y="5258674"/>
                </a:cubicBezTo>
                <a:cubicBezTo>
                  <a:pt x="6581992" y="5258674"/>
                  <a:pt x="6581992" y="5258674"/>
                  <a:pt x="6581992" y="5284359"/>
                </a:cubicBezTo>
                <a:cubicBezTo>
                  <a:pt x="6581992" y="5284359"/>
                  <a:pt x="6581992" y="5284359"/>
                  <a:pt x="6532487" y="5258674"/>
                </a:cubicBezTo>
                <a:cubicBezTo>
                  <a:pt x="6532487" y="5258674"/>
                  <a:pt x="6538674" y="5252255"/>
                  <a:pt x="6547958" y="5249043"/>
                </a:cubicBezTo>
                <a:cubicBezTo>
                  <a:pt x="6552600" y="5247439"/>
                  <a:pt x="6558014" y="5246638"/>
                  <a:pt x="6563815" y="5247842"/>
                </a:cubicBezTo>
                <a:close/>
                <a:moveTo>
                  <a:pt x="5843667" y="5231197"/>
                </a:moveTo>
                <a:lnTo>
                  <a:pt x="5842379" y="5232539"/>
                </a:lnTo>
                <a:lnTo>
                  <a:pt x="5888978" y="5237177"/>
                </a:lnTo>
                <a:lnTo>
                  <a:pt x="5885033" y="5234785"/>
                </a:lnTo>
                <a:cubicBezTo>
                  <a:pt x="5871245" y="5231197"/>
                  <a:pt x="5857456" y="5231197"/>
                  <a:pt x="5843667" y="5231197"/>
                </a:cubicBezTo>
                <a:close/>
                <a:moveTo>
                  <a:pt x="6277267" y="5228883"/>
                </a:moveTo>
                <a:cubicBezTo>
                  <a:pt x="6304769" y="5228883"/>
                  <a:pt x="6304769" y="5286409"/>
                  <a:pt x="6304769" y="5286409"/>
                </a:cubicBezTo>
                <a:cubicBezTo>
                  <a:pt x="6304769" y="5286409"/>
                  <a:pt x="6304769" y="5286409"/>
                  <a:pt x="6277267" y="5315172"/>
                </a:cubicBezTo>
                <a:cubicBezTo>
                  <a:pt x="6277267" y="5315172"/>
                  <a:pt x="6277267" y="5315172"/>
                  <a:pt x="6277267" y="5228883"/>
                </a:cubicBezTo>
                <a:close/>
                <a:moveTo>
                  <a:pt x="5784363" y="5225699"/>
                </a:moveTo>
                <a:lnTo>
                  <a:pt x="5784363" y="5232842"/>
                </a:lnTo>
                <a:lnTo>
                  <a:pt x="5764537" y="5232842"/>
                </a:lnTo>
                <a:lnTo>
                  <a:pt x="5749727" y="5245679"/>
                </a:lnTo>
                <a:lnTo>
                  <a:pt x="5768505" y="5259965"/>
                </a:lnTo>
                <a:lnTo>
                  <a:pt x="5816087" y="5254619"/>
                </a:lnTo>
                <a:lnTo>
                  <a:pt x="5816087" y="5243562"/>
                </a:lnTo>
                <a:lnTo>
                  <a:pt x="5805051" y="5229287"/>
                </a:lnTo>
                <a:close/>
                <a:moveTo>
                  <a:pt x="5953987" y="5202518"/>
                </a:moveTo>
                <a:cubicBezTo>
                  <a:pt x="5981569" y="5202518"/>
                  <a:pt x="5981569" y="5202518"/>
                  <a:pt x="5981569" y="5202518"/>
                </a:cubicBezTo>
                <a:lnTo>
                  <a:pt x="5981569" y="5231197"/>
                </a:lnTo>
                <a:cubicBezTo>
                  <a:pt x="5981569" y="5231197"/>
                  <a:pt x="5981569" y="5231197"/>
                  <a:pt x="5953987" y="5231197"/>
                </a:cubicBezTo>
                <a:cubicBezTo>
                  <a:pt x="5953987" y="5231197"/>
                  <a:pt x="5953987" y="5231197"/>
                  <a:pt x="5953987" y="5202518"/>
                </a:cubicBezTo>
                <a:close/>
                <a:moveTo>
                  <a:pt x="6720605" y="5171357"/>
                </a:moveTo>
                <a:cubicBezTo>
                  <a:pt x="6720605" y="5202175"/>
                  <a:pt x="6695851" y="5232999"/>
                  <a:pt x="6671101" y="5263812"/>
                </a:cubicBezTo>
                <a:cubicBezTo>
                  <a:pt x="6671101" y="5263812"/>
                  <a:pt x="6671101" y="5232999"/>
                  <a:pt x="6671101" y="5202175"/>
                </a:cubicBezTo>
                <a:cubicBezTo>
                  <a:pt x="6695851" y="5202175"/>
                  <a:pt x="6695851" y="5202175"/>
                  <a:pt x="6720605" y="5171357"/>
                </a:cubicBezTo>
                <a:close/>
                <a:moveTo>
                  <a:pt x="6562187" y="5171357"/>
                </a:moveTo>
                <a:cubicBezTo>
                  <a:pt x="6562187" y="5171357"/>
                  <a:pt x="6588585" y="5202175"/>
                  <a:pt x="6588585" y="5202175"/>
                </a:cubicBezTo>
                <a:cubicBezTo>
                  <a:pt x="6588585" y="5202175"/>
                  <a:pt x="6588585" y="5202175"/>
                  <a:pt x="6614995" y="5171357"/>
                </a:cubicBezTo>
                <a:cubicBezTo>
                  <a:pt x="6614995" y="5171357"/>
                  <a:pt x="6614995" y="5171357"/>
                  <a:pt x="6641392" y="5202175"/>
                </a:cubicBezTo>
                <a:cubicBezTo>
                  <a:pt x="6614995" y="5232994"/>
                  <a:pt x="6588585" y="5171357"/>
                  <a:pt x="6562187" y="5232994"/>
                </a:cubicBezTo>
                <a:cubicBezTo>
                  <a:pt x="6562187" y="5202175"/>
                  <a:pt x="6562187" y="5202175"/>
                  <a:pt x="6562187" y="5171357"/>
                </a:cubicBezTo>
                <a:close/>
                <a:moveTo>
                  <a:pt x="6502779" y="5171357"/>
                </a:moveTo>
                <a:cubicBezTo>
                  <a:pt x="6502779" y="5171357"/>
                  <a:pt x="6473083" y="5202175"/>
                  <a:pt x="6473083" y="5232994"/>
                </a:cubicBezTo>
                <a:cubicBezTo>
                  <a:pt x="6473083" y="5232994"/>
                  <a:pt x="6443374" y="5202175"/>
                  <a:pt x="6443374" y="5202175"/>
                </a:cubicBezTo>
                <a:cubicBezTo>
                  <a:pt x="6443374" y="5171357"/>
                  <a:pt x="6473083" y="5171357"/>
                  <a:pt x="6502779" y="5171357"/>
                </a:cubicBezTo>
                <a:close/>
                <a:moveTo>
                  <a:pt x="6364174" y="5171357"/>
                </a:moveTo>
                <a:cubicBezTo>
                  <a:pt x="6393874" y="5171357"/>
                  <a:pt x="6423579" y="5232999"/>
                  <a:pt x="6393874" y="5263812"/>
                </a:cubicBezTo>
                <a:cubicBezTo>
                  <a:pt x="6364174" y="5232999"/>
                  <a:pt x="6334469" y="5202175"/>
                  <a:pt x="6364174" y="5171357"/>
                </a:cubicBezTo>
                <a:close/>
                <a:moveTo>
                  <a:pt x="464689" y="5152607"/>
                </a:moveTo>
                <a:lnTo>
                  <a:pt x="478560" y="5152607"/>
                </a:lnTo>
                <a:lnTo>
                  <a:pt x="478560" y="5179354"/>
                </a:lnTo>
                <a:lnTo>
                  <a:pt x="464689" y="5179354"/>
                </a:lnTo>
                <a:close/>
                <a:moveTo>
                  <a:pt x="5937611" y="5137540"/>
                </a:moveTo>
                <a:cubicBezTo>
                  <a:pt x="5924683" y="5141573"/>
                  <a:pt x="5919510" y="5173839"/>
                  <a:pt x="5898821" y="5173839"/>
                </a:cubicBezTo>
                <a:cubicBezTo>
                  <a:pt x="5898821" y="5202518"/>
                  <a:pt x="5926407" y="5231197"/>
                  <a:pt x="5953987" y="5231197"/>
                </a:cubicBezTo>
                <a:cubicBezTo>
                  <a:pt x="5953987" y="5231197"/>
                  <a:pt x="5953987" y="5231197"/>
                  <a:pt x="5957435" y="5234785"/>
                </a:cubicBezTo>
                <a:lnTo>
                  <a:pt x="5967225" y="5244960"/>
                </a:lnTo>
                <a:lnTo>
                  <a:pt x="6055365" y="5253732"/>
                </a:lnTo>
                <a:lnTo>
                  <a:pt x="6070665" y="5214153"/>
                </a:lnTo>
                <a:lnTo>
                  <a:pt x="6057833" y="5200738"/>
                </a:lnTo>
                <a:lnTo>
                  <a:pt x="5981569" y="5186643"/>
                </a:lnTo>
                <a:lnTo>
                  <a:pt x="5981569" y="5202518"/>
                </a:lnTo>
                <a:lnTo>
                  <a:pt x="5980157" y="5186384"/>
                </a:lnTo>
                <a:lnTo>
                  <a:pt x="5939653" y="5178899"/>
                </a:lnTo>
                <a:cubicBezTo>
                  <a:pt x="5939653" y="5141482"/>
                  <a:pt x="5950501" y="5174221"/>
                  <a:pt x="5964058" y="5171885"/>
                </a:cubicBezTo>
                <a:lnTo>
                  <a:pt x="5973639" y="5159755"/>
                </a:lnTo>
                <a:lnTo>
                  <a:pt x="5953987" y="5145160"/>
                </a:lnTo>
                <a:cubicBezTo>
                  <a:pt x="5947092" y="5137989"/>
                  <a:pt x="5941921" y="5136196"/>
                  <a:pt x="5937611" y="5137540"/>
                </a:cubicBezTo>
                <a:close/>
                <a:moveTo>
                  <a:pt x="131776" y="5108030"/>
                </a:moveTo>
                <a:cubicBezTo>
                  <a:pt x="131776" y="5108030"/>
                  <a:pt x="131776" y="5108030"/>
                  <a:pt x="152585" y="5108030"/>
                </a:cubicBezTo>
                <a:cubicBezTo>
                  <a:pt x="152585" y="5130318"/>
                  <a:pt x="152585" y="5130318"/>
                  <a:pt x="152585" y="5152607"/>
                </a:cubicBezTo>
                <a:cubicBezTo>
                  <a:pt x="131776" y="5152607"/>
                  <a:pt x="131776" y="5108030"/>
                  <a:pt x="131776" y="5108030"/>
                </a:cubicBezTo>
                <a:close/>
                <a:moveTo>
                  <a:pt x="402270" y="5081289"/>
                </a:moveTo>
                <a:cubicBezTo>
                  <a:pt x="402270" y="5081289"/>
                  <a:pt x="402270" y="5081289"/>
                  <a:pt x="423075" y="5108036"/>
                </a:cubicBezTo>
                <a:cubicBezTo>
                  <a:pt x="423075" y="5108036"/>
                  <a:pt x="423075" y="5108036"/>
                  <a:pt x="402270" y="5108036"/>
                </a:cubicBezTo>
                <a:cubicBezTo>
                  <a:pt x="381461" y="5108036"/>
                  <a:pt x="402270" y="5081289"/>
                  <a:pt x="402270" y="5081289"/>
                </a:cubicBezTo>
                <a:close/>
                <a:moveTo>
                  <a:pt x="5876924" y="5075965"/>
                </a:moveTo>
                <a:lnTo>
                  <a:pt x="5878139" y="5077043"/>
                </a:lnTo>
                <a:cubicBezTo>
                  <a:pt x="5881586" y="5082420"/>
                  <a:pt x="5883309" y="5088694"/>
                  <a:pt x="5882448" y="5095415"/>
                </a:cubicBezTo>
                <a:lnTo>
                  <a:pt x="5880253" y="5099541"/>
                </a:lnTo>
                <a:lnTo>
                  <a:pt x="5875553" y="5090934"/>
                </a:lnTo>
                <a:close/>
                <a:moveTo>
                  <a:pt x="5898821" y="5030440"/>
                </a:moveTo>
                <a:cubicBezTo>
                  <a:pt x="5898821" y="5030440"/>
                  <a:pt x="5885032" y="5044779"/>
                  <a:pt x="5878138" y="5062703"/>
                </a:cubicBezTo>
                <a:lnTo>
                  <a:pt x="5876924" y="5075965"/>
                </a:lnTo>
                <a:lnTo>
                  <a:pt x="5863488" y="5064048"/>
                </a:lnTo>
                <a:cubicBezTo>
                  <a:pt x="5857456" y="5060911"/>
                  <a:pt x="5850562" y="5059119"/>
                  <a:pt x="5843667" y="5059119"/>
                </a:cubicBezTo>
                <a:cubicBezTo>
                  <a:pt x="5843667" y="5059119"/>
                  <a:pt x="5843667" y="5059119"/>
                  <a:pt x="5898821" y="5030440"/>
                </a:cubicBezTo>
                <a:close/>
                <a:moveTo>
                  <a:pt x="6671101" y="5027542"/>
                </a:moveTo>
                <a:lnTo>
                  <a:pt x="6690901" y="5027542"/>
                </a:lnTo>
                <a:lnTo>
                  <a:pt x="6690901" y="5037819"/>
                </a:lnTo>
                <a:lnTo>
                  <a:pt x="6671101" y="5037819"/>
                </a:lnTo>
                <a:close/>
                <a:moveTo>
                  <a:pt x="6557242" y="5027542"/>
                </a:moveTo>
                <a:cubicBezTo>
                  <a:pt x="6557242" y="5027542"/>
                  <a:pt x="6557242" y="5027542"/>
                  <a:pt x="6581992" y="5027542"/>
                </a:cubicBezTo>
                <a:cubicBezTo>
                  <a:pt x="6581992" y="5027542"/>
                  <a:pt x="6581992" y="5027542"/>
                  <a:pt x="6581992" y="5058361"/>
                </a:cubicBezTo>
                <a:cubicBezTo>
                  <a:pt x="6581992" y="5027542"/>
                  <a:pt x="6532487" y="5058361"/>
                  <a:pt x="6557242" y="5027542"/>
                </a:cubicBezTo>
                <a:close/>
                <a:moveTo>
                  <a:pt x="5997507" y="5010533"/>
                </a:moveTo>
                <a:lnTo>
                  <a:pt x="5966457" y="5025594"/>
                </a:lnTo>
                <a:lnTo>
                  <a:pt x="5975561" y="5032681"/>
                </a:lnTo>
                <a:cubicBezTo>
                  <a:pt x="6016403" y="5046798"/>
                  <a:pt x="6023209" y="5039739"/>
                  <a:pt x="6023209" y="5025611"/>
                </a:cubicBezTo>
                <a:lnTo>
                  <a:pt x="6023545" y="5023162"/>
                </a:lnTo>
                <a:close/>
                <a:moveTo>
                  <a:pt x="7951578" y="5003249"/>
                </a:moveTo>
                <a:cubicBezTo>
                  <a:pt x="7956108" y="5001996"/>
                  <a:pt x="7959129" y="5002831"/>
                  <a:pt x="7961143" y="5004502"/>
                </a:cubicBezTo>
                <a:cubicBezTo>
                  <a:pt x="7965167" y="5007843"/>
                  <a:pt x="7965167" y="5014531"/>
                  <a:pt x="7965167" y="5014531"/>
                </a:cubicBezTo>
                <a:cubicBezTo>
                  <a:pt x="7965167" y="5014531"/>
                  <a:pt x="7965167" y="5014531"/>
                  <a:pt x="7965167" y="5041272"/>
                </a:cubicBezTo>
                <a:cubicBezTo>
                  <a:pt x="7965167" y="5041272"/>
                  <a:pt x="7965167" y="5041272"/>
                  <a:pt x="7932959" y="5041272"/>
                </a:cubicBezTo>
                <a:cubicBezTo>
                  <a:pt x="7932959" y="5041272"/>
                  <a:pt x="7932959" y="5041272"/>
                  <a:pt x="7932959" y="5014531"/>
                </a:cubicBezTo>
                <a:cubicBezTo>
                  <a:pt x="7941009" y="5007846"/>
                  <a:pt x="7947048" y="5004503"/>
                  <a:pt x="7951578" y="5003249"/>
                </a:cubicBezTo>
                <a:close/>
                <a:moveTo>
                  <a:pt x="5881360" y="4983419"/>
                </a:moveTo>
                <a:lnTo>
                  <a:pt x="5887320" y="4985238"/>
                </a:lnTo>
                <a:lnTo>
                  <a:pt x="5884211" y="4985588"/>
                </a:lnTo>
                <a:close/>
                <a:moveTo>
                  <a:pt x="6093933" y="4979349"/>
                </a:moveTo>
                <a:cubicBezTo>
                  <a:pt x="6113218" y="4979349"/>
                  <a:pt x="6113218" y="4979349"/>
                  <a:pt x="6113218" y="4979349"/>
                </a:cubicBezTo>
                <a:lnTo>
                  <a:pt x="6108395" y="4985588"/>
                </a:lnTo>
                <a:close/>
                <a:moveTo>
                  <a:pt x="5870179" y="4974913"/>
                </a:moveTo>
                <a:lnTo>
                  <a:pt x="5881360" y="4983419"/>
                </a:lnTo>
                <a:lnTo>
                  <a:pt x="5871856" y="4980518"/>
                </a:lnTo>
                <a:cubicBezTo>
                  <a:pt x="5862515" y="4979349"/>
                  <a:pt x="5852873" y="4979349"/>
                  <a:pt x="5843231" y="4979349"/>
                </a:cubicBezTo>
                <a:cubicBezTo>
                  <a:pt x="5843231" y="4991822"/>
                  <a:pt x="5842025" y="4996499"/>
                  <a:pt x="5839915" y="4996499"/>
                </a:cubicBezTo>
                <a:lnTo>
                  <a:pt x="5832475" y="4987211"/>
                </a:lnTo>
                <a:lnTo>
                  <a:pt x="5795399" y="5034023"/>
                </a:lnTo>
                <a:cubicBezTo>
                  <a:pt x="5774713" y="5051948"/>
                  <a:pt x="5760925" y="5073455"/>
                  <a:pt x="5788501" y="5116476"/>
                </a:cubicBezTo>
                <a:cubicBezTo>
                  <a:pt x="5788501" y="5116476"/>
                  <a:pt x="5788501" y="5116476"/>
                  <a:pt x="5871245" y="5116476"/>
                </a:cubicBezTo>
                <a:lnTo>
                  <a:pt x="5880253" y="5099541"/>
                </a:lnTo>
                <a:lnTo>
                  <a:pt x="5882986" y="5104545"/>
                </a:lnTo>
                <a:cubicBezTo>
                  <a:pt x="5886756" y="5108858"/>
                  <a:pt x="5891927" y="5112891"/>
                  <a:pt x="5898821" y="5116476"/>
                </a:cubicBezTo>
                <a:cubicBezTo>
                  <a:pt x="5926407" y="5116476"/>
                  <a:pt x="5953987" y="5116476"/>
                  <a:pt x="5981569" y="5087797"/>
                </a:cubicBezTo>
                <a:cubicBezTo>
                  <a:pt x="5981569" y="5116476"/>
                  <a:pt x="5981569" y="5145160"/>
                  <a:pt x="5981569" y="5145160"/>
                </a:cubicBezTo>
                <a:cubicBezTo>
                  <a:pt x="6009155" y="5145160"/>
                  <a:pt x="6036731" y="5145160"/>
                  <a:pt x="6036731" y="5145160"/>
                </a:cubicBezTo>
                <a:lnTo>
                  <a:pt x="6043075" y="5153954"/>
                </a:lnTo>
                <a:lnTo>
                  <a:pt x="6093933" y="5153954"/>
                </a:lnTo>
                <a:cubicBezTo>
                  <a:pt x="6093933" y="5129010"/>
                  <a:pt x="6074649" y="5129010"/>
                  <a:pt x="6055365" y="5129010"/>
                </a:cubicBezTo>
                <a:cubicBezTo>
                  <a:pt x="6055365" y="5129010"/>
                  <a:pt x="6055365" y="5129010"/>
                  <a:pt x="6057776" y="5122777"/>
                </a:cubicBezTo>
                <a:lnTo>
                  <a:pt x="6066069" y="5101325"/>
                </a:lnTo>
                <a:lnTo>
                  <a:pt x="6037443" y="5089173"/>
                </a:lnTo>
                <a:lnTo>
                  <a:pt x="6069791" y="5091689"/>
                </a:lnTo>
                <a:lnTo>
                  <a:pt x="6074649" y="5079127"/>
                </a:lnTo>
                <a:cubicBezTo>
                  <a:pt x="6055365" y="5054183"/>
                  <a:pt x="6036080" y="5079127"/>
                  <a:pt x="6016795" y="5079127"/>
                </a:cubicBezTo>
                <a:lnTo>
                  <a:pt x="6023995" y="5060506"/>
                </a:lnTo>
                <a:lnTo>
                  <a:pt x="5978965" y="5057395"/>
                </a:lnTo>
                <a:lnTo>
                  <a:pt x="5974985" y="5054183"/>
                </a:lnTo>
                <a:lnTo>
                  <a:pt x="5939653" y="5054183"/>
                </a:lnTo>
                <a:cubicBezTo>
                  <a:pt x="5930011" y="5016766"/>
                  <a:pt x="5915548" y="4998058"/>
                  <a:pt x="5898674" y="4988703"/>
                </a:cubicBezTo>
                <a:lnTo>
                  <a:pt x="5887320" y="4985238"/>
                </a:lnTo>
                <a:lnTo>
                  <a:pt x="5903701" y="4983393"/>
                </a:lnTo>
                <a:lnTo>
                  <a:pt x="5895379" y="4976660"/>
                </a:lnTo>
                <a:close/>
                <a:moveTo>
                  <a:pt x="5920369" y="4954411"/>
                </a:moveTo>
                <a:cubicBezTo>
                  <a:pt x="5920369" y="4954411"/>
                  <a:pt x="5920369" y="4954411"/>
                  <a:pt x="5939653" y="4954411"/>
                </a:cubicBezTo>
                <a:cubicBezTo>
                  <a:pt x="5939653" y="4979349"/>
                  <a:pt x="5939653" y="4979349"/>
                  <a:pt x="5939653" y="4979349"/>
                </a:cubicBezTo>
                <a:cubicBezTo>
                  <a:pt x="5920369" y="4954411"/>
                  <a:pt x="5920369" y="4954411"/>
                  <a:pt x="5920369" y="4954411"/>
                </a:cubicBezTo>
                <a:close/>
                <a:moveTo>
                  <a:pt x="7546483" y="4943213"/>
                </a:moveTo>
                <a:lnTo>
                  <a:pt x="7610894" y="4943213"/>
                </a:lnTo>
                <a:lnTo>
                  <a:pt x="7610894" y="4969960"/>
                </a:lnTo>
                <a:close/>
                <a:moveTo>
                  <a:pt x="427951" y="4926148"/>
                </a:moveTo>
                <a:lnTo>
                  <a:pt x="421559" y="4931454"/>
                </a:lnTo>
                <a:lnTo>
                  <a:pt x="424163" y="4931567"/>
                </a:lnTo>
                <a:close/>
                <a:moveTo>
                  <a:pt x="5928368" y="4914871"/>
                </a:moveTo>
                <a:lnTo>
                  <a:pt x="5926407" y="4915719"/>
                </a:lnTo>
                <a:lnTo>
                  <a:pt x="5929430" y="4916242"/>
                </a:lnTo>
                <a:close/>
                <a:moveTo>
                  <a:pt x="6611692" y="4914540"/>
                </a:moveTo>
                <a:lnTo>
                  <a:pt x="6611692" y="4945358"/>
                </a:lnTo>
                <a:cubicBezTo>
                  <a:pt x="6611692" y="4945358"/>
                  <a:pt x="6611692" y="4945358"/>
                  <a:pt x="6581987" y="4945358"/>
                </a:cubicBezTo>
                <a:cubicBezTo>
                  <a:pt x="6581987" y="4945358"/>
                  <a:pt x="6581987" y="4914540"/>
                  <a:pt x="6611692" y="4914540"/>
                </a:cubicBezTo>
                <a:close/>
                <a:moveTo>
                  <a:pt x="6311367" y="4914540"/>
                </a:moveTo>
                <a:cubicBezTo>
                  <a:pt x="6311367" y="4971044"/>
                  <a:pt x="6367473" y="4999290"/>
                  <a:pt x="6395525" y="4971044"/>
                </a:cubicBezTo>
                <a:cubicBezTo>
                  <a:pt x="6395525" y="4971044"/>
                  <a:pt x="6395525" y="4971044"/>
                  <a:pt x="6423579" y="4971044"/>
                </a:cubicBezTo>
                <a:cubicBezTo>
                  <a:pt x="6395525" y="5027542"/>
                  <a:pt x="6339419" y="4971044"/>
                  <a:pt x="6283314" y="4999290"/>
                </a:cubicBezTo>
                <a:cubicBezTo>
                  <a:pt x="6283314" y="4999290"/>
                  <a:pt x="6283314" y="4999290"/>
                  <a:pt x="6279805" y="4995758"/>
                </a:cubicBezTo>
                <a:lnTo>
                  <a:pt x="6272081" y="4987981"/>
                </a:lnTo>
                <a:lnTo>
                  <a:pt x="6290671" y="5027801"/>
                </a:lnTo>
                <a:lnTo>
                  <a:pt x="6228247" y="5027801"/>
                </a:lnTo>
                <a:lnTo>
                  <a:pt x="6269862" y="5001054"/>
                </a:lnTo>
                <a:lnTo>
                  <a:pt x="6249057" y="4983224"/>
                </a:lnTo>
                <a:lnTo>
                  <a:pt x="6267359" y="4983224"/>
                </a:lnTo>
                <a:lnTo>
                  <a:pt x="6255261" y="4971044"/>
                </a:lnTo>
                <a:cubicBezTo>
                  <a:pt x="6283314" y="4971044"/>
                  <a:pt x="6311367" y="4971044"/>
                  <a:pt x="6311367" y="4942792"/>
                </a:cubicBezTo>
                <a:cubicBezTo>
                  <a:pt x="6311367" y="4942792"/>
                  <a:pt x="6311367" y="4942792"/>
                  <a:pt x="6311367" y="4914540"/>
                </a:cubicBezTo>
                <a:close/>
                <a:moveTo>
                  <a:pt x="478560" y="4902995"/>
                </a:moveTo>
                <a:lnTo>
                  <a:pt x="478560" y="4929736"/>
                </a:lnTo>
                <a:cubicBezTo>
                  <a:pt x="464689" y="4956483"/>
                  <a:pt x="464689" y="4902995"/>
                  <a:pt x="478560" y="4902995"/>
                </a:cubicBezTo>
                <a:close/>
                <a:moveTo>
                  <a:pt x="445042" y="4901714"/>
                </a:moveTo>
                <a:cubicBezTo>
                  <a:pt x="445042" y="4901714"/>
                  <a:pt x="445042" y="4901714"/>
                  <a:pt x="464693" y="4927186"/>
                </a:cubicBezTo>
                <a:cubicBezTo>
                  <a:pt x="445042" y="4978131"/>
                  <a:pt x="425390" y="4901714"/>
                  <a:pt x="425390" y="4952659"/>
                </a:cubicBezTo>
                <a:cubicBezTo>
                  <a:pt x="410654" y="4971763"/>
                  <a:pt x="395913" y="4947885"/>
                  <a:pt x="389465" y="4966984"/>
                </a:cubicBezTo>
                <a:lnTo>
                  <a:pt x="387450" y="4988806"/>
                </a:lnTo>
                <a:lnTo>
                  <a:pt x="433827" y="4978878"/>
                </a:lnTo>
                <a:cubicBezTo>
                  <a:pt x="448690" y="4966142"/>
                  <a:pt x="463557" y="4953406"/>
                  <a:pt x="493284" y="4966136"/>
                </a:cubicBezTo>
                <a:cubicBezTo>
                  <a:pt x="463557" y="4966136"/>
                  <a:pt x="433827" y="4991608"/>
                  <a:pt x="433827" y="5017080"/>
                </a:cubicBezTo>
                <a:lnTo>
                  <a:pt x="377830" y="5015991"/>
                </a:lnTo>
                <a:lnTo>
                  <a:pt x="374418" y="5021112"/>
                </a:lnTo>
                <a:lnTo>
                  <a:pt x="370652" y="5015851"/>
                </a:lnTo>
                <a:lnTo>
                  <a:pt x="272058" y="5013930"/>
                </a:lnTo>
                <a:lnTo>
                  <a:pt x="269192" y="5018883"/>
                </a:lnTo>
                <a:cubicBezTo>
                  <a:pt x="261822" y="5031619"/>
                  <a:pt x="251996" y="5044355"/>
                  <a:pt x="232344" y="5057086"/>
                </a:cubicBezTo>
                <a:cubicBezTo>
                  <a:pt x="232344" y="5057086"/>
                  <a:pt x="232344" y="5057086"/>
                  <a:pt x="232344" y="5050718"/>
                </a:cubicBezTo>
                <a:lnTo>
                  <a:pt x="232344" y="5026464"/>
                </a:lnTo>
                <a:lnTo>
                  <a:pt x="223358" y="5029440"/>
                </a:lnTo>
                <a:lnTo>
                  <a:pt x="212693" y="5057086"/>
                </a:lnTo>
                <a:cubicBezTo>
                  <a:pt x="212693" y="5057086"/>
                  <a:pt x="212693" y="5057086"/>
                  <a:pt x="212693" y="5082558"/>
                </a:cubicBezTo>
                <a:cubicBezTo>
                  <a:pt x="212693" y="5082558"/>
                  <a:pt x="212693" y="5082558"/>
                  <a:pt x="193041" y="5108030"/>
                </a:cubicBezTo>
                <a:cubicBezTo>
                  <a:pt x="193041" y="5108030"/>
                  <a:pt x="193041" y="5108030"/>
                  <a:pt x="193041" y="5057086"/>
                </a:cubicBezTo>
                <a:cubicBezTo>
                  <a:pt x="193041" y="5057086"/>
                  <a:pt x="193041" y="5057086"/>
                  <a:pt x="173390" y="5057086"/>
                </a:cubicBezTo>
                <a:lnTo>
                  <a:pt x="187633" y="5041267"/>
                </a:lnTo>
                <a:lnTo>
                  <a:pt x="106807" y="5068019"/>
                </a:lnTo>
                <a:cubicBezTo>
                  <a:pt x="106807" y="5042553"/>
                  <a:pt x="166264" y="5017080"/>
                  <a:pt x="166264" y="4991608"/>
                </a:cubicBezTo>
                <a:cubicBezTo>
                  <a:pt x="195991" y="4966136"/>
                  <a:pt x="225726" y="4889725"/>
                  <a:pt x="285182" y="4915197"/>
                </a:cubicBezTo>
                <a:lnTo>
                  <a:pt x="270494" y="4940366"/>
                </a:lnTo>
                <a:lnTo>
                  <a:pt x="270494" y="4956483"/>
                </a:lnTo>
                <a:lnTo>
                  <a:pt x="265120" y="4949576"/>
                </a:lnTo>
                <a:lnTo>
                  <a:pt x="255452" y="4966136"/>
                </a:lnTo>
                <a:cubicBezTo>
                  <a:pt x="270319" y="4978872"/>
                  <a:pt x="300045" y="4972504"/>
                  <a:pt x="326058" y="4969326"/>
                </a:cubicBezTo>
                <a:lnTo>
                  <a:pt x="347435" y="4979187"/>
                </a:lnTo>
                <a:lnTo>
                  <a:pt x="346784" y="4978131"/>
                </a:lnTo>
                <a:cubicBezTo>
                  <a:pt x="351699" y="4952659"/>
                  <a:pt x="359065" y="4939928"/>
                  <a:pt x="367664" y="4933959"/>
                </a:cubicBezTo>
                <a:lnTo>
                  <a:pt x="375191" y="4933004"/>
                </a:lnTo>
                <a:lnTo>
                  <a:pt x="375191" y="4916472"/>
                </a:lnTo>
                <a:cubicBezTo>
                  <a:pt x="375191" y="4903101"/>
                  <a:pt x="383243" y="4903101"/>
                  <a:pt x="391299" y="4909784"/>
                </a:cubicBezTo>
                <a:lnTo>
                  <a:pt x="401326" y="4930601"/>
                </a:lnTo>
                <a:lnTo>
                  <a:pt x="407399" y="4930859"/>
                </a:lnTo>
                <a:lnTo>
                  <a:pt x="407399" y="4916466"/>
                </a:lnTo>
                <a:lnTo>
                  <a:pt x="434722" y="4916466"/>
                </a:lnTo>
                <a:close/>
                <a:moveTo>
                  <a:pt x="7245887" y="4889725"/>
                </a:moveTo>
                <a:lnTo>
                  <a:pt x="7278099" y="4889725"/>
                </a:lnTo>
                <a:lnTo>
                  <a:pt x="7278099" y="4898642"/>
                </a:lnTo>
                <a:lnTo>
                  <a:pt x="7245887" y="4898642"/>
                </a:lnTo>
                <a:close/>
                <a:moveTo>
                  <a:pt x="6225561" y="4883722"/>
                </a:moveTo>
                <a:lnTo>
                  <a:pt x="6225561" y="4914546"/>
                </a:lnTo>
                <a:cubicBezTo>
                  <a:pt x="6225561" y="4914546"/>
                  <a:pt x="6225561" y="4914546"/>
                  <a:pt x="6195857" y="4914546"/>
                </a:cubicBezTo>
                <a:cubicBezTo>
                  <a:pt x="6195857" y="4883722"/>
                  <a:pt x="6225561" y="4883722"/>
                  <a:pt x="6225561" y="4883722"/>
                </a:cubicBezTo>
                <a:close/>
                <a:moveTo>
                  <a:pt x="6228247" y="4876248"/>
                </a:moveTo>
                <a:lnTo>
                  <a:pt x="6249057" y="4876248"/>
                </a:lnTo>
                <a:lnTo>
                  <a:pt x="6249057" y="4902995"/>
                </a:lnTo>
                <a:close/>
                <a:moveTo>
                  <a:pt x="5881463" y="4868667"/>
                </a:moveTo>
                <a:lnTo>
                  <a:pt x="5874691" y="4872693"/>
                </a:lnTo>
                <a:cubicBezTo>
                  <a:pt x="5871245" y="4879864"/>
                  <a:pt x="5871245" y="4887035"/>
                  <a:pt x="5871245" y="4887035"/>
                </a:cubicBezTo>
                <a:cubicBezTo>
                  <a:pt x="5871245" y="4887035"/>
                  <a:pt x="5871245" y="4915719"/>
                  <a:pt x="5871245" y="4915719"/>
                </a:cubicBezTo>
                <a:cubicBezTo>
                  <a:pt x="5843667" y="4915719"/>
                  <a:pt x="5843667" y="4887035"/>
                  <a:pt x="5816087" y="4915719"/>
                </a:cubicBezTo>
                <a:cubicBezTo>
                  <a:pt x="5843667" y="4944398"/>
                  <a:pt x="5898821" y="4973077"/>
                  <a:pt x="5926407" y="4973077"/>
                </a:cubicBezTo>
                <a:lnTo>
                  <a:pt x="5931588" y="4980259"/>
                </a:lnTo>
                <a:lnTo>
                  <a:pt x="5939653" y="4979349"/>
                </a:lnTo>
                <a:cubicBezTo>
                  <a:pt x="5958937" y="5004294"/>
                  <a:pt x="5958937" y="4979349"/>
                  <a:pt x="5958937" y="4954411"/>
                </a:cubicBezTo>
                <a:lnTo>
                  <a:pt x="5939199" y="4928877"/>
                </a:lnTo>
                <a:lnTo>
                  <a:pt x="5926407" y="4944398"/>
                </a:lnTo>
                <a:cubicBezTo>
                  <a:pt x="5926407" y="4944398"/>
                  <a:pt x="5926407" y="4944398"/>
                  <a:pt x="5898821" y="4915719"/>
                </a:cubicBezTo>
                <a:lnTo>
                  <a:pt x="5898821" y="4876248"/>
                </a:lnTo>
                <a:lnTo>
                  <a:pt x="5881463" y="4876248"/>
                </a:lnTo>
                <a:close/>
                <a:moveTo>
                  <a:pt x="5898821" y="4858351"/>
                </a:moveTo>
                <a:lnTo>
                  <a:pt x="5898707" y="4858418"/>
                </a:lnTo>
                <a:lnTo>
                  <a:pt x="5898821" y="4858418"/>
                </a:lnTo>
                <a:close/>
                <a:moveTo>
                  <a:pt x="8139487" y="4830891"/>
                </a:moveTo>
                <a:lnTo>
                  <a:pt x="8139487" y="4843368"/>
                </a:lnTo>
                <a:lnTo>
                  <a:pt x="8131139" y="4834406"/>
                </a:lnTo>
                <a:close/>
                <a:moveTo>
                  <a:pt x="140233" y="4820390"/>
                </a:moveTo>
                <a:cubicBezTo>
                  <a:pt x="143484" y="4821643"/>
                  <a:pt x="147384" y="4824986"/>
                  <a:pt x="152585" y="4831671"/>
                </a:cubicBezTo>
                <a:cubicBezTo>
                  <a:pt x="131780" y="4831671"/>
                  <a:pt x="131780" y="4858418"/>
                  <a:pt x="110971" y="4831671"/>
                </a:cubicBezTo>
                <a:cubicBezTo>
                  <a:pt x="121378" y="4831671"/>
                  <a:pt x="126577" y="4824989"/>
                  <a:pt x="131780" y="4821642"/>
                </a:cubicBezTo>
                <a:cubicBezTo>
                  <a:pt x="134382" y="4819971"/>
                  <a:pt x="136983" y="4819136"/>
                  <a:pt x="140233" y="4820390"/>
                </a:cubicBezTo>
                <a:close/>
                <a:moveTo>
                  <a:pt x="8139487" y="4818407"/>
                </a:moveTo>
                <a:cubicBezTo>
                  <a:pt x="8139487" y="4818407"/>
                  <a:pt x="8139487" y="4818407"/>
                  <a:pt x="8169139" y="4818407"/>
                </a:cubicBezTo>
                <a:lnTo>
                  <a:pt x="8139487" y="4830891"/>
                </a:lnTo>
                <a:close/>
                <a:moveTo>
                  <a:pt x="7871231" y="4818407"/>
                </a:moveTo>
                <a:cubicBezTo>
                  <a:pt x="7871231" y="4818407"/>
                  <a:pt x="7871231" y="4845154"/>
                  <a:pt x="7900755" y="4845154"/>
                </a:cubicBezTo>
                <a:cubicBezTo>
                  <a:pt x="7900755" y="4845154"/>
                  <a:pt x="7871231" y="4845154"/>
                  <a:pt x="7871231" y="4871896"/>
                </a:cubicBezTo>
                <a:cubicBezTo>
                  <a:pt x="7871231" y="4845154"/>
                  <a:pt x="7841713" y="4845154"/>
                  <a:pt x="7841713" y="4845154"/>
                </a:cubicBezTo>
                <a:cubicBezTo>
                  <a:pt x="7871231" y="4845154"/>
                  <a:pt x="7871231" y="4818407"/>
                  <a:pt x="7871231" y="4818407"/>
                </a:cubicBezTo>
                <a:close/>
                <a:moveTo>
                  <a:pt x="383776" y="4784130"/>
                </a:moveTo>
                <a:cubicBezTo>
                  <a:pt x="383776" y="4784130"/>
                  <a:pt x="383776" y="4784130"/>
                  <a:pt x="402270" y="4807900"/>
                </a:cubicBezTo>
                <a:cubicBezTo>
                  <a:pt x="383776" y="4807900"/>
                  <a:pt x="402270" y="4831677"/>
                  <a:pt x="383776" y="4855448"/>
                </a:cubicBezTo>
                <a:cubicBezTo>
                  <a:pt x="346784" y="4855448"/>
                  <a:pt x="328291" y="4855448"/>
                  <a:pt x="309793" y="4902995"/>
                </a:cubicBezTo>
                <a:cubicBezTo>
                  <a:pt x="309793" y="4902995"/>
                  <a:pt x="291299" y="4879218"/>
                  <a:pt x="309793" y="4879218"/>
                </a:cubicBezTo>
                <a:cubicBezTo>
                  <a:pt x="328291" y="4902995"/>
                  <a:pt x="309793" y="4831677"/>
                  <a:pt x="328291" y="4807900"/>
                </a:cubicBezTo>
                <a:lnTo>
                  <a:pt x="331982" y="4802711"/>
                </a:lnTo>
                <a:lnTo>
                  <a:pt x="339285" y="4799945"/>
                </a:lnTo>
                <a:lnTo>
                  <a:pt x="342161" y="4801217"/>
                </a:lnTo>
                <a:cubicBezTo>
                  <a:pt x="356031" y="4816819"/>
                  <a:pt x="369903" y="4879221"/>
                  <a:pt x="383776" y="4807900"/>
                </a:cubicBezTo>
                <a:cubicBezTo>
                  <a:pt x="383776" y="4807900"/>
                  <a:pt x="383776" y="4807900"/>
                  <a:pt x="383776" y="4784130"/>
                </a:cubicBezTo>
                <a:close/>
                <a:moveTo>
                  <a:pt x="7428395" y="4747089"/>
                </a:moveTo>
                <a:cubicBezTo>
                  <a:pt x="7428395" y="4747089"/>
                  <a:pt x="7428395" y="4747089"/>
                  <a:pt x="7514279" y="4747089"/>
                </a:cubicBezTo>
                <a:cubicBezTo>
                  <a:pt x="7485654" y="4764919"/>
                  <a:pt x="7457020" y="4747089"/>
                  <a:pt x="7428395" y="4764919"/>
                </a:cubicBezTo>
                <a:cubicBezTo>
                  <a:pt x="7428395" y="4747089"/>
                  <a:pt x="7428395" y="4747089"/>
                  <a:pt x="7428395" y="4747089"/>
                </a:cubicBezTo>
                <a:close/>
                <a:moveTo>
                  <a:pt x="7668790" y="4738453"/>
                </a:moveTo>
                <a:cubicBezTo>
                  <a:pt x="7746620" y="4735723"/>
                  <a:pt x="7824456" y="4790326"/>
                  <a:pt x="7902285" y="4768485"/>
                </a:cubicBezTo>
                <a:cubicBezTo>
                  <a:pt x="7902285" y="4818407"/>
                  <a:pt x="7961585" y="4793446"/>
                  <a:pt x="7991236" y="4793446"/>
                </a:cubicBezTo>
                <a:cubicBezTo>
                  <a:pt x="7991236" y="4818407"/>
                  <a:pt x="7991236" y="4818407"/>
                  <a:pt x="7991236" y="4818407"/>
                </a:cubicBezTo>
                <a:cubicBezTo>
                  <a:pt x="7991236" y="4818407"/>
                  <a:pt x="8020884" y="4818407"/>
                  <a:pt x="8020884" y="4793446"/>
                </a:cubicBezTo>
                <a:cubicBezTo>
                  <a:pt x="8043125" y="4849607"/>
                  <a:pt x="8082045" y="4807491"/>
                  <a:pt x="8112619" y="4814510"/>
                </a:cubicBezTo>
                <a:lnTo>
                  <a:pt x="8131139" y="4834406"/>
                </a:lnTo>
                <a:lnTo>
                  <a:pt x="8109841" y="4843368"/>
                </a:lnTo>
                <a:cubicBezTo>
                  <a:pt x="8109841" y="4843368"/>
                  <a:pt x="8109841" y="4843368"/>
                  <a:pt x="8080183" y="4843368"/>
                </a:cubicBezTo>
                <a:cubicBezTo>
                  <a:pt x="8080183" y="4843368"/>
                  <a:pt x="8080183" y="4843368"/>
                  <a:pt x="8109841" y="4893291"/>
                </a:cubicBezTo>
                <a:cubicBezTo>
                  <a:pt x="8080183" y="4868330"/>
                  <a:pt x="8080183" y="4943213"/>
                  <a:pt x="8050541" y="4893291"/>
                </a:cubicBezTo>
                <a:cubicBezTo>
                  <a:pt x="8020884" y="4868330"/>
                  <a:pt x="8020884" y="4918252"/>
                  <a:pt x="7991236" y="4893291"/>
                </a:cubicBezTo>
                <a:cubicBezTo>
                  <a:pt x="8020884" y="4868330"/>
                  <a:pt x="7961585" y="4868330"/>
                  <a:pt x="7961585" y="4843368"/>
                </a:cubicBezTo>
                <a:cubicBezTo>
                  <a:pt x="7991236" y="4843368"/>
                  <a:pt x="7991236" y="4893291"/>
                  <a:pt x="8020884" y="4868330"/>
                </a:cubicBezTo>
                <a:cubicBezTo>
                  <a:pt x="8020884" y="4793446"/>
                  <a:pt x="7902285" y="4843368"/>
                  <a:pt x="7872637" y="4793446"/>
                </a:cubicBezTo>
                <a:cubicBezTo>
                  <a:pt x="7842985" y="4818407"/>
                  <a:pt x="7842985" y="4793446"/>
                  <a:pt x="7813337" y="4793446"/>
                </a:cubicBezTo>
                <a:lnTo>
                  <a:pt x="7813141" y="4793395"/>
                </a:lnTo>
                <a:lnTo>
                  <a:pt x="7841713" y="4845154"/>
                </a:lnTo>
                <a:cubicBezTo>
                  <a:pt x="7841713" y="4845154"/>
                  <a:pt x="7841713" y="4845154"/>
                  <a:pt x="7812189" y="4871896"/>
                </a:cubicBezTo>
                <a:cubicBezTo>
                  <a:pt x="7782663" y="4845154"/>
                  <a:pt x="7841713" y="4818407"/>
                  <a:pt x="7782663" y="4818407"/>
                </a:cubicBezTo>
                <a:lnTo>
                  <a:pt x="7810957" y="4792778"/>
                </a:lnTo>
                <a:lnTo>
                  <a:pt x="7635435" y="4743524"/>
                </a:lnTo>
                <a:cubicBezTo>
                  <a:pt x="7646553" y="4740404"/>
                  <a:pt x="7657672" y="4738843"/>
                  <a:pt x="7668790" y="4738453"/>
                </a:cubicBezTo>
                <a:close/>
                <a:moveTo>
                  <a:pt x="438397" y="4735364"/>
                </a:moveTo>
                <a:lnTo>
                  <a:pt x="415289" y="4737897"/>
                </a:lnTo>
                <a:lnTo>
                  <a:pt x="418308" y="4739525"/>
                </a:lnTo>
                <a:close/>
                <a:moveTo>
                  <a:pt x="382618" y="4686273"/>
                </a:moveTo>
                <a:lnTo>
                  <a:pt x="382527" y="4686363"/>
                </a:lnTo>
                <a:lnTo>
                  <a:pt x="382911" y="4686396"/>
                </a:lnTo>
                <a:close/>
                <a:moveTo>
                  <a:pt x="7581981" y="4657729"/>
                </a:moveTo>
                <a:cubicBezTo>
                  <a:pt x="7554259" y="4685981"/>
                  <a:pt x="7526534" y="4685981"/>
                  <a:pt x="7554259" y="4714233"/>
                </a:cubicBezTo>
                <a:lnTo>
                  <a:pt x="7549939" y="4719292"/>
                </a:lnTo>
                <a:lnTo>
                  <a:pt x="7590959" y="4727924"/>
                </a:lnTo>
                <a:cubicBezTo>
                  <a:pt x="7605783" y="4737285"/>
                  <a:pt x="7620606" y="4743524"/>
                  <a:pt x="7635435" y="4718562"/>
                </a:cubicBezTo>
                <a:cubicBezTo>
                  <a:pt x="7635435" y="4718562"/>
                  <a:pt x="7635435" y="4718562"/>
                  <a:pt x="7635435" y="4743524"/>
                </a:cubicBezTo>
                <a:cubicBezTo>
                  <a:pt x="7605783" y="4743524"/>
                  <a:pt x="7605783" y="4768485"/>
                  <a:pt x="7576135" y="4768485"/>
                </a:cubicBezTo>
                <a:cubicBezTo>
                  <a:pt x="7576135" y="4768485"/>
                  <a:pt x="7576135" y="4768485"/>
                  <a:pt x="7576135" y="4743524"/>
                </a:cubicBezTo>
                <a:lnTo>
                  <a:pt x="7548855" y="4720561"/>
                </a:lnTo>
                <a:lnTo>
                  <a:pt x="7533901" y="4738071"/>
                </a:lnTo>
                <a:cubicBezTo>
                  <a:pt x="7514406" y="4746011"/>
                  <a:pt x="7498813" y="4714233"/>
                  <a:pt x="7498813" y="4714233"/>
                </a:cubicBezTo>
                <a:cubicBezTo>
                  <a:pt x="7498813" y="4714233"/>
                  <a:pt x="7498813" y="4714233"/>
                  <a:pt x="7443367" y="4685981"/>
                </a:cubicBezTo>
                <a:cubicBezTo>
                  <a:pt x="7443367" y="4685981"/>
                  <a:pt x="7443367" y="4685981"/>
                  <a:pt x="7471088" y="4685981"/>
                </a:cubicBezTo>
                <a:cubicBezTo>
                  <a:pt x="7498813" y="4742479"/>
                  <a:pt x="7554259" y="4657729"/>
                  <a:pt x="7581981" y="4657729"/>
                </a:cubicBezTo>
                <a:close/>
                <a:moveTo>
                  <a:pt x="7581981" y="4575551"/>
                </a:moveTo>
                <a:cubicBezTo>
                  <a:pt x="7581981" y="4575551"/>
                  <a:pt x="7581981" y="4575551"/>
                  <a:pt x="7553927" y="4632054"/>
                </a:cubicBezTo>
                <a:cubicBezTo>
                  <a:pt x="7525875" y="4575551"/>
                  <a:pt x="7413663" y="4688547"/>
                  <a:pt x="7469769" y="4603803"/>
                </a:cubicBezTo>
                <a:cubicBezTo>
                  <a:pt x="7497821" y="4603803"/>
                  <a:pt x="7553927" y="4603803"/>
                  <a:pt x="7581981" y="4575551"/>
                </a:cubicBezTo>
                <a:close/>
                <a:moveTo>
                  <a:pt x="8047509" y="4483366"/>
                </a:moveTo>
                <a:lnTo>
                  <a:pt x="8051051" y="4491109"/>
                </a:lnTo>
                <a:cubicBezTo>
                  <a:pt x="8051051" y="4491109"/>
                  <a:pt x="8051051" y="4491109"/>
                  <a:pt x="8051051" y="4515307"/>
                </a:cubicBezTo>
                <a:close/>
                <a:moveTo>
                  <a:pt x="8046281" y="4480686"/>
                </a:moveTo>
                <a:lnTo>
                  <a:pt x="8047361" y="4482035"/>
                </a:lnTo>
                <a:lnTo>
                  <a:pt x="8047509" y="4483366"/>
                </a:lnTo>
                <a:close/>
                <a:moveTo>
                  <a:pt x="8028275" y="4450665"/>
                </a:moveTo>
                <a:lnTo>
                  <a:pt x="8028907" y="4454813"/>
                </a:lnTo>
                <a:cubicBezTo>
                  <a:pt x="8032597" y="4460862"/>
                  <a:pt x="8038133" y="4466912"/>
                  <a:pt x="8042747" y="4472961"/>
                </a:cubicBezTo>
                <a:lnTo>
                  <a:pt x="8046281" y="4480686"/>
                </a:lnTo>
                <a:lnTo>
                  <a:pt x="8038595" y="4471071"/>
                </a:lnTo>
                <a:cubicBezTo>
                  <a:pt x="8034443" y="4468424"/>
                  <a:pt x="8028907" y="4466912"/>
                  <a:pt x="8021526" y="4466912"/>
                </a:cubicBezTo>
                <a:close/>
                <a:moveTo>
                  <a:pt x="8027877" y="4448060"/>
                </a:moveTo>
                <a:lnTo>
                  <a:pt x="8028907" y="4449142"/>
                </a:lnTo>
                <a:lnTo>
                  <a:pt x="8028275" y="4450665"/>
                </a:lnTo>
                <a:close/>
                <a:moveTo>
                  <a:pt x="7728987" y="4443989"/>
                </a:moveTo>
                <a:lnTo>
                  <a:pt x="7814871" y="4470736"/>
                </a:lnTo>
                <a:lnTo>
                  <a:pt x="7728987" y="4470736"/>
                </a:lnTo>
                <a:close/>
                <a:moveTo>
                  <a:pt x="7633464" y="4431730"/>
                </a:moveTo>
                <a:cubicBezTo>
                  <a:pt x="7633464" y="4459129"/>
                  <a:pt x="7633464" y="4459129"/>
                  <a:pt x="7633464" y="4459129"/>
                </a:cubicBezTo>
                <a:lnTo>
                  <a:pt x="7623677" y="4460740"/>
                </a:lnTo>
                <a:close/>
                <a:moveTo>
                  <a:pt x="7522576" y="4431730"/>
                </a:moveTo>
                <a:cubicBezTo>
                  <a:pt x="7550297" y="4431730"/>
                  <a:pt x="7550297" y="4431730"/>
                  <a:pt x="7550297" y="4431730"/>
                </a:cubicBezTo>
                <a:cubicBezTo>
                  <a:pt x="7564164" y="4445432"/>
                  <a:pt x="7578022" y="4459129"/>
                  <a:pt x="7591881" y="4465974"/>
                </a:cubicBezTo>
                <a:lnTo>
                  <a:pt x="7623677" y="4460740"/>
                </a:lnTo>
                <a:lnTo>
                  <a:pt x="7612672" y="4493367"/>
                </a:lnTo>
                <a:cubicBezTo>
                  <a:pt x="7591885" y="4500212"/>
                  <a:pt x="7564164" y="4500212"/>
                  <a:pt x="7550297" y="4513914"/>
                </a:cubicBezTo>
                <a:cubicBezTo>
                  <a:pt x="7550297" y="4513914"/>
                  <a:pt x="7550297" y="4486521"/>
                  <a:pt x="7550297" y="4486521"/>
                </a:cubicBezTo>
                <a:cubicBezTo>
                  <a:pt x="7550297" y="4486521"/>
                  <a:pt x="7550297" y="4431730"/>
                  <a:pt x="7522576" y="4431730"/>
                </a:cubicBezTo>
                <a:close/>
                <a:moveTo>
                  <a:pt x="8169139" y="4390501"/>
                </a:moveTo>
                <a:lnTo>
                  <a:pt x="8201347" y="4390501"/>
                </a:lnTo>
                <a:lnTo>
                  <a:pt x="8201347" y="4399418"/>
                </a:lnTo>
                <a:lnTo>
                  <a:pt x="8169139" y="4399418"/>
                </a:lnTo>
                <a:close/>
                <a:moveTo>
                  <a:pt x="8051051" y="4390501"/>
                </a:moveTo>
                <a:cubicBezTo>
                  <a:pt x="8083263" y="4417248"/>
                  <a:pt x="8115467" y="4390501"/>
                  <a:pt x="8147675" y="4390501"/>
                </a:cubicBezTo>
                <a:cubicBezTo>
                  <a:pt x="8115467" y="4417248"/>
                  <a:pt x="8083263" y="4390501"/>
                  <a:pt x="8051051" y="4417248"/>
                </a:cubicBezTo>
                <a:cubicBezTo>
                  <a:pt x="8051051" y="4417248"/>
                  <a:pt x="8051051" y="4417248"/>
                  <a:pt x="8051051" y="4390501"/>
                </a:cubicBezTo>
                <a:close/>
                <a:moveTo>
                  <a:pt x="7482757" y="4367443"/>
                </a:moveTo>
                <a:lnTo>
                  <a:pt x="7467409" y="4367847"/>
                </a:lnTo>
                <a:lnTo>
                  <a:pt x="7470948" y="4370790"/>
                </a:lnTo>
                <a:lnTo>
                  <a:pt x="7484763" y="4370790"/>
                </a:lnTo>
                <a:close/>
                <a:moveTo>
                  <a:pt x="7992001" y="4345924"/>
                </a:moveTo>
                <a:cubicBezTo>
                  <a:pt x="7992001" y="4345924"/>
                  <a:pt x="7992001" y="4345924"/>
                  <a:pt x="8021526" y="4394319"/>
                </a:cubicBezTo>
                <a:cubicBezTo>
                  <a:pt x="8021526" y="4394319"/>
                  <a:pt x="8021526" y="4394319"/>
                  <a:pt x="7992001" y="4394319"/>
                </a:cubicBezTo>
                <a:cubicBezTo>
                  <a:pt x="7992001" y="4418517"/>
                  <a:pt x="8021526" y="4418517"/>
                  <a:pt x="8051051" y="4418517"/>
                </a:cubicBezTo>
                <a:cubicBezTo>
                  <a:pt x="8036289" y="4424566"/>
                  <a:pt x="8028907" y="4430615"/>
                  <a:pt x="8026139" y="4436665"/>
                </a:cubicBezTo>
                <a:lnTo>
                  <a:pt x="8027877" y="4448060"/>
                </a:lnTo>
                <a:lnTo>
                  <a:pt x="8014146" y="4433640"/>
                </a:lnTo>
                <a:cubicBezTo>
                  <a:pt x="7999385" y="4424566"/>
                  <a:pt x="7977243" y="4418517"/>
                  <a:pt x="7962485" y="4418517"/>
                </a:cubicBezTo>
                <a:cubicBezTo>
                  <a:pt x="7962485" y="4418517"/>
                  <a:pt x="7962485" y="4418517"/>
                  <a:pt x="7962485" y="4394319"/>
                </a:cubicBezTo>
                <a:cubicBezTo>
                  <a:pt x="7962485" y="4394319"/>
                  <a:pt x="7962485" y="4394319"/>
                  <a:pt x="7932959" y="4394319"/>
                </a:cubicBezTo>
                <a:cubicBezTo>
                  <a:pt x="7962485" y="4370122"/>
                  <a:pt x="7992001" y="4394319"/>
                  <a:pt x="7992001" y="4370122"/>
                </a:cubicBezTo>
                <a:cubicBezTo>
                  <a:pt x="7992001" y="4370122"/>
                  <a:pt x="7992001" y="4370122"/>
                  <a:pt x="7992001" y="4345924"/>
                </a:cubicBezTo>
                <a:close/>
                <a:moveTo>
                  <a:pt x="7934750" y="4321412"/>
                </a:moveTo>
                <a:lnTo>
                  <a:pt x="7965167" y="4345930"/>
                </a:lnTo>
                <a:cubicBezTo>
                  <a:pt x="7965167" y="4345930"/>
                  <a:pt x="7965167" y="4345930"/>
                  <a:pt x="7904333" y="4345930"/>
                </a:cubicBezTo>
                <a:close/>
                <a:moveTo>
                  <a:pt x="7781187" y="4317644"/>
                </a:moveTo>
                <a:cubicBezTo>
                  <a:pt x="7811031" y="4367443"/>
                  <a:pt x="7840875" y="4317644"/>
                  <a:pt x="7840875" y="4317644"/>
                </a:cubicBezTo>
                <a:cubicBezTo>
                  <a:pt x="7840875" y="4317644"/>
                  <a:pt x="7840875" y="4367443"/>
                  <a:pt x="7781187" y="4342544"/>
                </a:cubicBezTo>
                <a:cubicBezTo>
                  <a:pt x="7781187" y="4342544"/>
                  <a:pt x="7781187" y="4342544"/>
                  <a:pt x="7781187" y="4317644"/>
                </a:cubicBezTo>
                <a:close/>
                <a:moveTo>
                  <a:pt x="7442851" y="4315544"/>
                </a:moveTo>
                <a:lnTo>
                  <a:pt x="7441087" y="4322889"/>
                </a:lnTo>
                <a:lnTo>
                  <a:pt x="7452917" y="4317644"/>
                </a:lnTo>
                <a:close/>
                <a:moveTo>
                  <a:pt x="7754120" y="4265792"/>
                </a:moveTo>
                <a:lnTo>
                  <a:pt x="7781187" y="4267845"/>
                </a:lnTo>
                <a:cubicBezTo>
                  <a:pt x="7766267" y="4280295"/>
                  <a:pt x="7758807" y="4274070"/>
                  <a:pt x="7755077" y="4267845"/>
                </a:cubicBezTo>
                <a:close/>
                <a:moveTo>
                  <a:pt x="7751813" y="4260842"/>
                </a:moveTo>
                <a:lnTo>
                  <a:pt x="7754120" y="4265792"/>
                </a:lnTo>
                <a:lnTo>
                  <a:pt x="7751497" y="4265593"/>
                </a:lnTo>
                <a:close/>
                <a:moveTo>
                  <a:pt x="8018843" y="4194377"/>
                </a:moveTo>
                <a:lnTo>
                  <a:pt x="8051051" y="4194377"/>
                </a:lnTo>
                <a:lnTo>
                  <a:pt x="8018843" y="4221124"/>
                </a:lnTo>
                <a:close/>
                <a:moveTo>
                  <a:pt x="7787696" y="4133369"/>
                </a:moveTo>
                <a:cubicBezTo>
                  <a:pt x="7790716" y="4132534"/>
                  <a:pt x="7794743" y="4133091"/>
                  <a:pt x="7798771" y="4134206"/>
                </a:cubicBezTo>
                <a:cubicBezTo>
                  <a:pt x="7806819" y="4136435"/>
                  <a:pt x="7814871" y="4140888"/>
                  <a:pt x="7814871" y="4140888"/>
                </a:cubicBezTo>
                <a:cubicBezTo>
                  <a:pt x="7814871" y="4140888"/>
                  <a:pt x="7814871" y="4140888"/>
                  <a:pt x="7782663" y="4140888"/>
                </a:cubicBezTo>
                <a:cubicBezTo>
                  <a:pt x="7782663" y="4136432"/>
                  <a:pt x="7784676" y="4134205"/>
                  <a:pt x="7787696" y="4133369"/>
                </a:cubicBezTo>
                <a:close/>
                <a:moveTo>
                  <a:pt x="7669341" y="4123059"/>
                </a:moveTo>
                <a:cubicBezTo>
                  <a:pt x="7669341" y="4148020"/>
                  <a:pt x="7699164" y="4172981"/>
                  <a:pt x="7728982" y="4148020"/>
                </a:cubicBezTo>
                <a:cubicBezTo>
                  <a:pt x="7728982" y="4172981"/>
                  <a:pt x="7728982" y="4172981"/>
                  <a:pt x="7728982" y="4197943"/>
                </a:cubicBezTo>
                <a:cubicBezTo>
                  <a:pt x="7758805" y="4172981"/>
                  <a:pt x="7788627" y="4172981"/>
                  <a:pt x="7788627" y="4172981"/>
                </a:cubicBezTo>
                <a:cubicBezTo>
                  <a:pt x="7788627" y="4172981"/>
                  <a:pt x="7788627" y="4172981"/>
                  <a:pt x="7788627" y="4197943"/>
                </a:cubicBezTo>
                <a:cubicBezTo>
                  <a:pt x="7878089" y="4222904"/>
                  <a:pt x="7907912" y="4222904"/>
                  <a:pt x="7967548" y="4222904"/>
                </a:cubicBezTo>
                <a:cubicBezTo>
                  <a:pt x="7937734" y="4222904"/>
                  <a:pt x="7907912" y="4222904"/>
                  <a:pt x="7907912" y="4222904"/>
                </a:cubicBezTo>
                <a:cubicBezTo>
                  <a:pt x="7907912" y="4222904"/>
                  <a:pt x="7907912" y="4222904"/>
                  <a:pt x="7997370" y="4247865"/>
                </a:cubicBezTo>
                <a:cubicBezTo>
                  <a:pt x="7848267" y="4247865"/>
                  <a:pt x="7788627" y="4197943"/>
                  <a:pt x="7669341" y="4222904"/>
                </a:cubicBezTo>
                <a:cubicBezTo>
                  <a:pt x="7669341" y="4222904"/>
                  <a:pt x="7669341" y="4197943"/>
                  <a:pt x="7699164" y="4172981"/>
                </a:cubicBezTo>
                <a:cubicBezTo>
                  <a:pt x="7669341" y="4172981"/>
                  <a:pt x="7609705" y="4197943"/>
                  <a:pt x="7579883" y="4172981"/>
                </a:cubicBezTo>
                <a:cubicBezTo>
                  <a:pt x="7579883" y="4172981"/>
                  <a:pt x="7579883" y="4172981"/>
                  <a:pt x="7579883" y="4197943"/>
                </a:cubicBezTo>
                <a:cubicBezTo>
                  <a:pt x="7579883" y="4197943"/>
                  <a:pt x="7579883" y="4197943"/>
                  <a:pt x="7550061" y="4197943"/>
                </a:cubicBezTo>
                <a:cubicBezTo>
                  <a:pt x="7550061" y="4172981"/>
                  <a:pt x="7550061" y="4148020"/>
                  <a:pt x="7550061" y="4148020"/>
                </a:cubicBezTo>
                <a:cubicBezTo>
                  <a:pt x="7520239" y="4172981"/>
                  <a:pt x="7520239" y="4172981"/>
                  <a:pt x="7490421" y="4172981"/>
                </a:cubicBezTo>
                <a:cubicBezTo>
                  <a:pt x="7520239" y="4148020"/>
                  <a:pt x="7490421" y="4148020"/>
                  <a:pt x="7460598" y="4148020"/>
                </a:cubicBezTo>
                <a:cubicBezTo>
                  <a:pt x="7460598" y="4148020"/>
                  <a:pt x="7460598" y="4148020"/>
                  <a:pt x="7520239" y="4148020"/>
                </a:cubicBezTo>
                <a:cubicBezTo>
                  <a:pt x="7550061" y="4148020"/>
                  <a:pt x="7579883" y="4123059"/>
                  <a:pt x="7579883" y="4148020"/>
                </a:cubicBezTo>
                <a:cubicBezTo>
                  <a:pt x="7609705" y="4148020"/>
                  <a:pt x="7639519" y="4172981"/>
                  <a:pt x="7669341" y="4148020"/>
                </a:cubicBezTo>
                <a:cubicBezTo>
                  <a:pt x="7669341" y="4148020"/>
                  <a:pt x="7669341" y="4123059"/>
                  <a:pt x="7639519" y="4148020"/>
                </a:cubicBezTo>
                <a:cubicBezTo>
                  <a:pt x="7639519" y="4148020"/>
                  <a:pt x="7639519" y="4148020"/>
                  <a:pt x="7669341" y="4123059"/>
                </a:cubicBezTo>
                <a:close/>
                <a:moveTo>
                  <a:pt x="7578691" y="4096312"/>
                </a:moveTo>
                <a:cubicBezTo>
                  <a:pt x="7605533" y="4096312"/>
                  <a:pt x="7605533" y="4096312"/>
                  <a:pt x="7632371" y="4123059"/>
                </a:cubicBezTo>
                <a:cubicBezTo>
                  <a:pt x="7632371" y="4123059"/>
                  <a:pt x="7632371" y="4123059"/>
                  <a:pt x="7605533" y="4123059"/>
                </a:cubicBezTo>
                <a:cubicBezTo>
                  <a:pt x="7605533" y="4123059"/>
                  <a:pt x="7605533" y="4096312"/>
                  <a:pt x="7578691" y="4123059"/>
                </a:cubicBezTo>
                <a:cubicBezTo>
                  <a:pt x="7578691" y="4123059"/>
                  <a:pt x="7578691" y="4123059"/>
                  <a:pt x="7578691" y="4096312"/>
                </a:cubicBezTo>
                <a:close/>
                <a:moveTo>
                  <a:pt x="8017620" y="4082464"/>
                </a:moveTo>
                <a:lnTo>
                  <a:pt x="8077025" y="4113288"/>
                </a:lnTo>
                <a:lnTo>
                  <a:pt x="7987916" y="4113288"/>
                </a:lnTo>
                <a:close/>
                <a:moveTo>
                  <a:pt x="7383963" y="3918108"/>
                </a:moveTo>
                <a:lnTo>
                  <a:pt x="7413667" y="3918108"/>
                </a:lnTo>
                <a:lnTo>
                  <a:pt x="7383963" y="3938649"/>
                </a:lnTo>
                <a:close/>
                <a:moveTo>
                  <a:pt x="7369353" y="3891276"/>
                </a:moveTo>
                <a:cubicBezTo>
                  <a:pt x="7369353" y="3918023"/>
                  <a:pt x="7398869" y="3891276"/>
                  <a:pt x="7428395" y="3918023"/>
                </a:cubicBezTo>
                <a:lnTo>
                  <a:pt x="7369353" y="3904653"/>
                </a:lnTo>
                <a:close/>
                <a:moveTo>
                  <a:pt x="7310303" y="3891276"/>
                </a:moveTo>
                <a:lnTo>
                  <a:pt x="7369353" y="3904653"/>
                </a:lnTo>
                <a:lnTo>
                  <a:pt x="7369353" y="3918023"/>
                </a:lnTo>
                <a:cubicBezTo>
                  <a:pt x="7369353" y="3918023"/>
                  <a:pt x="7369353" y="3918023"/>
                  <a:pt x="7310303" y="3891276"/>
                </a:cubicBezTo>
                <a:close/>
                <a:moveTo>
                  <a:pt x="7601781" y="3825647"/>
                </a:moveTo>
                <a:lnTo>
                  <a:pt x="7631489" y="3825647"/>
                </a:lnTo>
                <a:lnTo>
                  <a:pt x="7631489" y="3856471"/>
                </a:lnTo>
                <a:close/>
                <a:moveTo>
                  <a:pt x="7363384" y="3819647"/>
                </a:moveTo>
                <a:lnTo>
                  <a:pt x="7393229" y="3844549"/>
                </a:lnTo>
                <a:cubicBezTo>
                  <a:pt x="7393229" y="3844549"/>
                  <a:pt x="7393229" y="3844549"/>
                  <a:pt x="7303701" y="3844549"/>
                </a:cubicBezTo>
                <a:cubicBezTo>
                  <a:pt x="7333545" y="3819650"/>
                  <a:pt x="7363385" y="3844549"/>
                  <a:pt x="7363385" y="3819650"/>
                </a:cubicBezTo>
                <a:close/>
                <a:moveTo>
                  <a:pt x="7358722" y="3809145"/>
                </a:moveTo>
                <a:lnTo>
                  <a:pt x="7363384" y="3819647"/>
                </a:lnTo>
                <a:lnTo>
                  <a:pt x="7351749" y="3809939"/>
                </a:lnTo>
                <a:close/>
                <a:moveTo>
                  <a:pt x="7343493" y="3803050"/>
                </a:moveTo>
                <a:lnTo>
                  <a:pt x="7351749" y="3809939"/>
                </a:lnTo>
                <a:lnTo>
                  <a:pt x="7348465" y="3810312"/>
                </a:lnTo>
                <a:cubicBezTo>
                  <a:pt x="7341005" y="3813425"/>
                  <a:pt x="7333545" y="3819650"/>
                  <a:pt x="7333545" y="3819650"/>
                </a:cubicBezTo>
                <a:close/>
                <a:moveTo>
                  <a:pt x="7477629" y="3784246"/>
                </a:moveTo>
                <a:cubicBezTo>
                  <a:pt x="7480892" y="3785413"/>
                  <a:pt x="7482757" y="3788525"/>
                  <a:pt x="7482757" y="3794750"/>
                </a:cubicBezTo>
                <a:cubicBezTo>
                  <a:pt x="7482757" y="3794750"/>
                  <a:pt x="7482757" y="3794750"/>
                  <a:pt x="7423073" y="3794750"/>
                </a:cubicBezTo>
                <a:cubicBezTo>
                  <a:pt x="7437989" y="3794750"/>
                  <a:pt x="7452917" y="3788523"/>
                  <a:pt x="7464107" y="3785412"/>
                </a:cubicBezTo>
                <a:cubicBezTo>
                  <a:pt x="7469703" y="3783856"/>
                  <a:pt x="7474366" y="3783079"/>
                  <a:pt x="7477629" y="3784246"/>
                </a:cubicBezTo>
                <a:close/>
                <a:moveTo>
                  <a:pt x="7363385" y="3769851"/>
                </a:moveTo>
                <a:lnTo>
                  <a:pt x="7363385" y="3774287"/>
                </a:lnTo>
                <a:lnTo>
                  <a:pt x="7383963" y="3774287"/>
                </a:lnTo>
                <a:lnTo>
                  <a:pt x="7363385" y="3794307"/>
                </a:lnTo>
                <a:lnTo>
                  <a:pt x="7363385" y="3794750"/>
                </a:lnTo>
                <a:lnTo>
                  <a:pt x="7363259" y="3794430"/>
                </a:lnTo>
                <a:lnTo>
                  <a:pt x="7354263" y="3803179"/>
                </a:lnTo>
                <a:lnTo>
                  <a:pt x="7347408" y="3796514"/>
                </a:lnTo>
                <a:lnTo>
                  <a:pt x="7343493" y="3803050"/>
                </a:lnTo>
                <a:lnTo>
                  <a:pt x="7341003" y="3800972"/>
                </a:lnTo>
                <a:cubicBezTo>
                  <a:pt x="7333545" y="3794750"/>
                  <a:pt x="7333545" y="3794750"/>
                  <a:pt x="7333545" y="3794750"/>
                </a:cubicBezTo>
                <a:lnTo>
                  <a:pt x="7342353" y="3791600"/>
                </a:lnTo>
                <a:lnTo>
                  <a:pt x="7324559" y="3774287"/>
                </a:lnTo>
                <a:lnTo>
                  <a:pt x="7360725" y="3774287"/>
                </a:lnTo>
                <a:close/>
                <a:moveTo>
                  <a:pt x="7578691" y="3766470"/>
                </a:moveTo>
                <a:cubicBezTo>
                  <a:pt x="7578691" y="3766470"/>
                  <a:pt x="7578691" y="3766470"/>
                  <a:pt x="7635950" y="3766470"/>
                </a:cubicBezTo>
                <a:cubicBezTo>
                  <a:pt x="7635950" y="3819959"/>
                  <a:pt x="7664575" y="3766470"/>
                  <a:pt x="7664575" y="3793217"/>
                </a:cubicBezTo>
                <a:cubicBezTo>
                  <a:pt x="7664575" y="3793217"/>
                  <a:pt x="7664575" y="3819959"/>
                  <a:pt x="7664575" y="3819959"/>
                </a:cubicBezTo>
                <a:cubicBezTo>
                  <a:pt x="7635950" y="3819959"/>
                  <a:pt x="7635950" y="3819959"/>
                  <a:pt x="7635950" y="3819959"/>
                </a:cubicBezTo>
                <a:cubicBezTo>
                  <a:pt x="7635950" y="3819959"/>
                  <a:pt x="7635950" y="3793217"/>
                  <a:pt x="7635950" y="3793217"/>
                </a:cubicBezTo>
                <a:cubicBezTo>
                  <a:pt x="7635950" y="3793217"/>
                  <a:pt x="7635950" y="3793217"/>
                  <a:pt x="7578691" y="3766470"/>
                </a:cubicBezTo>
                <a:close/>
                <a:moveTo>
                  <a:pt x="7893088" y="3606758"/>
                </a:moveTo>
                <a:lnTo>
                  <a:pt x="7867919" y="3613058"/>
                </a:lnTo>
                <a:lnTo>
                  <a:pt x="7865341" y="3611391"/>
                </a:lnTo>
                <a:close/>
                <a:moveTo>
                  <a:pt x="7938411" y="3599654"/>
                </a:moveTo>
                <a:cubicBezTo>
                  <a:pt x="7963166" y="3599654"/>
                  <a:pt x="7963166" y="3625334"/>
                  <a:pt x="7987920" y="3625334"/>
                </a:cubicBezTo>
                <a:cubicBezTo>
                  <a:pt x="7963166" y="3651020"/>
                  <a:pt x="7963166" y="3625334"/>
                  <a:pt x="7938411" y="3599654"/>
                </a:cubicBezTo>
                <a:close/>
                <a:moveTo>
                  <a:pt x="7947774" y="3590445"/>
                </a:moveTo>
                <a:cubicBezTo>
                  <a:pt x="7952321" y="3590884"/>
                  <a:pt x="7956517" y="3592441"/>
                  <a:pt x="7960247" y="3595555"/>
                </a:cubicBezTo>
                <a:lnTo>
                  <a:pt x="7893088" y="3606758"/>
                </a:lnTo>
                <a:lnTo>
                  <a:pt x="7900559" y="3604888"/>
                </a:lnTo>
                <a:cubicBezTo>
                  <a:pt x="7917349" y="3597884"/>
                  <a:pt x="7934136" y="3589130"/>
                  <a:pt x="7947774" y="3590445"/>
                </a:cubicBezTo>
                <a:close/>
                <a:moveTo>
                  <a:pt x="8169139" y="3543599"/>
                </a:moveTo>
                <a:lnTo>
                  <a:pt x="8233551" y="3570346"/>
                </a:lnTo>
                <a:lnTo>
                  <a:pt x="8169139" y="3570346"/>
                </a:lnTo>
                <a:close/>
                <a:moveTo>
                  <a:pt x="8051051" y="3400964"/>
                </a:moveTo>
                <a:lnTo>
                  <a:pt x="8051051" y="3445540"/>
                </a:lnTo>
                <a:cubicBezTo>
                  <a:pt x="8051051" y="3423252"/>
                  <a:pt x="8051051" y="3423252"/>
                  <a:pt x="8018843" y="3423252"/>
                </a:cubicBezTo>
                <a:cubicBezTo>
                  <a:pt x="8051051" y="3423252"/>
                  <a:pt x="8051051" y="3423252"/>
                  <a:pt x="8051051" y="3400964"/>
                </a:cubicBezTo>
                <a:close/>
                <a:moveTo>
                  <a:pt x="7960247" y="3396354"/>
                </a:moveTo>
                <a:cubicBezTo>
                  <a:pt x="7960247" y="3396354"/>
                  <a:pt x="7960247" y="3396354"/>
                  <a:pt x="7990087" y="3396354"/>
                </a:cubicBezTo>
                <a:cubicBezTo>
                  <a:pt x="7990087" y="3396354"/>
                  <a:pt x="7990087" y="3396354"/>
                  <a:pt x="7960247" y="3421253"/>
                </a:cubicBezTo>
                <a:cubicBezTo>
                  <a:pt x="7960247" y="3421253"/>
                  <a:pt x="7930403" y="3421253"/>
                  <a:pt x="7930403" y="3421253"/>
                </a:cubicBezTo>
                <a:cubicBezTo>
                  <a:pt x="7930403" y="3421253"/>
                  <a:pt x="7930403" y="3421253"/>
                  <a:pt x="7960247" y="3396354"/>
                </a:cubicBezTo>
                <a:close/>
                <a:moveTo>
                  <a:pt x="7266687" y="3366973"/>
                </a:moveTo>
                <a:lnTo>
                  <a:pt x="7273853" y="3371454"/>
                </a:lnTo>
                <a:lnTo>
                  <a:pt x="7273289" y="3366973"/>
                </a:lnTo>
                <a:close/>
                <a:moveTo>
                  <a:pt x="7492871" y="3199028"/>
                </a:moveTo>
                <a:lnTo>
                  <a:pt x="7522576" y="3229846"/>
                </a:lnTo>
                <a:lnTo>
                  <a:pt x="7492871" y="3229846"/>
                </a:lnTo>
                <a:close/>
                <a:moveTo>
                  <a:pt x="7522576" y="3137391"/>
                </a:moveTo>
                <a:lnTo>
                  <a:pt x="7552281" y="3137391"/>
                </a:lnTo>
                <a:cubicBezTo>
                  <a:pt x="7552281" y="3137391"/>
                  <a:pt x="7522576" y="3168210"/>
                  <a:pt x="7522576" y="3137391"/>
                </a:cubicBezTo>
                <a:close/>
                <a:moveTo>
                  <a:pt x="7847075" y="3026546"/>
                </a:moveTo>
                <a:lnTo>
                  <a:pt x="7900755" y="3026546"/>
                </a:lnTo>
                <a:lnTo>
                  <a:pt x="7847075" y="3044375"/>
                </a:lnTo>
                <a:close/>
                <a:moveTo>
                  <a:pt x="7809698" y="3001281"/>
                </a:moveTo>
                <a:cubicBezTo>
                  <a:pt x="7822901" y="3001281"/>
                  <a:pt x="7836099" y="3008986"/>
                  <a:pt x="7849303" y="3024395"/>
                </a:cubicBezTo>
                <a:cubicBezTo>
                  <a:pt x="7822901" y="3024395"/>
                  <a:pt x="7796495" y="3055213"/>
                  <a:pt x="7770093" y="3024395"/>
                </a:cubicBezTo>
                <a:cubicBezTo>
                  <a:pt x="7783297" y="3008986"/>
                  <a:pt x="7796495" y="3001281"/>
                  <a:pt x="7809698" y="3001281"/>
                </a:cubicBezTo>
                <a:close/>
                <a:moveTo>
                  <a:pt x="7706757" y="2953728"/>
                </a:moveTo>
                <a:lnTo>
                  <a:pt x="7704765" y="2957474"/>
                </a:lnTo>
                <a:lnTo>
                  <a:pt x="7712433" y="2955991"/>
                </a:lnTo>
                <a:close/>
                <a:moveTo>
                  <a:pt x="8371771" y="2946316"/>
                </a:moveTo>
                <a:lnTo>
                  <a:pt x="8383847" y="2946316"/>
                </a:lnTo>
                <a:lnTo>
                  <a:pt x="8383847" y="2973057"/>
                </a:lnTo>
                <a:cubicBezTo>
                  <a:pt x="8383847" y="2973057"/>
                  <a:pt x="8383847" y="2973057"/>
                  <a:pt x="8370263" y="2961775"/>
                </a:cubicBezTo>
                <a:lnTo>
                  <a:pt x="8359353" y="2952716"/>
                </a:lnTo>
                <a:close/>
                <a:moveTo>
                  <a:pt x="8351647" y="2946316"/>
                </a:moveTo>
                <a:lnTo>
                  <a:pt x="8359353" y="2952716"/>
                </a:lnTo>
                <a:lnTo>
                  <a:pt x="8357181" y="2953836"/>
                </a:lnTo>
                <a:cubicBezTo>
                  <a:pt x="8353659" y="2954672"/>
                  <a:pt x="8351647" y="2953001"/>
                  <a:pt x="8351647" y="2946316"/>
                </a:cubicBezTo>
                <a:close/>
                <a:moveTo>
                  <a:pt x="7579385" y="2923966"/>
                </a:moveTo>
                <a:lnTo>
                  <a:pt x="7598508" y="2954694"/>
                </a:lnTo>
                <a:cubicBezTo>
                  <a:pt x="7607128" y="2967245"/>
                  <a:pt x="7616609" y="2977100"/>
                  <a:pt x="7627383" y="2976651"/>
                </a:cubicBezTo>
                <a:lnTo>
                  <a:pt x="7655086" y="2946490"/>
                </a:lnTo>
                <a:lnTo>
                  <a:pt x="7622817" y="2927599"/>
                </a:lnTo>
                <a:close/>
                <a:moveTo>
                  <a:pt x="7771099" y="2908091"/>
                </a:moveTo>
                <a:lnTo>
                  <a:pt x="7772724" y="2909450"/>
                </a:lnTo>
                <a:lnTo>
                  <a:pt x="7774336" y="2908091"/>
                </a:lnTo>
                <a:close/>
                <a:moveTo>
                  <a:pt x="7991721" y="2907136"/>
                </a:moveTo>
                <a:lnTo>
                  <a:pt x="8025721" y="2921355"/>
                </a:lnTo>
                <a:lnTo>
                  <a:pt x="7995876" y="2921355"/>
                </a:lnTo>
                <a:close/>
                <a:moveTo>
                  <a:pt x="7990747" y="2903806"/>
                </a:moveTo>
                <a:lnTo>
                  <a:pt x="7991721" y="2907136"/>
                </a:lnTo>
                <a:lnTo>
                  <a:pt x="7988414" y="2905755"/>
                </a:lnTo>
                <a:lnTo>
                  <a:pt x="7988549" y="2905137"/>
                </a:lnTo>
                <a:close/>
                <a:moveTo>
                  <a:pt x="8169139" y="2901739"/>
                </a:moveTo>
                <a:cubicBezTo>
                  <a:pt x="8169139" y="2901739"/>
                  <a:pt x="8169139" y="2901739"/>
                  <a:pt x="8201347" y="2901739"/>
                </a:cubicBezTo>
                <a:cubicBezTo>
                  <a:pt x="8201347" y="2919569"/>
                  <a:pt x="8169139" y="2901739"/>
                  <a:pt x="8169139" y="2919569"/>
                </a:cubicBezTo>
                <a:cubicBezTo>
                  <a:pt x="8169139" y="2901739"/>
                  <a:pt x="8169139" y="2901739"/>
                  <a:pt x="8169139" y="2901739"/>
                </a:cubicBezTo>
                <a:close/>
                <a:moveTo>
                  <a:pt x="8018843" y="2901739"/>
                </a:moveTo>
                <a:cubicBezTo>
                  <a:pt x="8018843" y="2901739"/>
                  <a:pt x="8018843" y="2901739"/>
                  <a:pt x="8147671" y="2901739"/>
                </a:cubicBezTo>
                <a:cubicBezTo>
                  <a:pt x="8147671" y="2901739"/>
                  <a:pt x="8147671" y="2901739"/>
                  <a:pt x="8115457" y="2919569"/>
                </a:cubicBezTo>
                <a:cubicBezTo>
                  <a:pt x="8083255" y="2901739"/>
                  <a:pt x="8051051" y="2919569"/>
                  <a:pt x="8051051" y="2919569"/>
                </a:cubicBezTo>
                <a:cubicBezTo>
                  <a:pt x="8051051" y="2919569"/>
                  <a:pt x="8051051" y="2919569"/>
                  <a:pt x="8018843" y="2901739"/>
                </a:cubicBezTo>
                <a:close/>
                <a:moveTo>
                  <a:pt x="7786962" y="2871432"/>
                </a:moveTo>
                <a:cubicBezTo>
                  <a:pt x="7816807" y="2871432"/>
                  <a:pt x="7816807" y="2871432"/>
                  <a:pt x="7816807" y="2871432"/>
                </a:cubicBezTo>
                <a:lnTo>
                  <a:pt x="7802551" y="2875902"/>
                </a:lnTo>
                <a:close/>
                <a:moveTo>
                  <a:pt x="7412524" y="2825176"/>
                </a:moveTo>
                <a:lnTo>
                  <a:pt x="7414807" y="2825688"/>
                </a:lnTo>
                <a:cubicBezTo>
                  <a:pt x="7428395" y="2833209"/>
                  <a:pt x="7428395" y="2848251"/>
                  <a:pt x="7428395" y="2848251"/>
                </a:cubicBezTo>
                <a:cubicBezTo>
                  <a:pt x="7428395" y="2848251"/>
                  <a:pt x="7426382" y="2844908"/>
                  <a:pt x="7423362" y="2840311"/>
                </a:cubicBezTo>
                <a:close/>
                <a:moveTo>
                  <a:pt x="7401219" y="2814404"/>
                </a:moveTo>
                <a:cubicBezTo>
                  <a:pt x="7404239" y="2815657"/>
                  <a:pt x="7408265" y="2819836"/>
                  <a:pt x="7412291" y="2824850"/>
                </a:cubicBezTo>
                <a:lnTo>
                  <a:pt x="7412524" y="2825176"/>
                </a:lnTo>
                <a:lnTo>
                  <a:pt x="7396187" y="2821510"/>
                </a:lnTo>
                <a:cubicBezTo>
                  <a:pt x="7396187" y="2814823"/>
                  <a:pt x="7398200" y="2813151"/>
                  <a:pt x="7401219" y="2814404"/>
                </a:cubicBezTo>
                <a:close/>
                <a:moveTo>
                  <a:pt x="222261" y="2782845"/>
                </a:moveTo>
                <a:lnTo>
                  <a:pt x="192692" y="2798160"/>
                </a:lnTo>
                <a:cubicBezTo>
                  <a:pt x="200176" y="2792004"/>
                  <a:pt x="207660" y="2787387"/>
                  <a:pt x="215144" y="2784309"/>
                </a:cubicBezTo>
                <a:close/>
                <a:moveTo>
                  <a:pt x="6951315" y="2771587"/>
                </a:moveTo>
                <a:cubicBezTo>
                  <a:pt x="6951315" y="2771587"/>
                  <a:pt x="6981155" y="2771587"/>
                  <a:pt x="6981155" y="2771587"/>
                </a:cubicBezTo>
                <a:cubicBezTo>
                  <a:pt x="6981155" y="2796549"/>
                  <a:pt x="6981155" y="2796549"/>
                  <a:pt x="6981155" y="2796549"/>
                </a:cubicBezTo>
                <a:cubicBezTo>
                  <a:pt x="6981155" y="2796549"/>
                  <a:pt x="6981155" y="2796549"/>
                  <a:pt x="6951315" y="2771587"/>
                </a:cubicBezTo>
                <a:close/>
                <a:moveTo>
                  <a:pt x="6624065" y="2748406"/>
                </a:moveTo>
                <a:cubicBezTo>
                  <a:pt x="6624065" y="2773368"/>
                  <a:pt x="6653791" y="2773368"/>
                  <a:pt x="6653791" y="2748406"/>
                </a:cubicBezTo>
                <a:cubicBezTo>
                  <a:pt x="6713248" y="2798329"/>
                  <a:pt x="6772705" y="2723445"/>
                  <a:pt x="6802439" y="2773368"/>
                </a:cubicBezTo>
                <a:cubicBezTo>
                  <a:pt x="6832166" y="2798329"/>
                  <a:pt x="6832166" y="2748406"/>
                  <a:pt x="6861892" y="2748406"/>
                </a:cubicBezTo>
                <a:cubicBezTo>
                  <a:pt x="6832166" y="2773368"/>
                  <a:pt x="6802439" y="2823290"/>
                  <a:pt x="6802439" y="2848251"/>
                </a:cubicBezTo>
                <a:cubicBezTo>
                  <a:pt x="6802439" y="2848251"/>
                  <a:pt x="6802439" y="2848251"/>
                  <a:pt x="6802439" y="2823290"/>
                </a:cubicBezTo>
                <a:cubicBezTo>
                  <a:pt x="6742974" y="2823290"/>
                  <a:pt x="6624065" y="2773368"/>
                  <a:pt x="6594329" y="2848251"/>
                </a:cubicBezTo>
                <a:cubicBezTo>
                  <a:pt x="6594329" y="2798329"/>
                  <a:pt x="6653791" y="2798329"/>
                  <a:pt x="6683517" y="2798329"/>
                </a:cubicBezTo>
                <a:cubicBezTo>
                  <a:pt x="6653791" y="2773368"/>
                  <a:pt x="6594329" y="2748406"/>
                  <a:pt x="6564603" y="2798329"/>
                </a:cubicBezTo>
                <a:cubicBezTo>
                  <a:pt x="6564603" y="2798329"/>
                  <a:pt x="6564603" y="2773368"/>
                  <a:pt x="6564603" y="2773368"/>
                </a:cubicBezTo>
                <a:cubicBezTo>
                  <a:pt x="6564603" y="2773368"/>
                  <a:pt x="6564603" y="2773368"/>
                  <a:pt x="6534873" y="2798329"/>
                </a:cubicBezTo>
                <a:cubicBezTo>
                  <a:pt x="6505147" y="2723445"/>
                  <a:pt x="6594329" y="2773368"/>
                  <a:pt x="6624065" y="2748406"/>
                </a:cubicBezTo>
                <a:close/>
                <a:moveTo>
                  <a:pt x="6891623" y="2746626"/>
                </a:moveTo>
                <a:cubicBezTo>
                  <a:pt x="6891623" y="2746626"/>
                  <a:pt x="6891623" y="2746626"/>
                  <a:pt x="6981155" y="2746626"/>
                </a:cubicBezTo>
                <a:cubicBezTo>
                  <a:pt x="6981155" y="2746626"/>
                  <a:pt x="6981155" y="2746626"/>
                  <a:pt x="6951315" y="2771587"/>
                </a:cubicBezTo>
                <a:cubicBezTo>
                  <a:pt x="6951315" y="2771587"/>
                  <a:pt x="6951315" y="2771587"/>
                  <a:pt x="6951315" y="2796549"/>
                </a:cubicBezTo>
                <a:cubicBezTo>
                  <a:pt x="6891623" y="2796549"/>
                  <a:pt x="6951315" y="2746626"/>
                  <a:pt x="6891623" y="2746626"/>
                </a:cubicBezTo>
                <a:close/>
                <a:moveTo>
                  <a:pt x="6743468" y="2696704"/>
                </a:moveTo>
                <a:cubicBezTo>
                  <a:pt x="6743468" y="2696704"/>
                  <a:pt x="6743468" y="2723451"/>
                  <a:pt x="6773526" y="2723451"/>
                </a:cubicBezTo>
                <a:cubicBezTo>
                  <a:pt x="6743468" y="2723451"/>
                  <a:pt x="6653293" y="2723451"/>
                  <a:pt x="6623230" y="2723451"/>
                </a:cubicBezTo>
                <a:cubicBezTo>
                  <a:pt x="6653293" y="2696704"/>
                  <a:pt x="6713409" y="2750192"/>
                  <a:pt x="6743468" y="2696704"/>
                </a:cubicBezTo>
                <a:close/>
                <a:moveTo>
                  <a:pt x="6423574" y="2685400"/>
                </a:moveTo>
                <a:lnTo>
                  <a:pt x="6443383" y="2685400"/>
                </a:lnTo>
                <a:lnTo>
                  <a:pt x="6473083" y="2736765"/>
                </a:lnTo>
                <a:lnTo>
                  <a:pt x="6393874" y="2736765"/>
                </a:lnTo>
                <a:lnTo>
                  <a:pt x="6443383" y="2705947"/>
                </a:lnTo>
                <a:close/>
                <a:moveTo>
                  <a:pt x="6146347" y="2685400"/>
                </a:moveTo>
                <a:lnTo>
                  <a:pt x="6176057" y="2685400"/>
                </a:lnTo>
                <a:cubicBezTo>
                  <a:pt x="6176057" y="2685400"/>
                  <a:pt x="6176057" y="2705947"/>
                  <a:pt x="6176057" y="2705947"/>
                </a:cubicBezTo>
                <a:cubicBezTo>
                  <a:pt x="6176057" y="2705947"/>
                  <a:pt x="6146347" y="2685400"/>
                  <a:pt x="6146347" y="2685400"/>
                </a:cubicBezTo>
                <a:close/>
                <a:moveTo>
                  <a:pt x="6945295" y="2669957"/>
                </a:moveTo>
                <a:lnTo>
                  <a:pt x="6977507" y="2696704"/>
                </a:lnTo>
                <a:lnTo>
                  <a:pt x="6945295" y="2696704"/>
                </a:lnTo>
                <a:close/>
                <a:moveTo>
                  <a:pt x="6376319" y="2669957"/>
                </a:moveTo>
                <a:lnTo>
                  <a:pt x="6408527" y="2669957"/>
                </a:lnTo>
                <a:lnTo>
                  <a:pt x="6408527" y="2696704"/>
                </a:lnTo>
                <a:close/>
                <a:moveTo>
                  <a:pt x="6342369" y="2659315"/>
                </a:moveTo>
                <a:lnTo>
                  <a:pt x="6330215" y="2664594"/>
                </a:lnTo>
                <a:lnTo>
                  <a:pt x="6326531" y="2662561"/>
                </a:lnTo>
                <a:close/>
                <a:moveTo>
                  <a:pt x="6276743" y="2632237"/>
                </a:moveTo>
                <a:cubicBezTo>
                  <a:pt x="6284192" y="2634034"/>
                  <a:pt x="6292083" y="2641228"/>
                  <a:pt x="6300847" y="2648415"/>
                </a:cubicBezTo>
                <a:lnTo>
                  <a:pt x="6326531" y="2662561"/>
                </a:lnTo>
                <a:lnTo>
                  <a:pt x="6255261" y="2677178"/>
                </a:lnTo>
                <a:cubicBezTo>
                  <a:pt x="6255261" y="2677178"/>
                  <a:pt x="6255261" y="2677178"/>
                  <a:pt x="6255261" y="2648415"/>
                </a:cubicBezTo>
                <a:cubicBezTo>
                  <a:pt x="6262277" y="2634034"/>
                  <a:pt x="6269289" y="2630440"/>
                  <a:pt x="6276743" y="2632237"/>
                </a:cubicBezTo>
                <a:close/>
                <a:moveTo>
                  <a:pt x="6780005" y="2623763"/>
                </a:moveTo>
                <a:lnTo>
                  <a:pt x="6829514" y="2623763"/>
                </a:lnTo>
                <a:lnTo>
                  <a:pt x="6829514" y="2654587"/>
                </a:lnTo>
                <a:lnTo>
                  <a:pt x="6780005" y="2654587"/>
                </a:lnTo>
                <a:close/>
                <a:moveTo>
                  <a:pt x="6146347" y="2623763"/>
                </a:moveTo>
                <a:cubicBezTo>
                  <a:pt x="6146347" y="2623763"/>
                  <a:pt x="6146347" y="2623763"/>
                  <a:pt x="6171102" y="2623763"/>
                </a:cubicBezTo>
                <a:cubicBezTo>
                  <a:pt x="6171102" y="2623763"/>
                  <a:pt x="6171102" y="2623763"/>
                  <a:pt x="6195857" y="2623763"/>
                </a:cubicBezTo>
                <a:cubicBezTo>
                  <a:pt x="6195857" y="2623763"/>
                  <a:pt x="6195857" y="2623763"/>
                  <a:pt x="6171102" y="2654587"/>
                </a:cubicBezTo>
                <a:cubicBezTo>
                  <a:pt x="6146347" y="2654587"/>
                  <a:pt x="6146347" y="2623763"/>
                  <a:pt x="6146347" y="2623763"/>
                </a:cubicBezTo>
                <a:close/>
                <a:moveTo>
                  <a:pt x="6395525" y="2562127"/>
                </a:moveTo>
                <a:cubicBezTo>
                  <a:pt x="6395525" y="2562127"/>
                  <a:pt x="6423579" y="2562127"/>
                  <a:pt x="6423579" y="2562127"/>
                </a:cubicBezTo>
                <a:cubicBezTo>
                  <a:pt x="6395525" y="2562127"/>
                  <a:pt x="6395525" y="2619652"/>
                  <a:pt x="6395525" y="2648415"/>
                </a:cubicBezTo>
                <a:lnTo>
                  <a:pt x="6342369" y="2659315"/>
                </a:lnTo>
                <a:lnTo>
                  <a:pt x="6367473" y="2648415"/>
                </a:lnTo>
                <a:cubicBezTo>
                  <a:pt x="6395525" y="2619652"/>
                  <a:pt x="6367473" y="2590890"/>
                  <a:pt x="6395525" y="2562127"/>
                </a:cubicBezTo>
                <a:close/>
                <a:moveTo>
                  <a:pt x="6334469" y="2541585"/>
                </a:moveTo>
                <a:cubicBezTo>
                  <a:pt x="6334469" y="2541585"/>
                  <a:pt x="6334469" y="2541585"/>
                  <a:pt x="6334469" y="2567265"/>
                </a:cubicBezTo>
                <a:cubicBezTo>
                  <a:pt x="6308068" y="2592950"/>
                  <a:pt x="6281663" y="2567265"/>
                  <a:pt x="6255261" y="2567265"/>
                </a:cubicBezTo>
                <a:cubicBezTo>
                  <a:pt x="6281663" y="2567265"/>
                  <a:pt x="6308068" y="2567265"/>
                  <a:pt x="6334469" y="2541585"/>
                </a:cubicBezTo>
                <a:close/>
                <a:moveTo>
                  <a:pt x="6195857" y="2541585"/>
                </a:moveTo>
                <a:cubicBezTo>
                  <a:pt x="6195857" y="2541585"/>
                  <a:pt x="6225557" y="2562127"/>
                  <a:pt x="6255261" y="2562127"/>
                </a:cubicBezTo>
                <a:cubicBezTo>
                  <a:pt x="6225557" y="2562127"/>
                  <a:pt x="6225557" y="2562127"/>
                  <a:pt x="6195857" y="2562127"/>
                </a:cubicBezTo>
                <a:cubicBezTo>
                  <a:pt x="6195857" y="2562127"/>
                  <a:pt x="6195857" y="2541585"/>
                  <a:pt x="6195857" y="2541585"/>
                </a:cubicBezTo>
                <a:close/>
                <a:moveTo>
                  <a:pt x="6690901" y="2510761"/>
                </a:moveTo>
                <a:cubicBezTo>
                  <a:pt x="6690901" y="2510761"/>
                  <a:pt x="6690901" y="2510761"/>
                  <a:pt x="6720605" y="2510761"/>
                </a:cubicBezTo>
                <a:cubicBezTo>
                  <a:pt x="6750305" y="2536447"/>
                  <a:pt x="6720605" y="2536447"/>
                  <a:pt x="6720605" y="2536447"/>
                </a:cubicBezTo>
                <a:cubicBezTo>
                  <a:pt x="6690901" y="2562127"/>
                  <a:pt x="6690901" y="2510761"/>
                  <a:pt x="6690901" y="2510761"/>
                </a:cubicBezTo>
                <a:close/>
                <a:moveTo>
                  <a:pt x="6502779" y="2479948"/>
                </a:moveTo>
                <a:cubicBezTo>
                  <a:pt x="6532487" y="2479948"/>
                  <a:pt x="6502779" y="2510761"/>
                  <a:pt x="6532487" y="2510761"/>
                </a:cubicBezTo>
                <a:cubicBezTo>
                  <a:pt x="6532487" y="2510761"/>
                  <a:pt x="6532487" y="2510761"/>
                  <a:pt x="6502779" y="2541585"/>
                </a:cubicBezTo>
                <a:cubicBezTo>
                  <a:pt x="6502779" y="2510761"/>
                  <a:pt x="6502779" y="2510761"/>
                  <a:pt x="6502779" y="2479948"/>
                </a:cubicBezTo>
                <a:close/>
                <a:moveTo>
                  <a:pt x="6460597" y="2394423"/>
                </a:moveTo>
                <a:lnTo>
                  <a:pt x="6459067" y="2403037"/>
                </a:lnTo>
                <a:lnTo>
                  <a:pt x="6453104" y="2401190"/>
                </a:lnTo>
                <a:lnTo>
                  <a:pt x="6453895" y="2395417"/>
                </a:lnTo>
                <a:close/>
                <a:moveTo>
                  <a:pt x="6669117" y="2336134"/>
                </a:moveTo>
                <a:cubicBezTo>
                  <a:pt x="6669117" y="2336134"/>
                  <a:pt x="6669117" y="2336134"/>
                  <a:pt x="6695847" y="2336134"/>
                </a:cubicBezTo>
                <a:cubicBezTo>
                  <a:pt x="6722584" y="2397770"/>
                  <a:pt x="6776043" y="2336134"/>
                  <a:pt x="6829514" y="2336134"/>
                </a:cubicBezTo>
                <a:cubicBezTo>
                  <a:pt x="6776043" y="2397770"/>
                  <a:pt x="6722584" y="2366946"/>
                  <a:pt x="6695847" y="2366946"/>
                </a:cubicBezTo>
                <a:cubicBezTo>
                  <a:pt x="6669117" y="2336134"/>
                  <a:pt x="6642383" y="2366946"/>
                  <a:pt x="6615655" y="2366946"/>
                </a:cubicBezTo>
                <a:cubicBezTo>
                  <a:pt x="6615655" y="2366946"/>
                  <a:pt x="6615655" y="2366946"/>
                  <a:pt x="6588917" y="2397770"/>
                </a:cubicBezTo>
                <a:cubicBezTo>
                  <a:pt x="6562187" y="2397770"/>
                  <a:pt x="6562187" y="2366946"/>
                  <a:pt x="6562187" y="2366946"/>
                </a:cubicBezTo>
                <a:cubicBezTo>
                  <a:pt x="6588917" y="2336134"/>
                  <a:pt x="6642383" y="2366946"/>
                  <a:pt x="6669117" y="2336134"/>
                </a:cubicBezTo>
                <a:close/>
                <a:moveTo>
                  <a:pt x="6481695" y="2331059"/>
                </a:moveTo>
                <a:cubicBezTo>
                  <a:pt x="6487513" y="2329995"/>
                  <a:pt x="6495271" y="2330891"/>
                  <a:pt x="6505614" y="2334477"/>
                </a:cubicBezTo>
                <a:cubicBezTo>
                  <a:pt x="6478029" y="2363156"/>
                  <a:pt x="6478029" y="2391834"/>
                  <a:pt x="6505614" y="2420519"/>
                </a:cubicBezTo>
                <a:cubicBezTo>
                  <a:pt x="6505614" y="2420519"/>
                  <a:pt x="6505614" y="2420519"/>
                  <a:pt x="6478029" y="2391834"/>
                </a:cubicBezTo>
                <a:lnTo>
                  <a:pt x="6460597" y="2394423"/>
                </a:lnTo>
                <a:lnTo>
                  <a:pt x="6464240" y="2373909"/>
                </a:lnTo>
                <a:cubicBezTo>
                  <a:pt x="6464240" y="2355092"/>
                  <a:pt x="6464240" y="2334252"/>
                  <a:pt x="6481695" y="2331059"/>
                </a:cubicBezTo>
                <a:close/>
                <a:moveTo>
                  <a:pt x="6971426" y="2192319"/>
                </a:moveTo>
                <a:cubicBezTo>
                  <a:pt x="6971426" y="2223132"/>
                  <a:pt x="6971426" y="2223132"/>
                  <a:pt x="6971426" y="2223132"/>
                </a:cubicBezTo>
                <a:cubicBezTo>
                  <a:pt x="6971426" y="2223132"/>
                  <a:pt x="6971426" y="2223132"/>
                  <a:pt x="6997827" y="2223132"/>
                </a:cubicBezTo>
                <a:cubicBezTo>
                  <a:pt x="6997827" y="2223132"/>
                  <a:pt x="6997827" y="2223132"/>
                  <a:pt x="6997827" y="2253950"/>
                </a:cubicBezTo>
                <a:cubicBezTo>
                  <a:pt x="6997827" y="2253950"/>
                  <a:pt x="6971426" y="2223132"/>
                  <a:pt x="6945020" y="2253950"/>
                </a:cubicBezTo>
                <a:cubicBezTo>
                  <a:pt x="6945020" y="2253950"/>
                  <a:pt x="6945020" y="2253950"/>
                  <a:pt x="6918619" y="2253950"/>
                </a:cubicBezTo>
                <a:close/>
                <a:moveTo>
                  <a:pt x="5779833" y="2035661"/>
                </a:moveTo>
                <a:lnTo>
                  <a:pt x="5717471" y="2050531"/>
                </a:lnTo>
                <a:lnTo>
                  <a:pt x="5683603" y="2057803"/>
                </a:lnTo>
                <a:lnTo>
                  <a:pt x="5730753" y="2083523"/>
                </a:lnTo>
                <a:cubicBezTo>
                  <a:pt x="5748853" y="2085314"/>
                  <a:pt x="5767814" y="2076357"/>
                  <a:pt x="5788501" y="2047673"/>
                </a:cubicBezTo>
                <a:close/>
                <a:moveTo>
                  <a:pt x="5948330" y="2017680"/>
                </a:moveTo>
                <a:lnTo>
                  <a:pt x="5978039" y="2048504"/>
                </a:lnTo>
                <a:lnTo>
                  <a:pt x="5918630" y="2048504"/>
                </a:lnTo>
                <a:close/>
                <a:moveTo>
                  <a:pt x="5872848" y="1852891"/>
                </a:moveTo>
                <a:cubicBezTo>
                  <a:pt x="5872848" y="1865240"/>
                  <a:pt x="5872848" y="1865240"/>
                  <a:pt x="5869611" y="1862151"/>
                </a:cubicBezTo>
                <a:lnTo>
                  <a:pt x="5865080" y="1860298"/>
                </a:lnTo>
                <a:close/>
                <a:moveTo>
                  <a:pt x="7348924" y="1581131"/>
                </a:moveTo>
                <a:cubicBezTo>
                  <a:pt x="7374823" y="1581131"/>
                  <a:pt x="7374823" y="1581131"/>
                  <a:pt x="7374823" y="1581131"/>
                </a:cubicBezTo>
                <a:lnTo>
                  <a:pt x="7367151" y="1584057"/>
                </a:lnTo>
                <a:close/>
                <a:moveTo>
                  <a:pt x="8125805" y="1284668"/>
                </a:moveTo>
                <a:cubicBezTo>
                  <a:pt x="7970427" y="1334080"/>
                  <a:pt x="7815050" y="1383491"/>
                  <a:pt x="7659677" y="1383491"/>
                </a:cubicBezTo>
                <a:cubicBezTo>
                  <a:pt x="7840945" y="1334080"/>
                  <a:pt x="7970427" y="1284668"/>
                  <a:pt x="8125805" y="1284668"/>
                </a:cubicBezTo>
                <a:close/>
                <a:moveTo>
                  <a:pt x="8330659" y="1230231"/>
                </a:moveTo>
                <a:lnTo>
                  <a:pt x="8339973" y="1230231"/>
                </a:lnTo>
                <a:lnTo>
                  <a:pt x="8339973" y="1239149"/>
                </a:lnTo>
                <a:lnTo>
                  <a:pt x="8330659" y="1239149"/>
                </a:lnTo>
                <a:close/>
                <a:moveTo>
                  <a:pt x="7788893" y="1230231"/>
                </a:moveTo>
                <a:cubicBezTo>
                  <a:pt x="7815286" y="1256978"/>
                  <a:pt x="7868067" y="1230231"/>
                  <a:pt x="7920844" y="1230231"/>
                </a:cubicBezTo>
                <a:cubicBezTo>
                  <a:pt x="7868067" y="1256978"/>
                  <a:pt x="7815286" y="1256978"/>
                  <a:pt x="7762505" y="1283720"/>
                </a:cubicBezTo>
                <a:cubicBezTo>
                  <a:pt x="7788893" y="1256978"/>
                  <a:pt x="7788893" y="1256978"/>
                  <a:pt x="7788893" y="1230231"/>
                </a:cubicBezTo>
                <a:close/>
                <a:moveTo>
                  <a:pt x="8628783" y="1217794"/>
                </a:moveTo>
                <a:lnTo>
                  <a:pt x="8626493" y="1219459"/>
                </a:lnTo>
                <a:cubicBezTo>
                  <a:pt x="8615897" y="1225774"/>
                  <a:pt x="8604489" y="1230231"/>
                  <a:pt x="8591449" y="1230231"/>
                </a:cubicBezTo>
                <a:close/>
                <a:moveTo>
                  <a:pt x="8302715" y="1212402"/>
                </a:moveTo>
                <a:lnTo>
                  <a:pt x="8330659" y="1230231"/>
                </a:lnTo>
                <a:lnTo>
                  <a:pt x="8284085" y="1230231"/>
                </a:lnTo>
                <a:close/>
                <a:moveTo>
                  <a:pt x="6663193" y="1207589"/>
                </a:moveTo>
                <a:lnTo>
                  <a:pt x="6675627" y="1210554"/>
                </a:lnTo>
                <a:cubicBezTo>
                  <a:pt x="6649728" y="1210554"/>
                  <a:pt x="6649728" y="1210554"/>
                  <a:pt x="6649728" y="1210554"/>
                </a:cubicBezTo>
                <a:close/>
                <a:moveTo>
                  <a:pt x="8703407" y="1177902"/>
                </a:moveTo>
                <a:cubicBezTo>
                  <a:pt x="8709213" y="1178227"/>
                  <a:pt x="8715325" y="1179713"/>
                  <a:pt x="8721845" y="1182684"/>
                </a:cubicBezTo>
                <a:cubicBezTo>
                  <a:pt x="8721845" y="1200512"/>
                  <a:pt x="8677835" y="1204969"/>
                  <a:pt x="8633827" y="1216114"/>
                </a:cubicBezTo>
                <a:lnTo>
                  <a:pt x="8628783" y="1217794"/>
                </a:lnTo>
                <a:lnTo>
                  <a:pt x="8656647" y="1197544"/>
                </a:lnTo>
                <a:cubicBezTo>
                  <a:pt x="8671317" y="1186400"/>
                  <a:pt x="8685987" y="1176928"/>
                  <a:pt x="8703407" y="1177902"/>
                </a:cubicBezTo>
                <a:close/>
                <a:moveTo>
                  <a:pt x="8591449" y="1158914"/>
                </a:moveTo>
                <a:lnTo>
                  <a:pt x="8330659" y="1230231"/>
                </a:lnTo>
                <a:lnTo>
                  <a:pt x="8358599" y="1212402"/>
                </a:lnTo>
                <a:close/>
                <a:moveTo>
                  <a:pt x="8749789" y="1060849"/>
                </a:moveTo>
                <a:lnTo>
                  <a:pt x="8796357" y="1060849"/>
                </a:lnTo>
                <a:lnTo>
                  <a:pt x="8591449" y="1114337"/>
                </a:lnTo>
                <a:close/>
                <a:moveTo>
                  <a:pt x="7222295" y="936043"/>
                </a:moveTo>
                <a:lnTo>
                  <a:pt x="7240923" y="962784"/>
                </a:lnTo>
                <a:lnTo>
                  <a:pt x="7110529" y="989531"/>
                </a:lnTo>
                <a:close/>
                <a:moveTo>
                  <a:pt x="8812849" y="928703"/>
                </a:moveTo>
                <a:lnTo>
                  <a:pt x="8812049" y="929529"/>
                </a:lnTo>
                <a:lnTo>
                  <a:pt x="8811111" y="929158"/>
                </a:lnTo>
                <a:close/>
                <a:moveTo>
                  <a:pt x="9187543" y="815268"/>
                </a:moveTo>
                <a:cubicBezTo>
                  <a:pt x="9187543" y="815268"/>
                  <a:pt x="9187543" y="815268"/>
                  <a:pt x="9058061" y="864680"/>
                </a:cubicBezTo>
                <a:cubicBezTo>
                  <a:pt x="9058061" y="864680"/>
                  <a:pt x="9058061" y="864680"/>
                  <a:pt x="8928329" y="898553"/>
                </a:cubicBezTo>
                <a:lnTo>
                  <a:pt x="8812849" y="928703"/>
                </a:lnTo>
                <a:lnTo>
                  <a:pt x="8850889" y="889383"/>
                </a:lnTo>
                <a:cubicBezTo>
                  <a:pt x="8980377" y="889383"/>
                  <a:pt x="9058061" y="839977"/>
                  <a:pt x="9187543" y="815268"/>
                </a:cubicBezTo>
                <a:close/>
                <a:moveTo>
                  <a:pt x="7838573" y="713177"/>
                </a:moveTo>
                <a:lnTo>
                  <a:pt x="7864961" y="739919"/>
                </a:lnTo>
                <a:cubicBezTo>
                  <a:pt x="7812179" y="739919"/>
                  <a:pt x="7759403" y="766666"/>
                  <a:pt x="7706622" y="766666"/>
                </a:cubicBezTo>
                <a:cubicBezTo>
                  <a:pt x="7759403" y="766666"/>
                  <a:pt x="7812179" y="739919"/>
                  <a:pt x="7838573" y="713177"/>
                </a:cubicBezTo>
                <a:close/>
                <a:moveTo>
                  <a:pt x="7008077" y="686430"/>
                </a:moveTo>
                <a:cubicBezTo>
                  <a:pt x="7008077" y="739919"/>
                  <a:pt x="6983244" y="739919"/>
                  <a:pt x="6933565" y="713172"/>
                </a:cubicBezTo>
                <a:cubicBezTo>
                  <a:pt x="6958402" y="713172"/>
                  <a:pt x="6983244" y="686430"/>
                  <a:pt x="7008077" y="686430"/>
                </a:cubicBezTo>
                <a:close/>
                <a:moveTo>
                  <a:pt x="8665961" y="615113"/>
                </a:moveTo>
                <a:cubicBezTo>
                  <a:pt x="8615401" y="641854"/>
                  <a:pt x="8564837" y="641854"/>
                  <a:pt x="8514277" y="668601"/>
                </a:cubicBezTo>
                <a:cubicBezTo>
                  <a:pt x="8488993" y="668601"/>
                  <a:pt x="8488993" y="668601"/>
                  <a:pt x="8488993" y="668601"/>
                </a:cubicBezTo>
                <a:cubicBezTo>
                  <a:pt x="8488993" y="668601"/>
                  <a:pt x="8488993" y="668601"/>
                  <a:pt x="8665961" y="615113"/>
                </a:cubicBezTo>
                <a:close/>
                <a:moveTo>
                  <a:pt x="7085691" y="472477"/>
                </a:moveTo>
                <a:lnTo>
                  <a:pt x="7110529" y="472477"/>
                </a:lnTo>
                <a:cubicBezTo>
                  <a:pt x="7085691" y="490307"/>
                  <a:pt x="7060853" y="490307"/>
                  <a:pt x="7036016" y="490307"/>
                </a:cubicBezTo>
                <a:cubicBezTo>
                  <a:pt x="7060853" y="490307"/>
                  <a:pt x="7060853" y="490307"/>
                  <a:pt x="7085691" y="472477"/>
                </a:cubicBezTo>
                <a:close/>
                <a:moveTo>
                  <a:pt x="8379255" y="418989"/>
                </a:moveTo>
                <a:lnTo>
                  <a:pt x="8405171" y="443187"/>
                </a:lnTo>
                <a:cubicBezTo>
                  <a:pt x="8197835" y="491581"/>
                  <a:pt x="7990498" y="564174"/>
                  <a:pt x="7809078" y="588371"/>
                </a:cubicBezTo>
                <a:cubicBezTo>
                  <a:pt x="7990498" y="515779"/>
                  <a:pt x="8171913" y="491581"/>
                  <a:pt x="8379255" y="418989"/>
                </a:cubicBezTo>
                <a:close/>
                <a:moveTo>
                  <a:pt x="5201167" y="392247"/>
                </a:moveTo>
                <a:lnTo>
                  <a:pt x="5247740" y="392247"/>
                </a:lnTo>
                <a:lnTo>
                  <a:pt x="5201167" y="418994"/>
                </a:lnTo>
                <a:close/>
                <a:moveTo>
                  <a:pt x="4940591" y="296463"/>
                </a:moveTo>
                <a:cubicBezTo>
                  <a:pt x="4966485" y="296463"/>
                  <a:pt x="4966485" y="296463"/>
                  <a:pt x="4966485" y="296463"/>
                </a:cubicBezTo>
                <a:lnTo>
                  <a:pt x="4962615" y="297541"/>
                </a:lnTo>
                <a:close/>
                <a:moveTo>
                  <a:pt x="3722439" y="267441"/>
                </a:moveTo>
                <a:cubicBezTo>
                  <a:pt x="3722439" y="267441"/>
                  <a:pt x="3722439" y="267441"/>
                  <a:pt x="3619437" y="316965"/>
                </a:cubicBezTo>
                <a:cubicBezTo>
                  <a:pt x="3619437" y="316965"/>
                  <a:pt x="3619437" y="316965"/>
                  <a:pt x="3619437" y="341730"/>
                </a:cubicBezTo>
                <a:cubicBezTo>
                  <a:pt x="3619437" y="341730"/>
                  <a:pt x="3619437" y="341730"/>
                  <a:pt x="3542186" y="366495"/>
                </a:cubicBezTo>
                <a:cubicBezTo>
                  <a:pt x="3619437" y="391259"/>
                  <a:pt x="3696689" y="341730"/>
                  <a:pt x="3748190" y="341730"/>
                </a:cubicBezTo>
                <a:lnTo>
                  <a:pt x="3310431" y="490312"/>
                </a:lnTo>
                <a:cubicBezTo>
                  <a:pt x="3310431" y="490312"/>
                  <a:pt x="3310431" y="490312"/>
                  <a:pt x="3336182" y="465548"/>
                </a:cubicBezTo>
                <a:cubicBezTo>
                  <a:pt x="3336182" y="465548"/>
                  <a:pt x="3336182" y="465548"/>
                  <a:pt x="3336182" y="440783"/>
                </a:cubicBezTo>
                <a:cubicBezTo>
                  <a:pt x="3361932" y="465548"/>
                  <a:pt x="3439184" y="416018"/>
                  <a:pt x="3490685" y="416018"/>
                </a:cubicBezTo>
                <a:cubicBezTo>
                  <a:pt x="3439184" y="391259"/>
                  <a:pt x="3361932" y="416018"/>
                  <a:pt x="3310431" y="391259"/>
                </a:cubicBezTo>
                <a:cubicBezTo>
                  <a:pt x="3310431" y="391259"/>
                  <a:pt x="3310431" y="391259"/>
                  <a:pt x="3722439" y="267441"/>
                </a:cubicBezTo>
                <a:close/>
                <a:moveTo>
                  <a:pt x="3925154" y="196124"/>
                </a:moveTo>
                <a:lnTo>
                  <a:pt x="3953097" y="196124"/>
                </a:lnTo>
                <a:lnTo>
                  <a:pt x="3906525" y="222871"/>
                </a:lnTo>
                <a:close/>
                <a:moveTo>
                  <a:pt x="4185944" y="142635"/>
                </a:moveTo>
                <a:cubicBezTo>
                  <a:pt x="4185944" y="142635"/>
                  <a:pt x="4057878" y="222871"/>
                  <a:pt x="3981037" y="196124"/>
                </a:cubicBezTo>
                <a:cubicBezTo>
                  <a:pt x="4032263" y="169377"/>
                  <a:pt x="4109103" y="142635"/>
                  <a:pt x="4185944" y="142635"/>
                </a:cubicBezTo>
                <a:close/>
                <a:moveTo>
                  <a:pt x="4914692" y="123526"/>
                </a:moveTo>
                <a:lnTo>
                  <a:pt x="4916059" y="123661"/>
                </a:lnTo>
                <a:lnTo>
                  <a:pt x="4914487" y="124042"/>
                </a:lnTo>
                <a:close/>
                <a:moveTo>
                  <a:pt x="5018279" y="98817"/>
                </a:moveTo>
                <a:cubicBezTo>
                  <a:pt x="5005334" y="111172"/>
                  <a:pt x="4992385" y="123526"/>
                  <a:pt x="4976197" y="129703"/>
                </a:cubicBezTo>
                <a:lnTo>
                  <a:pt x="4916059" y="123661"/>
                </a:lnTo>
                <a:close/>
                <a:moveTo>
                  <a:pt x="8358869" y="0"/>
                </a:moveTo>
                <a:cubicBezTo>
                  <a:pt x="7763261" y="172937"/>
                  <a:pt x="7141757" y="321166"/>
                  <a:pt x="6546145" y="469394"/>
                </a:cubicBezTo>
                <a:cubicBezTo>
                  <a:pt x="6623837" y="494103"/>
                  <a:pt x="6701521" y="444692"/>
                  <a:pt x="6779210" y="444692"/>
                </a:cubicBezTo>
                <a:cubicBezTo>
                  <a:pt x="6649728" y="494103"/>
                  <a:pt x="6494351" y="518806"/>
                  <a:pt x="6338979" y="568217"/>
                </a:cubicBezTo>
                <a:cubicBezTo>
                  <a:pt x="6546145" y="568217"/>
                  <a:pt x="6779210" y="494103"/>
                  <a:pt x="6986381" y="444692"/>
                </a:cubicBezTo>
                <a:cubicBezTo>
                  <a:pt x="6986381" y="444692"/>
                  <a:pt x="6986381" y="444692"/>
                  <a:pt x="6960481" y="494103"/>
                </a:cubicBezTo>
                <a:cubicBezTo>
                  <a:pt x="6986381" y="494103"/>
                  <a:pt x="6986381" y="518806"/>
                  <a:pt x="6986381" y="518806"/>
                </a:cubicBezTo>
                <a:cubicBezTo>
                  <a:pt x="6675627" y="592920"/>
                  <a:pt x="6390768" y="691743"/>
                  <a:pt x="6080019" y="765857"/>
                </a:cubicBezTo>
                <a:cubicBezTo>
                  <a:pt x="6235391" y="765857"/>
                  <a:pt x="6390768" y="716446"/>
                  <a:pt x="6572044" y="691743"/>
                </a:cubicBezTo>
                <a:cubicBezTo>
                  <a:pt x="6701521" y="642331"/>
                  <a:pt x="6805105" y="642331"/>
                  <a:pt x="6934587" y="617628"/>
                </a:cubicBezTo>
                <a:cubicBezTo>
                  <a:pt x="6364873" y="790566"/>
                  <a:pt x="5769265" y="914092"/>
                  <a:pt x="5173652" y="1087028"/>
                </a:cubicBezTo>
                <a:cubicBezTo>
                  <a:pt x="5173652" y="1087028"/>
                  <a:pt x="5173652" y="1087028"/>
                  <a:pt x="5199551" y="1111731"/>
                </a:cubicBezTo>
                <a:cubicBezTo>
                  <a:pt x="5018279" y="1136435"/>
                  <a:pt x="4811109" y="1185846"/>
                  <a:pt x="4629841" y="1259965"/>
                </a:cubicBezTo>
                <a:cubicBezTo>
                  <a:pt x="4655732" y="1284668"/>
                  <a:pt x="4681631" y="1259965"/>
                  <a:pt x="4733425" y="1259965"/>
                </a:cubicBezTo>
                <a:cubicBezTo>
                  <a:pt x="5251345" y="1185846"/>
                  <a:pt x="5769265" y="963503"/>
                  <a:pt x="6287185" y="889383"/>
                </a:cubicBezTo>
                <a:cubicBezTo>
                  <a:pt x="6468461" y="815268"/>
                  <a:pt x="6701521" y="815268"/>
                  <a:pt x="6908688" y="716446"/>
                </a:cubicBezTo>
                <a:cubicBezTo>
                  <a:pt x="6908688" y="716446"/>
                  <a:pt x="6908688" y="741154"/>
                  <a:pt x="6908688" y="741154"/>
                </a:cubicBezTo>
                <a:cubicBezTo>
                  <a:pt x="6856903" y="815268"/>
                  <a:pt x="6805105" y="741154"/>
                  <a:pt x="6753311" y="815268"/>
                </a:cubicBezTo>
                <a:cubicBezTo>
                  <a:pt x="6675627" y="815268"/>
                  <a:pt x="6623837" y="864680"/>
                  <a:pt x="6546145" y="864680"/>
                </a:cubicBezTo>
                <a:cubicBezTo>
                  <a:pt x="6779210" y="864680"/>
                  <a:pt x="7012271" y="741154"/>
                  <a:pt x="7245341" y="716446"/>
                </a:cubicBezTo>
                <a:cubicBezTo>
                  <a:pt x="7426608" y="741154"/>
                  <a:pt x="7581989" y="642331"/>
                  <a:pt x="7763261" y="617628"/>
                </a:cubicBezTo>
                <a:cubicBezTo>
                  <a:pt x="7763261" y="617628"/>
                  <a:pt x="7763261" y="617628"/>
                  <a:pt x="7789160" y="592920"/>
                </a:cubicBezTo>
                <a:cubicBezTo>
                  <a:pt x="7789160" y="592920"/>
                  <a:pt x="7789160" y="592920"/>
                  <a:pt x="7789160" y="617628"/>
                </a:cubicBezTo>
                <a:cubicBezTo>
                  <a:pt x="7400717" y="741154"/>
                  <a:pt x="7012271" y="839977"/>
                  <a:pt x="6623837" y="938794"/>
                </a:cubicBezTo>
                <a:cubicBezTo>
                  <a:pt x="6753311" y="938794"/>
                  <a:pt x="6908688" y="889383"/>
                  <a:pt x="7038170" y="864680"/>
                </a:cubicBezTo>
                <a:cubicBezTo>
                  <a:pt x="7504301" y="741154"/>
                  <a:pt x="7996326" y="642331"/>
                  <a:pt x="8488347" y="518806"/>
                </a:cubicBezTo>
                <a:cubicBezTo>
                  <a:pt x="7866844" y="667040"/>
                  <a:pt x="7167648" y="839977"/>
                  <a:pt x="6494351" y="1012908"/>
                </a:cubicBezTo>
                <a:cubicBezTo>
                  <a:pt x="6468461" y="988206"/>
                  <a:pt x="6442561" y="1037617"/>
                  <a:pt x="6416667" y="1062320"/>
                </a:cubicBezTo>
                <a:cubicBezTo>
                  <a:pt x="6416667" y="1062320"/>
                  <a:pt x="6416667" y="1062320"/>
                  <a:pt x="6468461" y="1062320"/>
                </a:cubicBezTo>
                <a:cubicBezTo>
                  <a:pt x="6805105" y="963503"/>
                  <a:pt x="7089964" y="914092"/>
                  <a:pt x="7400717" y="839977"/>
                </a:cubicBezTo>
                <a:cubicBezTo>
                  <a:pt x="7089964" y="938794"/>
                  <a:pt x="6779210" y="1037617"/>
                  <a:pt x="6442561" y="1111731"/>
                </a:cubicBezTo>
                <a:cubicBezTo>
                  <a:pt x="6623837" y="1111731"/>
                  <a:pt x="6831004" y="1012908"/>
                  <a:pt x="7012271" y="988206"/>
                </a:cubicBezTo>
                <a:cubicBezTo>
                  <a:pt x="6805105" y="1087028"/>
                  <a:pt x="6546145" y="1111731"/>
                  <a:pt x="6338979" y="1185846"/>
                </a:cubicBezTo>
                <a:cubicBezTo>
                  <a:pt x="6338979" y="1185846"/>
                  <a:pt x="6338979" y="1185846"/>
                  <a:pt x="6364873" y="1210554"/>
                </a:cubicBezTo>
                <a:cubicBezTo>
                  <a:pt x="6364873" y="1210554"/>
                  <a:pt x="6364873" y="1210554"/>
                  <a:pt x="7297130" y="963503"/>
                </a:cubicBezTo>
                <a:cubicBezTo>
                  <a:pt x="7297130" y="963503"/>
                  <a:pt x="7297130" y="963503"/>
                  <a:pt x="7323025" y="988206"/>
                </a:cubicBezTo>
                <a:cubicBezTo>
                  <a:pt x="7374823" y="938794"/>
                  <a:pt x="7478401" y="889383"/>
                  <a:pt x="7556090" y="938794"/>
                </a:cubicBezTo>
                <a:cubicBezTo>
                  <a:pt x="7607884" y="839977"/>
                  <a:pt x="7607884" y="963503"/>
                  <a:pt x="7685568" y="889383"/>
                </a:cubicBezTo>
                <a:cubicBezTo>
                  <a:pt x="7685568" y="864680"/>
                  <a:pt x="7711467" y="864680"/>
                  <a:pt x="7737366" y="864680"/>
                </a:cubicBezTo>
                <a:cubicBezTo>
                  <a:pt x="7737366" y="864680"/>
                  <a:pt x="7737366" y="864680"/>
                  <a:pt x="7737366" y="889383"/>
                </a:cubicBezTo>
                <a:cubicBezTo>
                  <a:pt x="7815050" y="864680"/>
                  <a:pt x="7944533" y="839977"/>
                  <a:pt x="8048121" y="815268"/>
                </a:cubicBezTo>
                <a:cubicBezTo>
                  <a:pt x="8048121" y="790566"/>
                  <a:pt x="8022221" y="790566"/>
                  <a:pt x="8022221" y="790566"/>
                </a:cubicBezTo>
                <a:cubicBezTo>
                  <a:pt x="8022221" y="790566"/>
                  <a:pt x="8022221" y="790566"/>
                  <a:pt x="8074009" y="765857"/>
                </a:cubicBezTo>
                <a:cubicBezTo>
                  <a:pt x="8074009" y="765857"/>
                  <a:pt x="8074009" y="765857"/>
                  <a:pt x="8048121" y="790566"/>
                </a:cubicBezTo>
                <a:cubicBezTo>
                  <a:pt x="8203497" y="815268"/>
                  <a:pt x="8358869" y="716446"/>
                  <a:pt x="8514245" y="691743"/>
                </a:cubicBezTo>
                <a:cubicBezTo>
                  <a:pt x="8514245" y="691743"/>
                  <a:pt x="8514245" y="691743"/>
                  <a:pt x="8902685" y="592920"/>
                </a:cubicBezTo>
                <a:cubicBezTo>
                  <a:pt x="8514245" y="716446"/>
                  <a:pt x="8099909" y="815268"/>
                  <a:pt x="7711467" y="938794"/>
                </a:cubicBezTo>
                <a:cubicBezTo>
                  <a:pt x="7711467" y="938794"/>
                  <a:pt x="7711467" y="938794"/>
                  <a:pt x="7711467" y="963503"/>
                </a:cubicBezTo>
                <a:cubicBezTo>
                  <a:pt x="7711467" y="963503"/>
                  <a:pt x="7711467" y="963503"/>
                  <a:pt x="7659677" y="988206"/>
                </a:cubicBezTo>
                <a:cubicBezTo>
                  <a:pt x="7607884" y="914092"/>
                  <a:pt x="7659677" y="988206"/>
                  <a:pt x="7530200" y="963503"/>
                </a:cubicBezTo>
                <a:cubicBezTo>
                  <a:pt x="7504301" y="988206"/>
                  <a:pt x="7556090" y="1012908"/>
                  <a:pt x="7504301" y="1012908"/>
                </a:cubicBezTo>
                <a:cubicBezTo>
                  <a:pt x="7491351" y="988206"/>
                  <a:pt x="7478401" y="988206"/>
                  <a:pt x="7465457" y="994383"/>
                </a:cubicBezTo>
                <a:lnTo>
                  <a:pt x="7427202" y="1012628"/>
                </a:lnTo>
                <a:lnTo>
                  <a:pt x="7426608" y="1012908"/>
                </a:lnTo>
                <a:cubicBezTo>
                  <a:pt x="7426608" y="1012908"/>
                  <a:pt x="7400717" y="1012908"/>
                  <a:pt x="7374823" y="1012908"/>
                </a:cubicBezTo>
                <a:cubicBezTo>
                  <a:pt x="7374823" y="1012908"/>
                  <a:pt x="7374823" y="1012908"/>
                  <a:pt x="7374823" y="1037617"/>
                </a:cubicBezTo>
                <a:cubicBezTo>
                  <a:pt x="7374823" y="1037617"/>
                  <a:pt x="7374823" y="1037617"/>
                  <a:pt x="7219446" y="1087028"/>
                </a:cubicBezTo>
                <a:cubicBezTo>
                  <a:pt x="7219446" y="1087028"/>
                  <a:pt x="7219446" y="1087028"/>
                  <a:pt x="7271231" y="1062320"/>
                </a:cubicBezTo>
                <a:cubicBezTo>
                  <a:pt x="7245341" y="1037617"/>
                  <a:pt x="7193547" y="1062320"/>
                  <a:pt x="7167648" y="1062320"/>
                </a:cubicBezTo>
                <a:cubicBezTo>
                  <a:pt x="7219446" y="1087028"/>
                  <a:pt x="7115859" y="1062320"/>
                  <a:pt x="7115859" y="1087028"/>
                </a:cubicBezTo>
                <a:lnTo>
                  <a:pt x="7110529" y="1088045"/>
                </a:lnTo>
                <a:lnTo>
                  <a:pt x="6986381" y="1111731"/>
                </a:lnTo>
                <a:cubicBezTo>
                  <a:pt x="6986381" y="1111731"/>
                  <a:pt x="6986381" y="1111731"/>
                  <a:pt x="6986381" y="1136435"/>
                </a:cubicBezTo>
                <a:lnTo>
                  <a:pt x="6663193" y="1207589"/>
                </a:lnTo>
                <a:lnTo>
                  <a:pt x="6636779" y="1201288"/>
                </a:lnTo>
                <a:cubicBezTo>
                  <a:pt x="6623837" y="1204377"/>
                  <a:pt x="6610888" y="1210554"/>
                  <a:pt x="6597939" y="1210554"/>
                </a:cubicBezTo>
                <a:cubicBezTo>
                  <a:pt x="6597939" y="1210554"/>
                  <a:pt x="6597939" y="1210554"/>
                  <a:pt x="6597939" y="1235257"/>
                </a:cubicBezTo>
                <a:cubicBezTo>
                  <a:pt x="6597939" y="1210554"/>
                  <a:pt x="6572044" y="1210554"/>
                  <a:pt x="6572044" y="1210554"/>
                </a:cubicBezTo>
                <a:cubicBezTo>
                  <a:pt x="6572044" y="1210554"/>
                  <a:pt x="6572044" y="1210554"/>
                  <a:pt x="6546145" y="1210554"/>
                </a:cubicBezTo>
                <a:cubicBezTo>
                  <a:pt x="6546145" y="1210554"/>
                  <a:pt x="6546145" y="1210554"/>
                  <a:pt x="6572044" y="1235257"/>
                </a:cubicBezTo>
                <a:cubicBezTo>
                  <a:pt x="6364873" y="1334080"/>
                  <a:pt x="6080019" y="1358783"/>
                  <a:pt x="5821059" y="1432903"/>
                </a:cubicBezTo>
                <a:cubicBezTo>
                  <a:pt x="5950541" y="1482308"/>
                  <a:pt x="6105909" y="1383491"/>
                  <a:pt x="6235391" y="1358783"/>
                </a:cubicBezTo>
                <a:cubicBezTo>
                  <a:pt x="6287185" y="1408194"/>
                  <a:pt x="6287185" y="1309377"/>
                  <a:pt x="6338979" y="1334080"/>
                </a:cubicBezTo>
                <a:cubicBezTo>
                  <a:pt x="6416667" y="1334080"/>
                  <a:pt x="6494351" y="1309377"/>
                  <a:pt x="6546145" y="1309377"/>
                </a:cubicBezTo>
                <a:cubicBezTo>
                  <a:pt x="6649728" y="1284668"/>
                  <a:pt x="6779210" y="1284668"/>
                  <a:pt x="6831004" y="1235257"/>
                </a:cubicBezTo>
                <a:cubicBezTo>
                  <a:pt x="6960481" y="1235257"/>
                  <a:pt x="7115859" y="1161143"/>
                  <a:pt x="7245341" y="1161143"/>
                </a:cubicBezTo>
                <a:cubicBezTo>
                  <a:pt x="7400717" y="1087028"/>
                  <a:pt x="7581989" y="1087028"/>
                  <a:pt x="7763261" y="1012908"/>
                </a:cubicBezTo>
                <a:cubicBezTo>
                  <a:pt x="7763261" y="1012908"/>
                  <a:pt x="7789160" y="1037617"/>
                  <a:pt x="7789160" y="1037617"/>
                </a:cubicBezTo>
                <a:cubicBezTo>
                  <a:pt x="7789160" y="1037617"/>
                  <a:pt x="7789160" y="1037617"/>
                  <a:pt x="7763261" y="1037617"/>
                </a:cubicBezTo>
                <a:cubicBezTo>
                  <a:pt x="7815050" y="1062320"/>
                  <a:pt x="7892743" y="1037617"/>
                  <a:pt x="7970427" y="1012908"/>
                </a:cubicBezTo>
                <a:cubicBezTo>
                  <a:pt x="7970427" y="1012908"/>
                  <a:pt x="7970427" y="1012908"/>
                  <a:pt x="7970427" y="988206"/>
                </a:cubicBezTo>
                <a:cubicBezTo>
                  <a:pt x="7970427" y="988206"/>
                  <a:pt x="7970427" y="988206"/>
                  <a:pt x="8022221" y="1012908"/>
                </a:cubicBezTo>
                <a:cubicBezTo>
                  <a:pt x="8307081" y="938794"/>
                  <a:pt x="8591929" y="839977"/>
                  <a:pt x="8876789" y="790566"/>
                </a:cubicBezTo>
                <a:cubicBezTo>
                  <a:pt x="8643725" y="889383"/>
                  <a:pt x="8436557" y="864680"/>
                  <a:pt x="8203497" y="988206"/>
                </a:cubicBezTo>
                <a:cubicBezTo>
                  <a:pt x="8074009" y="988206"/>
                  <a:pt x="7944533" y="1037617"/>
                  <a:pt x="7840945" y="1087028"/>
                </a:cubicBezTo>
                <a:cubicBezTo>
                  <a:pt x="7840945" y="1087028"/>
                  <a:pt x="7840945" y="1087028"/>
                  <a:pt x="7815050" y="1087028"/>
                </a:cubicBezTo>
                <a:cubicBezTo>
                  <a:pt x="7711467" y="1111731"/>
                  <a:pt x="7556090" y="1111731"/>
                  <a:pt x="7478401" y="1185846"/>
                </a:cubicBezTo>
                <a:cubicBezTo>
                  <a:pt x="7452507" y="1136435"/>
                  <a:pt x="7400717" y="1210554"/>
                  <a:pt x="7374823" y="1210554"/>
                </a:cubicBezTo>
                <a:cubicBezTo>
                  <a:pt x="7323025" y="1185846"/>
                  <a:pt x="7271231" y="1235257"/>
                  <a:pt x="7219446" y="1235257"/>
                </a:cubicBezTo>
                <a:cubicBezTo>
                  <a:pt x="6442561" y="1432903"/>
                  <a:pt x="5665681" y="1630543"/>
                  <a:pt x="4914692" y="1877594"/>
                </a:cubicBezTo>
                <a:cubicBezTo>
                  <a:pt x="4914692" y="1877594"/>
                  <a:pt x="4914692" y="1877594"/>
                  <a:pt x="4966485" y="1877594"/>
                </a:cubicBezTo>
                <a:cubicBezTo>
                  <a:pt x="4966485" y="1877594"/>
                  <a:pt x="4966485" y="1877594"/>
                  <a:pt x="6235391" y="1556428"/>
                </a:cubicBezTo>
                <a:cubicBezTo>
                  <a:pt x="6235391" y="1556428"/>
                  <a:pt x="6235391" y="1556428"/>
                  <a:pt x="8177597" y="1062320"/>
                </a:cubicBezTo>
                <a:cubicBezTo>
                  <a:pt x="8177597" y="1062320"/>
                  <a:pt x="8177597" y="1062320"/>
                  <a:pt x="8773205" y="914092"/>
                </a:cubicBezTo>
                <a:lnTo>
                  <a:pt x="8811111" y="929158"/>
                </a:lnTo>
                <a:lnTo>
                  <a:pt x="8750549" y="944972"/>
                </a:lnTo>
                <a:cubicBezTo>
                  <a:pt x="8443033" y="1025263"/>
                  <a:pt x="7827999" y="1185846"/>
                  <a:pt x="6597939" y="1507017"/>
                </a:cubicBezTo>
                <a:cubicBezTo>
                  <a:pt x="6028225" y="1655246"/>
                  <a:pt x="5432612" y="1778771"/>
                  <a:pt x="4862903" y="1976417"/>
                </a:cubicBezTo>
                <a:cubicBezTo>
                  <a:pt x="4940591" y="2001120"/>
                  <a:pt x="5018279" y="1951708"/>
                  <a:pt x="5095967" y="1951708"/>
                </a:cubicBezTo>
                <a:cubicBezTo>
                  <a:pt x="5095967" y="1976417"/>
                  <a:pt x="5095967" y="1976417"/>
                  <a:pt x="5070069" y="1976417"/>
                </a:cubicBezTo>
                <a:cubicBezTo>
                  <a:pt x="5070069" y="1976417"/>
                  <a:pt x="5070069" y="1976417"/>
                  <a:pt x="5095967" y="1976417"/>
                </a:cubicBezTo>
                <a:cubicBezTo>
                  <a:pt x="5173652" y="1951708"/>
                  <a:pt x="5277243" y="1976417"/>
                  <a:pt x="5329029" y="1902297"/>
                </a:cubicBezTo>
                <a:cubicBezTo>
                  <a:pt x="5329029" y="1902297"/>
                  <a:pt x="5329029" y="1902297"/>
                  <a:pt x="5406721" y="1902297"/>
                </a:cubicBezTo>
                <a:cubicBezTo>
                  <a:pt x="5406721" y="1902297"/>
                  <a:pt x="5406721" y="1902297"/>
                  <a:pt x="6105909" y="1729365"/>
                </a:cubicBezTo>
                <a:cubicBezTo>
                  <a:pt x="5924641" y="1704657"/>
                  <a:pt x="5743365" y="1803480"/>
                  <a:pt x="5562099" y="1852891"/>
                </a:cubicBezTo>
                <a:cubicBezTo>
                  <a:pt x="5562099" y="1852891"/>
                  <a:pt x="5562099" y="1852891"/>
                  <a:pt x="5562099" y="1828183"/>
                </a:cubicBezTo>
                <a:cubicBezTo>
                  <a:pt x="6157707" y="1655246"/>
                  <a:pt x="6753311" y="1507017"/>
                  <a:pt x="7323025" y="1358783"/>
                </a:cubicBezTo>
                <a:cubicBezTo>
                  <a:pt x="7219446" y="1432903"/>
                  <a:pt x="7064065" y="1457606"/>
                  <a:pt x="6934587" y="1482308"/>
                </a:cubicBezTo>
                <a:cubicBezTo>
                  <a:pt x="6934587" y="1482308"/>
                  <a:pt x="6934587" y="1482308"/>
                  <a:pt x="7012271" y="1507017"/>
                </a:cubicBezTo>
                <a:cubicBezTo>
                  <a:pt x="7012271" y="1507017"/>
                  <a:pt x="7012271" y="1507017"/>
                  <a:pt x="7504301" y="1358783"/>
                </a:cubicBezTo>
                <a:cubicBezTo>
                  <a:pt x="7452507" y="1432903"/>
                  <a:pt x="7348924" y="1383491"/>
                  <a:pt x="7297130" y="1432903"/>
                </a:cubicBezTo>
                <a:cubicBezTo>
                  <a:pt x="7400717" y="1457606"/>
                  <a:pt x="7530200" y="1408194"/>
                  <a:pt x="7659677" y="1383491"/>
                </a:cubicBezTo>
                <a:cubicBezTo>
                  <a:pt x="7323025" y="1531720"/>
                  <a:pt x="6986381" y="1531720"/>
                  <a:pt x="6649728" y="1679954"/>
                </a:cubicBezTo>
                <a:cubicBezTo>
                  <a:pt x="6494351" y="1704657"/>
                  <a:pt x="6364873" y="1704657"/>
                  <a:pt x="6209501" y="1778771"/>
                </a:cubicBezTo>
                <a:cubicBezTo>
                  <a:pt x="6105909" y="1754068"/>
                  <a:pt x="5976431" y="1828183"/>
                  <a:pt x="5846953" y="1852891"/>
                </a:cubicBezTo>
                <a:lnTo>
                  <a:pt x="5865080" y="1860298"/>
                </a:lnTo>
                <a:lnTo>
                  <a:pt x="5846953" y="1877594"/>
                </a:lnTo>
                <a:cubicBezTo>
                  <a:pt x="5795163" y="1828183"/>
                  <a:pt x="5691581" y="1927006"/>
                  <a:pt x="5665681" y="1902297"/>
                </a:cubicBezTo>
                <a:cubicBezTo>
                  <a:pt x="5665681" y="1927006"/>
                  <a:pt x="5613888" y="1927006"/>
                  <a:pt x="5587989" y="1951708"/>
                </a:cubicBezTo>
                <a:cubicBezTo>
                  <a:pt x="5587989" y="1951708"/>
                  <a:pt x="5587989" y="1951708"/>
                  <a:pt x="5510305" y="1927006"/>
                </a:cubicBezTo>
                <a:cubicBezTo>
                  <a:pt x="5510305" y="1927006"/>
                  <a:pt x="5510305" y="1927006"/>
                  <a:pt x="5313655" y="1989540"/>
                </a:cubicBezTo>
                <a:lnTo>
                  <a:pt x="5103565" y="2056349"/>
                </a:lnTo>
                <a:lnTo>
                  <a:pt x="5140347" y="2058427"/>
                </a:lnTo>
                <a:cubicBezTo>
                  <a:pt x="5167929" y="2054844"/>
                  <a:pt x="5195509" y="2047673"/>
                  <a:pt x="5209298" y="2076352"/>
                </a:cubicBezTo>
                <a:cubicBezTo>
                  <a:pt x="5209298" y="2076352"/>
                  <a:pt x="5236883" y="2105030"/>
                  <a:pt x="5264460" y="2076352"/>
                </a:cubicBezTo>
                <a:cubicBezTo>
                  <a:pt x="5264460" y="2047673"/>
                  <a:pt x="5236883" y="2047673"/>
                  <a:pt x="5236883" y="2018994"/>
                </a:cubicBezTo>
                <a:cubicBezTo>
                  <a:pt x="5236883" y="2018994"/>
                  <a:pt x="5236883" y="2018994"/>
                  <a:pt x="5264460" y="2018994"/>
                </a:cubicBezTo>
                <a:cubicBezTo>
                  <a:pt x="5264460" y="2076352"/>
                  <a:pt x="5319627" y="2076352"/>
                  <a:pt x="5347203" y="2047673"/>
                </a:cubicBezTo>
                <a:cubicBezTo>
                  <a:pt x="5347203" y="2047673"/>
                  <a:pt x="5347203" y="2047673"/>
                  <a:pt x="5374785" y="2047673"/>
                </a:cubicBezTo>
                <a:cubicBezTo>
                  <a:pt x="5374785" y="2047673"/>
                  <a:pt x="5374785" y="2018994"/>
                  <a:pt x="5374785" y="2018994"/>
                </a:cubicBezTo>
                <a:cubicBezTo>
                  <a:pt x="5402365" y="2033337"/>
                  <a:pt x="5436841" y="2033337"/>
                  <a:pt x="5471321" y="2036919"/>
                </a:cubicBezTo>
                <a:lnTo>
                  <a:pt x="5514827" y="2054692"/>
                </a:lnTo>
                <a:lnTo>
                  <a:pt x="5577931" y="2037935"/>
                </a:lnTo>
                <a:lnTo>
                  <a:pt x="5578198" y="2036919"/>
                </a:lnTo>
                <a:cubicBezTo>
                  <a:pt x="5574751" y="2026165"/>
                  <a:pt x="5567857" y="2018994"/>
                  <a:pt x="5567857" y="2018994"/>
                </a:cubicBezTo>
                <a:cubicBezTo>
                  <a:pt x="5588543" y="2004652"/>
                  <a:pt x="5607505" y="2006444"/>
                  <a:pt x="5625605" y="2015406"/>
                </a:cubicBezTo>
                <a:lnTo>
                  <a:pt x="5635326" y="2022701"/>
                </a:lnTo>
                <a:lnTo>
                  <a:pt x="5937591" y="1942449"/>
                </a:lnTo>
                <a:cubicBezTo>
                  <a:pt x="6164181" y="1877594"/>
                  <a:pt x="6390772" y="1815834"/>
                  <a:pt x="6623837" y="1778771"/>
                </a:cubicBezTo>
                <a:cubicBezTo>
                  <a:pt x="6649728" y="1704657"/>
                  <a:pt x="6675627" y="1778771"/>
                  <a:pt x="6727421" y="1754068"/>
                </a:cubicBezTo>
                <a:cubicBezTo>
                  <a:pt x="6805105" y="1679954"/>
                  <a:pt x="6908688" y="1679954"/>
                  <a:pt x="7012271" y="1655246"/>
                </a:cubicBezTo>
                <a:cubicBezTo>
                  <a:pt x="7064065" y="1655246"/>
                  <a:pt x="7115859" y="1655246"/>
                  <a:pt x="7167648" y="1630543"/>
                </a:cubicBezTo>
                <a:cubicBezTo>
                  <a:pt x="7193547" y="1642897"/>
                  <a:pt x="7225917" y="1636720"/>
                  <a:pt x="7261523" y="1624365"/>
                </a:cubicBezTo>
                <a:lnTo>
                  <a:pt x="7367151" y="1584057"/>
                </a:lnTo>
                <a:lnTo>
                  <a:pt x="7430658" y="1594255"/>
                </a:lnTo>
                <a:cubicBezTo>
                  <a:pt x="7515629" y="1587308"/>
                  <a:pt x="7607884" y="1531720"/>
                  <a:pt x="7685568" y="1531720"/>
                </a:cubicBezTo>
                <a:cubicBezTo>
                  <a:pt x="7685568" y="1531720"/>
                  <a:pt x="7685568" y="1531720"/>
                  <a:pt x="7426608" y="1605840"/>
                </a:cubicBezTo>
                <a:cubicBezTo>
                  <a:pt x="7426608" y="1605840"/>
                  <a:pt x="7426608" y="1605840"/>
                  <a:pt x="7452507" y="1605840"/>
                </a:cubicBezTo>
                <a:cubicBezTo>
                  <a:pt x="7400717" y="1630543"/>
                  <a:pt x="7271231" y="1679954"/>
                  <a:pt x="7219446" y="1655246"/>
                </a:cubicBezTo>
                <a:cubicBezTo>
                  <a:pt x="7115859" y="1729365"/>
                  <a:pt x="6960481" y="1729365"/>
                  <a:pt x="6856903" y="1778771"/>
                </a:cubicBezTo>
                <a:cubicBezTo>
                  <a:pt x="6779210" y="1778771"/>
                  <a:pt x="6675627" y="1803480"/>
                  <a:pt x="6597939" y="1828183"/>
                </a:cubicBezTo>
                <a:cubicBezTo>
                  <a:pt x="6675627" y="1852891"/>
                  <a:pt x="6779210" y="1803480"/>
                  <a:pt x="6856903" y="1803480"/>
                </a:cubicBezTo>
                <a:cubicBezTo>
                  <a:pt x="6856903" y="1803480"/>
                  <a:pt x="6856903" y="1803480"/>
                  <a:pt x="6364873" y="1951708"/>
                </a:cubicBezTo>
                <a:cubicBezTo>
                  <a:pt x="6364873" y="1951708"/>
                  <a:pt x="6364873" y="1951708"/>
                  <a:pt x="6468461" y="1877594"/>
                </a:cubicBezTo>
                <a:cubicBezTo>
                  <a:pt x="6364873" y="1877594"/>
                  <a:pt x="6235391" y="1951708"/>
                  <a:pt x="6131808" y="1951708"/>
                </a:cubicBezTo>
                <a:cubicBezTo>
                  <a:pt x="6067069" y="1976417"/>
                  <a:pt x="5995855" y="1988771"/>
                  <a:pt x="5924641" y="2001120"/>
                </a:cubicBezTo>
                <a:lnTo>
                  <a:pt x="5806033" y="2029411"/>
                </a:lnTo>
                <a:lnTo>
                  <a:pt x="5836769" y="2047673"/>
                </a:lnTo>
                <a:cubicBezTo>
                  <a:pt x="5864350" y="2054844"/>
                  <a:pt x="5898825" y="2062015"/>
                  <a:pt x="5926407" y="2076352"/>
                </a:cubicBezTo>
                <a:cubicBezTo>
                  <a:pt x="5953987" y="2047673"/>
                  <a:pt x="5981569" y="2076352"/>
                  <a:pt x="5981569" y="2105030"/>
                </a:cubicBezTo>
                <a:cubicBezTo>
                  <a:pt x="5981569" y="2105030"/>
                  <a:pt x="5981569" y="2105030"/>
                  <a:pt x="6036731" y="2076352"/>
                </a:cubicBezTo>
                <a:cubicBezTo>
                  <a:pt x="6036731" y="2076352"/>
                  <a:pt x="6036731" y="2076352"/>
                  <a:pt x="6009155" y="2047673"/>
                </a:cubicBezTo>
                <a:cubicBezTo>
                  <a:pt x="6036731" y="2047673"/>
                  <a:pt x="6064307" y="2018994"/>
                  <a:pt x="6091893" y="2047673"/>
                </a:cubicBezTo>
                <a:cubicBezTo>
                  <a:pt x="6091893" y="2047673"/>
                  <a:pt x="6064307" y="2047673"/>
                  <a:pt x="6064307" y="2076352"/>
                </a:cubicBezTo>
                <a:cubicBezTo>
                  <a:pt x="6064307" y="2105030"/>
                  <a:pt x="6091893" y="2076352"/>
                  <a:pt x="6119475" y="2105030"/>
                </a:cubicBezTo>
                <a:cubicBezTo>
                  <a:pt x="6119475" y="2105030"/>
                  <a:pt x="6119475" y="2105030"/>
                  <a:pt x="6147055" y="2076352"/>
                </a:cubicBezTo>
                <a:cubicBezTo>
                  <a:pt x="6147055" y="2105030"/>
                  <a:pt x="6202217" y="2105030"/>
                  <a:pt x="6229795" y="2105030"/>
                </a:cubicBezTo>
                <a:cubicBezTo>
                  <a:pt x="6257380" y="2076352"/>
                  <a:pt x="6229795" y="2047673"/>
                  <a:pt x="6229795" y="2047673"/>
                </a:cubicBezTo>
                <a:cubicBezTo>
                  <a:pt x="6229795" y="2047673"/>
                  <a:pt x="6229795" y="2047673"/>
                  <a:pt x="6257380" y="2047673"/>
                </a:cubicBezTo>
                <a:cubicBezTo>
                  <a:pt x="6284961" y="2076352"/>
                  <a:pt x="6257380" y="2076352"/>
                  <a:pt x="6284961" y="2105030"/>
                </a:cubicBezTo>
                <a:cubicBezTo>
                  <a:pt x="6312542" y="2105030"/>
                  <a:pt x="6340127" y="2076352"/>
                  <a:pt x="6367704" y="2047673"/>
                </a:cubicBezTo>
                <a:cubicBezTo>
                  <a:pt x="6367704" y="2047673"/>
                  <a:pt x="6367704" y="2047673"/>
                  <a:pt x="6367704" y="2018994"/>
                </a:cubicBezTo>
                <a:cubicBezTo>
                  <a:pt x="6367704" y="2076352"/>
                  <a:pt x="6395281" y="2047673"/>
                  <a:pt x="6422867" y="2076352"/>
                </a:cubicBezTo>
                <a:cubicBezTo>
                  <a:pt x="6450447" y="2047673"/>
                  <a:pt x="6505614" y="2105030"/>
                  <a:pt x="6533191" y="2076352"/>
                </a:cubicBezTo>
                <a:cubicBezTo>
                  <a:pt x="6533191" y="2105030"/>
                  <a:pt x="6560772" y="2162393"/>
                  <a:pt x="6588353" y="2133715"/>
                </a:cubicBezTo>
                <a:cubicBezTo>
                  <a:pt x="6643515" y="2105030"/>
                  <a:pt x="6698677" y="2076352"/>
                  <a:pt x="6753835" y="2105030"/>
                </a:cubicBezTo>
                <a:cubicBezTo>
                  <a:pt x="6753835" y="2105030"/>
                  <a:pt x="6781421" y="2133715"/>
                  <a:pt x="6781421" y="2105030"/>
                </a:cubicBezTo>
                <a:cubicBezTo>
                  <a:pt x="6781421" y="2105030"/>
                  <a:pt x="6781421" y="2105030"/>
                  <a:pt x="6809002" y="2105030"/>
                </a:cubicBezTo>
                <a:cubicBezTo>
                  <a:pt x="6836579" y="2219751"/>
                  <a:pt x="6919322" y="2047673"/>
                  <a:pt x="6946907" y="2162393"/>
                </a:cubicBezTo>
                <a:cubicBezTo>
                  <a:pt x="6864164" y="2162393"/>
                  <a:pt x="6781421" y="2133715"/>
                  <a:pt x="6698677" y="2162393"/>
                </a:cubicBezTo>
                <a:cubicBezTo>
                  <a:pt x="6698677" y="2219751"/>
                  <a:pt x="6781421" y="2162393"/>
                  <a:pt x="6809002" y="2219751"/>
                </a:cubicBezTo>
                <a:cubicBezTo>
                  <a:pt x="6836579" y="2219751"/>
                  <a:pt x="6864164" y="2219751"/>
                  <a:pt x="6864164" y="2191072"/>
                </a:cubicBezTo>
                <a:cubicBezTo>
                  <a:pt x="6864164" y="2191072"/>
                  <a:pt x="6864164" y="2191072"/>
                  <a:pt x="6891745" y="2248435"/>
                </a:cubicBezTo>
                <a:cubicBezTo>
                  <a:pt x="6864164" y="2305798"/>
                  <a:pt x="6781421" y="2162393"/>
                  <a:pt x="6753835" y="2248435"/>
                </a:cubicBezTo>
                <a:cubicBezTo>
                  <a:pt x="6753835" y="2219751"/>
                  <a:pt x="6698677" y="2219751"/>
                  <a:pt x="6698677" y="2219751"/>
                </a:cubicBezTo>
                <a:cubicBezTo>
                  <a:pt x="6671101" y="2248435"/>
                  <a:pt x="6643515" y="2305798"/>
                  <a:pt x="6588353" y="2277120"/>
                </a:cubicBezTo>
                <a:cubicBezTo>
                  <a:pt x="6533191" y="2334477"/>
                  <a:pt x="6478029" y="2219751"/>
                  <a:pt x="6450447" y="2305798"/>
                </a:cubicBezTo>
                <a:cubicBezTo>
                  <a:pt x="6450447" y="2305798"/>
                  <a:pt x="6450447" y="2305798"/>
                  <a:pt x="6422867" y="2305798"/>
                </a:cubicBezTo>
                <a:cubicBezTo>
                  <a:pt x="6422867" y="2277120"/>
                  <a:pt x="6450447" y="2219751"/>
                  <a:pt x="6395281" y="2219751"/>
                </a:cubicBezTo>
                <a:cubicBezTo>
                  <a:pt x="6395281" y="2219751"/>
                  <a:pt x="6395281" y="2219751"/>
                  <a:pt x="6367704" y="2219751"/>
                </a:cubicBezTo>
                <a:cubicBezTo>
                  <a:pt x="6367704" y="2248435"/>
                  <a:pt x="6422867" y="2305798"/>
                  <a:pt x="6395281" y="2305798"/>
                </a:cubicBezTo>
                <a:cubicBezTo>
                  <a:pt x="6367704" y="2248435"/>
                  <a:pt x="6284961" y="2334477"/>
                  <a:pt x="6257380" y="2277120"/>
                </a:cubicBezTo>
                <a:cubicBezTo>
                  <a:pt x="6229795" y="2305798"/>
                  <a:pt x="6202217" y="2305798"/>
                  <a:pt x="6202217" y="2277120"/>
                </a:cubicBezTo>
                <a:cubicBezTo>
                  <a:pt x="6147055" y="2277120"/>
                  <a:pt x="6091893" y="2305798"/>
                  <a:pt x="6064307" y="2363156"/>
                </a:cubicBezTo>
                <a:cubicBezTo>
                  <a:pt x="6064307" y="2363156"/>
                  <a:pt x="6064307" y="2363156"/>
                  <a:pt x="6064307" y="2391834"/>
                </a:cubicBezTo>
                <a:cubicBezTo>
                  <a:pt x="6064307" y="2420519"/>
                  <a:pt x="6091893" y="2391834"/>
                  <a:pt x="6119475" y="2391834"/>
                </a:cubicBezTo>
                <a:cubicBezTo>
                  <a:pt x="6119475" y="2391834"/>
                  <a:pt x="6091893" y="2363156"/>
                  <a:pt x="6119475" y="2334477"/>
                </a:cubicBezTo>
                <a:cubicBezTo>
                  <a:pt x="6174641" y="2305798"/>
                  <a:pt x="6257380" y="2391834"/>
                  <a:pt x="6284961" y="2334477"/>
                </a:cubicBezTo>
                <a:cubicBezTo>
                  <a:pt x="6340127" y="2391834"/>
                  <a:pt x="6395281" y="2305798"/>
                  <a:pt x="6422867" y="2391834"/>
                </a:cubicBezTo>
                <a:lnTo>
                  <a:pt x="6453104" y="2401190"/>
                </a:lnTo>
                <a:lnTo>
                  <a:pt x="6450447" y="2420519"/>
                </a:lnTo>
                <a:cubicBezTo>
                  <a:pt x="6450447" y="2391834"/>
                  <a:pt x="6422867" y="2420519"/>
                  <a:pt x="6422867" y="2420519"/>
                </a:cubicBezTo>
                <a:cubicBezTo>
                  <a:pt x="6422867" y="2420519"/>
                  <a:pt x="6422867" y="2420519"/>
                  <a:pt x="6422867" y="2449197"/>
                </a:cubicBezTo>
                <a:cubicBezTo>
                  <a:pt x="6367704" y="2363156"/>
                  <a:pt x="6257380" y="2449197"/>
                  <a:pt x="6174641" y="2363156"/>
                </a:cubicBezTo>
                <a:cubicBezTo>
                  <a:pt x="6174641" y="2391834"/>
                  <a:pt x="6147055" y="2391834"/>
                  <a:pt x="6147055" y="2391834"/>
                </a:cubicBezTo>
                <a:cubicBezTo>
                  <a:pt x="6202217" y="2477876"/>
                  <a:pt x="6202217" y="2391834"/>
                  <a:pt x="6257380" y="2449197"/>
                </a:cubicBezTo>
                <a:cubicBezTo>
                  <a:pt x="6284961" y="2449197"/>
                  <a:pt x="6284961" y="2449197"/>
                  <a:pt x="6312542" y="2449197"/>
                </a:cubicBezTo>
                <a:cubicBezTo>
                  <a:pt x="6312542" y="2449197"/>
                  <a:pt x="6312542" y="2449197"/>
                  <a:pt x="6340127" y="2506555"/>
                </a:cubicBezTo>
                <a:cubicBezTo>
                  <a:pt x="6312542" y="2506555"/>
                  <a:pt x="6312542" y="2449197"/>
                  <a:pt x="6284961" y="2477876"/>
                </a:cubicBezTo>
                <a:cubicBezTo>
                  <a:pt x="6257380" y="2535245"/>
                  <a:pt x="6229795" y="2449197"/>
                  <a:pt x="6202217" y="2449197"/>
                </a:cubicBezTo>
                <a:cubicBezTo>
                  <a:pt x="6202217" y="2449197"/>
                  <a:pt x="6202217" y="2449197"/>
                  <a:pt x="6147055" y="2506555"/>
                </a:cubicBezTo>
                <a:cubicBezTo>
                  <a:pt x="6147055" y="2506555"/>
                  <a:pt x="6147055" y="2506555"/>
                  <a:pt x="6174641" y="2535245"/>
                </a:cubicBezTo>
                <a:cubicBezTo>
                  <a:pt x="6174641" y="2535245"/>
                  <a:pt x="6174641" y="2535245"/>
                  <a:pt x="6119475" y="2563924"/>
                </a:cubicBezTo>
                <a:cubicBezTo>
                  <a:pt x="6119475" y="2535245"/>
                  <a:pt x="6091893" y="2535245"/>
                  <a:pt x="6064307" y="2535245"/>
                </a:cubicBezTo>
                <a:cubicBezTo>
                  <a:pt x="6064307" y="2563924"/>
                  <a:pt x="6036731" y="2563924"/>
                  <a:pt x="6036731" y="2592602"/>
                </a:cubicBezTo>
                <a:cubicBezTo>
                  <a:pt x="6064312" y="2606939"/>
                  <a:pt x="6084999" y="2635623"/>
                  <a:pt x="6102235" y="2671473"/>
                </a:cubicBezTo>
                <a:lnTo>
                  <a:pt x="6117032" y="2711709"/>
                </a:lnTo>
                <a:lnTo>
                  <a:pt x="6142827" y="2726421"/>
                </a:lnTo>
                <a:lnTo>
                  <a:pt x="6122441" y="2726421"/>
                </a:lnTo>
                <a:lnTo>
                  <a:pt x="6147055" y="2793359"/>
                </a:lnTo>
                <a:cubicBezTo>
                  <a:pt x="6174641" y="2793359"/>
                  <a:pt x="6174641" y="2764680"/>
                  <a:pt x="6202217" y="2764680"/>
                </a:cubicBezTo>
                <a:cubicBezTo>
                  <a:pt x="6202217" y="2764680"/>
                  <a:pt x="6202217" y="2736001"/>
                  <a:pt x="6174641" y="2707323"/>
                </a:cubicBezTo>
                <a:cubicBezTo>
                  <a:pt x="6174641" y="2707323"/>
                  <a:pt x="6202217" y="2736001"/>
                  <a:pt x="6202217" y="2736001"/>
                </a:cubicBezTo>
                <a:cubicBezTo>
                  <a:pt x="6216006" y="2721665"/>
                  <a:pt x="6229795" y="2714494"/>
                  <a:pt x="6243587" y="2714494"/>
                </a:cubicBezTo>
                <a:lnTo>
                  <a:pt x="6262797" y="2724478"/>
                </a:lnTo>
                <a:lnTo>
                  <a:pt x="6296399" y="2721665"/>
                </a:lnTo>
                <a:cubicBezTo>
                  <a:pt x="6296399" y="2721665"/>
                  <a:pt x="6296399" y="2721665"/>
                  <a:pt x="6296399" y="2746626"/>
                </a:cubicBezTo>
                <a:cubicBezTo>
                  <a:pt x="6326217" y="2771587"/>
                  <a:pt x="6356039" y="2796549"/>
                  <a:pt x="6385861" y="2771587"/>
                </a:cubicBezTo>
                <a:cubicBezTo>
                  <a:pt x="6356039" y="2796549"/>
                  <a:pt x="6341128" y="2802793"/>
                  <a:pt x="6326217" y="2799671"/>
                </a:cubicBezTo>
                <a:lnTo>
                  <a:pt x="6325592" y="2799379"/>
                </a:lnTo>
                <a:lnTo>
                  <a:pt x="6340127" y="2822043"/>
                </a:lnTo>
                <a:cubicBezTo>
                  <a:pt x="6367704" y="2836385"/>
                  <a:pt x="6409078" y="2814872"/>
                  <a:pt x="6447001" y="2804118"/>
                </a:cubicBezTo>
                <a:lnTo>
                  <a:pt x="6451679" y="2803916"/>
                </a:lnTo>
                <a:lnTo>
                  <a:pt x="6441775" y="2796549"/>
                </a:lnTo>
                <a:cubicBezTo>
                  <a:pt x="6423137" y="2790310"/>
                  <a:pt x="6400773" y="2784071"/>
                  <a:pt x="6385861" y="2771587"/>
                </a:cubicBezTo>
                <a:cubicBezTo>
                  <a:pt x="6415684" y="2796549"/>
                  <a:pt x="6445502" y="2771587"/>
                  <a:pt x="6475324" y="2771587"/>
                </a:cubicBezTo>
                <a:lnTo>
                  <a:pt x="6493560" y="2802119"/>
                </a:lnTo>
                <a:lnTo>
                  <a:pt x="6499148" y="2801878"/>
                </a:lnTo>
                <a:cubicBezTo>
                  <a:pt x="6514229" y="2807701"/>
                  <a:pt x="6526297" y="2822043"/>
                  <a:pt x="6533191" y="2850722"/>
                </a:cubicBezTo>
                <a:cubicBezTo>
                  <a:pt x="6560772" y="2850722"/>
                  <a:pt x="6588353" y="2822043"/>
                  <a:pt x="6615934" y="2879412"/>
                </a:cubicBezTo>
                <a:cubicBezTo>
                  <a:pt x="6615934" y="2879412"/>
                  <a:pt x="6615934" y="2879412"/>
                  <a:pt x="6615934" y="2908091"/>
                </a:cubicBezTo>
                <a:cubicBezTo>
                  <a:pt x="6629723" y="2879412"/>
                  <a:pt x="6643515" y="2879412"/>
                  <a:pt x="6657308" y="2882995"/>
                </a:cubicBezTo>
                <a:lnTo>
                  <a:pt x="6690197" y="2880142"/>
                </a:lnTo>
                <a:lnTo>
                  <a:pt x="6641392" y="2849762"/>
                </a:lnTo>
                <a:lnTo>
                  <a:pt x="6666147" y="2849762"/>
                </a:lnTo>
                <a:lnTo>
                  <a:pt x="6690525" y="2880114"/>
                </a:lnTo>
                <a:lnTo>
                  <a:pt x="6698677" y="2879412"/>
                </a:lnTo>
                <a:cubicBezTo>
                  <a:pt x="6726259" y="2936769"/>
                  <a:pt x="6753835" y="2908091"/>
                  <a:pt x="6809002" y="2908091"/>
                </a:cubicBezTo>
                <a:cubicBezTo>
                  <a:pt x="6809002" y="2908091"/>
                  <a:pt x="6809002" y="2936769"/>
                  <a:pt x="6809002" y="2936769"/>
                </a:cubicBezTo>
                <a:cubicBezTo>
                  <a:pt x="6836579" y="2936769"/>
                  <a:pt x="6864164" y="2936769"/>
                  <a:pt x="6864164" y="2908091"/>
                </a:cubicBezTo>
                <a:cubicBezTo>
                  <a:pt x="6891745" y="2936769"/>
                  <a:pt x="6919322" y="2936769"/>
                  <a:pt x="6946907" y="2936769"/>
                </a:cubicBezTo>
                <a:cubicBezTo>
                  <a:pt x="6946907" y="2936769"/>
                  <a:pt x="6946907" y="2936769"/>
                  <a:pt x="6946907" y="2879412"/>
                </a:cubicBezTo>
                <a:cubicBezTo>
                  <a:pt x="6974489" y="2879412"/>
                  <a:pt x="6974489" y="2879412"/>
                  <a:pt x="6974489" y="2908091"/>
                </a:cubicBezTo>
                <a:cubicBezTo>
                  <a:pt x="7002065" y="2879412"/>
                  <a:pt x="7029651" y="2879412"/>
                  <a:pt x="7029651" y="2908091"/>
                </a:cubicBezTo>
                <a:cubicBezTo>
                  <a:pt x="7057231" y="2936769"/>
                  <a:pt x="7112394" y="2908091"/>
                  <a:pt x="7167552" y="2908091"/>
                </a:cubicBezTo>
                <a:cubicBezTo>
                  <a:pt x="7139975" y="2965448"/>
                  <a:pt x="7195137" y="2965448"/>
                  <a:pt x="7195137" y="2994127"/>
                </a:cubicBezTo>
                <a:cubicBezTo>
                  <a:pt x="7250295" y="2994127"/>
                  <a:pt x="7305461" y="2936769"/>
                  <a:pt x="7388205" y="2936769"/>
                </a:cubicBezTo>
                <a:lnTo>
                  <a:pt x="7410579" y="2925690"/>
                </a:lnTo>
                <a:lnTo>
                  <a:pt x="7369135" y="2921355"/>
                </a:lnTo>
                <a:cubicBezTo>
                  <a:pt x="7369135" y="2921355"/>
                  <a:pt x="7369135" y="2921355"/>
                  <a:pt x="7398979" y="2921355"/>
                </a:cubicBezTo>
                <a:cubicBezTo>
                  <a:pt x="7369135" y="2921355"/>
                  <a:pt x="7398979" y="2896393"/>
                  <a:pt x="7369135" y="2896393"/>
                </a:cubicBezTo>
                <a:cubicBezTo>
                  <a:pt x="7369135" y="2921355"/>
                  <a:pt x="7339295" y="2896393"/>
                  <a:pt x="7339295" y="2896393"/>
                </a:cubicBezTo>
                <a:cubicBezTo>
                  <a:pt x="7309451" y="2896393"/>
                  <a:pt x="7279602" y="2896393"/>
                  <a:pt x="7249757" y="2896393"/>
                </a:cubicBezTo>
                <a:cubicBezTo>
                  <a:pt x="7249757" y="2896393"/>
                  <a:pt x="7279602" y="2871432"/>
                  <a:pt x="7279602" y="2871432"/>
                </a:cubicBezTo>
                <a:cubicBezTo>
                  <a:pt x="7279602" y="2871432"/>
                  <a:pt x="7279602" y="2871432"/>
                  <a:pt x="7279602" y="2846471"/>
                </a:cubicBezTo>
                <a:cubicBezTo>
                  <a:pt x="7219913" y="2896393"/>
                  <a:pt x="7160221" y="2821510"/>
                  <a:pt x="7100537" y="2871432"/>
                </a:cubicBezTo>
                <a:cubicBezTo>
                  <a:pt x="7070693" y="2921355"/>
                  <a:pt x="7040844" y="2821510"/>
                  <a:pt x="6981155" y="2846471"/>
                </a:cubicBezTo>
                <a:cubicBezTo>
                  <a:pt x="7040844" y="2821510"/>
                  <a:pt x="7010999" y="2796549"/>
                  <a:pt x="6981155" y="2771587"/>
                </a:cubicBezTo>
                <a:cubicBezTo>
                  <a:pt x="6981155" y="2746626"/>
                  <a:pt x="6981155" y="2746626"/>
                  <a:pt x="6981155" y="2746626"/>
                </a:cubicBezTo>
                <a:cubicBezTo>
                  <a:pt x="6981155" y="2746626"/>
                  <a:pt x="6981155" y="2746626"/>
                  <a:pt x="6951315" y="2721665"/>
                </a:cubicBezTo>
                <a:cubicBezTo>
                  <a:pt x="6951315" y="2721665"/>
                  <a:pt x="6951315" y="2721665"/>
                  <a:pt x="6981155" y="2721665"/>
                </a:cubicBezTo>
                <a:cubicBezTo>
                  <a:pt x="6981155" y="2771587"/>
                  <a:pt x="7040844" y="2746626"/>
                  <a:pt x="7100537" y="2771587"/>
                </a:cubicBezTo>
                <a:lnTo>
                  <a:pt x="7130381" y="2771587"/>
                </a:lnTo>
                <a:cubicBezTo>
                  <a:pt x="7160221" y="2771587"/>
                  <a:pt x="7160221" y="2771587"/>
                  <a:pt x="7160221" y="2746626"/>
                </a:cubicBezTo>
                <a:cubicBezTo>
                  <a:pt x="7219913" y="2771587"/>
                  <a:pt x="7249757" y="2696704"/>
                  <a:pt x="7279602" y="2696704"/>
                </a:cubicBezTo>
                <a:cubicBezTo>
                  <a:pt x="7279602" y="2721665"/>
                  <a:pt x="7279602" y="2746626"/>
                  <a:pt x="7249757" y="2746626"/>
                </a:cubicBezTo>
                <a:cubicBezTo>
                  <a:pt x="7249757" y="2771587"/>
                  <a:pt x="7279602" y="2771587"/>
                  <a:pt x="7279602" y="2771587"/>
                </a:cubicBezTo>
                <a:cubicBezTo>
                  <a:pt x="7249757" y="2796549"/>
                  <a:pt x="7190069" y="2746626"/>
                  <a:pt x="7160221" y="2771587"/>
                </a:cubicBezTo>
                <a:cubicBezTo>
                  <a:pt x="7160221" y="2771587"/>
                  <a:pt x="7160221" y="2771587"/>
                  <a:pt x="7190069" y="2821510"/>
                </a:cubicBezTo>
                <a:cubicBezTo>
                  <a:pt x="7160221" y="2771587"/>
                  <a:pt x="7130381" y="2821510"/>
                  <a:pt x="7100537" y="2821510"/>
                </a:cubicBezTo>
                <a:lnTo>
                  <a:pt x="7190069" y="2821510"/>
                </a:lnTo>
                <a:lnTo>
                  <a:pt x="7279602" y="2821510"/>
                </a:lnTo>
                <a:cubicBezTo>
                  <a:pt x="7309451" y="2821510"/>
                  <a:pt x="7309451" y="2796549"/>
                  <a:pt x="7309451" y="2821510"/>
                </a:cubicBezTo>
                <a:cubicBezTo>
                  <a:pt x="7309451" y="2821510"/>
                  <a:pt x="7309451" y="2821510"/>
                  <a:pt x="7339295" y="2796549"/>
                </a:cubicBezTo>
                <a:cubicBezTo>
                  <a:pt x="7339295" y="2796549"/>
                  <a:pt x="7339295" y="2796549"/>
                  <a:pt x="7369135" y="2821510"/>
                </a:cubicBezTo>
                <a:cubicBezTo>
                  <a:pt x="7398979" y="2821510"/>
                  <a:pt x="7369135" y="2846471"/>
                  <a:pt x="7369135" y="2846471"/>
                </a:cubicBezTo>
                <a:cubicBezTo>
                  <a:pt x="7369135" y="2846471"/>
                  <a:pt x="7369135" y="2846471"/>
                  <a:pt x="7458671" y="2896393"/>
                </a:cubicBezTo>
                <a:cubicBezTo>
                  <a:pt x="7458671" y="2896393"/>
                  <a:pt x="7458671" y="2896393"/>
                  <a:pt x="7458671" y="2871432"/>
                </a:cubicBezTo>
                <a:cubicBezTo>
                  <a:pt x="7458671" y="2871432"/>
                  <a:pt x="7488515" y="2871432"/>
                  <a:pt x="7488515" y="2871432"/>
                </a:cubicBezTo>
                <a:cubicBezTo>
                  <a:pt x="7488515" y="2871432"/>
                  <a:pt x="7488515" y="2871432"/>
                  <a:pt x="7458671" y="2821510"/>
                </a:cubicBezTo>
                <a:cubicBezTo>
                  <a:pt x="7488515" y="2771587"/>
                  <a:pt x="7488515" y="2846471"/>
                  <a:pt x="7518355" y="2846471"/>
                </a:cubicBezTo>
                <a:cubicBezTo>
                  <a:pt x="7518355" y="2846471"/>
                  <a:pt x="7518355" y="2846471"/>
                  <a:pt x="7518355" y="2871432"/>
                </a:cubicBezTo>
                <a:cubicBezTo>
                  <a:pt x="7607893" y="2871432"/>
                  <a:pt x="7637741" y="2946316"/>
                  <a:pt x="7697429" y="2896393"/>
                </a:cubicBezTo>
                <a:cubicBezTo>
                  <a:pt x="7697429" y="2896393"/>
                  <a:pt x="7697429" y="2871432"/>
                  <a:pt x="7697429" y="2871432"/>
                </a:cubicBezTo>
                <a:cubicBezTo>
                  <a:pt x="7697429" y="2871432"/>
                  <a:pt x="7697429" y="2871432"/>
                  <a:pt x="7637741" y="2871432"/>
                </a:cubicBezTo>
                <a:cubicBezTo>
                  <a:pt x="7637741" y="2871432"/>
                  <a:pt x="7637741" y="2871432"/>
                  <a:pt x="7637741" y="2846471"/>
                </a:cubicBezTo>
                <a:cubicBezTo>
                  <a:pt x="7667585" y="2846471"/>
                  <a:pt x="7727269" y="2896393"/>
                  <a:pt x="7757123" y="2846471"/>
                </a:cubicBezTo>
                <a:cubicBezTo>
                  <a:pt x="7757123" y="2846471"/>
                  <a:pt x="7757123" y="2871432"/>
                  <a:pt x="7727269" y="2871432"/>
                </a:cubicBezTo>
                <a:lnTo>
                  <a:pt x="7760696" y="2899392"/>
                </a:lnTo>
                <a:lnTo>
                  <a:pt x="7763995" y="2897337"/>
                </a:lnTo>
                <a:lnTo>
                  <a:pt x="7784231" y="2903076"/>
                </a:lnTo>
                <a:lnTo>
                  <a:pt x="7783235" y="2896393"/>
                </a:lnTo>
                <a:cubicBezTo>
                  <a:pt x="7772043" y="2890155"/>
                  <a:pt x="7757123" y="2883916"/>
                  <a:pt x="7757123" y="2871432"/>
                </a:cubicBezTo>
                <a:cubicBezTo>
                  <a:pt x="7772047" y="2871432"/>
                  <a:pt x="7779505" y="2877677"/>
                  <a:pt x="7786962" y="2880793"/>
                </a:cubicBezTo>
                <a:lnTo>
                  <a:pt x="7802551" y="2875902"/>
                </a:lnTo>
                <a:lnTo>
                  <a:pt x="7835925" y="2885477"/>
                </a:lnTo>
                <a:cubicBezTo>
                  <a:pt x="7887683" y="2880793"/>
                  <a:pt x="7943645" y="2833993"/>
                  <a:pt x="7966027" y="2871432"/>
                </a:cubicBezTo>
                <a:cubicBezTo>
                  <a:pt x="7966027" y="2871432"/>
                  <a:pt x="7966027" y="2871432"/>
                  <a:pt x="7995876" y="2871432"/>
                </a:cubicBezTo>
                <a:lnTo>
                  <a:pt x="7988549" y="2905137"/>
                </a:lnTo>
                <a:lnTo>
                  <a:pt x="7977221" y="2911993"/>
                </a:lnTo>
                <a:cubicBezTo>
                  <a:pt x="7966027" y="2921355"/>
                  <a:pt x="7951107" y="2933838"/>
                  <a:pt x="7936183" y="2921355"/>
                </a:cubicBezTo>
                <a:cubicBezTo>
                  <a:pt x="7966027" y="2946316"/>
                  <a:pt x="7966027" y="2946316"/>
                  <a:pt x="7995876" y="2946316"/>
                </a:cubicBezTo>
                <a:cubicBezTo>
                  <a:pt x="7995876" y="2946316"/>
                  <a:pt x="7995876" y="2971277"/>
                  <a:pt x="8025721" y="2971277"/>
                </a:cubicBezTo>
                <a:cubicBezTo>
                  <a:pt x="8025721" y="2971277"/>
                  <a:pt x="8025721" y="2971277"/>
                  <a:pt x="8055565" y="2971277"/>
                </a:cubicBezTo>
                <a:cubicBezTo>
                  <a:pt x="8055565" y="2971277"/>
                  <a:pt x="8055565" y="2971277"/>
                  <a:pt x="8085405" y="2946316"/>
                </a:cubicBezTo>
                <a:cubicBezTo>
                  <a:pt x="8085405" y="2946316"/>
                  <a:pt x="8085405" y="2946316"/>
                  <a:pt x="8085405" y="2921355"/>
                </a:cubicBezTo>
                <a:cubicBezTo>
                  <a:pt x="8145097" y="2921355"/>
                  <a:pt x="8145097" y="2946316"/>
                  <a:pt x="8204785" y="2946316"/>
                </a:cubicBezTo>
                <a:cubicBezTo>
                  <a:pt x="8234633" y="2946316"/>
                  <a:pt x="8234633" y="2971277"/>
                  <a:pt x="8234633" y="2971277"/>
                </a:cubicBezTo>
                <a:cubicBezTo>
                  <a:pt x="8234633" y="2971277"/>
                  <a:pt x="8234633" y="2971277"/>
                  <a:pt x="8264479" y="2946316"/>
                </a:cubicBezTo>
                <a:cubicBezTo>
                  <a:pt x="8264479" y="2946316"/>
                  <a:pt x="8264479" y="2946316"/>
                  <a:pt x="8294317" y="2971277"/>
                </a:cubicBezTo>
                <a:cubicBezTo>
                  <a:pt x="8294317" y="2971277"/>
                  <a:pt x="8264479" y="2996238"/>
                  <a:pt x="8294317" y="2996238"/>
                </a:cubicBezTo>
                <a:lnTo>
                  <a:pt x="8294317" y="3021200"/>
                </a:lnTo>
                <a:cubicBezTo>
                  <a:pt x="8294317" y="3021200"/>
                  <a:pt x="8294317" y="3021200"/>
                  <a:pt x="8383855" y="3071122"/>
                </a:cubicBezTo>
                <a:cubicBezTo>
                  <a:pt x="8294317" y="3046161"/>
                  <a:pt x="8174941" y="3046161"/>
                  <a:pt x="8025721" y="3021200"/>
                </a:cubicBezTo>
                <a:lnTo>
                  <a:pt x="7968116" y="3006481"/>
                </a:lnTo>
                <a:lnTo>
                  <a:pt x="7968116" y="3024395"/>
                </a:lnTo>
                <a:cubicBezTo>
                  <a:pt x="7968116" y="3024395"/>
                  <a:pt x="7968116" y="3024395"/>
                  <a:pt x="7938411" y="3024395"/>
                </a:cubicBezTo>
                <a:cubicBezTo>
                  <a:pt x="7938411" y="3024395"/>
                  <a:pt x="7945839" y="3024395"/>
                  <a:pt x="7953261" y="3020542"/>
                </a:cubicBezTo>
                <a:lnTo>
                  <a:pt x="7961885" y="3004886"/>
                </a:lnTo>
                <a:lnTo>
                  <a:pt x="7891419" y="2986877"/>
                </a:lnTo>
                <a:cubicBezTo>
                  <a:pt x="7846651" y="2983760"/>
                  <a:pt x="7801887" y="2983760"/>
                  <a:pt x="7757123" y="2971277"/>
                </a:cubicBezTo>
                <a:lnTo>
                  <a:pt x="7746755" y="2968026"/>
                </a:lnTo>
                <a:lnTo>
                  <a:pt x="7746755" y="2969031"/>
                </a:lnTo>
                <a:cubicBezTo>
                  <a:pt x="7746755" y="2972619"/>
                  <a:pt x="7746755" y="2979785"/>
                  <a:pt x="7746755" y="2994127"/>
                </a:cubicBezTo>
                <a:cubicBezTo>
                  <a:pt x="7732962" y="2972619"/>
                  <a:pt x="7719174" y="2965448"/>
                  <a:pt x="7705385" y="2965897"/>
                </a:cubicBezTo>
                <a:lnTo>
                  <a:pt x="7698815" y="2968671"/>
                </a:lnTo>
                <a:lnTo>
                  <a:pt x="7697429" y="2971277"/>
                </a:lnTo>
                <a:lnTo>
                  <a:pt x="7695424" y="2970103"/>
                </a:lnTo>
                <a:lnTo>
                  <a:pt x="7664011" y="2983373"/>
                </a:lnTo>
                <a:cubicBezTo>
                  <a:pt x="7636435" y="3001298"/>
                  <a:pt x="7608853" y="3022811"/>
                  <a:pt x="7581269" y="2994127"/>
                </a:cubicBezTo>
                <a:cubicBezTo>
                  <a:pt x="7581269" y="2994127"/>
                  <a:pt x="7581269" y="2994127"/>
                  <a:pt x="7553691" y="2994127"/>
                </a:cubicBezTo>
                <a:cubicBezTo>
                  <a:pt x="7553691" y="2994127"/>
                  <a:pt x="7553691" y="2994127"/>
                  <a:pt x="7526111" y="3051490"/>
                </a:cubicBezTo>
                <a:cubicBezTo>
                  <a:pt x="7526111" y="3051490"/>
                  <a:pt x="7498525" y="3051490"/>
                  <a:pt x="7470948" y="3051490"/>
                </a:cubicBezTo>
                <a:cubicBezTo>
                  <a:pt x="7443363" y="3051490"/>
                  <a:pt x="7443363" y="3108847"/>
                  <a:pt x="7415781" y="3080169"/>
                </a:cubicBezTo>
                <a:cubicBezTo>
                  <a:pt x="7415781" y="3080169"/>
                  <a:pt x="7415781" y="3080169"/>
                  <a:pt x="7415781" y="3051490"/>
                </a:cubicBezTo>
                <a:cubicBezTo>
                  <a:pt x="7388205" y="3051490"/>
                  <a:pt x="7360624" y="3108847"/>
                  <a:pt x="7388205" y="3137532"/>
                </a:cubicBezTo>
                <a:cubicBezTo>
                  <a:pt x="7388205" y="3137532"/>
                  <a:pt x="7443363" y="3137532"/>
                  <a:pt x="7443363" y="3108847"/>
                </a:cubicBezTo>
                <a:cubicBezTo>
                  <a:pt x="7470948" y="3137532"/>
                  <a:pt x="7388205" y="3194889"/>
                  <a:pt x="7470948" y="3223573"/>
                </a:cubicBezTo>
                <a:cubicBezTo>
                  <a:pt x="7470948" y="3223573"/>
                  <a:pt x="7470948" y="3223573"/>
                  <a:pt x="7415781" y="3223573"/>
                </a:cubicBezTo>
                <a:cubicBezTo>
                  <a:pt x="7415781" y="3223573"/>
                  <a:pt x="7415781" y="3223573"/>
                  <a:pt x="7415781" y="3137532"/>
                </a:cubicBezTo>
                <a:cubicBezTo>
                  <a:pt x="7388205" y="3137532"/>
                  <a:pt x="7360624" y="3194889"/>
                  <a:pt x="7360624" y="3223573"/>
                </a:cubicBezTo>
                <a:cubicBezTo>
                  <a:pt x="7360624" y="3223573"/>
                  <a:pt x="7360624" y="3223573"/>
                  <a:pt x="7360624" y="3252252"/>
                </a:cubicBezTo>
                <a:cubicBezTo>
                  <a:pt x="7333039" y="3309615"/>
                  <a:pt x="7305461" y="3166210"/>
                  <a:pt x="7250295" y="3252252"/>
                </a:cubicBezTo>
                <a:cubicBezTo>
                  <a:pt x="7250295" y="3252252"/>
                  <a:pt x="7250295" y="3252252"/>
                  <a:pt x="7250295" y="3259423"/>
                </a:cubicBezTo>
                <a:lnTo>
                  <a:pt x="7250295" y="3299844"/>
                </a:lnTo>
                <a:lnTo>
                  <a:pt x="7266395" y="3312316"/>
                </a:lnTo>
                <a:lnTo>
                  <a:pt x="7266831" y="3315792"/>
                </a:lnTo>
                <a:lnTo>
                  <a:pt x="7250295" y="3302001"/>
                </a:lnTo>
                <a:lnTo>
                  <a:pt x="7250295" y="3309615"/>
                </a:lnTo>
                <a:cubicBezTo>
                  <a:pt x="7236507" y="3295273"/>
                  <a:pt x="7229613" y="3295273"/>
                  <a:pt x="7222719" y="3298861"/>
                </a:cubicBezTo>
                <a:lnTo>
                  <a:pt x="7198270" y="3308391"/>
                </a:lnTo>
                <a:lnTo>
                  <a:pt x="7214169" y="3321655"/>
                </a:lnTo>
                <a:lnTo>
                  <a:pt x="7208201" y="3321655"/>
                </a:lnTo>
                <a:lnTo>
                  <a:pt x="7196243" y="3309183"/>
                </a:lnTo>
                <a:lnTo>
                  <a:pt x="7195137" y="3309615"/>
                </a:lnTo>
                <a:lnTo>
                  <a:pt x="7198663" y="3321655"/>
                </a:lnTo>
                <a:lnTo>
                  <a:pt x="7208201" y="3321655"/>
                </a:lnTo>
                <a:lnTo>
                  <a:pt x="7229093" y="3343443"/>
                </a:lnTo>
                <a:lnTo>
                  <a:pt x="7250295" y="3356713"/>
                </a:lnTo>
                <a:lnTo>
                  <a:pt x="7250295" y="3338294"/>
                </a:lnTo>
                <a:lnTo>
                  <a:pt x="7271030" y="3349070"/>
                </a:lnTo>
                <a:lnTo>
                  <a:pt x="7268479" y="3328843"/>
                </a:lnTo>
                <a:lnTo>
                  <a:pt x="7250295" y="3338294"/>
                </a:lnTo>
                <a:lnTo>
                  <a:pt x="7250295" y="3309615"/>
                </a:lnTo>
                <a:lnTo>
                  <a:pt x="7267399" y="3320285"/>
                </a:lnTo>
                <a:lnTo>
                  <a:pt x="7266831" y="3315792"/>
                </a:lnTo>
                <a:lnTo>
                  <a:pt x="7271100" y="3319358"/>
                </a:lnTo>
                <a:lnTo>
                  <a:pt x="7305461" y="3309615"/>
                </a:lnTo>
                <a:lnTo>
                  <a:pt x="7281017" y="3322323"/>
                </a:lnTo>
                <a:lnTo>
                  <a:pt x="7341003" y="3327883"/>
                </a:lnTo>
                <a:cubicBezTo>
                  <a:pt x="7363385" y="3327883"/>
                  <a:pt x="7378305" y="3334105"/>
                  <a:pt x="7363385" y="3371454"/>
                </a:cubicBezTo>
                <a:cubicBezTo>
                  <a:pt x="7363385" y="3371454"/>
                  <a:pt x="7363385" y="3371454"/>
                  <a:pt x="7393229" y="3371454"/>
                </a:cubicBezTo>
                <a:cubicBezTo>
                  <a:pt x="7393229" y="3371454"/>
                  <a:pt x="7393229" y="3371454"/>
                  <a:pt x="7393229" y="3396354"/>
                </a:cubicBezTo>
                <a:cubicBezTo>
                  <a:pt x="7393229" y="3396354"/>
                  <a:pt x="7393229" y="3396354"/>
                  <a:pt x="7452917" y="3346554"/>
                </a:cubicBezTo>
                <a:cubicBezTo>
                  <a:pt x="7452917" y="3346554"/>
                  <a:pt x="7452917" y="3346554"/>
                  <a:pt x="7452917" y="3371454"/>
                </a:cubicBezTo>
                <a:cubicBezTo>
                  <a:pt x="7452917" y="3371454"/>
                  <a:pt x="7482757" y="3371454"/>
                  <a:pt x="7512601" y="3371454"/>
                </a:cubicBezTo>
                <a:cubicBezTo>
                  <a:pt x="7482757" y="3346554"/>
                  <a:pt x="7512601" y="3321655"/>
                  <a:pt x="7542446" y="3346554"/>
                </a:cubicBezTo>
                <a:cubicBezTo>
                  <a:pt x="7572290" y="3321655"/>
                  <a:pt x="7572290" y="3321655"/>
                  <a:pt x="7572290" y="3321655"/>
                </a:cubicBezTo>
                <a:cubicBezTo>
                  <a:pt x="7602130" y="3346554"/>
                  <a:pt x="7691658" y="3296756"/>
                  <a:pt x="7691658" y="3371454"/>
                </a:cubicBezTo>
                <a:cubicBezTo>
                  <a:pt x="7691658" y="3371454"/>
                  <a:pt x="7691658" y="3346554"/>
                  <a:pt x="7691658" y="3346554"/>
                </a:cubicBezTo>
                <a:cubicBezTo>
                  <a:pt x="7691658" y="3346554"/>
                  <a:pt x="7691658" y="3346554"/>
                  <a:pt x="7751347" y="3346554"/>
                </a:cubicBezTo>
                <a:cubicBezTo>
                  <a:pt x="7721503" y="3396354"/>
                  <a:pt x="7781187" y="3346554"/>
                  <a:pt x="7781187" y="3396354"/>
                </a:cubicBezTo>
                <a:cubicBezTo>
                  <a:pt x="7811031" y="3371454"/>
                  <a:pt x="7811031" y="3371454"/>
                  <a:pt x="7811031" y="3371454"/>
                </a:cubicBezTo>
                <a:cubicBezTo>
                  <a:pt x="7811031" y="3396354"/>
                  <a:pt x="7811031" y="3396354"/>
                  <a:pt x="7840875" y="3421253"/>
                </a:cubicBezTo>
                <a:cubicBezTo>
                  <a:pt x="7840875" y="3421253"/>
                  <a:pt x="7840875" y="3396354"/>
                  <a:pt x="7840875" y="3396354"/>
                </a:cubicBezTo>
                <a:cubicBezTo>
                  <a:pt x="7870715" y="3421253"/>
                  <a:pt x="7900559" y="3421253"/>
                  <a:pt x="7930403" y="3446152"/>
                </a:cubicBezTo>
                <a:cubicBezTo>
                  <a:pt x="7930403" y="3446152"/>
                  <a:pt x="7930403" y="3446152"/>
                  <a:pt x="7960247" y="3421253"/>
                </a:cubicBezTo>
                <a:cubicBezTo>
                  <a:pt x="7990087" y="3421253"/>
                  <a:pt x="7990087" y="3421253"/>
                  <a:pt x="7990087" y="3421253"/>
                </a:cubicBezTo>
                <a:cubicBezTo>
                  <a:pt x="8019931" y="3421253"/>
                  <a:pt x="7990087" y="3396354"/>
                  <a:pt x="8019931" y="3396354"/>
                </a:cubicBezTo>
                <a:cubicBezTo>
                  <a:pt x="8019931" y="3396354"/>
                  <a:pt x="8019931" y="3421253"/>
                  <a:pt x="8019931" y="3421253"/>
                </a:cubicBezTo>
                <a:cubicBezTo>
                  <a:pt x="7990087" y="3446152"/>
                  <a:pt x="7960247" y="3421253"/>
                  <a:pt x="7960247" y="3446152"/>
                </a:cubicBezTo>
                <a:cubicBezTo>
                  <a:pt x="7990087" y="3471052"/>
                  <a:pt x="7960247" y="3520851"/>
                  <a:pt x="8019931" y="3495951"/>
                </a:cubicBezTo>
                <a:cubicBezTo>
                  <a:pt x="8019931" y="3545750"/>
                  <a:pt x="8049775" y="3495951"/>
                  <a:pt x="8079615" y="3520851"/>
                </a:cubicBezTo>
                <a:cubicBezTo>
                  <a:pt x="8079615" y="3570650"/>
                  <a:pt x="8139305" y="3520851"/>
                  <a:pt x="8139305" y="3545750"/>
                </a:cubicBezTo>
                <a:cubicBezTo>
                  <a:pt x="8139305" y="3545750"/>
                  <a:pt x="8139305" y="3545750"/>
                  <a:pt x="8109459" y="3570650"/>
                </a:cubicBezTo>
                <a:cubicBezTo>
                  <a:pt x="8139305" y="3570650"/>
                  <a:pt x="8139305" y="3595555"/>
                  <a:pt x="8169149" y="3570650"/>
                </a:cubicBezTo>
                <a:cubicBezTo>
                  <a:pt x="8019931" y="3695152"/>
                  <a:pt x="7960247" y="3471052"/>
                  <a:pt x="7840875" y="3595555"/>
                </a:cubicBezTo>
                <a:lnTo>
                  <a:pt x="7865341" y="3611391"/>
                </a:lnTo>
                <a:lnTo>
                  <a:pt x="7811031" y="3620454"/>
                </a:lnTo>
                <a:cubicBezTo>
                  <a:pt x="7811031" y="3620454"/>
                  <a:pt x="7811031" y="3620454"/>
                  <a:pt x="7811031" y="3645354"/>
                </a:cubicBezTo>
                <a:cubicBezTo>
                  <a:pt x="7900559" y="3645354"/>
                  <a:pt x="7870715" y="3670253"/>
                  <a:pt x="7960247" y="3670253"/>
                </a:cubicBezTo>
                <a:cubicBezTo>
                  <a:pt x="7960247" y="3670253"/>
                  <a:pt x="7960247" y="3670253"/>
                  <a:pt x="7960247" y="3695152"/>
                </a:cubicBezTo>
                <a:cubicBezTo>
                  <a:pt x="7990087" y="3670253"/>
                  <a:pt x="7960247" y="3645354"/>
                  <a:pt x="7990087" y="3645354"/>
                </a:cubicBezTo>
                <a:cubicBezTo>
                  <a:pt x="7960247" y="3695152"/>
                  <a:pt x="8049775" y="3695152"/>
                  <a:pt x="8049775" y="3744951"/>
                </a:cubicBezTo>
                <a:cubicBezTo>
                  <a:pt x="8019931" y="3744951"/>
                  <a:pt x="7990087" y="3670253"/>
                  <a:pt x="7960247" y="3720052"/>
                </a:cubicBezTo>
                <a:cubicBezTo>
                  <a:pt x="7960247" y="3720052"/>
                  <a:pt x="7960247" y="3720052"/>
                  <a:pt x="7990087" y="3744951"/>
                </a:cubicBezTo>
                <a:cubicBezTo>
                  <a:pt x="7990087" y="3744951"/>
                  <a:pt x="7960247" y="3720052"/>
                  <a:pt x="7930403" y="3720052"/>
                </a:cubicBezTo>
                <a:cubicBezTo>
                  <a:pt x="7930403" y="3720052"/>
                  <a:pt x="7930403" y="3720052"/>
                  <a:pt x="7930403" y="3695152"/>
                </a:cubicBezTo>
                <a:cubicBezTo>
                  <a:pt x="7930403" y="3695152"/>
                  <a:pt x="7930403" y="3695152"/>
                  <a:pt x="7900559" y="3695152"/>
                </a:cubicBezTo>
                <a:cubicBezTo>
                  <a:pt x="7900559" y="3720052"/>
                  <a:pt x="7870715" y="3670253"/>
                  <a:pt x="7840875" y="3695152"/>
                </a:cubicBezTo>
                <a:cubicBezTo>
                  <a:pt x="7840875" y="3695152"/>
                  <a:pt x="7840875" y="3695152"/>
                  <a:pt x="7870715" y="3720052"/>
                </a:cubicBezTo>
                <a:cubicBezTo>
                  <a:pt x="7870715" y="3720052"/>
                  <a:pt x="7811031" y="3695152"/>
                  <a:pt x="7811031" y="3720052"/>
                </a:cubicBezTo>
                <a:cubicBezTo>
                  <a:pt x="7811031" y="3720052"/>
                  <a:pt x="7811031" y="3720052"/>
                  <a:pt x="7811031" y="3695152"/>
                </a:cubicBezTo>
                <a:cubicBezTo>
                  <a:pt x="7781187" y="3695152"/>
                  <a:pt x="7751347" y="3670253"/>
                  <a:pt x="7691658" y="3695152"/>
                </a:cubicBezTo>
                <a:cubicBezTo>
                  <a:pt x="7661819" y="3620454"/>
                  <a:pt x="7661819" y="3720052"/>
                  <a:pt x="7602130" y="3695152"/>
                </a:cubicBezTo>
                <a:cubicBezTo>
                  <a:pt x="7602130" y="3720052"/>
                  <a:pt x="7572290" y="3744951"/>
                  <a:pt x="7542446" y="3769851"/>
                </a:cubicBezTo>
                <a:lnTo>
                  <a:pt x="7512601" y="3744951"/>
                </a:lnTo>
                <a:cubicBezTo>
                  <a:pt x="7482757" y="3744951"/>
                  <a:pt x="7423073" y="3744951"/>
                  <a:pt x="7423073" y="3769851"/>
                </a:cubicBezTo>
                <a:cubicBezTo>
                  <a:pt x="7423073" y="3769851"/>
                  <a:pt x="7423073" y="3769851"/>
                  <a:pt x="7423073" y="3794750"/>
                </a:cubicBezTo>
                <a:cubicBezTo>
                  <a:pt x="7423073" y="3794750"/>
                  <a:pt x="7423073" y="3769851"/>
                  <a:pt x="7393229" y="3769851"/>
                </a:cubicBezTo>
                <a:cubicBezTo>
                  <a:pt x="7393229" y="3769851"/>
                  <a:pt x="7393229" y="3769851"/>
                  <a:pt x="7363385" y="3769851"/>
                </a:cubicBezTo>
                <a:lnTo>
                  <a:pt x="7277881" y="3769851"/>
                </a:lnTo>
                <a:lnTo>
                  <a:pt x="7277881" y="3854539"/>
                </a:lnTo>
                <a:cubicBezTo>
                  <a:pt x="7305461" y="3854539"/>
                  <a:pt x="7305461" y="3911902"/>
                  <a:pt x="7333039" y="3940587"/>
                </a:cubicBezTo>
                <a:cubicBezTo>
                  <a:pt x="7305461" y="3940587"/>
                  <a:pt x="7305461" y="3911902"/>
                  <a:pt x="7277881" y="3911902"/>
                </a:cubicBezTo>
                <a:lnTo>
                  <a:pt x="7261379" y="3937049"/>
                </a:lnTo>
                <a:lnTo>
                  <a:pt x="7266019" y="3934735"/>
                </a:lnTo>
                <a:cubicBezTo>
                  <a:pt x="7278099" y="3931388"/>
                  <a:pt x="7294199" y="3931388"/>
                  <a:pt x="7310303" y="3944765"/>
                </a:cubicBezTo>
                <a:cubicBezTo>
                  <a:pt x="7310303" y="3958135"/>
                  <a:pt x="7302246" y="3958135"/>
                  <a:pt x="7290175" y="3954794"/>
                </a:cubicBezTo>
                <a:lnTo>
                  <a:pt x="7254965" y="3946820"/>
                </a:lnTo>
                <a:lnTo>
                  <a:pt x="7252886" y="3949993"/>
                </a:lnTo>
                <a:cubicBezTo>
                  <a:pt x="7208925" y="3967468"/>
                  <a:pt x="7126183" y="3940581"/>
                  <a:pt x="7167552" y="4026623"/>
                </a:cubicBezTo>
                <a:cubicBezTo>
                  <a:pt x="7222719" y="3969265"/>
                  <a:pt x="7277881" y="4026623"/>
                  <a:pt x="7333039" y="3997944"/>
                </a:cubicBezTo>
                <a:cubicBezTo>
                  <a:pt x="7333039" y="3997944"/>
                  <a:pt x="7333039" y="3997944"/>
                  <a:pt x="7333039" y="4055302"/>
                </a:cubicBezTo>
                <a:cubicBezTo>
                  <a:pt x="7333039" y="4055302"/>
                  <a:pt x="7388205" y="4083986"/>
                  <a:pt x="7388205" y="4055302"/>
                </a:cubicBezTo>
                <a:cubicBezTo>
                  <a:pt x="7388205" y="4055302"/>
                  <a:pt x="7388205" y="4055302"/>
                  <a:pt x="7415781" y="4055302"/>
                </a:cubicBezTo>
                <a:cubicBezTo>
                  <a:pt x="7415781" y="4055302"/>
                  <a:pt x="7443363" y="4083986"/>
                  <a:pt x="7443363" y="4083986"/>
                </a:cubicBezTo>
                <a:lnTo>
                  <a:pt x="7429767" y="4091943"/>
                </a:lnTo>
                <a:lnTo>
                  <a:pt x="7452917" y="4093549"/>
                </a:lnTo>
                <a:lnTo>
                  <a:pt x="7427014" y="4093549"/>
                </a:lnTo>
                <a:lnTo>
                  <a:pt x="7388201" y="4116253"/>
                </a:lnTo>
                <a:lnTo>
                  <a:pt x="7349391" y="4093549"/>
                </a:lnTo>
                <a:lnTo>
                  <a:pt x="7330741" y="4093549"/>
                </a:lnTo>
                <a:lnTo>
                  <a:pt x="7329591" y="4098328"/>
                </a:lnTo>
                <a:lnTo>
                  <a:pt x="7321225" y="4103298"/>
                </a:lnTo>
                <a:lnTo>
                  <a:pt x="7393229" y="4143348"/>
                </a:lnTo>
                <a:cubicBezTo>
                  <a:pt x="7393229" y="4143348"/>
                  <a:pt x="7393229" y="4143348"/>
                  <a:pt x="7423073" y="4118449"/>
                </a:cubicBezTo>
                <a:cubicBezTo>
                  <a:pt x="7423073" y="4118449"/>
                  <a:pt x="7423073" y="4118449"/>
                  <a:pt x="7452917" y="4168248"/>
                </a:cubicBezTo>
                <a:cubicBezTo>
                  <a:pt x="7423073" y="4143348"/>
                  <a:pt x="7393229" y="4143348"/>
                  <a:pt x="7393229" y="4168248"/>
                </a:cubicBezTo>
                <a:lnTo>
                  <a:pt x="7395073" y="4170022"/>
                </a:lnTo>
                <a:lnTo>
                  <a:pt x="7415781" y="4170022"/>
                </a:lnTo>
                <a:cubicBezTo>
                  <a:pt x="7429575" y="4184364"/>
                  <a:pt x="7436464" y="4184364"/>
                  <a:pt x="7443363" y="4180776"/>
                </a:cubicBezTo>
                <a:lnTo>
                  <a:pt x="7463171" y="4173060"/>
                </a:lnTo>
                <a:lnTo>
                  <a:pt x="7470948" y="4170022"/>
                </a:lnTo>
                <a:cubicBezTo>
                  <a:pt x="7470948" y="4170022"/>
                  <a:pt x="7498525" y="4170022"/>
                  <a:pt x="7498525" y="4198701"/>
                </a:cubicBezTo>
                <a:cubicBezTo>
                  <a:pt x="7498525" y="4213043"/>
                  <a:pt x="7491631" y="4213043"/>
                  <a:pt x="7484737" y="4216631"/>
                </a:cubicBezTo>
                <a:lnTo>
                  <a:pt x="7480035" y="4230075"/>
                </a:lnTo>
                <a:lnTo>
                  <a:pt x="7512601" y="4242946"/>
                </a:lnTo>
                <a:cubicBezTo>
                  <a:pt x="7512601" y="4242946"/>
                  <a:pt x="7512601" y="4242946"/>
                  <a:pt x="7572290" y="4218047"/>
                </a:cubicBezTo>
                <a:cubicBezTo>
                  <a:pt x="7572290" y="4242946"/>
                  <a:pt x="7602130" y="4242946"/>
                  <a:pt x="7602130" y="4242946"/>
                </a:cubicBezTo>
                <a:cubicBezTo>
                  <a:pt x="7602130" y="4242946"/>
                  <a:pt x="7572290" y="4242946"/>
                  <a:pt x="7572290" y="4242946"/>
                </a:cubicBezTo>
                <a:cubicBezTo>
                  <a:pt x="7602130" y="4292745"/>
                  <a:pt x="7631974" y="4267845"/>
                  <a:pt x="7691658" y="4267845"/>
                </a:cubicBezTo>
                <a:cubicBezTo>
                  <a:pt x="7691658" y="4267845"/>
                  <a:pt x="7691658" y="4267845"/>
                  <a:pt x="7721503" y="4267845"/>
                </a:cubicBezTo>
                <a:cubicBezTo>
                  <a:pt x="7721503" y="4267845"/>
                  <a:pt x="7721503" y="4267845"/>
                  <a:pt x="7721503" y="4242946"/>
                </a:cubicBezTo>
                <a:cubicBezTo>
                  <a:pt x="7721503" y="4255395"/>
                  <a:pt x="7728964" y="4261620"/>
                  <a:pt x="7740155" y="4264733"/>
                </a:cubicBezTo>
                <a:lnTo>
                  <a:pt x="7751497" y="4265593"/>
                </a:lnTo>
                <a:lnTo>
                  <a:pt x="7751347" y="4267845"/>
                </a:lnTo>
                <a:lnTo>
                  <a:pt x="7783861" y="4294974"/>
                </a:lnTo>
                <a:lnTo>
                  <a:pt x="7786464" y="4290768"/>
                </a:lnTo>
                <a:cubicBezTo>
                  <a:pt x="7790265" y="4284642"/>
                  <a:pt x="7797871" y="4272383"/>
                  <a:pt x="7813079" y="4247865"/>
                </a:cubicBezTo>
                <a:cubicBezTo>
                  <a:pt x="7843497" y="4272383"/>
                  <a:pt x="7873917" y="4272383"/>
                  <a:pt x="7873917" y="4272383"/>
                </a:cubicBezTo>
                <a:cubicBezTo>
                  <a:pt x="7873917" y="4272383"/>
                  <a:pt x="7873917" y="4272383"/>
                  <a:pt x="7885325" y="4281575"/>
                </a:cubicBezTo>
                <a:lnTo>
                  <a:pt x="7934746" y="4321407"/>
                </a:lnTo>
                <a:lnTo>
                  <a:pt x="7870116" y="4281575"/>
                </a:lnTo>
                <a:lnTo>
                  <a:pt x="7785555" y="4296389"/>
                </a:lnTo>
                <a:lnTo>
                  <a:pt x="7811031" y="4317644"/>
                </a:lnTo>
                <a:cubicBezTo>
                  <a:pt x="7811031" y="4317644"/>
                  <a:pt x="7811031" y="4317644"/>
                  <a:pt x="7781187" y="4317644"/>
                </a:cubicBezTo>
                <a:cubicBezTo>
                  <a:pt x="7781187" y="4292745"/>
                  <a:pt x="7751347" y="4317644"/>
                  <a:pt x="7751347" y="4292745"/>
                </a:cubicBezTo>
                <a:cubicBezTo>
                  <a:pt x="7721503" y="4342544"/>
                  <a:pt x="7691658" y="4317644"/>
                  <a:pt x="7661819" y="4367443"/>
                </a:cubicBezTo>
                <a:cubicBezTo>
                  <a:pt x="7661819" y="4342544"/>
                  <a:pt x="7661819" y="4342544"/>
                  <a:pt x="7661819" y="4342544"/>
                </a:cubicBezTo>
                <a:cubicBezTo>
                  <a:pt x="7631974" y="4317644"/>
                  <a:pt x="7631974" y="4367443"/>
                  <a:pt x="7602130" y="4317644"/>
                </a:cubicBezTo>
                <a:cubicBezTo>
                  <a:pt x="7572290" y="4367443"/>
                  <a:pt x="7512601" y="4317644"/>
                  <a:pt x="7452917" y="4342544"/>
                </a:cubicBezTo>
                <a:lnTo>
                  <a:pt x="7436993" y="4342544"/>
                </a:lnTo>
                <a:lnTo>
                  <a:pt x="7441650" y="4346418"/>
                </a:lnTo>
                <a:lnTo>
                  <a:pt x="7542446" y="4367443"/>
                </a:lnTo>
                <a:cubicBezTo>
                  <a:pt x="7512601" y="4392343"/>
                  <a:pt x="7512601" y="4392343"/>
                  <a:pt x="7512601" y="4417242"/>
                </a:cubicBezTo>
                <a:lnTo>
                  <a:pt x="7496227" y="4389917"/>
                </a:lnTo>
                <a:lnTo>
                  <a:pt x="7488183" y="4456832"/>
                </a:lnTo>
                <a:cubicBezTo>
                  <a:pt x="7484737" y="4485511"/>
                  <a:pt x="7484737" y="4514189"/>
                  <a:pt x="7498525" y="4542868"/>
                </a:cubicBezTo>
                <a:cubicBezTo>
                  <a:pt x="7470948" y="4571547"/>
                  <a:pt x="7443363" y="4485511"/>
                  <a:pt x="7415781" y="4542868"/>
                </a:cubicBezTo>
                <a:cubicBezTo>
                  <a:pt x="7415781" y="4542868"/>
                  <a:pt x="7415781" y="4542868"/>
                  <a:pt x="7415781" y="4600231"/>
                </a:cubicBezTo>
                <a:cubicBezTo>
                  <a:pt x="7415781" y="4600231"/>
                  <a:pt x="7388205" y="4600231"/>
                  <a:pt x="7388205" y="4600231"/>
                </a:cubicBezTo>
                <a:cubicBezTo>
                  <a:pt x="7388205" y="4600231"/>
                  <a:pt x="7388205" y="4600231"/>
                  <a:pt x="7415781" y="4628915"/>
                </a:cubicBezTo>
                <a:cubicBezTo>
                  <a:pt x="7415781" y="4628915"/>
                  <a:pt x="7415781" y="4628915"/>
                  <a:pt x="7388205" y="4657594"/>
                </a:cubicBezTo>
                <a:cubicBezTo>
                  <a:pt x="7388205" y="4657594"/>
                  <a:pt x="7388205" y="4657594"/>
                  <a:pt x="7415781" y="4686273"/>
                </a:cubicBezTo>
                <a:cubicBezTo>
                  <a:pt x="7388205" y="4686273"/>
                  <a:pt x="7388205" y="4714952"/>
                  <a:pt x="7388205" y="4743636"/>
                </a:cubicBezTo>
                <a:cubicBezTo>
                  <a:pt x="7388205" y="4743636"/>
                  <a:pt x="7388205" y="4743636"/>
                  <a:pt x="7415781" y="4772315"/>
                </a:cubicBezTo>
                <a:cubicBezTo>
                  <a:pt x="7415781" y="4772315"/>
                  <a:pt x="7415781" y="4772315"/>
                  <a:pt x="7333039" y="4800993"/>
                </a:cubicBezTo>
                <a:cubicBezTo>
                  <a:pt x="7333039" y="4800993"/>
                  <a:pt x="7333039" y="4800993"/>
                  <a:pt x="7360624" y="4829672"/>
                </a:cubicBezTo>
                <a:cubicBezTo>
                  <a:pt x="7305461" y="4858351"/>
                  <a:pt x="7222719" y="4858351"/>
                  <a:pt x="7139975" y="4829672"/>
                </a:cubicBezTo>
                <a:cubicBezTo>
                  <a:pt x="7139975" y="4829672"/>
                  <a:pt x="7139975" y="4829672"/>
                  <a:pt x="7084809" y="4772315"/>
                </a:cubicBezTo>
                <a:cubicBezTo>
                  <a:pt x="7029651" y="4858351"/>
                  <a:pt x="6974489" y="4829672"/>
                  <a:pt x="6891745" y="4829672"/>
                </a:cubicBezTo>
                <a:cubicBezTo>
                  <a:pt x="6891745" y="4858351"/>
                  <a:pt x="6864164" y="4858351"/>
                  <a:pt x="6836579" y="4858351"/>
                </a:cubicBezTo>
                <a:cubicBezTo>
                  <a:pt x="6781421" y="4829672"/>
                  <a:pt x="6864164" y="4800993"/>
                  <a:pt x="6864164" y="4772315"/>
                </a:cubicBezTo>
                <a:cubicBezTo>
                  <a:pt x="6864164" y="4772315"/>
                  <a:pt x="6836579" y="4772315"/>
                  <a:pt x="6809002" y="4772315"/>
                </a:cubicBezTo>
                <a:cubicBezTo>
                  <a:pt x="6836579" y="4800993"/>
                  <a:pt x="6781421" y="4772315"/>
                  <a:pt x="6781421" y="4800993"/>
                </a:cubicBezTo>
                <a:cubicBezTo>
                  <a:pt x="6753835" y="4829672"/>
                  <a:pt x="6726259" y="4772315"/>
                  <a:pt x="6726259" y="4829672"/>
                </a:cubicBezTo>
                <a:cubicBezTo>
                  <a:pt x="6726259" y="4829672"/>
                  <a:pt x="6726259" y="4829672"/>
                  <a:pt x="6726259" y="4858351"/>
                </a:cubicBezTo>
                <a:cubicBezTo>
                  <a:pt x="6671101" y="4858351"/>
                  <a:pt x="6698677" y="4743636"/>
                  <a:pt x="6615934" y="4800993"/>
                </a:cubicBezTo>
                <a:cubicBezTo>
                  <a:pt x="6615934" y="4800993"/>
                  <a:pt x="6615934" y="4800993"/>
                  <a:pt x="6643515" y="4858351"/>
                </a:cubicBezTo>
                <a:cubicBezTo>
                  <a:pt x="6588353" y="4858351"/>
                  <a:pt x="6560772" y="4829672"/>
                  <a:pt x="6533191" y="4887035"/>
                </a:cubicBezTo>
                <a:cubicBezTo>
                  <a:pt x="6505614" y="4858351"/>
                  <a:pt x="6505614" y="4829672"/>
                  <a:pt x="6478029" y="4829672"/>
                </a:cubicBezTo>
                <a:cubicBezTo>
                  <a:pt x="6478029" y="4829672"/>
                  <a:pt x="6478029" y="4829672"/>
                  <a:pt x="6422867" y="4887035"/>
                </a:cubicBezTo>
                <a:cubicBezTo>
                  <a:pt x="6422867" y="4887035"/>
                  <a:pt x="6422867" y="4887035"/>
                  <a:pt x="6422867" y="4829672"/>
                </a:cubicBezTo>
                <a:cubicBezTo>
                  <a:pt x="6395281" y="4858351"/>
                  <a:pt x="6395281" y="4858351"/>
                  <a:pt x="6367704" y="4858351"/>
                </a:cubicBezTo>
                <a:cubicBezTo>
                  <a:pt x="6367704" y="4858351"/>
                  <a:pt x="6367704" y="4858351"/>
                  <a:pt x="6340127" y="4915719"/>
                </a:cubicBezTo>
                <a:cubicBezTo>
                  <a:pt x="6257380" y="4915719"/>
                  <a:pt x="6257380" y="4800993"/>
                  <a:pt x="6174641" y="4858351"/>
                </a:cubicBezTo>
                <a:cubicBezTo>
                  <a:pt x="6174641" y="4858351"/>
                  <a:pt x="6174641" y="4858351"/>
                  <a:pt x="6147055" y="4887035"/>
                </a:cubicBezTo>
                <a:cubicBezTo>
                  <a:pt x="6147055" y="4887035"/>
                  <a:pt x="6147055" y="4887035"/>
                  <a:pt x="6091893" y="4915719"/>
                </a:cubicBezTo>
                <a:cubicBezTo>
                  <a:pt x="6091893" y="4915719"/>
                  <a:pt x="6091893" y="4915719"/>
                  <a:pt x="6147055" y="4944398"/>
                </a:cubicBezTo>
                <a:cubicBezTo>
                  <a:pt x="6091893" y="4915719"/>
                  <a:pt x="6064307" y="5001761"/>
                  <a:pt x="6009155" y="4944398"/>
                </a:cubicBezTo>
                <a:cubicBezTo>
                  <a:pt x="6009155" y="4944398"/>
                  <a:pt x="6009155" y="4944398"/>
                  <a:pt x="6036731" y="4915719"/>
                </a:cubicBezTo>
                <a:cubicBezTo>
                  <a:pt x="6009155" y="4915719"/>
                  <a:pt x="6064307" y="4829672"/>
                  <a:pt x="6009155" y="4858351"/>
                </a:cubicBezTo>
                <a:cubicBezTo>
                  <a:pt x="5995361" y="4872693"/>
                  <a:pt x="5981569" y="4887035"/>
                  <a:pt x="5967781" y="4897795"/>
                </a:cubicBezTo>
                <a:lnTo>
                  <a:pt x="5952463" y="4904427"/>
                </a:lnTo>
                <a:lnTo>
                  <a:pt x="5958937" y="4916994"/>
                </a:lnTo>
                <a:cubicBezTo>
                  <a:pt x="5968580" y="4923233"/>
                  <a:pt x="5978222" y="4929466"/>
                  <a:pt x="5978222" y="4954411"/>
                </a:cubicBezTo>
                <a:cubicBezTo>
                  <a:pt x="5978222" y="4954411"/>
                  <a:pt x="5978222" y="4954411"/>
                  <a:pt x="5978222" y="4979349"/>
                </a:cubicBezTo>
                <a:cubicBezTo>
                  <a:pt x="5997511" y="5029238"/>
                  <a:pt x="5997511" y="4929466"/>
                  <a:pt x="6016795" y="5004294"/>
                </a:cubicBezTo>
                <a:lnTo>
                  <a:pt x="6027709" y="4992905"/>
                </a:lnTo>
                <a:lnTo>
                  <a:pt x="6030011" y="4976177"/>
                </a:lnTo>
                <a:lnTo>
                  <a:pt x="6032309" y="4988104"/>
                </a:lnTo>
                <a:lnTo>
                  <a:pt x="6033970" y="4986369"/>
                </a:lnTo>
                <a:cubicBezTo>
                  <a:pt x="6052953" y="4984033"/>
                  <a:pt x="6074649" y="5016766"/>
                  <a:pt x="6074649" y="4979349"/>
                </a:cubicBezTo>
                <a:cubicBezTo>
                  <a:pt x="6093933" y="5004294"/>
                  <a:pt x="6093933" y="5004294"/>
                  <a:pt x="6093933" y="5004294"/>
                </a:cubicBezTo>
                <a:lnTo>
                  <a:pt x="6108395" y="4985588"/>
                </a:lnTo>
                <a:lnTo>
                  <a:pt x="6129921" y="4994871"/>
                </a:lnTo>
                <a:lnTo>
                  <a:pt x="6116647" y="4976177"/>
                </a:lnTo>
                <a:cubicBezTo>
                  <a:pt x="6143879" y="4976177"/>
                  <a:pt x="6171111" y="5030962"/>
                  <a:pt x="6198333" y="4976177"/>
                </a:cubicBezTo>
                <a:cubicBezTo>
                  <a:pt x="6225561" y="5003569"/>
                  <a:pt x="6171111" y="5030962"/>
                  <a:pt x="6198333" y="5058355"/>
                </a:cubicBezTo>
                <a:cubicBezTo>
                  <a:pt x="6198333" y="5058355"/>
                  <a:pt x="6198333" y="5058355"/>
                  <a:pt x="6171111" y="5058355"/>
                </a:cubicBezTo>
                <a:cubicBezTo>
                  <a:pt x="6198333" y="5030962"/>
                  <a:pt x="6143879" y="5030962"/>
                  <a:pt x="6171111" y="5003569"/>
                </a:cubicBezTo>
                <a:lnTo>
                  <a:pt x="6144447" y="5001132"/>
                </a:lnTo>
                <a:lnTo>
                  <a:pt x="6151787" y="5004294"/>
                </a:lnTo>
                <a:cubicBezTo>
                  <a:pt x="6151787" y="5029238"/>
                  <a:pt x="6151787" y="5079127"/>
                  <a:pt x="6171071" y="5079127"/>
                </a:cubicBezTo>
                <a:cubicBezTo>
                  <a:pt x="6171071" y="5079127"/>
                  <a:pt x="6171071" y="5079127"/>
                  <a:pt x="6151787" y="5104066"/>
                </a:cubicBezTo>
                <a:lnTo>
                  <a:pt x="6157143" y="5116774"/>
                </a:lnTo>
                <a:lnTo>
                  <a:pt x="6170263" y="5109226"/>
                </a:lnTo>
                <a:cubicBezTo>
                  <a:pt x="6181867" y="5092037"/>
                  <a:pt x="6189600" y="5073831"/>
                  <a:pt x="6205066" y="5069788"/>
                </a:cubicBezTo>
                <a:cubicBezTo>
                  <a:pt x="6215385" y="5067093"/>
                  <a:pt x="6229135" y="5070687"/>
                  <a:pt x="6249761" y="5085068"/>
                </a:cubicBezTo>
                <a:cubicBezTo>
                  <a:pt x="6222263" y="5113831"/>
                  <a:pt x="6249761" y="5142594"/>
                  <a:pt x="6249761" y="5142594"/>
                </a:cubicBezTo>
                <a:cubicBezTo>
                  <a:pt x="6277267" y="5142594"/>
                  <a:pt x="6277267" y="5113831"/>
                  <a:pt x="6304769" y="5142594"/>
                </a:cubicBezTo>
                <a:cubicBezTo>
                  <a:pt x="6277267" y="5142594"/>
                  <a:pt x="6304769" y="5200120"/>
                  <a:pt x="6277267" y="5228883"/>
                </a:cubicBezTo>
                <a:lnTo>
                  <a:pt x="6217299" y="5223655"/>
                </a:lnTo>
                <a:lnTo>
                  <a:pt x="6228925" y="5253732"/>
                </a:lnTo>
                <a:cubicBezTo>
                  <a:pt x="6238567" y="5291148"/>
                  <a:pt x="6257851" y="5322326"/>
                  <a:pt x="6272317" y="5353504"/>
                </a:cubicBezTo>
                <a:lnTo>
                  <a:pt x="6272723" y="5356317"/>
                </a:lnTo>
                <a:lnTo>
                  <a:pt x="6278067" y="5349955"/>
                </a:lnTo>
                <a:cubicBezTo>
                  <a:pt x="6298753" y="5340543"/>
                  <a:pt x="6319441" y="5367430"/>
                  <a:pt x="6340127" y="5345923"/>
                </a:cubicBezTo>
                <a:cubicBezTo>
                  <a:pt x="6340127" y="5374601"/>
                  <a:pt x="6367704" y="5403280"/>
                  <a:pt x="6367704" y="5403280"/>
                </a:cubicBezTo>
                <a:cubicBezTo>
                  <a:pt x="6367704" y="5403280"/>
                  <a:pt x="6367704" y="5403280"/>
                  <a:pt x="6422867" y="5345923"/>
                </a:cubicBezTo>
                <a:cubicBezTo>
                  <a:pt x="6395281" y="5374601"/>
                  <a:pt x="6422867" y="5374601"/>
                  <a:pt x="6422867" y="5403280"/>
                </a:cubicBezTo>
                <a:cubicBezTo>
                  <a:pt x="6450447" y="5403280"/>
                  <a:pt x="6471135" y="5381773"/>
                  <a:pt x="6491817" y="5363848"/>
                </a:cubicBezTo>
                <a:lnTo>
                  <a:pt x="6494578" y="5363129"/>
                </a:lnTo>
                <a:lnTo>
                  <a:pt x="6450447" y="5431964"/>
                </a:lnTo>
                <a:lnTo>
                  <a:pt x="6450247" y="5431920"/>
                </a:lnTo>
                <a:lnTo>
                  <a:pt x="6513919" y="5466697"/>
                </a:lnTo>
                <a:cubicBezTo>
                  <a:pt x="6532479" y="5466697"/>
                  <a:pt x="6547337" y="5458987"/>
                  <a:pt x="6562187" y="5458987"/>
                </a:cubicBezTo>
                <a:cubicBezTo>
                  <a:pt x="6562187" y="5458987"/>
                  <a:pt x="6562187" y="5458987"/>
                  <a:pt x="6562187" y="5520623"/>
                </a:cubicBezTo>
                <a:cubicBezTo>
                  <a:pt x="6562187" y="5489810"/>
                  <a:pt x="6532487" y="5482100"/>
                  <a:pt x="6502779" y="5474396"/>
                </a:cubicBezTo>
                <a:lnTo>
                  <a:pt x="6447455" y="5431336"/>
                </a:lnTo>
                <a:lnTo>
                  <a:pt x="6312542" y="5403280"/>
                </a:lnTo>
                <a:cubicBezTo>
                  <a:pt x="6284961" y="5460643"/>
                  <a:pt x="6340127" y="5489322"/>
                  <a:pt x="6340127" y="5489322"/>
                </a:cubicBezTo>
                <a:cubicBezTo>
                  <a:pt x="6326335" y="5489322"/>
                  <a:pt x="6312542" y="5496493"/>
                  <a:pt x="6298753" y="5500076"/>
                </a:cubicBezTo>
                <a:lnTo>
                  <a:pt x="6265436" y="5491417"/>
                </a:lnTo>
                <a:lnTo>
                  <a:pt x="6254234" y="5495370"/>
                </a:lnTo>
                <a:cubicBezTo>
                  <a:pt x="6250621" y="5500042"/>
                  <a:pt x="6248209" y="5509398"/>
                  <a:pt x="6248209" y="5528103"/>
                </a:cubicBezTo>
                <a:cubicBezTo>
                  <a:pt x="6238567" y="5528103"/>
                  <a:pt x="6224106" y="5515631"/>
                  <a:pt x="6209641" y="5509398"/>
                </a:cubicBezTo>
                <a:lnTo>
                  <a:pt x="6178271" y="5524610"/>
                </a:lnTo>
                <a:lnTo>
                  <a:pt x="6183021" y="5533258"/>
                </a:lnTo>
                <a:lnTo>
                  <a:pt x="6207229" y="5543692"/>
                </a:lnTo>
                <a:lnTo>
                  <a:pt x="6208749" y="5546095"/>
                </a:lnTo>
                <a:lnTo>
                  <a:pt x="6281514" y="5539514"/>
                </a:lnTo>
                <a:cubicBezTo>
                  <a:pt x="6305648" y="5546685"/>
                  <a:pt x="6326335" y="5561027"/>
                  <a:pt x="6340127" y="5575364"/>
                </a:cubicBezTo>
                <a:lnTo>
                  <a:pt x="6253273" y="5575364"/>
                </a:lnTo>
                <a:lnTo>
                  <a:pt x="6267494" y="5577992"/>
                </a:lnTo>
                <a:cubicBezTo>
                  <a:pt x="6267494" y="5577992"/>
                  <a:pt x="6267494" y="5577992"/>
                  <a:pt x="6269905" y="5584231"/>
                </a:cubicBezTo>
                <a:lnTo>
                  <a:pt x="6283843" y="5620294"/>
                </a:lnTo>
                <a:lnTo>
                  <a:pt x="6308148" y="5630823"/>
                </a:lnTo>
                <a:lnTo>
                  <a:pt x="6309956" y="5641690"/>
                </a:lnTo>
                <a:cubicBezTo>
                  <a:pt x="6322885" y="5673955"/>
                  <a:pt x="6374598" y="5690090"/>
                  <a:pt x="6395281" y="5690090"/>
                </a:cubicBezTo>
                <a:cubicBezTo>
                  <a:pt x="6367704" y="5718769"/>
                  <a:pt x="6422867" y="5747447"/>
                  <a:pt x="6450447" y="5747447"/>
                </a:cubicBezTo>
                <a:cubicBezTo>
                  <a:pt x="6395281" y="5776126"/>
                  <a:pt x="6395281" y="5690090"/>
                  <a:pt x="6367704" y="5747447"/>
                </a:cubicBezTo>
                <a:cubicBezTo>
                  <a:pt x="6340127" y="5718769"/>
                  <a:pt x="6284961" y="5718769"/>
                  <a:pt x="6257380" y="5718769"/>
                </a:cubicBezTo>
                <a:cubicBezTo>
                  <a:pt x="6257380" y="5718769"/>
                  <a:pt x="6257380" y="5718769"/>
                  <a:pt x="6257380" y="5747447"/>
                </a:cubicBezTo>
                <a:cubicBezTo>
                  <a:pt x="6284961" y="5804810"/>
                  <a:pt x="6367704" y="5718769"/>
                  <a:pt x="6367704" y="5833489"/>
                </a:cubicBezTo>
                <a:cubicBezTo>
                  <a:pt x="6367704" y="5833489"/>
                  <a:pt x="6340127" y="5833489"/>
                  <a:pt x="6340127" y="5833489"/>
                </a:cubicBezTo>
                <a:cubicBezTo>
                  <a:pt x="6340127" y="5833489"/>
                  <a:pt x="6340127" y="5833489"/>
                  <a:pt x="6312542" y="5776126"/>
                </a:cubicBezTo>
                <a:cubicBezTo>
                  <a:pt x="6312542" y="5776126"/>
                  <a:pt x="6312542" y="5776126"/>
                  <a:pt x="6257380" y="5804810"/>
                </a:cubicBezTo>
                <a:cubicBezTo>
                  <a:pt x="6243587" y="5804810"/>
                  <a:pt x="6229795" y="5797639"/>
                  <a:pt x="6216006" y="5790468"/>
                </a:cubicBezTo>
                <a:lnTo>
                  <a:pt x="6178709" y="5777535"/>
                </a:lnTo>
                <a:lnTo>
                  <a:pt x="6174641" y="5777535"/>
                </a:lnTo>
                <a:lnTo>
                  <a:pt x="6174641" y="5781000"/>
                </a:lnTo>
                <a:lnTo>
                  <a:pt x="6199998" y="5805596"/>
                </a:lnTo>
                <a:cubicBezTo>
                  <a:pt x="6204820" y="5810274"/>
                  <a:pt x="6209641" y="5815731"/>
                  <a:pt x="6214462" y="5823137"/>
                </a:cubicBezTo>
                <a:lnTo>
                  <a:pt x="6228472" y="5851454"/>
                </a:lnTo>
                <a:lnTo>
                  <a:pt x="6228272" y="5852017"/>
                </a:lnTo>
                <a:lnTo>
                  <a:pt x="6214462" y="5844574"/>
                </a:lnTo>
                <a:cubicBezTo>
                  <a:pt x="6209641" y="5839896"/>
                  <a:pt x="6204820" y="5833660"/>
                  <a:pt x="6199998" y="5827424"/>
                </a:cubicBezTo>
                <a:lnTo>
                  <a:pt x="6174641" y="5805557"/>
                </a:lnTo>
                <a:lnTo>
                  <a:pt x="6174641" y="5829906"/>
                </a:lnTo>
                <a:cubicBezTo>
                  <a:pt x="6174641" y="5840660"/>
                  <a:pt x="6174641" y="5847831"/>
                  <a:pt x="6174641" y="5862168"/>
                </a:cubicBezTo>
                <a:cubicBezTo>
                  <a:pt x="6174641" y="5862168"/>
                  <a:pt x="6174641" y="5862168"/>
                  <a:pt x="6147055" y="5862168"/>
                </a:cubicBezTo>
                <a:lnTo>
                  <a:pt x="6155409" y="5807163"/>
                </a:lnTo>
                <a:lnTo>
                  <a:pt x="6151787" y="5802480"/>
                </a:lnTo>
                <a:cubicBezTo>
                  <a:pt x="6151787" y="5877313"/>
                  <a:pt x="6132503" y="5777535"/>
                  <a:pt x="6113218" y="5802480"/>
                </a:cubicBezTo>
                <a:cubicBezTo>
                  <a:pt x="6122860" y="5790008"/>
                  <a:pt x="6118037" y="5777541"/>
                  <a:pt x="6110807" y="5765069"/>
                </a:cubicBezTo>
                <a:lnTo>
                  <a:pt x="6106961" y="5756539"/>
                </a:lnTo>
                <a:lnTo>
                  <a:pt x="6091893" y="5776126"/>
                </a:lnTo>
                <a:cubicBezTo>
                  <a:pt x="6091893" y="5776126"/>
                  <a:pt x="6091893" y="5776126"/>
                  <a:pt x="6091893" y="5804810"/>
                </a:cubicBezTo>
                <a:cubicBezTo>
                  <a:pt x="6036731" y="5804810"/>
                  <a:pt x="5981569" y="5776126"/>
                  <a:pt x="5981569" y="5833489"/>
                </a:cubicBezTo>
                <a:cubicBezTo>
                  <a:pt x="5981569" y="5833489"/>
                  <a:pt x="5981569" y="5833489"/>
                  <a:pt x="5967781" y="5829906"/>
                </a:cubicBezTo>
                <a:lnTo>
                  <a:pt x="5953525" y="5826200"/>
                </a:lnTo>
                <a:lnTo>
                  <a:pt x="5957753" y="5831905"/>
                </a:lnTo>
                <a:cubicBezTo>
                  <a:pt x="5957753" y="5856867"/>
                  <a:pt x="5939260" y="5831905"/>
                  <a:pt x="5939260" y="5856867"/>
                </a:cubicBezTo>
                <a:cubicBezTo>
                  <a:pt x="5920767" y="5844389"/>
                  <a:pt x="5906895" y="5838150"/>
                  <a:pt x="5895335" y="5828789"/>
                </a:cubicBezTo>
                <a:lnTo>
                  <a:pt x="5881677" y="5807523"/>
                </a:lnTo>
                <a:lnTo>
                  <a:pt x="5871245" y="5804810"/>
                </a:lnTo>
                <a:lnTo>
                  <a:pt x="5877759" y="5801424"/>
                </a:lnTo>
                <a:lnTo>
                  <a:pt x="5865277" y="5781983"/>
                </a:lnTo>
                <a:lnTo>
                  <a:pt x="5846783" y="5781983"/>
                </a:lnTo>
                <a:cubicBezTo>
                  <a:pt x="5856031" y="5769505"/>
                  <a:pt x="5864123" y="5767944"/>
                  <a:pt x="5871637" y="5771841"/>
                </a:cubicBezTo>
                <a:lnTo>
                  <a:pt x="5891503" y="5794275"/>
                </a:lnTo>
                <a:lnTo>
                  <a:pt x="5898825" y="5790468"/>
                </a:lnTo>
                <a:cubicBezTo>
                  <a:pt x="5912618" y="5790468"/>
                  <a:pt x="5926407" y="5790468"/>
                  <a:pt x="5926407" y="5776126"/>
                </a:cubicBezTo>
                <a:cubicBezTo>
                  <a:pt x="5898821" y="5747447"/>
                  <a:pt x="5871245" y="5718769"/>
                  <a:pt x="5843667" y="5718769"/>
                </a:cubicBezTo>
                <a:cubicBezTo>
                  <a:pt x="5816087" y="5747447"/>
                  <a:pt x="5822981" y="5790468"/>
                  <a:pt x="5822977" y="5819147"/>
                </a:cubicBezTo>
                <a:lnTo>
                  <a:pt x="5814177" y="5843547"/>
                </a:lnTo>
                <a:lnTo>
                  <a:pt x="5819525" y="5842800"/>
                </a:lnTo>
                <a:cubicBezTo>
                  <a:pt x="5850829" y="5852414"/>
                  <a:pt x="5884543" y="5878043"/>
                  <a:pt x="5903811" y="5852414"/>
                </a:cubicBezTo>
                <a:cubicBezTo>
                  <a:pt x="5903811" y="5903672"/>
                  <a:pt x="5923077" y="5878043"/>
                  <a:pt x="5923077" y="5903672"/>
                </a:cubicBezTo>
                <a:cubicBezTo>
                  <a:pt x="5923077" y="5903672"/>
                  <a:pt x="5903811" y="5929302"/>
                  <a:pt x="5903811" y="5929302"/>
                </a:cubicBezTo>
                <a:cubicBezTo>
                  <a:pt x="5865281" y="5929302"/>
                  <a:pt x="5826747" y="5929302"/>
                  <a:pt x="5788217" y="5929302"/>
                </a:cubicBezTo>
                <a:cubicBezTo>
                  <a:pt x="5788217" y="5878043"/>
                  <a:pt x="5768950" y="5954931"/>
                  <a:pt x="5768950" y="5903672"/>
                </a:cubicBezTo>
                <a:cubicBezTo>
                  <a:pt x="5768950" y="5929302"/>
                  <a:pt x="5749683" y="5903672"/>
                  <a:pt x="5749683" y="5929302"/>
                </a:cubicBezTo>
                <a:cubicBezTo>
                  <a:pt x="5754497" y="5884450"/>
                  <a:pt x="5764135" y="5860421"/>
                  <a:pt x="5776478" y="5848808"/>
                </a:cubicBezTo>
                <a:lnTo>
                  <a:pt x="5802879" y="5845124"/>
                </a:lnTo>
                <a:lnTo>
                  <a:pt x="5760920" y="5833489"/>
                </a:lnTo>
                <a:cubicBezTo>
                  <a:pt x="5760920" y="5833489"/>
                  <a:pt x="5760920" y="5833489"/>
                  <a:pt x="5816087" y="5776126"/>
                </a:cubicBezTo>
                <a:cubicBezTo>
                  <a:pt x="5816087" y="5776126"/>
                  <a:pt x="5788501" y="5747447"/>
                  <a:pt x="5760920" y="5747447"/>
                </a:cubicBezTo>
                <a:cubicBezTo>
                  <a:pt x="5733343" y="5747447"/>
                  <a:pt x="5733343" y="5776126"/>
                  <a:pt x="5733343" y="5804810"/>
                </a:cubicBezTo>
                <a:cubicBezTo>
                  <a:pt x="5733343" y="5804810"/>
                  <a:pt x="5733343" y="5804810"/>
                  <a:pt x="5760920" y="5833489"/>
                </a:cubicBezTo>
                <a:cubicBezTo>
                  <a:pt x="5705758" y="5833489"/>
                  <a:pt x="5733343" y="5919525"/>
                  <a:pt x="5678177" y="5862168"/>
                </a:cubicBezTo>
                <a:cubicBezTo>
                  <a:pt x="5678177" y="5862168"/>
                  <a:pt x="5678177" y="5862168"/>
                  <a:pt x="5678177" y="5833489"/>
                </a:cubicBezTo>
                <a:cubicBezTo>
                  <a:pt x="5705758" y="5833489"/>
                  <a:pt x="5705758" y="5833489"/>
                  <a:pt x="5705758" y="5833489"/>
                </a:cubicBezTo>
                <a:cubicBezTo>
                  <a:pt x="5705758" y="5804810"/>
                  <a:pt x="5705758" y="5776126"/>
                  <a:pt x="5705758" y="5776126"/>
                </a:cubicBezTo>
                <a:cubicBezTo>
                  <a:pt x="5678177" y="5776126"/>
                  <a:pt x="5650600" y="5776126"/>
                  <a:pt x="5623015" y="5804810"/>
                </a:cubicBezTo>
                <a:cubicBezTo>
                  <a:pt x="5623015" y="5804810"/>
                  <a:pt x="5623015" y="5804810"/>
                  <a:pt x="5634653" y="5816909"/>
                </a:cubicBezTo>
                <a:lnTo>
                  <a:pt x="5650145" y="5833016"/>
                </a:lnTo>
                <a:lnTo>
                  <a:pt x="5649075" y="5834282"/>
                </a:lnTo>
                <a:lnTo>
                  <a:pt x="5643704" y="5837074"/>
                </a:lnTo>
                <a:cubicBezTo>
                  <a:pt x="5636808" y="5840659"/>
                  <a:pt x="5623017" y="5847829"/>
                  <a:pt x="5595433" y="5862168"/>
                </a:cubicBezTo>
                <a:cubicBezTo>
                  <a:pt x="5595433" y="5833489"/>
                  <a:pt x="5540271" y="5862168"/>
                  <a:pt x="5512690" y="5862168"/>
                </a:cubicBezTo>
                <a:lnTo>
                  <a:pt x="5487101" y="5856625"/>
                </a:lnTo>
                <a:lnTo>
                  <a:pt x="5486997" y="5856867"/>
                </a:lnTo>
                <a:cubicBezTo>
                  <a:pt x="5479193" y="5856872"/>
                  <a:pt x="5468791" y="5850925"/>
                  <a:pt x="5458384" y="5850925"/>
                </a:cubicBezTo>
                <a:lnTo>
                  <a:pt x="5458384" y="5850403"/>
                </a:lnTo>
                <a:lnTo>
                  <a:pt x="5429947" y="5844243"/>
                </a:lnTo>
                <a:lnTo>
                  <a:pt x="5391421" y="5825886"/>
                </a:lnTo>
                <a:lnTo>
                  <a:pt x="5361285" y="5850925"/>
                </a:lnTo>
                <a:lnTo>
                  <a:pt x="5314681" y="5831569"/>
                </a:lnTo>
                <a:lnTo>
                  <a:pt x="5314681" y="5855766"/>
                </a:lnTo>
                <a:cubicBezTo>
                  <a:pt x="5314681" y="5859618"/>
                  <a:pt x="5314681" y="5859618"/>
                  <a:pt x="5314681" y="5859618"/>
                </a:cubicBezTo>
                <a:cubicBezTo>
                  <a:pt x="5314681" y="5859618"/>
                  <a:pt x="5314681" y="5859618"/>
                  <a:pt x="5308495" y="5863471"/>
                </a:cubicBezTo>
                <a:lnTo>
                  <a:pt x="5298249" y="5869844"/>
                </a:lnTo>
                <a:lnTo>
                  <a:pt x="5305803" y="5874696"/>
                </a:lnTo>
                <a:lnTo>
                  <a:pt x="5290455" y="5874696"/>
                </a:lnTo>
                <a:lnTo>
                  <a:pt x="5283981" y="5878728"/>
                </a:lnTo>
                <a:lnTo>
                  <a:pt x="5283981" y="5902252"/>
                </a:lnTo>
                <a:cubicBezTo>
                  <a:pt x="5303265" y="5902252"/>
                  <a:pt x="5303265" y="5902252"/>
                  <a:pt x="5303265" y="5877313"/>
                </a:cubicBezTo>
                <a:cubicBezTo>
                  <a:pt x="5322549" y="5877313"/>
                  <a:pt x="5341834" y="5902252"/>
                  <a:pt x="5361119" y="5877313"/>
                </a:cubicBezTo>
                <a:cubicBezTo>
                  <a:pt x="5361119" y="5877313"/>
                  <a:pt x="5361119" y="5877313"/>
                  <a:pt x="5380403" y="5877313"/>
                </a:cubicBezTo>
                <a:cubicBezTo>
                  <a:pt x="5380403" y="5877313"/>
                  <a:pt x="5380403" y="5877313"/>
                  <a:pt x="5341834" y="5902252"/>
                </a:cubicBezTo>
                <a:cubicBezTo>
                  <a:pt x="5361119" y="5927196"/>
                  <a:pt x="5361119" y="5902252"/>
                  <a:pt x="5380403" y="5902252"/>
                </a:cubicBezTo>
                <a:cubicBezTo>
                  <a:pt x="5380403" y="5902252"/>
                  <a:pt x="5380403" y="5902252"/>
                  <a:pt x="5341834" y="5927196"/>
                </a:cubicBezTo>
                <a:cubicBezTo>
                  <a:pt x="5361119" y="5927196"/>
                  <a:pt x="5380403" y="5977085"/>
                  <a:pt x="5399687" y="5927196"/>
                </a:cubicBezTo>
                <a:cubicBezTo>
                  <a:pt x="5399687" y="5952140"/>
                  <a:pt x="5399687" y="5952140"/>
                  <a:pt x="5399687" y="5952140"/>
                </a:cubicBezTo>
                <a:cubicBezTo>
                  <a:pt x="5418972" y="5952140"/>
                  <a:pt x="5418972" y="5977085"/>
                  <a:pt x="5438257" y="5977085"/>
                </a:cubicBezTo>
                <a:cubicBezTo>
                  <a:pt x="5399687" y="6002029"/>
                  <a:pt x="5361119" y="5927196"/>
                  <a:pt x="5322549" y="6002029"/>
                </a:cubicBezTo>
                <a:cubicBezTo>
                  <a:pt x="5341834" y="6051912"/>
                  <a:pt x="5380403" y="5977085"/>
                  <a:pt x="5399687" y="6002029"/>
                </a:cubicBezTo>
                <a:cubicBezTo>
                  <a:pt x="5399687" y="6002029"/>
                  <a:pt x="5399687" y="6002029"/>
                  <a:pt x="5418972" y="6026968"/>
                </a:cubicBezTo>
                <a:cubicBezTo>
                  <a:pt x="5438257" y="6051912"/>
                  <a:pt x="5457541" y="6026968"/>
                  <a:pt x="5476825" y="6051912"/>
                </a:cubicBezTo>
                <a:cubicBezTo>
                  <a:pt x="5496110" y="6026968"/>
                  <a:pt x="5534679" y="6101801"/>
                  <a:pt x="5553963" y="6076857"/>
                </a:cubicBezTo>
                <a:cubicBezTo>
                  <a:pt x="5611817" y="6126745"/>
                  <a:pt x="5669671" y="6126745"/>
                  <a:pt x="5708239" y="6076857"/>
                </a:cubicBezTo>
                <a:cubicBezTo>
                  <a:pt x="5727524" y="6076857"/>
                  <a:pt x="5766093" y="6076857"/>
                  <a:pt x="5785377" y="6101801"/>
                </a:cubicBezTo>
                <a:lnTo>
                  <a:pt x="5785377" y="6126745"/>
                </a:lnTo>
                <a:cubicBezTo>
                  <a:pt x="5804662" y="6126745"/>
                  <a:pt x="5785377" y="6101801"/>
                  <a:pt x="5804662" y="6101801"/>
                </a:cubicBezTo>
                <a:cubicBezTo>
                  <a:pt x="5823947" y="6126745"/>
                  <a:pt x="5843231" y="6051912"/>
                  <a:pt x="5862515" y="6126745"/>
                </a:cubicBezTo>
                <a:lnTo>
                  <a:pt x="5958937" y="6126745"/>
                </a:lnTo>
                <a:lnTo>
                  <a:pt x="5978222" y="6126745"/>
                </a:lnTo>
                <a:lnTo>
                  <a:pt x="5972289" y="6120989"/>
                </a:lnTo>
                <a:lnTo>
                  <a:pt x="6016795" y="6101801"/>
                </a:lnTo>
                <a:cubicBezTo>
                  <a:pt x="6016795" y="6101801"/>
                  <a:pt x="6016795" y="6101801"/>
                  <a:pt x="5958937" y="6076857"/>
                </a:cubicBezTo>
                <a:cubicBezTo>
                  <a:pt x="5978222" y="6051912"/>
                  <a:pt x="5997511" y="6076857"/>
                  <a:pt x="5997511" y="6051912"/>
                </a:cubicBezTo>
                <a:cubicBezTo>
                  <a:pt x="5958937" y="6051912"/>
                  <a:pt x="5920369" y="6002029"/>
                  <a:pt x="5862515" y="6051912"/>
                </a:cubicBezTo>
                <a:cubicBezTo>
                  <a:pt x="5862515" y="6076857"/>
                  <a:pt x="5901084" y="6026968"/>
                  <a:pt x="5901084" y="6051912"/>
                </a:cubicBezTo>
                <a:cubicBezTo>
                  <a:pt x="5901084" y="6051912"/>
                  <a:pt x="5901084" y="6051912"/>
                  <a:pt x="5901084" y="6076857"/>
                </a:cubicBezTo>
                <a:cubicBezTo>
                  <a:pt x="5843231" y="6076857"/>
                  <a:pt x="5785377" y="6051912"/>
                  <a:pt x="5727524" y="6051912"/>
                </a:cubicBezTo>
                <a:cubicBezTo>
                  <a:pt x="5727524" y="5952140"/>
                  <a:pt x="5766093" y="5952140"/>
                  <a:pt x="5804662" y="5977085"/>
                </a:cubicBezTo>
                <a:cubicBezTo>
                  <a:pt x="5785377" y="6002029"/>
                  <a:pt x="5766093" y="5977085"/>
                  <a:pt x="5746809" y="6002029"/>
                </a:cubicBezTo>
                <a:cubicBezTo>
                  <a:pt x="5785377" y="6026968"/>
                  <a:pt x="5823947" y="6076857"/>
                  <a:pt x="5862515" y="6026968"/>
                </a:cubicBezTo>
                <a:cubicBezTo>
                  <a:pt x="5862515" y="6026968"/>
                  <a:pt x="5862515" y="6026968"/>
                  <a:pt x="5823947" y="6002029"/>
                </a:cubicBezTo>
                <a:cubicBezTo>
                  <a:pt x="5881799" y="5927196"/>
                  <a:pt x="5978222" y="6051912"/>
                  <a:pt x="6036080" y="5977085"/>
                </a:cubicBezTo>
                <a:cubicBezTo>
                  <a:pt x="6016795" y="5952140"/>
                  <a:pt x="5978222" y="5977085"/>
                  <a:pt x="5978222" y="5902252"/>
                </a:cubicBezTo>
                <a:cubicBezTo>
                  <a:pt x="6016795" y="5877313"/>
                  <a:pt x="6055365" y="5952140"/>
                  <a:pt x="6093933" y="5877313"/>
                </a:cubicBezTo>
                <a:cubicBezTo>
                  <a:pt x="6093933" y="5877313"/>
                  <a:pt x="6093933" y="5877313"/>
                  <a:pt x="6151787" y="5877313"/>
                </a:cubicBezTo>
                <a:cubicBezTo>
                  <a:pt x="6151787" y="5902252"/>
                  <a:pt x="6151787" y="5902252"/>
                  <a:pt x="6151787" y="5902252"/>
                </a:cubicBezTo>
                <a:cubicBezTo>
                  <a:pt x="6171071" y="5927196"/>
                  <a:pt x="6171071" y="5852369"/>
                  <a:pt x="6190356" y="5877313"/>
                </a:cubicBezTo>
                <a:cubicBezTo>
                  <a:pt x="6190356" y="5902252"/>
                  <a:pt x="6190356" y="5902252"/>
                  <a:pt x="6190356" y="5927196"/>
                </a:cubicBezTo>
                <a:cubicBezTo>
                  <a:pt x="6190356" y="5927196"/>
                  <a:pt x="6190356" y="5927196"/>
                  <a:pt x="6209641" y="5952140"/>
                </a:cubicBezTo>
                <a:cubicBezTo>
                  <a:pt x="6209641" y="5952140"/>
                  <a:pt x="6190356" y="5952140"/>
                  <a:pt x="6190356" y="5977085"/>
                </a:cubicBezTo>
                <a:cubicBezTo>
                  <a:pt x="6228925" y="5977085"/>
                  <a:pt x="6171071" y="6002029"/>
                  <a:pt x="6209641" y="6026968"/>
                </a:cubicBezTo>
                <a:cubicBezTo>
                  <a:pt x="6209641" y="6026968"/>
                  <a:pt x="6209641" y="6026968"/>
                  <a:pt x="6248209" y="6026968"/>
                </a:cubicBezTo>
                <a:cubicBezTo>
                  <a:pt x="6228925" y="6076857"/>
                  <a:pt x="6209641" y="6126745"/>
                  <a:pt x="6228925" y="6176628"/>
                </a:cubicBezTo>
                <a:cubicBezTo>
                  <a:pt x="6209641" y="6201573"/>
                  <a:pt x="6228925" y="6251456"/>
                  <a:pt x="6248209" y="6251456"/>
                </a:cubicBezTo>
                <a:cubicBezTo>
                  <a:pt x="6248209" y="6251456"/>
                  <a:pt x="6248209" y="6251456"/>
                  <a:pt x="6267494" y="6251456"/>
                </a:cubicBezTo>
                <a:cubicBezTo>
                  <a:pt x="6267494" y="6276400"/>
                  <a:pt x="6248209" y="6276400"/>
                  <a:pt x="6248209" y="6301345"/>
                </a:cubicBezTo>
                <a:cubicBezTo>
                  <a:pt x="6267494" y="6301345"/>
                  <a:pt x="6286779" y="6376172"/>
                  <a:pt x="6306063" y="6376172"/>
                </a:cubicBezTo>
                <a:cubicBezTo>
                  <a:pt x="6286779" y="6401117"/>
                  <a:pt x="6267494" y="6426061"/>
                  <a:pt x="6248209" y="6426061"/>
                </a:cubicBezTo>
                <a:cubicBezTo>
                  <a:pt x="6248209" y="6426061"/>
                  <a:pt x="6248209" y="6426061"/>
                  <a:pt x="6267494" y="6451005"/>
                </a:cubicBezTo>
                <a:cubicBezTo>
                  <a:pt x="6267494" y="6451005"/>
                  <a:pt x="6267494" y="6451005"/>
                  <a:pt x="6267494" y="6475949"/>
                </a:cubicBezTo>
                <a:cubicBezTo>
                  <a:pt x="6267494" y="6475949"/>
                  <a:pt x="6267494" y="6475949"/>
                  <a:pt x="6248209" y="6500888"/>
                </a:cubicBezTo>
                <a:cubicBezTo>
                  <a:pt x="6267494" y="6525833"/>
                  <a:pt x="6286779" y="6575721"/>
                  <a:pt x="6286779" y="6600665"/>
                </a:cubicBezTo>
                <a:cubicBezTo>
                  <a:pt x="6286779" y="6625605"/>
                  <a:pt x="6325347" y="6600665"/>
                  <a:pt x="6306063" y="6650549"/>
                </a:cubicBezTo>
                <a:cubicBezTo>
                  <a:pt x="6306063" y="6675493"/>
                  <a:pt x="6286779" y="6650549"/>
                  <a:pt x="6286779" y="6675493"/>
                </a:cubicBezTo>
                <a:cubicBezTo>
                  <a:pt x="6286779" y="6725382"/>
                  <a:pt x="6325347" y="6700437"/>
                  <a:pt x="6325347" y="6750321"/>
                </a:cubicBezTo>
                <a:cubicBezTo>
                  <a:pt x="6306063" y="6775265"/>
                  <a:pt x="6286779" y="6775265"/>
                  <a:pt x="6286779" y="6800209"/>
                </a:cubicBezTo>
                <a:cubicBezTo>
                  <a:pt x="6286779" y="6800209"/>
                  <a:pt x="6286779" y="6800209"/>
                  <a:pt x="6306063" y="6800209"/>
                </a:cubicBezTo>
                <a:cubicBezTo>
                  <a:pt x="6267494" y="6850098"/>
                  <a:pt x="6248209" y="6800209"/>
                  <a:pt x="6248209" y="6750321"/>
                </a:cubicBezTo>
                <a:cubicBezTo>
                  <a:pt x="6228925" y="6800209"/>
                  <a:pt x="6209641" y="6750321"/>
                  <a:pt x="6209641" y="6800209"/>
                </a:cubicBezTo>
                <a:cubicBezTo>
                  <a:pt x="6190356" y="6800209"/>
                  <a:pt x="6171071" y="6775265"/>
                  <a:pt x="6171071" y="6775265"/>
                </a:cubicBezTo>
                <a:cubicBezTo>
                  <a:pt x="6171071" y="6825153"/>
                  <a:pt x="6190356" y="6850098"/>
                  <a:pt x="6209641" y="6875037"/>
                </a:cubicBezTo>
                <a:cubicBezTo>
                  <a:pt x="6171071" y="6825153"/>
                  <a:pt x="6190356" y="7024697"/>
                  <a:pt x="6132503" y="6949870"/>
                </a:cubicBezTo>
                <a:cubicBezTo>
                  <a:pt x="6093933" y="6949870"/>
                  <a:pt x="6055365" y="6924925"/>
                  <a:pt x="6016795" y="6899981"/>
                </a:cubicBezTo>
                <a:cubicBezTo>
                  <a:pt x="6016795" y="6875037"/>
                  <a:pt x="5997511" y="6875037"/>
                  <a:pt x="5997511" y="6875037"/>
                </a:cubicBezTo>
                <a:cubicBezTo>
                  <a:pt x="5997511" y="6899981"/>
                  <a:pt x="5997511" y="6899981"/>
                  <a:pt x="5997511" y="6899981"/>
                </a:cubicBezTo>
                <a:cubicBezTo>
                  <a:pt x="5997511" y="6899981"/>
                  <a:pt x="5997511" y="6899981"/>
                  <a:pt x="5978222" y="6899981"/>
                </a:cubicBezTo>
                <a:cubicBezTo>
                  <a:pt x="5978222" y="6899981"/>
                  <a:pt x="5978222" y="6899981"/>
                  <a:pt x="5978222" y="6875037"/>
                </a:cubicBezTo>
                <a:cubicBezTo>
                  <a:pt x="5978222" y="6875037"/>
                  <a:pt x="5958937" y="6875037"/>
                  <a:pt x="5958937" y="6875037"/>
                </a:cubicBezTo>
                <a:cubicBezTo>
                  <a:pt x="5958937" y="6875037"/>
                  <a:pt x="5939653" y="6875037"/>
                  <a:pt x="5920369" y="6875037"/>
                </a:cubicBezTo>
                <a:cubicBezTo>
                  <a:pt x="5920369" y="6850098"/>
                  <a:pt x="5901084" y="6875037"/>
                  <a:pt x="5901084" y="6899981"/>
                </a:cubicBezTo>
                <a:cubicBezTo>
                  <a:pt x="5901084" y="6899981"/>
                  <a:pt x="5901084" y="6899981"/>
                  <a:pt x="5862515" y="6875037"/>
                </a:cubicBezTo>
                <a:cubicBezTo>
                  <a:pt x="5862515" y="6875037"/>
                  <a:pt x="5862515" y="6875037"/>
                  <a:pt x="5881799" y="6875037"/>
                </a:cubicBezTo>
                <a:cubicBezTo>
                  <a:pt x="5843231" y="6825153"/>
                  <a:pt x="5785377" y="6850098"/>
                  <a:pt x="5766093" y="6825153"/>
                </a:cubicBezTo>
                <a:cubicBezTo>
                  <a:pt x="5746809" y="6850098"/>
                  <a:pt x="5746809" y="6800209"/>
                  <a:pt x="5727524" y="6825153"/>
                </a:cubicBezTo>
                <a:cubicBezTo>
                  <a:pt x="5708239" y="6825153"/>
                  <a:pt x="5727524" y="6800209"/>
                  <a:pt x="5708239" y="6800209"/>
                </a:cubicBezTo>
                <a:cubicBezTo>
                  <a:pt x="5766093" y="6825153"/>
                  <a:pt x="5804662" y="6775265"/>
                  <a:pt x="5843231" y="6825153"/>
                </a:cubicBezTo>
                <a:cubicBezTo>
                  <a:pt x="5843231" y="6825153"/>
                  <a:pt x="5843231" y="6825153"/>
                  <a:pt x="5920369" y="6825153"/>
                </a:cubicBezTo>
                <a:cubicBezTo>
                  <a:pt x="5920369" y="6825153"/>
                  <a:pt x="5920369" y="6825153"/>
                  <a:pt x="5939653" y="6825153"/>
                </a:cubicBezTo>
                <a:cubicBezTo>
                  <a:pt x="5939653" y="6825153"/>
                  <a:pt x="5939653" y="6825153"/>
                  <a:pt x="6016795" y="6800209"/>
                </a:cubicBezTo>
                <a:cubicBezTo>
                  <a:pt x="5997511" y="6750321"/>
                  <a:pt x="5958937" y="6775265"/>
                  <a:pt x="5939653" y="6775265"/>
                </a:cubicBezTo>
                <a:cubicBezTo>
                  <a:pt x="5939653" y="6775265"/>
                  <a:pt x="5939653" y="6775265"/>
                  <a:pt x="5939653" y="6750321"/>
                </a:cubicBezTo>
                <a:cubicBezTo>
                  <a:pt x="5939653" y="6750321"/>
                  <a:pt x="5939653" y="6750321"/>
                  <a:pt x="5958937" y="6725382"/>
                </a:cubicBezTo>
                <a:cubicBezTo>
                  <a:pt x="5939653" y="6700437"/>
                  <a:pt x="5920369" y="6725382"/>
                  <a:pt x="5920369" y="6725382"/>
                </a:cubicBezTo>
                <a:cubicBezTo>
                  <a:pt x="5920369" y="6725382"/>
                  <a:pt x="5920369" y="6725382"/>
                  <a:pt x="5920369" y="6700437"/>
                </a:cubicBezTo>
                <a:cubicBezTo>
                  <a:pt x="5881799" y="6725382"/>
                  <a:pt x="5843231" y="6700437"/>
                  <a:pt x="5823947" y="6675493"/>
                </a:cubicBezTo>
                <a:cubicBezTo>
                  <a:pt x="5862515" y="6675493"/>
                  <a:pt x="5920369" y="6700437"/>
                  <a:pt x="5958937" y="6650549"/>
                </a:cubicBezTo>
                <a:cubicBezTo>
                  <a:pt x="5958937" y="6650549"/>
                  <a:pt x="5958937" y="6650549"/>
                  <a:pt x="5958937" y="6675493"/>
                </a:cubicBezTo>
                <a:cubicBezTo>
                  <a:pt x="5958937" y="6700437"/>
                  <a:pt x="5978222" y="6625605"/>
                  <a:pt x="5978222" y="6675493"/>
                </a:cubicBezTo>
                <a:cubicBezTo>
                  <a:pt x="5997511" y="6675493"/>
                  <a:pt x="6036080" y="6700437"/>
                  <a:pt x="6055365" y="6650549"/>
                </a:cubicBezTo>
                <a:cubicBezTo>
                  <a:pt x="6036080" y="6625605"/>
                  <a:pt x="6016795" y="6600665"/>
                  <a:pt x="5997511" y="6625605"/>
                </a:cubicBezTo>
                <a:cubicBezTo>
                  <a:pt x="5901084" y="6600665"/>
                  <a:pt x="5823947" y="6575721"/>
                  <a:pt x="5727524" y="6550777"/>
                </a:cubicBezTo>
                <a:cubicBezTo>
                  <a:pt x="5746809" y="6525833"/>
                  <a:pt x="5766093" y="6525833"/>
                  <a:pt x="5766093" y="6550777"/>
                </a:cubicBezTo>
                <a:cubicBezTo>
                  <a:pt x="5804662" y="6575721"/>
                  <a:pt x="5862515" y="6575721"/>
                  <a:pt x="5901084" y="6550777"/>
                </a:cubicBezTo>
                <a:cubicBezTo>
                  <a:pt x="5843231" y="6575721"/>
                  <a:pt x="5804662" y="6451005"/>
                  <a:pt x="5746809" y="6500888"/>
                </a:cubicBezTo>
                <a:cubicBezTo>
                  <a:pt x="5688955" y="6500888"/>
                  <a:pt x="5611817" y="6426061"/>
                  <a:pt x="5553963" y="6426061"/>
                </a:cubicBezTo>
                <a:cubicBezTo>
                  <a:pt x="5553963" y="6426061"/>
                  <a:pt x="5553963" y="6426061"/>
                  <a:pt x="5399687" y="6426061"/>
                </a:cubicBezTo>
                <a:cubicBezTo>
                  <a:pt x="5399687" y="6401117"/>
                  <a:pt x="5380403" y="6401117"/>
                  <a:pt x="5380403" y="6426061"/>
                </a:cubicBezTo>
                <a:cubicBezTo>
                  <a:pt x="5380403" y="6426061"/>
                  <a:pt x="5380403" y="6426061"/>
                  <a:pt x="5380403" y="6451005"/>
                </a:cubicBezTo>
                <a:cubicBezTo>
                  <a:pt x="5380403" y="6451005"/>
                  <a:pt x="5380403" y="6451005"/>
                  <a:pt x="5361119" y="6401117"/>
                </a:cubicBezTo>
                <a:cubicBezTo>
                  <a:pt x="5187558" y="6426061"/>
                  <a:pt x="5052563" y="6376172"/>
                  <a:pt x="4879002" y="6401117"/>
                </a:cubicBezTo>
                <a:cubicBezTo>
                  <a:pt x="4879002" y="6401117"/>
                  <a:pt x="4859717" y="6401117"/>
                  <a:pt x="4859717" y="6426061"/>
                </a:cubicBezTo>
                <a:cubicBezTo>
                  <a:pt x="4879002" y="6426061"/>
                  <a:pt x="4879002" y="6426061"/>
                  <a:pt x="4879002" y="6426061"/>
                </a:cubicBezTo>
                <a:cubicBezTo>
                  <a:pt x="4879002" y="6401117"/>
                  <a:pt x="4917571" y="6426061"/>
                  <a:pt x="4917571" y="6451005"/>
                </a:cubicBezTo>
                <a:cubicBezTo>
                  <a:pt x="4917571" y="6500888"/>
                  <a:pt x="4859717" y="6401117"/>
                  <a:pt x="4840433" y="6451005"/>
                </a:cubicBezTo>
                <a:cubicBezTo>
                  <a:pt x="4840433" y="6451005"/>
                  <a:pt x="4840433" y="6451005"/>
                  <a:pt x="4821149" y="6451005"/>
                </a:cubicBezTo>
                <a:cubicBezTo>
                  <a:pt x="4821149" y="6451005"/>
                  <a:pt x="4821149" y="6451005"/>
                  <a:pt x="4705441" y="6426061"/>
                </a:cubicBezTo>
                <a:cubicBezTo>
                  <a:pt x="4705441" y="6426061"/>
                  <a:pt x="4705441" y="6426061"/>
                  <a:pt x="4763295" y="6401117"/>
                </a:cubicBezTo>
                <a:cubicBezTo>
                  <a:pt x="4724726" y="6351233"/>
                  <a:pt x="4705441" y="6376172"/>
                  <a:pt x="4666873" y="6376172"/>
                </a:cubicBezTo>
                <a:cubicBezTo>
                  <a:pt x="4647588" y="6376172"/>
                  <a:pt x="4589735" y="6376172"/>
                  <a:pt x="4570450" y="6401117"/>
                </a:cubicBezTo>
                <a:cubicBezTo>
                  <a:pt x="4609019" y="6451005"/>
                  <a:pt x="4647588" y="6376172"/>
                  <a:pt x="4686157" y="6426061"/>
                </a:cubicBezTo>
                <a:cubicBezTo>
                  <a:pt x="4686157" y="6426061"/>
                  <a:pt x="4666873" y="6451005"/>
                  <a:pt x="4666873" y="6426061"/>
                </a:cubicBezTo>
                <a:cubicBezTo>
                  <a:pt x="4647588" y="6451005"/>
                  <a:pt x="4628303" y="6475949"/>
                  <a:pt x="4628303" y="6500888"/>
                </a:cubicBezTo>
                <a:cubicBezTo>
                  <a:pt x="4628303" y="6500888"/>
                  <a:pt x="4628303" y="6500888"/>
                  <a:pt x="4647588" y="6525833"/>
                </a:cubicBezTo>
                <a:cubicBezTo>
                  <a:pt x="4609019" y="6525833"/>
                  <a:pt x="4589735" y="6575721"/>
                  <a:pt x="4551165" y="6575721"/>
                </a:cubicBezTo>
                <a:cubicBezTo>
                  <a:pt x="4551165" y="6525833"/>
                  <a:pt x="4531881" y="6525833"/>
                  <a:pt x="4531881" y="6575721"/>
                </a:cubicBezTo>
                <a:cubicBezTo>
                  <a:pt x="4531881" y="6575721"/>
                  <a:pt x="4531881" y="6575721"/>
                  <a:pt x="4531881" y="6550777"/>
                </a:cubicBezTo>
                <a:cubicBezTo>
                  <a:pt x="4474027" y="6575721"/>
                  <a:pt x="4454743" y="6550777"/>
                  <a:pt x="4396889" y="6575721"/>
                </a:cubicBezTo>
                <a:cubicBezTo>
                  <a:pt x="4319747" y="6575721"/>
                  <a:pt x="4281179" y="6625605"/>
                  <a:pt x="4204041" y="6625605"/>
                </a:cubicBezTo>
                <a:cubicBezTo>
                  <a:pt x="4184756" y="6650549"/>
                  <a:pt x="4165471" y="6650549"/>
                  <a:pt x="4165471" y="6675493"/>
                </a:cubicBezTo>
                <a:cubicBezTo>
                  <a:pt x="4107618" y="6675493"/>
                  <a:pt x="4049765" y="6700437"/>
                  <a:pt x="3991911" y="6650549"/>
                </a:cubicBezTo>
                <a:cubicBezTo>
                  <a:pt x="3876204" y="6675493"/>
                  <a:pt x="3741213" y="6725382"/>
                  <a:pt x="3586937" y="6700437"/>
                </a:cubicBezTo>
                <a:cubicBezTo>
                  <a:pt x="3490510" y="6650549"/>
                  <a:pt x="3374803" y="6750321"/>
                  <a:pt x="3259096" y="6675493"/>
                </a:cubicBezTo>
                <a:cubicBezTo>
                  <a:pt x="3162674" y="6650549"/>
                  <a:pt x="3046967" y="6675493"/>
                  <a:pt x="2950544" y="6675493"/>
                </a:cubicBezTo>
                <a:cubicBezTo>
                  <a:pt x="2950544" y="6675493"/>
                  <a:pt x="2950544" y="6675493"/>
                  <a:pt x="2950544" y="6700437"/>
                </a:cubicBezTo>
                <a:cubicBezTo>
                  <a:pt x="2969829" y="6650549"/>
                  <a:pt x="2989113" y="6750321"/>
                  <a:pt x="3008398" y="6700437"/>
                </a:cubicBezTo>
                <a:cubicBezTo>
                  <a:pt x="3027682" y="6750321"/>
                  <a:pt x="3066251" y="6700437"/>
                  <a:pt x="3085536" y="6725382"/>
                </a:cubicBezTo>
                <a:cubicBezTo>
                  <a:pt x="3027682" y="6725382"/>
                  <a:pt x="2931260" y="6725382"/>
                  <a:pt x="2854122" y="6750321"/>
                </a:cubicBezTo>
                <a:cubicBezTo>
                  <a:pt x="2815553" y="6725382"/>
                  <a:pt x="2776979" y="6750321"/>
                  <a:pt x="2719126" y="6750321"/>
                </a:cubicBezTo>
                <a:cubicBezTo>
                  <a:pt x="2738411" y="6800209"/>
                  <a:pt x="2757695" y="6750321"/>
                  <a:pt x="2776979" y="6775265"/>
                </a:cubicBezTo>
                <a:cubicBezTo>
                  <a:pt x="2719126" y="6800209"/>
                  <a:pt x="2661273" y="6800209"/>
                  <a:pt x="2622703" y="6750321"/>
                </a:cubicBezTo>
                <a:cubicBezTo>
                  <a:pt x="2622703" y="6750321"/>
                  <a:pt x="2622703" y="6750321"/>
                  <a:pt x="2622703" y="6725382"/>
                </a:cubicBezTo>
                <a:cubicBezTo>
                  <a:pt x="2622703" y="6700437"/>
                  <a:pt x="2584135" y="6725382"/>
                  <a:pt x="2584135" y="6700437"/>
                </a:cubicBezTo>
                <a:cubicBezTo>
                  <a:pt x="2584135" y="6700437"/>
                  <a:pt x="2584135" y="6700437"/>
                  <a:pt x="2641988" y="6675493"/>
                </a:cubicBezTo>
                <a:cubicBezTo>
                  <a:pt x="2641988" y="6675493"/>
                  <a:pt x="2641988" y="6675493"/>
                  <a:pt x="2622703" y="6675493"/>
                </a:cubicBezTo>
                <a:cubicBezTo>
                  <a:pt x="2641988" y="6650549"/>
                  <a:pt x="2641988" y="6650549"/>
                  <a:pt x="2641988" y="6650549"/>
                </a:cubicBezTo>
                <a:cubicBezTo>
                  <a:pt x="2545566" y="6625605"/>
                  <a:pt x="2468428" y="6575721"/>
                  <a:pt x="2352721" y="6550777"/>
                </a:cubicBezTo>
                <a:cubicBezTo>
                  <a:pt x="2314152" y="6625605"/>
                  <a:pt x="2217729" y="6575721"/>
                  <a:pt x="2159876" y="6575721"/>
                </a:cubicBezTo>
                <a:cubicBezTo>
                  <a:pt x="2102023" y="6550777"/>
                  <a:pt x="2044169" y="6550777"/>
                  <a:pt x="1986315" y="6575721"/>
                </a:cubicBezTo>
                <a:cubicBezTo>
                  <a:pt x="1986315" y="6575721"/>
                  <a:pt x="1967031" y="6575721"/>
                  <a:pt x="1967031" y="6550777"/>
                </a:cubicBezTo>
                <a:cubicBezTo>
                  <a:pt x="1947742" y="6575721"/>
                  <a:pt x="1967031" y="6575721"/>
                  <a:pt x="1947742" y="6600665"/>
                </a:cubicBezTo>
                <a:cubicBezTo>
                  <a:pt x="1947742" y="6600665"/>
                  <a:pt x="1947742" y="6600665"/>
                  <a:pt x="1947742" y="6575721"/>
                </a:cubicBezTo>
                <a:cubicBezTo>
                  <a:pt x="1947742" y="6575721"/>
                  <a:pt x="1947742" y="6575721"/>
                  <a:pt x="1832035" y="6600665"/>
                </a:cubicBezTo>
                <a:cubicBezTo>
                  <a:pt x="1832035" y="6600665"/>
                  <a:pt x="1832035" y="6600665"/>
                  <a:pt x="1851320" y="6625605"/>
                </a:cubicBezTo>
                <a:cubicBezTo>
                  <a:pt x="1832035" y="6675493"/>
                  <a:pt x="1812751" y="6600665"/>
                  <a:pt x="1774182" y="6600665"/>
                </a:cubicBezTo>
                <a:cubicBezTo>
                  <a:pt x="1774182" y="6600665"/>
                  <a:pt x="1774182" y="6575721"/>
                  <a:pt x="1754897" y="6600665"/>
                </a:cubicBezTo>
                <a:cubicBezTo>
                  <a:pt x="1754897" y="6600665"/>
                  <a:pt x="1754897" y="6600665"/>
                  <a:pt x="1754897" y="6625605"/>
                </a:cubicBezTo>
                <a:cubicBezTo>
                  <a:pt x="1581337" y="6475949"/>
                  <a:pt x="1446345" y="6575721"/>
                  <a:pt x="1272785" y="6550777"/>
                </a:cubicBezTo>
                <a:cubicBezTo>
                  <a:pt x="1157074" y="6600665"/>
                  <a:pt x="1041367" y="6600665"/>
                  <a:pt x="925660" y="6625605"/>
                </a:cubicBezTo>
                <a:cubicBezTo>
                  <a:pt x="887091" y="6600665"/>
                  <a:pt x="867806" y="6725382"/>
                  <a:pt x="848522" y="6650549"/>
                </a:cubicBezTo>
                <a:cubicBezTo>
                  <a:pt x="752099" y="6650549"/>
                  <a:pt x="617108" y="6700437"/>
                  <a:pt x="520686" y="6625605"/>
                </a:cubicBezTo>
                <a:cubicBezTo>
                  <a:pt x="462832" y="6600665"/>
                  <a:pt x="424263" y="6600665"/>
                  <a:pt x="366405" y="6575721"/>
                </a:cubicBezTo>
                <a:cubicBezTo>
                  <a:pt x="366405" y="6575721"/>
                  <a:pt x="385690" y="6575721"/>
                  <a:pt x="385690" y="6550777"/>
                </a:cubicBezTo>
                <a:cubicBezTo>
                  <a:pt x="366405" y="6525833"/>
                  <a:pt x="366405" y="6550777"/>
                  <a:pt x="347121" y="6550777"/>
                </a:cubicBezTo>
                <a:cubicBezTo>
                  <a:pt x="347121" y="6550777"/>
                  <a:pt x="347121" y="6575721"/>
                  <a:pt x="347121" y="6575721"/>
                </a:cubicBezTo>
                <a:cubicBezTo>
                  <a:pt x="327836" y="6575721"/>
                  <a:pt x="327836" y="6550777"/>
                  <a:pt x="308552" y="6550777"/>
                </a:cubicBezTo>
                <a:cubicBezTo>
                  <a:pt x="269983" y="6600665"/>
                  <a:pt x="308552" y="6675493"/>
                  <a:pt x="269983" y="6700437"/>
                </a:cubicBezTo>
                <a:cubicBezTo>
                  <a:pt x="269983" y="6700437"/>
                  <a:pt x="269983" y="6700437"/>
                  <a:pt x="269983" y="6650549"/>
                </a:cubicBezTo>
                <a:cubicBezTo>
                  <a:pt x="250698" y="6650549"/>
                  <a:pt x="269983" y="6725382"/>
                  <a:pt x="231414" y="6700437"/>
                </a:cubicBezTo>
                <a:cubicBezTo>
                  <a:pt x="250698" y="6675493"/>
                  <a:pt x="212129" y="6625605"/>
                  <a:pt x="250698" y="6625605"/>
                </a:cubicBezTo>
                <a:cubicBezTo>
                  <a:pt x="231414" y="6575721"/>
                  <a:pt x="269983" y="6550777"/>
                  <a:pt x="250698" y="6525833"/>
                </a:cubicBezTo>
                <a:cubicBezTo>
                  <a:pt x="250698" y="6525833"/>
                  <a:pt x="250698" y="6525833"/>
                  <a:pt x="231414" y="6525833"/>
                </a:cubicBezTo>
                <a:cubicBezTo>
                  <a:pt x="231414" y="6525833"/>
                  <a:pt x="231414" y="6525833"/>
                  <a:pt x="289267" y="6426061"/>
                </a:cubicBezTo>
                <a:cubicBezTo>
                  <a:pt x="279625" y="6413589"/>
                  <a:pt x="265164" y="6394883"/>
                  <a:pt x="250698" y="6385528"/>
                </a:cubicBezTo>
                <a:lnTo>
                  <a:pt x="219303" y="6398219"/>
                </a:lnTo>
                <a:lnTo>
                  <a:pt x="231414" y="6351233"/>
                </a:lnTo>
                <a:cubicBezTo>
                  <a:pt x="231414" y="6326289"/>
                  <a:pt x="212129" y="6326289"/>
                  <a:pt x="192845" y="6326289"/>
                </a:cubicBezTo>
                <a:cubicBezTo>
                  <a:pt x="173560" y="6351233"/>
                  <a:pt x="192845" y="6426061"/>
                  <a:pt x="173560" y="6426061"/>
                </a:cubicBezTo>
                <a:cubicBezTo>
                  <a:pt x="173560" y="6426061"/>
                  <a:pt x="173560" y="6426061"/>
                  <a:pt x="173560" y="6451005"/>
                </a:cubicBezTo>
                <a:cubicBezTo>
                  <a:pt x="173560" y="6451005"/>
                  <a:pt x="154276" y="6500888"/>
                  <a:pt x="154276" y="6475949"/>
                </a:cubicBezTo>
                <a:cubicBezTo>
                  <a:pt x="134991" y="6401117"/>
                  <a:pt x="173560" y="6351233"/>
                  <a:pt x="173560" y="6301345"/>
                </a:cubicBezTo>
                <a:cubicBezTo>
                  <a:pt x="154276" y="6276400"/>
                  <a:pt x="134991" y="6226517"/>
                  <a:pt x="115707" y="6226517"/>
                </a:cubicBezTo>
                <a:cubicBezTo>
                  <a:pt x="96422" y="6301345"/>
                  <a:pt x="57853" y="6326289"/>
                  <a:pt x="57853" y="6401117"/>
                </a:cubicBezTo>
                <a:cubicBezTo>
                  <a:pt x="57853" y="6426061"/>
                  <a:pt x="38569" y="6401117"/>
                  <a:pt x="38569" y="6376172"/>
                </a:cubicBezTo>
                <a:lnTo>
                  <a:pt x="38569" y="6351233"/>
                </a:lnTo>
                <a:lnTo>
                  <a:pt x="38569" y="6326289"/>
                </a:lnTo>
                <a:lnTo>
                  <a:pt x="38569" y="6226517"/>
                </a:lnTo>
                <a:cubicBezTo>
                  <a:pt x="38569" y="6226517"/>
                  <a:pt x="38569" y="6201573"/>
                  <a:pt x="38569" y="6201573"/>
                </a:cubicBezTo>
                <a:cubicBezTo>
                  <a:pt x="38569" y="6176628"/>
                  <a:pt x="57853" y="6151684"/>
                  <a:pt x="57853" y="6126745"/>
                </a:cubicBezTo>
                <a:cubicBezTo>
                  <a:pt x="38569" y="6101801"/>
                  <a:pt x="38569" y="6126745"/>
                  <a:pt x="19284" y="6126745"/>
                </a:cubicBezTo>
                <a:cubicBezTo>
                  <a:pt x="19284" y="6126745"/>
                  <a:pt x="19284" y="6126745"/>
                  <a:pt x="19284" y="6101801"/>
                </a:cubicBezTo>
                <a:cubicBezTo>
                  <a:pt x="19284" y="6076857"/>
                  <a:pt x="0" y="6126745"/>
                  <a:pt x="0" y="6126745"/>
                </a:cubicBezTo>
                <a:cubicBezTo>
                  <a:pt x="0" y="6126745"/>
                  <a:pt x="0" y="6126745"/>
                  <a:pt x="19284" y="6026968"/>
                </a:cubicBezTo>
                <a:cubicBezTo>
                  <a:pt x="19284" y="6026968"/>
                  <a:pt x="19284" y="6026968"/>
                  <a:pt x="38569" y="6051912"/>
                </a:cubicBezTo>
                <a:cubicBezTo>
                  <a:pt x="38569" y="6026968"/>
                  <a:pt x="38569" y="6002029"/>
                  <a:pt x="57853" y="5977085"/>
                </a:cubicBezTo>
                <a:cubicBezTo>
                  <a:pt x="57853" y="5977085"/>
                  <a:pt x="57853" y="5977085"/>
                  <a:pt x="57853" y="6002029"/>
                </a:cubicBezTo>
                <a:cubicBezTo>
                  <a:pt x="57853" y="6002029"/>
                  <a:pt x="57853" y="6051912"/>
                  <a:pt x="57853" y="6051912"/>
                </a:cubicBezTo>
                <a:cubicBezTo>
                  <a:pt x="57853" y="6051912"/>
                  <a:pt x="57853" y="6051912"/>
                  <a:pt x="57853" y="6076857"/>
                </a:cubicBezTo>
                <a:cubicBezTo>
                  <a:pt x="57853" y="6076857"/>
                  <a:pt x="57853" y="6076857"/>
                  <a:pt x="96422" y="6002029"/>
                </a:cubicBezTo>
                <a:cubicBezTo>
                  <a:pt x="96422" y="6002029"/>
                  <a:pt x="96422" y="5977085"/>
                  <a:pt x="96422" y="5977085"/>
                </a:cubicBezTo>
                <a:cubicBezTo>
                  <a:pt x="96422" y="5952140"/>
                  <a:pt x="96422" y="6002029"/>
                  <a:pt x="115707" y="6002029"/>
                </a:cubicBezTo>
                <a:cubicBezTo>
                  <a:pt x="115707" y="5977085"/>
                  <a:pt x="134991" y="5952140"/>
                  <a:pt x="115707" y="5927196"/>
                </a:cubicBezTo>
                <a:cubicBezTo>
                  <a:pt x="115707" y="5927196"/>
                  <a:pt x="115707" y="5927196"/>
                  <a:pt x="154276" y="5902252"/>
                </a:cubicBezTo>
                <a:cubicBezTo>
                  <a:pt x="154276" y="5902252"/>
                  <a:pt x="134991" y="5877313"/>
                  <a:pt x="134991" y="5877313"/>
                </a:cubicBezTo>
                <a:cubicBezTo>
                  <a:pt x="134991" y="5877313"/>
                  <a:pt x="134991" y="5877313"/>
                  <a:pt x="154276" y="5852369"/>
                </a:cubicBezTo>
                <a:cubicBezTo>
                  <a:pt x="154276" y="5877313"/>
                  <a:pt x="154276" y="5927196"/>
                  <a:pt x="173560" y="5902252"/>
                </a:cubicBezTo>
                <a:cubicBezTo>
                  <a:pt x="173560" y="5902252"/>
                  <a:pt x="173560" y="5902252"/>
                  <a:pt x="192845" y="5877313"/>
                </a:cubicBezTo>
                <a:cubicBezTo>
                  <a:pt x="192845" y="5902252"/>
                  <a:pt x="192845" y="5927196"/>
                  <a:pt x="192845" y="5927196"/>
                </a:cubicBezTo>
                <a:cubicBezTo>
                  <a:pt x="192845" y="5877313"/>
                  <a:pt x="231414" y="5877313"/>
                  <a:pt x="212129" y="5852369"/>
                </a:cubicBezTo>
                <a:cubicBezTo>
                  <a:pt x="231414" y="5827424"/>
                  <a:pt x="231414" y="5752597"/>
                  <a:pt x="269983" y="5752597"/>
                </a:cubicBezTo>
                <a:cubicBezTo>
                  <a:pt x="289267" y="5802480"/>
                  <a:pt x="327836" y="5827424"/>
                  <a:pt x="366405" y="5852369"/>
                </a:cubicBezTo>
                <a:cubicBezTo>
                  <a:pt x="366405" y="5852369"/>
                  <a:pt x="366405" y="5852369"/>
                  <a:pt x="327836" y="5852369"/>
                </a:cubicBezTo>
                <a:cubicBezTo>
                  <a:pt x="347121" y="5902252"/>
                  <a:pt x="385690" y="5902252"/>
                  <a:pt x="424263" y="5902252"/>
                </a:cubicBezTo>
                <a:cubicBezTo>
                  <a:pt x="424263" y="5852369"/>
                  <a:pt x="501401" y="5927196"/>
                  <a:pt x="482117" y="5827424"/>
                </a:cubicBezTo>
                <a:cubicBezTo>
                  <a:pt x="501401" y="5827424"/>
                  <a:pt x="501401" y="5777535"/>
                  <a:pt x="539970" y="5752597"/>
                </a:cubicBezTo>
                <a:cubicBezTo>
                  <a:pt x="559255" y="5777535"/>
                  <a:pt x="578539" y="5702708"/>
                  <a:pt x="578539" y="5702708"/>
                </a:cubicBezTo>
                <a:cubicBezTo>
                  <a:pt x="559255" y="5727652"/>
                  <a:pt x="559255" y="5627881"/>
                  <a:pt x="539970" y="5702708"/>
                </a:cubicBezTo>
                <a:cubicBezTo>
                  <a:pt x="539970" y="5677764"/>
                  <a:pt x="520686" y="5702708"/>
                  <a:pt x="520686" y="5677764"/>
                </a:cubicBezTo>
                <a:cubicBezTo>
                  <a:pt x="501401" y="5702708"/>
                  <a:pt x="520686" y="5727652"/>
                  <a:pt x="520686" y="5752597"/>
                </a:cubicBezTo>
                <a:cubicBezTo>
                  <a:pt x="501401" y="5777535"/>
                  <a:pt x="482117" y="5752597"/>
                  <a:pt x="462832" y="5777535"/>
                </a:cubicBezTo>
                <a:cubicBezTo>
                  <a:pt x="462832" y="5752597"/>
                  <a:pt x="424263" y="5752597"/>
                  <a:pt x="443548" y="5702708"/>
                </a:cubicBezTo>
                <a:cubicBezTo>
                  <a:pt x="424263" y="5727652"/>
                  <a:pt x="404979" y="5627881"/>
                  <a:pt x="385690" y="5702708"/>
                </a:cubicBezTo>
                <a:cubicBezTo>
                  <a:pt x="385690" y="5677764"/>
                  <a:pt x="385690" y="5727652"/>
                  <a:pt x="366405" y="5727652"/>
                </a:cubicBezTo>
                <a:cubicBezTo>
                  <a:pt x="366405" y="5727652"/>
                  <a:pt x="366405" y="5727652"/>
                  <a:pt x="366405" y="5752597"/>
                </a:cubicBezTo>
                <a:cubicBezTo>
                  <a:pt x="366405" y="5727652"/>
                  <a:pt x="347121" y="5752597"/>
                  <a:pt x="347121" y="5752597"/>
                </a:cubicBezTo>
                <a:cubicBezTo>
                  <a:pt x="347121" y="5752597"/>
                  <a:pt x="347121" y="5752597"/>
                  <a:pt x="327836" y="5777535"/>
                </a:cubicBezTo>
                <a:cubicBezTo>
                  <a:pt x="327836" y="5727652"/>
                  <a:pt x="308552" y="5727652"/>
                  <a:pt x="289267" y="5752597"/>
                </a:cubicBezTo>
                <a:cubicBezTo>
                  <a:pt x="289267" y="5752597"/>
                  <a:pt x="289267" y="5727652"/>
                  <a:pt x="289267" y="5727652"/>
                </a:cubicBezTo>
                <a:cubicBezTo>
                  <a:pt x="269983" y="5702708"/>
                  <a:pt x="308552" y="5677764"/>
                  <a:pt x="289267" y="5652819"/>
                </a:cubicBezTo>
                <a:cubicBezTo>
                  <a:pt x="308552" y="5677764"/>
                  <a:pt x="308552" y="5652819"/>
                  <a:pt x="308552" y="5652819"/>
                </a:cubicBezTo>
                <a:cubicBezTo>
                  <a:pt x="308552" y="5652819"/>
                  <a:pt x="308552" y="5652819"/>
                  <a:pt x="308552" y="5627881"/>
                </a:cubicBezTo>
                <a:cubicBezTo>
                  <a:pt x="308552" y="5627881"/>
                  <a:pt x="308552" y="5627881"/>
                  <a:pt x="347121" y="5528103"/>
                </a:cubicBezTo>
                <a:cubicBezTo>
                  <a:pt x="366405" y="5528103"/>
                  <a:pt x="366405" y="5528103"/>
                  <a:pt x="366405" y="5528103"/>
                </a:cubicBezTo>
                <a:cubicBezTo>
                  <a:pt x="347121" y="5478220"/>
                  <a:pt x="327836" y="5553047"/>
                  <a:pt x="308552" y="5478220"/>
                </a:cubicBezTo>
                <a:cubicBezTo>
                  <a:pt x="308552" y="5478220"/>
                  <a:pt x="308552" y="5478220"/>
                  <a:pt x="289267" y="5478220"/>
                </a:cubicBezTo>
                <a:cubicBezTo>
                  <a:pt x="289267" y="5478220"/>
                  <a:pt x="289267" y="5453276"/>
                  <a:pt x="269983" y="5453276"/>
                </a:cubicBezTo>
                <a:cubicBezTo>
                  <a:pt x="269983" y="5453276"/>
                  <a:pt x="269983" y="5453276"/>
                  <a:pt x="269983" y="5478220"/>
                </a:cubicBezTo>
                <a:cubicBezTo>
                  <a:pt x="231414" y="5428331"/>
                  <a:pt x="173560" y="5453276"/>
                  <a:pt x="115707" y="5428331"/>
                </a:cubicBezTo>
                <a:cubicBezTo>
                  <a:pt x="96422" y="5403387"/>
                  <a:pt x="77138" y="5353504"/>
                  <a:pt x="57853" y="5378448"/>
                </a:cubicBezTo>
                <a:cubicBezTo>
                  <a:pt x="57853" y="5378448"/>
                  <a:pt x="38569" y="5403387"/>
                  <a:pt x="38569" y="5378448"/>
                </a:cubicBezTo>
                <a:cubicBezTo>
                  <a:pt x="57853" y="5378448"/>
                  <a:pt x="77138" y="5353504"/>
                  <a:pt x="96422" y="5328559"/>
                </a:cubicBezTo>
                <a:cubicBezTo>
                  <a:pt x="96422" y="5378448"/>
                  <a:pt x="115707" y="5353504"/>
                  <a:pt x="115707" y="5378448"/>
                </a:cubicBezTo>
                <a:cubicBezTo>
                  <a:pt x="134991" y="5403387"/>
                  <a:pt x="154276" y="5428331"/>
                  <a:pt x="173560" y="5403387"/>
                </a:cubicBezTo>
                <a:cubicBezTo>
                  <a:pt x="134991" y="5353504"/>
                  <a:pt x="96422" y="5353504"/>
                  <a:pt x="115707" y="5253732"/>
                </a:cubicBezTo>
                <a:cubicBezTo>
                  <a:pt x="115707" y="5253732"/>
                  <a:pt x="115707" y="5253732"/>
                  <a:pt x="134991" y="5203843"/>
                </a:cubicBezTo>
                <a:cubicBezTo>
                  <a:pt x="96422" y="5328559"/>
                  <a:pt x="173560" y="5328559"/>
                  <a:pt x="212129" y="5378448"/>
                </a:cubicBezTo>
                <a:cubicBezTo>
                  <a:pt x="231414" y="5353504"/>
                  <a:pt x="192845" y="5378448"/>
                  <a:pt x="192845" y="5328559"/>
                </a:cubicBezTo>
                <a:cubicBezTo>
                  <a:pt x="231414" y="5378448"/>
                  <a:pt x="269983" y="5353504"/>
                  <a:pt x="308552" y="5378448"/>
                </a:cubicBezTo>
                <a:cubicBezTo>
                  <a:pt x="308552" y="5353504"/>
                  <a:pt x="366405" y="5403387"/>
                  <a:pt x="385690" y="5328559"/>
                </a:cubicBezTo>
                <a:cubicBezTo>
                  <a:pt x="385690" y="5328559"/>
                  <a:pt x="404979" y="5378448"/>
                  <a:pt x="404979" y="5328559"/>
                </a:cubicBezTo>
                <a:cubicBezTo>
                  <a:pt x="404979" y="5328559"/>
                  <a:pt x="404979" y="5328559"/>
                  <a:pt x="443548" y="5353504"/>
                </a:cubicBezTo>
                <a:cubicBezTo>
                  <a:pt x="443548" y="5303615"/>
                  <a:pt x="482117" y="5278671"/>
                  <a:pt x="482117" y="5253732"/>
                </a:cubicBezTo>
                <a:cubicBezTo>
                  <a:pt x="501401" y="5253732"/>
                  <a:pt x="520686" y="5228782"/>
                  <a:pt x="520686" y="5203843"/>
                </a:cubicBezTo>
                <a:cubicBezTo>
                  <a:pt x="520686" y="5203843"/>
                  <a:pt x="520686" y="5203843"/>
                  <a:pt x="520686" y="5178899"/>
                </a:cubicBezTo>
                <a:cubicBezTo>
                  <a:pt x="520686" y="5178899"/>
                  <a:pt x="520686" y="5178899"/>
                  <a:pt x="539970" y="5178899"/>
                </a:cubicBezTo>
                <a:cubicBezTo>
                  <a:pt x="539970" y="5153954"/>
                  <a:pt x="520686" y="5153954"/>
                  <a:pt x="520686" y="5129010"/>
                </a:cubicBezTo>
                <a:cubicBezTo>
                  <a:pt x="520686" y="5129010"/>
                  <a:pt x="520686" y="5129010"/>
                  <a:pt x="520686" y="5153954"/>
                </a:cubicBezTo>
                <a:cubicBezTo>
                  <a:pt x="520686" y="5079127"/>
                  <a:pt x="482117" y="5104066"/>
                  <a:pt x="462832" y="5104066"/>
                </a:cubicBezTo>
                <a:cubicBezTo>
                  <a:pt x="443548" y="5129010"/>
                  <a:pt x="443548" y="5153954"/>
                  <a:pt x="424263" y="5129010"/>
                </a:cubicBezTo>
                <a:cubicBezTo>
                  <a:pt x="424263" y="5104066"/>
                  <a:pt x="443548" y="5104066"/>
                  <a:pt x="424263" y="5079127"/>
                </a:cubicBezTo>
                <a:cubicBezTo>
                  <a:pt x="462832" y="5079127"/>
                  <a:pt x="482117" y="5029238"/>
                  <a:pt x="520686" y="5029238"/>
                </a:cubicBezTo>
                <a:cubicBezTo>
                  <a:pt x="520686" y="5029238"/>
                  <a:pt x="520686" y="5029238"/>
                  <a:pt x="520686" y="5054183"/>
                </a:cubicBezTo>
                <a:cubicBezTo>
                  <a:pt x="520686" y="5079127"/>
                  <a:pt x="539970" y="5054183"/>
                  <a:pt x="559255" y="5029238"/>
                </a:cubicBezTo>
                <a:cubicBezTo>
                  <a:pt x="559255" y="5004294"/>
                  <a:pt x="520686" y="5004294"/>
                  <a:pt x="539970" y="4979349"/>
                </a:cubicBezTo>
                <a:cubicBezTo>
                  <a:pt x="539970" y="4929466"/>
                  <a:pt x="520686" y="5004294"/>
                  <a:pt x="501401" y="4954411"/>
                </a:cubicBezTo>
                <a:cubicBezTo>
                  <a:pt x="511043" y="4929466"/>
                  <a:pt x="525509" y="4923233"/>
                  <a:pt x="537558" y="4916994"/>
                </a:cubicBezTo>
                <a:lnTo>
                  <a:pt x="542788" y="4907976"/>
                </a:lnTo>
                <a:lnTo>
                  <a:pt x="533858" y="4894976"/>
                </a:lnTo>
                <a:lnTo>
                  <a:pt x="530328" y="4897121"/>
                </a:lnTo>
                <a:cubicBezTo>
                  <a:pt x="501401" y="4898289"/>
                  <a:pt x="472474" y="4860872"/>
                  <a:pt x="443548" y="4879578"/>
                </a:cubicBezTo>
                <a:cubicBezTo>
                  <a:pt x="424263" y="4904522"/>
                  <a:pt x="424263" y="4904522"/>
                  <a:pt x="424263" y="4904522"/>
                </a:cubicBezTo>
                <a:cubicBezTo>
                  <a:pt x="404979" y="4904522"/>
                  <a:pt x="424263" y="4879578"/>
                  <a:pt x="404979" y="4854633"/>
                </a:cubicBezTo>
                <a:cubicBezTo>
                  <a:pt x="443548" y="4879578"/>
                  <a:pt x="462832" y="4804750"/>
                  <a:pt x="501401" y="4854633"/>
                </a:cubicBezTo>
                <a:lnTo>
                  <a:pt x="505093" y="4853095"/>
                </a:lnTo>
                <a:lnTo>
                  <a:pt x="496390" y="4840431"/>
                </a:lnTo>
                <a:lnTo>
                  <a:pt x="476765" y="4779199"/>
                </a:lnTo>
                <a:lnTo>
                  <a:pt x="470465" y="4777610"/>
                </a:lnTo>
                <a:cubicBezTo>
                  <a:pt x="461224" y="4779581"/>
                  <a:pt x="451687" y="4787477"/>
                  <a:pt x="442150" y="4806418"/>
                </a:cubicBezTo>
                <a:cubicBezTo>
                  <a:pt x="442150" y="4806418"/>
                  <a:pt x="442150" y="4806418"/>
                  <a:pt x="404004" y="4806418"/>
                </a:cubicBezTo>
                <a:cubicBezTo>
                  <a:pt x="404004" y="4806418"/>
                  <a:pt x="404004" y="4806418"/>
                  <a:pt x="404004" y="4800100"/>
                </a:cubicBezTo>
                <a:lnTo>
                  <a:pt x="404004" y="4781159"/>
                </a:lnTo>
                <a:cubicBezTo>
                  <a:pt x="404004" y="4781159"/>
                  <a:pt x="423079" y="4755900"/>
                  <a:pt x="404004" y="4755900"/>
                </a:cubicBezTo>
                <a:lnTo>
                  <a:pt x="393401" y="4740295"/>
                </a:lnTo>
                <a:lnTo>
                  <a:pt x="377874" y="4741996"/>
                </a:lnTo>
                <a:cubicBezTo>
                  <a:pt x="377874" y="4767468"/>
                  <a:pt x="363114" y="4786571"/>
                  <a:pt x="340973" y="4799306"/>
                </a:cubicBezTo>
                <a:lnTo>
                  <a:pt x="339285" y="4799945"/>
                </a:lnTo>
                <a:lnTo>
                  <a:pt x="335226" y="4798151"/>
                </a:lnTo>
                <a:lnTo>
                  <a:pt x="331982" y="4802711"/>
                </a:lnTo>
                <a:lnTo>
                  <a:pt x="303149" y="4813632"/>
                </a:lnTo>
                <a:cubicBezTo>
                  <a:pt x="289311" y="4816816"/>
                  <a:pt x="274551" y="4818407"/>
                  <a:pt x="259790" y="4818407"/>
                </a:cubicBezTo>
                <a:cubicBezTo>
                  <a:pt x="259790" y="4805677"/>
                  <a:pt x="245027" y="4786573"/>
                  <a:pt x="226577" y="4767468"/>
                </a:cubicBezTo>
                <a:lnTo>
                  <a:pt x="208071" y="4750436"/>
                </a:lnTo>
                <a:lnTo>
                  <a:pt x="208071" y="4780418"/>
                </a:lnTo>
                <a:cubicBezTo>
                  <a:pt x="208071" y="4804935"/>
                  <a:pt x="208071" y="4804935"/>
                  <a:pt x="189577" y="4804935"/>
                </a:cubicBezTo>
                <a:cubicBezTo>
                  <a:pt x="189577" y="4731388"/>
                  <a:pt x="171079" y="4780418"/>
                  <a:pt x="152585" y="4780418"/>
                </a:cubicBezTo>
                <a:cubicBezTo>
                  <a:pt x="161834" y="4768159"/>
                  <a:pt x="171079" y="4749774"/>
                  <a:pt x="180328" y="4737515"/>
                </a:cubicBezTo>
                <a:lnTo>
                  <a:pt x="191377" y="4735078"/>
                </a:lnTo>
                <a:lnTo>
                  <a:pt x="171219" y="4716524"/>
                </a:lnTo>
                <a:cubicBezTo>
                  <a:pt x="230265" y="4691057"/>
                  <a:pt x="259790" y="4665585"/>
                  <a:pt x="289315" y="4640113"/>
                </a:cubicBezTo>
                <a:lnTo>
                  <a:pt x="349790" y="4676642"/>
                </a:lnTo>
                <a:lnTo>
                  <a:pt x="296428" y="4578723"/>
                </a:lnTo>
                <a:cubicBezTo>
                  <a:pt x="286087" y="4542874"/>
                  <a:pt x="272298" y="4514189"/>
                  <a:pt x="217132" y="4514189"/>
                </a:cubicBezTo>
                <a:cubicBezTo>
                  <a:pt x="244713" y="4428147"/>
                  <a:pt x="299875" y="4342111"/>
                  <a:pt x="244713" y="4284748"/>
                </a:cubicBezTo>
                <a:cubicBezTo>
                  <a:pt x="230925" y="4256070"/>
                  <a:pt x="244713" y="4241727"/>
                  <a:pt x="258506" y="4227391"/>
                </a:cubicBezTo>
                <a:lnTo>
                  <a:pt x="264884" y="4200840"/>
                </a:lnTo>
                <a:lnTo>
                  <a:pt x="257103" y="4194377"/>
                </a:lnTo>
                <a:lnTo>
                  <a:pt x="267003" y="4192029"/>
                </a:lnTo>
                <a:lnTo>
                  <a:pt x="272294" y="4170022"/>
                </a:lnTo>
                <a:cubicBezTo>
                  <a:pt x="299875" y="4141343"/>
                  <a:pt x="355037" y="4112665"/>
                  <a:pt x="299875" y="4083986"/>
                </a:cubicBezTo>
                <a:cubicBezTo>
                  <a:pt x="244713" y="4055302"/>
                  <a:pt x="299875" y="3911902"/>
                  <a:pt x="189551" y="3940587"/>
                </a:cubicBezTo>
                <a:cubicBezTo>
                  <a:pt x="189551" y="3911902"/>
                  <a:pt x="161970" y="3911902"/>
                  <a:pt x="189551" y="3883218"/>
                </a:cubicBezTo>
                <a:cubicBezTo>
                  <a:pt x="189551" y="3854539"/>
                  <a:pt x="217132" y="3883218"/>
                  <a:pt x="217132" y="3854539"/>
                </a:cubicBezTo>
                <a:cubicBezTo>
                  <a:pt x="189551" y="3825861"/>
                  <a:pt x="134389" y="3825861"/>
                  <a:pt x="161970" y="3768497"/>
                </a:cubicBezTo>
                <a:cubicBezTo>
                  <a:pt x="161970" y="3739819"/>
                  <a:pt x="161970" y="3739819"/>
                  <a:pt x="134389" y="3739819"/>
                </a:cubicBezTo>
                <a:cubicBezTo>
                  <a:pt x="161970" y="3739819"/>
                  <a:pt x="189551" y="3711140"/>
                  <a:pt x="217132" y="3711140"/>
                </a:cubicBezTo>
                <a:cubicBezTo>
                  <a:pt x="189551" y="3653777"/>
                  <a:pt x="106807" y="3739819"/>
                  <a:pt x="106807" y="3625098"/>
                </a:cubicBezTo>
                <a:cubicBezTo>
                  <a:pt x="120600" y="3596420"/>
                  <a:pt x="141283" y="3560570"/>
                  <a:pt x="161970" y="3524720"/>
                </a:cubicBezTo>
                <a:lnTo>
                  <a:pt x="196052" y="3462696"/>
                </a:lnTo>
                <a:lnTo>
                  <a:pt x="186143" y="3446152"/>
                </a:lnTo>
                <a:cubicBezTo>
                  <a:pt x="186143" y="3433703"/>
                  <a:pt x="186143" y="3421253"/>
                  <a:pt x="171219" y="3421253"/>
                </a:cubicBezTo>
                <a:lnTo>
                  <a:pt x="211666" y="3407293"/>
                </a:lnTo>
                <a:lnTo>
                  <a:pt x="189551" y="3338294"/>
                </a:lnTo>
                <a:cubicBezTo>
                  <a:pt x="189551" y="3338294"/>
                  <a:pt x="189551" y="3338294"/>
                  <a:pt x="244713" y="3309615"/>
                </a:cubicBezTo>
                <a:cubicBezTo>
                  <a:pt x="244713" y="3309615"/>
                  <a:pt x="244713" y="3309615"/>
                  <a:pt x="189551" y="3252252"/>
                </a:cubicBezTo>
                <a:cubicBezTo>
                  <a:pt x="217132" y="3223573"/>
                  <a:pt x="217132" y="3194889"/>
                  <a:pt x="244713" y="3223573"/>
                </a:cubicBezTo>
                <a:cubicBezTo>
                  <a:pt x="272294" y="3223573"/>
                  <a:pt x="272294" y="3223573"/>
                  <a:pt x="272294" y="3223573"/>
                </a:cubicBezTo>
                <a:cubicBezTo>
                  <a:pt x="272294" y="3223573"/>
                  <a:pt x="272294" y="3223573"/>
                  <a:pt x="272294" y="3194889"/>
                </a:cubicBezTo>
                <a:cubicBezTo>
                  <a:pt x="272294" y="3194889"/>
                  <a:pt x="286087" y="3194889"/>
                  <a:pt x="299879" y="3191306"/>
                </a:cubicBezTo>
                <a:lnTo>
                  <a:pt x="305485" y="3186207"/>
                </a:lnTo>
                <a:lnTo>
                  <a:pt x="306455" y="3015988"/>
                </a:lnTo>
                <a:lnTo>
                  <a:pt x="272294" y="2994127"/>
                </a:lnTo>
                <a:cubicBezTo>
                  <a:pt x="258506" y="2965448"/>
                  <a:pt x="258506" y="2943940"/>
                  <a:pt x="261953" y="2922427"/>
                </a:cubicBezTo>
                <a:lnTo>
                  <a:pt x="267842" y="2881585"/>
                </a:lnTo>
                <a:lnTo>
                  <a:pt x="252560" y="2865873"/>
                </a:lnTo>
                <a:cubicBezTo>
                  <a:pt x="245076" y="2865873"/>
                  <a:pt x="237596" y="2872027"/>
                  <a:pt x="222628" y="2872027"/>
                </a:cubicBezTo>
                <a:cubicBezTo>
                  <a:pt x="252560" y="2847403"/>
                  <a:pt x="222628" y="2822785"/>
                  <a:pt x="282495" y="2798160"/>
                </a:cubicBezTo>
                <a:cubicBezTo>
                  <a:pt x="267528" y="2785848"/>
                  <a:pt x="252561" y="2779692"/>
                  <a:pt x="237594" y="2779692"/>
                </a:cubicBezTo>
                <a:lnTo>
                  <a:pt x="222261" y="2782845"/>
                </a:lnTo>
                <a:lnTo>
                  <a:pt x="228933" y="2779390"/>
                </a:lnTo>
                <a:cubicBezTo>
                  <a:pt x="267147" y="2768084"/>
                  <a:pt x="309507" y="2774791"/>
                  <a:pt x="340030" y="2760075"/>
                </a:cubicBezTo>
                <a:lnTo>
                  <a:pt x="356068" y="2742297"/>
                </a:lnTo>
                <a:lnTo>
                  <a:pt x="355037" y="2736001"/>
                </a:lnTo>
                <a:cubicBezTo>
                  <a:pt x="355037" y="2678644"/>
                  <a:pt x="382618" y="2678644"/>
                  <a:pt x="382618" y="2621281"/>
                </a:cubicBezTo>
                <a:cubicBezTo>
                  <a:pt x="382618" y="2592602"/>
                  <a:pt x="355037" y="2592602"/>
                  <a:pt x="355037" y="2563924"/>
                </a:cubicBezTo>
                <a:cubicBezTo>
                  <a:pt x="355037" y="2563924"/>
                  <a:pt x="355037" y="2563924"/>
                  <a:pt x="410204" y="2563924"/>
                </a:cubicBezTo>
                <a:cubicBezTo>
                  <a:pt x="382618" y="2535245"/>
                  <a:pt x="410204" y="2477876"/>
                  <a:pt x="382618" y="2506555"/>
                </a:cubicBezTo>
                <a:cubicBezTo>
                  <a:pt x="410204" y="2477876"/>
                  <a:pt x="382618" y="2449197"/>
                  <a:pt x="410204" y="2420519"/>
                </a:cubicBezTo>
                <a:cubicBezTo>
                  <a:pt x="382618" y="2420519"/>
                  <a:pt x="382618" y="2391834"/>
                  <a:pt x="382618" y="2391834"/>
                </a:cubicBezTo>
                <a:cubicBezTo>
                  <a:pt x="382618" y="2391834"/>
                  <a:pt x="382618" y="2391834"/>
                  <a:pt x="355037" y="2391834"/>
                </a:cubicBezTo>
                <a:cubicBezTo>
                  <a:pt x="355037" y="2391834"/>
                  <a:pt x="355037" y="2391834"/>
                  <a:pt x="355037" y="2363156"/>
                </a:cubicBezTo>
                <a:cubicBezTo>
                  <a:pt x="355037" y="2363156"/>
                  <a:pt x="355037" y="2334477"/>
                  <a:pt x="355037" y="2334477"/>
                </a:cubicBezTo>
                <a:cubicBezTo>
                  <a:pt x="355037" y="2305798"/>
                  <a:pt x="382618" y="2363156"/>
                  <a:pt x="382618" y="2334477"/>
                </a:cubicBezTo>
                <a:cubicBezTo>
                  <a:pt x="382618" y="2363156"/>
                  <a:pt x="410204" y="2391834"/>
                  <a:pt x="410204" y="2391834"/>
                </a:cubicBezTo>
                <a:cubicBezTo>
                  <a:pt x="437781" y="2420519"/>
                  <a:pt x="465362" y="2420519"/>
                  <a:pt x="492947" y="2391834"/>
                </a:cubicBezTo>
                <a:cubicBezTo>
                  <a:pt x="492947" y="2363156"/>
                  <a:pt x="492947" y="2363156"/>
                  <a:pt x="492947" y="2363156"/>
                </a:cubicBezTo>
                <a:cubicBezTo>
                  <a:pt x="465362" y="2334477"/>
                  <a:pt x="437781" y="2334477"/>
                  <a:pt x="410204" y="2334477"/>
                </a:cubicBezTo>
                <a:cubicBezTo>
                  <a:pt x="437781" y="2277120"/>
                  <a:pt x="327461" y="2248435"/>
                  <a:pt x="410204" y="2219751"/>
                </a:cubicBezTo>
                <a:cubicBezTo>
                  <a:pt x="410204" y="2219751"/>
                  <a:pt x="410204" y="2219751"/>
                  <a:pt x="437781" y="2248435"/>
                </a:cubicBezTo>
                <a:cubicBezTo>
                  <a:pt x="437781" y="2248435"/>
                  <a:pt x="437781" y="2248435"/>
                  <a:pt x="437781" y="2219751"/>
                </a:cubicBezTo>
                <a:cubicBezTo>
                  <a:pt x="382618" y="2219751"/>
                  <a:pt x="437781" y="2162393"/>
                  <a:pt x="437781" y="2133715"/>
                </a:cubicBezTo>
                <a:cubicBezTo>
                  <a:pt x="437781" y="2105030"/>
                  <a:pt x="465362" y="2105030"/>
                  <a:pt x="465362" y="2076352"/>
                </a:cubicBezTo>
                <a:cubicBezTo>
                  <a:pt x="492947" y="2105030"/>
                  <a:pt x="520524" y="2105030"/>
                  <a:pt x="548105" y="2105030"/>
                </a:cubicBezTo>
                <a:cubicBezTo>
                  <a:pt x="548105" y="2076352"/>
                  <a:pt x="575682" y="2047673"/>
                  <a:pt x="575682" y="1990310"/>
                </a:cubicBezTo>
                <a:cubicBezTo>
                  <a:pt x="630848" y="2047673"/>
                  <a:pt x="686011" y="1904274"/>
                  <a:pt x="741168" y="1990310"/>
                </a:cubicBezTo>
                <a:cubicBezTo>
                  <a:pt x="741168" y="2018994"/>
                  <a:pt x="713592" y="2018994"/>
                  <a:pt x="741168" y="2047673"/>
                </a:cubicBezTo>
                <a:cubicBezTo>
                  <a:pt x="741168" y="2018994"/>
                  <a:pt x="741168" y="1961631"/>
                  <a:pt x="796335" y="1961631"/>
                </a:cubicBezTo>
                <a:lnTo>
                  <a:pt x="823435" y="1949889"/>
                </a:lnTo>
                <a:lnTo>
                  <a:pt x="871673" y="1883772"/>
                </a:lnTo>
                <a:cubicBezTo>
                  <a:pt x="959073" y="1784948"/>
                  <a:pt x="1056186" y="1692303"/>
                  <a:pt x="1159769" y="1605840"/>
                </a:cubicBezTo>
                <a:cubicBezTo>
                  <a:pt x="1496413" y="1259965"/>
                  <a:pt x="1962549" y="1012908"/>
                  <a:pt x="2402780" y="790566"/>
                </a:cubicBezTo>
                <a:cubicBezTo>
                  <a:pt x="2454569" y="815268"/>
                  <a:pt x="2506363" y="765857"/>
                  <a:pt x="2558153" y="765857"/>
                </a:cubicBezTo>
                <a:cubicBezTo>
                  <a:pt x="2273293" y="839977"/>
                  <a:pt x="2040233" y="1111731"/>
                  <a:pt x="1781273" y="1235257"/>
                </a:cubicBezTo>
                <a:cubicBezTo>
                  <a:pt x="1781273" y="1235257"/>
                  <a:pt x="1781273" y="1235257"/>
                  <a:pt x="1781273" y="1259965"/>
                </a:cubicBezTo>
                <a:cubicBezTo>
                  <a:pt x="1936649" y="1210554"/>
                  <a:pt x="2040233" y="1037617"/>
                  <a:pt x="2221509" y="1037617"/>
                </a:cubicBezTo>
                <a:cubicBezTo>
                  <a:pt x="2635845" y="864680"/>
                  <a:pt x="3076073" y="716446"/>
                  <a:pt x="3490409" y="518806"/>
                </a:cubicBezTo>
                <a:cubicBezTo>
                  <a:pt x="3878852" y="444692"/>
                  <a:pt x="4252728" y="301090"/>
                  <a:pt x="4633891" y="192232"/>
                </a:cubicBezTo>
                <a:lnTo>
                  <a:pt x="4914487" y="124042"/>
                </a:lnTo>
                <a:lnTo>
                  <a:pt x="4893651" y="177182"/>
                </a:lnTo>
                <a:cubicBezTo>
                  <a:pt x="4854807" y="213077"/>
                  <a:pt x="4772265" y="203817"/>
                  <a:pt x="4733425" y="222343"/>
                </a:cubicBezTo>
                <a:cubicBezTo>
                  <a:pt x="4681631" y="222343"/>
                  <a:pt x="4655732" y="271754"/>
                  <a:pt x="4603943" y="271754"/>
                </a:cubicBezTo>
                <a:cubicBezTo>
                  <a:pt x="4344983" y="370577"/>
                  <a:pt x="4086022" y="395280"/>
                  <a:pt x="3852953" y="494103"/>
                </a:cubicBezTo>
                <a:cubicBezTo>
                  <a:pt x="3852953" y="494103"/>
                  <a:pt x="3852953" y="494103"/>
                  <a:pt x="3904751" y="518806"/>
                </a:cubicBezTo>
                <a:cubicBezTo>
                  <a:pt x="4267294" y="395280"/>
                  <a:pt x="4629841" y="296463"/>
                  <a:pt x="4992385" y="222343"/>
                </a:cubicBezTo>
                <a:cubicBezTo>
                  <a:pt x="4811109" y="271754"/>
                  <a:pt x="4603943" y="321166"/>
                  <a:pt x="4422671" y="419988"/>
                </a:cubicBezTo>
                <a:cubicBezTo>
                  <a:pt x="4474465" y="419988"/>
                  <a:pt x="4552149" y="419988"/>
                  <a:pt x="4603943" y="395280"/>
                </a:cubicBezTo>
                <a:cubicBezTo>
                  <a:pt x="4681631" y="395280"/>
                  <a:pt x="4759319" y="345868"/>
                  <a:pt x="4811109" y="321166"/>
                </a:cubicBezTo>
                <a:cubicBezTo>
                  <a:pt x="4837007" y="333520"/>
                  <a:pt x="4862903" y="327343"/>
                  <a:pt x="4888801" y="318077"/>
                </a:cubicBezTo>
                <a:lnTo>
                  <a:pt x="4962615" y="297541"/>
                </a:lnTo>
                <a:lnTo>
                  <a:pt x="5066835" y="302640"/>
                </a:lnTo>
                <a:cubicBezTo>
                  <a:pt x="5108917" y="296463"/>
                  <a:pt x="5147761" y="284109"/>
                  <a:pt x="5173652" y="271754"/>
                </a:cubicBezTo>
                <a:cubicBezTo>
                  <a:pt x="5147761" y="321166"/>
                  <a:pt x="5095967" y="321166"/>
                  <a:pt x="5044174" y="345868"/>
                </a:cubicBezTo>
                <a:cubicBezTo>
                  <a:pt x="5070069" y="395280"/>
                  <a:pt x="5173652" y="271754"/>
                  <a:pt x="5147761" y="370577"/>
                </a:cubicBezTo>
                <a:cubicBezTo>
                  <a:pt x="5121863" y="370577"/>
                  <a:pt x="5095967" y="395280"/>
                  <a:pt x="5070069" y="419988"/>
                </a:cubicBezTo>
                <a:cubicBezTo>
                  <a:pt x="5070069" y="494103"/>
                  <a:pt x="5018279" y="419988"/>
                  <a:pt x="4992385" y="469394"/>
                </a:cubicBezTo>
                <a:cubicBezTo>
                  <a:pt x="4992385" y="469394"/>
                  <a:pt x="4992385" y="469394"/>
                  <a:pt x="5018279" y="494103"/>
                </a:cubicBezTo>
                <a:cubicBezTo>
                  <a:pt x="5018279" y="494103"/>
                  <a:pt x="4992385" y="494103"/>
                  <a:pt x="4966485" y="518806"/>
                </a:cubicBezTo>
                <a:cubicBezTo>
                  <a:pt x="5070069" y="518806"/>
                  <a:pt x="5147761" y="469394"/>
                  <a:pt x="5251345" y="444692"/>
                </a:cubicBezTo>
                <a:cubicBezTo>
                  <a:pt x="5665681" y="345868"/>
                  <a:pt x="6080019" y="247051"/>
                  <a:pt x="6468461" y="148228"/>
                </a:cubicBezTo>
                <a:cubicBezTo>
                  <a:pt x="6468461" y="148228"/>
                  <a:pt x="6468461" y="148228"/>
                  <a:pt x="6157707" y="247051"/>
                </a:cubicBezTo>
                <a:cubicBezTo>
                  <a:pt x="6364873" y="271754"/>
                  <a:pt x="6572044" y="148228"/>
                  <a:pt x="6779210" y="123526"/>
                </a:cubicBezTo>
                <a:cubicBezTo>
                  <a:pt x="6546145" y="222343"/>
                  <a:pt x="6261290" y="296463"/>
                  <a:pt x="6002330" y="321166"/>
                </a:cubicBezTo>
                <a:cubicBezTo>
                  <a:pt x="5950541" y="370577"/>
                  <a:pt x="5924641" y="345868"/>
                  <a:pt x="5872848" y="345868"/>
                </a:cubicBezTo>
                <a:cubicBezTo>
                  <a:pt x="5769265" y="370577"/>
                  <a:pt x="5665681" y="395280"/>
                  <a:pt x="5562099" y="419988"/>
                </a:cubicBezTo>
                <a:cubicBezTo>
                  <a:pt x="5562099" y="419988"/>
                  <a:pt x="5562099" y="419988"/>
                  <a:pt x="5613888" y="395280"/>
                </a:cubicBezTo>
                <a:cubicBezTo>
                  <a:pt x="5587989" y="370577"/>
                  <a:pt x="5536203" y="395280"/>
                  <a:pt x="5510305" y="395280"/>
                </a:cubicBezTo>
                <a:cubicBezTo>
                  <a:pt x="5536203" y="444692"/>
                  <a:pt x="5484405" y="419988"/>
                  <a:pt x="5484405" y="444692"/>
                </a:cubicBezTo>
                <a:cubicBezTo>
                  <a:pt x="5277243" y="518806"/>
                  <a:pt x="5070069" y="568217"/>
                  <a:pt x="4862903" y="642331"/>
                </a:cubicBezTo>
                <a:cubicBezTo>
                  <a:pt x="4862903" y="642331"/>
                  <a:pt x="4862903" y="642331"/>
                  <a:pt x="4940591" y="642331"/>
                </a:cubicBezTo>
                <a:cubicBezTo>
                  <a:pt x="5173652" y="592920"/>
                  <a:pt x="5432612" y="494103"/>
                  <a:pt x="5691581" y="469394"/>
                </a:cubicBezTo>
                <a:cubicBezTo>
                  <a:pt x="5691581" y="469394"/>
                  <a:pt x="5691581" y="469394"/>
                  <a:pt x="5691581" y="494103"/>
                </a:cubicBezTo>
                <a:cubicBezTo>
                  <a:pt x="5769265" y="469394"/>
                  <a:pt x="5872848" y="444692"/>
                  <a:pt x="5950541" y="444692"/>
                </a:cubicBezTo>
                <a:cubicBezTo>
                  <a:pt x="6028225" y="494103"/>
                  <a:pt x="6131808" y="444692"/>
                  <a:pt x="6209501" y="419988"/>
                </a:cubicBezTo>
                <a:cubicBezTo>
                  <a:pt x="6209501" y="419988"/>
                  <a:pt x="6209501" y="419988"/>
                  <a:pt x="6209501" y="395280"/>
                </a:cubicBezTo>
                <a:cubicBezTo>
                  <a:pt x="6209501" y="395280"/>
                  <a:pt x="6209501" y="395280"/>
                  <a:pt x="6235391" y="370577"/>
                </a:cubicBezTo>
                <a:cubicBezTo>
                  <a:pt x="6235391" y="370577"/>
                  <a:pt x="6209501" y="370577"/>
                  <a:pt x="6209501" y="370577"/>
                </a:cubicBezTo>
                <a:cubicBezTo>
                  <a:pt x="6157707" y="370577"/>
                  <a:pt x="6157707" y="419988"/>
                  <a:pt x="6131808" y="419988"/>
                </a:cubicBezTo>
                <a:cubicBezTo>
                  <a:pt x="6054123" y="395280"/>
                  <a:pt x="5950541" y="444692"/>
                  <a:pt x="5898747" y="419988"/>
                </a:cubicBezTo>
                <a:cubicBezTo>
                  <a:pt x="5898747" y="419988"/>
                  <a:pt x="5898747" y="419988"/>
                  <a:pt x="6364873" y="296463"/>
                </a:cubicBezTo>
                <a:cubicBezTo>
                  <a:pt x="6364873" y="296463"/>
                  <a:pt x="6364873" y="296463"/>
                  <a:pt x="6442561" y="296463"/>
                </a:cubicBezTo>
                <a:cubicBezTo>
                  <a:pt x="6442561" y="296463"/>
                  <a:pt x="6442561" y="296463"/>
                  <a:pt x="6261290" y="370577"/>
                </a:cubicBezTo>
                <a:cubicBezTo>
                  <a:pt x="6261290" y="370577"/>
                  <a:pt x="6261290" y="370577"/>
                  <a:pt x="6261290" y="395280"/>
                </a:cubicBezTo>
                <a:cubicBezTo>
                  <a:pt x="6546145" y="395280"/>
                  <a:pt x="6779210" y="296463"/>
                  <a:pt x="7038170" y="247051"/>
                </a:cubicBezTo>
                <a:cubicBezTo>
                  <a:pt x="6261290" y="494103"/>
                  <a:pt x="5458511" y="617628"/>
                  <a:pt x="4681631" y="889383"/>
                </a:cubicBezTo>
                <a:cubicBezTo>
                  <a:pt x="4681631" y="889383"/>
                  <a:pt x="4681631" y="889383"/>
                  <a:pt x="4681631" y="914092"/>
                </a:cubicBezTo>
                <a:cubicBezTo>
                  <a:pt x="4914692" y="889383"/>
                  <a:pt x="5147761" y="815268"/>
                  <a:pt x="5380823" y="741154"/>
                </a:cubicBezTo>
                <a:cubicBezTo>
                  <a:pt x="5380823" y="741154"/>
                  <a:pt x="5380823" y="741154"/>
                  <a:pt x="7323025" y="247051"/>
                </a:cubicBezTo>
                <a:cubicBezTo>
                  <a:pt x="7323025" y="247051"/>
                  <a:pt x="7323025" y="247051"/>
                  <a:pt x="8358869" y="0"/>
                </a:cubicBezTo>
                <a:close/>
              </a:path>
            </a:pathLst>
          </a:custGeom>
        </p:spPr>
        <p:txBody>
          <a:bodyPr wrap="square" tIns="1737360">
            <a:noAutofit/>
          </a:bodyPr>
          <a:lstStyle>
            <a:lvl1pPr algn="ctr">
              <a:defRPr/>
            </a:lvl1pPr>
          </a:lstStyle>
          <a:p>
            <a:endParaRPr lang="ko-KR" altLang="en-US"/>
          </a:p>
        </p:txBody>
      </p:sp>
    </p:spTree>
    <p:extLst>
      <p:ext uri="{BB962C8B-B14F-4D97-AF65-F5344CB8AC3E}">
        <p14:creationId xmlns:p14="http://schemas.microsoft.com/office/powerpoint/2010/main" val="5875013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9_Picture_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1695222" y="3055668"/>
            <a:ext cx="6405789" cy="4773882"/>
          </a:xfrm>
          <a:custGeom>
            <a:avLst/>
            <a:gdLst>
              <a:gd name="connsiteX0" fmla="*/ 934278 w 4719638"/>
              <a:gd name="connsiteY0" fmla="*/ 0 h 3302412"/>
              <a:gd name="connsiteX1" fmla="*/ 969368 w 4719638"/>
              <a:gd name="connsiteY1" fmla="*/ 26106 h 3302412"/>
              <a:gd name="connsiteX2" fmla="*/ 1008845 w 4719638"/>
              <a:gd name="connsiteY2" fmla="*/ 60914 h 3302412"/>
              <a:gd name="connsiteX3" fmla="*/ 1079025 w 4719638"/>
              <a:gd name="connsiteY3" fmla="*/ 30457 h 3302412"/>
              <a:gd name="connsiteX4" fmla="*/ 1105343 w 4719638"/>
              <a:gd name="connsiteY4" fmla="*/ 47861 h 3302412"/>
              <a:gd name="connsiteX5" fmla="*/ 1118502 w 4719638"/>
              <a:gd name="connsiteY5" fmla="*/ 34808 h 3302412"/>
              <a:gd name="connsiteX6" fmla="*/ 1144819 w 4719638"/>
              <a:gd name="connsiteY6" fmla="*/ 69616 h 3302412"/>
              <a:gd name="connsiteX7" fmla="*/ 1201841 w 4719638"/>
              <a:gd name="connsiteY7" fmla="*/ 39159 h 3302412"/>
              <a:gd name="connsiteX8" fmla="*/ 1241318 w 4719638"/>
              <a:gd name="connsiteY8" fmla="*/ 43510 h 3302412"/>
              <a:gd name="connsiteX9" fmla="*/ 1280794 w 4719638"/>
              <a:gd name="connsiteY9" fmla="*/ 39159 h 3302412"/>
              <a:gd name="connsiteX10" fmla="*/ 1329043 w 4719638"/>
              <a:gd name="connsiteY10" fmla="*/ 39159 h 3302412"/>
              <a:gd name="connsiteX11" fmla="*/ 1324657 w 4719638"/>
              <a:gd name="connsiteY11" fmla="*/ 26106 h 3302412"/>
              <a:gd name="connsiteX12" fmla="*/ 1359747 w 4719638"/>
              <a:gd name="connsiteY12" fmla="*/ 47861 h 3302412"/>
              <a:gd name="connsiteX13" fmla="*/ 1381679 w 4719638"/>
              <a:gd name="connsiteY13" fmla="*/ 39159 h 3302412"/>
              <a:gd name="connsiteX14" fmla="*/ 1407996 w 4719638"/>
              <a:gd name="connsiteY14" fmla="*/ 47861 h 3302412"/>
              <a:gd name="connsiteX15" fmla="*/ 1469404 w 4719638"/>
              <a:gd name="connsiteY15" fmla="*/ 21755 h 3302412"/>
              <a:gd name="connsiteX16" fmla="*/ 1522040 w 4719638"/>
              <a:gd name="connsiteY16" fmla="*/ 60914 h 3302412"/>
              <a:gd name="connsiteX17" fmla="*/ 1548357 w 4719638"/>
              <a:gd name="connsiteY17" fmla="*/ 60914 h 3302412"/>
              <a:gd name="connsiteX18" fmla="*/ 1552744 w 4719638"/>
              <a:gd name="connsiteY18" fmla="*/ 69616 h 3302412"/>
              <a:gd name="connsiteX19" fmla="*/ 1579061 w 4719638"/>
              <a:gd name="connsiteY19" fmla="*/ 69616 h 3302412"/>
              <a:gd name="connsiteX20" fmla="*/ 1587834 w 4719638"/>
              <a:gd name="connsiteY20" fmla="*/ 87020 h 3302412"/>
              <a:gd name="connsiteX21" fmla="*/ 1653628 w 4719638"/>
              <a:gd name="connsiteY21" fmla="*/ 104424 h 3302412"/>
              <a:gd name="connsiteX22" fmla="*/ 1679946 w 4719638"/>
              <a:gd name="connsiteY22" fmla="*/ 121828 h 3302412"/>
              <a:gd name="connsiteX23" fmla="*/ 1745740 w 4719638"/>
              <a:gd name="connsiteY23" fmla="*/ 139232 h 3302412"/>
              <a:gd name="connsiteX24" fmla="*/ 1789603 w 4719638"/>
              <a:gd name="connsiteY24" fmla="*/ 143583 h 3302412"/>
              <a:gd name="connsiteX25" fmla="*/ 1833466 w 4719638"/>
              <a:gd name="connsiteY25" fmla="*/ 139232 h 3302412"/>
              <a:gd name="connsiteX26" fmla="*/ 1837852 w 4719638"/>
              <a:gd name="connsiteY26" fmla="*/ 156636 h 3302412"/>
              <a:gd name="connsiteX27" fmla="*/ 1851011 w 4719638"/>
              <a:gd name="connsiteY27" fmla="*/ 147934 h 3302412"/>
              <a:gd name="connsiteX28" fmla="*/ 1872942 w 4719638"/>
              <a:gd name="connsiteY28" fmla="*/ 165338 h 3302412"/>
              <a:gd name="connsiteX29" fmla="*/ 2017689 w 4719638"/>
              <a:gd name="connsiteY29" fmla="*/ 174040 h 3302412"/>
              <a:gd name="connsiteX30" fmla="*/ 2096642 w 4719638"/>
              <a:gd name="connsiteY30" fmla="*/ 165338 h 3302412"/>
              <a:gd name="connsiteX31" fmla="*/ 2179982 w 4719638"/>
              <a:gd name="connsiteY31" fmla="*/ 156636 h 3302412"/>
              <a:gd name="connsiteX32" fmla="*/ 2197527 w 4719638"/>
              <a:gd name="connsiteY32" fmla="*/ 178391 h 3302412"/>
              <a:gd name="connsiteX33" fmla="*/ 2254548 w 4719638"/>
              <a:gd name="connsiteY33" fmla="*/ 165338 h 3302412"/>
              <a:gd name="connsiteX34" fmla="*/ 2311570 w 4719638"/>
              <a:gd name="connsiteY34" fmla="*/ 169689 h 3302412"/>
              <a:gd name="connsiteX35" fmla="*/ 2351047 w 4719638"/>
              <a:gd name="connsiteY35" fmla="*/ 165338 h 3302412"/>
              <a:gd name="connsiteX36" fmla="*/ 2451931 w 4719638"/>
              <a:gd name="connsiteY36" fmla="*/ 139232 h 3302412"/>
              <a:gd name="connsiteX37" fmla="*/ 2473862 w 4719638"/>
              <a:gd name="connsiteY37" fmla="*/ 108775 h 3302412"/>
              <a:gd name="connsiteX38" fmla="*/ 2500180 w 4719638"/>
              <a:gd name="connsiteY38" fmla="*/ 100073 h 3302412"/>
              <a:gd name="connsiteX39" fmla="*/ 2504566 w 4719638"/>
              <a:gd name="connsiteY39" fmla="*/ 108775 h 3302412"/>
              <a:gd name="connsiteX40" fmla="*/ 2491408 w 4719638"/>
              <a:gd name="connsiteY40" fmla="*/ 113126 h 3302412"/>
              <a:gd name="connsiteX41" fmla="*/ 2570361 w 4719638"/>
              <a:gd name="connsiteY41" fmla="*/ 113126 h 3302412"/>
              <a:gd name="connsiteX42" fmla="*/ 2605451 w 4719638"/>
              <a:gd name="connsiteY42" fmla="*/ 104424 h 3302412"/>
              <a:gd name="connsiteX43" fmla="*/ 2636155 w 4719638"/>
              <a:gd name="connsiteY43" fmla="*/ 104424 h 3302412"/>
              <a:gd name="connsiteX44" fmla="*/ 2653700 w 4719638"/>
              <a:gd name="connsiteY44" fmla="*/ 91371 h 3302412"/>
              <a:gd name="connsiteX45" fmla="*/ 2666859 w 4719638"/>
              <a:gd name="connsiteY45" fmla="*/ 113126 h 3302412"/>
              <a:gd name="connsiteX46" fmla="*/ 2706335 w 4719638"/>
              <a:gd name="connsiteY46" fmla="*/ 113126 h 3302412"/>
              <a:gd name="connsiteX47" fmla="*/ 2710722 w 4719638"/>
              <a:gd name="connsiteY47" fmla="*/ 121828 h 3302412"/>
              <a:gd name="connsiteX48" fmla="*/ 2833537 w 4719638"/>
              <a:gd name="connsiteY48" fmla="*/ 104424 h 3302412"/>
              <a:gd name="connsiteX49" fmla="*/ 2864241 w 4719638"/>
              <a:gd name="connsiteY49" fmla="*/ 108775 h 3302412"/>
              <a:gd name="connsiteX50" fmla="*/ 2881787 w 4719638"/>
              <a:gd name="connsiteY50" fmla="*/ 95722 h 3302412"/>
              <a:gd name="connsiteX51" fmla="*/ 3066010 w 4719638"/>
              <a:gd name="connsiteY51" fmla="*/ 82669 h 3302412"/>
              <a:gd name="connsiteX52" fmla="*/ 3101101 w 4719638"/>
              <a:gd name="connsiteY52" fmla="*/ 82669 h 3302412"/>
              <a:gd name="connsiteX53" fmla="*/ 3144963 w 4719638"/>
              <a:gd name="connsiteY53" fmla="*/ 47861 h 3302412"/>
              <a:gd name="connsiteX54" fmla="*/ 3166895 w 4719638"/>
              <a:gd name="connsiteY54" fmla="*/ 4351 h 3302412"/>
              <a:gd name="connsiteX55" fmla="*/ 3180054 w 4719638"/>
              <a:gd name="connsiteY55" fmla="*/ 0 h 3302412"/>
              <a:gd name="connsiteX56" fmla="*/ 3232689 w 4719638"/>
              <a:gd name="connsiteY56" fmla="*/ 17404 h 3302412"/>
              <a:gd name="connsiteX57" fmla="*/ 3285324 w 4719638"/>
              <a:gd name="connsiteY57" fmla="*/ 21755 h 3302412"/>
              <a:gd name="connsiteX58" fmla="*/ 3276552 w 4719638"/>
              <a:gd name="connsiteY58" fmla="*/ 34808 h 3302412"/>
              <a:gd name="connsiteX59" fmla="*/ 3245848 w 4719638"/>
              <a:gd name="connsiteY59" fmla="*/ 34808 h 3302412"/>
              <a:gd name="connsiteX60" fmla="*/ 3237075 w 4719638"/>
              <a:gd name="connsiteY60" fmla="*/ 39159 h 3302412"/>
              <a:gd name="connsiteX61" fmla="*/ 3250234 w 4719638"/>
              <a:gd name="connsiteY61" fmla="*/ 47861 h 3302412"/>
              <a:gd name="connsiteX62" fmla="*/ 3316028 w 4719638"/>
              <a:gd name="connsiteY62" fmla="*/ 52212 h 3302412"/>
              <a:gd name="connsiteX63" fmla="*/ 3373050 w 4719638"/>
              <a:gd name="connsiteY63" fmla="*/ 47861 h 3302412"/>
              <a:gd name="connsiteX64" fmla="*/ 3456389 w 4719638"/>
              <a:gd name="connsiteY64" fmla="*/ 47861 h 3302412"/>
              <a:gd name="connsiteX65" fmla="*/ 3504638 w 4719638"/>
              <a:gd name="connsiteY65" fmla="*/ 39159 h 3302412"/>
              <a:gd name="connsiteX66" fmla="*/ 3548501 w 4719638"/>
              <a:gd name="connsiteY66" fmla="*/ 47861 h 3302412"/>
              <a:gd name="connsiteX67" fmla="*/ 3579205 w 4719638"/>
              <a:gd name="connsiteY67" fmla="*/ 47861 h 3302412"/>
              <a:gd name="connsiteX68" fmla="*/ 3574819 w 4719638"/>
              <a:gd name="connsiteY68" fmla="*/ 69616 h 3302412"/>
              <a:gd name="connsiteX69" fmla="*/ 3623068 w 4719638"/>
              <a:gd name="connsiteY69" fmla="*/ 104424 h 3302412"/>
              <a:gd name="connsiteX70" fmla="*/ 3710793 w 4719638"/>
              <a:gd name="connsiteY70" fmla="*/ 121828 h 3302412"/>
              <a:gd name="connsiteX71" fmla="*/ 3706407 w 4719638"/>
              <a:gd name="connsiteY71" fmla="*/ 130530 h 3302412"/>
              <a:gd name="connsiteX72" fmla="*/ 3684476 w 4719638"/>
              <a:gd name="connsiteY72" fmla="*/ 126179 h 3302412"/>
              <a:gd name="connsiteX73" fmla="*/ 3675703 w 4719638"/>
              <a:gd name="connsiteY73" fmla="*/ 143583 h 3302412"/>
              <a:gd name="connsiteX74" fmla="*/ 3662544 w 4719638"/>
              <a:gd name="connsiteY74" fmla="*/ 143583 h 3302412"/>
              <a:gd name="connsiteX75" fmla="*/ 3662544 w 4719638"/>
              <a:gd name="connsiteY75" fmla="*/ 139232 h 3302412"/>
              <a:gd name="connsiteX76" fmla="*/ 3583591 w 4719638"/>
              <a:gd name="connsiteY76" fmla="*/ 156636 h 3302412"/>
              <a:gd name="connsiteX77" fmla="*/ 3544115 w 4719638"/>
              <a:gd name="connsiteY77" fmla="*/ 160987 h 3302412"/>
              <a:gd name="connsiteX78" fmla="*/ 3530956 w 4719638"/>
              <a:gd name="connsiteY78" fmla="*/ 169689 h 3302412"/>
              <a:gd name="connsiteX79" fmla="*/ 3552887 w 4719638"/>
              <a:gd name="connsiteY79" fmla="*/ 178391 h 3302412"/>
              <a:gd name="connsiteX80" fmla="*/ 3649385 w 4719638"/>
              <a:gd name="connsiteY80" fmla="*/ 187093 h 3302412"/>
              <a:gd name="connsiteX81" fmla="*/ 3741497 w 4719638"/>
              <a:gd name="connsiteY81" fmla="*/ 182742 h 3302412"/>
              <a:gd name="connsiteX82" fmla="*/ 3816064 w 4719638"/>
              <a:gd name="connsiteY82" fmla="*/ 200146 h 3302412"/>
              <a:gd name="connsiteX83" fmla="*/ 3750270 w 4719638"/>
              <a:gd name="connsiteY83" fmla="*/ 208848 h 3302412"/>
              <a:gd name="connsiteX84" fmla="*/ 3671317 w 4719638"/>
              <a:gd name="connsiteY84" fmla="*/ 200146 h 3302412"/>
              <a:gd name="connsiteX85" fmla="*/ 3623068 w 4719638"/>
              <a:gd name="connsiteY85" fmla="*/ 191444 h 3302412"/>
              <a:gd name="connsiteX86" fmla="*/ 3579205 w 4719638"/>
              <a:gd name="connsiteY86" fmla="*/ 200146 h 3302412"/>
              <a:gd name="connsiteX87" fmla="*/ 3526570 w 4719638"/>
              <a:gd name="connsiteY87" fmla="*/ 217550 h 3302412"/>
              <a:gd name="connsiteX88" fmla="*/ 3544115 w 4719638"/>
              <a:gd name="connsiteY88" fmla="*/ 248007 h 3302412"/>
              <a:gd name="connsiteX89" fmla="*/ 3530956 w 4719638"/>
              <a:gd name="connsiteY89" fmla="*/ 252358 h 3302412"/>
              <a:gd name="connsiteX90" fmla="*/ 3583591 w 4719638"/>
              <a:gd name="connsiteY90" fmla="*/ 261060 h 3302412"/>
              <a:gd name="connsiteX91" fmla="*/ 3658158 w 4719638"/>
              <a:gd name="connsiteY91" fmla="*/ 274113 h 3302412"/>
              <a:gd name="connsiteX92" fmla="*/ 3741497 w 4719638"/>
              <a:gd name="connsiteY92" fmla="*/ 265411 h 3302412"/>
              <a:gd name="connsiteX93" fmla="*/ 3776588 w 4719638"/>
              <a:gd name="connsiteY93" fmla="*/ 269762 h 3302412"/>
              <a:gd name="connsiteX94" fmla="*/ 3789747 w 4719638"/>
              <a:gd name="connsiteY94" fmla="*/ 265411 h 3302412"/>
              <a:gd name="connsiteX95" fmla="*/ 3741497 w 4719638"/>
              <a:gd name="connsiteY95" fmla="*/ 248007 h 3302412"/>
              <a:gd name="connsiteX96" fmla="*/ 3693248 w 4719638"/>
              <a:gd name="connsiteY96" fmla="*/ 243656 h 3302412"/>
              <a:gd name="connsiteX97" fmla="*/ 3671317 w 4719638"/>
              <a:gd name="connsiteY97" fmla="*/ 243656 h 3302412"/>
              <a:gd name="connsiteX98" fmla="*/ 3697635 w 4719638"/>
              <a:gd name="connsiteY98" fmla="*/ 239305 h 3302412"/>
              <a:gd name="connsiteX99" fmla="*/ 3715180 w 4719638"/>
              <a:gd name="connsiteY99" fmla="*/ 239305 h 3302412"/>
              <a:gd name="connsiteX100" fmla="*/ 3732725 w 4719638"/>
              <a:gd name="connsiteY100" fmla="*/ 243656 h 3302412"/>
              <a:gd name="connsiteX101" fmla="*/ 3785360 w 4719638"/>
              <a:gd name="connsiteY101" fmla="*/ 234954 h 3302412"/>
              <a:gd name="connsiteX102" fmla="*/ 3785360 w 4719638"/>
              <a:gd name="connsiteY102" fmla="*/ 252358 h 3302412"/>
              <a:gd name="connsiteX103" fmla="*/ 3855541 w 4719638"/>
              <a:gd name="connsiteY103" fmla="*/ 248007 h 3302412"/>
              <a:gd name="connsiteX104" fmla="*/ 3890631 w 4719638"/>
              <a:gd name="connsiteY104" fmla="*/ 243656 h 3302412"/>
              <a:gd name="connsiteX105" fmla="*/ 3820451 w 4719638"/>
              <a:gd name="connsiteY105" fmla="*/ 265411 h 3302412"/>
              <a:gd name="connsiteX106" fmla="*/ 3824837 w 4719638"/>
              <a:gd name="connsiteY106" fmla="*/ 282815 h 3302412"/>
              <a:gd name="connsiteX107" fmla="*/ 3842382 w 4719638"/>
              <a:gd name="connsiteY107" fmla="*/ 282815 h 3302412"/>
              <a:gd name="connsiteX108" fmla="*/ 3794133 w 4719638"/>
              <a:gd name="connsiteY108" fmla="*/ 304570 h 3302412"/>
              <a:gd name="connsiteX109" fmla="*/ 3719566 w 4719638"/>
              <a:gd name="connsiteY109" fmla="*/ 313272 h 3302412"/>
              <a:gd name="connsiteX110" fmla="*/ 3750270 w 4719638"/>
              <a:gd name="connsiteY110" fmla="*/ 330676 h 3302412"/>
              <a:gd name="connsiteX111" fmla="*/ 3903790 w 4719638"/>
              <a:gd name="connsiteY111" fmla="*/ 335027 h 3302412"/>
              <a:gd name="connsiteX112" fmla="*/ 3903790 w 4719638"/>
              <a:gd name="connsiteY112" fmla="*/ 365484 h 3302412"/>
              <a:gd name="connsiteX113" fmla="*/ 3912562 w 4719638"/>
              <a:gd name="connsiteY113" fmla="*/ 374186 h 3302412"/>
              <a:gd name="connsiteX114" fmla="*/ 3859927 w 4719638"/>
              <a:gd name="connsiteY114" fmla="*/ 387239 h 3302412"/>
              <a:gd name="connsiteX115" fmla="*/ 3877472 w 4719638"/>
              <a:gd name="connsiteY115" fmla="*/ 413345 h 3302412"/>
              <a:gd name="connsiteX116" fmla="*/ 3886245 w 4719638"/>
              <a:gd name="connsiteY116" fmla="*/ 413345 h 3302412"/>
              <a:gd name="connsiteX117" fmla="*/ 3886245 w 4719638"/>
              <a:gd name="connsiteY117" fmla="*/ 417696 h 3302412"/>
              <a:gd name="connsiteX118" fmla="*/ 3859927 w 4719638"/>
              <a:gd name="connsiteY118" fmla="*/ 426398 h 3302412"/>
              <a:gd name="connsiteX119" fmla="*/ 3855541 w 4719638"/>
              <a:gd name="connsiteY119" fmla="*/ 426398 h 3302412"/>
              <a:gd name="connsiteX120" fmla="*/ 3851155 w 4719638"/>
              <a:gd name="connsiteY120" fmla="*/ 430749 h 3302412"/>
              <a:gd name="connsiteX121" fmla="*/ 3903790 w 4719638"/>
              <a:gd name="connsiteY121" fmla="*/ 456855 h 3302412"/>
              <a:gd name="connsiteX122" fmla="*/ 3947653 w 4719638"/>
              <a:gd name="connsiteY122" fmla="*/ 456855 h 3302412"/>
              <a:gd name="connsiteX123" fmla="*/ 3925721 w 4719638"/>
              <a:gd name="connsiteY123" fmla="*/ 474259 h 3302412"/>
              <a:gd name="connsiteX124" fmla="*/ 3895017 w 4719638"/>
              <a:gd name="connsiteY124" fmla="*/ 465557 h 3302412"/>
              <a:gd name="connsiteX125" fmla="*/ 3881859 w 4719638"/>
              <a:gd name="connsiteY125" fmla="*/ 478610 h 3302412"/>
              <a:gd name="connsiteX126" fmla="*/ 3842382 w 4719638"/>
              <a:gd name="connsiteY126" fmla="*/ 482961 h 3302412"/>
              <a:gd name="connsiteX127" fmla="*/ 3881859 w 4719638"/>
              <a:gd name="connsiteY127" fmla="*/ 504716 h 3302412"/>
              <a:gd name="connsiteX128" fmla="*/ 3899403 w 4719638"/>
              <a:gd name="connsiteY128" fmla="*/ 535173 h 3302412"/>
              <a:gd name="connsiteX129" fmla="*/ 3943266 w 4719638"/>
              <a:gd name="connsiteY129" fmla="*/ 530822 h 3302412"/>
              <a:gd name="connsiteX130" fmla="*/ 3925721 w 4719638"/>
              <a:gd name="connsiteY130" fmla="*/ 535173 h 3302412"/>
              <a:gd name="connsiteX131" fmla="*/ 3930107 w 4719638"/>
              <a:gd name="connsiteY131" fmla="*/ 552577 h 3302412"/>
              <a:gd name="connsiteX132" fmla="*/ 3952039 w 4719638"/>
              <a:gd name="connsiteY132" fmla="*/ 539524 h 3302412"/>
              <a:gd name="connsiteX133" fmla="*/ 3956425 w 4719638"/>
              <a:gd name="connsiteY133" fmla="*/ 539524 h 3302412"/>
              <a:gd name="connsiteX134" fmla="*/ 3978357 w 4719638"/>
              <a:gd name="connsiteY134" fmla="*/ 569981 h 3302412"/>
              <a:gd name="connsiteX135" fmla="*/ 3987129 w 4719638"/>
              <a:gd name="connsiteY135" fmla="*/ 565630 h 3302412"/>
              <a:gd name="connsiteX136" fmla="*/ 3982743 w 4719638"/>
              <a:gd name="connsiteY136" fmla="*/ 556928 h 3302412"/>
              <a:gd name="connsiteX137" fmla="*/ 3991515 w 4719638"/>
              <a:gd name="connsiteY137" fmla="*/ 552577 h 3302412"/>
              <a:gd name="connsiteX138" fmla="*/ 3991515 w 4719638"/>
              <a:gd name="connsiteY138" fmla="*/ 565630 h 3302412"/>
              <a:gd name="connsiteX139" fmla="*/ 4061696 w 4719638"/>
              <a:gd name="connsiteY139" fmla="*/ 552577 h 3302412"/>
              <a:gd name="connsiteX140" fmla="*/ 4105559 w 4719638"/>
              <a:gd name="connsiteY140" fmla="*/ 565630 h 3302412"/>
              <a:gd name="connsiteX141" fmla="*/ 4114331 w 4719638"/>
              <a:gd name="connsiteY141" fmla="*/ 556928 h 3302412"/>
              <a:gd name="connsiteX142" fmla="*/ 4092400 w 4719638"/>
              <a:gd name="connsiteY142" fmla="*/ 539524 h 3302412"/>
              <a:gd name="connsiteX143" fmla="*/ 4074855 w 4719638"/>
              <a:gd name="connsiteY143" fmla="*/ 543875 h 3302412"/>
              <a:gd name="connsiteX144" fmla="*/ 4105559 w 4719638"/>
              <a:gd name="connsiteY144" fmla="*/ 530822 h 3302412"/>
              <a:gd name="connsiteX145" fmla="*/ 4131877 w 4719638"/>
              <a:gd name="connsiteY145" fmla="*/ 513418 h 3302412"/>
              <a:gd name="connsiteX146" fmla="*/ 4131877 w 4719638"/>
              <a:gd name="connsiteY146" fmla="*/ 517769 h 3302412"/>
              <a:gd name="connsiteX147" fmla="*/ 4175739 w 4719638"/>
              <a:gd name="connsiteY147" fmla="*/ 504716 h 3302412"/>
              <a:gd name="connsiteX148" fmla="*/ 4175739 w 4719638"/>
              <a:gd name="connsiteY148" fmla="*/ 513418 h 3302412"/>
              <a:gd name="connsiteX149" fmla="*/ 4184512 w 4719638"/>
              <a:gd name="connsiteY149" fmla="*/ 504716 h 3302412"/>
              <a:gd name="connsiteX150" fmla="*/ 4180125 w 4719638"/>
              <a:gd name="connsiteY150" fmla="*/ 517769 h 3302412"/>
              <a:gd name="connsiteX151" fmla="*/ 4223989 w 4719638"/>
              <a:gd name="connsiteY151" fmla="*/ 530822 h 3302412"/>
              <a:gd name="connsiteX152" fmla="*/ 4259079 w 4719638"/>
              <a:gd name="connsiteY152" fmla="*/ 530822 h 3302412"/>
              <a:gd name="connsiteX153" fmla="*/ 4175739 w 4719638"/>
              <a:gd name="connsiteY153" fmla="*/ 543875 h 3302412"/>
              <a:gd name="connsiteX154" fmla="*/ 4202057 w 4719638"/>
              <a:gd name="connsiteY154" fmla="*/ 556928 h 3302412"/>
              <a:gd name="connsiteX155" fmla="*/ 4245919 w 4719638"/>
              <a:gd name="connsiteY155" fmla="*/ 552577 h 3302412"/>
              <a:gd name="connsiteX156" fmla="*/ 4294169 w 4719638"/>
              <a:gd name="connsiteY156" fmla="*/ 548226 h 3302412"/>
              <a:gd name="connsiteX157" fmla="*/ 4359963 w 4719638"/>
              <a:gd name="connsiteY157" fmla="*/ 504716 h 3302412"/>
              <a:gd name="connsiteX158" fmla="*/ 4373122 w 4719638"/>
              <a:gd name="connsiteY158" fmla="*/ 517769 h 3302412"/>
              <a:gd name="connsiteX159" fmla="*/ 4373122 w 4719638"/>
              <a:gd name="connsiteY159" fmla="*/ 556928 h 3302412"/>
              <a:gd name="connsiteX160" fmla="*/ 4338031 w 4719638"/>
              <a:gd name="connsiteY160" fmla="*/ 556928 h 3302412"/>
              <a:gd name="connsiteX161" fmla="*/ 4395053 w 4719638"/>
              <a:gd name="connsiteY161" fmla="*/ 591736 h 3302412"/>
              <a:gd name="connsiteX162" fmla="*/ 4425757 w 4719638"/>
              <a:gd name="connsiteY162" fmla="*/ 591736 h 3302412"/>
              <a:gd name="connsiteX163" fmla="*/ 4434530 w 4719638"/>
              <a:gd name="connsiteY163" fmla="*/ 578683 h 3302412"/>
              <a:gd name="connsiteX164" fmla="*/ 4438916 w 4719638"/>
              <a:gd name="connsiteY164" fmla="*/ 583034 h 3302412"/>
              <a:gd name="connsiteX165" fmla="*/ 4443303 w 4719638"/>
              <a:gd name="connsiteY165" fmla="*/ 613491 h 3302412"/>
              <a:gd name="connsiteX166" fmla="*/ 4408212 w 4719638"/>
              <a:gd name="connsiteY166" fmla="*/ 665703 h 3302412"/>
              <a:gd name="connsiteX167" fmla="*/ 4430143 w 4719638"/>
              <a:gd name="connsiteY167" fmla="*/ 674405 h 3302412"/>
              <a:gd name="connsiteX168" fmla="*/ 4460847 w 4719638"/>
              <a:gd name="connsiteY168" fmla="*/ 683107 h 3302412"/>
              <a:gd name="connsiteX169" fmla="*/ 4469620 w 4719638"/>
              <a:gd name="connsiteY169" fmla="*/ 691809 h 3302412"/>
              <a:gd name="connsiteX170" fmla="*/ 4566118 w 4719638"/>
              <a:gd name="connsiteY170" fmla="*/ 691809 h 3302412"/>
              <a:gd name="connsiteX171" fmla="*/ 4583663 w 4719638"/>
              <a:gd name="connsiteY171" fmla="*/ 726618 h 3302412"/>
              <a:gd name="connsiteX172" fmla="*/ 4509097 w 4719638"/>
              <a:gd name="connsiteY172" fmla="*/ 796234 h 3302412"/>
              <a:gd name="connsiteX173" fmla="*/ 4443303 w 4719638"/>
              <a:gd name="connsiteY173" fmla="*/ 817989 h 3302412"/>
              <a:gd name="connsiteX174" fmla="*/ 4390667 w 4719638"/>
              <a:gd name="connsiteY174" fmla="*/ 813638 h 3302412"/>
              <a:gd name="connsiteX175" fmla="*/ 4359963 w 4719638"/>
              <a:gd name="connsiteY175" fmla="*/ 831042 h 3302412"/>
              <a:gd name="connsiteX176" fmla="*/ 4346804 w 4719638"/>
              <a:gd name="connsiteY176" fmla="*/ 835393 h 3302412"/>
              <a:gd name="connsiteX177" fmla="*/ 4324873 w 4719638"/>
              <a:gd name="connsiteY177" fmla="*/ 831042 h 3302412"/>
              <a:gd name="connsiteX178" fmla="*/ 4298555 w 4719638"/>
              <a:gd name="connsiteY178" fmla="*/ 848446 h 3302412"/>
              <a:gd name="connsiteX179" fmla="*/ 4294169 w 4719638"/>
              <a:gd name="connsiteY179" fmla="*/ 848446 h 3302412"/>
              <a:gd name="connsiteX180" fmla="*/ 4289783 w 4719638"/>
              <a:gd name="connsiteY180" fmla="*/ 831042 h 3302412"/>
              <a:gd name="connsiteX181" fmla="*/ 4263465 w 4719638"/>
              <a:gd name="connsiteY181" fmla="*/ 839744 h 3302412"/>
              <a:gd name="connsiteX182" fmla="*/ 4272237 w 4719638"/>
              <a:gd name="connsiteY182" fmla="*/ 848446 h 3302412"/>
              <a:gd name="connsiteX183" fmla="*/ 4254692 w 4719638"/>
              <a:gd name="connsiteY183" fmla="*/ 852797 h 3302412"/>
              <a:gd name="connsiteX184" fmla="*/ 4250306 w 4719638"/>
              <a:gd name="connsiteY184" fmla="*/ 831042 h 3302412"/>
              <a:gd name="connsiteX185" fmla="*/ 4210829 w 4719638"/>
              <a:gd name="connsiteY185" fmla="*/ 844095 h 3302412"/>
              <a:gd name="connsiteX186" fmla="*/ 4232761 w 4719638"/>
              <a:gd name="connsiteY186" fmla="*/ 844095 h 3302412"/>
              <a:gd name="connsiteX187" fmla="*/ 4245919 w 4719638"/>
              <a:gd name="connsiteY187" fmla="*/ 865850 h 3302412"/>
              <a:gd name="connsiteX188" fmla="*/ 4250306 w 4719638"/>
              <a:gd name="connsiteY188" fmla="*/ 861499 h 3302412"/>
              <a:gd name="connsiteX189" fmla="*/ 4250306 w 4719638"/>
              <a:gd name="connsiteY189" fmla="*/ 883254 h 3302412"/>
              <a:gd name="connsiteX190" fmla="*/ 4342418 w 4719638"/>
              <a:gd name="connsiteY190" fmla="*/ 883254 h 3302412"/>
              <a:gd name="connsiteX191" fmla="*/ 4399439 w 4719638"/>
              <a:gd name="connsiteY191" fmla="*/ 900658 h 3302412"/>
              <a:gd name="connsiteX192" fmla="*/ 4373122 w 4719638"/>
              <a:gd name="connsiteY192" fmla="*/ 935466 h 3302412"/>
              <a:gd name="connsiteX193" fmla="*/ 4443303 w 4719638"/>
              <a:gd name="connsiteY193" fmla="*/ 961572 h 3302412"/>
              <a:gd name="connsiteX194" fmla="*/ 4469620 w 4719638"/>
              <a:gd name="connsiteY194" fmla="*/ 939817 h 3302412"/>
              <a:gd name="connsiteX195" fmla="*/ 4474007 w 4719638"/>
              <a:gd name="connsiteY195" fmla="*/ 948519 h 3302412"/>
              <a:gd name="connsiteX196" fmla="*/ 4517869 w 4719638"/>
              <a:gd name="connsiteY196" fmla="*/ 952870 h 3302412"/>
              <a:gd name="connsiteX197" fmla="*/ 4570505 w 4719638"/>
              <a:gd name="connsiteY197" fmla="*/ 1048592 h 3302412"/>
              <a:gd name="connsiteX198" fmla="*/ 4570505 w 4719638"/>
              <a:gd name="connsiteY198" fmla="*/ 1083400 h 3302412"/>
              <a:gd name="connsiteX199" fmla="*/ 4614367 w 4719638"/>
              <a:gd name="connsiteY199" fmla="*/ 1144314 h 3302412"/>
              <a:gd name="connsiteX200" fmla="*/ 4631913 w 4719638"/>
              <a:gd name="connsiteY200" fmla="*/ 1144314 h 3302412"/>
              <a:gd name="connsiteX201" fmla="*/ 4627526 w 4719638"/>
              <a:gd name="connsiteY201" fmla="*/ 1187824 h 3302412"/>
              <a:gd name="connsiteX202" fmla="*/ 4658230 w 4719638"/>
              <a:gd name="connsiteY202" fmla="*/ 1248738 h 3302412"/>
              <a:gd name="connsiteX203" fmla="*/ 4667003 w 4719638"/>
              <a:gd name="connsiteY203" fmla="*/ 1292248 h 3302412"/>
              <a:gd name="connsiteX204" fmla="*/ 4645071 w 4719638"/>
              <a:gd name="connsiteY204" fmla="*/ 1300950 h 3302412"/>
              <a:gd name="connsiteX205" fmla="*/ 4649457 w 4719638"/>
              <a:gd name="connsiteY205" fmla="*/ 1314003 h 3302412"/>
              <a:gd name="connsiteX206" fmla="*/ 4566118 w 4719638"/>
              <a:gd name="connsiteY206" fmla="*/ 1366215 h 3302412"/>
              <a:gd name="connsiteX207" fmla="*/ 4548573 w 4719638"/>
              <a:gd name="connsiteY207" fmla="*/ 1366215 h 3302412"/>
              <a:gd name="connsiteX208" fmla="*/ 4557345 w 4719638"/>
              <a:gd name="connsiteY208" fmla="*/ 1422778 h 3302412"/>
              <a:gd name="connsiteX209" fmla="*/ 4531028 w 4719638"/>
              <a:gd name="connsiteY209" fmla="*/ 1457586 h 3302412"/>
              <a:gd name="connsiteX210" fmla="*/ 4535414 w 4719638"/>
              <a:gd name="connsiteY210" fmla="*/ 1470639 h 3302412"/>
              <a:gd name="connsiteX211" fmla="*/ 4517869 w 4719638"/>
              <a:gd name="connsiteY211" fmla="*/ 1483692 h 3302412"/>
              <a:gd name="connsiteX212" fmla="*/ 4531028 w 4719638"/>
              <a:gd name="connsiteY212" fmla="*/ 1505447 h 3302412"/>
              <a:gd name="connsiteX213" fmla="*/ 4460847 w 4719638"/>
              <a:gd name="connsiteY213" fmla="*/ 1531553 h 3302412"/>
              <a:gd name="connsiteX214" fmla="*/ 4460847 w 4719638"/>
              <a:gd name="connsiteY214" fmla="*/ 1557659 h 3302412"/>
              <a:gd name="connsiteX215" fmla="*/ 4408212 w 4719638"/>
              <a:gd name="connsiteY215" fmla="*/ 1588117 h 3302412"/>
              <a:gd name="connsiteX216" fmla="*/ 4368735 w 4719638"/>
              <a:gd name="connsiteY216" fmla="*/ 1557659 h 3302412"/>
              <a:gd name="connsiteX217" fmla="*/ 4368735 w 4719638"/>
              <a:gd name="connsiteY217" fmla="*/ 1566361 h 3302412"/>
              <a:gd name="connsiteX218" fmla="*/ 4351191 w 4719638"/>
              <a:gd name="connsiteY218" fmla="*/ 1635978 h 3302412"/>
              <a:gd name="connsiteX219" fmla="*/ 4359963 w 4719638"/>
              <a:gd name="connsiteY219" fmla="*/ 1635978 h 3302412"/>
              <a:gd name="connsiteX220" fmla="*/ 4355577 w 4719638"/>
              <a:gd name="connsiteY220" fmla="*/ 1649031 h 3302412"/>
              <a:gd name="connsiteX221" fmla="*/ 4403826 w 4719638"/>
              <a:gd name="connsiteY221" fmla="*/ 1670786 h 3302412"/>
              <a:gd name="connsiteX222" fmla="*/ 4403826 w 4719638"/>
              <a:gd name="connsiteY222" fmla="*/ 1714296 h 3302412"/>
              <a:gd name="connsiteX223" fmla="*/ 4495937 w 4719638"/>
              <a:gd name="connsiteY223" fmla="*/ 1744753 h 3302412"/>
              <a:gd name="connsiteX224" fmla="*/ 4509097 w 4719638"/>
              <a:gd name="connsiteY224" fmla="*/ 1753455 h 3302412"/>
              <a:gd name="connsiteX225" fmla="*/ 4500324 w 4719638"/>
              <a:gd name="connsiteY225" fmla="*/ 1779561 h 3302412"/>
              <a:gd name="connsiteX226" fmla="*/ 4531028 w 4719638"/>
              <a:gd name="connsiteY226" fmla="*/ 1796965 h 3302412"/>
              <a:gd name="connsiteX227" fmla="*/ 4557345 w 4719638"/>
              <a:gd name="connsiteY227" fmla="*/ 1823071 h 3302412"/>
              <a:gd name="connsiteX228" fmla="*/ 4548573 w 4719638"/>
              <a:gd name="connsiteY228" fmla="*/ 1862230 h 3302412"/>
              <a:gd name="connsiteX229" fmla="*/ 4557345 w 4719638"/>
              <a:gd name="connsiteY229" fmla="*/ 1888336 h 3302412"/>
              <a:gd name="connsiteX230" fmla="*/ 4561732 w 4719638"/>
              <a:gd name="connsiteY230" fmla="*/ 1883985 h 3302412"/>
              <a:gd name="connsiteX231" fmla="*/ 4566118 w 4719638"/>
              <a:gd name="connsiteY231" fmla="*/ 1901389 h 3302412"/>
              <a:gd name="connsiteX232" fmla="*/ 4544187 w 4719638"/>
              <a:gd name="connsiteY232" fmla="*/ 1927495 h 3302412"/>
              <a:gd name="connsiteX233" fmla="*/ 4574891 w 4719638"/>
              <a:gd name="connsiteY233" fmla="*/ 1927495 h 3302412"/>
              <a:gd name="connsiteX234" fmla="*/ 4618753 w 4719638"/>
              <a:gd name="connsiteY234" fmla="*/ 1975356 h 3302412"/>
              <a:gd name="connsiteX235" fmla="*/ 4658230 w 4719638"/>
              <a:gd name="connsiteY235" fmla="*/ 1979707 h 3302412"/>
              <a:gd name="connsiteX236" fmla="*/ 4662617 w 4719638"/>
              <a:gd name="connsiteY236" fmla="*/ 1979707 h 3302412"/>
              <a:gd name="connsiteX237" fmla="*/ 4693321 w 4719638"/>
              <a:gd name="connsiteY237" fmla="*/ 1992760 h 3302412"/>
              <a:gd name="connsiteX238" fmla="*/ 4693321 w 4719638"/>
              <a:gd name="connsiteY238" fmla="*/ 2036270 h 3302412"/>
              <a:gd name="connsiteX239" fmla="*/ 4706479 w 4719638"/>
              <a:gd name="connsiteY239" fmla="*/ 2058025 h 3302412"/>
              <a:gd name="connsiteX240" fmla="*/ 4719638 w 4719638"/>
              <a:gd name="connsiteY240" fmla="*/ 2105886 h 3302412"/>
              <a:gd name="connsiteX241" fmla="*/ 4684548 w 4719638"/>
              <a:gd name="connsiteY241" fmla="*/ 2136343 h 3302412"/>
              <a:gd name="connsiteX242" fmla="*/ 4680161 w 4719638"/>
              <a:gd name="connsiteY242" fmla="*/ 2136343 h 3302412"/>
              <a:gd name="connsiteX243" fmla="*/ 4667003 w 4719638"/>
              <a:gd name="connsiteY243" fmla="*/ 2123290 h 3302412"/>
              <a:gd name="connsiteX244" fmla="*/ 4649457 w 4719638"/>
              <a:gd name="connsiteY244" fmla="*/ 2127641 h 3302412"/>
              <a:gd name="connsiteX245" fmla="*/ 4649457 w 4719638"/>
              <a:gd name="connsiteY245" fmla="*/ 2123290 h 3302412"/>
              <a:gd name="connsiteX246" fmla="*/ 4631913 w 4719638"/>
              <a:gd name="connsiteY246" fmla="*/ 2140694 h 3302412"/>
              <a:gd name="connsiteX247" fmla="*/ 4623140 w 4719638"/>
              <a:gd name="connsiteY247" fmla="*/ 2171151 h 3302412"/>
              <a:gd name="connsiteX248" fmla="*/ 4636299 w 4719638"/>
              <a:gd name="connsiteY248" fmla="*/ 2249469 h 3302412"/>
              <a:gd name="connsiteX249" fmla="*/ 4609981 w 4719638"/>
              <a:gd name="connsiteY249" fmla="*/ 2275575 h 3302412"/>
              <a:gd name="connsiteX250" fmla="*/ 4583663 w 4719638"/>
              <a:gd name="connsiteY250" fmla="*/ 2271224 h 3302412"/>
              <a:gd name="connsiteX251" fmla="*/ 4557345 w 4719638"/>
              <a:gd name="connsiteY251" fmla="*/ 2327787 h 3302412"/>
              <a:gd name="connsiteX252" fmla="*/ 4574891 w 4719638"/>
              <a:gd name="connsiteY252" fmla="*/ 2327787 h 3302412"/>
              <a:gd name="connsiteX253" fmla="*/ 4552959 w 4719638"/>
              <a:gd name="connsiteY253" fmla="*/ 2362595 h 3302412"/>
              <a:gd name="connsiteX254" fmla="*/ 4535414 w 4719638"/>
              <a:gd name="connsiteY254" fmla="*/ 2366946 h 3302412"/>
              <a:gd name="connsiteX255" fmla="*/ 4566118 w 4719638"/>
              <a:gd name="connsiteY255" fmla="*/ 2414807 h 3302412"/>
              <a:gd name="connsiteX256" fmla="*/ 4500324 w 4719638"/>
              <a:gd name="connsiteY256" fmla="*/ 2449615 h 3302412"/>
              <a:gd name="connsiteX257" fmla="*/ 4500324 w 4719638"/>
              <a:gd name="connsiteY257" fmla="*/ 2506178 h 3302412"/>
              <a:gd name="connsiteX258" fmla="*/ 4517869 w 4719638"/>
              <a:gd name="connsiteY258" fmla="*/ 2540986 h 3302412"/>
              <a:gd name="connsiteX259" fmla="*/ 4460847 w 4719638"/>
              <a:gd name="connsiteY259" fmla="*/ 2584496 h 3302412"/>
              <a:gd name="connsiteX260" fmla="*/ 4465233 w 4719638"/>
              <a:gd name="connsiteY260" fmla="*/ 2580145 h 3302412"/>
              <a:gd name="connsiteX261" fmla="*/ 4460847 w 4719638"/>
              <a:gd name="connsiteY261" fmla="*/ 2575794 h 3302412"/>
              <a:gd name="connsiteX262" fmla="*/ 4421371 w 4719638"/>
              <a:gd name="connsiteY262" fmla="*/ 2606251 h 3302412"/>
              <a:gd name="connsiteX263" fmla="*/ 4408212 w 4719638"/>
              <a:gd name="connsiteY263" fmla="*/ 2614953 h 3302412"/>
              <a:gd name="connsiteX264" fmla="*/ 4416985 w 4719638"/>
              <a:gd name="connsiteY264" fmla="*/ 2623656 h 3302412"/>
              <a:gd name="connsiteX265" fmla="*/ 4403826 w 4719638"/>
              <a:gd name="connsiteY265" fmla="*/ 2628007 h 3302412"/>
              <a:gd name="connsiteX266" fmla="*/ 4399439 w 4719638"/>
              <a:gd name="connsiteY266" fmla="*/ 2645411 h 3302412"/>
              <a:gd name="connsiteX267" fmla="*/ 4425757 w 4719638"/>
              <a:gd name="connsiteY267" fmla="*/ 2632358 h 3302412"/>
              <a:gd name="connsiteX268" fmla="*/ 4421371 w 4719638"/>
              <a:gd name="connsiteY268" fmla="*/ 2649762 h 3302412"/>
              <a:gd name="connsiteX269" fmla="*/ 4408212 w 4719638"/>
              <a:gd name="connsiteY269" fmla="*/ 2654113 h 3302412"/>
              <a:gd name="connsiteX270" fmla="*/ 4438916 w 4719638"/>
              <a:gd name="connsiteY270" fmla="*/ 2675868 h 3302412"/>
              <a:gd name="connsiteX271" fmla="*/ 4482779 w 4719638"/>
              <a:gd name="connsiteY271" fmla="*/ 2662815 h 3302412"/>
              <a:gd name="connsiteX272" fmla="*/ 4487165 w 4719638"/>
              <a:gd name="connsiteY272" fmla="*/ 2671517 h 3302412"/>
              <a:gd name="connsiteX273" fmla="*/ 4509097 w 4719638"/>
              <a:gd name="connsiteY273" fmla="*/ 2649762 h 3302412"/>
              <a:gd name="connsiteX274" fmla="*/ 4517869 w 4719638"/>
              <a:gd name="connsiteY274" fmla="*/ 2649762 h 3302412"/>
              <a:gd name="connsiteX275" fmla="*/ 4509097 w 4719638"/>
              <a:gd name="connsiteY275" fmla="*/ 2693272 h 3302412"/>
              <a:gd name="connsiteX276" fmla="*/ 4478393 w 4719638"/>
              <a:gd name="connsiteY276" fmla="*/ 2701974 h 3302412"/>
              <a:gd name="connsiteX277" fmla="*/ 4456461 w 4719638"/>
              <a:gd name="connsiteY277" fmla="*/ 2697623 h 3302412"/>
              <a:gd name="connsiteX278" fmla="*/ 4416985 w 4719638"/>
              <a:gd name="connsiteY278" fmla="*/ 2710676 h 3302412"/>
              <a:gd name="connsiteX279" fmla="*/ 4395053 w 4719638"/>
              <a:gd name="connsiteY279" fmla="*/ 2697623 h 3302412"/>
              <a:gd name="connsiteX280" fmla="*/ 4351191 w 4719638"/>
              <a:gd name="connsiteY280" fmla="*/ 2706325 h 3302412"/>
              <a:gd name="connsiteX281" fmla="*/ 4324873 w 4719638"/>
              <a:gd name="connsiteY281" fmla="*/ 2723729 h 3302412"/>
              <a:gd name="connsiteX282" fmla="*/ 4307327 w 4719638"/>
              <a:gd name="connsiteY282" fmla="*/ 2749835 h 3302412"/>
              <a:gd name="connsiteX283" fmla="*/ 4281010 w 4719638"/>
              <a:gd name="connsiteY283" fmla="*/ 2767239 h 3302412"/>
              <a:gd name="connsiteX284" fmla="*/ 4324873 w 4719638"/>
              <a:gd name="connsiteY284" fmla="*/ 2784643 h 3302412"/>
              <a:gd name="connsiteX285" fmla="*/ 4355577 w 4719638"/>
              <a:gd name="connsiteY285" fmla="*/ 2728080 h 3302412"/>
              <a:gd name="connsiteX286" fmla="*/ 4381895 w 4719638"/>
              <a:gd name="connsiteY286" fmla="*/ 2762888 h 3302412"/>
              <a:gd name="connsiteX287" fmla="*/ 4425757 w 4719638"/>
              <a:gd name="connsiteY287" fmla="*/ 2749835 h 3302412"/>
              <a:gd name="connsiteX288" fmla="*/ 4403826 w 4719638"/>
              <a:gd name="connsiteY288" fmla="*/ 2775941 h 3302412"/>
              <a:gd name="connsiteX289" fmla="*/ 4430143 w 4719638"/>
              <a:gd name="connsiteY289" fmla="*/ 2788994 h 3302412"/>
              <a:gd name="connsiteX290" fmla="*/ 4434530 w 4719638"/>
              <a:gd name="connsiteY290" fmla="*/ 2758537 h 3302412"/>
              <a:gd name="connsiteX291" fmla="*/ 4460847 w 4719638"/>
              <a:gd name="connsiteY291" fmla="*/ 2754186 h 3302412"/>
              <a:gd name="connsiteX292" fmla="*/ 4474007 w 4719638"/>
              <a:gd name="connsiteY292" fmla="*/ 2780292 h 3302412"/>
              <a:gd name="connsiteX293" fmla="*/ 4482779 w 4719638"/>
              <a:gd name="connsiteY293" fmla="*/ 2767239 h 3302412"/>
              <a:gd name="connsiteX294" fmla="*/ 4495937 w 4719638"/>
              <a:gd name="connsiteY294" fmla="*/ 2775941 h 3302412"/>
              <a:gd name="connsiteX295" fmla="*/ 4460847 w 4719638"/>
              <a:gd name="connsiteY295" fmla="*/ 2806398 h 3302412"/>
              <a:gd name="connsiteX296" fmla="*/ 4430143 w 4719638"/>
              <a:gd name="connsiteY296" fmla="*/ 2810749 h 3302412"/>
              <a:gd name="connsiteX297" fmla="*/ 4408212 w 4719638"/>
              <a:gd name="connsiteY297" fmla="*/ 2815100 h 3302412"/>
              <a:gd name="connsiteX298" fmla="*/ 4408212 w 4719638"/>
              <a:gd name="connsiteY298" fmla="*/ 2832504 h 3302412"/>
              <a:gd name="connsiteX299" fmla="*/ 4338031 w 4719638"/>
              <a:gd name="connsiteY299" fmla="*/ 2819451 h 3302412"/>
              <a:gd name="connsiteX300" fmla="*/ 4316100 w 4719638"/>
              <a:gd name="connsiteY300" fmla="*/ 2832504 h 3302412"/>
              <a:gd name="connsiteX301" fmla="*/ 4302941 w 4719638"/>
              <a:gd name="connsiteY301" fmla="*/ 2819451 h 3302412"/>
              <a:gd name="connsiteX302" fmla="*/ 4294169 w 4719638"/>
              <a:gd name="connsiteY302" fmla="*/ 2823802 h 3302412"/>
              <a:gd name="connsiteX303" fmla="*/ 4346804 w 4719638"/>
              <a:gd name="connsiteY303" fmla="*/ 2854259 h 3302412"/>
              <a:gd name="connsiteX304" fmla="*/ 4377508 w 4719638"/>
              <a:gd name="connsiteY304" fmla="*/ 2876014 h 3302412"/>
              <a:gd name="connsiteX305" fmla="*/ 4373122 w 4719638"/>
              <a:gd name="connsiteY305" fmla="*/ 2906471 h 3302412"/>
              <a:gd name="connsiteX306" fmla="*/ 4395053 w 4719638"/>
              <a:gd name="connsiteY306" fmla="*/ 2915173 h 3302412"/>
              <a:gd name="connsiteX307" fmla="*/ 4438916 w 4719638"/>
              <a:gd name="connsiteY307" fmla="*/ 2893418 h 3302412"/>
              <a:gd name="connsiteX308" fmla="*/ 4443303 w 4719638"/>
              <a:gd name="connsiteY308" fmla="*/ 2919524 h 3302412"/>
              <a:gd name="connsiteX309" fmla="*/ 4438916 w 4719638"/>
              <a:gd name="connsiteY309" fmla="*/ 2923875 h 3302412"/>
              <a:gd name="connsiteX310" fmla="*/ 4460847 w 4719638"/>
              <a:gd name="connsiteY310" fmla="*/ 2928226 h 3302412"/>
              <a:gd name="connsiteX311" fmla="*/ 4447689 w 4719638"/>
              <a:gd name="connsiteY311" fmla="*/ 2958683 h 3302412"/>
              <a:gd name="connsiteX312" fmla="*/ 4460847 w 4719638"/>
              <a:gd name="connsiteY312" fmla="*/ 2954332 h 3302412"/>
              <a:gd name="connsiteX313" fmla="*/ 4474007 w 4719638"/>
              <a:gd name="connsiteY313" fmla="*/ 2967385 h 3302412"/>
              <a:gd name="connsiteX314" fmla="*/ 4482779 w 4719638"/>
              <a:gd name="connsiteY314" fmla="*/ 2967385 h 3302412"/>
              <a:gd name="connsiteX315" fmla="*/ 4478393 w 4719638"/>
              <a:gd name="connsiteY315" fmla="*/ 2984789 h 3302412"/>
              <a:gd name="connsiteX316" fmla="*/ 4430143 w 4719638"/>
              <a:gd name="connsiteY316" fmla="*/ 2984789 h 3302412"/>
              <a:gd name="connsiteX317" fmla="*/ 4403826 w 4719638"/>
              <a:gd name="connsiteY317" fmla="*/ 3006544 h 3302412"/>
              <a:gd name="connsiteX318" fmla="*/ 4430143 w 4719638"/>
              <a:gd name="connsiteY318" fmla="*/ 3037001 h 3302412"/>
              <a:gd name="connsiteX319" fmla="*/ 4403826 w 4719638"/>
              <a:gd name="connsiteY319" fmla="*/ 3041352 h 3302412"/>
              <a:gd name="connsiteX320" fmla="*/ 4381895 w 4719638"/>
              <a:gd name="connsiteY320" fmla="*/ 3010895 h 3302412"/>
              <a:gd name="connsiteX321" fmla="*/ 4346804 w 4719638"/>
              <a:gd name="connsiteY321" fmla="*/ 3023948 h 3302412"/>
              <a:gd name="connsiteX322" fmla="*/ 4324873 w 4719638"/>
              <a:gd name="connsiteY322" fmla="*/ 2997842 h 3302412"/>
              <a:gd name="connsiteX323" fmla="*/ 4311714 w 4719638"/>
              <a:gd name="connsiteY323" fmla="*/ 2971736 h 3302412"/>
              <a:gd name="connsiteX324" fmla="*/ 4285396 w 4719638"/>
              <a:gd name="connsiteY324" fmla="*/ 2993491 h 3302412"/>
              <a:gd name="connsiteX325" fmla="*/ 4285396 w 4719638"/>
              <a:gd name="connsiteY325" fmla="*/ 2997842 h 3302412"/>
              <a:gd name="connsiteX326" fmla="*/ 4276623 w 4719638"/>
              <a:gd name="connsiteY326" fmla="*/ 2997842 h 3302412"/>
              <a:gd name="connsiteX327" fmla="*/ 4276623 w 4719638"/>
              <a:gd name="connsiteY327" fmla="*/ 2993491 h 3302412"/>
              <a:gd name="connsiteX328" fmla="*/ 4281010 w 4719638"/>
              <a:gd name="connsiteY328" fmla="*/ 2993491 h 3302412"/>
              <a:gd name="connsiteX329" fmla="*/ 4276623 w 4719638"/>
              <a:gd name="connsiteY329" fmla="*/ 2945630 h 3302412"/>
              <a:gd name="connsiteX330" fmla="*/ 4254692 w 4719638"/>
              <a:gd name="connsiteY330" fmla="*/ 2967385 h 3302412"/>
              <a:gd name="connsiteX331" fmla="*/ 4254692 w 4719638"/>
              <a:gd name="connsiteY331" fmla="*/ 2971736 h 3302412"/>
              <a:gd name="connsiteX332" fmla="*/ 4241533 w 4719638"/>
              <a:gd name="connsiteY332" fmla="*/ 2963034 h 3302412"/>
              <a:gd name="connsiteX333" fmla="*/ 4232761 w 4719638"/>
              <a:gd name="connsiteY333" fmla="*/ 2963034 h 3302412"/>
              <a:gd name="connsiteX334" fmla="*/ 4237147 w 4719638"/>
              <a:gd name="connsiteY334" fmla="*/ 2976087 h 3302412"/>
              <a:gd name="connsiteX335" fmla="*/ 4206443 w 4719638"/>
              <a:gd name="connsiteY335" fmla="*/ 2980438 h 3302412"/>
              <a:gd name="connsiteX336" fmla="*/ 4223989 w 4719638"/>
              <a:gd name="connsiteY336" fmla="*/ 2954332 h 3302412"/>
              <a:gd name="connsiteX337" fmla="*/ 4237147 w 4719638"/>
              <a:gd name="connsiteY337" fmla="*/ 2958683 h 3302412"/>
              <a:gd name="connsiteX338" fmla="*/ 4202057 w 4719638"/>
              <a:gd name="connsiteY338" fmla="*/ 2945630 h 3302412"/>
              <a:gd name="connsiteX339" fmla="*/ 4193284 w 4719638"/>
              <a:gd name="connsiteY339" fmla="*/ 2963034 h 3302412"/>
              <a:gd name="connsiteX340" fmla="*/ 4188898 w 4719638"/>
              <a:gd name="connsiteY340" fmla="*/ 2954332 h 3302412"/>
              <a:gd name="connsiteX341" fmla="*/ 4180125 w 4719638"/>
              <a:gd name="connsiteY341" fmla="*/ 2958683 h 3302412"/>
              <a:gd name="connsiteX342" fmla="*/ 4188898 w 4719638"/>
              <a:gd name="connsiteY342" fmla="*/ 2919524 h 3302412"/>
              <a:gd name="connsiteX343" fmla="*/ 4245919 w 4719638"/>
              <a:gd name="connsiteY343" fmla="*/ 2923875 h 3302412"/>
              <a:gd name="connsiteX344" fmla="*/ 4259079 w 4719638"/>
              <a:gd name="connsiteY344" fmla="*/ 2867312 h 3302412"/>
              <a:gd name="connsiteX345" fmla="*/ 4237147 w 4719638"/>
              <a:gd name="connsiteY345" fmla="*/ 2897769 h 3302412"/>
              <a:gd name="connsiteX346" fmla="*/ 4232761 w 4719638"/>
              <a:gd name="connsiteY346" fmla="*/ 2884716 h 3302412"/>
              <a:gd name="connsiteX347" fmla="*/ 4245919 w 4719638"/>
              <a:gd name="connsiteY347" fmla="*/ 2871663 h 3302412"/>
              <a:gd name="connsiteX348" fmla="*/ 4250306 w 4719638"/>
              <a:gd name="connsiteY348" fmla="*/ 2858610 h 3302412"/>
              <a:gd name="connsiteX349" fmla="*/ 4202057 w 4719638"/>
              <a:gd name="connsiteY349" fmla="*/ 2854259 h 3302412"/>
              <a:gd name="connsiteX350" fmla="*/ 4149421 w 4719638"/>
              <a:gd name="connsiteY350" fmla="*/ 2858610 h 3302412"/>
              <a:gd name="connsiteX351" fmla="*/ 4184512 w 4719638"/>
              <a:gd name="connsiteY351" fmla="*/ 2832504 h 3302412"/>
              <a:gd name="connsiteX352" fmla="*/ 4272237 w 4719638"/>
              <a:gd name="connsiteY352" fmla="*/ 2828153 h 3302412"/>
              <a:gd name="connsiteX353" fmla="*/ 4193284 w 4719638"/>
              <a:gd name="connsiteY353" fmla="*/ 2819451 h 3302412"/>
              <a:gd name="connsiteX354" fmla="*/ 4188898 w 4719638"/>
              <a:gd name="connsiteY354" fmla="*/ 2819451 h 3302412"/>
              <a:gd name="connsiteX355" fmla="*/ 4166967 w 4719638"/>
              <a:gd name="connsiteY355" fmla="*/ 2802047 h 3302412"/>
              <a:gd name="connsiteX356" fmla="*/ 4131877 w 4719638"/>
              <a:gd name="connsiteY356" fmla="*/ 2819451 h 3302412"/>
              <a:gd name="connsiteX357" fmla="*/ 4145035 w 4719638"/>
              <a:gd name="connsiteY357" fmla="*/ 2841206 h 3302412"/>
              <a:gd name="connsiteX358" fmla="*/ 4088013 w 4719638"/>
              <a:gd name="connsiteY358" fmla="*/ 2867312 h 3302412"/>
              <a:gd name="connsiteX359" fmla="*/ 4074855 w 4719638"/>
              <a:gd name="connsiteY359" fmla="*/ 2862961 h 3302412"/>
              <a:gd name="connsiteX360" fmla="*/ 4074855 w 4719638"/>
              <a:gd name="connsiteY360" fmla="*/ 2845557 h 3302412"/>
              <a:gd name="connsiteX361" fmla="*/ 4048537 w 4719638"/>
              <a:gd name="connsiteY361" fmla="*/ 2880365 h 3302412"/>
              <a:gd name="connsiteX362" fmla="*/ 4092400 w 4719638"/>
              <a:gd name="connsiteY362" fmla="*/ 2902120 h 3302412"/>
              <a:gd name="connsiteX363" fmla="*/ 4127490 w 4719638"/>
              <a:gd name="connsiteY363" fmla="*/ 2897769 h 3302412"/>
              <a:gd name="connsiteX364" fmla="*/ 4193284 w 4719638"/>
              <a:gd name="connsiteY364" fmla="*/ 2876014 h 3302412"/>
              <a:gd name="connsiteX365" fmla="*/ 4219602 w 4719638"/>
              <a:gd name="connsiteY365" fmla="*/ 2876014 h 3302412"/>
              <a:gd name="connsiteX366" fmla="*/ 4188898 w 4719638"/>
              <a:gd name="connsiteY366" fmla="*/ 2893418 h 3302412"/>
              <a:gd name="connsiteX367" fmla="*/ 4145035 w 4719638"/>
              <a:gd name="connsiteY367" fmla="*/ 2967385 h 3302412"/>
              <a:gd name="connsiteX368" fmla="*/ 4101173 w 4719638"/>
              <a:gd name="connsiteY368" fmla="*/ 3002193 h 3302412"/>
              <a:gd name="connsiteX369" fmla="*/ 4048537 w 4719638"/>
              <a:gd name="connsiteY369" fmla="*/ 2989140 h 3302412"/>
              <a:gd name="connsiteX370" fmla="*/ 4048537 w 4719638"/>
              <a:gd name="connsiteY370" fmla="*/ 2971736 h 3302412"/>
              <a:gd name="connsiteX371" fmla="*/ 4022219 w 4719638"/>
              <a:gd name="connsiteY371" fmla="*/ 2967385 h 3302412"/>
              <a:gd name="connsiteX372" fmla="*/ 4017833 w 4719638"/>
              <a:gd name="connsiteY372" fmla="*/ 2949981 h 3302412"/>
              <a:gd name="connsiteX373" fmla="*/ 3995902 w 4719638"/>
              <a:gd name="connsiteY373" fmla="*/ 2945630 h 3302412"/>
              <a:gd name="connsiteX374" fmla="*/ 3960811 w 4719638"/>
              <a:gd name="connsiteY374" fmla="*/ 2976087 h 3302412"/>
              <a:gd name="connsiteX375" fmla="*/ 3973970 w 4719638"/>
              <a:gd name="connsiteY375" fmla="*/ 2941279 h 3302412"/>
              <a:gd name="connsiteX376" fmla="*/ 3934494 w 4719638"/>
              <a:gd name="connsiteY376" fmla="*/ 2932577 h 3302412"/>
              <a:gd name="connsiteX377" fmla="*/ 3925721 w 4719638"/>
              <a:gd name="connsiteY377" fmla="*/ 2919524 h 3302412"/>
              <a:gd name="connsiteX378" fmla="*/ 3912562 w 4719638"/>
              <a:gd name="connsiteY378" fmla="*/ 2941279 h 3302412"/>
              <a:gd name="connsiteX379" fmla="*/ 3912562 w 4719638"/>
              <a:gd name="connsiteY379" fmla="*/ 2945630 h 3302412"/>
              <a:gd name="connsiteX380" fmla="*/ 3903790 w 4719638"/>
              <a:gd name="connsiteY380" fmla="*/ 2932577 h 3302412"/>
              <a:gd name="connsiteX381" fmla="*/ 3877472 w 4719638"/>
              <a:gd name="connsiteY381" fmla="*/ 2932577 h 3302412"/>
              <a:gd name="connsiteX382" fmla="*/ 3868699 w 4719638"/>
              <a:gd name="connsiteY382" fmla="*/ 2932577 h 3302412"/>
              <a:gd name="connsiteX383" fmla="*/ 3846768 w 4719638"/>
              <a:gd name="connsiteY383" fmla="*/ 3010895 h 3302412"/>
              <a:gd name="connsiteX384" fmla="*/ 3846768 w 4719638"/>
              <a:gd name="connsiteY384" fmla="*/ 3028299 h 3302412"/>
              <a:gd name="connsiteX385" fmla="*/ 3807291 w 4719638"/>
              <a:gd name="connsiteY385" fmla="*/ 3010895 h 3302412"/>
              <a:gd name="connsiteX386" fmla="*/ 3789747 w 4719638"/>
              <a:gd name="connsiteY386" fmla="*/ 3023948 h 3302412"/>
              <a:gd name="connsiteX387" fmla="*/ 3763429 w 4719638"/>
              <a:gd name="connsiteY387" fmla="*/ 3032650 h 3302412"/>
              <a:gd name="connsiteX388" fmla="*/ 3772201 w 4719638"/>
              <a:gd name="connsiteY388" fmla="*/ 3019597 h 3302412"/>
              <a:gd name="connsiteX389" fmla="*/ 3763429 w 4719638"/>
              <a:gd name="connsiteY389" fmla="*/ 2997842 h 3302412"/>
              <a:gd name="connsiteX390" fmla="*/ 3824837 w 4719638"/>
              <a:gd name="connsiteY390" fmla="*/ 2958683 h 3302412"/>
              <a:gd name="connsiteX391" fmla="*/ 3811678 w 4719638"/>
              <a:gd name="connsiteY391" fmla="*/ 2919524 h 3302412"/>
              <a:gd name="connsiteX392" fmla="*/ 3741497 w 4719638"/>
              <a:gd name="connsiteY392" fmla="*/ 2954332 h 3302412"/>
              <a:gd name="connsiteX393" fmla="*/ 3719566 w 4719638"/>
              <a:gd name="connsiteY393" fmla="*/ 2936928 h 3302412"/>
              <a:gd name="connsiteX394" fmla="*/ 3658158 w 4719638"/>
              <a:gd name="connsiteY394" fmla="*/ 2923875 h 3302412"/>
              <a:gd name="connsiteX395" fmla="*/ 3684476 w 4719638"/>
              <a:gd name="connsiteY395" fmla="*/ 2980438 h 3302412"/>
              <a:gd name="connsiteX396" fmla="*/ 3697635 w 4719638"/>
              <a:gd name="connsiteY396" fmla="*/ 2976087 h 3302412"/>
              <a:gd name="connsiteX397" fmla="*/ 3688862 w 4719638"/>
              <a:gd name="connsiteY397" fmla="*/ 2989140 h 3302412"/>
              <a:gd name="connsiteX398" fmla="*/ 3741497 w 4719638"/>
              <a:gd name="connsiteY398" fmla="*/ 3023948 h 3302412"/>
              <a:gd name="connsiteX399" fmla="*/ 3754656 w 4719638"/>
              <a:gd name="connsiteY399" fmla="*/ 3050054 h 3302412"/>
              <a:gd name="connsiteX400" fmla="*/ 3732725 w 4719638"/>
              <a:gd name="connsiteY400" fmla="*/ 3115319 h 3302412"/>
              <a:gd name="connsiteX401" fmla="*/ 3693248 w 4719638"/>
              <a:gd name="connsiteY401" fmla="*/ 3119670 h 3302412"/>
              <a:gd name="connsiteX402" fmla="*/ 3671317 w 4719638"/>
              <a:gd name="connsiteY402" fmla="*/ 3124021 h 3302412"/>
              <a:gd name="connsiteX403" fmla="*/ 3680089 w 4719638"/>
              <a:gd name="connsiteY403" fmla="*/ 3115319 h 3302412"/>
              <a:gd name="connsiteX404" fmla="*/ 3737111 w 4719638"/>
              <a:gd name="connsiteY404" fmla="*/ 3067458 h 3302412"/>
              <a:gd name="connsiteX405" fmla="*/ 3710793 w 4719638"/>
              <a:gd name="connsiteY405" fmla="*/ 3076160 h 3302412"/>
              <a:gd name="connsiteX406" fmla="*/ 3715180 w 4719638"/>
              <a:gd name="connsiteY406" fmla="*/ 3067458 h 3302412"/>
              <a:gd name="connsiteX407" fmla="*/ 3666931 w 4719638"/>
              <a:gd name="connsiteY407" fmla="*/ 3067458 h 3302412"/>
              <a:gd name="connsiteX408" fmla="*/ 3640613 w 4719638"/>
              <a:gd name="connsiteY408" fmla="*/ 3071809 h 3302412"/>
              <a:gd name="connsiteX409" fmla="*/ 3636227 w 4719638"/>
              <a:gd name="connsiteY409" fmla="*/ 3067458 h 3302412"/>
              <a:gd name="connsiteX410" fmla="*/ 3618681 w 4719638"/>
              <a:gd name="connsiteY410" fmla="*/ 3032650 h 3302412"/>
              <a:gd name="connsiteX411" fmla="*/ 3583591 w 4719638"/>
              <a:gd name="connsiteY411" fmla="*/ 3067458 h 3302412"/>
              <a:gd name="connsiteX412" fmla="*/ 3579205 w 4719638"/>
              <a:gd name="connsiteY412" fmla="*/ 3058756 h 3302412"/>
              <a:gd name="connsiteX413" fmla="*/ 3574819 w 4719638"/>
              <a:gd name="connsiteY413" fmla="*/ 3089213 h 3302412"/>
              <a:gd name="connsiteX414" fmla="*/ 3535342 w 4719638"/>
              <a:gd name="connsiteY414" fmla="*/ 3097915 h 3302412"/>
              <a:gd name="connsiteX415" fmla="*/ 3517797 w 4719638"/>
              <a:gd name="connsiteY415" fmla="*/ 3119670 h 3302412"/>
              <a:gd name="connsiteX416" fmla="*/ 3487093 w 4719638"/>
              <a:gd name="connsiteY416" fmla="*/ 3137074 h 3302412"/>
              <a:gd name="connsiteX417" fmla="*/ 3504638 w 4719638"/>
              <a:gd name="connsiteY417" fmla="*/ 3110968 h 3302412"/>
              <a:gd name="connsiteX418" fmla="*/ 3517797 w 4719638"/>
              <a:gd name="connsiteY418" fmla="*/ 3110968 h 3302412"/>
              <a:gd name="connsiteX419" fmla="*/ 3509025 w 4719638"/>
              <a:gd name="connsiteY419" fmla="*/ 3089213 h 3302412"/>
              <a:gd name="connsiteX420" fmla="*/ 3539729 w 4719638"/>
              <a:gd name="connsiteY420" fmla="*/ 3058756 h 3302412"/>
              <a:gd name="connsiteX421" fmla="*/ 3460775 w 4719638"/>
              <a:gd name="connsiteY421" fmla="*/ 3089213 h 3302412"/>
              <a:gd name="connsiteX422" fmla="*/ 3469548 w 4719638"/>
              <a:gd name="connsiteY422" fmla="*/ 3076160 h 3302412"/>
              <a:gd name="connsiteX423" fmla="*/ 3456389 w 4719638"/>
              <a:gd name="connsiteY423" fmla="*/ 3067458 h 3302412"/>
              <a:gd name="connsiteX424" fmla="*/ 3544115 w 4719638"/>
              <a:gd name="connsiteY424" fmla="*/ 3054405 h 3302412"/>
              <a:gd name="connsiteX425" fmla="*/ 3552887 w 4719638"/>
              <a:gd name="connsiteY425" fmla="*/ 3010895 h 3302412"/>
              <a:gd name="connsiteX426" fmla="*/ 3530956 w 4719638"/>
              <a:gd name="connsiteY426" fmla="*/ 3010895 h 3302412"/>
              <a:gd name="connsiteX427" fmla="*/ 3491479 w 4719638"/>
              <a:gd name="connsiteY427" fmla="*/ 2997842 h 3302412"/>
              <a:gd name="connsiteX428" fmla="*/ 3478321 w 4719638"/>
              <a:gd name="connsiteY428" fmla="*/ 3010895 h 3302412"/>
              <a:gd name="connsiteX429" fmla="*/ 3495866 w 4719638"/>
              <a:gd name="connsiteY429" fmla="*/ 2967385 h 3302412"/>
              <a:gd name="connsiteX430" fmla="*/ 3465162 w 4719638"/>
              <a:gd name="connsiteY430" fmla="*/ 2958683 h 3302412"/>
              <a:gd name="connsiteX431" fmla="*/ 3399368 w 4719638"/>
              <a:gd name="connsiteY431" fmla="*/ 2984789 h 3302412"/>
              <a:gd name="connsiteX432" fmla="*/ 3394981 w 4719638"/>
              <a:gd name="connsiteY432" fmla="*/ 2958683 h 3302412"/>
              <a:gd name="connsiteX433" fmla="*/ 3342346 w 4719638"/>
              <a:gd name="connsiteY433" fmla="*/ 2989140 h 3302412"/>
              <a:gd name="connsiteX434" fmla="*/ 3307256 w 4719638"/>
              <a:gd name="connsiteY434" fmla="*/ 3019597 h 3302412"/>
              <a:gd name="connsiteX435" fmla="*/ 3285324 w 4719638"/>
              <a:gd name="connsiteY435" fmla="*/ 3019597 h 3302412"/>
              <a:gd name="connsiteX436" fmla="*/ 3285324 w 4719638"/>
              <a:gd name="connsiteY436" fmla="*/ 2989140 h 3302412"/>
              <a:gd name="connsiteX437" fmla="*/ 3280938 w 4719638"/>
              <a:gd name="connsiteY437" fmla="*/ 2967385 h 3302412"/>
              <a:gd name="connsiteX438" fmla="*/ 3162508 w 4719638"/>
              <a:gd name="connsiteY438" fmla="*/ 2984789 h 3302412"/>
              <a:gd name="connsiteX439" fmla="*/ 3096714 w 4719638"/>
              <a:gd name="connsiteY439" fmla="*/ 3028299 h 3302412"/>
              <a:gd name="connsiteX440" fmla="*/ 3052851 w 4719638"/>
              <a:gd name="connsiteY440" fmla="*/ 3045703 h 3302412"/>
              <a:gd name="connsiteX441" fmla="*/ 3074783 w 4719638"/>
              <a:gd name="connsiteY441" fmla="*/ 2997842 h 3302412"/>
              <a:gd name="connsiteX442" fmla="*/ 3022148 w 4719638"/>
              <a:gd name="connsiteY442" fmla="*/ 3045703 h 3302412"/>
              <a:gd name="connsiteX443" fmla="*/ 2960740 w 4719638"/>
              <a:gd name="connsiteY443" fmla="*/ 3089213 h 3302412"/>
              <a:gd name="connsiteX444" fmla="*/ 2947581 w 4719638"/>
              <a:gd name="connsiteY444" fmla="*/ 3102266 h 3302412"/>
              <a:gd name="connsiteX445" fmla="*/ 2995830 w 4719638"/>
              <a:gd name="connsiteY445" fmla="*/ 3115319 h 3302412"/>
              <a:gd name="connsiteX446" fmla="*/ 3008989 w 4719638"/>
              <a:gd name="connsiteY446" fmla="*/ 3102266 h 3302412"/>
              <a:gd name="connsiteX447" fmla="*/ 3026534 w 4719638"/>
              <a:gd name="connsiteY447" fmla="*/ 3106617 h 3302412"/>
              <a:gd name="connsiteX448" fmla="*/ 3079169 w 4719638"/>
              <a:gd name="connsiteY448" fmla="*/ 3102266 h 3302412"/>
              <a:gd name="connsiteX449" fmla="*/ 3109873 w 4719638"/>
              <a:gd name="connsiteY449" fmla="*/ 3102266 h 3302412"/>
              <a:gd name="connsiteX450" fmla="*/ 3210758 w 4719638"/>
              <a:gd name="connsiteY450" fmla="*/ 3063107 h 3302412"/>
              <a:gd name="connsiteX451" fmla="*/ 3237075 w 4719638"/>
              <a:gd name="connsiteY451" fmla="*/ 3058756 h 3302412"/>
              <a:gd name="connsiteX452" fmla="*/ 3228303 w 4719638"/>
              <a:gd name="connsiteY452" fmla="*/ 3067458 h 3302412"/>
              <a:gd name="connsiteX453" fmla="*/ 3232689 w 4719638"/>
              <a:gd name="connsiteY453" fmla="*/ 3076160 h 3302412"/>
              <a:gd name="connsiteX454" fmla="*/ 3280938 w 4719638"/>
              <a:gd name="connsiteY454" fmla="*/ 3076160 h 3302412"/>
              <a:gd name="connsiteX455" fmla="*/ 3237075 w 4719638"/>
              <a:gd name="connsiteY455" fmla="*/ 3102266 h 3302412"/>
              <a:gd name="connsiteX456" fmla="*/ 3250234 w 4719638"/>
              <a:gd name="connsiteY456" fmla="*/ 3102266 h 3302412"/>
              <a:gd name="connsiteX457" fmla="*/ 3237075 w 4719638"/>
              <a:gd name="connsiteY457" fmla="*/ 3119670 h 3302412"/>
              <a:gd name="connsiteX458" fmla="*/ 3250234 w 4719638"/>
              <a:gd name="connsiteY458" fmla="*/ 3132723 h 3302412"/>
              <a:gd name="connsiteX459" fmla="*/ 3210758 w 4719638"/>
              <a:gd name="connsiteY459" fmla="*/ 3137074 h 3302412"/>
              <a:gd name="connsiteX460" fmla="*/ 3228303 w 4719638"/>
              <a:gd name="connsiteY460" fmla="*/ 3119670 h 3302412"/>
              <a:gd name="connsiteX461" fmla="*/ 3215144 w 4719638"/>
              <a:gd name="connsiteY461" fmla="*/ 3102266 h 3302412"/>
              <a:gd name="connsiteX462" fmla="*/ 3232689 w 4719638"/>
              <a:gd name="connsiteY462" fmla="*/ 3080511 h 3302412"/>
              <a:gd name="connsiteX463" fmla="*/ 3206371 w 4719638"/>
              <a:gd name="connsiteY463" fmla="*/ 3076160 h 3302412"/>
              <a:gd name="connsiteX464" fmla="*/ 3162508 w 4719638"/>
              <a:gd name="connsiteY464" fmla="*/ 3106617 h 3302412"/>
              <a:gd name="connsiteX465" fmla="*/ 3140577 w 4719638"/>
              <a:gd name="connsiteY465" fmla="*/ 3106617 h 3302412"/>
              <a:gd name="connsiteX466" fmla="*/ 3136191 w 4719638"/>
              <a:gd name="connsiteY466" fmla="*/ 3124021 h 3302412"/>
              <a:gd name="connsiteX467" fmla="*/ 3109873 w 4719638"/>
              <a:gd name="connsiteY467" fmla="*/ 3124021 h 3302412"/>
              <a:gd name="connsiteX468" fmla="*/ 3096714 w 4719638"/>
              <a:gd name="connsiteY468" fmla="*/ 3132723 h 3302412"/>
              <a:gd name="connsiteX469" fmla="*/ 3039693 w 4719638"/>
              <a:gd name="connsiteY469" fmla="*/ 3189286 h 3302412"/>
              <a:gd name="connsiteX470" fmla="*/ 3048465 w 4719638"/>
              <a:gd name="connsiteY470" fmla="*/ 3163180 h 3302412"/>
              <a:gd name="connsiteX471" fmla="*/ 2987057 w 4719638"/>
              <a:gd name="connsiteY471" fmla="*/ 3163180 h 3302412"/>
              <a:gd name="connsiteX472" fmla="*/ 2982671 w 4719638"/>
              <a:gd name="connsiteY472" fmla="*/ 3167531 h 3302412"/>
              <a:gd name="connsiteX473" fmla="*/ 2973898 w 4719638"/>
              <a:gd name="connsiteY473" fmla="*/ 3154478 h 3302412"/>
              <a:gd name="connsiteX474" fmla="*/ 2960740 w 4719638"/>
              <a:gd name="connsiteY474" fmla="*/ 3184935 h 3302412"/>
              <a:gd name="connsiteX475" fmla="*/ 2943194 w 4719638"/>
              <a:gd name="connsiteY475" fmla="*/ 3154478 h 3302412"/>
              <a:gd name="connsiteX476" fmla="*/ 2921263 w 4719638"/>
              <a:gd name="connsiteY476" fmla="*/ 3167531 h 3302412"/>
              <a:gd name="connsiteX477" fmla="*/ 2916877 w 4719638"/>
              <a:gd name="connsiteY477" fmla="*/ 3158829 h 3302412"/>
              <a:gd name="connsiteX478" fmla="*/ 2851083 w 4719638"/>
              <a:gd name="connsiteY478" fmla="*/ 3193637 h 3302412"/>
              <a:gd name="connsiteX479" fmla="*/ 2868628 w 4719638"/>
              <a:gd name="connsiteY479" fmla="*/ 3237147 h 3302412"/>
              <a:gd name="connsiteX480" fmla="*/ 2815992 w 4719638"/>
              <a:gd name="connsiteY480" fmla="*/ 3245849 h 3302412"/>
              <a:gd name="connsiteX481" fmla="*/ 2824765 w 4719638"/>
              <a:gd name="connsiteY481" fmla="*/ 3232796 h 3302412"/>
              <a:gd name="connsiteX482" fmla="*/ 2811606 w 4719638"/>
              <a:gd name="connsiteY482" fmla="*/ 3224094 h 3302412"/>
              <a:gd name="connsiteX483" fmla="*/ 2815992 w 4719638"/>
              <a:gd name="connsiteY483" fmla="*/ 3206690 h 3302412"/>
              <a:gd name="connsiteX484" fmla="*/ 2837924 w 4719638"/>
              <a:gd name="connsiteY484" fmla="*/ 3171882 h 3302412"/>
              <a:gd name="connsiteX485" fmla="*/ 2811606 w 4719638"/>
              <a:gd name="connsiteY485" fmla="*/ 3180584 h 3302412"/>
              <a:gd name="connsiteX486" fmla="*/ 2798447 w 4719638"/>
              <a:gd name="connsiteY486" fmla="*/ 3167531 h 3302412"/>
              <a:gd name="connsiteX487" fmla="*/ 2811606 w 4719638"/>
              <a:gd name="connsiteY487" fmla="*/ 3154478 h 3302412"/>
              <a:gd name="connsiteX488" fmla="*/ 2776516 w 4719638"/>
              <a:gd name="connsiteY488" fmla="*/ 3163180 h 3302412"/>
              <a:gd name="connsiteX489" fmla="*/ 2728267 w 4719638"/>
              <a:gd name="connsiteY489" fmla="*/ 3176233 h 3302412"/>
              <a:gd name="connsiteX490" fmla="*/ 2719494 w 4719638"/>
              <a:gd name="connsiteY490" fmla="*/ 3202339 h 3302412"/>
              <a:gd name="connsiteX491" fmla="*/ 2723880 w 4719638"/>
              <a:gd name="connsiteY491" fmla="*/ 3211041 h 3302412"/>
              <a:gd name="connsiteX492" fmla="*/ 2745812 w 4719638"/>
              <a:gd name="connsiteY492" fmla="*/ 3202339 h 3302412"/>
              <a:gd name="connsiteX493" fmla="*/ 2741426 w 4719638"/>
              <a:gd name="connsiteY493" fmla="*/ 3189286 h 3302412"/>
              <a:gd name="connsiteX494" fmla="*/ 2767743 w 4719638"/>
              <a:gd name="connsiteY494" fmla="*/ 3197988 h 3302412"/>
              <a:gd name="connsiteX495" fmla="*/ 2728267 w 4719638"/>
              <a:gd name="connsiteY495" fmla="*/ 3232796 h 3302412"/>
              <a:gd name="connsiteX496" fmla="*/ 2640541 w 4719638"/>
              <a:gd name="connsiteY496" fmla="*/ 3219743 h 3302412"/>
              <a:gd name="connsiteX497" fmla="*/ 2596678 w 4719638"/>
              <a:gd name="connsiteY497" fmla="*/ 3219743 h 3302412"/>
              <a:gd name="connsiteX498" fmla="*/ 2579133 w 4719638"/>
              <a:gd name="connsiteY498" fmla="*/ 3228445 h 3302412"/>
              <a:gd name="connsiteX499" fmla="*/ 2583519 w 4719638"/>
              <a:gd name="connsiteY499" fmla="*/ 3245849 h 3302412"/>
              <a:gd name="connsiteX500" fmla="*/ 2561588 w 4719638"/>
              <a:gd name="connsiteY500" fmla="*/ 3232796 h 3302412"/>
              <a:gd name="connsiteX501" fmla="*/ 2574747 w 4719638"/>
              <a:gd name="connsiteY501" fmla="*/ 3224094 h 3302412"/>
              <a:gd name="connsiteX502" fmla="*/ 2504566 w 4719638"/>
              <a:gd name="connsiteY502" fmla="*/ 3206690 h 3302412"/>
              <a:gd name="connsiteX503" fmla="*/ 2469476 w 4719638"/>
              <a:gd name="connsiteY503" fmla="*/ 3215392 h 3302412"/>
              <a:gd name="connsiteX504" fmla="*/ 2425613 w 4719638"/>
              <a:gd name="connsiteY504" fmla="*/ 3237147 h 3302412"/>
              <a:gd name="connsiteX505" fmla="*/ 2438772 w 4719638"/>
              <a:gd name="connsiteY505" fmla="*/ 3224094 h 3302412"/>
              <a:gd name="connsiteX506" fmla="*/ 2434386 w 4719638"/>
              <a:gd name="connsiteY506" fmla="*/ 3219743 h 3302412"/>
              <a:gd name="connsiteX507" fmla="*/ 2381751 w 4719638"/>
              <a:gd name="connsiteY507" fmla="*/ 3241498 h 3302412"/>
              <a:gd name="connsiteX508" fmla="*/ 2364205 w 4719638"/>
              <a:gd name="connsiteY508" fmla="*/ 3245849 h 3302412"/>
              <a:gd name="connsiteX509" fmla="*/ 2377364 w 4719638"/>
              <a:gd name="connsiteY509" fmla="*/ 3267604 h 3302412"/>
              <a:gd name="connsiteX510" fmla="*/ 2333501 w 4719638"/>
              <a:gd name="connsiteY510" fmla="*/ 3289359 h 3302412"/>
              <a:gd name="connsiteX511" fmla="*/ 2241390 w 4719638"/>
              <a:gd name="connsiteY511" fmla="*/ 3263253 h 3302412"/>
              <a:gd name="connsiteX512" fmla="*/ 2179982 w 4719638"/>
              <a:gd name="connsiteY512" fmla="*/ 3267604 h 3302412"/>
              <a:gd name="connsiteX513" fmla="*/ 2105415 w 4719638"/>
              <a:gd name="connsiteY513" fmla="*/ 3276306 h 3302412"/>
              <a:gd name="connsiteX514" fmla="*/ 2105415 w 4719638"/>
              <a:gd name="connsiteY514" fmla="*/ 3267604 h 3302412"/>
              <a:gd name="connsiteX515" fmla="*/ 2083484 w 4719638"/>
              <a:gd name="connsiteY515" fmla="*/ 3280657 h 3302412"/>
              <a:gd name="connsiteX516" fmla="*/ 2065938 w 4719638"/>
              <a:gd name="connsiteY516" fmla="*/ 3263253 h 3302412"/>
              <a:gd name="connsiteX517" fmla="*/ 2013303 w 4719638"/>
              <a:gd name="connsiteY517" fmla="*/ 3280657 h 3302412"/>
              <a:gd name="connsiteX518" fmla="*/ 2013303 w 4719638"/>
              <a:gd name="connsiteY518" fmla="*/ 3276306 h 3302412"/>
              <a:gd name="connsiteX519" fmla="*/ 1934350 w 4719638"/>
              <a:gd name="connsiteY519" fmla="*/ 3293710 h 3302412"/>
              <a:gd name="connsiteX520" fmla="*/ 1929964 w 4719638"/>
              <a:gd name="connsiteY520" fmla="*/ 3302412 h 3302412"/>
              <a:gd name="connsiteX521" fmla="*/ 1929964 w 4719638"/>
              <a:gd name="connsiteY521" fmla="*/ 3280657 h 3302412"/>
              <a:gd name="connsiteX522" fmla="*/ 1943123 w 4719638"/>
              <a:gd name="connsiteY522" fmla="*/ 3263253 h 3302412"/>
              <a:gd name="connsiteX523" fmla="*/ 1894873 w 4719638"/>
              <a:gd name="connsiteY523" fmla="*/ 3276306 h 3302412"/>
              <a:gd name="connsiteX524" fmla="*/ 1868556 w 4719638"/>
              <a:gd name="connsiteY524" fmla="*/ 3289359 h 3302412"/>
              <a:gd name="connsiteX525" fmla="*/ 1851011 w 4719638"/>
              <a:gd name="connsiteY525" fmla="*/ 3293710 h 3302412"/>
              <a:gd name="connsiteX526" fmla="*/ 1837852 w 4719638"/>
              <a:gd name="connsiteY526" fmla="*/ 3280657 h 3302412"/>
              <a:gd name="connsiteX527" fmla="*/ 1793989 w 4719638"/>
              <a:gd name="connsiteY527" fmla="*/ 3289359 h 3302412"/>
              <a:gd name="connsiteX528" fmla="*/ 1780830 w 4719638"/>
              <a:gd name="connsiteY528" fmla="*/ 3285008 h 3302412"/>
              <a:gd name="connsiteX529" fmla="*/ 1785216 w 4719638"/>
              <a:gd name="connsiteY529" fmla="*/ 3271955 h 3302412"/>
              <a:gd name="connsiteX530" fmla="*/ 1745740 w 4719638"/>
              <a:gd name="connsiteY530" fmla="*/ 3276306 h 3302412"/>
              <a:gd name="connsiteX531" fmla="*/ 1732581 w 4719638"/>
              <a:gd name="connsiteY531" fmla="*/ 3293710 h 3302412"/>
              <a:gd name="connsiteX532" fmla="*/ 1736967 w 4719638"/>
              <a:gd name="connsiteY532" fmla="*/ 3280657 h 3302412"/>
              <a:gd name="connsiteX533" fmla="*/ 1710650 w 4719638"/>
              <a:gd name="connsiteY533" fmla="*/ 3280657 h 3302412"/>
              <a:gd name="connsiteX534" fmla="*/ 1715036 w 4719638"/>
              <a:gd name="connsiteY534" fmla="*/ 3289359 h 3302412"/>
              <a:gd name="connsiteX535" fmla="*/ 1706263 w 4719638"/>
              <a:gd name="connsiteY535" fmla="*/ 3293710 h 3302412"/>
              <a:gd name="connsiteX536" fmla="*/ 1640469 w 4719638"/>
              <a:gd name="connsiteY536" fmla="*/ 3254551 h 3302412"/>
              <a:gd name="connsiteX537" fmla="*/ 1504494 w 4719638"/>
              <a:gd name="connsiteY537" fmla="*/ 3224094 h 3302412"/>
              <a:gd name="connsiteX538" fmla="*/ 1465018 w 4719638"/>
              <a:gd name="connsiteY538" fmla="*/ 3228445 h 3302412"/>
              <a:gd name="connsiteX539" fmla="*/ 1469404 w 4719638"/>
              <a:gd name="connsiteY539" fmla="*/ 3206690 h 3302412"/>
              <a:gd name="connsiteX540" fmla="*/ 1443087 w 4719638"/>
              <a:gd name="connsiteY540" fmla="*/ 3202339 h 3302412"/>
              <a:gd name="connsiteX541" fmla="*/ 1438700 w 4719638"/>
              <a:gd name="connsiteY541" fmla="*/ 3219743 h 3302412"/>
              <a:gd name="connsiteX542" fmla="*/ 1421155 w 4719638"/>
              <a:gd name="connsiteY542" fmla="*/ 3219743 h 3302412"/>
              <a:gd name="connsiteX543" fmla="*/ 1412383 w 4719638"/>
              <a:gd name="connsiteY543" fmla="*/ 3189286 h 3302412"/>
              <a:gd name="connsiteX544" fmla="*/ 1390451 w 4719638"/>
              <a:gd name="connsiteY544" fmla="*/ 3189286 h 3302412"/>
              <a:gd name="connsiteX545" fmla="*/ 1394837 w 4719638"/>
              <a:gd name="connsiteY545" fmla="*/ 3176233 h 3302412"/>
              <a:gd name="connsiteX546" fmla="*/ 1333430 w 4719638"/>
              <a:gd name="connsiteY546" fmla="*/ 3171882 h 3302412"/>
              <a:gd name="connsiteX547" fmla="*/ 1315884 w 4719638"/>
              <a:gd name="connsiteY547" fmla="*/ 3171882 h 3302412"/>
              <a:gd name="connsiteX548" fmla="*/ 1298339 w 4719638"/>
              <a:gd name="connsiteY548" fmla="*/ 3154478 h 3302412"/>
              <a:gd name="connsiteX549" fmla="*/ 1293953 w 4719638"/>
              <a:gd name="connsiteY549" fmla="*/ 3163180 h 3302412"/>
              <a:gd name="connsiteX550" fmla="*/ 1289567 w 4719638"/>
              <a:gd name="connsiteY550" fmla="*/ 3145776 h 3302412"/>
              <a:gd name="connsiteX551" fmla="*/ 1236931 w 4719638"/>
              <a:gd name="connsiteY551" fmla="*/ 3145776 h 3302412"/>
              <a:gd name="connsiteX552" fmla="*/ 1206227 w 4719638"/>
              <a:gd name="connsiteY552" fmla="*/ 3150127 h 3302412"/>
              <a:gd name="connsiteX553" fmla="*/ 1197455 w 4719638"/>
              <a:gd name="connsiteY553" fmla="*/ 3132723 h 3302412"/>
              <a:gd name="connsiteX554" fmla="*/ 1131661 w 4719638"/>
              <a:gd name="connsiteY554" fmla="*/ 3132723 h 3302412"/>
              <a:gd name="connsiteX555" fmla="*/ 1074639 w 4719638"/>
              <a:gd name="connsiteY555" fmla="*/ 3124021 h 3302412"/>
              <a:gd name="connsiteX556" fmla="*/ 1035162 w 4719638"/>
              <a:gd name="connsiteY556" fmla="*/ 3119670 h 3302412"/>
              <a:gd name="connsiteX557" fmla="*/ 1008845 w 4719638"/>
              <a:gd name="connsiteY557" fmla="*/ 3102266 h 3302412"/>
              <a:gd name="connsiteX558" fmla="*/ 991300 w 4719638"/>
              <a:gd name="connsiteY558" fmla="*/ 3110968 h 3302412"/>
              <a:gd name="connsiteX559" fmla="*/ 969368 w 4719638"/>
              <a:gd name="connsiteY559" fmla="*/ 3102266 h 3302412"/>
              <a:gd name="connsiteX560" fmla="*/ 943051 w 4719638"/>
              <a:gd name="connsiteY560" fmla="*/ 3084862 h 3302412"/>
              <a:gd name="connsiteX561" fmla="*/ 877256 w 4719638"/>
              <a:gd name="connsiteY561" fmla="*/ 3067458 h 3302412"/>
              <a:gd name="connsiteX562" fmla="*/ 829007 w 4719638"/>
              <a:gd name="connsiteY562" fmla="*/ 3067458 h 3302412"/>
              <a:gd name="connsiteX563" fmla="*/ 802689 w 4719638"/>
              <a:gd name="connsiteY563" fmla="*/ 3037001 h 3302412"/>
              <a:gd name="connsiteX564" fmla="*/ 767599 w 4719638"/>
              <a:gd name="connsiteY564" fmla="*/ 3032650 h 3302412"/>
              <a:gd name="connsiteX565" fmla="*/ 706191 w 4719638"/>
              <a:gd name="connsiteY565" fmla="*/ 2989140 h 3302412"/>
              <a:gd name="connsiteX566" fmla="*/ 671101 w 4719638"/>
              <a:gd name="connsiteY566" fmla="*/ 2967385 h 3302412"/>
              <a:gd name="connsiteX567" fmla="*/ 671101 w 4719638"/>
              <a:gd name="connsiteY567" fmla="*/ 2945630 h 3302412"/>
              <a:gd name="connsiteX568" fmla="*/ 649169 w 4719638"/>
              <a:gd name="connsiteY568" fmla="*/ 2893418 h 3302412"/>
              <a:gd name="connsiteX569" fmla="*/ 587761 w 4719638"/>
              <a:gd name="connsiteY569" fmla="*/ 2876014 h 3302412"/>
              <a:gd name="connsiteX570" fmla="*/ 578989 w 4719638"/>
              <a:gd name="connsiteY570" fmla="*/ 2919524 h 3302412"/>
              <a:gd name="connsiteX571" fmla="*/ 561444 w 4719638"/>
              <a:gd name="connsiteY571" fmla="*/ 2945630 h 3302412"/>
              <a:gd name="connsiteX572" fmla="*/ 565830 w 4719638"/>
              <a:gd name="connsiteY572" fmla="*/ 2949981 h 3302412"/>
              <a:gd name="connsiteX573" fmla="*/ 552671 w 4719638"/>
              <a:gd name="connsiteY573" fmla="*/ 2949981 h 3302412"/>
              <a:gd name="connsiteX574" fmla="*/ 491263 w 4719638"/>
              <a:gd name="connsiteY574" fmla="*/ 2876014 h 3302412"/>
              <a:gd name="connsiteX575" fmla="*/ 482491 w 4719638"/>
              <a:gd name="connsiteY575" fmla="*/ 2897769 h 3302412"/>
              <a:gd name="connsiteX576" fmla="*/ 407924 w 4719638"/>
              <a:gd name="connsiteY576" fmla="*/ 2810749 h 3302412"/>
              <a:gd name="connsiteX577" fmla="*/ 385992 w 4719638"/>
              <a:gd name="connsiteY577" fmla="*/ 2806398 h 3302412"/>
              <a:gd name="connsiteX578" fmla="*/ 377220 w 4719638"/>
              <a:gd name="connsiteY578" fmla="*/ 2784643 h 3302412"/>
              <a:gd name="connsiteX579" fmla="*/ 372834 w 4719638"/>
              <a:gd name="connsiteY579" fmla="*/ 2788994 h 3302412"/>
              <a:gd name="connsiteX580" fmla="*/ 298267 w 4719638"/>
              <a:gd name="connsiteY580" fmla="*/ 2688921 h 3302412"/>
              <a:gd name="connsiteX581" fmla="*/ 285108 w 4719638"/>
              <a:gd name="connsiteY581" fmla="*/ 2662815 h 3302412"/>
              <a:gd name="connsiteX582" fmla="*/ 258790 w 4719638"/>
              <a:gd name="connsiteY582" fmla="*/ 2588847 h 3302412"/>
              <a:gd name="connsiteX583" fmla="*/ 201769 w 4719638"/>
              <a:gd name="connsiteY583" fmla="*/ 2514880 h 3302412"/>
              <a:gd name="connsiteX584" fmla="*/ 162292 w 4719638"/>
              <a:gd name="connsiteY584" fmla="*/ 2449615 h 3302412"/>
              <a:gd name="connsiteX585" fmla="*/ 114043 w 4719638"/>
              <a:gd name="connsiteY585" fmla="*/ 2401754 h 3302412"/>
              <a:gd name="connsiteX586" fmla="*/ 96498 w 4719638"/>
              <a:gd name="connsiteY586" fmla="*/ 2314734 h 3302412"/>
              <a:gd name="connsiteX587" fmla="*/ 92112 w 4719638"/>
              <a:gd name="connsiteY587" fmla="*/ 2292979 h 3302412"/>
              <a:gd name="connsiteX588" fmla="*/ 78953 w 4719638"/>
              <a:gd name="connsiteY588" fmla="*/ 2297330 h 3302412"/>
              <a:gd name="connsiteX589" fmla="*/ 74567 w 4719638"/>
              <a:gd name="connsiteY589" fmla="*/ 2266873 h 3302412"/>
              <a:gd name="connsiteX590" fmla="*/ 57021 w 4719638"/>
              <a:gd name="connsiteY590" fmla="*/ 2249469 h 3302412"/>
              <a:gd name="connsiteX591" fmla="*/ 78953 w 4719638"/>
              <a:gd name="connsiteY591" fmla="*/ 2197257 h 3302412"/>
              <a:gd name="connsiteX592" fmla="*/ 92112 w 4719638"/>
              <a:gd name="connsiteY592" fmla="*/ 2136343 h 3302412"/>
              <a:gd name="connsiteX593" fmla="*/ 100884 w 4719638"/>
              <a:gd name="connsiteY593" fmla="*/ 2136343 h 3302412"/>
              <a:gd name="connsiteX594" fmla="*/ 92112 w 4719638"/>
              <a:gd name="connsiteY594" fmla="*/ 2097184 h 3302412"/>
              <a:gd name="connsiteX595" fmla="*/ 92112 w 4719638"/>
              <a:gd name="connsiteY595" fmla="*/ 2062376 h 3302412"/>
              <a:gd name="connsiteX596" fmla="*/ 96498 w 4719638"/>
              <a:gd name="connsiteY596" fmla="*/ 1979707 h 3302412"/>
              <a:gd name="connsiteX597" fmla="*/ 87725 w 4719638"/>
              <a:gd name="connsiteY597" fmla="*/ 1897038 h 3302412"/>
              <a:gd name="connsiteX598" fmla="*/ 92112 w 4719638"/>
              <a:gd name="connsiteY598" fmla="*/ 1823071 h 3302412"/>
              <a:gd name="connsiteX599" fmla="*/ 87725 w 4719638"/>
              <a:gd name="connsiteY599" fmla="*/ 1823071 h 3302412"/>
              <a:gd name="connsiteX600" fmla="*/ 122816 w 4719638"/>
              <a:gd name="connsiteY600" fmla="*/ 1770859 h 3302412"/>
              <a:gd name="connsiteX601" fmla="*/ 140361 w 4719638"/>
              <a:gd name="connsiteY601" fmla="*/ 1749104 h 3302412"/>
              <a:gd name="connsiteX602" fmla="*/ 179837 w 4719638"/>
              <a:gd name="connsiteY602" fmla="*/ 1736051 h 3302412"/>
              <a:gd name="connsiteX603" fmla="*/ 144747 w 4719638"/>
              <a:gd name="connsiteY603" fmla="*/ 1692541 h 3302412"/>
              <a:gd name="connsiteX604" fmla="*/ 122816 w 4719638"/>
              <a:gd name="connsiteY604" fmla="*/ 1683839 h 3302412"/>
              <a:gd name="connsiteX605" fmla="*/ 122816 w 4719638"/>
              <a:gd name="connsiteY605" fmla="*/ 1679488 h 3302412"/>
              <a:gd name="connsiteX606" fmla="*/ 114043 w 4719638"/>
              <a:gd name="connsiteY606" fmla="*/ 1666435 h 3302412"/>
              <a:gd name="connsiteX607" fmla="*/ 57021 w 4719638"/>
              <a:gd name="connsiteY607" fmla="*/ 1588117 h 3302412"/>
              <a:gd name="connsiteX608" fmla="*/ 52635 w 4719638"/>
              <a:gd name="connsiteY608" fmla="*/ 1588117 h 3302412"/>
              <a:gd name="connsiteX609" fmla="*/ 17545 w 4719638"/>
              <a:gd name="connsiteY609" fmla="*/ 1544606 h 3302412"/>
              <a:gd name="connsiteX610" fmla="*/ 0 w 4719638"/>
              <a:gd name="connsiteY610" fmla="*/ 1522851 h 3302412"/>
              <a:gd name="connsiteX611" fmla="*/ 65794 w 4719638"/>
              <a:gd name="connsiteY611" fmla="*/ 1535904 h 3302412"/>
              <a:gd name="connsiteX612" fmla="*/ 70180 w 4719638"/>
              <a:gd name="connsiteY612" fmla="*/ 1522851 h 3302412"/>
              <a:gd name="connsiteX613" fmla="*/ 39476 w 4719638"/>
              <a:gd name="connsiteY613" fmla="*/ 1509798 h 3302412"/>
              <a:gd name="connsiteX614" fmla="*/ 61408 w 4719638"/>
              <a:gd name="connsiteY614" fmla="*/ 1483692 h 3302412"/>
              <a:gd name="connsiteX615" fmla="*/ 135974 w 4719638"/>
              <a:gd name="connsiteY615" fmla="*/ 1496745 h 3302412"/>
              <a:gd name="connsiteX616" fmla="*/ 162292 w 4719638"/>
              <a:gd name="connsiteY616" fmla="*/ 1509798 h 3302412"/>
              <a:gd name="connsiteX617" fmla="*/ 175451 w 4719638"/>
              <a:gd name="connsiteY617" fmla="*/ 1501096 h 3302412"/>
              <a:gd name="connsiteX618" fmla="*/ 175451 w 4719638"/>
              <a:gd name="connsiteY618" fmla="*/ 1488043 h 3302412"/>
              <a:gd name="connsiteX619" fmla="*/ 210541 w 4719638"/>
              <a:gd name="connsiteY619" fmla="*/ 1474990 h 3302412"/>
              <a:gd name="connsiteX620" fmla="*/ 206155 w 4719638"/>
              <a:gd name="connsiteY620" fmla="*/ 1466288 h 3302412"/>
              <a:gd name="connsiteX621" fmla="*/ 214928 w 4719638"/>
              <a:gd name="connsiteY621" fmla="*/ 1466288 h 3302412"/>
              <a:gd name="connsiteX622" fmla="*/ 179837 w 4719638"/>
              <a:gd name="connsiteY622" fmla="*/ 1470639 h 3302412"/>
              <a:gd name="connsiteX623" fmla="*/ 171065 w 4719638"/>
              <a:gd name="connsiteY623" fmla="*/ 1461937 h 3302412"/>
              <a:gd name="connsiteX624" fmla="*/ 157906 w 4719638"/>
              <a:gd name="connsiteY624" fmla="*/ 1466288 h 3302412"/>
              <a:gd name="connsiteX625" fmla="*/ 149133 w 4719638"/>
              <a:gd name="connsiteY625" fmla="*/ 1435831 h 3302412"/>
              <a:gd name="connsiteX626" fmla="*/ 192996 w 4719638"/>
              <a:gd name="connsiteY626" fmla="*/ 1444533 h 3302412"/>
              <a:gd name="connsiteX627" fmla="*/ 236859 w 4719638"/>
              <a:gd name="connsiteY627" fmla="*/ 1457586 h 3302412"/>
              <a:gd name="connsiteX628" fmla="*/ 219314 w 4719638"/>
              <a:gd name="connsiteY628" fmla="*/ 1470639 h 3302412"/>
              <a:gd name="connsiteX629" fmla="*/ 258790 w 4719638"/>
              <a:gd name="connsiteY629" fmla="*/ 1470639 h 3302412"/>
              <a:gd name="connsiteX630" fmla="*/ 285108 w 4719638"/>
              <a:gd name="connsiteY630" fmla="*/ 1453235 h 3302412"/>
              <a:gd name="connsiteX631" fmla="*/ 285108 w 4719638"/>
              <a:gd name="connsiteY631" fmla="*/ 1440182 h 3302412"/>
              <a:gd name="connsiteX632" fmla="*/ 315812 w 4719638"/>
              <a:gd name="connsiteY632" fmla="*/ 1405374 h 3302412"/>
              <a:gd name="connsiteX633" fmla="*/ 320198 w 4719638"/>
              <a:gd name="connsiteY633" fmla="*/ 1379268 h 3302412"/>
              <a:gd name="connsiteX634" fmla="*/ 285108 w 4719638"/>
              <a:gd name="connsiteY634" fmla="*/ 1379268 h 3302412"/>
              <a:gd name="connsiteX635" fmla="*/ 245631 w 4719638"/>
              <a:gd name="connsiteY635" fmla="*/ 1387970 h 3302412"/>
              <a:gd name="connsiteX636" fmla="*/ 241245 w 4719638"/>
              <a:gd name="connsiteY636" fmla="*/ 1379268 h 3302412"/>
              <a:gd name="connsiteX637" fmla="*/ 250018 w 4719638"/>
              <a:gd name="connsiteY637" fmla="*/ 1366215 h 3302412"/>
              <a:gd name="connsiteX638" fmla="*/ 254404 w 4719638"/>
              <a:gd name="connsiteY638" fmla="*/ 1353162 h 3302412"/>
              <a:gd name="connsiteX639" fmla="*/ 214928 w 4719638"/>
              <a:gd name="connsiteY639" fmla="*/ 1348811 h 3302412"/>
              <a:gd name="connsiteX640" fmla="*/ 228086 w 4719638"/>
              <a:gd name="connsiteY640" fmla="*/ 1274844 h 3302412"/>
              <a:gd name="connsiteX641" fmla="*/ 223700 w 4719638"/>
              <a:gd name="connsiteY641" fmla="*/ 1218281 h 3302412"/>
              <a:gd name="connsiteX642" fmla="*/ 214928 w 4719638"/>
              <a:gd name="connsiteY642" fmla="*/ 1179122 h 3302412"/>
              <a:gd name="connsiteX643" fmla="*/ 162292 w 4719638"/>
              <a:gd name="connsiteY643" fmla="*/ 1231334 h 3302412"/>
              <a:gd name="connsiteX644" fmla="*/ 166678 w 4719638"/>
              <a:gd name="connsiteY644" fmla="*/ 1118208 h 3302412"/>
              <a:gd name="connsiteX645" fmla="*/ 171065 w 4719638"/>
              <a:gd name="connsiteY645" fmla="*/ 1079049 h 3302412"/>
              <a:gd name="connsiteX646" fmla="*/ 192996 w 4719638"/>
              <a:gd name="connsiteY646" fmla="*/ 1000731 h 3302412"/>
              <a:gd name="connsiteX647" fmla="*/ 188610 w 4719638"/>
              <a:gd name="connsiteY647" fmla="*/ 948519 h 3302412"/>
              <a:gd name="connsiteX648" fmla="*/ 206155 w 4719638"/>
              <a:gd name="connsiteY648" fmla="*/ 939817 h 3302412"/>
              <a:gd name="connsiteX649" fmla="*/ 192996 w 4719638"/>
              <a:gd name="connsiteY649" fmla="*/ 857148 h 3302412"/>
              <a:gd name="connsiteX650" fmla="*/ 179837 w 4719638"/>
              <a:gd name="connsiteY650" fmla="*/ 831042 h 3302412"/>
              <a:gd name="connsiteX651" fmla="*/ 245631 w 4719638"/>
              <a:gd name="connsiteY651" fmla="*/ 783181 h 3302412"/>
              <a:gd name="connsiteX652" fmla="*/ 271949 w 4719638"/>
              <a:gd name="connsiteY652" fmla="*/ 739671 h 3302412"/>
              <a:gd name="connsiteX653" fmla="*/ 241245 w 4719638"/>
              <a:gd name="connsiteY653" fmla="*/ 657001 h 3302412"/>
              <a:gd name="connsiteX654" fmla="*/ 250018 w 4719638"/>
              <a:gd name="connsiteY654" fmla="*/ 604789 h 3302412"/>
              <a:gd name="connsiteX655" fmla="*/ 263177 w 4719638"/>
              <a:gd name="connsiteY655" fmla="*/ 548226 h 3302412"/>
              <a:gd name="connsiteX656" fmla="*/ 276335 w 4719638"/>
              <a:gd name="connsiteY656" fmla="*/ 496014 h 3302412"/>
              <a:gd name="connsiteX657" fmla="*/ 285108 w 4719638"/>
              <a:gd name="connsiteY657" fmla="*/ 461206 h 3302412"/>
              <a:gd name="connsiteX658" fmla="*/ 315812 w 4719638"/>
              <a:gd name="connsiteY658" fmla="*/ 430749 h 3302412"/>
              <a:gd name="connsiteX659" fmla="*/ 342130 w 4719638"/>
              <a:gd name="connsiteY659" fmla="*/ 365484 h 3302412"/>
              <a:gd name="connsiteX660" fmla="*/ 337743 w 4719638"/>
              <a:gd name="connsiteY660" fmla="*/ 339378 h 3302412"/>
              <a:gd name="connsiteX661" fmla="*/ 368447 w 4719638"/>
              <a:gd name="connsiteY661" fmla="*/ 326325 h 3302412"/>
              <a:gd name="connsiteX662" fmla="*/ 390379 w 4719638"/>
              <a:gd name="connsiteY662" fmla="*/ 304570 h 3302412"/>
              <a:gd name="connsiteX663" fmla="*/ 381606 w 4719638"/>
              <a:gd name="connsiteY663" fmla="*/ 282815 h 3302412"/>
              <a:gd name="connsiteX664" fmla="*/ 456173 w 4719638"/>
              <a:gd name="connsiteY664" fmla="*/ 226252 h 3302412"/>
              <a:gd name="connsiteX665" fmla="*/ 491263 w 4719638"/>
              <a:gd name="connsiteY665" fmla="*/ 195795 h 3302412"/>
              <a:gd name="connsiteX666" fmla="*/ 521967 w 4719638"/>
              <a:gd name="connsiteY666" fmla="*/ 191444 h 3302412"/>
              <a:gd name="connsiteX667" fmla="*/ 530740 w 4719638"/>
              <a:gd name="connsiteY667" fmla="*/ 213199 h 3302412"/>
              <a:gd name="connsiteX668" fmla="*/ 570216 w 4719638"/>
              <a:gd name="connsiteY668" fmla="*/ 195795 h 3302412"/>
              <a:gd name="connsiteX669" fmla="*/ 636010 w 4719638"/>
              <a:gd name="connsiteY669" fmla="*/ 165338 h 3302412"/>
              <a:gd name="connsiteX670" fmla="*/ 662328 w 4719638"/>
              <a:gd name="connsiteY670" fmla="*/ 147934 h 3302412"/>
              <a:gd name="connsiteX671" fmla="*/ 671101 w 4719638"/>
              <a:gd name="connsiteY671" fmla="*/ 160987 h 3302412"/>
              <a:gd name="connsiteX672" fmla="*/ 675487 w 4719638"/>
              <a:gd name="connsiteY672" fmla="*/ 121828 h 3302412"/>
              <a:gd name="connsiteX673" fmla="*/ 710577 w 4719638"/>
              <a:gd name="connsiteY673" fmla="*/ 87020 h 3302412"/>
              <a:gd name="connsiteX674" fmla="*/ 745667 w 4719638"/>
              <a:gd name="connsiteY674" fmla="*/ 87020 h 3302412"/>
              <a:gd name="connsiteX675" fmla="*/ 785144 w 4719638"/>
              <a:gd name="connsiteY675" fmla="*/ 100073 h 3302412"/>
              <a:gd name="connsiteX676" fmla="*/ 785144 w 4719638"/>
              <a:gd name="connsiteY676" fmla="*/ 104424 h 3302412"/>
              <a:gd name="connsiteX677" fmla="*/ 807075 w 4719638"/>
              <a:gd name="connsiteY677" fmla="*/ 82669 h 3302412"/>
              <a:gd name="connsiteX678" fmla="*/ 811462 w 4719638"/>
              <a:gd name="connsiteY678" fmla="*/ 95722 h 3302412"/>
              <a:gd name="connsiteX679" fmla="*/ 833393 w 4719638"/>
              <a:gd name="connsiteY679" fmla="*/ 82669 h 3302412"/>
              <a:gd name="connsiteX680" fmla="*/ 833393 w 4719638"/>
              <a:gd name="connsiteY680" fmla="*/ 69616 h 3302412"/>
              <a:gd name="connsiteX681" fmla="*/ 846552 w 4719638"/>
              <a:gd name="connsiteY681" fmla="*/ 65265 h 3302412"/>
              <a:gd name="connsiteX682" fmla="*/ 881642 w 4719638"/>
              <a:gd name="connsiteY682" fmla="*/ 47861 h 3302412"/>
              <a:gd name="connsiteX683" fmla="*/ 903574 w 4719638"/>
              <a:gd name="connsiteY683" fmla="*/ 43510 h 3302412"/>
              <a:gd name="connsiteX684" fmla="*/ 934278 w 4719638"/>
              <a:gd name="connsiteY684" fmla="*/ 0 h 330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Lst>
            <a:rect l="l" t="t" r="r" b="b"/>
            <a:pathLst>
              <a:path w="4719638" h="3302412">
                <a:moveTo>
                  <a:pt x="934278" y="0"/>
                </a:moveTo>
                <a:cubicBezTo>
                  <a:pt x="951823" y="0"/>
                  <a:pt x="947437" y="30457"/>
                  <a:pt x="969368" y="26106"/>
                </a:cubicBezTo>
                <a:cubicBezTo>
                  <a:pt x="973755" y="47861"/>
                  <a:pt x="991300" y="47861"/>
                  <a:pt x="1008845" y="60914"/>
                </a:cubicBezTo>
                <a:cubicBezTo>
                  <a:pt x="1022004" y="30457"/>
                  <a:pt x="1061480" y="60914"/>
                  <a:pt x="1079025" y="30457"/>
                </a:cubicBezTo>
                <a:cubicBezTo>
                  <a:pt x="1092184" y="30457"/>
                  <a:pt x="1083412" y="56563"/>
                  <a:pt x="1105343" y="47861"/>
                </a:cubicBezTo>
                <a:cubicBezTo>
                  <a:pt x="1109729" y="39159"/>
                  <a:pt x="1109729" y="39159"/>
                  <a:pt x="1118502" y="34808"/>
                </a:cubicBezTo>
                <a:cubicBezTo>
                  <a:pt x="1131661" y="47861"/>
                  <a:pt x="1131661" y="65265"/>
                  <a:pt x="1144819" y="69616"/>
                </a:cubicBezTo>
                <a:cubicBezTo>
                  <a:pt x="1166751" y="60914"/>
                  <a:pt x="1201841" y="78318"/>
                  <a:pt x="1201841" y="39159"/>
                </a:cubicBezTo>
                <a:cubicBezTo>
                  <a:pt x="1210614" y="34808"/>
                  <a:pt x="1228159" y="60914"/>
                  <a:pt x="1241318" y="43510"/>
                </a:cubicBezTo>
                <a:cubicBezTo>
                  <a:pt x="1254476" y="43510"/>
                  <a:pt x="1263249" y="43510"/>
                  <a:pt x="1280794" y="39159"/>
                </a:cubicBezTo>
                <a:cubicBezTo>
                  <a:pt x="1298339" y="47861"/>
                  <a:pt x="1311498" y="47861"/>
                  <a:pt x="1329043" y="39159"/>
                </a:cubicBezTo>
                <a:cubicBezTo>
                  <a:pt x="1324657" y="34808"/>
                  <a:pt x="1324657" y="30457"/>
                  <a:pt x="1324657" y="26106"/>
                </a:cubicBezTo>
                <a:cubicBezTo>
                  <a:pt x="1337816" y="30457"/>
                  <a:pt x="1355361" y="34808"/>
                  <a:pt x="1359747" y="47861"/>
                </a:cubicBezTo>
                <a:cubicBezTo>
                  <a:pt x="1377292" y="60914"/>
                  <a:pt x="1368520" y="34808"/>
                  <a:pt x="1381679" y="39159"/>
                </a:cubicBezTo>
                <a:cubicBezTo>
                  <a:pt x="1390451" y="39159"/>
                  <a:pt x="1394837" y="47861"/>
                  <a:pt x="1407996" y="47861"/>
                </a:cubicBezTo>
                <a:cubicBezTo>
                  <a:pt x="1421155" y="17404"/>
                  <a:pt x="1447473" y="26106"/>
                  <a:pt x="1469404" y="21755"/>
                </a:cubicBezTo>
                <a:cubicBezTo>
                  <a:pt x="1478177" y="47861"/>
                  <a:pt x="1504494" y="47861"/>
                  <a:pt x="1522040" y="60914"/>
                </a:cubicBezTo>
                <a:cubicBezTo>
                  <a:pt x="1530812" y="47861"/>
                  <a:pt x="1539585" y="60914"/>
                  <a:pt x="1548357" y="60914"/>
                </a:cubicBezTo>
                <a:cubicBezTo>
                  <a:pt x="1548357" y="65265"/>
                  <a:pt x="1548357" y="69616"/>
                  <a:pt x="1552744" y="69616"/>
                </a:cubicBezTo>
                <a:cubicBezTo>
                  <a:pt x="1561516" y="65265"/>
                  <a:pt x="1574675" y="65265"/>
                  <a:pt x="1579061" y="69616"/>
                </a:cubicBezTo>
                <a:cubicBezTo>
                  <a:pt x="1587834" y="69616"/>
                  <a:pt x="1579061" y="82669"/>
                  <a:pt x="1587834" y="87020"/>
                </a:cubicBezTo>
                <a:cubicBezTo>
                  <a:pt x="1609765" y="95722"/>
                  <a:pt x="1631697" y="113126"/>
                  <a:pt x="1653628" y="104424"/>
                </a:cubicBezTo>
                <a:cubicBezTo>
                  <a:pt x="1658014" y="121828"/>
                  <a:pt x="1679946" y="95722"/>
                  <a:pt x="1679946" y="121828"/>
                </a:cubicBezTo>
                <a:cubicBezTo>
                  <a:pt x="1701877" y="121828"/>
                  <a:pt x="1719422" y="160987"/>
                  <a:pt x="1745740" y="139232"/>
                </a:cubicBezTo>
                <a:cubicBezTo>
                  <a:pt x="1763285" y="156636"/>
                  <a:pt x="1776444" y="121828"/>
                  <a:pt x="1789603" y="143583"/>
                </a:cubicBezTo>
                <a:cubicBezTo>
                  <a:pt x="1798375" y="130530"/>
                  <a:pt x="1820307" y="147934"/>
                  <a:pt x="1833466" y="139232"/>
                </a:cubicBezTo>
                <a:cubicBezTo>
                  <a:pt x="1833466" y="139232"/>
                  <a:pt x="1833466" y="139232"/>
                  <a:pt x="1837852" y="156636"/>
                </a:cubicBezTo>
                <a:cubicBezTo>
                  <a:pt x="1842238" y="165338"/>
                  <a:pt x="1851011" y="156636"/>
                  <a:pt x="1851011" y="147934"/>
                </a:cubicBezTo>
                <a:cubicBezTo>
                  <a:pt x="1851011" y="147934"/>
                  <a:pt x="1851011" y="147934"/>
                  <a:pt x="1872942" y="165338"/>
                </a:cubicBezTo>
                <a:cubicBezTo>
                  <a:pt x="1916805" y="169689"/>
                  <a:pt x="1973826" y="152285"/>
                  <a:pt x="2017689" y="174040"/>
                </a:cubicBezTo>
                <a:cubicBezTo>
                  <a:pt x="2044007" y="174040"/>
                  <a:pt x="2065938" y="156636"/>
                  <a:pt x="2096642" y="165338"/>
                </a:cubicBezTo>
                <a:cubicBezTo>
                  <a:pt x="2122960" y="152285"/>
                  <a:pt x="2158050" y="165338"/>
                  <a:pt x="2179982" y="156636"/>
                </a:cubicBezTo>
                <a:cubicBezTo>
                  <a:pt x="2162436" y="165338"/>
                  <a:pt x="2184368" y="178391"/>
                  <a:pt x="2197527" y="178391"/>
                </a:cubicBezTo>
                <a:cubicBezTo>
                  <a:pt x="2223844" y="195795"/>
                  <a:pt x="2223844" y="165338"/>
                  <a:pt x="2254548" y="165338"/>
                </a:cubicBezTo>
                <a:cubicBezTo>
                  <a:pt x="2272094" y="169689"/>
                  <a:pt x="2289639" y="174040"/>
                  <a:pt x="2311570" y="169689"/>
                </a:cubicBezTo>
                <a:cubicBezTo>
                  <a:pt x="2324729" y="191444"/>
                  <a:pt x="2337888" y="147934"/>
                  <a:pt x="2351047" y="165338"/>
                </a:cubicBezTo>
                <a:cubicBezTo>
                  <a:pt x="2399296" y="165338"/>
                  <a:pt x="2399296" y="121828"/>
                  <a:pt x="2451931" y="139232"/>
                </a:cubicBezTo>
                <a:cubicBezTo>
                  <a:pt x="2469476" y="130530"/>
                  <a:pt x="2456317" y="108775"/>
                  <a:pt x="2473862" y="108775"/>
                </a:cubicBezTo>
                <a:cubicBezTo>
                  <a:pt x="2482635" y="117477"/>
                  <a:pt x="2500180" y="108775"/>
                  <a:pt x="2500180" y="100073"/>
                </a:cubicBezTo>
                <a:cubicBezTo>
                  <a:pt x="2504566" y="100073"/>
                  <a:pt x="2500180" y="104424"/>
                  <a:pt x="2504566" y="108775"/>
                </a:cubicBezTo>
                <a:cubicBezTo>
                  <a:pt x="2500180" y="108775"/>
                  <a:pt x="2495794" y="108775"/>
                  <a:pt x="2491408" y="113126"/>
                </a:cubicBezTo>
                <a:cubicBezTo>
                  <a:pt x="2513339" y="130530"/>
                  <a:pt x="2548429" y="100073"/>
                  <a:pt x="2570361" y="113126"/>
                </a:cubicBezTo>
                <a:cubicBezTo>
                  <a:pt x="2579133" y="126179"/>
                  <a:pt x="2592292" y="104424"/>
                  <a:pt x="2605451" y="104424"/>
                </a:cubicBezTo>
                <a:cubicBezTo>
                  <a:pt x="2618610" y="113126"/>
                  <a:pt x="2627382" y="113126"/>
                  <a:pt x="2636155" y="104424"/>
                </a:cubicBezTo>
                <a:cubicBezTo>
                  <a:pt x="2640541" y="95722"/>
                  <a:pt x="2640541" y="91371"/>
                  <a:pt x="2653700" y="91371"/>
                </a:cubicBezTo>
                <a:cubicBezTo>
                  <a:pt x="2649314" y="104424"/>
                  <a:pt x="2662472" y="113126"/>
                  <a:pt x="2666859" y="113126"/>
                </a:cubicBezTo>
                <a:cubicBezTo>
                  <a:pt x="2680018" y="87020"/>
                  <a:pt x="2688790" y="126179"/>
                  <a:pt x="2706335" y="113126"/>
                </a:cubicBezTo>
                <a:cubicBezTo>
                  <a:pt x="2706335" y="113126"/>
                  <a:pt x="2706335" y="113126"/>
                  <a:pt x="2710722" y="121828"/>
                </a:cubicBezTo>
                <a:cubicBezTo>
                  <a:pt x="2754584" y="108775"/>
                  <a:pt x="2789675" y="108775"/>
                  <a:pt x="2833537" y="104424"/>
                </a:cubicBezTo>
                <a:cubicBezTo>
                  <a:pt x="2842310" y="113126"/>
                  <a:pt x="2855469" y="100073"/>
                  <a:pt x="2864241" y="108775"/>
                </a:cubicBezTo>
                <a:cubicBezTo>
                  <a:pt x="2864241" y="108775"/>
                  <a:pt x="2864241" y="108775"/>
                  <a:pt x="2881787" y="95722"/>
                </a:cubicBezTo>
                <a:cubicBezTo>
                  <a:pt x="2938808" y="91371"/>
                  <a:pt x="3008989" y="104424"/>
                  <a:pt x="3066010" y="82669"/>
                </a:cubicBezTo>
                <a:cubicBezTo>
                  <a:pt x="3079169" y="91371"/>
                  <a:pt x="3092328" y="65265"/>
                  <a:pt x="3101101" y="82669"/>
                </a:cubicBezTo>
                <a:cubicBezTo>
                  <a:pt x="3114259" y="69616"/>
                  <a:pt x="3118646" y="52212"/>
                  <a:pt x="3144963" y="47861"/>
                </a:cubicBezTo>
                <a:cubicBezTo>
                  <a:pt x="3123032" y="26106"/>
                  <a:pt x="3153736" y="21755"/>
                  <a:pt x="3166895" y="4351"/>
                </a:cubicBezTo>
                <a:cubicBezTo>
                  <a:pt x="3171281" y="8702"/>
                  <a:pt x="3180054" y="4351"/>
                  <a:pt x="3180054" y="0"/>
                </a:cubicBezTo>
                <a:cubicBezTo>
                  <a:pt x="3193212" y="17404"/>
                  <a:pt x="3219530" y="0"/>
                  <a:pt x="3232689" y="17404"/>
                </a:cubicBezTo>
                <a:cubicBezTo>
                  <a:pt x="3250234" y="4351"/>
                  <a:pt x="3276552" y="4351"/>
                  <a:pt x="3285324" y="21755"/>
                </a:cubicBezTo>
                <a:cubicBezTo>
                  <a:pt x="3285324" y="30457"/>
                  <a:pt x="3280938" y="30457"/>
                  <a:pt x="3276552" y="34808"/>
                </a:cubicBezTo>
                <a:cubicBezTo>
                  <a:pt x="3263393" y="17404"/>
                  <a:pt x="3254620" y="47861"/>
                  <a:pt x="3245848" y="34808"/>
                </a:cubicBezTo>
                <a:cubicBezTo>
                  <a:pt x="3241462" y="34808"/>
                  <a:pt x="3241462" y="34808"/>
                  <a:pt x="3237075" y="39159"/>
                </a:cubicBezTo>
                <a:cubicBezTo>
                  <a:pt x="3237075" y="47861"/>
                  <a:pt x="3250234" y="47861"/>
                  <a:pt x="3250234" y="47861"/>
                </a:cubicBezTo>
                <a:cubicBezTo>
                  <a:pt x="3276552" y="39159"/>
                  <a:pt x="3298483" y="69616"/>
                  <a:pt x="3316028" y="52212"/>
                </a:cubicBezTo>
                <a:cubicBezTo>
                  <a:pt x="3329187" y="52212"/>
                  <a:pt x="3355505" y="65265"/>
                  <a:pt x="3373050" y="47861"/>
                </a:cubicBezTo>
                <a:cubicBezTo>
                  <a:pt x="3403754" y="65265"/>
                  <a:pt x="3434458" y="26106"/>
                  <a:pt x="3456389" y="47861"/>
                </a:cubicBezTo>
                <a:cubicBezTo>
                  <a:pt x="3469548" y="30457"/>
                  <a:pt x="3487093" y="56563"/>
                  <a:pt x="3504638" y="39159"/>
                </a:cubicBezTo>
                <a:cubicBezTo>
                  <a:pt x="3517797" y="60914"/>
                  <a:pt x="3535342" y="30457"/>
                  <a:pt x="3548501" y="47861"/>
                </a:cubicBezTo>
                <a:cubicBezTo>
                  <a:pt x="3557273" y="30457"/>
                  <a:pt x="3574819" y="56563"/>
                  <a:pt x="3579205" y="47861"/>
                </a:cubicBezTo>
                <a:cubicBezTo>
                  <a:pt x="3583591" y="56563"/>
                  <a:pt x="3574819" y="60914"/>
                  <a:pt x="3574819" y="69616"/>
                </a:cubicBezTo>
                <a:cubicBezTo>
                  <a:pt x="3601137" y="69616"/>
                  <a:pt x="3605523" y="95722"/>
                  <a:pt x="3623068" y="104424"/>
                </a:cubicBezTo>
                <a:cubicBezTo>
                  <a:pt x="3653772" y="100073"/>
                  <a:pt x="3684476" y="113126"/>
                  <a:pt x="3710793" y="121828"/>
                </a:cubicBezTo>
                <a:cubicBezTo>
                  <a:pt x="3706407" y="126179"/>
                  <a:pt x="3706407" y="126179"/>
                  <a:pt x="3706407" y="130530"/>
                </a:cubicBezTo>
                <a:cubicBezTo>
                  <a:pt x="3697635" y="130530"/>
                  <a:pt x="3693248" y="121828"/>
                  <a:pt x="3684476" y="126179"/>
                </a:cubicBezTo>
                <a:cubicBezTo>
                  <a:pt x="3680089" y="134881"/>
                  <a:pt x="3671317" y="134881"/>
                  <a:pt x="3675703" y="143583"/>
                </a:cubicBezTo>
                <a:cubicBezTo>
                  <a:pt x="3675703" y="143583"/>
                  <a:pt x="3675703" y="143583"/>
                  <a:pt x="3662544" y="143583"/>
                </a:cubicBezTo>
                <a:cubicBezTo>
                  <a:pt x="3662544" y="143583"/>
                  <a:pt x="3662544" y="143583"/>
                  <a:pt x="3662544" y="139232"/>
                </a:cubicBezTo>
                <a:cubicBezTo>
                  <a:pt x="3631841" y="134881"/>
                  <a:pt x="3618681" y="178391"/>
                  <a:pt x="3583591" y="156636"/>
                </a:cubicBezTo>
                <a:cubicBezTo>
                  <a:pt x="3570433" y="165338"/>
                  <a:pt x="3557273" y="160987"/>
                  <a:pt x="3544115" y="160987"/>
                </a:cubicBezTo>
                <a:cubicBezTo>
                  <a:pt x="3539729" y="160987"/>
                  <a:pt x="3535342" y="165338"/>
                  <a:pt x="3530956" y="169689"/>
                </a:cubicBezTo>
                <a:cubicBezTo>
                  <a:pt x="3530956" y="182742"/>
                  <a:pt x="3548501" y="174040"/>
                  <a:pt x="3552887" y="178391"/>
                </a:cubicBezTo>
                <a:cubicBezTo>
                  <a:pt x="3587977" y="182742"/>
                  <a:pt x="3623068" y="174040"/>
                  <a:pt x="3649385" y="187093"/>
                </a:cubicBezTo>
                <a:cubicBezTo>
                  <a:pt x="3684476" y="187093"/>
                  <a:pt x="3710793" y="200146"/>
                  <a:pt x="3741497" y="182742"/>
                </a:cubicBezTo>
                <a:cubicBezTo>
                  <a:pt x="3767815" y="187093"/>
                  <a:pt x="3789747" y="191444"/>
                  <a:pt x="3816064" y="200146"/>
                </a:cubicBezTo>
                <a:cubicBezTo>
                  <a:pt x="3802905" y="217550"/>
                  <a:pt x="3772201" y="195795"/>
                  <a:pt x="3750270" y="208848"/>
                </a:cubicBezTo>
                <a:cubicBezTo>
                  <a:pt x="3723952" y="208848"/>
                  <a:pt x="3697635" y="191444"/>
                  <a:pt x="3671317" y="200146"/>
                </a:cubicBezTo>
                <a:cubicBezTo>
                  <a:pt x="3653772" y="182742"/>
                  <a:pt x="3640613" y="217550"/>
                  <a:pt x="3623068" y="191444"/>
                </a:cubicBezTo>
                <a:cubicBezTo>
                  <a:pt x="3609909" y="217550"/>
                  <a:pt x="3587977" y="191444"/>
                  <a:pt x="3579205" y="200146"/>
                </a:cubicBezTo>
                <a:cubicBezTo>
                  <a:pt x="3557273" y="191444"/>
                  <a:pt x="3544115" y="204497"/>
                  <a:pt x="3526570" y="217550"/>
                </a:cubicBezTo>
                <a:cubicBezTo>
                  <a:pt x="3544115" y="221901"/>
                  <a:pt x="3530956" y="239305"/>
                  <a:pt x="3544115" y="248007"/>
                </a:cubicBezTo>
                <a:cubicBezTo>
                  <a:pt x="3535342" y="243656"/>
                  <a:pt x="3535342" y="252358"/>
                  <a:pt x="3530956" y="252358"/>
                </a:cubicBezTo>
                <a:cubicBezTo>
                  <a:pt x="3548501" y="256709"/>
                  <a:pt x="3570433" y="252358"/>
                  <a:pt x="3583591" y="261060"/>
                </a:cubicBezTo>
                <a:cubicBezTo>
                  <a:pt x="3601137" y="261060"/>
                  <a:pt x="3636227" y="265411"/>
                  <a:pt x="3658158" y="274113"/>
                </a:cubicBezTo>
                <a:cubicBezTo>
                  <a:pt x="3684476" y="252358"/>
                  <a:pt x="3715180" y="282815"/>
                  <a:pt x="3741497" y="265411"/>
                </a:cubicBezTo>
                <a:cubicBezTo>
                  <a:pt x="3750270" y="282815"/>
                  <a:pt x="3763429" y="252358"/>
                  <a:pt x="3776588" y="269762"/>
                </a:cubicBezTo>
                <a:cubicBezTo>
                  <a:pt x="3776588" y="265411"/>
                  <a:pt x="3789747" y="274113"/>
                  <a:pt x="3789747" y="265411"/>
                </a:cubicBezTo>
                <a:cubicBezTo>
                  <a:pt x="3780974" y="252358"/>
                  <a:pt x="3763429" y="243656"/>
                  <a:pt x="3741497" y="248007"/>
                </a:cubicBezTo>
                <a:cubicBezTo>
                  <a:pt x="3723952" y="256709"/>
                  <a:pt x="3710793" y="248007"/>
                  <a:pt x="3693248" y="243656"/>
                </a:cubicBezTo>
                <a:cubicBezTo>
                  <a:pt x="3680089" y="256709"/>
                  <a:pt x="3675703" y="248007"/>
                  <a:pt x="3671317" y="243656"/>
                </a:cubicBezTo>
                <a:cubicBezTo>
                  <a:pt x="3680089" y="243656"/>
                  <a:pt x="3688862" y="248007"/>
                  <a:pt x="3697635" y="239305"/>
                </a:cubicBezTo>
                <a:cubicBezTo>
                  <a:pt x="3702021" y="243656"/>
                  <a:pt x="3710793" y="243656"/>
                  <a:pt x="3715180" y="239305"/>
                </a:cubicBezTo>
                <a:cubicBezTo>
                  <a:pt x="3719566" y="230603"/>
                  <a:pt x="3728339" y="243656"/>
                  <a:pt x="3732725" y="243656"/>
                </a:cubicBezTo>
                <a:cubicBezTo>
                  <a:pt x="3754656" y="243656"/>
                  <a:pt x="3767815" y="243656"/>
                  <a:pt x="3785360" y="234954"/>
                </a:cubicBezTo>
                <a:cubicBezTo>
                  <a:pt x="3785360" y="234954"/>
                  <a:pt x="3785360" y="234954"/>
                  <a:pt x="3785360" y="252358"/>
                </a:cubicBezTo>
                <a:cubicBezTo>
                  <a:pt x="3807291" y="248007"/>
                  <a:pt x="3833609" y="230603"/>
                  <a:pt x="3855541" y="248007"/>
                </a:cubicBezTo>
                <a:cubicBezTo>
                  <a:pt x="3873086" y="239305"/>
                  <a:pt x="3881859" y="243656"/>
                  <a:pt x="3890631" y="243656"/>
                </a:cubicBezTo>
                <a:cubicBezTo>
                  <a:pt x="3864313" y="248007"/>
                  <a:pt x="3846768" y="274113"/>
                  <a:pt x="3820451" y="265411"/>
                </a:cubicBezTo>
                <a:cubicBezTo>
                  <a:pt x="3816064" y="274113"/>
                  <a:pt x="3820451" y="278464"/>
                  <a:pt x="3824837" y="282815"/>
                </a:cubicBezTo>
                <a:cubicBezTo>
                  <a:pt x="3833609" y="274113"/>
                  <a:pt x="3837995" y="282815"/>
                  <a:pt x="3842382" y="282815"/>
                </a:cubicBezTo>
                <a:cubicBezTo>
                  <a:pt x="3842382" y="308921"/>
                  <a:pt x="3811678" y="300219"/>
                  <a:pt x="3794133" y="304570"/>
                </a:cubicBezTo>
                <a:cubicBezTo>
                  <a:pt x="3767815" y="308921"/>
                  <a:pt x="3737111" y="278464"/>
                  <a:pt x="3719566" y="313272"/>
                </a:cubicBezTo>
                <a:cubicBezTo>
                  <a:pt x="3719566" y="330676"/>
                  <a:pt x="3737111" y="326325"/>
                  <a:pt x="3750270" y="330676"/>
                </a:cubicBezTo>
                <a:cubicBezTo>
                  <a:pt x="3794133" y="300219"/>
                  <a:pt x="3855541" y="348080"/>
                  <a:pt x="3903790" y="335027"/>
                </a:cubicBezTo>
                <a:cubicBezTo>
                  <a:pt x="3899403" y="339378"/>
                  <a:pt x="3881859" y="361133"/>
                  <a:pt x="3903790" y="365484"/>
                </a:cubicBezTo>
                <a:cubicBezTo>
                  <a:pt x="3908176" y="369835"/>
                  <a:pt x="3916949" y="369835"/>
                  <a:pt x="3912562" y="374186"/>
                </a:cubicBezTo>
                <a:cubicBezTo>
                  <a:pt x="3895017" y="369835"/>
                  <a:pt x="3877472" y="382888"/>
                  <a:pt x="3859927" y="387239"/>
                </a:cubicBezTo>
                <a:cubicBezTo>
                  <a:pt x="3859927" y="400292"/>
                  <a:pt x="3859927" y="413345"/>
                  <a:pt x="3877472" y="413345"/>
                </a:cubicBezTo>
                <a:cubicBezTo>
                  <a:pt x="3877472" y="413345"/>
                  <a:pt x="3877472" y="413345"/>
                  <a:pt x="3886245" y="413345"/>
                </a:cubicBezTo>
                <a:cubicBezTo>
                  <a:pt x="3886245" y="413345"/>
                  <a:pt x="3886245" y="413345"/>
                  <a:pt x="3886245" y="417696"/>
                </a:cubicBezTo>
                <a:cubicBezTo>
                  <a:pt x="3877472" y="417696"/>
                  <a:pt x="3868699" y="417696"/>
                  <a:pt x="3859927" y="426398"/>
                </a:cubicBezTo>
                <a:cubicBezTo>
                  <a:pt x="3859927" y="426398"/>
                  <a:pt x="3855541" y="426398"/>
                  <a:pt x="3855541" y="426398"/>
                </a:cubicBezTo>
                <a:cubicBezTo>
                  <a:pt x="3855541" y="426398"/>
                  <a:pt x="3855541" y="426398"/>
                  <a:pt x="3851155" y="430749"/>
                </a:cubicBezTo>
                <a:cubicBezTo>
                  <a:pt x="3855541" y="456855"/>
                  <a:pt x="3886245" y="439451"/>
                  <a:pt x="3903790" y="456855"/>
                </a:cubicBezTo>
                <a:cubicBezTo>
                  <a:pt x="3921335" y="452504"/>
                  <a:pt x="3930107" y="443802"/>
                  <a:pt x="3947653" y="456855"/>
                </a:cubicBezTo>
                <a:cubicBezTo>
                  <a:pt x="3947653" y="465557"/>
                  <a:pt x="3934494" y="469908"/>
                  <a:pt x="3925721" y="474259"/>
                </a:cubicBezTo>
                <a:cubicBezTo>
                  <a:pt x="3921335" y="465557"/>
                  <a:pt x="3908176" y="456855"/>
                  <a:pt x="3895017" y="465557"/>
                </a:cubicBezTo>
                <a:cubicBezTo>
                  <a:pt x="3890631" y="469908"/>
                  <a:pt x="3886245" y="474259"/>
                  <a:pt x="3881859" y="478610"/>
                </a:cubicBezTo>
                <a:cubicBezTo>
                  <a:pt x="3864313" y="474259"/>
                  <a:pt x="3855541" y="478610"/>
                  <a:pt x="3842382" y="482961"/>
                </a:cubicBezTo>
                <a:cubicBezTo>
                  <a:pt x="3851155" y="500365"/>
                  <a:pt x="3868699" y="491663"/>
                  <a:pt x="3881859" y="504716"/>
                </a:cubicBezTo>
                <a:cubicBezTo>
                  <a:pt x="3859927" y="517769"/>
                  <a:pt x="3890631" y="522120"/>
                  <a:pt x="3899403" y="535173"/>
                </a:cubicBezTo>
                <a:cubicBezTo>
                  <a:pt x="3916949" y="543875"/>
                  <a:pt x="3930107" y="522120"/>
                  <a:pt x="3943266" y="530822"/>
                </a:cubicBezTo>
                <a:cubicBezTo>
                  <a:pt x="3943266" y="530822"/>
                  <a:pt x="3943266" y="530822"/>
                  <a:pt x="3925721" y="535173"/>
                </a:cubicBezTo>
                <a:cubicBezTo>
                  <a:pt x="3925721" y="535173"/>
                  <a:pt x="3925721" y="535173"/>
                  <a:pt x="3930107" y="552577"/>
                </a:cubicBezTo>
                <a:cubicBezTo>
                  <a:pt x="3938880" y="556928"/>
                  <a:pt x="3952039" y="548226"/>
                  <a:pt x="3952039" y="539524"/>
                </a:cubicBezTo>
                <a:cubicBezTo>
                  <a:pt x="3952039" y="539524"/>
                  <a:pt x="3952039" y="539524"/>
                  <a:pt x="3956425" y="539524"/>
                </a:cubicBezTo>
                <a:cubicBezTo>
                  <a:pt x="3943266" y="561279"/>
                  <a:pt x="3973970" y="548226"/>
                  <a:pt x="3978357" y="569981"/>
                </a:cubicBezTo>
                <a:cubicBezTo>
                  <a:pt x="3982743" y="569981"/>
                  <a:pt x="3987129" y="569981"/>
                  <a:pt x="3987129" y="565630"/>
                </a:cubicBezTo>
                <a:cubicBezTo>
                  <a:pt x="3987129" y="565630"/>
                  <a:pt x="3987129" y="565630"/>
                  <a:pt x="3982743" y="556928"/>
                </a:cubicBezTo>
                <a:cubicBezTo>
                  <a:pt x="3987129" y="556928"/>
                  <a:pt x="3987129" y="552577"/>
                  <a:pt x="3991515" y="552577"/>
                </a:cubicBezTo>
                <a:cubicBezTo>
                  <a:pt x="3991515" y="552577"/>
                  <a:pt x="3991515" y="552577"/>
                  <a:pt x="3991515" y="565630"/>
                </a:cubicBezTo>
                <a:cubicBezTo>
                  <a:pt x="4013447" y="543875"/>
                  <a:pt x="4039765" y="556928"/>
                  <a:pt x="4061696" y="552577"/>
                </a:cubicBezTo>
                <a:cubicBezTo>
                  <a:pt x="4074855" y="561279"/>
                  <a:pt x="4092400" y="574332"/>
                  <a:pt x="4105559" y="565630"/>
                </a:cubicBezTo>
                <a:cubicBezTo>
                  <a:pt x="4105559" y="565630"/>
                  <a:pt x="4105559" y="565630"/>
                  <a:pt x="4114331" y="556928"/>
                </a:cubicBezTo>
                <a:cubicBezTo>
                  <a:pt x="4105559" y="552577"/>
                  <a:pt x="4088013" y="556928"/>
                  <a:pt x="4092400" y="539524"/>
                </a:cubicBezTo>
                <a:cubicBezTo>
                  <a:pt x="4083627" y="543875"/>
                  <a:pt x="4083627" y="552577"/>
                  <a:pt x="4074855" y="543875"/>
                </a:cubicBezTo>
                <a:cubicBezTo>
                  <a:pt x="4083627" y="530822"/>
                  <a:pt x="4096786" y="543875"/>
                  <a:pt x="4105559" y="530822"/>
                </a:cubicBezTo>
                <a:cubicBezTo>
                  <a:pt x="4118717" y="535173"/>
                  <a:pt x="4109945" y="509067"/>
                  <a:pt x="4131877" y="513418"/>
                </a:cubicBezTo>
                <a:cubicBezTo>
                  <a:pt x="4131877" y="513418"/>
                  <a:pt x="4123104" y="517769"/>
                  <a:pt x="4131877" y="517769"/>
                </a:cubicBezTo>
                <a:cubicBezTo>
                  <a:pt x="4149421" y="526471"/>
                  <a:pt x="4153808" y="491663"/>
                  <a:pt x="4175739" y="504716"/>
                </a:cubicBezTo>
                <a:cubicBezTo>
                  <a:pt x="4175739" y="509067"/>
                  <a:pt x="4171353" y="513418"/>
                  <a:pt x="4175739" y="513418"/>
                </a:cubicBezTo>
                <a:cubicBezTo>
                  <a:pt x="4175739" y="513418"/>
                  <a:pt x="4175739" y="513418"/>
                  <a:pt x="4184512" y="504716"/>
                </a:cubicBezTo>
                <a:cubicBezTo>
                  <a:pt x="4184512" y="509067"/>
                  <a:pt x="4180125" y="513418"/>
                  <a:pt x="4180125" y="517769"/>
                </a:cubicBezTo>
                <a:cubicBezTo>
                  <a:pt x="4193284" y="530822"/>
                  <a:pt x="4206443" y="517769"/>
                  <a:pt x="4223989" y="530822"/>
                </a:cubicBezTo>
                <a:cubicBezTo>
                  <a:pt x="4237147" y="526471"/>
                  <a:pt x="4245919" y="530822"/>
                  <a:pt x="4259079" y="530822"/>
                </a:cubicBezTo>
                <a:cubicBezTo>
                  <a:pt x="4232761" y="535173"/>
                  <a:pt x="4202057" y="539524"/>
                  <a:pt x="4175739" y="543875"/>
                </a:cubicBezTo>
                <a:cubicBezTo>
                  <a:pt x="4180125" y="556928"/>
                  <a:pt x="4193284" y="552577"/>
                  <a:pt x="4202057" y="556928"/>
                </a:cubicBezTo>
                <a:cubicBezTo>
                  <a:pt x="4215215" y="543875"/>
                  <a:pt x="4232761" y="565630"/>
                  <a:pt x="4245919" y="552577"/>
                </a:cubicBezTo>
                <a:cubicBezTo>
                  <a:pt x="4263465" y="561279"/>
                  <a:pt x="4281010" y="552577"/>
                  <a:pt x="4294169" y="548226"/>
                </a:cubicBezTo>
                <a:cubicBezTo>
                  <a:pt x="4316100" y="526471"/>
                  <a:pt x="4355577" y="543875"/>
                  <a:pt x="4359963" y="504716"/>
                </a:cubicBezTo>
                <a:cubicBezTo>
                  <a:pt x="4368735" y="509067"/>
                  <a:pt x="4373122" y="509067"/>
                  <a:pt x="4373122" y="517769"/>
                </a:cubicBezTo>
                <a:cubicBezTo>
                  <a:pt x="4355577" y="522120"/>
                  <a:pt x="4368735" y="548226"/>
                  <a:pt x="4373122" y="556928"/>
                </a:cubicBezTo>
                <a:cubicBezTo>
                  <a:pt x="4359963" y="561279"/>
                  <a:pt x="4351191" y="530822"/>
                  <a:pt x="4338031" y="556928"/>
                </a:cubicBezTo>
                <a:cubicBezTo>
                  <a:pt x="4351191" y="600438"/>
                  <a:pt x="4390667" y="543875"/>
                  <a:pt x="4395053" y="591736"/>
                </a:cubicBezTo>
                <a:cubicBezTo>
                  <a:pt x="4408212" y="604789"/>
                  <a:pt x="4416985" y="587385"/>
                  <a:pt x="4425757" y="591736"/>
                </a:cubicBezTo>
                <a:cubicBezTo>
                  <a:pt x="4425757" y="591736"/>
                  <a:pt x="4425757" y="591736"/>
                  <a:pt x="4434530" y="578683"/>
                </a:cubicBezTo>
                <a:cubicBezTo>
                  <a:pt x="4434530" y="578683"/>
                  <a:pt x="4434530" y="578683"/>
                  <a:pt x="4438916" y="583034"/>
                </a:cubicBezTo>
                <a:cubicBezTo>
                  <a:pt x="4416985" y="596087"/>
                  <a:pt x="4447689" y="600438"/>
                  <a:pt x="4443303" y="613491"/>
                </a:cubicBezTo>
                <a:cubicBezTo>
                  <a:pt x="4434530" y="630895"/>
                  <a:pt x="4390667" y="635246"/>
                  <a:pt x="4408212" y="665703"/>
                </a:cubicBezTo>
                <a:cubicBezTo>
                  <a:pt x="4416985" y="670054"/>
                  <a:pt x="4425757" y="678756"/>
                  <a:pt x="4430143" y="674405"/>
                </a:cubicBezTo>
                <a:cubicBezTo>
                  <a:pt x="4438916" y="678756"/>
                  <a:pt x="4452075" y="683107"/>
                  <a:pt x="4460847" y="683107"/>
                </a:cubicBezTo>
                <a:cubicBezTo>
                  <a:pt x="4460847" y="687458"/>
                  <a:pt x="4465233" y="687458"/>
                  <a:pt x="4469620" y="691809"/>
                </a:cubicBezTo>
                <a:cubicBezTo>
                  <a:pt x="4500324" y="665703"/>
                  <a:pt x="4526641" y="700511"/>
                  <a:pt x="4566118" y="691809"/>
                </a:cubicBezTo>
                <a:cubicBezTo>
                  <a:pt x="4566118" y="704862"/>
                  <a:pt x="4592436" y="709213"/>
                  <a:pt x="4583663" y="726618"/>
                </a:cubicBezTo>
                <a:cubicBezTo>
                  <a:pt x="4561732" y="765777"/>
                  <a:pt x="4447689" y="730969"/>
                  <a:pt x="4509097" y="796234"/>
                </a:cubicBezTo>
                <a:cubicBezTo>
                  <a:pt x="4487165" y="796234"/>
                  <a:pt x="4469620" y="835393"/>
                  <a:pt x="4443303" y="817989"/>
                </a:cubicBezTo>
                <a:cubicBezTo>
                  <a:pt x="4425757" y="817989"/>
                  <a:pt x="4412599" y="817989"/>
                  <a:pt x="4390667" y="813638"/>
                </a:cubicBezTo>
                <a:cubicBezTo>
                  <a:pt x="4386281" y="831042"/>
                  <a:pt x="4368735" y="826691"/>
                  <a:pt x="4359963" y="831042"/>
                </a:cubicBezTo>
                <a:cubicBezTo>
                  <a:pt x="4355577" y="826691"/>
                  <a:pt x="4351191" y="831042"/>
                  <a:pt x="4346804" y="835393"/>
                </a:cubicBezTo>
                <a:cubicBezTo>
                  <a:pt x="4338031" y="822340"/>
                  <a:pt x="4329259" y="844095"/>
                  <a:pt x="4324873" y="831042"/>
                </a:cubicBezTo>
                <a:cubicBezTo>
                  <a:pt x="4316100" y="844095"/>
                  <a:pt x="4302941" y="835393"/>
                  <a:pt x="4298555" y="848446"/>
                </a:cubicBezTo>
                <a:cubicBezTo>
                  <a:pt x="4298555" y="848446"/>
                  <a:pt x="4298555" y="848446"/>
                  <a:pt x="4294169" y="848446"/>
                </a:cubicBezTo>
                <a:cubicBezTo>
                  <a:pt x="4294169" y="844095"/>
                  <a:pt x="4298555" y="839744"/>
                  <a:pt x="4289783" y="831042"/>
                </a:cubicBezTo>
                <a:cubicBezTo>
                  <a:pt x="4281010" y="835393"/>
                  <a:pt x="4267851" y="831042"/>
                  <a:pt x="4263465" y="839744"/>
                </a:cubicBezTo>
                <a:cubicBezTo>
                  <a:pt x="4263465" y="839744"/>
                  <a:pt x="4263465" y="839744"/>
                  <a:pt x="4272237" y="848446"/>
                </a:cubicBezTo>
                <a:cubicBezTo>
                  <a:pt x="4272237" y="848446"/>
                  <a:pt x="4272237" y="848446"/>
                  <a:pt x="4254692" y="852797"/>
                </a:cubicBezTo>
                <a:cubicBezTo>
                  <a:pt x="4259079" y="844095"/>
                  <a:pt x="4263465" y="831042"/>
                  <a:pt x="4250306" y="831042"/>
                </a:cubicBezTo>
                <a:cubicBezTo>
                  <a:pt x="4237147" y="831042"/>
                  <a:pt x="4219602" y="831042"/>
                  <a:pt x="4210829" y="844095"/>
                </a:cubicBezTo>
                <a:cubicBezTo>
                  <a:pt x="4215215" y="848446"/>
                  <a:pt x="4223989" y="848446"/>
                  <a:pt x="4232761" y="844095"/>
                </a:cubicBezTo>
                <a:cubicBezTo>
                  <a:pt x="4232761" y="852797"/>
                  <a:pt x="4232761" y="865850"/>
                  <a:pt x="4245919" y="865850"/>
                </a:cubicBezTo>
                <a:cubicBezTo>
                  <a:pt x="4245919" y="865850"/>
                  <a:pt x="4245919" y="865850"/>
                  <a:pt x="4250306" y="861499"/>
                </a:cubicBezTo>
                <a:cubicBezTo>
                  <a:pt x="4245919" y="870201"/>
                  <a:pt x="4241533" y="878903"/>
                  <a:pt x="4250306" y="883254"/>
                </a:cubicBezTo>
                <a:cubicBezTo>
                  <a:pt x="4281010" y="905009"/>
                  <a:pt x="4311714" y="900658"/>
                  <a:pt x="4342418" y="883254"/>
                </a:cubicBezTo>
                <a:cubicBezTo>
                  <a:pt x="4355577" y="896307"/>
                  <a:pt x="4377508" y="905009"/>
                  <a:pt x="4399439" y="900658"/>
                </a:cubicBezTo>
                <a:cubicBezTo>
                  <a:pt x="4381895" y="909360"/>
                  <a:pt x="4364349" y="918062"/>
                  <a:pt x="4373122" y="935466"/>
                </a:cubicBezTo>
                <a:cubicBezTo>
                  <a:pt x="4381895" y="965923"/>
                  <a:pt x="4416985" y="952870"/>
                  <a:pt x="4443303" y="961572"/>
                </a:cubicBezTo>
                <a:cubicBezTo>
                  <a:pt x="4443303" y="944168"/>
                  <a:pt x="4460847" y="948519"/>
                  <a:pt x="4469620" y="939817"/>
                </a:cubicBezTo>
                <a:cubicBezTo>
                  <a:pt x="4469620" y="944168"/>
                  <a:pt x="4469620" y="948519"/>
                  <a:pt x="4474007" y="948519"/>
                </a:cubicBezTo>
                <a:cubicBezTo>
                  <a:pt x="4491551" y="922413"/>
                  <a:pt x="4495937" y="965923"/>
                  <a:pt x="4517869" y="952870"/>
                </a:cubicBezTo>
                <a:cubicBezTo>
                  <a:pt x="4535414" y="987678"/>
                  <a:pt x="4557345" y="1013784"/>
                  <a:pt x="4570505" y="1048592"/>
                </a:cubicBezTo>
                <a:cubicBezTo>
                  <a:pt x="4561732" y="1061645"/>
                  <a:pt x="4566118" y="1074698"/>
                  <a:pt x="4570505" y="1083400"/>
                </a:cubicBezTo>
                <a:cubicBezTo>
                  <a:pt x="4605595" y="1087751"/>
                  <a:pt x="4588049" y="1126910"/>
                  <a:pt x="4614367" y="1144314"/>
                </a:cubicBezTo>
                <a:cubicBezTo>
                  <a:pt x="4618753" y="1135612"/>
                  <a:pt x="4627526" y="1135612"/>
                  <a:pt x="4631913" y="1144314"/>
                </a:cubicBezTo>
                <a:cubicBezTo>
                  <a:pt x="4645071" y="1157367"/>
                  <a:pt x="4636299" y="1174771"/>
                  <a:pt x="4627526" y="1187824"/>
                </a:cubicBezTo>
                <a:cubicBezTo>
                  <a:pt x="4667003" y="1183473"/>
                  <a:pt x="4653844" y="1226983"/>
                  <a:pt x="4658230" y="1248738"/>
                </a:cubicBezTo>
                <a:cubicBezTo>
                  <a:pt x="4662617" y="1261791"/>
                  <a:pt x="4671389" y="1274844"/>
                  <a:pt x="4667003" y="1292248"/>
                </a:cubicBezTo>
                <a:cubicBezTo>
                  <a:pt x="4662617" y="1305301"/>
                  <a:pt x="4645071" y="1287897"/>
                  <a:pt x="4645071" y="1300950"/>
                </a:cubicBezTo>
                <a:cubicBezTo>
                  <a:pt x="4645071" y="1300950"/>
                  <a:pt x="4645071" y="1300950"/>
                  <a:pt x="4649457" y="1314003"/>
                </a:cubicBezTo>
                <a:cubicBezTo>
                  <a:pt x="4618753" y="1335758"/>
                  <a:pt x="4570505" y="1322705"/>
                  <a:pt x="4566118" y="1366215"/>
                </a:cubicBezTo>
                <a:cubicBezTo>
                  <a:pt x="4557345" y="1366215"/>
                  <a:pt x="4552959" y="1361864"/>
                  <a:pt x="4548573" y="1366215"/>
                </a:cubicBezTo>
                <a:cubicBezTo>
                  <a:pt x="4557345" y="1379268"/>
                  <a:pt x="4557345" y="1409725"/>
                  <a:pt x="4557345" y="1422778"/>
                </a:cubicBezTo>
                <a:cubicBezTo>
                  <a:pt x="4539801" y="1431480"/>
                  <a:pt x="4544187" y="1448884"/>
                  <a:pt x="4531028" y="1457586"/>
                </a:cubicBezTo>
                <a:cubicBezTo>
                  <a:pt x="4535414" y="1461937"/>
                  <a:pt x="4535414" y="1466288"/>
                  <a:pt x="4535414" y="1470639"/>
                </a:cubicBezTo>
                <a:cubicBezTo>
                  <a:pt x="4531028" y="1474990"/>
                  <a:pt x="4522255" y="1474990"/>
                  <a:pt x="4517869" y="1483692"/>
                </a:cubicBezTo>
                <a:cubicBezTo>
                  <a:pt x="4517869" y="1496745"/>
                  <a:pt x="4539801" y="1492394"/>
                  <a:pt x="4531028" y="1505447"/>
                </a:cubicBezTo>
                <a:cubicBezTo>
                  <a:pt x="4504710" y="1518500"/>
                  <a:pt x="4482779" y="1522851"/>
                  <a:pt x="4460847" y="1531553"/>
                </a:cubicBezTo>
                <a:cubicBezTo>
                  <a:pt x="4474007" y="1535904"/>
                  <a:pt x="4465233" y="1548957"/>
                  <a:pt x="4460847" y="1557659"/>
                </a:cubicBezTo>
                <a:cubicBezTo>
                  <a:pt x="4434530" y="1553308"/>
                  <a:pt x="4438916" y="1592468"/>
                  <a:pt x="4408212" y="1588117"/>
                </a:cubicBezTo>
                <a:cubicBezTo>
                  <a:pt x="4399439" y="1570712"/>
                  <a:pt x="4377508" y="1575064"/>
                  <a:pt x="4368735" y="1557659"/>
                </a:cubicBezTo>
                <a:cubicBezTo>
                  <a:pt x="4359963" y="1562010"/>
                  <a:pt x="4364349" y="1562010"/>
                  <a:pt x="4368735" y="1566361"/>
                </a:cubicBezTo>
                <a:cubicBezTo>
                  <a:pt x="4338031" y="1592468"/>
                  <a:pt x="4381895" y="1614223"/>
                  <a:pt x="4351191" y="1635978"/>
                </a:cubicBezTo>
                <a:cubicBezTo>
                  <a:pt x="4351191" y="1640329"/>
                  <a:pt x="4355577" y="1635978"/>
                  <a:pt x="4359963" y="1635978"/>
                </a:cubicBezTo>
                <a:cubicBezTo>
                  <a:pt x="4359963" y="1635978"/>
                  <a:pt x="4359963" y="1635978"/>
                  <a:pt x="4355577" y="1649031"/>
                </a:cubicBezTo>
                <a:cubicBezTo>
                  <a:pt x="4381895" y="1653382"/>
                  <a:pt x="4381895" y="1662084"/>
                  <a:pt x="4403826" y="1670786"/>
                </a:cubicBezTo>
                <a:cubicBezTo>
                  <a:pt x="4399439" y="1683839"/>
                  <a:pt x="4386281" y="1705594"/>
                  <a:pt x="4403826" y="1714296"/>
                </a:cubicBezTo>
                <a:cubicBezTo>
                  <a:pt x="4443303" y="1718647"/>
                  <a:pt x="4482779" y="1696892"/>
                  <a:pt x="4495937" y="1744753"/>
                </a:cubicBezTo>
                <a:cubicBezTo>
                  <a:pt x="4500324" y="1744753"/>
                  <a:pt x="4504710" y="1749104"/>
                  <a:pt x="4509097" y="1753455"/>
                </a:cubicBezTo>
                <a:cubicBezTo>
                  <a:pt x="4504710" y="1762157"/>
                  <a:pt x="4500324" y="1770859"/>
                  <a:pt x="4500324" y="1779561"/>
                </a:cubicBezTo>
                <a:cubicBezTo>
                  <a:pt x="4517869" y="1775210"/>
                  <a:pt x="4513483" y="1805667"/>
                  <a:pt x="4531028" y="1796965"/>
                </a:cubicBezTo>
                <a:cubicBezTo>
                  <a:pt x="4544187" y="1801316"/>
                  <a:pt x="4548573" y="1814369"/>
                  <a:pt x="4557345" y="1823071"/>
                </a:cubicBezTo>
                <a:cubicBezTo>
                  <a:pt x="4544187" y="1831773"/>
                  <a:pt x="4531028" y="1849177"/>
                  <a:pt x="4548573" y="1862230"/>
                </a:cubicBezTo>
                <a:cubicBezTo>
                  <a:pt x="4539801" y="1870932"/>
                  <a:pt x="4552959" y="1879634"/>
                  <a:pt x="4557345" y="1888336"/>
                </a:cubicBezTo>
                <a:cubicBezTo>
                  <a:pt x="4557345" y="1888336"/>
                  <a:pt x="4557345" y="1888336"/>
                  <a:pt x="4561732" y="1883985"/>
                </a:cubicBezTo>
                <a:cubicBezTo>
                  <a:pt x="4570505" y="1888336"/>
                  <a:pt x="4566118" y="1897038"/>
                  <a:pt x="4566118" y="1901389"/>
                </a:cubicBezTo>
                <a:cubicBezTo>
                  <a:pt x="4544187" y="1897038"/>
                  <a:pt x="4552959" y="1923144"/>
                  <a:pt x="4544187" y="1927495"/>
                </a:cubicBezTo>
                <a:cubicBezTo>
                  <a:pt x="4557345" y="1940548"/>
                  <a:pt x="4557345" y="1914442"/>
                  <a:pt x="4574891" y="1927495"/>
                </a:cubicBezTo>
                <a:cubicBezTo>
                  <a:pt x="4574891" y="1962303"/>
                  <a:pt x="4609981" y="1949250"/>
                  <a:pt x="4618753" y="1975356"/>
                </a:cubicBezTo>
                <a:cubicBezTo>
                  <a:pt x="4627526" y="1979707"/>
                  <a:pt x="4645071" y="1975356"/>
                  <a:pt x="4658230" y="1979707"/>
                </a:cubicBezTo>
                <a:cubicBezTo>
                  <a:pt x="4658230" y="1979707"/>
                  <a:pt x="4658230" y="1979707"/>
                  <a:pt x="4662617" y="1979707"/>
                </a:cubicBezTo>
                <a:cubicBezTo>
                  <a:pt x="4675775" y="1979707"/>
                  <a:pt x="4688934" y="1979707"/>
                  <a:pt x="4693321" y="1992760"/>
                </a:cubicBezTo>
                <a:cubicBezTo>
                  <a:pt x="4693321" y="2010164"/>
                  <a:pt x="4693321" y="2018866"/>
                  <a:pt x="4693321" y="2036270"/>
                </a:cubicBezTo>
                <a:cubicBezTo>
                  <a:pt x="4706479" y="2036270"/>
                  <a:pt x="4702093" y="2053674"/>
                  <a:pt x="4706479" y="2058025"/>
                </a:cubicBezTo>
                <a:cubicBezTo>
                  <a:pt x="4706479" y="2071078"/>
                  <a:pt x="4706479" y="2088482"/>
                  <a:pt x="4719638" y="2105886"/>
                </a:cubicBezTo>
                <a:cubicBezTo>
                  <a:pt x="4710865" y="2118939"/>
                  <a:pt x="4688934" y="2118939"/>
                  <a:pt x="4684548" y="2136343"/>
                </a:cubicBezTo>
                <a:cubicBezTo>
                  <a:pt x="4684548" y="2136343"/>
                  <a:pt x="4684548" y="2136343"/>
                  <a:pt x="4680161" y="2136343"/>
                </a:cubicBezTo>
                <a:cubicBezTo>
                  <a:pt x="4680161" y="2123290"/>
                  <a:pt x="4671389" y="2123290"/>
                  <a:pt x="4667003" y="2123290"/>
                </a:cubicBezTo>
                <a:cubicBezTo>
                  <a:pt x="4667003" y="2123290"/>
                  <a:pt x="4667003" y="2123290"/>
                  <a:pt x="4649457" y="2127641"/>
                </a:cubicBezTo>
                <a:cubicBezTo>
                  <a:pt x="4653844" y="2123290"/>
                  <a:pt x="4649457" y="2123290"/>
                  <a:pt x="4649457" y="2123290"/>
                </a:cubicBezTo>
                <a:cubicBezTo>
                  <a:pt x="4649457" y="2123290"/>
                  <a:pt x="4649457" y="2123290"/>
                  <a:pt x="4631913" y="2140694"/>
                </a:cubicBezTo>
                <a:cubicBezTo>
                  <a:pt x="4640685" y="2149396"/>
                  <a:pt x="4627526" y="2162449"/>
                  <a:pt x="4623140" y="2171151"/>
                </a:cubicBezTo>
                <a:cubicBezTo>
                  <a:pt x="4645071" y="2197257"/>
                  <a:pt x="4605595" y="2227714"/>
                  <a:pt x="4636299" y="2249469"/>
                </a:cubicBezTo>
                <a:cubicBezTo>
                  <a:pt x="4627526" y="2258171"/>
                  <a:pt x="4609981" y="2262522"/>
                  <a:pt x="4609981" y="2275575"/>
                </a:cubicBezTo>
                <a:cubicBezTo>
                  <a:pt x="4596822" y="2271224"/>
                  <a:pt x="4592436" y="2279926"/>
                  <a:pt x="4583663" y="2271224"/>
                </a:cubicBezTo>
                <a:cubicBezTo>
                  <a:pt x="4579277" y="2292979"/>
                  <a:pt x="4552959" y="2306032"/>
                  <a:pt x="4557345" y="2327787"/>
                </a:cubicBezTo>
                <a:cubicBezTo>
                  <a:pt x="4561732" y="2323436"/>
                  <a:pt x="4574891" y="2319085"/>
                  <a:pt x="4574891" y="2327787"/>
                </a:cubicBezTo>
                <a:cubicBezTo>
                  <a:pt x="4583663" y="2358244"/>
                  <a:pt x="4544187" y="2340840"/>
                  <a:pt x="4552959" y="2362595"/>
                </a:cubicBezTo>
                <a:cubicBezTo>
                  <a:pt x="4544187" y="2362595"/>
                  <a:pt x="4539801" y="2358244"/>
                  <a:pt x="4535414" y="2366946"/>
                </a:cubicBezTo>
                <a:cubicBezTo>
                  <a:pt x="4544187" y="2384350"/>
                  <a:pt x="4570505" y="2388701"/>
                  <a:pt x="4566118" y="2414807"/>
                </a:cubicBezTo>
                <a:cubicBezTo>
                  <a:pt x="4539801" y="2423509"/>
                  <a:pt x="4531028" y="2458317"/>
                  <a:pt x="4500324" y="2449615"/>
                </a:cubicBezTo>
                <a:cubicBezTo>
                  <a:pt x="4474007" y="2471370"/>
                  <a:pt x="4513483" y="2484423"/>
                  <a:pt x="4500324" y="2506178"/>
                </a:cubicBezTo>
                <a:cubicBezTo>
                  <a:pt x="4526641" y="2506178"/>
                  <a:pt x="4513483" y="2527933"/>
                  <a:pt x="4517869" y="2540986"/>
                </a:cubicBezTo>
                <a:cubicBezTo>
                  <a:pt x="4495937" y="2554039"/>
                  <a:pt x="4495937" y="2610602"/>
                  <a:pt x="4460847" y="2584496"/>
                </a:cubicBezTo>
                <a:cubicBezTo>
                  <a:pt x="4460847" y="2580145"/>
                  <a:pt x="4465233" y="2580145"/>
                  <a:pt x="4465233" y="2580145"/>
                </a:cubicBezTo>
                <a:cubicBezTo>
                  <a:pt x="4465233" y="2580145"/>
                  <a:pt x="4465233" y="2580145"/>
                  <a:pt x="4460847" y="2575794"/>
                </a:cubicBezTo>
                <a:cubicBezTo>
                  <a:pt x="4447689" y="2593198"/>
                  <a:pt x="4425757" y="2588847"/>
                  <a:pt x="4421371" y="2606251"/>
                </a:cubicBezTo>
                <a:cubicBezTo>
                  <a:pt x="4416985" y="2606251"/>
                  <a:pt x="4412599" y="2610602"/>
                  <a:pt x="4408212" y="2614953"/>
                </a:cubicBezTo>
                <a:cubicBezTo>
                  <a:pt x="4408212" y="2614953"/>
                  <a:pt x="4408212" y="2614953"/>
                  <a:pt x="4416985" y="2623656"/>
                </a:cubicBezTo>
                <a:cubicBezTo>
                  <a:pt x="4412599" y="2623656"/>
                  <a:pt x="4408212" y="2623656"/>
                  <a:pt x="4403826" y="2628007"/>
                </a:cubicBezTo>
                <a:cubicBezTo>
                  <a:pt x="4399439" y="2632358"/>
                  <a:pt x="4399439" y="2636709"/>
                  <a:pt x="4399439" y="2645411"/>
                </a:cubicBezTo>
                <a:cubicBezTo>
                  <a:pt x="4412599" y="2649762"/>
                  <a:pt x="4421371" y="2641060"/>
                  <a:pt x="4425757" y="2632358"/>
                </a:cubicBezTo>
                <a:cubicBezTo>
                  <a:pt x="4425757" y="2632358"/>
                  <a:pt x="4425757" y="2632358"/>
                  <a:pt x="4421371" y="2649762"/>
                </a:cubicBezTo>
                <a:cubicBezTo>
                  <a:pt x="4412599" y="2649762"/>
                  <a:pt x="4412599" y="2645411"/>
                  <a:pt x="4408212" y="2654113"/>
                </a:cubicBezTo>
                <a:cubicBezTo>
                  <a:pt x="4412599" y="2667166"/>
                  <a:pt x="4421371" y="2680219"/>
                  <a:pt x="4438916" y="2675868"/>
                </a:cubicBezTo>
                <a:cubicBezTo>
                  <a:pt x="4452075" y="2671517"/>
                  <a:pt x="4469620" y="2654113"/>
                  <a:pt x="4482779" y="2662815"/>
                </a:cubicBezTo>
                <a:cubicBezTo>
                  <a:pt x="4482779" y="2662815"/>
                  <a:pt x="4482779" y="2662815"/>
                  <a:pt x="4487165" y="2671517"/>
                </a:cubicBezTo>
                <a:cubicBezTo>
                  <a:pt x="4491551" y="2662815"/>
                  <a:pt x="4500324" y="2654113"/>
                  <a:pt x="4509097" y="2649762"/>
                </a:cubicBezTo>
                <a:cubicBezTo>
                  <a:pt x="4509097" y="2649762"/>
                  <a:pt x="4509097" y="2649762"/>
                  <a:pt x="4517869" y="2649762"/>
                </a:cubicBezTo>
                <a:cubicBezTo>
                  <a:pt x="4517869" y="2667166"/>
                  <a:pt x="4509097" y="2680219"/>
                  <a:pt x="4509097" y="2693272"/>
                </a:cubicBezTo>
                <a:cubicBezTo>
                  <a:pt x="4500324" y="2697623"/>
                  <a:pt x="4491551" y="2701974"/>
                  <a:pt x="4478393" y="2701974"/>
                </a:cubicBezTo>
                <a:cubicBezTo>
                  <a:pt x="4474007" y="2693272"/>
                  <a:pt x="4465233" y="2688921"/>
                  <a:pt x="4456461" y="2697623"/>
                </a:cubicBezTo>
                <a:cubicBezTo>
                  <a:pt x="4447689" y="2710676"/>
                  <a:pt x="4425757" y="2710676"/>
                  <a:pt x="4416985" y="2710676"/>
                </a:cubicBezTo>
                <a:cubicBezTo>
                  <a:pt x="4408212" y="2710676"/>
                  <a:pt x="4412599" y="2693272"/>
                  <a:pt x="4395053" y="2697623"/>
                </a:cubicBezTo>
                <a:cubicBezTo>
                  <a:pt x="4377508" y="2697623"/>
                  <a:pt x="4368735" y="2697623"/>
                  <a:pt x="4351191" y="2706325"/>
                </a:cubicBezTo>
                <a:cubicBezTo>
                  <a:pt x="4355577" y="2732431"/>
                  <a:pt x="4329259" y="2710676"/>
                  <a:pt x="4324873" y="2723729"/>
                </a:cubicBezTo>
                <a:cubicBezTo>
                  <a:pt x="4302941" y="2719378"/>
                  <a:pt x="4311714" y="2736782"/>
                  <a:pt x="4307327" y="2749835"/>
                </a:cubicBezTo>
                <a:cubicBezTo>
                  <a:pt x="4307327" y="2749835"/>
                  <a:pt x="4307327" y="2749835"/>
                  <a:pt x="4281010" y="2767239"/>
                </a:cubicBezTo>
                <a:cubicBezTo>
                  <a:pt x="4294169" y="2771590"/>
                  <a:pt x="4307327" y="2793345"/>
                  <a:pt x="4324873" y="2784643"/>
                </a:cubicBezTo>
                <a:cubicBezTo>
                  <a:pt x="4333645" y="2767239"/>
                  <a:pt x="4338031" y="2745484"/>
                  <a:pt x="4355577" y="2728080"/>
                </a:cubicBezTo>
                <a:cubicBezTo>
                  <a:pt x="4381895" y="2723729"/>
                  <a:pt x="4359963" y="2758537"/>
                  <a:pt x="4381895" y="2762888"/>
                </a:cubicBezTo>
                <a:cubicBezTo>
                  <a:pt x="4399439" y="2758537"/>
                  <a:pt x="4412599" y="2736782"/>
                  <a:pt x="4425757" y="2749835"/>
                </a:cubicBezTo>
                <a:cubicBezTo>
                  <a:pt x="4425757" y="2767239"/>
                  <a:pt x="4408212" y="2762888"/>
                  <a:pt x="4403826" y="2775941"/>
                </a:cubicBezTo>
                <a:cubicBezTo>
                  <a:pt x="4412599" y="2780292"/>
                  <a:pt x="4421371" y="2788994"/>
                  <a:pt x="4430143" y="2788994"/>
                </a:cubicBezTo>
                <a:cubicBezTo>
                  <a:pt x="4438916" y="2780292"/>
                  <a:pt x="4416985" y="2767239"/>
                  <a:pt x="4434530" y="2758537"/>
                </a:cubicBezTo>
                <a:cubicBezTo>
                  <a:pt x="4438916" y="2745484"/>
                  <a:pt x="4452075" y="2758537"/>
                  <a:pt x="4460847" y="2754186"/>
                </a:cubicBezTo>
                <a:cubicBezTo>
                  <a:pt x="4469620" y="2762888"/>
                  <a:pt x="4465233" y="2771590"/>
                  <a:pt x="4474007" y="2780292"/>
                </a:cubicBezTo>
                <a:cubicBezTo>
                  <a:pt x="4474007" y="2775941"/>
                  <a:pt x="4478393" y="2771590"/>
                  <a:pt x="4482779" y="2767239"/>
                </a:cubicBezTo>
                <a:cubicBezTo>
                  <a:pt x="4487165" y="2767239"/>
                  <a:pt x="4487165" y="2771590"/>
                  <a:pt x="4495937" y="2775941"/>
                </a:cubicBezTo>
                <a:cubicBezTo>
                  <a:pt x="4500324" y="2797696"/>
                  <a:pt x="4478393" y="2810749"/>
                  <a:pt x="4460847" y="2806398"/>
                </a:cubicBezTo>
                <a:cubicBezTo>
                  <a:pt x="4452075" y="2797696"/>
                  <a:pt x="4438916" y="2806398"/>
                  <a:pt x="4430143" y="2810749"/>
                </a:cubicBezTo>
                <a:cubicBezTo>
                  <a:pt x="4430143" y="2819451"/>
                  <a:pt x="4416985" y="2810749"/>
                  <a:pt x="4408212" y="2815100"/>
                </a:cubicBezTo>
                <a:cubicBezTo>
                  <a:pt x="4408212" y="2815100"/>
                  <a:pt x="4408212" y="2815100"/>
                  <a:pt x="4408212" y="2832504"/>
                </a:cubicBezTo>
                <a:cubicBezTo>
                  <a:pt x="4390667" y="2828153"/>
                  <a:pt x="4355577" y="2841206"/>
                  <a:pt x="4338031" y="2819451"/>
                </a:cubicBezTo>
                <a:cubicBezTo>
                  <a:pt x="4333645" y="2823802"/>
                  <a:pt x="4324873" y="2832504"/>
                  <a:pt x="4316100" y="2832504"/>
                </a:cubicBezTo>
                <a:cubicBezTo>
                  <a:pt x="4320487" y="2823802"/>
                  <a:pt x="4307327" y="2819451"/>
                  <a:pt x="4302941" y="2819451"/>
                </a:cubicBezTo>
                <a:cubicBezTo>
                  <a:pt x="4302941" y="2819451"/>
                  <a:pt x="4302941" y="2819451"/>
                  <a:pt x="4294169" y="2823802"/>
                </a:cubicBezTo>
                <a:cubicBezTo>
                  <a:pt x="4294169" y="2854259"/>
                  <a:pt x="4329259" y="2828153"/>
                  <a:pt x="4346804" y="2854259"/>
                </a:cubicBezTo>
                <a:cubicBezTo>
                  <a:pt x="4364349" y="2845557"/>
                  <a:pt x="4359963" y="2876014"/>
                  <a:pt x="4377508" y="2876014"/>
                </a:cubicBezTo>
                <a:cubicBezTo>
                  <a:pt x="4368735" y="2884716"/>
                  <a:pt x="4368735" y="2893418"/>
                  <a:pt x="4373122" y="2906471"/>
                </a:cubicBezTo>
                <a:cubicBezTo>
                  <a:pt x="4377508" y="2915173"/>
                  <a:pt x="4395053" y="2902120"/>
                  <a:pt x="4395053" y="2915173"/>
                </a:cubicBezTo>
                <a:cubicBezTo>
                  <a:pt x="4412599" y="2906471"/>
                  <a:pt x="4416985" y="2889067"/>
                  <a:pt x="4438916" y="2893418"/>
                </a:cubicBezTo>
                <a:cubicBezTo>
                  <a:pt x="4452075" y="2902120"/>
                  <a:pt x="4443303" y="2910822"/>
                  <a:pt x="4443303" y="2919524"/>
                </a:cubicBezTo>
                <a:cubicBezTo>
                  <a:pt x="4443303" y="2919524"/>
                  <a:pt x="4438916" y="2919524"/>
                  <a:pt x="4438916" y="2923875"/>
                </a:cubicBezTo>
                <a:cubicBezTo>
                  <a:pt x="4447689" y="2932577"/>
                  <a:pt x="4456461" y="2910822"/>
                  <a:pt x="4460847" y="2928226"/>
                </a:cubicBezTo>
                <a:cubicBezTo>
                  <a:pt x="4456461" y="2941279"/>
                  <a:pt x="4434530" y="2945630"/>
                  <a:pt x="4447689" y="2958683"/>
                </a:cubicBezTo>
                <a:cubicBezTo>
                  <a:pt x="4447689" y="2958683"/>
                  <a:pt x="4447689" y="2958683"/>
                  <a:pt x="4460847" y="2954332"/>
                </a:cubicBezTo>
                <a:cubicBezTo>
                  <a:pt x="4465233" y="2958683"/>
                  <a:pt x="4469620" y="2967385"/>
                  <a:pt x="4474007" y="2967385"/>
                </a:cubicBezTo>
                <a:cubicBezTo>
                  <a:pt x="4474007" y="2967385"/>
                  <a:pt x="4474007" y="2967385"/>
                  <a:pt x="4482779" y="2967385"/>
                </a:cubicBezTo>
                <a:cubicBezTo>
                  <a:pt x="4474007" y="2971736"/>
                  <a:pt x="4478393" y="2980438"/>
                  <a:pt x="4478393" y="2984789"/>
                </a:cubicBezTo>
                <a:cubicBezTo>
                  <a:pt x="4456461" y="2971736"/>
                  <a:pt x="4443303" y="3023948"/>
                  <a:pt x="4430143" y="2984789"/>
                </a:cubicBezTo>
                <a:cubicBezTo>
                  <a:pt x="4416985" y="2984789"/>
                  <a:pt x="4412599" y="3002193"/>
                  <a:pt x="4403826" y="3006544"/>
                </a:cubicBezTo>
                <a:cubicBezTo>
                  <a:pt x="4425757" y="3002193"/>
                  <a:pt x="4421371" y="3028299"/>
                  <a:pt x="4430143" y="3037001"/>
                </a:cubicBezTo>
                <a:cubicBezTo>
                  <a:pt x="4421371" y="3037001"/>
                  <a:pt x="4412599" y="3050054"/>
                  <a:pt x="4403826" y="3041352"/>
                </a:cubicBezTo>
                <a:cubicBezTo>
                  <a:pt x="4408212" y="3028299"/>
                  <a:pt x="4395053" y="3015246"/>
                  <a:pt x="4381895" y="3010895"/>
                </a:cubicBezTo>
                <a:cubicBezTo>
                  <a:pt x="4368735" y="3010895"/>
                  <a:pt x="4351191" y="3006544"/>
                  <a:pt x="4346804" y="3023948"/>
                </a:cubicBezTo>
                <a:cubicBezTo>
                  <a:pt x="4338031" y="3023948"/>
                  <a:pt x="4338031" y="2993491"/>
                  <a:pt x="4324873" y="2997842"/>
                </a:cubicBezTo>
                <a:cubicBezTo>
                  <a:pt x="4320487" y="2989140"/>
                  <a:pt x="4324873" y="2976087"/>
                  <a:pt x="4311714" y="2971736"/>
                </a:cubicBezTo>
                <a:cubicBezTo>
                  <a:pt x="4302941" y="2984789"/>
                  <a:pt x="4285396" y="2980438"/>
                  <a:pt x="4285396" y="2993491"/>
                </a:cubicBezTo>
                <a:cubicBezTo>
                  <a:pt x="4285396" y="2993491"/>
                  <a:pt x="4285396" y="2993491"/>
                  <a:pt x="4285396" y="2997842"/>
                </a:cubicBezTo>
                <a:cubicBezTo>
                  <a:pt x="4285396" y="2997842"/>
                  <a:pt x="4281010" y="2997842"/>
                  <a:pt x="4276623" y="2997842"/>
                </a:cubicBezTo>
                <a:cubicBezTo>
                  <a:pt x="4276623" y="2997842"/>
                  <a:pt x="4276623" y="2997842"/>
                  <a:pt x="4276623" y="2993491"/>
                </a:cubicBezTo>
                <a:cubicBezTo>
                  <a:pt x="4276623" y="2997842"/>
                  <a:pt x="4281010" y="2997842"/>
                  <a:pt x="4281010" y="2993491"/>
                </a:cubicBezTo>
                <a:cubicBezTo>
                  <a:pt x="4302941" y="2967385"/>
                  <a:pt x="4245919" y="2963034"/>
                  <a:pt x="4276623" y="2945630"/>
                </a:cubicBezTo>
                <a:cubicBezTo>
                  <a:pt x="4263465" y="2945630"/>
                  <a:pt x="4250306" y="2949981"/>
                  <a:pt x="4254692" y="2967385"/>
                </a:cubicBezTo>
                <a:cubicBezTo>
                  <a:pt x="4254692" y="2967385"/>
                  <a:pt x="4254692" y="2967385"/>
                  <a:pt x="4254692" y="2971736"/>
                </a:cubicBezTo>
                <a:cubicBezTo>
                  <a:pt x="4250306" y="2971736"/>
                  <a:pt x="4237147" y="2971736"/>
                  <a:pt x="4241533" y="2963034"/>
                </a:cubicBezTo>
                <a:cubicBezTo>
                  <a:pt x="4237147" y="2958683"/>
                  <a:pt x="4237147" y="2958683"/>
                  <a:pt x="4232761" y="2963034"/>
                </a:cubicBezTo>
                <a:cubicBezTo>
                  <a:pt x="4232761" y="2963034"/>
                  <a:pt x="4232761" y="2963034"/>
                  <a:pt x="4237147" y="2976087"/>
                </a:cubicBezTo>
                <a:cubicBezTo>
                  <a:pt x="4237147" y="2976087"/>
                  <a:pt x="4237147" y="2976087"/>
                  <a:pt x="4206443" y="2980438"/>
                </a:cubicBezTo>
                <a:cubicBezTo>
                  <a:pt x="4210829" y="2971736"/>
                  <a:pt x="4228375" y="2967385"/>
                  <a:pt x="4223989" y="2954332"/>
                </a:cubicBezTo>
                <a:cubicBezTo>
                  <a:pt x="4228375" y="2949981"/>
                  <a:pt x="4228375" y="2971736"/>
                  <a:pt x="4237147" y="2958683"/>
                </a:cubicBezTo>
                <a:cubicBezTo>
                  <a:pt x="4232761" y="2945630"/>
                  <a:pt x="4215215" y="2936928"/>
                  <a:pt x="4202057" y="2945630"/>
                </a:cubicBezTo>
                <a:cubicBezTo>
                  <a:pt x="4197671" y="2954332"/>
                  <a:pt x="4197671" y="2958683"/>
                  <a:pt x="4193284" y="2963034"/>
                </a:cubicBezTo>
                <a:cubicBezTo>
                  <a:pt x="4193284" y="2963034"/>
                  <a:pt x="4193284" y="2963034"/>
                  <a:pt x="4188898" y="2954332"/>
                </a:cubicBezTo>
                <a:cubicBezTo>
                  <a:pt x="4188898" y="2954332"/>
                  <a:pt x="4188898" y="2954332"/>
                  <a:pt x="4180125" y="2958683"/>
                </a:cubicBezTo>
                <a:cubicBezTo>
                  <a:pt x="4171353" y="2945630"/>
                  <a:pt x="4188898" y="2932577"/>
                  <a:pt x="4188898" y="2919524"/>
                </a:cubicBezTo>
                <a:cubicBezTo>
                  <a:pt x="4206443" y="2906471"/>
                  <a:pt x="4228375" y="2919524"/>
                  <a:pt x="4245919" y="2923875"/>
                </a:cubicBezTo>
                <a:cubicBezTo>
                  <a:pt x="4241533" y="2906471"/>
                  <a:pt x="4302941" y="2880365"/>
                  <a:pt x="4259079" y="2867312"/>
                </a:cubicBezTo>
                <a:cubicBezTo>
                  <a:pt x="4237147" y="2876014"/>
                  <a:pt x="4267851" y="2906471"/>
                  <a:pt x="4237147" y="2897769"/>
                </a:cubicBezTo>
                <a:cubicBezTo>
                  <a:pt x="4228375" y="2897769"/>
                  <a:pt x="4232761" y="2889067"/>
                  <a:pt x="4232761" y="2884716"/>
                </a:cubicBezTo>
                <a:cubicBezTo>
                  <a:pt x="4237147" y="2880365"/>
                  <a:pt x="4245919" y="2880365"/>
                  <a:pt x="4245919" y="2871663"/>
                </a:cubicBezTo>
                <a:cubicBezTo>
                  <a:pt x="4245919" y="2871663"/>
                  <a:pt x="4245919" y="2871663"/>
                  <a:pt x="4250306" y="2858610"/>
                </a:cubicBezTo>
                <a:cubicBezTo>
                  <a:pt x="4232761" y="2841206"/>
                  <a:pt x="4215215" y="2880365"/>
                  <a:pt x="4202057" y="2854259"/>
                </a:cubicBezTo>
                <a:cubicBezTo>
                  <a:pt x="4202057" y="2854259"/>
                  <a:pt x="4202057" y="2854259"/>
                  <a:pt x="4149421" y="2858610"/>
                </a:cubicBezTo>
                <a:cubicBezTo>
                  <a:pt x="4136263" y="2832504"/>
                  <a:pt x="4171353" y="2841206"/>
                  <a:pt x="4184512" y="2832504"/>
                </a:cubicBezTo>
                <a:cubicBezTo>
                  <a:pt x="4215215" y="2815100"/>
                  <a:pt x="4241533" y="2867312"/>
                  <a:pt x="4272237" y="2828153"/>
                </a:cubicBezTo>
                <a:cubicBezTo>
                  <a:pt x="4250306" y="2793345"/>
                  <a:pt x="4228375" y="2836855"/>
                  <a:pt x="4193284" y="2819451"/>
                </a:cubicBezTo>
                <a:cubicBezTo>
                  <a:pt x="4193284" y="2819451"/>
                  <a:pt x="4193284" y="2819451"/>
                  <a:pt x="4188898" y="2819451"/>
                </a:cubicBezTo>
                <a:cubicBezTo>
                  <a:pt x="4184512" y="2806398"/>
                  <a:pt x="4175739" y="2815100"/>
                  <a:pt x="4166967" y="2802047"/>
                </a:cubicBezTo>
                <a:cubicBezTo>
                  <a:pt x="4158194" y="2823802"/>
                  <a:pt x="4131877" y="2788994"/>
                  <a:pt x="4131877" y="2819451"/>
                </a:cubicBezTo>
                <a:cubicBezTo>
                  <a:pt x="4140649" y="2823802"/>
                  <a:pt x="4149421" y="2832504"/>
                  <a:pt x="4145035" y="2841206"/>
                </a:cubicBezTo>
                <a:cubicBezTo>
                  <a:pt x="4127490" y="2858610"/>
                  <a:pt x="4096786" y="2854259"/>
                  <a:pt x="4088013" y="2867312"/>
                </a:cubicBezTo>
                <a:cubicBezTo>
                  <a:pt x="4083627" y="2862961"/>
                  <a:pt x="4079241" y="2858610"/>
                  <a:pt x="4074855" y="2862961"/>
                </a:cubicBezTo>
                <a:cubicBezTo>
                  <a:pt x="4074855" y="2854259"/>
                  <a:pt x="4074855" y="2854259"/>
                  <a:pt x="4074855" y="2845557"/>
                </a:cubicBezTo>
                <a:cubicBezTo>
                  <a:pt x="4061696" y="2854259"/>
                  <a:pt x="4048537" y="2862961"/>
                  <a:pt x="4048537" y="2880365"/>
                </a:cubicBezTo>
                <a:cubicBezTo>
                  <a:pt x="4061696" y="2897769"/>
                  <a:pt x="4079241" y="2880365"/>
                  <a:pt x="4092400" y="2902120"/>
                </a:cubicBezTo>
                <a:cubicBezTo>
                  <a:pt x="4105559" y="2897769"/>
                  <a:pt x="4114331" y="2902120"/>
                  <a:pt x="4127490" y="2897769"/>
                </a:cubicBezTo>
                <a:cubicBezTo>
                  <a:pt x="4145035" y="2889067"/>
                  <a:pt x="4171353" y="2871663"/>
                  <a:pt x="4193284" y="2876014"/>
                </a:cubicBezTo>
                <a:cubicBezTo>
                  <a:pt x="4202057" y="2867312"/>
                  <a:pt x="4210829" y="2862961"/>
                  <a:pt x="4219602" y="2876014"/>
                </a:cubicBezTo>
                <a:cubicBezTo>
                  <a:pt x="4202057" y="2876014"/>
                  <a:pt x="4197671" y="2884716"/>
                  <a:pt x="4188898" y="2893418"/>
                </a:cubicBezTo>
                <a:cubicBezTo>
                  <a:pt x="4162580" y="2915173"/>
                  <a:pt x="4145035" y="2932577"/>
                  <a:pt x="4145035" y="2967385"/>
                </a:cubicBezTo>
                <a:cubicBezTo>
                  <a:pt x="4131877" y="2976087"/>
                  <a:pt x="4118717" y="3002193"/>
                  <a:pt x="4101173" y="3002193"/>
                </a:cubicBezTo>
                <a:cubicBezTo>
                  <a:pt x="4088013" y="2997842"/>
                  <a:pt x="4066082" y="2984789"/>
                  <a:pt x="4048537" y="2989140"/>
                </a:cubicBezTo>
                <a:cubicBezTo>
                  <a:pt x="4048537" y="2989140"/>
                  <a:pt x="4048537" y="2989140"/>
                  <a:pt x="4048537" y="2971736"/>
                </a:cubicBezTo>
                <a:cubicBezTo>
                  <a:pt x="4039765" y="2971736"/>
                  <a:pt x="4030992" y="2971736"/>
                  <a:pt x="4022219" y="2967385"/>
                </a:cubicBezTo>
                <a:cubicBezTo>
                  <a:pt x="4022219" y="2958683"/>
                  <a:pt x="4026606" y="2954332"/>
                  <a:pt x="4017833" y="2949981"/>
                </a:cubicBezTo>
                <a:cubicBezTo>
                  <a:pt x="4009061" y="2949981"/>
                  <a:pt x="4000288" y="2958683"/>
                  <a:pt x="3995902" y="2945630"/>
                </a:cubicBezTo>
                <a:cubicBezTo>
                  <a:pt x="3991515" y="2967385"/>
                  <a:pt x="3960811" y="2949981"/>
                  <a:pt x="3960811" y="2976087"/>
                </a:cubicBezTo>
                <a:cubicBezTo>
                  <a:pt x="3956425" y="2958683"/>
                  <a:pt x="3969584" y="2954332"/>
                  <a:pt x="3973970" y="2941279"/>
                </a:cubicBezTo>
                <a:cubicBezTo>
                  <a:pt x="3960811" y="2936928"/>
                  <a:pt x="3947653" y="2919524"/>
                  <a:pt x="3934494" y="2932577"/>
                </a:cubicBezTo>
                <a:cubicBezTo>
                  <a:pt x="3934494" y="2932577"/>
                  <a:pt x="3934494" y="2932577"/>
                  <a:pt x="3925721" y="2919524"/>
                </a:cubicBezTo>
                <a:cubicBezTo>
                  <a:pt x="3916949" y="2923875"/>
                  <a:pt x="3908176" y="2932577"/>
                  <a:pt x="3912562" y="2941279"/>
                </a:cubicBezTo>
                <a:cubicBezTo>
                  <a:pt x="3912562" y="2941279"/>
                  <a:pt x="3912562" y="2941279"/>
                  <a:pt x="3912562" y="2945630"/>
                </a:cubicBezTo>
                <a:cubicBezTo>
                  <a:pt x="3903790" y="2949981"/>
                  <a:pt x="3912562" y="2932577"/>
                  <a:pt x="3903790" y="2932577"/>
                </a:cubicBezTo>
                <a:cubicBezTo>
                  <a:pt x="3895017" y="2936928"/>
                  <a:pt x="3881859" y="2945630"/>
                  <a:pt x="3877472" y="2932577"/>
                </a:cubicBezTo>
                <a:cubicBezTo>
                  <a:pt x="3877472" y="2932577"/>
                  <a:pt x="3877472" y="2932577"/>
                  <a:pt x="3868699" y="2932577"/>
                </a:cubicBezTo>
                <a:cubicBezTo>
                  <a:pt x="3820451" y="2945630"/>
                  <a:pt x="3886245" y="2989140"/>
                  <a:pt x="3846768" y="3010895"/>
                </a:cubicBezTo>
                <a:cubicBezTo>
                  <a:pt x="3846768" y="3010895"/>
                  <a:pt x="3846768" y="3010895"/>
                  <a:pt x="3846768" y="3028299"/>
                </a:cubicBezTo>
                <a:cubicBezTo>
                  <a:pt x="3842382" y="3002193"/>
                  <a:pt x="3824837" y="3010895"/>
                  <a:pt x="3807291" y="3010895"/>
                </a:cubicBezTo>
                <a:cubicBezTo>
                  <a:pt x="3794133" y="3010895"/>
                  <a:pt x="3785360" y="3010895"/>
                  <a:pt x="3789747" y="3023948"/>
                </a:cubicBezTo>
                <a:cubicBezTo>
                  <a:pt x="3780974" y="3019597"/>
                  <a:pt x="3772201" y="3032650"/>
                  <a:pt x="3763429" y="3032650"/>
                </a:cubicBezTo>
                <a:cubicBezTo>
                  <a:pt x="3759043" y="3023948"/>
                  <a:pt x="3767815" y="3028299"/>
                  <a:pt x="3772201" y="3019597"/>
                </a:cubicBezTo>
                <a:cubicBezTo>
                  <a:pt x="3763429" y="3015246"/>
                  <a:pt x="3759043" y="3006544"/>
                  <a:pt x="3763429" y="2997842"/>
                </a:cubicBezTo>
                <a:cubicBezTo>
                  <a:pt x="3789747" y="2993491"/>
                  <a:pt x="3802905" y="2976087"/>
                  <a:pt x="3824837" y="2958683"/>
                </a:cubicBezTo>
                <a:cubicBezTo>
                  <a:pt x="3816064" y="2945630"/>
                  <a:pt x="3811678" y="2932577"/>
                  <a:pt x="3811678" y="2919524"/>
                </a:cubicBezTo>
                <a:cubicBezTo>
                  <a:pt x="3780974" y="2919524"/>
                  <a:pt x="3776588" y="2958683"/>
                  <a:pt x="3741497" y="2954332"/>
                </a:cubicBezTo>
                <a:cubicBezTo>
                  <a:pt x="3737111" y="2945630"/>
                  <a:pt x="3728339" y="2932577"/>
                  <a:pt x="3719566" y="2936928"/>
                </a:cubicBezTo>
                <a:cubicBezTo>
                  <a:pt x="3702021" y="2932577"/>
                  <a:pt x="3671317" y="2884716"/>
                  <a:pt x="3658158" y="2923875"/>
                </a:cubicBezTo>
                <a:cubicBezTo>
                  <a:pt x="3684476" y="2941279"/>
                  <a:pt x="3640613" y="2976087"/>
                  <a:pt x="3684476" y="2980438"/>
                </a:cubicBezTo>
                <a:cubicBezTo>
                  <a:pt x="3684476" y="2980438"/>
                  <a:pt x="3684476" y="2980438"/>
                  <a:pt x="3697635" y="2976087"/>
                </a:cubicBezTo>
                <a:cubicBezTo>
                  <a:pt x="3697635" y="2976087"/>
                  <a:pt x="3697635" y="2976087"/>
                  <a:pt x="3688862" y="2989140"/>
                </a:cubicBezTo>
                <a:cubicBezTo>
                  <a:pt x="3710793" y="2993491"/>
                  <a:pt x="3710793" y="3041352"/>
                  <a:pt x="3741497" y="3023948"/>
                </a:cubicBezTo>
                <a:cubicBezTo>
                  <a:pt x="3750270" y="3023948"/>
                  <a:pt x="3750270" y="3041352"/>
                  <a:pt x="3754656" y="3050054"/>
                </a:cubicBezTo>
                <a:cubicBezTo>
                  <a:pt x="3737111" y="3054405"/>
                  <a:pt x="3741497" y="3093564"/>
                  <a:pt x="3732725" y="3115319"/>
                </a:cubicBezTo>
                <a:cubicBezTo>
                  <a:pt x="3719566" y="3141425"/>
                  <a:pt x="3702021" y="3097915"/>
                  <a:pt x="3693248" y="3119670"/>
                </a:cubicBezTo>
                <a:cubicBezTo>
                  <a:pt x="3693248" y="3119670"/>
                  <a:pt x="3693248" y="3119670"/>
                  <a:pt x="3671317" y="3124021"/>
                </a:cubicBezTo>
                <a:cubicBezTo>
                  <a:pt x="3675703" y="3119670"/>
                  <a:pt x="3675703" y="3119670"/>
                  <a:pt x="3680089" y="3115319"/>
                </a:cubicBezTo>
                <a:cubicBezTo>
                  <a:pt x="3688862" y="3093564"/>
                  <a:pt x="3732725" y="3097915"/>
                  <a:pt x="3737111" y="3067458"/>
                </a:cubicBezTo>
                <a:cubicBezTo>
                  <a:pt x="3715180" y="3054405"/>
                  <a:pt x="3732725" y="3080511"/>
                  <a:pt x="3710793" y="3076160"/>
                </a:cubicBezTo>
                <a:cubicBezTo>
                  <a:pt x="3710793" y="3071809"/>
                  <a:pt x="3715180" y="3067458"/>
                  <a:pt x="3715180" y="3067458"/>
                </a:cubicBezTo>
                <a:cubicBezTo>
                  <a:pt x="3697635" y="3058756"/>
                  <a:pt x="3684476" y="3084862"/>
                  <a:pt x="3666931" y="3067458"/>
                </a:cubicBezTo>
                <a:cubicBezTo>
                  <a:pt x="3662544" y="3076160"/>
                  <a:pt x="3649385" y="3080511"/>
                  <a:pt x="3640613" y="3071809"/>
                </a:cubicBezTo>
                <a:cubicBezTo>
                  <a:pt x="3644999" y="3067458"/>
                  <a:pt x="3640613" y="3067458"/>
                  <a:pt x="3636227" y="3067458"/>
                </a:cubicBezTo>
                <a:cubicBezTo>
                  <a:pt x="3618681" y="3058756"/>
                  <a:pt x="3644999" y="3032650"/>
                  <a:pt x="3618681" y="3032650"/>
                </a:cubicBezTo>
                <a:cubicBezTo>
                  <a:pt x="3609909" y="3041352"/>
                  <a:pt x="3596750" y="3050054"/>
                  <a:pt x="3583591" y="3067458"/>
                </a:cubicBezTo>
                <a:cubicBezTo>
                  <a:pt x="3583591" y="3063107"/>
                  <a:pt x="3583591" y="3058756"/>
                  <a:pt x="3579205" y="3058756"/>
                </a:cubicBezTo>
                <a:cubicBezTo>
                  <a:pt x="3587977" y="3067458"/>
                  <a:pt x="3570433" y="3080511"/>
                  <a:pt x="3574819" y="3089213"/>
                </a:cubicBezTo>
                <a:cubicBezTo>
                  <a:pt x="3561660" y="3080511"/>
                  <a:pt x="3548501" y="3093564"/>
                  <a:pt x="3535342" y="3097915"/>
                </a:cubicBezTo>
                <a:cubicBezTo>
                  <a:pt x="3535342" y="3106617"/>
                  <a:pt x="3526570" y="3115319"/>
                  <a:pt x="3517797" y="3119670"/>
                </a:cubicBezTo>
                <a:cubicBezTo>
                  <a:pt x="3491479" y="3106617"/>
                  <a:pt x="3504638" y="3141425"/>
                  <a:pt x="3487093" y="3137074"/>
                </a:cubicBezTo>
                <a:cubicBezTo>
                  <a:pt x="3487093" y="3128372"/>
                  <a:pt x="3491479" y="3115319"/>
                  <a:pt x="3504638" y="3110968"/>
                </a:cubicBezTo>
                <a:cubicBezTo>
                  <a:pt x="3504638" y="3110968"/>
                  <a:pt x="3504638" y="3110968"/>
                  <a:pt x="3517797" y="3110968"/>
                </a:cubicBezTo>
                <a:cubicBezTo>
                  <a:pt x="3522183" y="3102266"/>
                  <a:pt x="3517797" y="3093564"/>
                  <a:pt x="3509025" y="3089213"/>
                </a:cubicBezTo>
                <a:cubicBezTo>
                  <a:pt x="3522183" y="3084862"/>
                  <a:pt x="3535342" y="3071809"/>
                  <a:pt x="3539729" y="3058756"/>
                </a:cubicBezTo>
                <a:cubicBezTo>
                  <a:pt x="3504638" y="3050054"/>
                  <a:pt x="3495866" y="3093564"/>
                  <a:pt x="3460775" y="3089213"/>
                </a:cubicBezTo>
                <a:cubicBezTo>
                  <a:pt x="3460775" y="3080511"/>
                  <a:pt x="3469548" y="3084862"/>
                  <a:pt x="3469548" y="3076160"/>
                </a:cubicBezTo>
                <a:cubicBezTo>
                  <a:pt x="3469548" y="3076160"/>
                  <a:pt x="3469548" y="3076160"/>
                  <a:pt x="3456389" y="3067458"/>
                </a:cubicBezTo>
                <a:cubicBezTo>
                  <a:pt x="3495866" y="3076160"/>
                  <a:pt x="3504638" y="3032650"/>
                  <a:pt x="3544115" y="3054405"/>
                </a:cubicBezTo>
                <a:cubicBezTo>
                  <a:pt x="3548501" y="3041352"/>
                  <a:pt x="3570433" y="3019597"/>
                  <a:pt x="3552887" y="3010895"/>
                </a:cubicBezTo>
                <a:cubicBezTo>
                  <a:pt x="3544115" y="2997842"/>
                  <a:pt x="3539729" y="3015246"/>
                  <a:pt x="3530956" y="3010895"/>
                </a:cubicBezTo>
                <a:cubicBezTo>
                  <a:pt x="3517797" y="3006544"/>
                  <a:pt x="3504638" y="2997842"/>
                  <a:pt x="3491479" y="2997842"/>
                </a:cubicBezTo>
                <a:cubicBezTo>
                  <a:pt x="3482707" y="2997842"/>
                  <a:pt x="3487093" y="3023948"/>
                  <a:pt x="3478321" y="3010895"/>
                </a:cubicBezTo>
                <a:cubicBezTo>
                  <a:pt x="3478321" y="2993491"/>
                  <a:pt x="3504638" y="2984789"/>
                  <a:pt x="3495866" y="2967385"/>
                </a:cubicBezTo>
                <a:cubicBezTo>
                  <a:pt x="3482707" y="2971736"/>
                  <a:pt x="3478321" y="2945630"/>
                  <a:pt x="3465162" y="2958683"/>
                </a:cubicBezTo>
                <a:cubicBezTo>
                  <a:pt x="3443230" y="2984789"/>
                  <a:pt x="3416913" y="2958683"/>
                  <a:pt x="3399368" y="2984789"/>
                </a:cubicBezTo>
                <a:cubicBezTo>
                  <a:pt x="3399368" y="2984789"/>
                  <a:pt x="3399368" y="2984789"/>
                  <a:pt x="3394981" y="2958683"/>
                </a:cubicBezTo>
                <a:cubicBezTo>
                  <a:pt x="3373050" y="2958683"/>
                  <a:pt x="3368664" y="2984789"/>
                  <a:pt x="3342346" y="2989140"/>
                </a:cubicBezTo>
                <a:cubicBezTo>
                  <a:pt x="3333573" y="3002193"/>
                  <a:pt x="3302869" y="2993491"/>
                  <a:pt x="3307256" y="3019597"/>
                </a:cubicBezTo>
                <a:cubicBezTo>
                  <a:pt x="3302869" y="3019597"/>
                  <a:pt x="3294097" y="3028299"/>
                  <a:pt x="3285324" y="3019597"/>
                </a:cubicBezTo>
                <a:cubicBezTo>
                  <a:pt x="3298483" y="3006544"/>
                  <a:pt x="3280938" y="3002193"/>
                  <a:pt x="3285324" y="2989140"/>
                </a:cubicBezTo>
                <a:cubicBezTo>
                  <a:pt x="3272166" y="2984789"/>
                  <a:pt x="3285324" y="2976087"/>
                  <a:pt x="3280938" y="2967385"/>
                </a:cubicBezTo>
                <a:cubicBezTo>
                  <a:pt x="3237075" y="2945630"/>
                  <a:pt x="3206371" y="2989140"/>
                  <a:pt x="3162508" y="2984789"/>
                </a:cubicBezTo>
                <a:cubicBezTo>
                  <a:pt x="3149350" y="3010895"/>
                  <a:pt x="3123032" y="3010895"/>
                  <a:pt x="3096714" y="3028299"/>
                </a:cubicBezTo>
                <a:cubicBezTo>
                  <a:pt x="3074783" y="3023948"/>
                  <a:pt x="3074783" y="3054405"/>
                  <a:pt x="3052851" y="3045703"/>
                </a:cubicBezTo>
                <a:cubicBezTo>
                  <a:pt x="3057238" y="3028299"/>
                  <a:pt x="3087942" y="3019597"/>
                  <a:pt x="3074783" y="2997842"/>
                </a:cubicBezTo>
                <a:cubicBezTo>
                  <a:pt x="3057238" y="3010895"/>
                  <a:pt x="3044079" y="3032650"/>
                  <a:pt x="3022148" y="3045703"/>
                </a:cubicBezTo>
                <a:cubicBezTo>
                  <a:pt x="2995830" y="3054405"/>
                  <a:pt x="2960740" y="3063107"/>
                  <a:pt x="2960740" y="3089213"/>
                </a:cubicBezTo>
                <a:cubicBezTo>
                  <a:pt x="2960740" y="3089213"/>
                  <a:pt x="2960740" y="3089213"/>
                  <a:pt x="2947581" y="3102266"/>
                </a:cubicBezTo>
                <a:cubicBezTo>
                  <a:pt x="2965126" y="3106617"/>
                  <a:pt x="2982671" y="3097915"/>
                  <a:pt x="2995830" y="3115319"/>
                </a:cubicBezTo>
                <a:cubicBezTo>
                  <a:pt x="3004602" y="3115319"/>
                  <a:pt x="3008989" y="3106617"/>
                  <a:pt x="3008989" y="3102266"/>
                </a:cubicBezTo>
                <a:cubicBezTo>
                  <a:pt x="3013375" y="3106617"/>
                  <a:pt x="3022148" y="3106617"/>
                  <a:pt x="3026534" y="3106617"/>
                </a:cubicBezTo>
                <a:cubicBezTo>
                  <a:pt x="3044079" y="3080511"/>
                  <a:pt x="3057238" y="3124021"/>
                  <a:pt x="3079169" y="3102266"/>
                </a:cubicBezTo>
                <a:cubicBezTo>
                  <a:pt x="3092328" y="3089213"/>
                  <a:pt x="3101101" y="3097915"/>
                  <a:pt x="3109873" y="3102266"/>
                </a:cubicBezTo>
                <a:cubicBezTo>
                  <a:pt x="3149350" y="3115319"/>
                  <a:pt x="3175667" y="3063107"/>
                  <a:pt x="3210758" y="3063107"/>
                </a:cubicBezTo>
                <a:cubicBezTo>
                  <a:pt x="3219530" y="3054405"/>
                  <a:pt x="3228303" y="3058756"/>
                  <a:pt x="3237075" y="3058756"/>
                </a:cubicBezTo>
                <a:cubicBezTo>
                  <a:pt x="3237075" y="3063107"/>
                  <a:pt x="3228303" y="3063107"/>
                  <a:pt x="3228303" y="3067458"/>
                </a:cubicBezTo>
                <a:cubicBezTo>
                  <a:pt x="3223916" y="3067458"/>
                  <a:pt x="3228303" y="3071809"/>
                  <a:pt x="3232689" y="3076160"/>
                </a:cubicBezTo>
                <a:cubicBezTo>
                  <a:pt x="3250234" y="3058756"/>
                  <a:pt x="3267779" y="3076160"/>
                  <a:pt x="3280938" y="3076160"/>
                </a:cubicBezTo>
                <a:cubicBezTo>
                  <a:pt x="3267779" y="3089213"/>
                  <a:pt x="3237075" y="3080511"/>
                  <a:pt x="3237075" y="3102266"/>
                </a:cubicBezTo>
                <a:cubicBezTo>
                  <a:pt x="3237075" y="3102266"/>
                  <a:pt x="3237075" y="3102266"/>
                  <a:pt x="3250234" y="3102266"/>
                </a:cubicBezTo>
                <a:cubicBezTo>
                  <a:pt x="3250234" y="3102266"/>
                  <a:pt x="3250234" y="3102266"/>
                  <a:pt x="3237075" y="3119670"/>
                </a:cubicBezTo>
                <a:cubicBezTo>
                  <a:pt x="3237075" y="3119670"/>
                  <a:pt x="3237075" y="3119670"/>
                  <a:pt x="3250234" y="3132723"/>
                </a:cubicBezTo>
                <a:cubicBezTo>
                  <a:pt x="3241462" y="3141425"/>
                  <a:pt x="3223916" y="3137074"/>
                  <a:pt x="3210758" y="3137074"/>
                </a:cubicBezTo>
                <a:cubicBezTo>
                  <a:pt x="3219530" y="3137074"/>
                  <a:pt x="3223916" y="3124021"/>
                  <a:pt x="3228303" y="3119670"/>
                </a:cubicBezTo>
                <a:cubicBezTo>
                  <a:pt x="3215144" y="3124021"/>
                  <a:pt x="3223916" y="3106617"/>
                  <a:pt x="3215144" y="3102266"/>
                </a:cubicBezTo>
                <a:cubicBezTo>
                  <a:pt x="3215144" y="3102266"/>
                  <a:pt x="3215144" y="3102266"/>
                  <a:pt x="3232689" y="3080511"/>
                </a:cubicBezTo>
                <a:cubicBezTo>
                  <a:pt x="3223916" y="3076160"/>
                  <a:pt x="3215144" y="3071809"/>
                  <a:pt x="3206371" y="3076160"/>
                </a:cubicBezTo>
                <a:cubicBezTo>
                  <a:pt x="3188826" y="3080511"/>
                  <a:pt x="3180054" y="3093564"/>
                  <a:pt x="3162508" y="3106617"/>
                </a:cubicBezTo>
                <a:cubicBezTo>
                  <a:pt x="3149350" y="3097915"/>
                  <a:pt x="3149350" y="3119670"/>
                  <a:pt x="3140577" y="3106617"/>
                </a:cubicBezTo>
                <a:cubicBezTo>
                  <a:pt x="3140577" y="3106617"/>
                  <a:pt x="3140577" y="3106617"/>
                  <a:pt x="3136191" y="3124021"/>
                </a:cubicBezTo>
                <a:cubicBezTo>
                  <a:pt x="3127418" y="3115319"/>
                  <a:pt x="3118646" y="3124021"/>
                  <a:pt x="3109873" y="3124021"/>
                </a:cubicBezTo>
                <a:cubicBezTo>
                  <a:pt x="3105487" y="3124021"/>
                  <a:pt x="3105487" y="3132723"/>
                  <a:pt x="3096714" y="3132723"/>
                </a:cubicBezTo>
                <a:cubicBezTo>
                  <a:pt x="3079169" y="3154478"/>
                  <a:pt x="3057238" y="3167531"/>
                  <a:pt x="3039693" y="3189286"/>
                </a:cubicBezTo>
                <a:cubicBezTo>
                  <a:pt x="3044079" y="3180584"/>
                  <a:pt x="3052851" y="3171882"/>
                  <a:pt x="3048465" y="3163180"/>
                </a:cubicBezTo>
                <a:cubicBezTo>
                  <a:pt x="3026534" y="3154478"/>
                  <a:pt x="3008989" y="3158829"/>
                  <a:pt x="2987057" y="3163180"/>
                </a:cubicBezTo>
                <a:cubicBezTo>
                  <a:pt x="2987057" y="3163180"/>
                  <a:pt x="2987057" y="3163180"/>
                  <a:pt x="2982671" y="3167531"/>
                </a:cubicBezTo>
                <a:cubicBezTo>
                  <a:pt x="2973898" y="3167531"/>
                  <a:pt x="2987057" y="3154478"/>
                  <a:pt x="2973898" y="3154478"/>
                </a:cubicBezTo>
                <a:cubicBezTo>
                  <a:pt x="2973898" y="3154478"/>
                  <a:pt x="2973898" y="3154478"/>
                  <a:pt x="2960740" y="3184935"/>
                </a:cubicBezTo>
                <a:cubicBezTo>
                  <a:pt x="2943194" y="3171882"/>
                  <a:pt x="2969512" y="3150127"/>
                  <a:pt x="2943194" y="3154478"/>
                </a:cubicBezTo>
                <a:cubicBezTo>
                  <a:pt x="2943194" y="3154478"/>
                  <a:pt x="2943194" y="3154478"/>
                  <a:pt x="2921263" y="3167531"/>
                </a:cubicBezTo>
                <a:cubicBezTo>
                  <a:pt x="2921263" y="3163180"/>
                  <a:pt x="2921263" y="3163180"/>
                  <a:pt x="2916877" y="3158829"/>
                </a:cubicBezTo>
                <a:cubicBezTo>
                  <a:pt x="2899332" y="3163180"/>
                  <a:pt x="2873014" y="3176233"/>
                  <a:pt x="2851083" y="3193637"/>
                </a:cubicBezTo>
                <a:cubicBezTo>
                  <a:pt x="2837924" y="3215392"/>
                  <a:pt x="2868628" y="3224094"/>
                  <a:pt x="2868628" y="3237147"/>
                </a:cubicBezTo>
                <a:cubicBezTo>
                  <a:pt x="2851083" y="3250200"/>
                  <a:pt x="2829151" y="3232796"/>
                  <a:pt x="2815992" y="3245849"/>
                </a:cubicBezTo>
                <a:cubicBezTo>
                  <a:pt x="2815992" y="3245849"/>
                  <a:pt x="2815992" y="3245849"/>
                  <a:pt x="2824765" y="3232796"/>
                </a:cubicBezTo>
                <a:cubicBezTo>
                  <a:pt x="2824765" y="3232796"/>
                  <a:pt x="2824765" y="3232796"/>
                  <a:pt x="2811606" y="3224094"/>
                </a:cubicBezTo>
                <a:cubicBezTo>
                  <a:pt x="2815992" y="3219743"/>
                  <a:pt x="2820379" y="3211041"/>
                  <a:pt x="2815992" y="3206690"/>
                </a:cubicBezTo>
                <a:cubicBezTo>
                  <a:pt x="2837924" y="3206690"/>
                  <a:pt x="2824765" y="3180584"/>
                  <a:pt x="2837924" y="3171882"/>
                </a:cubicBezTo>
                <a:cubicBezTo>
                  <a:pt x="2829151" y="3171882"/>
                  <a:pt x="2820379" y="3171882"/>
                  <a:pt x="2811606" y="3180584"/>
                </a:cubicBezTo>
                <a:cubicBezTo>
                  <a:pt x="2811606" y="3180584"/>
                  <a:pt x="2811606" y="3180584"/>
                  <a:pt x="2798447" y="3167531"/>
                </a:cubicBezTo>
                <a:cubicBezTo>
                  <a:pt x="2798447" y="3158829"/>
                  <a:pt x="2824765" y="3163180"/>
                  <a:pt x="2811606" y="3154478"/>
                </a:cubicBezTo>
                <a:cubicBezTo>
                  <a:pt x="2798447" y="3154478"/>
                  <a:pt x="2780902" y="3150127"/>
                  <a:pt x="2776516" y="3163180"/>
                </a:cubicBezTo>
                <a:cubicBezTo>
                  <a:pt x="2758971" y="3154478"/>
                  <a:pt x="2741426" y="3206690"/>
                  <a:pt x="2728267" y="3176233"/>
                </a:cubicBezTo>
                <a:cubicBezTo>
                  <a:pt x="2723880" y="3184935"/>
                  <a:pt x="2732653" y="3193637"/>
                  <a:pt x="2719494" y="3202339"/>
                </a:cubicBezTo>
                <a:cubicBezTo>
                  <a:pt x="2719494" y="3206690"/>
                  <a:pt x="2719494" y="3211041"/>
                  <a:pt x="2723880" y="3211041"/>
                </a:cubicBezTo>
                <a:cubicBezTo>
                  <a:pt x="2732653" y="3215392"/>
                  <a:pt x="2737039" y="3206690"/>
                  <a:pt x="2745812" y="3202339"/>
                </a:cubicBezTo>
                <a:cubicBezTo>
                  <a:pt x="2741426" y="3197988"/>
                  <a:pt x="2741426" y="3193637"/>
                  <a:pt x="2741426" y="3189286"/>
                </a:cubicBezTo>
                <a:cubicBezTo>
                  <a:pt x="2741426" y="3189286"/>
                  <a:pt x="2741426" y="3189286"/>
                  <a:pt x="2767743" y="3197988"/>
                </a:cubicBezTo>
                <a:cubicBezTo>
                  <a:pt x="2758971" y="3206690"/>
                  <a:pt x="2723880" y="3202339"/>
                  <a:pt x="2728267" y="3232796"/>
                </a:cubicBezTo>
                <a:cubicBezTo>
                  <a:pt x="2701949" y="3215392"/>
                  <a:pt x="2666859" y="3250200"/>
                  <a:pt x="2640541" y="3219743"/>
                </a:cubicBezTo>
                <a:cubicBezTo>
                  <a:pt x="2622996" y="3219743"/>
                  <a:pt x="2614223" y="3228445"/>
                  <a:pt x="2596678" y="3219743"/>
                </a:cubicBezTo>
                <a:cubicBezTo>
                  <a:pt x="2592292" y="3224094"/>
                  <a:pt x="2579133" y="3219743"/>
                  <a:pt x="2579133" y="3228445"/>
                </a:cubicBezTo>
                <a:cubicBezTo>
                  <a:pt x="2579133" y="3232796"/>
                  <a:pt x="2587906" y="3237147"/>
                  <a:pt x="2583519" y="3245849"/>
                </a:cubicBezTo>
                <a:cubicBezTo>
                  <a:pt x="2579133" y="3237147"/>
                  <a:pt x="2574747" y="3232796"/>
                  <a:pt x="2561588" y="3232796"/>
                </a:cubicBezTo>
                <a:cubicBezTo>
                  <a:pt x="2561588" y="3232796"/>
                  <a:pt x="2561588" y="3232796"/>
                  <a:pt x="2574747" y="3224094"/>
                </a:cubicBezTo>
                <a:cubicBezTo>
                  <a:pt x="2557202" y="3206690"/>
                  <a:pt x="2517725" y="3232796"/>
                  <a:pt x="2504566" y="3206690"/>
                </a:cubicBezTo>
                <a:cubicBezTo>
                  <a:pt x="2491408" y="3206690"/>
                  <a:pt x="2482635" y="3237147"/>
                  <a:pt x="2469476" y="3215392"/>
                </a:cubicBezTo>
                <a:cubicBezTo>
                  <a:pt x="2438772" y="3206690"/>
                  <a:pt x="2451931" y="3241498"/>
                  <a:pt x="2425613" y="3237147"/>
                </a:cubicBezTo>
                <a:cubicBezTo>
                  <a:pt x="2430000" y="3237147"/>
                  <a:pt x="2438772" y="3232796"/>
                  <a:pt x="2438772" y="3224094"/>
                </a:cubicBezTo>
                <a:cubicBezTo>
                  <a:pt x="2438772" y="3224094"/>
                  <a:pt x="2438772" y="3224094"/>
                  <a:pt x="2434386" y="3219743"/>
                </a:cubicBezTo>
                <a:cubicBezTo>
                  <a:pt x="2416841" y="3228445"/>
                  <a:pt x="2386137" y="3224094"/>
                  <a:pt x="2381751" y="3241498"/>
                </a:cubicBezTo>
                <a:cubicBezTo>
                  <a:pt x="2372978" y="3241498"/>
                  <a:pt x="2368592" y="3241498"/>
                  <a:pt x="2364205" y="3245849"/>
                </a:cubicBezTo>
                <a:cubicBezTo>
                  <a:pt x="2364205" y="3245849"/>
                  <a:pt x="2364205" y="3245849"/>
                  <a:pt x="2377364" y="3267604"/>
                </a:cubicBezTo>
                <a:cubicBezTo>
                  <a:pt x="2359819" y="3267604"/>
                  <a:pt x="2351047" y="3289359"/>
                  <a:pt x="2333501" y="3289359"/>
                </a:cubicBezTo>
                <a:cubicBezTo>
                  <a:pt x="2311570" y="3245849"/>
                  <a:pt x="2267707" y="3289359"/>
                  <a:pt x="2241390" y="3263253"/>
                </a:cubicBezTo>
                <a:cubicBezTo>
                  <a:pt x="2223844" y="3271955"/>
                  <a:pt x="2201913" y="3267604"/>
                  <a:pt x="2179982" y="3267604"/>
                </a:cubicBezTo>
                <a:cubicBezTo>
                  <a:pt x="2158050" y="3258902"/>
                  <a:pt x="2127346" y="3276306"/>
                  <a:pt x="2105415" y="3276306"/>
                </a:cubicBezTo>
                <a:cubicBezTo>
                  <a:pt x="2105415" y="3271955"/>
                  <a:pt x="2109801" y="3271955"/>
                  <a:pt x="2105415" y="3267604"/>
                </a:cubicBezTo>
                <a:cubicBezTo>
                  <a:pt x="2096642" y="3271955"/>
                  <a:pt x="2087870" y="3289359"/>
                  <a:pt x="2083484" y="3280657"/>
                </a:cubicBezTo>
                <a:cubicBezTo>
                  <a:pt x="2087870" y="3267604"/>
                  <a:pt x="2074711" y="3267604"/>
                  <a:pt x="2065938" y="3263253"/>
                </a:cubicBezTo>
                <a:cubicBezTo>
                  <a:pt x="2035234" y="3250200"/>
                  <a:pt x="2039621" y="3298061"/>
                  <a:pt x="2013303" y="3280657"/>
                </a:cubicBezTo>
                <a:cubicBezTo>
                  <a:pt x="2013303" y="3280657"/>
                  <a:pt x="2013303" y="3280657"/>
                  <a:pt x="2013303" y="3276306"/>
                </a:cubicBezTo>
                <a:cubicBezTo>
                  <a:pt x="1986985" y="3276306"/>
                  <a:pt x="1965054" y="3306763"/>
                  <a:pt x="1934350" y="3293710"/>
                </a:cubicBezTo>
                <a:cubicBezTo>
                  <a:pt x="1934350" y="3293710"/>
                  <a:pt x="1934350" y="3293710"/>
                  <a:pt x="1929964" y="3302412"/>
                </a:cubicBezTo>
                <a:cubicBezTo>
                  <a:pt x="1925577" y="3298061"/>
                  <a:pt x="1921191" y="3285008"/>
                  <a:pt x="1929964" y="3280657"/>
                </a:cubicBezTo>
                <a:cubicBezTo>
                  <a:pt x="1934350" y="3271955"/>
                  <a:pt x="1960668" y="3271955"/>
                  <a:pt x="1943123" y="3263253"/>
                </a:cubicBezTo>
                <a:cubicBezTo>
                  <a:pt x="1925577" y="3254551"/>
                  <a:pt x="1912419" y="3285008"/>
                  <a:pt x="1894873" y="3276306"/>
                </a:cubicBezTo>
                <a:cubicBezTo>
                  <a:pt x="1890487" y="3289359"/>
                  <a:pt x="1877328" y="3280657"/>
                  <a:pt x="1868556" y="3289359"/>
                </a:cubicBezTo>
                <a:cubicBezTo>
                  <a:pt x="1868556" y="3289359"/>
                  <a:pt x="1868556" y="3289359"/>
                  <a:pt x="1851011" y="3293710"/>
                </a:cubicBezTo>
                <a:cubicBezTo>
                  <a:pt x="1855397" y="3285008"/>
                  <a:pt x="1842238" y="3285008"/>
                  <a:pt x="1837852" y="3280657"/>
                </a:cubicBezTo>
                <a:cubicBezTo>
                  <a:pt x="1824693" y="3298061"/>
                  <a:pt x="1802762" y="3263253"/>
                  <a:pt x="1793989" y="3289359"/>
                </a:cubicBezTo>
                <a:cubicBezTo>
                  <a:pt x="1793989" y="3289359"/>
                  <a:pt x="1793989" y="3289359"/>
                  <a:pt x="1780830" y="3285008"/>
                </a:cubicBezTo>
                <a:cubicBezTo>
                  <a:pt x="1785216" y="3280657"/>
                  <a:pt x="1785216" y="3276306"/>
                  <a:pt x="1785216" y="3271955"/>
                </a:cubicBezTo>
                <a:cubicBezTo>
                  <a:pt x="1772058" y="3280657"/>
                  <a:pt x="1754512" y="3276306"/>
                  <a:pt x="1745740" y="3276306"/>
                </a:cubicBezTo>
                <a:cubicBezTo>
                  <a:pt x="1723808" y="3280657"/>
                  <a:pt x="1754512" y="3298061"/>
                  <a:pt x="1732581" y="3293710"/>
                </a:cubicBezTo>
                <a:cubicBezTo>
                  <a:pt x="1732581" y="3293710"/>
                  <a:pt x="1732581" y="3293710"/>
                  <a:pt x="1736967" y="3280657"/>
                </a:cubicBezTo>
                <a:cubicBezTo>
                  <a:pt x="1723808" y="3285008"/>
                  <a:pt x="1719422" y="3267604"/>
                  <a:pt x="1710650" y="3280657"/>
                </a:cubicBezTo>
                <a:cubicBezTo>
                  <a:pt x="1710650" y="3280657"/>
                  <a:pt x="1710650" y="3280657"/>
                  <a:pt x="1715036" y="3289359"/>
                </a:cubicBezTo>
                <a:cubicBezTo>
                  <a:pt x="1715036" y="3289359"/>
                  <a:pt x="1715036" y="3289359"/>
                  <a:pt x="1706263" y="3293710"/>
                </a:cubicBezTo>
                <a:cubicBezTo>
                  <a:pt x="1723808" y="3245849"/>
                  <a:pt x="1662401" y="3271955"/>
                  <a:pt x="1640469" y="3254551"/>
                </a:cubicBezTo>
                <a:cubicBezTo>
                  <a:pt x="1596606" y="3250200"/>
                  <a:pt x="1548357" y="3237147"/>
                  <a:pt x="1504494" y="3224094"/>
                </a:cubicBezTo>
                <a:cubicBezTo>
                  <a:pt x="1495722" y="3232796"/>
                  <a:pt x="1478177" y="3232796"/>
                  <a:pt x="1465018" y="3228445"/>
                </a:cubicBezTo>
                <a:cubicBezTo>
                  <a:pt x="1469404" y="3219743"/>
                  <a:pt x="1469404" y="3211041"/>
                  <a:pt x="1469404" y="3206690"/>
                </a:cubicBezTo>
                <a:cubicBezTo>
                  <a:pt x="1460632" y="3202339"/>
                  <a:pt x="1451859" y="3202339"/>
                  <a:pt x="1443087" y="3202339"/>
                </a:cubicBezTo>
                <a:cubicBezTo>
                  <a:pt x="1429928" y="3206690"/>
                  <a:pt x="1447473" y="3215392"/>
                  <a:pt x="1438700" y="3219743"/>
                </a:cubicBezTo>
                <a:cubicBezTo>
                  <a:pt x="1434314" y="3206690"/>
                  <a:pt x="1421155" y="3219743"/>
                  <a:pt x="1421155" y="3219743"/>
                </a:cubicBezTo>
                <a:cubicBezTo>
                  <a:pt x="1403610" y="3206690"/>
                  <a:pt x="1438700" y="3197988"/>
                  <a:pt x="1412383" y="3189286"/>
                </a:cubicBezTo>
                <a:cubicBezTo>
                  <a:pt x="1412383" y="3189286"/>
                  <a:pt x="1412383" y="3189286"/>
                  <a:pt x="1390451" y="3189286"/>
                </a:cubicBezTo>
                <a:cubicBezTo>
                  <a:pt x="1390451" y="3189286"/>
                  <a:pt x="1390451" y="3189286"/>
                  <a:pt x="1394837" y="3176233"/>
                </a:cubicBezTo>
                <a:cubicBezTo>
                  <a:pt x="1377292" y="3163180"/>
                  <a:pt x="1350975" y="3176233"/>
                  <a:pt x="1333430" y="3171882"/>
                </a:cubicBezTo>
                <a:cubicBezTo>
                  <a:pt x="1329043" y="3189286"/>
                  <a:pt x="1324657" y="3167531"/>
                  <a:pt x="1315884" y="3171882"/>
                </a:cubicBezTo>
                <a:cubicBezTo>
                  <a:pt x="1324657" y="3158829"/>
                  <a:pt x="1302726" y="3158829"/>
                  <a:pt x="1298339" y="3154478"/>
                </a:cubicBezTo>
                <a:cubicBezTo>
                  <a:pt x="1298339" y="3154478"/>
                  <a:pt x="1298339" y="3154478"/>
                  <a:pt x="1293953" y="3163180"/>
                </a:cubicBezTo>
                <a:cubicBezTo>
                  <a:pt x="1289567" y="3158829"/>
                  <a:pt x="1293953" y="3150127"/>
                  <a:pt x="1289567" y="3145776"/>
                </a:cubicBezTo>
                <a:cubicBezTo>
                  <a:pt x="1272022" y="3141425"/>
                  <a:pt x="1241318" y="3167531"/>
                  <a:pt x="1236931" y="3145776"/>
                </a:cubicBezTo>
                <a:cubicBezTo>
                  <a:pt x="1223772" y="3141425"/>
                  <a:pt x="1219386" y="3158829"/>
                  <a:pt x="1206227" y="3150127"/>
                </a:cubicBezTo>
                <a:cubicBezTo>
                  <a:pt x="1210614" y="3141425"/>
                  <a:pt x="1201841" y="3137074"/>
                  <a:pt x="1197455" y="3132723"/>
                </a:cubicBezTo>
                <a:cubicBezTo>
                  <a:pt x="1171137" y="3167531"/>
                  <a:pt x="1153592" y="3124021"/>
                  <a:pt x="1131661" y="3132723"/>
                </a:cubicBezTo>
                <a:cubicBezTo>
                  <a:pt x="1114115" y="3128372"/>
                  <a:pt x="1092184" y="3115319"/>
                  <a:pt x="1074639" y="3124021"/>
                </a:cubicBezTo>
                <a:cubicBezTo>
                  <a:pt x="1061480" y="3119670"/>
                  <a:pt x="1052708" y="3106617"/>
                  <a:pt x="1035162" y="3119670"/>
                </a:cubicBezTo>
                <a:cubicBezTo>
                  <a:pt x="1039549" y="3097915"/>
                  <a:pt x="1013231" y="3106617"/>
                  <a:pt x="1008845" y="3102266"/>
                </a:cubicBezTo>
                <a:cubicBezTo>
                  <a:pt x="1000072" y="3097915"/>
                  <a:pt x="991300" y="3102266"/>
                  <a:pt x="991300" y="3110968"/>
                </a:cubicBezTo>
                <a:cubicBezTo>
                  <a:pt x="978141" y="3124021"/>
                  <a:pt x="978141" y="3093564"/>
                  <a:pt x="969368" y="3102266"/>
                </a:cubicBezTo>
                <a:cubicBezTo>
                  <a:pt x="964982" y="3084862"/>
                  <a:pt x="951823" y="3093564"/>
                  <a:pt x="943051" y="3084862"/>
                </a:cubicBezTo>
                <a:cubicBezTo>
                  <a:pt x="921119" y="3080511"/>
                  <a:pt x="899187" y="3089213"/>
                  <a:pt x="877256" y="3067458"/>
                </a:cubicBezTo>
                <a:cubicBezTo>
                  <a:pt x="859711" y="3054405"/>
                  <a:pt x="846552" y="3084862"/>
                  <a:pt x="829007" y="3067458"/>
                </a:cubicBezTo>
                <a:cubicBezTo>
                  <a:pt x="833393" y="3045703"/>
                  <a:pt x="811462" y="3045703"/>
                  <a:pt x="802689" y="3037001"/>
                </a:cubicBezTo>
                <a:cubicBezTo>
                  <a:pt x="785144" y="3054405"/>
                  <a:pt x="785144" y="3023948"/>
                  <a:pt x="767599" y="3032650"/>
                </a:cubicBezTo>
                <a:cubicBezTo>
                  <a:pt x="754440" y="3019597"/>
                  <a:pt x="732509" y="2989140"/>
                  <a:pt x="706191" y="2989140"/>
                </a:cubicBezTo>
                <a:cubicBezTo>
                  <a:pt x="693032" y="2997842"/>
                  <a:pt x="684260" y="2971736"/>
                  <a:pt x="671101" y="2967385"/>
                </a:cubicBezTo>
                <a:cubicBezTo>
                  <a:pt x="671101" y="2958683"/>
                  <a:pt x="662328" y="2954332"/>
                  <a:pt x="671101" y="2945630"/>
                </a:cubicBezTo>
                <a:cubicBezTo>
                  <a:pt x="666714" y="2928226"/>
                  <a:pt x="671101" y="2902120"/>
                  <a:pt x="649169" y="2893418"/>
                </a:cubicBezTo>
                <a:cubicBezTo>
                  <a:pt x="631624" y="2880365"/>
                  <a:pt x="609693" y="2880365"/>
                  <a:pt x="587761" y="2876014"/>
                </a:cubicBezTo>
                <a:cubicBezTo>
                  <a:pt x="574603" y="2889067"/>
                  <a:pt x="596534" y="2906471"/>
                  <a:pt x="578989" y="2919524"/>
                </a:cubicBezTo>
                <a:cubicBezTo>
                  <a:pt x="578989" y="2932577"/>
                  <a:pt x="570216" y="2941279"/>
                  <a:pt x="561444" y="2945630"/>
                </a:cubicBezTo>
                <a:cubicBezTo>
                  <a:pt x="565830" y="2945630"/>
                  <a:pt x="565830" y="2945630"/>
                  <a:pt x="565830" y="2949981"/>
                </a:cubicBezTo>
                <a:cubicBezTo>
                  <a:pt x="561444" y="2958683"/>
                  <a:pt x="557057" y="2949981"/>
                  <a:pt x="552671" y="2949981"/>
                </a:cubicBezTo>
                <a:cubicBezTo>
                  <a:pt x="539512" y="2923875"/>
                  <a:pt x="517581" y="2897769"/>
                  <a:pt x="491263" y="2876014"/>
                </a:cubicBezTo>
                <a:cubicBezTo>
                  <a:pt x="500036" y="2884716"/>
                  <a:pt x="482491" y="2889067"/>
                  <a:pt x="482491" y="2897769"/>
                </a:cubicBezTo>
                <a:cubicBezTo>
                  <a:pt x="447400" y="2871663"/>
                  <a:pt x="429855" y="2845557"/>
                  <a:pt x="407924" y="2810749"/>
                </a:cubicBezTo>
                <a:cubicBezTo>
                  <a:pt x="407924" y="2810749"/>
                  <a:pt x="407924" y="2810749"/>
                  <a:pt x="385992" y="2806398"/>
                </a:cubicBezTo>
                <a:cubicBezTo>
                  <a:pt x="381606" y="2797696"/>
                  <a:pt x="390379" y="2793345"/>
                  <a:pt x="377220" y="2784643"/>
                </a:cubicBezTo>
                <a:cubicBezTo>
                  <a:pt x="377220" y="2784643"/>
                  <a:pt x="377220" y="2784643"/>
                  <a:pt x="372834" y="2788994"/>
                </a:cubicBezTo>
                <a:cubicBezTo>
                  <a:pt x="359675" y="2749835"/>
                  <a:pt x="328971" y="2719378"/>
                  <a:pt x="298267" y="2688921"/>
                </a:cubicBezTo>
                <a:cubicBezTo>
                  <a:pt x="311426" y="2675868"/>
                  <a:pt x="289494" y="2671517"/>
                  <a:pt x="285108" y="2662815"/>
                </a:cubicBezTo>
                <a:cubicBezTo>
                  <a:pt x="285108" y="2636709"/>
                  <a:pt x="285108" y="2606251"/>
                  <a:pt x="258790" y="2588847"/>
                </a:cubicBezTo>
                <a:cubicBezTo>
                  <a:pt x="223700" y="2584496"/>
                  <a:pt x="210541" y="2545337"/>
                  <a:pt x="201769" y="2514880"/>
                </a:cubicBezTo>
                <a:cubicBezTo>
                  <a:pt x="179837" y="2497476"/>
                  <a:pt x="153520" y="2475721"/>
                  <a:pt x="162292" y="2449615"/>
                </a:cubicBezTo>
                <a:cubicBezTo>
                  <a:pt x="131588" y="2440913"/>
                  <a:pt x="157906" y="2384350"/>
                  <a:pt x="114043" y="2401754"/>
                </a:cubicBezTo>
                <a:cubicBezTo>
                  <a:pt x="114043" y="2371297"/>
                  <a:pt x="87725" y="2345191"/>
                  <a:pt x="96498" y="2314734"/>
                </a:cubicBezTo>
                <a:cubicBezTo>
                  <a:pt x="96498" y="2306032"/>
                  <a:pt x="96498" y="2297330"/>
                  <a:pt x="92112" y="2292979"/>
                </a:cubicBezTo>
                <a:cubicBezTo>
                  <a:pt x="92112" y="2292979"/>
                  <a:pt x="92112" y="2292979"/>
                  <a:pt x="78953" y="2297330"/>
                </a:cubicBezTo>
                <a:cubicBezTo>
                  <a:pt x="83339" y="2288628"/>
                  <a:pt x="83339" y="2279926"/>
                  <a:pt x="74567" y="2266873"/>
                </a:cubicBezTo>
                <a:cubicBezTo>
                  <a:pt x="61408" y="2275575"/>
                  <a:pt x="65794" y="2253820"/>
                  <a:pt x="57021" y="2249469"/>
                </a:cubicBezTo>
                <a:cubicBezTo>
                  <a:pt x="61408" y="2223363"/>
                  <a:pt x="96498" y="2227714"/>
                  <a:pt x="78953" y="2197257"/>
                </a:cubicBezTo>
                <a:cubicBezTo>
                  <a:pt x="70180" y="2175502"/>
                  <a:pt x="100884" y="2162449"/>
                  <a:pt x="92112" y="2136343"/>
                </a:cubicBezTo>
                <a:cubicBezTo>
                  <a:pt x="92112" y="2136343"/>
                  <a:pt x="92112" y="2136343"/>
                  <a:pt x="100884" y="2136343"/>
                </a:cubicBezTo>
                <a:cubicBezTo>
                  <a:pt x="109657" y="2123290"/>
                  <a:pt x="100884" y="2110237"/>
                  <a:pt x="92112" y="2097184"/>
                </a:cubicBezTo>
                <a:cubicBezTo>
                  <a:pt x="74567" y="2088482"/>
                  <a:pt x="87725" y="2071078"/>
                  <a:pt x="92112" y="2062376"/>
                </a:cubicBezTo>
                <a:cubicBezTo>
                  <a:pt x="109657" y="2036270"/>
                  <a:pt x="105270" y="2010164"/>
                  <a:pt x="96498" y="1979707"/>
                </a:cubicBezTo>
                <a:cubicBezTo>
                  <a:pt x="114043" y="1953601"/>
                  <a:pt x="57021" y="1927495"/>
                  <a:pt x="87725" y="1897038"/>
                </a:cubicBezTo>
                <a:cubicBezTo>
                  <a:pt x="118429" y="1883985"/>
                  <a:pt x="92112" y="1849177"/>
                  <a:pt x="92112" y="1823071"/>
                </a:cubicBezTo>
                <a:cubicBezTo>
                  <a:pt x="92112" y="1823071"/>
                  <a:pt x="92112" y="1823071"/>
                  <a:pt x="87725" y="1823071"/>
                </a:cubicBezTo>
                <a:cubicBezTo>
                  <a:pt x="109657" y="1810018"/>
                  <a:pt x="87725" y="1766508"/>
                  <a:pt x="122816" y="1770859"/>
                </a:cubicBezTo>
                <a:cubicBezTo>
                  <a:pt x="122816" y="1770859"/>
                  <a:pt x="122816" y="1770859"/>
                  <a:pt x="140361" y="1749104"/>
                </a:cubicBezTo>
                <a:cubicBezTo>
                  <a:pt x="140361" y="1744753"/>
                  <a:pt x="166678" y="1744753"/>
                  <a:pt x="179837" y="1736051"/>
                </a:cubicBezTo>
                <a:cubicBezTo>
                  <a:pt x="175451" y="1714296"/>
                  <a:pt x="153520" y="1709945"/>
                  <a:pt x="144747" y="1692541"/>
                </a:cubicBezTo>
                <a:cubicBezTo>
                  <a:pt x="135974" y="1692541"/>
                  <a:pt x="127202" y="1692541"/>
                  <a:pt x="122816" y="1683839"/>
                </a:cubicBezTo>
                <a:cubicBezTo>
                  <a:pt x="122816" y="1683839"/>
                  <a:pt x="122816" y="1679488"/>
                  <a:pt x="122816" y="1679488"/>
                </a:cubicBezTo>
                <a:cubicBezTo>
                  <a:pt x="118429" y="1675137"/>
                  <a:pt x="109657" y="1675137"/>
                  <a:pt x="114043" y="1666435"/>
                </a:cubicBezTo>
                <a:cubicBezTo>
                  <a:pt x="78953" y="1649031"/>
                  <a:pt x="70180" y="1614223"/>
                  <a:pt x="57021" y="1588117"/>
                </a:cubicBezTo>
                <a:cubicBezTo>
                  <a:pt x="57021" y="1583766"/>
                  <a:pt x="52635" y="1588117"/>
                  <a:pt x="52635" y="1588117"/>
                </a:cubicBezTo>
                <a:cubicBezTo>
                  <a:pt x="17545" y="1583766"/>
                  <a:pt x="48249" y="1553308"/>
                  <a:pt x="17545" y="1544606"/>
                </a:cubicBezTo>
                <a:cubicBezTo>
                  <a:pt x="21931" y="1531553"/>
                  <a:pt x="8772" y="1531553"/>
                  <a:pt x="0" y="1522851"/>
                </a:cubicBezTo>
                <a:cubicBezTo>
                  <a:pt x="21931" y="1535904"/>
                  <a:pt x="43863" y="1531553"/>
                  <a:pt x="65794" y="1535904"/>
                </a:cubicBezTo>
                <a:cubicBezTo>
                  <a:pt x="65794" y="1531553"/>
                  <a:pt x="70180" y="1527202"/>
                  <a:pt x="70180" y="1522851"/>
                </a:cubicBezTo>
                <a:cubicBezTo>
                  <a:pt x="61408" y="1509798"/>
                  <a:pt x="43863" y="1527202"/>
                  <a:pt x="39476" y="1509798"/>
                </a:cubicBezTo>
                <a:cubicBezTo>
                  <a:pt x="35090" y="1483692"/>
                  <a:pt x="57021" y="1501096"/>
                  <a:pt x="61408" y="1483692"/>
                </a:cubicBezTo>
                <a:cubicBezTo>
                  <a:pt x="92112" y="1488043"/>
                  <a:pt x="105270" y="1501096"/>
                  <a:pt x="135974" y="1496745"/>
                </a:cubicBezTo>
                <a:cubicBezTo>
                  <a:pt x="131588" y="1509798"/>
                  <a:pt x="153520" y="1505447"/>
                  <a:pt x="162292" y="1509798"/>
                </a:cubicBezTo>
                <a:cubicBezTo>
                  <a:pt x="166678" y="1505447"/>
                  <a:pt x="175451" y="1509798"/>
                  <a:pt x="175451" y="1501096"/>
                </a:cubicBezTo>
                <a:cubicBezTo>
                  <a:pt x="175451" y="1501096"/>
                  <a:pt x="175451" y="1501096"/>
                  <a:pt x="175451" y="1488043"/>
                </a:cubicBezTo>
                <a:cubicBezTo>
                  <a:pt x="188610" y="1483692"/>
                  <a:pt x="201769" y="1488043"/>
                  <a:pt x="210541" y="1474990"/>
                </a:cubicBezTo>
                <a:cubicBezTo>
                  <a:pt x="210541" y="1474990"/>
                  <a:pt x="210541" y="1474990"/>
                  <a:pt x="206155" y="1466288"/>
                </a:cubicBezTo>
                <a:cubicBezTo>
                  <a:pt x="210541" y="1466288"/>
                  <a:pt x="210541" y="1466288"/>
                  <a:pt x="214928" y="1466288"/>
                </a:cubicBezTo>
                <a:cubicBezTo>
                  <a:pt x="201769" y="1453235"/>
                  <a:pt x="188610" y="1466288"/>
                  <a:pt x="179837" y="1470639"/>
                </a:cubicBezTo>
                <a:cubicBezTo>
                  <a:pt x="179837" y="1466288"/>
                  <a:pt x="175451" y="1466288"/>
                  <a:pt x="171065" y="1461937"/>
                </a:cubicBezTo>
                <a:cubicBezTo>
                  <a:pt x="171065" y="1461937"/>
                  <a:pt x="171065" y="1461937"/>
                  <a:pt x="157906" y="1466288"/>
                </a:cubicBezTo>
                <a:cubicBezTo>
                  <a:pt x="149133" y="1457586"/>
                  <a:pt x="162292" y="1444533"/>
                  <a:pt x="149133" y="1435831"/>
                </a:cubicBezTo>
                <a:cubicBezTo>
                  <a:pt x="179837" y="1418427"/>
                  <a:pt x="171065" y="1479341"/>
                  <a:pt x="192996" y="1444533"/>
                </a:cubicBezTo>
                <a:cubicBezTo>
                  <a:pt x="197382" y="1466288"/>
                  <a:pt x="219314" y="1435831"/>
                  <a:pt x="236859" y="1457586"/>
                </a:cubicBezTo>
                <a:cubicBezTo>
                  <a:pt x="228086" y="1457586"/>
                  <a:pt x="223700" y="1466288"/>
                  <a:pt x="219314" y="1470639"/>
                </a:cubicBezTo>
                <a:cubicBezTo>
                  <a:pt x="232473" y="1483692"/>
                  <a:pt x="241245" y="1457586"/>
                  <a:pt x="258790" y="1470639"/>
                </a:cubicBezTo>
                <a:cubicBezTo>
                  <a:pt x="271949" y="1470639"/>
                  <a:pt x="285108" y="1466288"/>
                  <a:pt x="285108" y="1453235"/>
                </a:cubicBezTo>
                <a:cubicBezTo>
                  <a:pt x="280722" y="1448884"/>
                  <a:pt x="285108" y="1444533"/>
                  <a:pt x="285108" y="1440182"/>
                </a:cubicBezTo>
                <a:cubicBezTo>
                  <a:pt x="298267" y="1427129"/>
                  <a:pt x="324585" y="1427129"/>
                  <a:pt x="315812" y="1405374"/>
                </a:cubicBezTo>
                <a:cubicBezTo>
                  <a:pt x="324585" y="1401023"/>
                  <a:pt x="337743" y="1383619"/>
                  <a:pt x="320198" y="1379268"/>
                </a:cubicBezTo>
                <a:cubicBezTo>
                  <a:pt x="311426" y="1366215"/>
                  <a:pt x="293881" y="1379268"/>
                  <a:pt x="285108" y="1379268"/>
                </a:cubicBezTo>
                <a:cubicBezTo>
                  <a:pt x="267563" y="1383619"/>
                  <a:pt x="254404" y="1366215"/>
                  <a:pt x="245631" y="1387970"/>
                </a:cubicBezTo>
                <a:cubicBezTo>
                  <a:pt x="236859" y="1383619"/>
                  <a:pt x="250018" y="1379268"/>
                  <a:pt x="241245" y="1379268"/>
                </a:cubicBezTo>
                <a:cubicBezTo>
                  <a:pt x="236859" y="1374917"/>
                  <a:pt x="245631" y="1366215"/>
                  <a:pt x="250018" y="1366215"/>
                </a:cubicBezTo>
                <a:cubicBezTo>
                  <a:pt x="254404" y="1361864"/>
                  <a:pt x="258790" y="1357513"/>
                  <a:pt x="254404" y="1353162"/>
                </a:cubicBezTo>
                <a:cubicBezTo>
                  <a:pt x="241245" y="1348811"/>
                  <a:pt x="228086" y="1361864"/>
                  <a:pt x="214928" y="1348811"/>
                </a:cubicBezTo>
                <a:cubicBezTo>
                  <a:pt x="201769" y="1327056"/>
                  <a:pt x="228086" y="1296599"/>
                  <a:pt x="228086" y="1274844"/>
                </a:cubicBezTo>
                <a:cubicBezTo>
                  <a:pt x="214928" y="1257440"/>
                  <a:pt x="228086" y="1235685"/>
                  <a:pt x="223700" y="1218281"/>
                </a:cubicBezTo>
                <a:cubicBezTo>
                  <a:pt x="228086" y="1200877"/>
                  <a:pt x="232473" y="1183473"/>
                  <a:pt x="214928" y="1179122"/>
                </a:cubicBezTo>
                <a:cubicBezTo>
                  <a:pt x="179837" y="1174771"/>
                  <a:pt x="179837" y="1218281"/>
                  <a:pt x="162292" y="1231334"/>
                </a:cubicBezTo>
                <a:cubicBezTo>
                  <a:pt x="157906" y="1187824"/>
                  <a:pt x="197382" y="1153016"/>
                  <a:pt x="166678" y="1118208"/>
                </a:cubicBezTo>
                <a:cubicBezTo>
                  <a:pt x="166678" y="1105155"/>
                  <a:pt x="184224" y="1087751"/>
                  <a:pt x="171065" y="1079049"/>
                </a:cubicBezTo>
                <a:cubicBezTo>
                  <a:pt x="188610" y="1052943"/>
                  <a:pt x="153520" y="1013784"/>
                  <a:pt x="192996" y="1000731"/>
                </a:cubicBezTo>
                <a:cubicBezTo>
                  <a:pt x="175451" y="983327"/>
                  <a:pt x="206155" y="965923"/>
                  <a:pt x="188610" y="948519"/>
                </a:cubicBezTo>
                <a:cubicBezTo>
                  <a:pt x="197382" y="948519"/>
                  <a:pt x="206155" y="948519"/>
                  <a:pt x="206155" y="939817"/>
                </a:cubicBezTo>
                <a:cubicBezTo>
                  <a:pt x="206155" y="909360"/>
                  <a:pt x="162292" y="891956"/>
                  <a:pt x="192996" y="857148"/>
                </a:cubicBezTo>
                <a:cubicBezTo>
                  <a:pt x="184224" y="844095"/>
                  <a:pt x="192996" y="835393"/>
                  <a:pt x="179837" y="831042"/>
                </a:cubicBezTo>
                <a:cubicBezTo>
                  <a:pt x="219314" y="826691"/>
                  <a:pt x="210541" y="765777"/>
                  <a:pt x="245631" y="783181"/>
                </a:cubicBezTo>
                <a:cubicBezTo>
                  <a:pt x="258790" y="765777"/>
                  <a:pt x="245631" y="739671"/>
                  <a:pt x="271949" y="739671"/>
                </a:cubicBezTo>
                <a:cubicBezTo>
                  <a:pt x="263177" y="713564"/>
                  <a:pt x="245631" y="687458"/>
                  <a:pt x="241245" y="657001"/>
                </a:cubicBezTo>
                <a:cubicBezTo>
                  <a:pt x="245631" y="639597"/>
                  <a:pt x="271949" y="622193"/>
                  <a:pt x="250018" y="604789"/>
                </a:cubicBezTo>
                <a:cubicBezTo>
                  <a:pt x="258790" y="587385"/>
                  <a:pt x="250018" y="561279"/>
                  <a:pt x="263177" y="548226"/>
                </a:cubicBezTo>
                <a:cubicBezTo>
                  <a:pt x="271949" y="530822"/>
                  <a:pt x="280722" y="509067"/>
                  <a:pt x="276335" y="496014"/>
                </a:cubicBezTo>
                <a:cubicBezTo>
                  <a:pt x="280722" y="482961"/>
                  <a:pt x="289494" y="474259"/>
                  <a:pt x="285108" y="461206"/>
                </a:cubicBezTo>
                <a:cubicBezTo>
                  <a:pt x="298267" y="456855"/>
                  <a:pt x="293881" y="430749"/>
                  <a:pt x="315812" y="430749"/>
                </a:cubicBezTo>
                <a:cubicBezTo>
                  <a:pt x="337743" y="404643"/>
                  <a:pt x="285108" y="361133"/>
                  <a:pt x="342130" y="365484"/>
                </a:cubicBezTo>
                <a:cubicBezTo>
                  <a:pt x="342130" y="356782"/>
                  <a:pt x="337743" y="348080"/>
                  <a:pt x="337743" y="339378"/>
                </a:cubicBezTo>
                <a:cubicBezTo>
                  <a:pt x="346516" y="330676"/>
                  <a:pt x="368447" y="348080"/>
                  <a:pt x="368447" y="326325"/>
                </a:cubicBezTo>
                <a:cubicBezTo>
                  <a:pt x="385992" y="335027"/>
                  <a:pt x="381606" y="308921"/>
                  <a:pt x="390379" y="304570"/>
                </a:cubicBezTo>
                <a:cubicBezTo>
                  <a:pt x="390379" y="304570"/>
                  <a:pt x="390379" y="304570"/>
                  <a:pt x="381606" y="282815"/>
                </a:cubicBezTo>
                <a:cubicBezTo>
                  <a:pt x="421083" y="278464"/>
                  <a:pt x="403538" y="213199"/>
                  <a:pt x="456173" y="226252"/>
                </a:cubicBezTo>
                <a:cubicBezTo>
                  <a:pt x="486877" y="217550"/>
                  <a:pt x="460559" y="195795"/>
                  <a:pt x="491263" y="195795"/>
                </a:cubicBezTo>
                <a:cubicBezTo>
                  <a:pt x="495649" y="187093"/>
                  <a:pt x="513195" y="182742"/>
                  <a:pt x="521967" y="191444"/>
                </a:cubicBezTo>
                <a:cubicBezTo>
                  <a:pt x="521967" y="200146"/>
                  <a:pt x="526353" y="204497"/>
                  <a:pt x="530740" y="213199"/>
                </a:cubicBezTo>
                <a:cubicBezTo>
                  <a:pt x="552671" y="217550"/>
                  <a:pt x="552671" y="182742"/>
                  <a:pt x="570216" y="195795"/>
                </a:cubicBezTo>
                <a:cubicBezTo>
                  <a:pt x="609693" y="204497"/>
                  <a:pt x="600920" y="147934"/>
                  <a:pt x="636010" y="165338"/>
                </a:cubicBezTo>
                <a:cubicBezTo>
                  <a:pt x="644783" y="160987"/>
                  <a:pt x="644783" y="143583"/>
                  <a:pt x="662328" y="147934"/>
                </a:cubicBezTo>
                <a:cubicBezTo>
                  <a:pt x="662328" y="156636"/>
                  <a:pt x="666714" y="160987"/>
                  <a:pt x="671101" y="160987"/>
                </a:cubicBezTo>
                <a:cubicBezTo>
                  <a:pt x="675487" y="147934"/>
                  <a:pt x="697418" y="130530"/>
                  <a:pt x="675487" y="121828"/>
                </a:cubicBezTo>
                <a:cubicBezTo>
                  <a:pt x="688646" y="108775"/>
                  <a:pt x="710577" y="113126"/>
                  <a:pt x="710577" y="87020"/>
                </a:cubicBezTo>
                <a:cubicBezTo>
                  <a:pt x="719350" y="69616"/>
                  <a:pt x="732509" y="82669"/>
                  <a:pt x="745667" y="87020"/>
                </a:cubicBezTo>
                <a:cubicBezTo>
                  <a:pt x="754440" y="95722"/>
                  <a:pt x="771985" y="121828"/>
                  <a:pt x="785144" y="100073"/>
                </a:cubicBezTo>
                <a:cubicBezTo>
                  <a:pt x="785144" y="100073"/>
                  <a:pt x="785144" y="100073"/>
                  <a:pt x="785144" y="104424"/>
                </a:cubicBezTo>
                <a:cubicBezTo>
                  <a:pt x="793917" y="95722"/>
                  <a:pt x="793917" y="82669"/>
                  <a:pt x="807075" y="82669"/>
                </a:cubicBezTo>
                <a:cubicBezTo>
                  <a:pt x="807075" y="87020"/>
                  <a:pt x="807075" y="91371"/>
                  <a:pt x="811462" y="95722"/>
                </a:cubicBezTo>
                <a:cubicBezTo>
                  <a:pt x="820234" y="91371"/>
                  <a:pt x="829007" y="91371"/>
                  <a:pt x="833393" y="82669"/>
                </a:cubicBezTo>
                <a:cubicBezTo>
                  <a:pt x="833393" y="82669"/>
                  <a:pt x="833393" y="82669"/>
                  <a:pt x="833393" y="69616"/>
                </a:cubicBezTo>
                <a:cubicBezTo>
                  <a:pt x="833393" y="69616"/>
                  <a:pt x="833393" y="69616"/>
                  <a:pt x="846552" y="65265"/>
                </a:cubicBezTo>
                <a:cubicBezTo>
                  <a:pt x="846552" y="43510"/>
                  <a:pt x="868483" y="56563"/>
                  <a:pt x="881642" y="47861"/>
                </a:cubicBezTo>
                <a:cubicBezTo>
                  <a:pt x="890415" y="65265"/>
                  <a:pt x="890415" y="39159"/>
                  <a:pt x="903574" y="43510"/>
                </a:cubicBezTo>
                <a:cubicBezTo>
                  <a:pt x="925505" y="39159"/>
                  <a:pt x="934278" y="17404"/>
                  <a:pt x="934278" y="0"/>
                </a:cubicBezTo>
                <a:close/>
              </a:path>
            </a:pathLst>
          </a:custGeom>
        </p:spPr>
        <p:txBody>
          <a:bodyPr wrap="square" tIns="822960">
            <a:noAutofit/>
          </a:bodyPr>
          <a:lstStyle>
            <a:lvl1pPr algn="ctr">
              <a:defRPr/>
            </a:lvl1pPr>
          </a:lstStyle>
          <a:p>
            <a:endParaRPr lang="ko-KR" altLang="en-US"/>
          </a:p>
        </p:txBody>
      </p:sp>
    </p:spTree>
    <p:extLst>
      <p:ext uri="{BB962C8B-B14F-4D97-AF65-F5344CB8AC3E}">
        <p14:creationId xmlns:p14="http://schemas.microsoft.com/office/powerpoint/2010/main" val="32512704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0_Picture_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9005887" y="3172820"/>
            <a:ext cx="7510463" cy="5271098"/>
          </a:xfrm>
          <a:custGeom>
            <a:avLst/>
            <a:gdLst>
              <a:gd name="connsiteX0" fmla="*/ 3508655 w 7510463"/>
              <a:gd name="connsiteY0" fmla="*/ 5065580 h 5271098"/>
              <a:gd name="connsiteX1" fmla="*/ 3534649 w 7510463"/>
              <a:gd name="connsiteY1" fmla="*/ 5077504 h 5271098"/>
              <a:gd name="connsiteX2" fmla="*/ 3508655 w 7510463"/>
              <a:gd name="connsiteY2" fmla="*/ 5077504 h 5271098"/>
              <a:gd name="connsiteX3" fmla="*/ 5770168 w 7510463"/>
              <a:gd name="connsiteY3" fmla="*/ 5058117 h 5271098"/>
              <a:gd name="connsiteX4" fmla="*/ 5779793 w 7510463"/>
              <a:gd name="connsiteY4" fmla="*/ 5059917 h 5271098"/>
              <a:gd name="connsiteX5" fmla="*/ 5793787 w 7510463"/>
              <a:gd name="connsiteY5" fmla="*/ 5074325 h 5271098"/>
              <a:gd name="connsiteX6" fmla="*/ 5765794 w 7510463"/>
              <a:gd name="connsiteY6" fmla="*/ 5074325 h 5271098"/>
              <a:gd name="connsiteX7" fmla="*/ 5770168 w 7510463"/>
              <a:gd name="connsiteY7" fmla="*/ 5058117 h 5271098"/>
              <a:gd name="connsiteX8" fmla="*/ 5621334 w 7510463"/>
              <a:gd name="connsiteY8" fmla="*/ 5058111 h 5271098"/>
              <a:gd name="connsiteX9" fmla="*/ 5635183 w 7510463"/>
              <a:gd name="connsiteY9" fmla="*/ 5074325 h 5271098"/>
              <a:gd name="connsiteX10" fmla="*/ 5611857 w 7510463"/>
              <a:gd name="connsiteY10" fmla="*/ 5112743 h 5271098"/>
              <a:gd name="connsiteX11" fmla="*/ 5588531 w 7510463"/>
              <a:gd name="connsiteY11" fmla="*/ 5074325 h 5271098"/>
              <a:gd name="connsiteX12" fmla="*/ 5611857 w 7510463"/>
              <a:gd name="connsiteY12" fmla="*/ 5059917 h 5271098"/>
              <a:gd name="connsiteX13" fmla="*/ 5621334 w 7510463"/>
              <a:gd name="connsiteY13" fmla="*/ 5058111 h 5271098"/>
              <a:gd name="connsiteX14" fmla="*/ 4907462 w 7510463"/>
              <a:gd name="connsiteY14" fmla="*/ 5035899 h 5271098"/>
              <a:gd name="connsiteX15" fmla="*/ 4907462 w 7510463"/>
              <a:gd name="connsiteY15" fmla="*/ 5074325 h 5271098"/>
              <a:gd name="connsiteX16" fmla="*/ 4860810 w 7510463"/>
              <a:gd name="connsiteY16" fmla="*/ 5112743 h 5271098"/>
              <a:gd name="connsiteX17" fmla="*/ 4907462 w 7510463"/>
              <a:gd name="connsiteY17" fmla="*/ 5035899 h 5271098"/>
              <a:gd name="connsiteX18" fmla="*/ 6596146 w 7510463"/>
              <a:gd name="connsiteY18" fmla="*/ 5010285 h 5271098"/>
              <a:gd name="connsiteX19" fmla="*/ 6624139 w 7510463"/>
              <a:gd name="connsiteY19" fmla="*/ 5010285 h 5271098"/>
              <a:gd name="connsiteX20" fmla="*/ 6624139 w 7510463"/>
              <a:gd name="connsiteY20" fmla="*/ 5023096 h 5271098"/>
              <a:gd name="connsiteX21" fmla="*/ 6596146 w 7510463"/>
              <a:gd name="connsiteY21" fmla="*/ 5023096 h 5271098"/>
              <a:gd name="connsiteX22" fmla="*/ 5949281 w 7510463"/>
              <a:gd name="connsiteY22" fmla="*/ 4971859 h 5271098"/>
              <a:gd name="connsiteX23" fmla="*/ 5999041 w 7510463"/>
              <a:gd name="connsiteY23" fmla="*/ 5035899 h 5271098"/>
              <a:gd name="connsiteX24" fmla="*/ 5924403 w 7510463"/>
              <a:gd name="connsiteY24" fmla="*/ 5003879 h 5271098"/>
              <a:gd name="connsiteX25" fmla="*/ 6418883 w 7510463"/>
              <a:gd name="connsiteY25" fmla="*/ 4933442 h 5271098"/>
              <a:gd name="connsiteX26" fmla="*/ 6390891 w 7510463"/>
              <a:gd name="connsiteY26" fmla="*/ 5010285 h 5271098"/>
              <a:gd name="connsiteX27" fmla="*/ 6418883 w 7510463"/>
              <a:gd name="connsiteY27" fmla="*/ 4933442 h 5271098"/>
              <a:gd name="connsiteX28" fmla="*/ 6932017 w 7510463"/>
              <a:gd name="connsiteY28" fmla="*/ 4895016 h 5271098"/>
              <a:gd name="connsiteX29" fmla="*/ 6932017 w 7510463"/>
              <a:gd name="connsiteY29" fmla="*/ 4971859 h 5271098"/>
              <a:gd name="connsiteX30" fmla="*/ 6857379 w 7510463"/>
              <a:gd name="connsiteY30" fmla="*/ 4933442 h 5271098"/>
              <a:gd name="connsiteX31" fmla="*/ 6493516 w 7510463"/>
              <a:gd name="connsiteY31" fmla="*/ 4895016 h 5271098"/>
              <a:gd name="connsiteX32" fmla="*/ 6568154 w 7510463"/>
              <a:gd name="connsiteY32" fmla="*/ 4895016 h 5271098"/>
              <a:gd name="connsiteX33" fmla="*/ 6493516 w 7510463"/>
              <a:gd name="connsiteY33" fmla="*/ 4895016 h 5271098"/>
              <a:gd name="connsiteX34" fmla="*/ 6263383 w 7510463"/>
              <a:gd name="connsiteY34" fmla="*/ 4892459 h 5271098"/>
              <a:gd name="connsiteX35" fmla="*/ 6316253 w 7510463"/>
              <a:gd name="connsiteY35" fmla="*/ 4964179 h 5271098"/>
              <a:gd name="connsiteX36" fmla="*/ 6236949 w 7510463"/>
              <a:gd name="connsiteY36" fmla="*/ 4964179 h 5271098"/>
              <a:gd name="connsiteX37" fmla="*/ 6210514 w 7510463"/>
              <a:gd name="connsiteY37" fmla="*/ 5000039 h 5271098"/>
              <a:gd name="connsiteX38" fmla="*/ 6184079 w 7510463"/>
              <a:gd name="connsiteY38" fmla="*/ 5000039 h 5271098"/>
              <a:gd name="connsiteX39" fmla="*/ 6236949 w 7510463"/>
              <a:gd name="connsiteY39" fmla="*/ 4928319 h 5271098"/>
              <a:gd name="connsiteX40" fmla="*/ 6263383 w 7510463"/>
              <a:gd name="connsiteY40" fmla="*/ 4892459 h 5271098"/>
              <a:gd name="connsiteX41" fmla="*/ 7221237 w 7510463"/>
              <a:gd name="connsiteY41" fmla="*/ 4856599 h 5271098"/>
              <a:gd name="connsiteX42" fmla="*/ 7221237 w 7510463"/>
              <a:gd name="connsiteY42" fmla="*/ 4933442 h 5271098"/>
              <a:gd name="connsiteX43" fmla="*/ 7165259 w 7510463"/>
              <a:gd name="connsiteY43" fmla="*/ 4933442 h 5271098"/>
              <a:gd name="connsiteX44" fmla="*/ 7221237 w 7510463"/>
              <a:gd name="connsiteY44" fmla="*/ 4856599 h 5271098"/>
              <a:gd name="connsiteX45" fmla="*/ 6157645 w 7510463"/>
              <a:gd name="connsiteY45" fmla="*/ 4856599 h 5271098"/>
              <a:gd name="connsiteX46" fmla="*/ 6236949 w 7510463"/>
              <a:gd name="connsiteY46" fmla="*/ 4928319 h 5271098"/>
              <a:gd name="connsiteX47" fmla="*/ 6157645 w 7510463"/>
              <a:gd name="connsiteY47" fmla="*/ 4856599 h 5271098"/>
              <a:gd name="connsiteX48" fmla="*/ 7015983 w 7510463"/>
              <a:gd name="connsiteY48" fmla="*/ 4830984 h 5271098"/>
              <a:gd name="connsiteX49" fmla="*/ 7043975 w 7510463"/>
              <a:gd name="connsiteY49" fmla="*/ 4899292 h 5271098"/>
              <a:gd name="connsiteX50" fmla="*/ 7015983 w 7510463"/>
              <a:gd name="connsiteY50" fmla="*/ 4899292 h 5271098"/>
              <a:gd name="connsiteX51" fmla="*/ 7015983 w 7510463"/>
              <a:gd name="connsiteY51" fmla="*/ 4830984 h 5271098"/>
              <a:gd name="connsiteX52" fmla="*/ 6362905 w 7510463"/>
              <a:gd name="connsiteY52" fmla="*/ 4830984 h 5271098"/>
              <a:gd name="connsiteX53" fmla="*/ 6316253 w 7510463"/>
              <a:gd name="connsiteY53" fmla="*/ 4863004 h 5271098"/>
              <a:gd name="connsiteX54" fmla="*/ 6362905 w 7510463"/>
              <a:gd name="connsiteY54" fmla="*/ 4830984 h 5271098"/>
              <a:gd name="connsiteX55" fmla="*/ 6703437 w 7510463"/>
              <a:gd name="connsiteY55" fmla="*/ 4792558 h 5271098"/>
              <a:gd name="connsiteX56" fmla="*/ 6726763 w 7510463"/>
              <a:gd name="connsiteY56" fmla="*/ 4830984 h 5271098"/>
              <a:gd name="connsiteX57" fmla="*/ 6703437 w 7510463"/>
              <a:gd name="connsiteY57" fmla="*/ 4830984 h 5271098"/>
              <a:gd name="connsiteX58" fmla="*/ 6703437 w 7510463"/>
              <a:gd name="connsiteY58" fmla="*/ 4792558 h 5271098"/>
              <a:gd name="connsiteX59" fmla="*/ 6138074 w 7510463"/>
              <a:gd name="connsiteY59" fmla="*/ 4768691 h 5271098"/>
              <a:gd name="connsiteX60" fmla="*/ 6154318 w 7510463"/>
              <a:gd name="connsiteY60" fmla="*/ 4794890 h 5271098"/>
              <a:gd name="connsiteX61" fmla="*/ 6206300 w 7510463"/>
              <a:gd name="connsiteY61" fmla="*/ 4794890 h 5271098"/>
              <a:gd name="connsiteX62" fmla="*/ 6232289 w 7510463"/>
              <a:gd name="connsiteY62" fmla="*/ 4794890 h 5271098"/>
              <a:gd name="connsiteX63" fmla="*/ 6102335 w 7510463"/>
              <a:gd name="connsiteY63" fmla="*/ 4794890 h 5271098"/>
              <a:gd name="connsiteX64" fmla="*/ 6138074 w 7510463"/>
              <a:gd name="connsiteY64" fmla="*/ 4768691 h 5271098"/>
              <a:gd name="connsiteX65" fmla="*/ 5847761 w 7510463"/>
              <a:gd name="connsiteY65" fmla="*/ 4755690 h 5271098"/>
              <a:gd name="connsiteX66" fmla="*/ 5847761 w 7510463"/>
              <a:gd name="connsiteY66" fmla="*/ 4791445 h 5271098"/>
              <a:gd name="connsiteX67" fmla="*/ 5845935 w 7510463"/>
              <a:gd name="connsiteY67" fmla="*/ 4790870 h 5271098"/>
              <a:gd name="connsiteX68" fmla="*/ 6521508 w 7510463"/>
              <a:gd name="connsiteY68" fmla="*/ 4754141 h 5271098"/>
              <a:gd name="connsiteX69" fmla="*/ 6549500 w 7510463"/>
              <a:gd name="connsiteY69" fmla="*/ 4754141 h 5271098"/>
              <a:gd name="connsiteX70" fmla="*/ 6549500 w 7510463"/>
              <a:gd name="connsiteY70" fmla="*/ 4766952 h 5271098"/>
              <a:gd name="connsiteX71" fmla="*/ 6521508 w 7510463"/>
              <a:gd name="connsiteY71" fmla="*/ 4766952 h 5271098"/>
              <a:gd name="connsiteX72" fmla="*/ 6390891 w 7510463"/>
              <a:gd name="connsiteY72" fmla="*/ 4754141 h 5271098"/>
              <a:gd name="connsiteX73" fmla="*/ 6418883 w 7510463"/>
              <a:gd name="connsiteY73" fmla="*/ 4754141 h 5271098"/>
              <a:gd name="connsiteX74" fmla="*/ 6390891 w 7510463"/>
              <a:gd name="connsiteY74" fmla="*/ 4754141 h 5271098"/>
              <a:gd name="connsiteX75" fmla="*/ 7015983 w 7510463"/>
              <a:gd name="connsiteY75" fmla="*/ 4715715 h 5271098"/>
              <a:gd name="connsiteX76" fmla="*/ 7043975 w 7510463"/>
              <a:gd name="connsiteY76" fmla="*/ 4715715 h 5271098"/>
              <a:gd name="connsiteX77" fmla="*/ 7043975 w 7510463"/>
              <a:gd name="connsiteY77" fmla="*/ 4754141 h 5271098"/>
              <a:gd name="connsiteX78" fmla="*/ 7015983 w 7510463"/>
              <a:gd name="connsiteY78" fmla="*/ 4754141 h 5271098"/>
              <a:gd name="connsiteX79" fmla="*/ 7015983 w 7510463"/>
              <a:gd name="connsiteY79" fmla="*/ 4715715 h 5271098"/>
              <a:gd name="connsiteX80" fmla="*/ 6204296 w 7510463"/>
              <a:gd name="connsiteY80" fmla="*/ 4690101 h 5271098"/>
              <a:gd name="connsiteX81" fmla="*/ 6260275 w 7510463"/>
              <a:gd name="connsiteY81" fmla="*/ 4690101 h 5271098"/>
              <a:gd name="connsiteX82" fmla="*/ 6204296 w 7510463"/>
              <a:gd name="connsiteY82" fmla="*/ 4690101 h 5271098"/>
              <a:gd name="connsiteX83" fmla="*/ 6050359 w 7510463"/>
              <a:gd name="connsiteY83" fmla="*/ 4690101 h 5271098"/>
              <a:gd name="connsiteX84" fmla="*/ 6102335 w 7510463"/>
              <a:gd name="connsiteY84" fmla="*/ 4794890 h 5271098"/>
              <a:gd name="connsiteX85" fmla="*/ 6102335 w 7510463"/>
              <a:gd name="connsiteY85" fmla="*/ 4864747 h 5271098"/>
              <a:gd name="connsiteX86" fmla="*/ 6050359 w 7510463"/>
              <a:gd name="connsiteY86" fmla="*/ 4864747 h 5271098"/>
              <a:gd name="connsiteX87" fmla="*/ 6024365 w 7510463"/>
              <a:gd name="connsiteY87" fmla="*/ 4899679 h 5271098"/>
              <a:gd name="connsiteX88" fmla="*/ 6154318 w 7510463"/>
              <a:gd name="connsiteY88" fmla="*/ 4899679 h 5271098"/>
              <a:gd name="connsiteX89" fmla="*/ 6128329 w 7510463"/>
              <a:gd name="connsiteY89" fmla="*/ 4969536 h 5271098"/>
              <a:gd name="connsiteX90" fmla="*/ 6154318 w 7510463"/>
              <a:gd name="connsiteY90" fmla="*/ 5004460 h 5271098"/>
              <a:gd name="connsiteX91" fmla="*/ 6102335 w 7510463"/>
              <a:gd name="connsiteY91" fmla="*/ 5074317 h 5271098"/>
              <a:gd name="connsiteX92" fmla="*/ 6102335 w 7510463"/>
              <a:gd name="connsiteY92" fmla="*/ 4969536 h 5271098"/>
              <a:gd name="connsiteX93" fmla="*/ 6050359 w 7510463"/>
              <a:gd name="connsiteY93" fmla="*/ 5004460 h 5271098"/>
              <a:gd name="connsiteX94" fmla="*/ 6076347 w 7510463"/>
              <a:gd name="connsiteY94" fmla="*/ 5074317 h 5271098"/>
              <a:gd name="connsiteX95" fmla="*/ 6050359 w 7510463"/>
              <a:gd name="connsiteY95" fmla="*/ 5074317 h 5271098"/>
              <a:gd name="connsiteX96" fmla="*/ 6024365 w 7510463"/>
              <a:gd name="connsiteY96" fmla="*/ 5004460 h 5271098"/>
              <a:gd name="connsiteX97" fmla="*/ 6050359 w 7510463"/>
              <a:gd name="connsiteY97" fmla="*/ 4969536 h 5271098"/>
              <a:gd name="connsiteX98" fmla="*/ 5998377 w 7510463"/>
              <a:gd name="connsiteY98" fmla="*/ 4934604 h 5271098"/>
              <a:gd name="connsiteX99" fmla="*/ 5998377 w 7510463"/>
              <a:gd name="connsiteY99" fmla="*/ 4864747 h 5271098"/>
              <a:gd name="connsiteX100" fmla="*/ 5894413 w 7510463"/>
              <a:gd name="connsiteY100" fmla="*/ 4725033 h 5271098"/>
              <a:gd name="connsiteX101" fmla="*/ 5946395 w 7510463"/>
              <a:gd name="connsiteY101" fmla="*/ 4794890 h 5271098"/>
              <a:gd name="connsiteX102" fmla="*/ 6050359 w 7510463"/>
              <a:gd name="connsiteY102" fmla="*/ 4690101 h 5271098"/>
              <a:gd name="connsiteX103" fmla="*/ 6157645 w 7510463"/>
              <a:gd name="connsiteY103" fmla="*/ 4651683 h 5271098"/>
              <a:gd name="connsiteX104" fmla="*/ 6185637 w 7510463"/>
              <a:gd name="connsiteY104" fmla="*/ 4683703 h 5271098"/>
              <a:gd name="connsiteX105" fmla="*/ 6129658 w 7510463"/>
              <a:gd name="connsiteY105" fmla="*/ 4715723 h 5271098"/>
              <a:gd name="connsiteX106" fmla="*/ 6157645 w 7510463"/>
              <a:gd name="connsiteY106" fmla="*/ 4651683 h 5271098"/>
              <a:gd name="connsiteX107" fmla="*/ 5896411 w 7510463"/>
              <a:gd name="connsiteY107" fmla="*/ 4574840 h 5271098"/>
              <a:gd name="connsiteX108" fmla="*/ 5921289 w 7510463"/>
              <a:gd name="connsiteY108" fmla="*/ 4574840 h 5271098"/>
              <a:gd name="connsiteX109" fmla="*/ 5921289 w 7510463"/>
              <a:gd name="connsiteY109" fmla="*/ 4613266 h 5271098"/>
              <a:gd name="connsiteX110" fmla="*/ 5971049 w 7510463"/>
              <a:gd name="connsiteY110" fmla="*/ 4613266 h 5271098"/>
              <a:gd name="connsiteX111" fmla="*/ 5971049 w 7510463"/>
              <a:gd name="connsiteY111" fmla="*/ 4690109 h 5271098"/>
              <a:gd name="connsiteX112" fmla="*/ 5896411 w 7510463"/>
              <a:gd name="connsiteY112" fmla="*/ 4613266 h 5271098"/>
              <a:gd name="connsiteX113" fmla="*/ 5896411 w 7510463"/>
              <a:gd name="connsiteY113" fmla="*/ 4574840 h 5271098"/>
              <a:gd name="connsiteX114" fmla="*/ 6157650 w 7510463"/>
              <a:gd name="connsiteY114" fmla="*/ 4510800 h 5271098"/>
              <a:gd name="connsiteX115" fmla="*/ 6185637 w 7510463"/>
              <a:gd name="connsiteY115" fmla="*/ 4574840 h 5271098"/>
              <a:gd name="connsiteX116" fmla="*/ 6129658 w 7510463"/>
              <a:gd name="connsiteY116" fmla="*/ 4574840 h 5271098"/>
              <a:gd name="connsiteX117" fmla="*/ 6232283 w 7510463"/>
              <a:gd name="connsiteY117" fmla="*/ 4472382 h 5271098"/>
              <a:gd name="connsiteX118" fmla="*/ 6334913 w 7510463"/>
              <a:gd name="connsiteY118" fmla="*/ 4472382 h 5271098"/>
              <a:gd name="connsiteX119" fmla="*/ 6232283 w 7510463"/>
              <a:gd name="connsiteY119" fmla="*/ 4504402 h 5271098"/>
              <a:gd name="connsiteX120" fmla="*/ 6232283 w 7510463"/>
              <a:gd name="connsiteY120" fmla="*/ 4472382 h 5271098"/>
              <a:gd name="connsiteX121" fmla="*/ 6204296 w 7510463"/>
              <a:gd name="connsiteY121" fmla="*/ 4433957 h 5271098"/>
              <a:gd name="connsiteX122" fmla="*/ 6232289 w 7510463"/>
              <a:gd name="connsiteY122" fmla="*/ 4433957 h 5271098"/>
              <a:gd name="connsiteX123" fmla="*/ 6185637 w 7510463"/>
              <a:gd name="connsiteY123" fmla="*/ 4472382 h 5271098"/>
              <a:gd name="connsiteX124" fmla="*/ 6081672 w 7510463"/>
              <a:gd name="connsiteY124" fmla="*/ 4433876 h 5271098"/>
              <a:gd name="connsiteX125" fmla="*/ 6107666 w 7510463"/>
              <a:gd name="connsiteY125" fmla="*/ 4433876 h 5271098"/>
              <a:gd name="connsiteX126" fmla="*/ 6081672 w 7510463"/>
              <a:gd name="connsiteY126" fmla="*/ 4505387 h 5271098"/>
              <a:gd name="connsiteX127" fmla="*/ 6055684 w 7510463"/>
              <a:gd name="connsiteY127" fmla="*/ 4505387 h 5271098"/>
              <a:gd name="connsiteX128" fmla="*/ 6035473 w 7510463"/>
              <a:gd name="connsiteY128" fmla="*/ 4449769 h 5271098"/>
              <a:gd name="connsiteX129" fmla="*/ 6029695 w 7510463"/>
              <a:gd name="connsiteY129" fmla="*/ 4433876 h 5271098"/>
              <a:gd name="connsiteX130" fmla="*/ 6035473 w 7510463"/>
              <a:gd name="connsiteY130" fmla="*/ 4449769 h 5271098"/>
              <a:gd name="connsiteX131" fmla="*/ 6019299 w 7510463"/>
              <a:gd name="connsiteY131" fmla="*/ 4455328 h 5271098"/>
              <a:gd name="connsiteX132" fmla="*/ 6084540 w 7510463"/>
              <a:gd name="connsiteY132" fmla="*/ 4311596 h 5271098"/>
              <a:gd name="connsiteX133" fmla="*/ 6101671 w 7510463"/>
              <a:gd name="connsiteY133" fmla="*/ 4325101 h 5271098"/>
              <a:gd name="connsiteX134" fmla="*/ 6101671 w 7510463"/>
              <a:gd name="connsiteY134" fmla="*/ 4357121 h 5271098"/>
              <a:gd name="connsiteX135" fmla="*/ 6055020 w 7510463"/>
              <a:gd name="connsiteY135" fmla="*/ 4325101 h 5271098"/>
              <a:gd name="connsiteX136" fmla="*/ 6069601 w 7510463"/>
              <a:gd name="connsiteY136" fmla="*/ 4313097 h 5271098"/>
              <a:gd name="connsiteX137" fmla="*/ 6084540 w 7510463"/>
              <a:gd name="connsiteY137" fmla="*/ 4311596 h 5271098"/>
              <a:gd name="connsiteX138" fmla="*/ 5719149 w 7510463"/>
              <a:gd name="connsiteY138" fmla="*/ 4293081 h 5271098"/>
              <a:gd name="connsiteX139" fmla="*/ 5742474 w 7510463"/>
              <a:gd name="connsiteY139" fmla="*/ 4361389 h 5271098"/>
              <a:gd name="connsiteX140" fmla="*/ 5719149 w 7510463"/>
              <a:gd name="connsiteY140" fmla="*/ 4361389 h 5271098"/>
              <a:gd name="connsiteX141" fmla="*/ 5719149 w 7510463"/>
              <a:gd name="connsiteY141" fmla="*/ 4293081 h 5271098"/>
              <a:gd name="connsiteX142" fmla="*/ 5630013 w 7510463"/>
              <a:gd name="connsiteY142" fmla="*/ 4292241 h 5271098"/>
              <a:gd name="connsiteX143" fmla="*/ 5629868 w 7510463"/>
              <a:gd name="connsiteY143" fmla="*/ 4294122 h 5271098"/>
              <a:gd name="connsiteX144" fmla="*/ 5659027 w 7510463"/>
              <a:gd name="connsiteY144" fmla="*/ 4359679 h 5271098"/>
              <a:gd name="connsiteX145" fmla="*/ 5607191 w 7510463"/>
              <a:gd name="connsiteY145" fmla="*/ 4323819 h 5271098"/>
              <a:gd name="connsiteX146" fmla="*/ 5618125 w 7510463"/>
              <a:gd name="connsiteY146" fmla="*/ 4308690 h 5271098"/>
              <a:gd name="connsiteX147" fmla="*/ 5814521 w 7510463"/>
              <a:gd name="connsiteY147" fmla="*/ 4287958 h 5271098"/>
              <a:gd name="connsiteX148" fmla="*/ 5840438 w 7510463"/>
              <a:gd name="connsiteY148" fmla="*/ 4359679 h 5271098"/>
              <a:gd name="connsiteX149" fmla="*/ 5814521 w 7510463"/>
              <a:gd name="connsiteY149" fmla="*/ 4395539 h 5271098"/>
              <a:gd name="connsiteX150" fmla="*/ 5814521 w 7510463"/>
              <a:gd name="connsiteY150" fmla="*/ 4287958 h 5271098"/>
              <a:gd name="connsiteX151" fmla="*/ 5630610 w 7510463"/>
              <a:gd name="connsiteY151" fmla="*/ 4284501 h 5271098"/>
              <a:gd name="connsiteX152" fmla="*/ 5633109 w 7510463"/>
              <a:gd name="connsiteY152" fmla="*/ 4287958 h 5271098"/>
              <a:gd name="connsiteX153" fmla="*/ 5630013 w 7510463"/>
              <a:gd name="connsiteY153" fmla="*/ 4292241 h 5271098"/>
              <a:gd name="connsiteX154" fmla="*/ 5509891 w 7510463"/>
              <a:gd name="connsiteY154" fmla="*/ 4255091 h 5271098"/>
              <a:gd name="connsiteX155" fmla="*/ 5535879 w 7510463"/>
              <a:gd name="connsiteY155" fmla="*/ 4255091 h 5271098"/>
              <a:gd name="connsiteX156" fmla="*/ 5535879 w 7510463"/>
              <a:gd name="connsiteY156" fmla="*/ 4290847 h 5271098"/>
              <a:gd name="connsiteX157" fmla="*/ 5509891 w 7510463"/>
              <a:gd name="connsiteY157" fmla="*/ 4290847 h 5271098"/>
              <a:gd name="connsiteX158" fmla="*/ 5509891 w 7510463"/>
              <a:gd name="connsiteY158" fmla="*/ 4255091 h 5271098"/>
              <a:gd name="connsiteX159" fmla="*/ 6232289 w 7510463"/>
              <a:gd name="connsiteY159" fmla="*/ 4216238 h 5271098"/>
              <a:gd name="connsiteX160" fmla="*/ 6185637 w 7510463"/>
              <a:gd name="connsiteY160" fmla="*/ 4331507 h 5271098"/>
              <a:gd name="connsiteX161" fmla="*/ 6185637 w 7510463"/>
              <a:gd name="connsiteY161" fmla="*/ 4254664 h 5271098"/>
              <a:gd name="connsiteX162" fmla="*/ 6232289 w 7510463"/>
              <a:gd name="connsiteY162" fmla="*/ 4216238 h 5271098"/>
              <a:gd name="connsiteX163" fmla="*/ 6083006 w 7510463"/>
              <a:gd name="connsiteY163" fmla="*/ 4216238 h 5271098"/>
              <a:gd name="connsiteX164" fmla="*/ 6107883 w 7510463"/>
              <a:gd name="connsiteY164" fmla="*/ 4254664 h 5271098"/>
              <a:gd name="connsiteX165" fmla="*/ 6132767 w 7510463"/>
              <a:gd name="connsiteY165" fmla="*/ 4216238 h 5271098"/>
              <a:gd name="connsiteX166" fmla="*/ 6157645 w 7510463"/>
              <a:gd name="connsiteY166" fmla="*/ 4254664 h 5271098"/>
              <a:gd name="connsiteX167" fmla="*/ 6083006 w 7510463"/>
              <a:gd name="connsiteY167" fmla="*/ 4293081 h 5271098"/>
              <a:gd name="connsiteX168" fmla="*/ 6083006 w 7510463"/>
              <a:gd name="connsiteY168" fmla="*/ 4216238 h 5271098"/>
              <a:gd name="connsiteX169" fmla="*/ 6027027 w 7510463"/>
              <a:gd name="connsiteY169" fmla="*/ 4216238 h 5271098"/>
              <a:gd name="connsiteX170" fmla="*/ 5999041 w 7510463"/>
              <a:gd name="connsiteY170" fmla="*/ 4293081 h 5271098"/>
              <a:gd name="connsiteX171" fmla="*/ 5971049 w 7510463"/>
              <a:gd name="connsiteY171" fmla="*/ 4254664 h 5271098"/>
              <a:gd name="connsiteX172" fmla="*/ 6027027 w 7510463"/>
              <a:gd name="connsiteY172" fmla="*/ 4216238 h 5271098"/>
              <a:gd name="connsiteX173" fmla="*/ 5896417 w 7510463"/>
              <a:gd name="connsiteY173" fmla="*/ 4216238 h 5271098"/>
              <a:gd name="connsiteX174" fmla="*/ 5924403 w 7510463"/>
              <a:gd name="connsiteY174" fmla="*/ 4331507 h 5271098"/>
              <a:gd name="connsiteX175" fmla="*/ 5896417 w 7510463"/>
              <a:gd name="connsiteY175" fmla="*/ 4216238 h 5271098"/>
              <a:gd name="connsiteX176" fmla="*/ 597111 w 7510463"/>
              <a:gd name="connsiteY176" fmla="*/ 4152198 h 5271098"/>
              <a:gd name="connsiteX177" fmla="*/ 625097 w 7510463"/>
              <a:gd name="connsiteY177" fmla="*/ 4184218 h 5271098"/>
              <a:gd name="connsiteX178" fmla="*/ 569119 w 7510463"/>
              <a:gd name="connsiteY178" fmla="*/ 4216238 h 5271098"/>
              <a:gd name="connsiteX179" fmla="*/ 597111 w 7510463"/>
              <a:gd name="connsiteY179" fmla="*/ 4152198 h 5271098"/>
              <a:gd name="connsiteX180" fmla="*/ 5646113 w 7510463"/>
              <a:gd name="connsiteY180" fmla="*/ 4116403 h 5271098"/>
              <a:gd name="connsiteX181" fmla="*/ 5663169 w 7510463"/>
              <a:gd name="connsiteY181" fmla="*/ 4152198 h 5271098"/>
              <a:gd name="connsiteX182" fmla="*/ 5638293 w 7510463"/>
              <a:gd name="connsiteY182" fmla="*/ 4152198 h 5271098"/>
              <a:gd name="connsiteX183" fmla="*/ 5606802 w 7510463"/>
              <a:gd name="connsiteY183" fmla="*/ 4130588 h 5271098"/>
              <a:gd name="connsiteX184" fmla="*/ 5598891 w 7510463"/>
              <a:gd name="connsiteY184" fmla="*/ 4123311 h 5271098"/>
              <a:gd name="connsiteX185" fmla="*/ 5610689 w 7510463"/>
              <a:gd name="connsiteY185" fmla="*/ 4125185 h 5271098"/>
              <a:gd name="connsiteX186" fmla="*/ 5646113 w 7510463"/>
              <a:gd name="connsiteY186" fmla="*/ 4116403 h 5271098"/>
              <a:gd name="connsiteX187" fmla="*/ 5588531 w 7510463"/>
              <a:gd name="connsiteY187" fmla="*/ 4113780 h 5271098"/>
              <a:gd name="connsiteX188" fmla="*/ 5598891 w 7510463"/>
              <a:gd name="connsiteY188" fmla="*/ 4123311 h 5271098"/>
              <a:gd name="connsiteX189" fmla="*/ 5598881 w 7510463"/>
              <a:gd name="connsiteY189" fmla="*/ 4123309 h 5271098"/>
              <a:gd name="connsiteX190" fmla="*/ 5588531 w 7510463"/>
              <a:gd name="connsiteY190" fmla="*/ 4113780 h 5271098"/>
              <a:gd name="connsiteX191" fmla="*/ 5437273 w 7510463"/>
              <a:gd name="connsiteY191" fmla="*/ 4097311 h 5271098"/>
              <a:gd name="connsiteX192" fmla="*/ 5438418 w 7510463"/>
              <a:gd name="connsiteY192" fmla="*/ 4098654 h 5271098"/>
              <a:gd name="connsiteX193" fmla="*/ 5442479 w 7510463"/>
              <a:gd name="connsiteY193" fmla="*/ 4121560 h 5271098"/>
              <a:gd name="connsiteX194" fmla="*/ 5441502 w 7510463"/>
              <a:gd name="connsiteY194" fmla="*/ 4123989 h 5271098"/>
              <a:gd name="connsiteX195" fmla="*/ 5435982 w 7510463"/>
              <a:gd name="connsiteY195" fmla="*/ 4115973 h 5271098"/>
              <a:gd name="connsiteX196" fmla="*/ 5746488 w 7510463"/>
              <a:gd name="connsiteY196" fmla="*/ 4089610 h 5271098"/>
              <a:gd name="connsiteX197" fmla="*/ 5788603 w 7510463"/>
              <a:gd name="connsiteY197" fmla="*/ 4108657 h 5271098"/>
              <a:gd name="connsiteX198" fmla="*/ 5788603 w 7510463"/>
              <a:gd name="connsiteY198" fmla="*/ 4180378 h 5271098"/>
              <a:gd name="connsiteX199" fmla="*/ 5840438 w 7510463"/>
              <a:gd name="connsiteY199" fmla="*/ 4180378 h 5271098"/>
              <a:gd name="connsiteX200" fmla="*/ 5814521 w 7510463"/>
              <a:gd name="connsiteY200" fmla="*/ 4287958 h 5271098"/>
              <a:gd name="connsiteX201" fmla="*/ 5659027 w 7510463"/>
              <a:gd name="connsiteY201" fmla="*/ 4216238 h 5271098"/>
              <a:gd name="connsiteX202" fmla="*/ 5633109 w 7510463"/>
              <a:gd name="connsiteY202" fmla="*/ 4252098 h 5271098"/>
              <a:gd name="connsiteX203" fmla="*/ 5630610 w 7510463"/>
              <a:gd name="connsiteY203" fmla="*/ 4284501 h 5271098"/>
              <a:gd name="connsiteX204" fmla="*/ 5629869 w 7510463"/>
              <a:gd name="connsiteY204" fmla="*/ 4283476 h 5271098"/>
              <a:gd name="connsiteX205" fmla="*/ 5607191 w 7510463"/>
              <a:gd name="connsiteY205" fmla="*/ 4252098 h 5271098"/>
              <a:gd name="connsiteX206" fmla="*/ 5659027 w 7510463"/>
              <a:gd name="connsiteY206" fmla="*/ 4180378 h 5271098"/>
              <a:gd name="connsiteX207" fmla="*/ 5746488 w 7510463"/>
              <a:gd name="connsiteY207" fmla="*/ 4089610 h 5271098"/>
              <a:gd name="connsiteX208" fmla="*/ 5457909 w 7510463"/>
              <a:gd name="connsiteY208" fmla="*/ 4040551 h 5271098"/>
              <a:gd name="connsiteX209" fmla="*/ 5438418 w 7510463"/>
              <a:gd name="connsiteY209" fmla="*/ 4080776 h 5271098"/>
              <a:gd name="connsiteX210" fmla="*/ 5437273 w 7510463"/>
              <a:gd name="connsiteY210" fmla="*/ 4097311 h 5271098"/>
              <a:gd name="connsiteX211" fmla="*/ 5424612 w 7510463"/>
              <a:gd name="connsiteY211" fmla="*/ 4082452 h 5271098"/>
              <a:gd name="connsiteX212" fmla="*/ 5405933 w 7510463"/>
              <a:gd name="connsiteY212" fmla="*/ 4076307 h 5271098"/>
              <a:gd name="connsiteX213" fmla="*/ 5457909 w 7510463"/>
              <a:gd name="connsiteY213" fmla="*/ 4040551 h 5271098"/>
              <a:gd name="connsiteX214" fmla="*/ 6185637 w 7510463"/>
              <a:gd name="connsiteY214" fmla="*/ 4036937 h 5271098"/>
              <a:gd name="connsiteX215" fmla="*/ 6204296 w 7510463"/>
              <a:gd name="connsiteY215" fmla="*/ 4036937 h 5271098"/>
              <a:gd name="connsiteX216" fmla="*/ 6204296 w 7510463"/>
              <a:gd name="connsiteY216" fmla="*/ 4049748 h 5271098"/>
              <a:gd name="connsiteX217" fmla="*/ 6185637 w 7510463"/>
              <a:gd name="connsiteY217" fmla="*/ 4049748 h 5271098"/>
              <a:gd name="connsiteX218" fmla="*/ 6078345 w 7510463"/>
              <a:gd name="connsiteY218" fmla="*/ 4036937 h 5271098"/>
              <a:gd name="connsiteX219" fmla="*/ 6101671 w 7510463"/>
              <a:gd name="connsiteY219" fmla="*/ 4036937 h 5271098"/>
              <a:gd name="connsiteX220" fmla="*/ 6101671 w 7510463"/>
              <a:gd name="connsiteY220" fmla="*/ 4075363 h 5271098"/>
              <a:gd name="connsiteX221" fmla="*/ 6078345 w 7510463"/>
              <a:gd name="connsiteY221" fmla="*/ 4036937 h 5271098"/>
              <a:gd name="connsiteX222" fmla="*/ 5663169 w 7510463"/>
              <a:gd name="connsiteY222" fmla="*/ 3972897 h 5271098"/>
              <a:gd name="connsiteX223" fmla="*/ 5740141 w 7510463"/>
              <a:gd name="connsiteY223" fmla="*/ 3972897 h 5271098"/>
              <a:gd name="connsiteX224" fmla="*/ 5740141 w 7510463"/>
              <a:gd name="connsiteY224" fmla="*/ 4075355 h 5271098"/>
              <a:gd name="connsiteX225" fmla="*/ 5714488 w 7510463"/>
              <a:gd name="connsiteY225" fmla="*/ 4075355 h 5271098"/>
              <a:gd name="connsiteX226" fmla="*/ 5714488 w 7510463"/>
              <a:gd name="connsiteY226" fmla="*/ 4007055 h 5271098"/>
              <a:gd name="connsiteX227" fmla="*/ 5663169 w 7510463"/>
              <a:gd name="connsiteY227" fmla="*/ 3972897 h 5271098"/>
              <a:gd name="connsiteX228" fmla="*/ 5581532 w 7510463"/>
              <a:gd name="connsiteY228" fmla="*/ 3972897 h 5271098"/>
              <a:gd name="connsiteX229" fmla="*/ 5581532 w 7510463"/>
              <a:gd name="connsiteY229" fmla="*/ 4078557 h 5271098"/>
              <a:gd name="connsiteX230" fmla="*/ 5504561 w 7510463"/>
              <a:gd name="connsiteY230" fmla="*/ 4043343 h 5271098"/>
              <a:gd name="connsiteX231" fmla="*/ 5530220 w 7510463"/>
              <a:gd name="connsiteY231" fmla="*/ 4043343 h 5271098"/>
              <a:gd name="connsiteX232" fmla="*/ 5581532 w 7510463"/>
              <a:gd name="connsiteY232" fmla="*/ 3972897 h 5271098"/>
              <a:gd name="connsiteX233" fmla="*/ 6129658 w 7510463"/>
              <a:gd name="connsiteY233" fmla="*/ 3896054 h 5271098"/>
              <a:gd name="connsiteX234" fmla="*/ 6129658 w 7510463"/>
              <a:gd name="connsiteY234" fmla="*/ 3934479 h 5271098"/>
              <a:gd name="connsiteX235" fmla="*/ 6101665 w 7510463"/>
              <a:gd name="connsiteY235" fmla="*/ 3934479 h 5271098"/>
              <a:gd name="connsiteX236" fmla="*/ 6129658 w 7510463"/>
              <a:gd name="connsiteY236" fmla="*/ 3896054 h 5271098"/>
              <a:gd name="connsiteX237" fmla="*/ 5846656 w 7510463"/>
              <a:gd name="connsiteY237" fmla="*/ 3896054 h 5271098"/>
              <a:gd name="connsiteX238" fmla="*/ 5925961 w 7510463"/>
              <a:gd name="connsiteY238" fmla="*/ 3966499 h 5271098"/>
              <a:gd name="connsiteX239" fmla="*/ 5952395 w 7510463"/>
              <a:gd name="connsiteY239" fmla="*/ 3966499 h 5271098"/>
              <a:gd name="connsiteX240" fmla="*/ 5820221 w 7510463"/>
              <a:gd name="connsiteY240" fmla="*/ 4001714 h 5271098"/>
              <a:gd name="connsiteX241" fmla="*/ 5793787 w 7510463"/>
              <a:gd name="connsiteY241" fmla="*/ 3966499 h 5271098"/>
              <a:gd name="connsiteX242" fmla="*/ 5846656 w 7510463"/>
              <a:gd name="connsiteY242" fmla="*/ 3931277 h 5271098"/>
              <a:gd name="connsiteX243" fmla="*/ 5846656 w 7510463"/>
              <a:gd name="connsiteY243" fmla="*/ 3896054 h 5271098"/>
              <a:gd name="connsiteX244" fmla="*/ 5765800 w 7510463"/>
              <a:gd name="connsiteY244" fmla="*/ 3857636 h 5271098"/>
              <a:gd name="connsiteX245" fmla="*/ 5765800 w 7510463"/>
              <a:gd name="connsiteY245" fmla="*/ 3896062 h 5271098"/>
              <a:gd name="connsiteX246" fmla="*/ 5737808 w 7510463"/>
              <a:gd name="connsiteY246" fmla="*/ 3896062 h 5271098"/>
              <a:gd name="connsiteX247" fmla="*/ 5765800 w 7510463"/>
              <a:gd name="connsiteY247" fmla="*/ 3857636 h 5271098"/>
              <a:gd name="connsiteX248" fmla="*/ 7043975 w 7510463"/>
              <a:gd name="connsiteY248" fmla="*/ 3575878 h 5271098"/>
              <a:gd name="connsiteX249" fmla="*/ 7017851 w 7510463"/>
              <a:gd name="connsiteY249" fmla="*/ 3646323 h 5271098"/>
              <a:gd name="connsiteX250" fmla="*/ 6965605 w 7510463"/>
              <a:gd name="connsiteY250" fmla="*/ 3646323 h 5271098"/>
              <a:gd name="connsiteX251" fmla="*/ 6913358 w 7510463"/>
              <a:gd name="connsiteY251" fmla="*/ 3611100 h 5271098"/>
              <a:gd name="connsiteX252" fmla="*/ 6939481 w 7510463"/>
              <a:gd name="connsiteY252" fmla="*/ 3611100 h 5271098"/>
              <a:gd name="connsiteX253" fmla="*/ 7043975 w 7510463"/>
              <a:gd name="connsiteY253" fmla="*/ 3575878 h 5271098"/>
              <a:gd name="connsiteX254" fmla="*/ 7043975 w 7510463"/>
              <a:gd name="connsiteY254" fmla="*/ 3473420 h 5271098"/>
              <a:gd name="connsiteX255" fmla="*/ 7017540 w 7510463"/>
              <a:gd name="connsiteY255" fmla="*/ 3543866 h 5271098"/>
              <a:gd name="connsiteX256" fmla="*/ 6938235 w 7510463"/>
              <a:gd name="connsiteY256" fmla="*/ 3508643 h 5271098"/>
              <a:gd name="connsiteX257" fmla="*/ 7043975 w 7510463"/>
              <a:gd name="connsiteY257" fmla="*/ 3473420 h 5271098"/>
              <a:gd name="connsiteX258" fmla="*/ 7092489 w 7510463"/>
              <a:gd name="connsiteY258" fmla="*/ 3294119 h 5271098"/>
              <a:gd name="connsiteX259" fmla="*/ 7092489 w 7510463"/>
              <a:gd name="connsiteY259" fmla="*/ 3328277 h 5271098"/>
              <a:gd name="connsiteX260" fmla="*/ 7083269 w 7510463"/>
              <a:gd name="connsiteY260" fmla="*/ 3330286 h 5271098"/>
              <a:gd name="connsiteX261" fmla="*/ 6987996 w 7510463"/>
              <a:gd name="connsiteY261" fmla="*/ 3294119 h 5271098"/>
              <a:gd name="connsiteX262" fmla="*/ 7014119 w 7510463"/>
              <a:gd name="connsiteY262" fmla="*/ 3294119 h 5271098"/>
              <a:gd name="connsiteX263" fmla="*/ 7053301 w 7510463"/>
              <a:gd name="connsiteY263" fmla="*/ 3336812 h 5271098"/>
              <a:gd name="connsiteX264" fmla="*/ 7083269 w 7510463"/>
              <a:gd name="connsiteY264" fmla="*/ 3330286 h 5271098"/>
              <a:gd name="connsiteX265" fmla="*/ 7072895 w 7510463"/>
              <a:gd name="connsiteY265" fmla="*/ 3370962 h 5271098"/>
              <a:gd name="connsiteX266" fmla="*/ 7014119 w 7510463"/>
              <a:gd name="connsiteY266" fmla="*/ 3396577 h 5271098"/>
              <a:gd name="connsiteX267" fmla="*/ 7014119 w 7510463"/>
              <a:gd name="connsiteY267" fmla="*/ 3362427 h 5271098"/>
              <a:gd name="connsiteX268" fmla="*/ 6987996 w 7510463"/>
              <a:gd name="connsiteY268" fmla="*/ 3294119 h 5271098"/>
              <a:gd name="connsiteX269" fmla="*/ 7454485 w 7510463"/>
              <a:gd name="connsiteY269" fmla="*/ 2858674 h 5271098"/>
              <a:gd name="connsiteX270" fmla="*/ 7510463 w 7510463"/>
              <a:gd name="connsiteY270" fmla="*/ 2897100 h 5271098"/>
              <a:gd name="connsiteX271" fmla="*/ 7426492 w 7510463"/>
              <a:gd name="connsiteY271" fmla="*/ 2897100 h 5271098"/>
              <a:gd name="connsiteX272" fmla="*/ 6857379 w 7510463"/>
              <a:gd name="connsiteY272" fmla="*/ 2653758 h 5271098"/>
              <a:gd name="connsiteX273" fmla="*/ 6885371 w 7510463"/>
              <a:gd name="connsiteY273" fmla="*/ 2653758 h 5271098"/>
              <a:gd name="connsiteX274" fmla="*/ 6857379 w 7510463"/>
              <a:gd name="connsiteY274" fmla="*/ 2679373 h 5271098"/>
              <a:gd name="connsiteX275" fmla="*/ 7062635 w 7510463"/>
              <a:gd name="connsiteY275" fmla="*/ 2538489 h 5271098"/>
              <a:gd name="connsiteX276" fmla="*/ 7090627 w 7510463"/>
              <a:gd name="connsiteY276" fmla="*/ 2538489 h 5271098"/>
              <a:gd name="connsiteX277" fmla="*/ 7090627 w 7510463"/>
              <a:gd name="connsiteY277" fmla="*/ 2576915 h 5271098"/>
              <a:gd name="connsiteX278" fmla="*/ 6801401 w 7510463"/>
              <a:gd name="connsiteY278" fmla="*/ 2474457 h 5271098"/>
              <a:gd name="connsiteX279" fmla="*/ 6857379 w 7510463"/>
              <a:gd name="connsiteY279" fmla="*/ 2474457 h 5271098"/>
              <a:gd name="connsiteX280" fmla="*/ 6801401 w 7510463"/>
              <a:gd name="connsiteY280" fmla="*/ 2474457 h 5271098"/>
              <a:gd name="connsiteX281" fmla="*/ 6857379 w 7510463"/>
              <a:gd name="connsiteY281" fmla="*/ 2359189 h 5271098"/>
              <a:gd name="connsiteX282" fmla="*/ 6885371 w 7510463"/>
              <a:gd name="connsiteY282" fmla="*/ 2359189 h 5271098"/>
              <a:gd name="connsiteX283" fmla="*/ 6885371 w 7510463"/>
              <a:gd name="connsiteY283" fmla="*/ 2397614 h 5271098"/>
              <a:gd name="connsiteX284" fmla="*/ 7379847 w 7510463"/>
              <a:gd name="connsiteY284" fmla="*/ 2256731 h 5271098"/>
              <a:gd name="connsiteX285" fmla="*/ 7426498 w 7510463"/>
              <a:gd name="connsiteY285" fmla="*/ 2288751 h 5271098"/>
              <a:gd name="connsiteX286" fmla="*/ 7379847 w 7510463"/>
              <a:gd name="connsiteY286" fmla="*/ 2256731 h 5271098"/>
              <a:gd name="connsiteX287" fmla="*/ 6731423 w 7510463"/>
              <a:gd name="connsiteY287" fmla="*/ 1930883 h 5271098"/>
              <a:gd name="connsiteX288" fmla="*/ 6783405 w 7510463"/>
              <a:gd name="connsiteY288" fmla="*/ 1966638 h 5271098"/>
              <a:gd name="connsiteX289" fmla="*/ 6731423 w 7510463"/>
              <a:gd name="connsiteY289" fmla="*/ 1966638 h 5271098"/>
              <a:gd name="connsiteX290" fmla="*/ 6783405 w 7510463"/>
              <a:gd name="connsiteY290" fmla="*/ 1895128 h 5271098"/>
              <a:gd name="connsiteX291" fmla="*/ 6764319 w 7510463"/>
              <a:gd name="connsiteY291" fmla="*/ 1910212 h 5271098"/>
              <a:gd name="connsiteX292" fmla="*/ 6761838 w 7510463"/>
              <a:gd name="connsiteY292" fmla="*/ 1909962 h 5271098"/>
              <a:gd name="connsiteX293" fmla="*/ 6731423 w 7510463"/>
              <a:gd name="connsiteY293" fmla="*/ 1895128 h 5271098"/>
              <a:gd name="connsiteX294" fmla="*/ 6747668 w 7510463"/>
              <a:gd name="connsiteY294" fmla="*/ 1908536 h 5271098"/>
              <a:gd name="connsiteX295" fmla="*/ 6761838 w 7510463"/>
              <a:gd name="connsiteY295" fmla="*/ 1909962 h 5271098"/>
              <a:gd name="connsiteX296" fmla="*/ 6731423 w 7510463"/>
              <a:gd name="connsiteY296" fmla="*/ 1930883 h 5271098"/>
              <a:gd name="connsiteX297" fmla="*/ 6960004 w 7510463"/>
              <a:gd name="connsiteY297" fmla="*/ 1757254 h 5271098"/>
              <a:gd name="connsiteX298" fmla="*/ 6987996 w 7510463"/>
              <a:gd name="connsiteY298" fmla="*/ 1795679 h 5271098"/>
              <a:gd name="connsiteX299" fmla="*/ 6960004 w 7510463"/>
              <a:gd name="connsiteY299" fmla="*/ 1795679 h 5271098"/>
              <a:gd name="connsiteX300" fmla="*/ 6987996 w 7510463"/>
              <a:gd name="connsiteY300" fmla="*/ 1680410 h 5271098"/>
              <a:gd name="connsiteX301" fmla="*/ 7015989 w 7510463"/>
              <a:gd name="connsiteY301" fmla="*/ 1680410 h 5271098"/>
              <a:gd name="connsiteX302" fmla="*/ 6987996 w 7510463"/>
              <a:gd name="connsiteY302" fmla="*/ 1680410 h 5271098"/>
              <a:gd name="connsiteX303" fmla="*/ 7258556 w 7510463"/>
              <a:gd name="connsiteY303" fmla="*/ 1510716 h 5271098"/>
              <a:gd name="connsiteX304" fmla="*/ 7295875 w 7510463"/>
              <a:gd name="connsiteY304" fmla="*/ 1539535 h 5271098"/>
              <a:gd name="connsiteX305" fmla="*/ 7221237 w 7510463"/>
              <a:gd name="connsiteY305" fmla="*/ 1539535 h 5271098"/>
              <a:gd name="connsiteX306" fmla="*/ 7258556 w 7510463"/>
              <a:gd name="connsiteY306" fmla="*/ 1510716 h 5271098"/>
              <a:gd name="connsiteX307" fmla="*/ 7407839 w 7510463"/>
              <a:gd name="connsiteY307" fmla="*/ 1501110 h 5271098"/>
              <a:gd name="connsiteX308" fmla="*/ 7407839 w 7510463"/>
              <a:gd name="connsiteY308" fmla="*/ 1539535 h 5271098"/>
              <a:gd name="connsiteX309" fmla="*/ 7379847 w 7510463"/>
              <a:gd name="connsiteY309" fmla="*/ 1539535 h 5271098"/>
              <a:gd name="connsiteX310" fmla="*/ 7407839 w 7510463"/>
              <a:gd name="connsiteY310" fmla="*/ 1501110 h 5271098"/>
              <a:gd name="connsiteX311" fmla="*/ 5952389 w 7510463"/>
              <a:gd name="connsiteY311" fmla="*/ 1116893 h 5271098"/>
              <a:gd name="connsiteX312" fmla="*/ 5971055 w 7510463"/>
              <a:gd name="connsiteY312" fmla="*/ 1116893 h 5271098"/>
              <a:gd name="connsiteX313" fmla="*/ 5999041 w 7510463"/>
              <a:gd name="connsiteY313" fmla="*/ 1180933 h 5271098"/>
              <a:gd name="connsiteX314" fmla="*/ 5924403 w 7510463"/>
              <a:gd name="connsiteY314" fmla="*/ 1180933 h 5271098"/>
              <a:gd name="connsiteX315" fmla="*/ 5971055 w 7510463"/>
              <a:gd name="connsiteY315" fmla="*/ 1142508 h 5271098"/>
              <a:gd name="connsiteX316" fmla="*/ 5691156 w 7510463"/>
              <a:gd name="connsiteY316" fmla="*/ 1116893 h 5271098"/>
              <a:gd name="connsiteX317" fmla="*/ 5719149 w 7510463"/>
              <a:gd name="connsiteY317" fmla="*/ 1116893 h 5271098"/>
              <a:gd name="connsiteX318" fmla="*/ 5719149 w 7510463"/>
              <a:gd name="connsiteY318" fmla="*/ 1142508 h 5271098"/>
              <a:gd name="connsiteX319" fmla="*/ 5691156 w 7510463"/>
              <a:gd name="connsiteY319" fmla="*/ 1116893 h 5271098"/>
              <a:gd name="connsiteX320" fmla="*/ 5875871 w 7510463"/>
              <a:gd name="connsiteY320" fmla="*/ 1084373 h 5271098"/>
              <a:gd name="connsiteX321" fmla="*/ 5864417 w 7510463"/>
              <a:gd name="connsiteY321" fmla="*/ 1090956 h 5271098"/>
              <a:gd name="connsiteX322" fmla="*/ 5860943 w 7510463"/>
              <a:gd name="connsiteY322" fmla="*/ 1088423 h 5271098"/>
              <a:gd name="connsiteX323" fmla="*/ 5814027 w 7510463"/>
              <a:gd name="connsiteY323" fmla="*/ 1050610 h 5271098"/>
              <a:gd name="connsiteX324" fmla="*/ 5836741 w 7510463"/>
              <a:gd name="connsiteY324" fmla="*/ 1070787 h 5271098"/>
              <a:gd name="connsiteX325" fmla="*/ 5860943 w 7510463"/>
              <a:gd name="connsiteY325" fmla="*/ 1088423 h 5271098"/>
              <a:gd name="connsiteX326" fmla="*/ 5793787 w 7510463"/>
              <a:gd name="connsiteY326" fmla="*/ 1106647 h 5271098"/>
              <a:gd name="connsiteX327" fmla="*/ 5793787 w 7510463"/>
              <a:gd name="connsiteY327" fmla="*/ 1070787 h 5271098"/>
              <a:gd name="connsiteX328" fmla="*/ 5814027 w 7510463"/>
              <a:gd name="connsiteY328" fmla="*/ 1050610 h 5271098"/>
              <a:gd name="connsiteX329" fmla="*/ 6288261 w 7510463"/>
              <a:gd name="connsiteY329" fmla="*/ 1040050 h 5271098"/>
              <a:gd name="connsiteX330" fmla="*/ 6334913 w 7510463"/>
              <a:gd name="connsiteY330" fmla="*/ 1040050 h 5271098"/>
              <a:gd name="connsiteX331" fmla="*/ 6334913 w 7510463"/>
              <a:gd name="connsiteY331" fmla="*/ 1078476 h 5271098"/>
              <a:gd name="connsiteX332" fmla="*/ 6288261 w 7510463"/>
              <a:gd name="connsiteY332" fmla="*/ 1078476 h 5271098"/>
              <a:gd name="connsiteX333" fmla="*/ 5691156 w 7510463"/>
              <a:gd name="connsiteY333" fmla="*/ 1040050 h 5271098"/>
              <a:gd name="connsiteX334" fmla="*/ 5714482 w 7510463"/>
              <a:gd name="connsiteY334" fmla="*/ 1040050 h 5271098"/>
              <a:gd name="connsiteX335" fmla="*/ 5737808 w 7510463"/>
              <a:gd name="connsiteY335" fmla="*/ 1040050 h 5271098"/>
              <a:gd name="connsiteX336" fmla="*/ 5714482 w 7510463"/>
              <a:gd name="connsiteY336" fmla="*/ 1078476 h 5271098"/>
              <a:gd name="connsiteX337" fmla="*/ 5691156 w 7510463"/>
              <a:gd name="connsiteY337" fmla="*/ 1040050 h 5271098"/>
              <a:gd name="connsiteX338" fmla="*/ 5925961 w 7510463"/>
              <a:gd name="connsiteY338" fmla="*/ 963207 h 5271098"/>
              <a:gd name="connsiteX339" fmla="*/ 5952395 w 7510463"/>
              <a:gd name="connsiteY339" fmla="*/ 963207 h 5271098"/>
              <a:gd name="connsiteX340" fmla="*/ 5925961 w 7510463"/>
              <a:gd name="connsiteY340" fmla="*/ 1070787 h 5271098"/>
              <a:gd name="connsiteX341" fmla="*/ 5875871 w 7510463"/>
              <a:gd name="connsiteY341" fmla="*/ 1084373 h 5271098"/>
              <a:gd name="connsiteX342" fmla="*/ 5899525 w 7510463"/>
              <a:gd name="connsiteY342" fmla="*/ 1070787 h 5271098"/>
              <a:gd name="connsiteX343" fmla="*/ 5925961 w 7510463"/>
              <a:gd name="connsiteY343" fmla="*/ 963207 h 5271098"/>
              <a:gd name="connsiteX344" fmla="*/ 5868425 w 7510463"/>
              <a:gd name="connsiteY344" fmla="*/ 937592 h 5271098"/>
              <a:gd name="connsiteX345" fmla="*/ 5868425 w 7510463"/>
              <a:gd name="connsiteY345" fmla="*/ 969612 h 5271098"/>
              <a:gd name="connsiteX346" fmla="*/ 5793787 w 7510463"/>
              <a:gd name="connsiteY346" fmla="*/ 969612 h 5271098"/>
              <a:gd name="connsiteX347" fmla="*/ 5868425 w 7510463"/>
              <a:gd name="connsiteY347" fmla="*/ 937592 h 5271098"/>
              <a:gd name="connsiteX348" fmla="*/ 5737808 w 7510463"/>
              <a:gd name="connsiteY348" fmla="*/ 937592 h 5271098"/>
              <a:gd name="connsiteX349" fmla="*/ 5793787 w 7510463"/>
              <a:gd name="connsiteY349" fmla="*/ 963207 h 5271098"/>
              <a:gd name="connsiteX350" fmla="*/ 5737808 w 7510463"/>
              <a:gd name="connsiteY350" fmla="*/ 963207 h 5271098"/>
              <a:gd name="connsiteX351" fmla="*/ 5737808 w 7510463"/>
              <a:gd name="connsiteY351" fmla="*/ 937592 h 5271098"/>
              <a:gd name="connsiteX352" fmla="*/ 6204296 w 7510463"/>
              <a:gd name="connsiteY352" fmla="*/ 899167 h 5271098"/>
              <a:gd name="connsiteX353" fmla="*/ 6232289 w 7510463"/>
              <a:gd name="connsiteY353" fmla="*/ 899167 h 5271098"/>
              <a:gd name="connsiteX354" fmla="*/ 6232289 w 7510463"/>
              <a:gd name="connsiteY354" fmla="*/ 931187 h 5271098"/>
              <a:gd name="connsiteX355" fmla="*/ 6204296 w 7510463"/>
              <a:gd name="connsiteY355" fmla="*/ 899167 h 5271098"/>
              <a:gd name="connsiteX356" fmla="*/ 6027027 w 7510463"/>
              <a:gd name="connsiteY356" fmla="*/ 860749 h 5271098"/>
              <a:gd name="connsiteX357" fmla="*/ 6055020 w 7510463"/>
              <a:gd name="connsiteY357" fmla="*/ 899167 h 5271098"/>
              <a:gd name="connsiteX358" fmla="*/ 6027027 w 7510463"/>
              <a:gd name="connsiteY358" fmla="*/ 937592 h 5271098"/>
              <a:gd name="connsiteX359" fmla="*/ 6027027 w 7510463"/>
              <a:gd name="connsiteY359" fmla="*/ 860749 h 5271098"/>
              <a:gd name="connsiteX360" fmla="*/ 5989078 w 7510463"/>
              <a:gd name="connsiteY360" fmla="*/ 753768 h 5271098"/>
              <a:gd name="connsiteX361" fmla="*/ 5985837 w 7510463"/>
              <a:gd name="connsiteY361" fmla="*/ 764864 h 5271098"/>
              <a:gd name="connsiteX362" fmla="*/ 5978114 w 7510463"/>
              <a:gd name="connsiteY362" fmla="*/ 766215 h 5271098"/>
              <a:gd name="connsiteX363" fmla="*/ 5978119 w 7510463"/>
              <a:gd name="connsiteY363" fmla="*/ 765981 h 5271098"/>
              <a:gd name="connsiteX364" fmla="*/ 5980961 w 7510463"/>
              <a:gd name="connsiteY364" fmla="*/ 755364 h 5271098"/>
              <a:gd name="connsiteX365" fmla="*/ 6183767 w 7510463"/>
              <a:gd name="connsiteY365" fmla="*/ 681448 h 5271098"/>
              <a:gd name="connsiteX366" fmla="*/ 6208957 w 7510463"/>
              <a:gd name="connsiteY366" fmla="*/ 681448 h 5271098"/>
              <a:gd name="connsiteX367" fmla="*/ 6334913 w 7510463"/>
              <a:gd name="connsiteY367" fmla="*/ 681448 h 5271098"/>
              <a:gd name="connsiteX368" fmla="*/ 6208957 w 7510463"/>
              <a:gd name="connsiteY368" fmla="*/ 719866 h 5271098"/>
              <a:gd name="connsiteX369" fmla="*/ 6133390 w 7510463"/>
              <a:gd name="connsiteY369" fmla="*/ 719866 h 5271098"/>
              <a:gd name="connsiteX370" fmla="*/ 6108195 w 7510463"/>
              <a:gd name="connsiteY370" fmla="*/ 758291 h 5271098"/>
              <a:gd name="connsiteX371" fmla="*/ 6083006 w 7510463"/>
              <a:gd name="connsiteY371" fmla="*/ 719866 h 5271098"/>
              <a:gd name="connsiteX372" fmla="*/ 6183767 w 7510463"/>
              <a:gd name="connsiteY372" fmla="*/ 681448 h 5271098"/>
              <a:gd name="connsiteX373" fmla="*/ 6007157 w 7510463"/>
              <a:gd name="connsiteY373" fmla="*/ 675123 h 5271098"/>
              <a:gd name="connsiteX374" fmla="*/ 6029695 w 7510463"/>
              <a:gd name="connsiteY374" fmla="*/ 679383 h 5271098"/>
              <a:gd name="connsiteX375" fmla="*/ 6029695 w 7510463"/>
              <a:gd name="connsiteY375" fmla="*/ 786657 h 5271098"/>
              <a:gd name="connsiteX376" fmla="*/ 6003701 w 7510463"/>
              <a:gd name="connsiteY376" fmla="*/ 750894 h 5271098"/>
              <a:gd name="connsiteX377" fmla="*/ 5989078 w 7510463"/>
              <a:gd name="connsiteY377" fmla="*/ 753768 h 5271098"/>
              <a:gd name="connsiteX378" fmla="*/ 5990101 w 7510463"/>
              <a:gd name="connsiteY378" fmla="*/ 750269 h 5271098"/>
              <a:gd name="connsiteX379" fmla="*/ 6007157 w 7510463"/>
              <a:gd name="connsiteY379" fmla="*/ 675123 h 5271098"/>
              <a:gd name="connsiteX380" fmla="*/ 6468639 w 7510463"/>
              <a:gd name="connsiteY380" fmla="*/ 502147 h 5271098"/>
              <a:gd name="connsiteX381" fmla="*/ 6468639 w 7510463"/>
              <a:gd name="connsiteY381" fmla="*/ 540565 h 5271098"/>
              <a:gd name="connsiteX382" fmla="*/ 6493516 w 7510463"/>
              <a:gd name="connsiteY382" fmla="*/ 540565 h 5271098"/>
              <a:gd name="connsiteX383" fmla="*/ 6493516 w 7510463"/>
              <a:gd name="connsiteY383" fmla="*/ 578991 h 5271098"/>
              <a:gd name="connsiteX384" fmla="*/ 6443755 w 7510463"/>
              <a:gd name="connsiteY384" fmla="*/ 578991 h 5271098"/>
              <a:gd name="connsiteX385" fmla="*/ 6418877 w 7510463"/>
              <a:gd name="connsiteY385" fmla="*/ 578991 h 5271098"/>
              <a:gd name="connsiteX386" fmla="*/ 5504561 w 7510463"/>
              <a:gd name="connsiteY386" fmla="*/ 284421 h 5271098"/>
              <a:gd name="connsiteX387" fmla="*/ 5532553 w 7510463"/>
              <a:gd name="connsiteY387" fmla="*/ 322846 h 5271098"/>
              <a:gd name="connsiteX388" fmla="*/ 5476575 w 7510463"/>
              <a:gd name="connsiteY388" fmla="*/ 322846 h 5271098"/>
              <a:gd name="connsiteX389" fmla="*/ 4025797 w 7510463"/>
              <a:gd name="connsiteY389" fmla="*/ 258806 h 5271098"/>
              <a:gd name="connsiteX390" fmla="*/ 4049123 w 7510463"/>
              <a:gd name="connsiteY390" fmla="*/ 258806 h 5271098"/>
              <a:gd name="connsiteX391" fmla="*/ 4002472 w 7510463"/>
              <a:gd name="connsiteY391" fmla="*/ 322846 h 5271098"/>
              <a:gd name="connsiteX392" fmla="*/ 4025797 w 7510463"/>
              <a:gd name="connsiteY392" fmla="*/ 258806 h 5271098"/>
              <a:gd name="connsiteX393" fmla="*/ 1325491 w 7510463"/>
              <a:gd name="connsiteY393" fmla="*/ 0 h 5271098"/>
              <a:gd name="connsiteX394" fmla="*/ 1299502 w 7510463"/>
              <a:gd name="connsiteY394" fmla="*/ 143029 h 5271098"/>
              <a:gd name="connsiteX395" fmla="*/ 1403461 w 7510463"/>
              <a:gd name="connsiteY395" fmla="*/ 286058 h 5271098"/>
              <a:gd name="connsiteX396" fmla="*/ 1533414 w 7510463"/>
              <a:gd name="connsiteY396" fmla="*/ 143029 h 5271098"/>
              <a:gd name="connsiteX397" fmla="*/ 1559402 w 7510463"/>
              <a:gd name="connsiteY397" fmla="*/ 71510 h 5271098"/>
              <a:gd name="connsiteX398" fmla="*/ 1637372 w 7510463"/>
              <a:gd name="connsiteY398" fmla="*/ 107274 h 5271098"/>
              <a:gd name="connsiteX399" fmla="*/ 1793313 w 7510463"/>
              <a:gd name="connsiteY399" fmla="*/ 0 h 5271098"/>
              <a:gd name="connsiteX400" fmla="*/ 1819307 w 7510463"/>
              <a:gd name="connsiteY400" fmla="*/ 107274 h 5271098"/>
              <a:gd name="connsiteX401" fmla="*/ 1897271 w 7510463"/>
              <a:gd name="connsiteY401" fmla="*/ 35755 h 5271098"/>
              <a:gd name="connsiteX402" fmla="*/ 1949254 w 7510463"/>
              <a:gd name="connsiteY402" fmla="*/ 35755 h 5271098"/>
              <a:gd name="connsiteX403" fmla="*/ 2053212 w 7510463"/>
              <a:gd name="connsiteY403" fmla="*/ 143029 h 5271098"/>
              <a:gd name="connsiteX404" fmla="*/ 2131183 w 7510463"/>
              <a:gd name="connsiteY404" fmla="*/ 71510 h 5271098"/>
              <a:gd name="connsiteX405" fmla="*/ 2235147 w 7510463"/>
              <a:gd name="connsiteY405" fmla="*/ 250295 h 5271098"/>
              <a:gd name="connsiteX406" fmla="*/ 2287123 w 7510463"/>
              <a:gd name="connsiteY406" fmla="*/ 107274 h 5271098"/>
              <a:gd name="connsiteX407" fmla="*/ 2313117 w 7510463"/>
              <a:gd name="connsiteY407" fmla="*/ 214540 h 5271098"/>
              <a:gd name="connsiteX408" fmla="*/ 2339105 w 7510463"/>
              <a:gd name="connsiteY408" fmla="*/ 250295 h 5271098"/>
              <a:gd name="connsiteX409" fmla="*/ 2443064 w 7510463"/>
              <a:gd name="connsiteY409" fmla="*/ 71510 h 5271098"/>
              <a:gd name="connsiteX410" fmla="*/ 2495046 w 7510463"/>
              <a:gd name="connsiteY410" fmla="*/ 71510 h 5271098"/>
              <a:gd name="connsiteX411" fmla="*/ 2521035 w 7510463"/>
              <a:gd name="connsiteY411" fmla="*/ 143029 h 5271098"/>
              <a:gd name="connsiteX412" fmla="*/ 2573017 w 7510463"/>
              <a:gd name="connsiteY412" fmla="*/ 107274 h 5271098"/>
              <a:gd name="connsiteX413" fmla="*/ 2599005 w 7510463"/>
              <a:gd name="connsiteY413" fmla="*/ 107274 h 5271098"/>
              <a:gd name="connsiteX414" fmla="*/ 2650987 w 7510463"/>
              <a:gd name="connsiteY414" fmla="*/ 0 h 5271098"/>
              <a:gd name="connsiteX415" fmla="*/ 2650987 w 7510463"/>
              <a:gd name="connsiteY415" fmla="*/ 107274 h 5271098"/>
              <a:gd name="connsiteX416" fmla="*/ 2624993 w 7510463"/>
              <a:gd name="connsiteY416" fmla="*/ 143029 h 5271098"/>
              <a:gd name="connsiteX417" fmla="*/ 2702963 w 7510463"/>
              <a:gd name="connsiteY417" fmla="*/ 214540 h 5271098"/>
              <a:gd name="connsiteX418" fmla="*/ 2754945 w 7510463"/>
              <a:gd name="connsiteY418" fmla="*/ 143029 h 5271098"/>
              <a:gd name="connsiteX419" fmla="*/ 2754945 w 7510463"/>
              <a:gd name="connsiteY419" fmla="*/ 178784 h 5271098"/>
              <a:gd name="connsiteX420" fmla="*/ 2832916 w 7510463"/>
              <a:gd name="connsiteY420" fmla="*/ 214540 h 5271098"/>
              <a:gd name="connsiteX421" fmla="*/ 2936875 w 7510463"/>
              <a:gd name="connsiteY421" fmla="*/ 250295 h 5271098"/>
              <a:gd name="connsiteX422" fmla="*/ 3092815 w 7510463"/>
              <a:gd name="connsiteY422" fmla="*/ 178784 h 5271098"/>
              <a:gd name="connsiteX423" fmla="*/ 3196780 w 7510463"/>
              <a:gd name="connsiteY423" fmla="*/ 250295 h 5271098"/>
              <a:gd name="connsiteX424" fmla="*/ 3222768 w 7510463"/>
              <a:gd name="connsiteY424" fmla="*/ 321814 h 5271098"/>
              <a:gd name="connsiteX425" fmla="*/ 3378709 w 7510463"/>
              <a:gd name="connsiteY425" fmla="*/ 286058 h 5271098"/>
              <a:gd name="connsiteX426" fmla="*/ 3482667 w 7510463"/>
              <a:gd name="connsiteY426" fmla="*/ 250295 h 5271098"/>
              <a:gd name="connsiteX427" fmla="*/ 3482667 w 7510463"/>
              <a:gd name="connsiteY427" fmla="*/ 321814 h 5271098"/>
              <a:gd name="connsiteX428" fmla="*/ 3508655 w 7510463"/>
              <a:gd name="connsiteY428" fmla="*/ 214540 h 5271098"/>
              <a:gd name="connsiteX429" fmla="*/ 3560637 w 7510463"/>
              <a:gd name="connsiteY429" fmla="*/ 178784 h 5271098"/>
              <a:gd name="connsiteX430" fmla="*/ 3612620 w 7510463"/>
              <a:gd name="connsiteY430" fmla="*/ 357569 h 5271098"/>
              <a:gd name="connsiteX431" fmla="*/ 3690590 w 7510463"/>
              <a:gd name="connsiteY431" fmla="*/ 393324 h 5271098"/>
              <a:gd name="connsiteX432" fmla="*/ 3716578 w 7510463"/>
              <a:gd name="connsiteY432" fmla="*/ 357569 h 5271098"/>
              <a:gd name="connsiteX433" fmla="*/ 3690590 w 7510463"/>
              <a:gd name="connsiteY433" fmla="*/ 357569 h 5271098"/>
              <a:gd name="connsiteX434" fmla="*/ 3716578 w 7510463"/>
              <a:gd name="connsiteY434" fmla="*/ 286058 h 5271098"/>
              <a:gd name="connsiteX435" fmla="*/ 3742567 w 7510463"/>
              <a:gd name="connsiteY435" fmla="*/ 357569 h 5271098"/>
              <a:gd name="connsiteX436" fmla="*/ 3768561 w 7510463"/>
              <a:gd name="connsiteY436" fmla="*/ 357569 h 5271098"/>
              <a:gd name="connsiteX437" fmla="*/ 3768561 w 7510463"/>
              <a:gd name="connsiteY437" fmla="*/ 321814 h 5271098"/>
              <a:gd name="connsiteX438" fmla="*/ 3872519 w 7510463"/>
              <a:gd name="connsiteY438" fmla="*/ 357569 h 5271098"/>
              <a:gd name="connsiteX439" fmla="*/ 3872519 w 7510463"/>
              <a:gd name="connsiteY439" fmla="*/ 429088 h 5271098"/>
              <a:gd name="connsiteX440" fmla="*/ 3924501 w 7510463"/>
              <a:gd name="connsiteY440" fmla="*/ 393324 h 5271098"/>
              <a:gd name="connsiteX441" fmla="*/ 3898507 w 7510463"/>
              <a:gd name="connsiteY441" fmla="*/ 393324 h 5271098"/>
              <a:gd name="connsiteX442" fmla="*/ 3976478 w 7510463"/>
              <a:gd name="connsiteY442" fmla="*/ 429088 h 5271098"/>
              <a:gd name="connsiteX443" fmla="*/ 4158407 w 7510463"/>
              <a:gd name="connsiteY443" fmla="*/ 357569 h 5271098"/>
              <a:gd name="connsiteX444" fmla="*/ 4080436 w 7510463"/>
              <a:gd name="connsiteY444" fmla="*/ 286058 h 5271098"/>
              <a:gd name="connsiteX445" fmla="*/ 4210389 w 7510463"/>
              <a:gd name="connsiteY445" fmla="*/ 286058 h 5271098"/>
              <a:gd name="connsiteX446" fmla="*/ 4262371 w 7510463"/>
              <a:gd name="connsiteY446" fmla="*/ 321814 h 5271098"/>
              <a:gd name="connsiteX447" fmla="*/ 4262371 w 7510463"/>
              <a:gd name="connsiteY447" fmla="*/ 250295 h 5271098"/>
              <a:gd name="connsiteX448" fmla="*/ 4444300 w 7510463"/>
              <a:gd name="connsiteY448" fmla="*/ 286058 h 5271098"/>
              <a:gd name="connsiteX449" fmla="*/ 4574253 w 7510463"/>
              <a:gd name="connsiteY449" fmla="*/ 250295 h 5271098"/>
              <a:gd name="connsiteX450" fmla="*/ 4678211 w 7510463"/>
              <a:gd name="connsiteY450" fmla="*/ 286058 h 5271098"/>
              <a:gd name="connsiteX451" fmla="*/ 4808158 w 7510463"/>
              <a:gd name="connsiteY451" fmla="*/ 357569 h 5271098"/>
              <a:gd name="connsiteX452" fmla="*/ 4860140 w 7510463"/>
              <a:gd name="connsiteY452" fmla="*/ 357569 h 5271098"/>
              <a:gd name="connsiteX453" fmla="*/ 4834152 w 7510463"/>
              <a:gd name="connsiteY453" fmla="*/ 286058 h 5271098"/>
              <a:gd name="connsiteX454" fmla="*/ 4860140 w 7510463"/>
              <a:gd name="connsiteY454" fmla="*/ 286058 h 5271098"/>
              <a:gd name="connsiteX455" fmla="*/ 4938111 w 7510463"/>
              <a:gd name="connsiteY455" fmla="*/ 321814 h 5271098"/>
              <a:gd name="connsiteX456" fmla="*/ 4964099 w 7510463"/>
              <a:gd name="connsiteY456" fmla="*/ 321814 h 5271098"/>
              <a:gd name="connsiteX457" fmla="*/ 4964099 w 7510463"/>
              <a:gd name="connsiteY457" fmla="*/ 286058 h 5271098"/>
              <a:gd name="connsiteX458" fmla="*/ 5146033 w 7510463"/>
              <a:gd name="connsiteY458" fmla="*/ 357569 h 5271098"/>
              <a:gd name="connsiteX459" fmla="*/ 5146033 w 7510463"/>
              <a:gd name="connsiteY459" fmla="*/ 286058 h 5271098"/>
              <a:gd name="connsiteX460" fmla="*/ 5353951 w 7510463"/>
              <a:gd name="connsiteY460" fmla="*/ 321814 h 5271098"/>
              <a:gd name="connsiteX461" fmla="*/ 5353951 w 7510463"/>
              <a:gd name="connsiteY461" fmla="*/ 286058 h 5271098"/>
              <a:gd name="connsiteX462" fmla="*/ 5483903 w 7510463"/>
              <a:gd name="connsiteY462" fmla="*/ 357569 h 5271098"/>
              <a:gd name="connsiteX463" fmla="*/ 5535879 w 7510463"/>
              <a:gd name="connsiteY463" fmla="*/ 393324 h 5271098"/>
              <a:gd name="connsiteX464" fmla="*/ 5587861 w 7510463"/>
              <a:gd name="connsiteY464" fmla="*/ 357569 h 5271098"/>
              <a:gd name="connsiteX465" fmla="*/ 5561873 w 7510463"/>
              <a:gd name="connsiteY465" fmla="*/ 321814 h 5271098"/>
              <a:gd name="connsiteX466" fmla="*/ 5639844 w 7510463"/>
              <a:gd name="connsiteY466" fmla="*/ 321814 h 5271098"/>
              <a:gd name="connsiteX467" fmla="*/ 5613850 w 7510463"/>
              <a:gd name="connsiteY467" fmla="*/ 357569 h 5271098"/>
              <a:gd name="connsiteX468" fmla="*/ 5665832 w 7510463"/>
              <a:gd name="connsiteY468" fmla="*/ 393324 h 5271098"/>
              <a:gd name="connsiteX469" fmla="*/ 5691820 w 7510463"/>
              <a:gd name="connsiteY469" fmla="*/ 357569 h 5271098"/>
              <a:gd name="connsiteX470" fmla="*/ 5769791 w 7510463"/>
              <a:gd name="connsiteY470" fmla="*/ 393324 h 5271098"/>
              <a:gd name="connsiteX471" fmla="*/ 5769791 w 7510463"/>
              <a:gd name="connsiteY471" fmla="*/ 321814 h 5271098"/>
              <a:gd name="connsiteX472" fmla="*/ 5795785 w 7510463"/>
              <a:gd name="connsiteY472" fmla="*/ 321814 h 5271098"/>
              <a:gd name="connsiteX473" fmla="*/ 5821773 w 7510463"/>
              <a:gd name="connsiteY473" fmla="*/ 393324 h 5271098"/>
              <a:gd name="connsiteX474" fmla="*/ 5899743 w 7510463"/>
              <a:gd name="connsiteY474" fmla="*/ 321814 h 5271098"/>
              <a:gd name="connsiteX475" fmla="*/ 5899743 w 7510463"/>
              <a:gd name="connsiteY475" fmla="*/ 286058 h 5271098"/>
              <a:gd name="connsiteX476" fmla="*/ 5951725 w 7510463"/>
              <a:gd name="connsiteY476" fmla="*/ 357569 h 5271098"/>
              <a:gd name="connsiteX477" fmla="*/ 6055684 w 7510463"/>
              <a:gd name="connsiteY477" fmla="*/ 357569 h 5271098"/>
              <a:gd name="connsiteX478" fmla="*/ 6107666 w 7510463"/>
              <a:gd name="connsiteY478" fmla="*/ 429088 h 5271098"/>
              <a:gd name="connsiteX479" fmla="*/ 6263601 w 7510463"/>
              <a:gd name="connsiteY479" fmla="*/ 393324 h 5271098"/>
              <a:gd name="connsiteX480" fmla="*/ 6289595 w 7510463"/>
              <a:gd name="connsiteY480" fmla="*/ 393324 h 5271098"/>
              <a:gd name="connsiteX481" fmla="*/ 6315583 w 7510463"/>
              <a:gd name="connsiteY481" fmla="*/ 393324 h 5271098"/>
              <a:gd name="connsiteX482" fmla="*/ 6445536 w 7510463"/>
              <a:gd name="connsiteY482" fmla="*/ 464843 h 5271098"/>
              <a:gd name="connsiteX483" fmla="*/ 6211625 w 7510463"/>
              <a:gd name="connsiteY483" fmla="*/ 464843 h 5271098"/>
              <a:gd name="connsiteX484" fmla="*/ 6315583 w 7510463"/>
              <a:gd name="connsiteY484" fmla="*/ 536354 h 5271098"/>
              <a:gd name="connsiteX485" fmla="*/ 6367565 w 7510463"/>
              <a:gd name="connsiteY485" fmla="*/ 500598 h 5271098"/>
              <a:gd name="connsiteX486" fmla="*/ 6393553 w 7510463"/>
              <a:gd name="connsiteY486" fmla="*/ 572109 h 5271098"/>
              <a:gd name="connsiteX487" fmla="*/ 6263601 w 7510463"/>
              <a:gd name="connsiteY487" fmla="*/ 572109 h 5271098"/>
              <a:gd name="connsiteX488" fmla="*/ 6211625 w 7510463"/>
              <a:gd name="connsiteY488" fmla="*/ 536354 h 5271098"/>
              <a:gd name="connsiteX489" fmla="*/ 6107666 w 7510463"/>
              <a:gd name="connsiteY489" fmla="*/ 607872 h 5271098"/>
              <a:gd name="connsiteX490" fmla="*/ 5977713 w 7510463"/>
              <a:gd name="connsiteY490" fmla="*/ 643628 h 5271098"/>
              <a:gd name="connsiteX491" fmla="*/ 5951725 w 7510463"/>
              <a:gd name="connsiteY491" fmla="*/ 643628 h 5271098"/>
              <a:gd name="connsiteX492" fmla="*/ 5925731 w 7510463"/>
              <a:gd name="connsiteY492" fmla="*/ 536354 h 5271098"/>
              <a:gd name="connsiteX493" fmla="*/ 5899743 w 7510463"/>
              <a:gd name="connsiteY493" fmla="*/ 536354 h 5271098"/>
              <a:gd name="connsiteX494" fmla="*/ 5925731 w 7510463"/>
              <a:gd name="connsiteY494" fmla="*/ 643628 h 5271098"/>
              <a:gd name="connsiteX495" fmla="*/ 5795785 w 7510463"/>
              <a:gd name="connsiteY495" fmla="*/ 607872 h 5271098"/>
              <a:gd name="connsiteX496" fmla="*/ 5743803 w 7510463"/>
              <a:gd name="connsiteY496" fmla="*/ 607872 h 5271098"/>
              <a:gd name="connsiteX497" fmla="*/ 5613850 w 7510463"/>
              <a:gd name="connsiteY497" fmla="*/ 715138 h 5271098"/>
              <a:gd name="connsiteX498" fmla="*/ 5613850 w 7510463"/>
              <a:gd name="connsiteY498" fmla="*/ 750894 h 5271098"/>
              <a:gd name="connsiteX499" fmla="*/ 5665832 w 7510463"/>
              <a:gd name="connsiteY499" fmla="*/ 750894 h 5271098"/>
              <a:gd name="connsiteX500" fmla="*/ 5665832 w 7510463"/>
              <a:gd name="connsiteY500" fmla="*/ 679383 h 5271098"/>
              <a:gd name="connsiteX501" fmla="*/ 5821773 w 7510463"/>
              <a:gd name="connsiteY501" fmla="*/ 679383 h 5271098"/>
              <a:gd name="connsiteX502" fmla="*/ 5951725 w 7510463"/>
              <a:gd name="connsiteY502" fmla="*/ 750894 h 5271098"/>
              <a:gd name="connsiteX503" fmla="*/ 5974263 w 7510463"/>
              <a:gd name="connsiteY503" fmla="*/ 766888 h 5271098"/>
              <a:gd name="connsiteX504" fmla="*/ 5978114 w 7510463"/>
              <a:gd name="connsiteY504" fmla="*/ 766215 h 5271098"/>
              <a:gd name="connsiteX505" fmla="*/ 5977713 w 7510463"/>
              <a:gd name="connsiteY505" fmla="*/ 786657 h 5271098"/>
              <a:gd name="connsiteX506" fmla="*/ 5951725 w 7510463"/>
              <a:gd name="connsiteY506" fmla="*/ 786657 h 5271098"/>
              <a:gd name="connsiteX507" fmla="*/ 5951725 w 7510463"/>
              <a:gd name="connsiteY507" fmla="*/ 822412 h 5271098"/>
              <a:gd name="connsiteX508" fmla="*/ 5717814 w 7510463"/>
              <a:gd name="connsiteY508" fmla="*/ 715138 h 5271098"/>
              <a:gd name="connsiteX509" fmla="*/ 5691820 w 7510463"/>
              <a:gd name="connsiteY509" fmla="*/ 750894 h 5271098"/>
              <a:gd name="connsiteX510" fmla="*/ 5795785 w 7510463"/>
              <a:gd name="connsiteY510" fmla="*/ 822412 h 5271098"/>
              <a:gd name="connsiteX511" fmla="*/ 5847761 w 7510463"/>
              <a:gd name="connsiteY511" fmla="*/ 822412 h 5271098"/>
              <a:gd name="connsiteX512" fmla="*/ 5873755 w 7510463"/>
              <a:gd name="connsiteY512" fmla="*/ 893923 h 5271098"/>
              <a:gd name="connsiteX513" fmla="*/ 5821773 w 7510463"/>
              <a:gd name="connsiteY513" fmla="*/ 858168 h 5271098"/>
              <a:gd name="connsiteX514" fmla="*/ 5743803 w 7510463"/>
              <a:gd name="connsiteY514" fmla="*/ 822412 h 5271098"/>
              <a:gd name="connsiteX515" fmla="*/ 5691820 w 7510463"/>
              <a:gd name="connsiteY515" fmla="*/ 893923 h 5271098"/>
              <a:gd name="connsiteX516" fmla="*/ 5717814 w 7510463"/>
              <a:gd name="connsiteY516" fmla="*/ 929686 h 5271098"/>
              <a:gd name="connsiteX517" fmla="*/ 5665832 w 7510463"/>
              <a:gd name="connsiteY517" fmla="*/ 965441 h 5271098"/>
              <a:gd name="connsiteX518" fmla="*/ 5613850 w 7510463"/>
              <a:gd name="connsiteY518" fmla="*/ 929686 h 5271098"/>
              <a:gd name="connsiteX519" fmla="*/ 5587861 w 7510463"/>
              <a:gd name="connsiteY519" fmla="*/ 1001197 h 5271098"/>
              <a:gd name="connsiteX520" fmla="*/ 5691820 w 7510463"/>
              <a:gd name="connsiteY520" fmla="*/ 1251492 h 5271098"/>
              <a:gd name="connsiteX521" fmla="*/ 5743803 w 7510463"/>
              <a:gd name="connsiteY521" fmla="*/ 1215737 h 5271098"/>
              <a:gd name="connsiteX522" fmla="*/ 5717814 w 7510463"/>
              <a:gd name="connsiteY522" fmla="*/ 1144226 h 5271098"/>
              <a:gd name="connsiteX523" fmla="*/ 5743803 w 7510463"/>
              <a:gd name="connsiteY523" fmla="*/ 1179981 h 5271098"/>
              <a:gd name="connsiteX524" fmla="*/ 5821773 w 7510463"/>
              <a:gd name="connsiteY524" fmla="*/ 1179981 h 5271098"/>
              <a:gd name="connsiteX525" fmla="*/ 5873755 w 7510463"/>
              <a:gd name="connsiteY525" fmla="*/ 1287255 h 5271098"/>
              <a:gd name="connsiteX526" fmla="*/ 6055684 w 7510463"/>
              <a:gd name="connsiteY526" fmla="*/ 1323011 h 5271098"/>
              <a:gd name="connsiteX527" fmla="*/ 6133655 w 7510463"/>
              <a:gd name="connsiteY527" fmla="*/ 1358774 h 5271098"/>
              <a:gd name="connsiteX528" fmla="*/ 6133655 w 7510463"/>
              <a:gd name="connsiteY528" fmla="*/ 1394529 h 5271098"/>
              <a:gd name="connsiteX529" fmla="*/ 6172643 w 7510463"/>
              <a:gd name="connsiteY529" fmla="*/ 1363243 h 5271098"/>
              <a:gd name="connsiteX530" fmla="*/ 6203632 w 7510463"/>
              <a:gd name="connsiteY530" fmla="*/ 1359686 h 5271098"/>
              <a:gd name="connsiteX531" fmla="*/ 6157645 w 7510463"/>
              <a:gd name="connsiteY531" fmla="*/ 1321809 h 5271098"/>
              <a:gd name="connsiteX532" fmla="*/ 6180970 w 7510463"/>
              <a:gd name="connsiteY532" fmla="*/ 1321809 h 5271098"/>
              <a:gd name="connsiteX533" fmla="*/ 6203943 w 7510463"/>
              <a:gd name="connsiteY533" fmla="*/ 1359653 h 5271098"/>
              <a:gd name="connsiteX534" fmla="*/ 6211625 w 7510463"/>
              <a:gd name="connsiteY534" fmla="*/ 1358774 h 5271098"/>
              <a:gd name="connsiteX535" fmla="*/ 6315583 w 7510463"/>
              <a:gd name="connsiteY535" fmla="*/ 1394529 h 5271098"/>
              <a:gd name="connsiteX536" fmla="*/ 6315583 w 7510463"/>
              <a:gd name="connsiteY536" fmla="*/ 1430285 h 5271098"/>
              <a:gd name="connsiteX537" fmla="*/ 6367565 w 7510463"/>
              <a:gd name="connsiteY537" fmla="*/ 1394529 h 5271098"/>
              <a:gd name="connsiteX538" fmla="*/ 6445536 w 7510463"/>
              <a:gd name="connsiteY538" fmla="*/ 1430285 h 5271098"/>
              <a:gd name="connsiteX539" fmla="*/ 6445536 w 7510463"/>
              <a:gd name="connsiteY539" fmla="*/ 1358774 h 5271098"/>
              <a:gd name="connsiteX540" fmla="*/ 6471524 w 7510463"/>
              <a:gd name="connsiteY540" fmla="*/ 1394529 h 5271098"/>
              <a:gd name="connsiteX541" fmla="*/ 6523506 w 7510463"/>
              <a:gd name="connsiteY541" fmla="*/ 1394529 h 5271098"/>
              <a:gd name="connsiteX542" fmla="*/ 6653453 w 7510463"/>
              <a:gd name="connsiteY542" fmla="*/ 1394529 h 5271098"/>
              <a:gd name="connsiteX543" fmla="*/ 6679447 w 7510463"/>
              <a:gd name="connsiteY543" fmla="*/ 1501795 h 5271098"/>
              <a:gd name="connsiteX544" fmla="*/ 6861376 w 7510463"/>
              <a:gd name="connsiteY544" fmla="*/ 1430285 h 5271098"/>
              <a:gd name="connsiteX545" fmla="*/ 7017317 w 7510463"/>
              <a:gd name="connsiteY545" fmla="*/ 1394529 h 5271098"/>
              <a:gd name="connsiteX546" fmla="*/ 7121275 w 7510463"/>
              <a:gd name="connsiteY546" fmla="*/ 1430285 h 5271098"/>
              <a:gd name="connsiteX547" fmla="*/ 7225233 w 7510463"/>
              <a:gd name="connsiteY547" fmla="*/ 1394529 h 5271098"/>
              <a:gd name="connsiteX548" fmla="*/ 7199245 w 7510463"/>
              <a:gd name="connsiteY548" fmla="*/ 1394529 h 5271098"/>
              <a:gd name="connsiteX549" fmla="*/ 7251228 w 7510463"/>
              <a:gd name="connsiteY549" fmla="*/ 1394529 h 5271098"/>
              <a:gd name="connsiteX550" fmla="*/ 7277216 w 7510463"/>
              <a:gd name="connsiteY550" fmla="*/ 1430285 h 5271098"/>
              <a:gd name="connsiteX551" fmla="*/ 7199245 w 7510463"/>
              <a:gd name="connsiteY551" fmla="*/ 1466040 h 5271098"/>
              <a:gd name="connsiteX552" fmla="*/ 7199245 w 7510463"/>
              <a:gd name="connsiteY552" fmla="*/ 1501795 h 5271098"/>
              <a:gd name="connsiteX553" fmla="*/ 7043305 w 7510463"/>
              <a:gd name="connsiteY553" fmla="*/ 1501795 h 5271098"/>
              <a:gd name="connsiteX554" fmla="*/ 7017317 w 7510463"/>
              <a:gd name="connsiteY554" fmla="*/ 1501795 h 5271098"/>
              <a:gd name="connsiteX555" fmla="*/ 6991329 w 7510463"/>
              <a:gd name="connsiteY555" fmla="*/ 1573314 h 5271098"/>
              <a:gd name="connsiteX556" fmla="*/ 6939347 w 7510463"/>
              <a:gd name="connsiteY556" fmla="*/ 1573314 h 5271098"/>
              <a:gd name="connsiteX557" fmla="*/ 6887364 w 7510463"/>
              <a:gd name="connsiteY557" fmla="*/ 1609069 h 5271098"/>
              <a:gd name="connsiteX558" fmla="*/ 6887364 w 7510463"/>
              <a:gd name="connsiteY558" fmla="*/ 1573314 h 5271098"/>
              <a:gd name="connsiteX559" fmla="*/ 6861376 w 7510463"/>
              <a:gd name="connsiteY559" fmla="*/ 1680588 h 5271098"/>
              <a:gd name="connsiteX560" fmla="*/ 6913352 w 7510463"/>
              <a:gd name="connsiteY560" fmla="*/ 1644825 h 5271098"/>
              <a:gd name="connsiteX561" fmla="*/ 6939347 w 7510463"/>
              <a:gd name="connsiteY561" fmla="*/ 1787854 h 5271098"/>
              <a:gd name="connsiteX562" fmla="*/ 6887364 w 7510463"/>
              <a:gd name="connsiteY562" fmla="*/ 1787854 h 5271098"/>
              <a:gd name="connsiteX563" fmla="*/ 6887364 w 7510463"/>
              <a:gd name="connsiteY563" fmla="*/ 1680588 h 5271098"/>
              <a:gd name="connsiteX564" fmla="*/ 6835387 w 7510463"/>
              <a:gd name="connsiteY564" fmla="*/ 1787854 h 5271098"/>
              <a:gd name="connsiteX565" fmla="*/ 6835387 w 7510463"/>
              <a:gd name="connsiteY565" fmla="*/ 1823609 h 5271098"/>
              <a:gd name="connsiteX566" fmla="*/ 6731423 w 7510463"/>
              <a:gd name="connsiteY566" fmla="*/ 1823609 h 5271098"/>
              <a:gd name="connsiteX567" fmla="*/ 6731423 w 7510463"/>
              <a:gd name="connsiteY567" fmla="*/ 1895128 h 5271098"/>
              <a:gd name="connsiteX568" fmla="*/ 6679447 w 7510463"/>
              <a:gd name="connsiteY568" fmla="*/ 1895128 h 5271098"/>
              <a:gd name="connsiteX569" fmla="*/ 6783405 w 7510463"/>
              <a:gd name="connsiteY569" fmla="*/ 2073912 h 5271098"/>
              <a:gd name="connsiteX570" fmla="*/ 6705435 w 7510463"/>
              <a:gd name="connsiteY570" fmla="*/ 2073912 h 5271098"/>
              <a:gd name="connsiteX571" fmla="*/ 6835387 w 7510463"/>
              <a:gd name="connsiteY571" fmla="*/ 2145423 h 5271098"/>
              <a:gd name="connsiteX572" fmla="*/ 6809393 w 7510463"/>
              <a:gd name="connsiteY572" fmla="*/ 2216942 h 5271098"/>
              <a:gd name="connsiteX573" fmla="*/ 6861376 w 7510463"/>
              <a:gd name="connsiteY573" fmla="*/ 2252697 h 5271098"/>
              <a:gd name="connsiteX574" fmla="*/ 6887364 w 7510463"/>
              <a:gd name="connsiteY574" fmla="*/ 2216942 h 5271098"/>
              <a:gd name="connsiteX575" fmla="*/ 6887364 w 7510463"/>
              <a:gd name="connsiteY575" fmla="*/ 2288452 h 5271098"/>
              <a:gd name="connsiteX576" fmla="*/ 6757417 w 7510463"/>
              <a:gd name="connsiteY576" fmla="*/ 2467237 h 5271098"/>
              <a:gd name="connsiteX577" fmla="*/ 6757417 w 7510463"/>
              <a:gd name="connsiteY577" fmla="*/ 2574511 h 5271098"/>
              <a:gd name="connsiteX578" fmla="*/ 6809393 w 7510463"/>
              <a:gd name="connsiteY578" fmla="*/ 2681785 h 5271098"/>
              <a:gd name="connsiteX579" fmla="*/ 6757417 w 7510463"/>
              <a:gd name="connsiteY579" fmla="*/ 2646022 h 5271098"/>
              <a:gd name="connsiteX580" fmla="*/ 6653453 w 7510463"/>
              <a:gd name="connsiteY580" fmla="*/ 2789051 h 5271098"/>
              <a:gd name="connsiteX581" fmla="*/ 6809393 w 7510463"/>
              <a:gd name="connsiteY581" fmla="*/ 2753296 h 5271098"/>
              <a:gd name="connsiteX582" fmla="*/ 6809393 w 7510463"/>
              <a:gd name="connsiteY582" fmla="*/ 2824806 h 5271098"/>
              <a:gd name="connsiteX583" fmla="*/ 6861376 w 7510463"/>
              <a:gd name="connsiteY583" fmla="*/ 2824806 h 5271098"/>
              <a:gd name="connsiteX584" fmla="*/ 6887364 w 7510463"/>
              <a:gd name="connsiteY584" fmla="*/ 2824806 h 5271098"/>
              <a:gd name="connsiteX585" fmla="*/ 6913352 w 7510463"/>
              <a:gd name="connsiteY585" fmla="*/ 2860570 h 5271098"/>
              <a:gd name="connsiteX586" fmla="*/ 6809393 w 7510463"/>
              <a:gd name="connsiteY586" fmla="*/ 2860570 h 5271098"/>
              <a:gd name="connsiteX587" fmla="*/ 6783405 w 7510463"/>
              <a:gd name="connsiteY587" fmla="*/ 2896325 h 5271098"/>
              <a:gd name="connsiteX588" fmla="*/ 6783405 w 7510463"/>
              <a:gd name="connsiteY588" fmla="*/ 2967836 h 5271098"/>
              <a:gd name="connsiteX589" fmla="*/ 6731423 w 7510463"/>
              <a:gd name="connsiteY589" fmla="*/ 2896325 h 5271098"/>
              <a:gd name="connsiteX590" fmla="*/ 6705435 w 7510463"/>
              <a:gd name="connsiteY590" fmla="*/ 2967836 h 5271098"/>
              <a:gd name="connsiteX591" fmla="*/ 6783405 w 7510463"/>
              <a:gd name="connsiteY591" fmla="*/ 2967836 h 5271098"/>
              <a:gd name="connsiteX592" fmla="*/ 6887364 w 7510463"/>
              <a:gd name="connsiteY592" fmla="*/ 2967836 h 5271098"/>
              <a:gd name="connsiteX593" fmla="*/ 6913352 w 7510463"/>
              <a:gd name="connsiteY593" fmla="*/ 2981244 h 5271098"/>
              <a:gd name="connsiteX594" fmla="*/ 6932017 w 7510463"/>
              <a:gd name="connsiteY594" fmla="*/ 2971619 h 5271098"/>
              <a:gd name="connsiteX595" fmla="*/ 6939347 w 7510463"/>
              <a:gd name="connsiteY595" fmla="*/ 2967836 h 5271098"/>
              <a:gd name="connsiteX596" fmla="*/ 6965335 w 7510463"/>
              <a:gd name="connsiteY596" fmla="*/ 3003591 h 5271098"/>
              <a:gd name="connsiteX597" fmla="*/ 6939347 w 7510463"/>
              <a:gd name="connsiteY597" fmla="*/ 3075110 h 5271098"/>
              <a:gd name="connsiteX598" fmla="*/ 6991329 w 7510463"/>
              <a:gd name="connsiteY598" fmla="*/ 3110865 h 5271098"/>
              <a:gd name="connsiteX599" fmla="*/ 6939347 w 7510463"/>
              <a:gd name="connsiteY599" fmla="*/ 3146620 h 5271098"/>
              <a:gd name="connsiteX600" fmla="*/ 6913352 w 7510463"/>
              <a:gd name="connsiteY600" fmla="*/ 3146620 h 5271098"/>
              <a:gd name="connsiteX601" fmla="*/ 6939347 w 7510463"/>
              <a:gd name="connsiteY601" fmla="*/ 3218139 h 5271098"/>
              <a:gd name="connsiteX602" fmla="*/ 6965335 w 7510463"/>
              <a:gd name="connsiteY602" fmla="*/ 3218139 h 5271098"/>
              <a:gd name="connsiteX603" fmla="*/ 6965335 w 7510463"/>
              <a:gd name="connsiteY603" fmla="*/ 3432679 h 5271098"/>
              <a:gd name="connsiteX604" fmla="*/ 6887364 w 7510463"/>
              <a:gd name="connsiteY604" fmla="*/ 3432679 h 5271098"/>
              <a:gd name="connsiteX605" fmla="*/ 6887364 w 7510463"/>
              <a:gd name="connsiteY605" fmla="*/ 3504189 h 5271098"/>
              <a:gd name="connsiteX606" fmla="*/ 6861376 w 7510463"/>
              <a:gd name="connsiteY606" fmla="*/ 3504189 h 5271098"/>
              <a:gd name="connsiteX607" fmla="*/ 6887364 w 7510463"/>
              <a:gd name="connsiteY607" fmla="*/ 3539953 h 5271098"/>
              <a:gd name="connsiteX608" fmla="*/ 6861376 w 7510463"/>
              <a:gd name="connsiteY608" fmla="*/ 3575708 h 5271098"/>
              <a:gd name="connsiteX609" fmla="*/ 6887364 w 7510463"/>
              <a:gd name="connsiteY609" fmla="*/ 3611463 h 5271098"/>
              <a:gd name="connsiteX610" fmla="*/ 6861376 w 7510463"/>
              <a:gd name="connsiteY610" fmla="*/ 3682982 h 5271098"/>
              <a:gd name="connsiteX611" fmla="*/ 6887364 w 7510463"/>
              <a:gd name="connsiteY611" fmla="*/ 3718737 h 5271098"/>
              <a:gd name="connsiteX612" fmla="*/ 6809393 w 7510463"/>
              <a:gd name="connsiteY612" fmla="*/ 3754493 h 5271098"/>
              <a:gd name="connsiteX613" fmla="*/ 6835387 w 7510463"/>
              <a:gd name="connsiteY613" fmla="*/ 3790248 h 5271098"/>
              <a:gd name="connsiteX614" fmla="*/ 6627465 w 7510463"/>
              <a:gd name="connsiteY614" fmla="*/ 3790248 h 5271098"/>
              <a:gd name="connsiteX615" fmla="*/ 6575483 w 7510463"/>
              <a:gd name="connsiteY615" fmla="*/ 3718737 h 5271098"/>
              <a:gd name="connsiteX616" fmla="*/ 6393553 w 7510463"/>
              <a:gd name="connsiteY616" fmla="*/ 3790248 h 5271098"/>
              <a:gd name="connsiteX617" fmla="*/ 6341571 w 7510463"/>
              <a:gd name="connsiteY617" fmla="*/ 3826003 h 5271098"/>
              <a:gd name="connsiteX618" fmla="*/ 6367565 w 7510463"/>
              <a:gd name="connsiteY618" fmla="*/ 3718737 h 5271098"/>
              <a:gd name="connsiteX619" fmla="*/ 6315583 w 7510463"/>
              <a:gd name="connsiteY619" fmla="*/ 3718737 h 5271098"/>
              <a:gd name="connsiteX620" fmla="*/ 6289595 w 7510463"/>
              <a:gd name="connsiteY620" fmla="*/ 3754493 h 5271098"/>
              <a:gd name="connsiteX621" fmla="*/ 6237613 w 7510463"/>
              <a:gd name="connsiteY621" fmla="*/ 3790248 h 5271098"/>
              <a:gd name="connsiteX622" fmla="*/ 6237613 w 7510463"/>
              <a:gd name="connsiteY622" fmla="*/ 3826003 h 5271098"/>
              <a:gd name="connsiteX623" fmla="*/ 6133655 w 7510463"/>
              <a:gd name="connsiteY623" fmla="*/ 3754493 h 5271098"/>
              <a:gd name="connsiteX624" fmla="*/ 6159643 w 7510463"/>
              <a:gd name="connsiteY624" fmla="*/ 3826003 h 5271098"/>
              <a:gd name="connsiteX625" fmla="*/ 6055684 w 7510463"/>
              <a:gd name="connsiteY625" fmla="*/ 3861767 h 5271098"/>
              <a:gd name="connsiteX626" fmla="*/ 6003701 w 7510463"/>
              <a:gd name="connsiteY626" fmla="*/ 3790248 h 5271098"/>
              <a:gd name="connsiteX627" fmla="*/ 5951725 w 7510463"/>
              <a:gd name="connsiteY627" fmla="*/ 3861767 h 5271098"/>
              <a:gd name="connsiteX628" fmla="*/ 5951725 w 7510463"/>
              <a:gd name="connsiteY628" fmla="*/ 3790248 h 5271098"/>
              <a:gd name="connsiteX629" fmla="*/ 5899743 w 7510463"/>
              <a:gd name="connsiteY629" fmla="*/ 3826003 h 5271098"/>
              <a:gd name="connsiteX630" fmla="*/ 5873755 w 7510463"/>
              <a:gd name="connsiteY630" fmla="*/ 3897522 h 5271098"/>
              <a:gd name="connsiteX631" fmla="*/ 5717814 w 7510463"/>
              <a:gd name="connsiteY631" fmla="*/ 3826003 h 5271098"/>
              <a:gd name="connsiteX632" fmla="*/ 5691820 w 7510463"/>
              <a:gd name="connsiteY632" fmla="*/ 3861767 h 5271098"/>
              <a:gd name="connsiteX633" fmla="*/ 5639844 w 7510463"/>
              <a:gd name="connsiteY633" fmla="*/ 3897522 h 5271098"/>
              <a:gd name="connsiteX634" fmla="*/ 5691820 w 7510463"/>
              <a:gd name="connsiteY634" fmla="*/ 3933277 h 5271098"/>
              <a:gd name="connsiteX635" fmla="*/ 5561873 w 7510463"/>
              <a:gd name="connsiteY635" fmla="*/ 3933277 h 5271098"/>
              <a:gd name="connsiteX636" fmla="*/ 5587861 w 7510463"/>
              <a:gd name="connsiteY636" fmla="*/ 3897522 h 5271098"/>
              <a:gd name="connsiteX637" fmla="*/ 5561873 w 7510463"/>
              <a:gd name="connsiteY637" fmla="*/ 3826003 h 5271098"/>
              <a:gd name="connsiteX638" fmla="*/ 5483903 w 7510463"/>
              <a:gd name="connsiteY638" fmla="*/ 3897522 h 5271098"/>
              <a:gd name="connsiteX639" fmla="*/ 5483903 w 7510463"/>
              <a:gd name="connsiteY639" fmla="*/ 3933277 h 5271098"/>
              <a:gd name="connsiteX640" fmla="*/ 5457909 w 7510463"/>
              <a:gd name="connsiteY640" fmla="*/ 3897522 h 5271098"/>
              <a:gd name="connsiteX641" fmla="*/ 5457909 w 7510463"/>
              <a:gd name="connsiteY641" fmla="*/ 3826003 h 5271098"/>
              <a:gd name="connsiteX642" fmla="*/ 5431921 w 7510463"/>
              <a:gd name="connsiteY642" fmla="*/ 3861767 h 5271098"/>
              <a:gd name="connsiteX643" fmla="*/ 5431921 w 7510463"/>
              <a:gd name="connsiteY643" fmla="*/ 3897522 h 5271098"/>
              <a:gd name="connsiteX644" fmla="*/ 5379945 w 7510463"/>
              <a:gd name="connsiteY644" fmla="*/ 3897522 h 5271098"/>
              <a:gd name="connsiteX645" fmla="*/ 5483903 w 7510463"/>
              <a:gd name="connsiteY645" fmla="*/ 3969033 h 5271098"/>
              <a:gd name="connsiteX646" fmla="*/ 5483903 w 7510463"/>
              <a:gd name="connsiteY646" fmla="*/ 4004796 h 5271098"/>
              <a:gd name="connsiteX647" fmla="*/ 5405933 w 7510463"/>
              <a:gd name="connsiteY647" fmla="*/ 3969033 h 5271098"/>
              <a:gd name="connsiteX648" fmla="*/ 5353951 w 7510463"/>
              <a:gd name="connsiteY648" fmla="*/ 4147817 h 5271098"/>
              <a:gd name="connsiteX649" fmla="*/ 5431921 w 7510463"/>
              <a:gd name="connsiteY649" fmla="*/ 4147817 h 5271098"/>
              <a:gd name="connsiteX650" fmla="*/ 5441502 w 7510463"/>
              <a:gd name="connsiteY650" fmla="*/ 4123989 h 5271098"/>
              <a:gd name="connsiteX651" fmla="*/ 5457909 w 7510463"/>
              <a:gd name="connsiteY651" fmla="*/ 4147817 h 5271098"/>
              <a:gd name="connsiteX652" fmla="*/ 5535879 w 7510463"/>
              <a:gd name="connsiteY652" fmla="*/ 4112062 h 5271098"/>
              <a:gd name="connsiteX653" fmla="*/ 5535879 w 7510463"/>
              <a:gd name="connsiteY653" fmla="*/ 4183581 h 5271098"/>
              <a:gd name="connsiteX654" fmla="*/ 5587861 w 7510463"/>
              <a:gd name="connsiteY654" fmla="*/ 4183581 h 5271098"/>
              <a:gd name="connsiteX655" fmla="*/ 5587861 w 7510463"/>
              <a:gd name="connsiteY655" fmla="*/ 4219336 h 5271098"/>
              <a:gd name="connsiteX656" fmla="*/ 5535879 w 7510463"/>
              <a:gd name="connsiteY656" fmla="*/ 4219336 h 5271098"/>
              <a:gd name="connsiteX657" fmla="*/ 5535879 w 7510463"/>
              <a:gd name="connsiteY657" fmla="*/ 4255091 h 5271098"/>
              <a:gd name="connsiteX658" fmla="*/ 5509891 w 7510463"/>
              <a:gd name="connsiteY658" fmla="*/ 4183581 h 5271098"/>
              <a:gd name="connsiteX659" fmla="*/ 5457909 w 7510463"/>
              <a:gd name="connsiteY659" fmla="*/ 4219336 h 5271098"/>
              <a:gd name="connsiteX660" fmla="*/ 5509891 w 7510463"/>
              <a:gd name="connsiteY660" fmla="*/ 4290847 h 5271098"/>
              <a:gd name="connsiteX661" fmla="*/ 5535879 w 7510463"/>
              <a:gd name="connsiteY661" fmla="*/ 4326602 h 5271098"/>
              <a:gd name="connsiteX662" fmla="*/ 5483903 w 7510463"/>
              <a:gd name="connsiteY662" fmla="*/ 4326602 h 5271098"/>
              <a:gd name="connsiteX663" fmla="*/ 5405933 w 7510463"/>
              <a:gd name="connsiteY663" fmla="*/ 4290847 h 5271098"/>
              <a:gd name="connsiteX664" fmla="*/ 5379945 w 7510463"/>
              <a:gd name="connsiteY664" fmla="*/ 4326602 h 5271098"/>
              <a:gd name="connsiteX665" fmla="*/ 5379945 w 7510463"/>
              <a:gd name="connsiteY665" fmla="*/ 4290847 h 5271098"/>
              <a:gd name="connsiteX666" fmla="*/ 5301974 w 7510463"/>
              <a:gd name="connsiteY666" fmla="*/ 4326602 h 5271098"/>
              <a:gd name="connsiteX667" fmla="*/ 5457909 w 7510463"/>
              <a:gd name="connsiteY667" fmla="*/ 4362365 h 5271098"/>
              <a:gd name="connsiteX668" fmla="*/ 5535879 w 7510463"/>
              <a:gd name="connsiteY668" fmla="*/ 4505387 h 5271098"/>
              <a:gd name="connsiteX669" fmla="*/ 5535879 w 7510463"/>
              <a:gd name="connsiteY669" fmla="*/ 4398121 h 5271098"/>
              <a:gd name="connsiteX670" fmla="*/ 5561873 w 7510463"/>
              <a:gd name="connsiteY670" fmla="*/ 4362365 h 5271098"/>
              <a:gd name="connsiteX671" fmla="*/ 5587861 w 7510463"/>
              <a:gd name="connsiteY671" fmla="*/ 4433876 h 5271098"/>
              <a:gd name="connsiteX672" fmla="*/ 5665832 w 7510463"/>
              <a:gd name="connsiteY672" fmla="*/ 4433876 h 5271098"/>
              <a:gd name="connsiteX673" fmla="*/ 5795785 w 7510463"/>
              <a:gd name="connsiteY673" fmla="*/ 4469631 h 5271098"/>
              <a:gd name="connsiteX674" fmla="*/ 5873755 w 7510463"/>
              <a:gd name="connsiteY674" fmla="*/ 4433876 h 5271098"/>
              <a:gd name="connsiteX675" fmla="*/ 5899743 w 7510463"/>
              <a:gd name="connsiteY675" fmla="*/ 4505387 h 5271098"/>
              <a:gd name="connsiteX676" fmla="*/ 5951725 w 7510463"/>
              <a:gd name="connsiteY676" fmla="*/ 4433876 h 5271098"/>
              <a:gd name="connsiteX677" fmla="*/ 5951725 w 7510463"/>
              <a:gd name="connsiteY677" fmla="*/ 4505387 h 5271098"/>
              <a:gd name="connsiteX678" fmla="*/ 6016696 w 7510463"/>
              <a:gd name="connsiteY678" fmla="*/ 4456223 h 5271098"/>
              <a:gd name="connsiteX679" fmla="*/ 6019299 w 7510463"/>
              <a:gd name="connsiteY679" fmla="*/ 4455328 h 5271098"/>
              <a:gd name="connsiteX680" fmla="*/ 5977713 w 7510463"/>
              <a:gd name="connsiteY680" fmla="*/ 4541150 h 5271098"/>
              <a:gd name="connsiteX681" fmla="*/ 5977525 w 7510463"/>
              <a:gd name="connsiteY681" fmla="*/ 4541093 h 5271098"/>
              <a:gd name="connsiteX682" fmla="*/ 6037524 w 7510463"/>
              <a:gd name="connsiteY682" fmla="*/ 4584448 h 5271098"/>
              <a:gd name="connsiteX683" fmla="*/ 6083006 w 7510463"/>
              <a:gd name="connsiteY683" fmla="*/ 4574840 h 5271098"/>
              <a:gd name="connsiteX684" fmla="*/ 6083006 w 7510463"/>
              <a:gd name="connsiteY684" fmla="*/ 4651683 h 5271098"/>
              <a:gd name="connsiteX685" fmla="*/ 6027027 w 7510463"/>
              <a:gd name="connsiteY685" fmla="*/ 4594049 h 5271098"/>
              <a:gd name="connsiteX686" fmla="*/ 5974893 w 7510463"/>
              <a:gd name="connsiteY686" fmla="*/ 4540367 h 5271098"/>
              <a:gd name="connsiteX687" fmla="*/ 5847761 w 7510463"/>
              <a:gd name="connsiteY687" fmla="*/ 4505387 h 5271098"/>
              <a:gd name="connsiteX688" fmla="*/ 5873755 w 7510463"/>
              <a:gd name="connsiteY688" fmla="*/ 4612661 h 5271098"/>
              <a:gd name="connsiteX689" fmla="*/ 5795785 w 7510463"/>
              <a:gd name="connsiteY689" fmla="*/ 4612661 h 5271098"/>
              <a:gd name="connsiteX690" fmla="*/ 5717814 w 7510463"/>
              <a:gd name="connsiteY690" fmla="*/ 4648416 h 5271098"/>
              <a:gd name="connsiteX691" fmla="*/ 5743803 w 7510463"/>
              <a:gd name="connsiteY691" fmla="*/ 4684179 h 5271098"/>
              <a:gd name="connsiteX692" fmla="*/ 5873755 w 7510463"/>
              <a:gd name="connsiteY692" fmla="*/ 4719935 h 5271098"/>
              <a:gd name="connsiteX693" fmla="*/ 5769791 w 7510463"/>
              <a:gd name="connsiteY693" fmla="*/ 4719935 h 5271098"/>
              <a:gd name="connsiteX694" fmla="*/ 5828270 w 7510463"/>
              <a:gd name="connsiteY694" fmla="*/ 4785300 h 5271098"/>
              <a:gd name="connsiteX695" fmla="*/ 5845935 w 7510463"/>
              <a:gd name="connsiteY695" fmla="*/ 4790870 h 5271098"/>
              <a:gd name="connsiteX696" fmla="*/ 5845326 w 7510463"/>
              <a:gd name="connsiteY696" fmla="*/ 4802620 h 5271098"/>
              <a:gd name="connsiteX697" fmla="*/ 5925731 w 7510463"/>
              <a:gd name="connsiteY697" fmla="*/ 4862964 h 5271098"/>
              <a:gd name="connsiteX698" fmla="*/ 5977713 w 7510463"/>
              <a:gd name="connsiteY698" fmla="*/ 4934474 h 5271098"/>
              <a:gd name="connsiteX699" fmla="*/ 5899743 w 7510463"/>
              <a:gd name="connsiteY699" fmla="*/ 4934474 h 5271098"/>
              <a:gd name="connsiteX700" fmla="*/ 5795785 w 7510463"/>
              <a:gd name="connsiteY700" fmla="*/ 4898719 h 5271098"/>
              <a:gd name="connsiteX701" fmla="*/ 5795785 w 7510463"/>
              <a:gd name="connsiteY701" fmla="*/ 4934474 h 5271098"/>
              <a:gd name="connsiteX702" fmla="*/ 5899743 w 7510463"/>
              <a:gd name="connsiteY702" fmla="*/ 5041748 h 5271098"/>
              <a:gd name="connsiteX703" fmla="*/ 5873755 w 7510463"/>
              <a:gd name="connsiteY703" fmla="*/ 5041748 h 5271098"/>
              <a:gd name="connsiteX704" fmla="*/ 5847761 w 7510463"/>
              <a:gd name="connsiteY704" fmla="*/ 4970230 h 5271098"/>
              <a:gd name="connsiteX705" fmla="*/ 5795785 w 7510463"/>
              <a:gd name="connsiteY705" fmla="*/ 5005993 h 5271098"/>
              <a:gd name="connsiteX706" fmla="*/ 5717814 w 7510463"/>
              <a:gd name="connsiteY706" fmla="*/ 4970230 h 5271098"/>
              <a:gd name="connsiteX707" fmla="*/ 5717814 w 7510463"/>
              <a:gd name="connsiteY707" fmla="*/ 5077504 h 5271098"/>
              <a:gd name="connsiteX708" fmla="*/ 5691820 w 7510463"/>
              <a:gd name="connsiteY708" fmla="*/ 5077504 h 5271098"/>
              <a:gd name="connsiteX709" fmla="*/ 5691820 w 7510463"/>
              <a:gd name="connsiteY709" fmla="*/ 4934474 h 5271098"/>
              <a:gd name="connsiteX710" fmla="*/ 5639844 w 7510463"/>
              <a:gd name="connsiteY710" fmla="*/ 4970230 h 5271098"/>
              <a:gd name="connsiteX711" fmla="*/ 5639844 w 7510463"/>
              <a:gd name="connsiteY711" fmla="*/ 5005993 h 5271098"/>
              <a:gd name="connsiteX712" fmla="*/ 5535879 w 7510463"/>
              <a:gd name="connsiteY712" fmla="*/ 5041748 h 5271098"/>
              <a:gd name="connsiteX713" fmla="*/ 5431921 w 7510463"/>
              <a:gd name="connsiteY713" fmla="*/ 5005993 h 5271098"/>
              <a:gd name="connsiteX714" fmla="*/ 5483903 w 7510463"/>
              <a:gd name="connsiteY714" fmla="*/ 4970230 h 5271098"/>
              <a:gd name="connsiteX715" fmla="*/ 5405933 w 7510463"/>
              <a:gd name="connsiteY715" fmla="*/ 4898719 h 5271098"/>
              <a:gd name="connsiteX716" fmla="*/ 5327963 w 7510463"/>
              <a:gd name="connsiteY716" fmla="*/ 5041748 h 5271098"/>
              <a:gd name="connsiteX717" fmla="*/ 5379945 w 7510463"/>
              <a:gd name="connsiteY717" fmla="*/ 4970230 h 5271098"/>
              <a:gd name="connsiteX718" fmla="*/ 5327963 w 7510463"/>
              <a:gd name="connsiteY718" fmla="*/ 4934474 h 5271098"/>
              <a:gd name="connsiteX719" fmla="*/ 5301974 w 7510463"/>
              <a:gd name="connsiteY719" fmla="*/ 5005993 h 5271098"/>
              <a:gd name="connsiteX720" fmla="*/ 5327963 w 7510463"/>
              <a:gd name="connsiteY720" fmla="*/ 5041748 h 5271098"/>
              <a:gd name="connsiteX721" fmla="*/ 5249992 w 7510463"/>
              <a:gd name="connsiteY721" fmla="*/ 5077504 h 5271098"/>
              <a:gd name="connsiteX722" fmla="*/ 5249992 w 7510463"/>
              <a:gd name="connsiteY722" fmla="*/ 5041748 h 5271098"/>
              <a:gd name="connsiteX723" fmla="*/ 5275980 w 7510463"/>
              <a:gd name="connsiteY723" fmla="*/ 5041748 h 5271098"/>
              <a:gd name="connsiteX724" fmla="*/ 5275980 w 7510463"/>
              <a:gd name="connsiteY724" fmla="*/ 4970230 h 5271098"/>
              <a:gd name="connsiteX725" fmla="*/ 5198009 w 7510463"/>
              <a:gd name="connsiteY725" fmla="*/ 5005993 h 5271098"/>
              <a:gd name="connsiteX726" fmla="*/ 5224004 w 7510463"/>
              <a:gd name="connsiteY726" fmla="*/ 5041748 h 5271098"/>
              <a:gd name="connsiteX727" fmla="*/ 5172021 w 7510463"/>
              <a:gd name="connsiteY727" fmla="*/ 5077504 h 5271098"/>
              <a:gd name="connsiteX728" fmla="*/ 5094051 w 7510463"/>
              <a:gd name="connsiteY728" fmla="*/ 5077504 h 5271098"/>
              <a:gd name="connsiteX729" fmla="*/ 4938111 w 7510463"/>
              <a:gd name="connsiteY729" fmla="*/ 5005993 h 5271098"/>
              <a:gd name="connsiteX730" fmla="*/ 4912122 w 7510463"/>
              <a:gd name="connsiteY730" fmla="*/ 5041748 h 5271098"/>
              <a:gd name="connsiteX731" fmla="*/ 4912122 w 7510463"/>
              <a:gd name="connsiteY731" fmla="*/ 5005993 h 5271098"/>
              <a:gd name="connsiteX732" fmla="*/ 4808158 w 7510463"/>
              <a:gd name="connsiteY732" fmla="*/ 5077504 h 5271098"/>
              <a:gd name="connsiteX733" fmla="*/ 4730193 w 7510463"/>
              <a:gd name="connsiteY733" fmla="*/ 5113259 h 5271098"/>
              <a:gd name="connsiteX734" fmla="*/ 4782169 w 7510463"/>
              <a:gd name="connsiteY734" fmla="*/ 5005993 h 5271098"/>
              <a:gd name="connsiteX735" fmla="*/ 4730193 w 7510463"/>
              <a:gd name="connsiteY735" fmla="*/ 5041748 h 5271098"/>
              <a:gd name="connsiteX736" fmla="*/ 4652223 w 7510463"/>
              <a:gd name="connsiteY736" fmla="*/ 5077504 h 5271098"/>
              <a:gd name="connsiteX737" fmla="*/ 4496282 w 7510463"/>
              <a:gd name="connsiteY737" fmla="*/ 5041748 h 5271098"/>
              <a:gd name="connsiteX738" fmla="*/ 4392317 w 7510463"/>
              <a:gd name="connsiteY738" fmla="*/ 5077504 h 5271098"/>
              <a:gd name="connsiteX739" fmla="*/ 4392317 w 7510463"/>
              <a:gd name="connsiteY739" fmla="*/ 5041748 h 5271098"/>
              <a:gd name="connsiteX740" fmla="*/ 4210389 w 7510463"/>
              <a:gd name="connsiteY740" fmla="*/ 5113259 h 5271098"/>
              <a:gd name="connsiteX741" fmla="*/ 4184401 w 7510463"/>
              <a:gd name="connsiteY741" fmla="*/ 5005993 h 5271098"/>
              <a:gd name="connsiteX742" fmla="*/ 4106430 w 7510463"/>
              <a:gd name="connsiteY742" fmla="*/ 5041748 h 5271098"/>
              <a:gd name="connsiteX743" fmla="*/ 4054448 w 7510463"/>
              <a:gd name="connsiteY743" fmla="*/ 5077504 h 5271098"/>
              <a:gd name="connsiteX744" fmla="*/ 4054448 w 7510463"/>
              <a:gd name="connsiteY744" fmla="*/ 5113259 h 5271098"/>
              <a:gd name="connsiteX745" fmla="*/ 3976478 w 7510463"/>
              <a:gd name="connsiteY745" fmla="*/ 5077504 h 5271098"/>
              <a:gd name="connsiteX746" fmla="*/ 4002466 w 7510463"/>
              <a:gd name="connsiteY746" fmla="*/ 5005993 h 5271098"/>
              <a:gd name="connsiteX747" fmla="*/ 3950489 w 7510463"/>
              <a:gd name="connsiteY747" fmla="*/ 5041748 h 5271098"/>
              <a:gd name="connsiteX748" fmla="*/ 3950489 w 7510463"/>
              <a:gd name="connsiteY748" fmla="*/ 5077504 h 5271098"/>
              <a:gd name="connsiteX749" fmla="*/ 3846531 w 7510463"/>
              <a:gd name="connsiteY749" fmla="*/ 5077504 h 5271098"/>
              <a:gd name="connsiteX750" fmla="*/ 3768561 w 7510463"/>
              <a:gd name="connsiteY750" fmla="*/ 5041748 h 5271098"/>
              <a:gd name="connsiteX751" fmla="*/ 3742567 w 7510463"/>
              <a:gd name="connsiteY751" fmla="*/ 5077504 h 5271098"/>
              <a:gd name="connsiteX752" fmla="*/ 3664596 w 7510463"/>
              <a:gd name="connsiteY752" fmla="*/ 5041748 h 5271098"/>
              <a:gd name="connsiteX753" fmla="*/ 3612620 w 7510463"/>
              <a:gd name="connsiteY753" fmla="*/ 5077504 h 5271098"/>
              <a:gd name="connsiteX754" fmla="*/ 3560637 w 7510463"/>
              <a:gd name="connsiteY754" fmla="*/ 5077504 h 5271098"/>
              <a:gd name="connsiteX755" fmla="*/ 3534649 w 7510463"/>
              <a:gd name="connsiteY755" fmla="*/ 4970230 h 5271098"/>
              <a:gd name="connsiteX756" fmla="*/ 3508655 w 7510463"/>
              <a:gd name="connsiteY756" fmla="*/ 5005993 h 5271098"/>
              <a:gd name="connsiteX757" fmla="*/ 3508655 w 7510463"/>
              <a:gd name="connsiteY757" fmla="*/ 5065580 h 5271098"/>
              <a:gd name="connsiteX758" fmla="*/ 3485917 w 7510463"/>
              <a:gd name="connsiteY758" fmla="*/ 5055157 h 5271098"/>
              <a:gd name="connsiteX759" fmla="*/ 3456679 w 7510463"/>
              <a:gd name="connsiteY759" fmla="*/ 5005993 h 5271098"/>
              <a:gd name="connsiteX760" fmla="*/ 3508655 w 7510463"/>
              <a:gd name="connsiteY760" fmla="*/ 4862964 h 5271098"/>
              <a:gd name="connsiteX761" fmla="*/ 3430685 w 7510463"/>
              <a:gd name="connsiteY761" fmla="*/ 4970230 h 5271098"/>
              <a:gd name="connsiteX762" fmla="*/ 3352715 w 7510463"/>
              <a:gd name="connsiteY762" fmla="*/ 5077504 h 5271098"/>
              <a:gd name="connsiteX763" fmla="*/ 3326727 w 7510463"/>
              <a:gd name="connsiteY763" fmla="*/ 5113259 h 5271098"/>
              <a:gd name="connsiteX764" fmla="*/ 3300738 w 7510463"/>
              <a:gd name="connsiteY764" fmla="*/ 5077504 h 5271098"/>
              <a:gd name="connsiteX765" fmla="*/ 3092815 w 7510463"/>
              <a:gd name="connsiteY765" fmla="*/ 5077504 h 5271098"/>
              <a:gd name="connsiteX766" fmla="*/ 3066827 w 7510463"/>
              <a:gd name="connsiteY766" fmla="*/ 5077504 h 5271098"/>
              <a:gd name="connsiteX767" fmla="*/ 3066827 w 7510463"/>
              <a:gd name="connsiteY767" fmla="*/ 5041748 h 5271098"/>
              <a:gd name="connsiteX768" fmla="*/ 3066827 w 7510463"/>
              <a:gd name="connsiteY768" fmla="*/ 5005993 h 5271098"/>
              <a:gd name="connsiteX769" fmla="*/ 3040839 w 7510463"/>
              <a:gd name="connsiteY769" fmla="*/ 5077504 h 5271098"/>
              <a:gd name="connsiteX770" fmla="*/ 2806928 w 7510463"/>
              <a:gd name="connsiteY770" fmla="*/ 5077504 h 5271098"/>
              <a:gd name="connsiteX771" fmla="*/ 2728957 w 7510463"/>
              <a:gd name="connsiteY771" fmla="*/ 5041748 h 5271098"/>
              <a:gd name="connsiteX772" fmla="*/ 2728957 w 7510463"/>
              <a:gd name="connsiteY772" fmla="*/ 5113259 h 5271098"/>
              <a:gd name="connsiteX773" fmla="*/ 2702963 w 7510463"/>
              <a:gd name="connsiteY773" fmla="*/ 5041748 h 5271098"/>
              <a:gd name="connsiteX774" fmla="*/ 2650987 w 7510463"/>
              <a:gd name="connsiteY774" fmla="*/ 5077504 h 5271098"/>
              <a:gd name="connsiteX775" fmla="*/ 2650987 w 7510463"/>
              <a:gd name="connsiteY775" fmla="*/ 5113259 h 5271098"/>
              <a:gd name="connsiteX776" fmla="*/ 2417076 w 7510463"/>
              <a:gd name="connsiteY776" fmla="*/ 5113259 h 5271098"/>
              <a:gd name="connsiteX777" fmla="*/ 2443064 w 7510463"/>
              <a:gd name="connsiteY777" fmla="*/ 5077504 h 5271098"/>
              <a:gd name="connsiteX778" fmla="*/ 2391088 w 7510463"/>
              <a:gd name="connsiteY778" fmla="*/ 5041748 h 5271098"/>
              <a:gd name="connsiteX779" fmla="*/ 2287123 w 7510463"/>
              <a:gd name="connsiteY779" fmla="*/ 5149014 h 5271098"/>
              <a:gd name="connsiteX780" fmla="*/ 2235147 w 7510463"/>
              <a:gd name="connsiteY780" fmla="*/ 5077504 h 5271098"/>
              <a:gd name="connsiteX781" fmla="*/ 2209153 w 7510463"/>
              <a:gd name="connsiteY781" fmla="*/ 5113259 h 5271098"/>
              <a:gd name="connsiteX782" fmla="*/ 2183165 w 7510463"/>
              <a:gd name="connsiteY782" fmla="*/ 5113259 h 5271098"/>
              <a:gd name="connsiteX783" fmla="*/ 2157177 w 7510463"/>
              <a:gd name="connsiteY783" fmla="*/ 5113259 h 5271098"/>
              <a:gd name="connsiteX784" fmla="*/ 2131183 w 7510463"/>
              <a:gd name="connsiteY784" fmla="*/ 5041748 h 5271098"/>
              <a:gd name="connsiteX785" fmla="*/ 2131183 w 7510463"/>
              <a:gd name="connsiteY785" fmla="*/ 5113259 h 5271098"/>
              <a:gd name="connsiteX786" fmla="*/ 1949254 w 7510463"/>
              <a:gd name="connsiteY786" fmla="*/ 5149014 h 5271098"/>
              <a:gd name="connsiteX787" fmla="*/ 1845295 w 7510463"/>
              <a:gd name="connsiteY787" fmla="*/ 5113259 h 5271098"/>
              <a:gd name="connsiteX788" fmla="*/ 1767325 w 7510463"/>
              <a:gd name="connsiteY788" fmla="*/ 5113259 h 5271098"/>
              <a:gd name="connsiteX789" fmla="*/ 1767325 w 7510463"/>
              <a:gd name="connsiteY789" fmla="*/ 5149014 h 5271098"/>
              <a:gd name="connsiteX790" fmla="*/ 1741337 w 7510463"/>
              <a:gd name="connsiteY790" fmla="*/ 5077504 h 5271098"/>
              <a:gd name="connsiteX791" fmla="*/ 1689354 w 7510463"/>
              <a:gd name="connsiteY791" fmla="*/ 5149014 h 5271098"/>
              <a:gd name="connsiteX792" fmla="*/ 1637372 w 7510463"/>
              <a:gd name="connsiteY792" fmla="*/ 5113259 h 5271098"/>
              <a:gd name="connsiteX793" fmla="*/ 1637372 w 7510463"/>
              <a:gd name="connsiteY793" fmla="*/ 5256288 h 5271098"/>
              <a:gd name="connsiteX794" fmla="*/ 1507425 w 7510463"/>
              <a:gd name="connsiteY794" fmla="*/ 5220533 h 5271098"/>
              <a:gd name="connsiteX795" fmla="*/ 1429455 w 7510463"/>
              <a:gd name="connsiteY795" fmla="*/ 5113259 h 5271098"/>
              <a:gd name="connsiteX796" fmla="*/ 1325491 w 7510463"/>
              <a:gd name="connsiteY796" fmla="*/ 5077504 h 5271098"/>
              <a:gd name="connsiteX797" fmla="*/ 1299502 w 7510463"/>
              <a:gd name="connsiteY797" fmla="*/ 5113259 h 5271098"/>
              <a:gd name="connsiteX798" fmla="*/ 1143562 w 7510463"/>
              <a:gd name="connsiteY798" fmla="*/ 5077504 h 5271098"/>
              <a:gd name="connsiteX799" fmla="*/ 1065591 w 7510463"/>
              <a:gd name="connsiteY799" fmla="*/ 5041748 h 5271098"/>
              <a:gd name="connsiteX800" fmla="*/ 909651 w 7510463"/>
              <a:gd name="connsiteY800" fmla="*/ 5077504 h 5271098"/>
              <a:gd name="connsiteX801" fmla="*/ 883662 w 7510463"/>
              <a:gd name="connsiteY801" fmla="*/ 5113259 h 5271098"/>
              <a:gd name="connsiteX802" fmla="*/ 857674 w 7510463"/>
              <a:gd name="connsiteY802" fmla="*/ 5041748 h 5271098"/>
              <a:gd name="connsiteX803" fmla="*/ 779704 w 7510463"/>
              <a:gd name="connsiteY803" fmla="*/ 5077504 h 5271098"/>
              <a:gd name="connsiteX804" fmla="*/ 701733 w 7510463"/>
              <a:gd name="connsiteY804" fmla="*/ 5005993 h 5271098"/>
              <a:gd name="connsiteX805" fmla="*/ 727722 w 7510463"/>
              <a:gd name="connsiteY805" fmla="*/ 4970230 h 5271098"/>
              <a:gd name="connsiteX806" fmla="*/ 623763 w 7510463"/>
              <a:gd name="connsiteY806" fmla="*/ 4934474 h 5271098"/>
              <a:gd name="connsiteX807" fmla="*/ 675739 w 7510463"/>
              <a:gd name="connsiteY807" fmla="*/ 4898719 h 5271098"/>
              <a:gd name="connsiteX808" fmla="*/ 597769 w 7510463"/>
              <a:gd name="connsiteY808" fmla="*/ 4755690 h 5271098"/>
              <a:gd name="connsiteX809" fmla="*/ 649751 w 7510463"/>
              <a:gd name="connsiteY809" fmla="*/ 4755690 h 5271098"/>
              <a:gd name="connsiteX810" fmla="*/ 675739 w 7510463"/>
              <a:gd name="connsiteY810" fmla="*/ 4719935 h 5271098"/>
              <a:gd name="connsiteX811" fmla="*/ 597769 w 7510463"/>
              <a:gd name="connsiteY811" fmla="*/ 4684179 h 5271098"/>
              <a:gd name="connsiteX812" fmla="*/ 649751 w 7510463"/>
              <a:gd name="connsiteY812" fmla="*/ 4648416 h 5271098"/>
              <a:gd name="connsiteX813" fmla="*/ 571781 w 7510463"/>
              <a:gd name="connsiteY813" fmla="*/ 4612661 h 5271098"/>
              <a:gd name="connsiteX814" fmla="*/ 623763 w 7510463"/>
              <a:gd name="connsiteY814" fmla="*/ 4469631 h 5271098"/>
              <a:gd name="connsiteX815" fmla="*/ 675739 w 7510463"/>
              <a:gd name="connsiteY815" fmla="*/ 4505387 h 5271098"/>
              <a:gd name="connsiteX816" fmla="*/ 701733 w 7510463"/>
              <a:gd name="connsiteY816" fmla="*/ 4469631 h 5271098"/>
              <a:gd name="connsiteX817" fmla="*/ 597769 w 7510463"/>
              <a:gd name="connsiteY817" fmla="*/ 4433876 h 5271098"/>
              <a:gd name="connsiteX818" fmla="*/ 623763 w 7510463"/>
              <a:gd name="connsiteY818" fmla="*/ 4326602 h 5271098"/>
              <a:gd name="connsiteX819" fmla="*/ 623763 w 7510463"/>
              <a:gd name="connsiteY819" fmla="*/ 4290847 h 5271098"/>
              <a:gd name="connsiteX820" fmla="*/ 623763 w 7510463"/>
              <a:gd name="connsiteY820" fmla="*/ 4255091 h 5271098"/>
              <a:gd name="connsiteX821" fmla="*/ 675739 w 7510463"/>
              <a:gd name="connsiteY821" fmla="*/ 4183581 h 5271098"/>
              <a:gd name="connsiteX822" fmla="*/ 571781 w 7510463"/>
              <a:gd name="connsiteY822" fmla="*/ 4112062 h 5271098"/>
              <a:gd name="connsiteX823" fmla="*/ 623763 w 7510463"/>
              <a:gd name="connsiteY823" fmla="*/ 4076307 h 5271098"/>
              <a:gd name="connsiteX824" fmla="*/ 545793 w 7510463"/>
              <a:gd name="connsiteY824" fmla="*/ 3933277 h 5271098"/>
              <a:gd name="connsiteX825" fmla="*/ 545793 w 7510463"/>
              <a:gd name="connsiteY825" fmla="*/ 3861767 h 5271098"/>
              <a:gd name="connsiteX826" fmla="*/ 467822 w 7510463"/>
              <a:gd name="connsiteY826" fmla="*/ 3933277 h 5271098"/>
              <a:gd name="connsiteX827" fmla="*/ 441828 w 7510463"/>
              <a:gd name="connsiteY827" fmla="*/ 3861767 h 5271098"/>
              <a:gd name="connsiteX828" fmla="*/ 415840 w 7510463"/>
              <a:gd name="connsiteY828" fmla="*/ 3897522 h 5271098"/>
              <a:gd name="connsiteX829" fmla="*/ 337870 w 7510463"/>
              <a:gd name="connsiteY829" fmla="*/ 3682982 h 5271098"/>
              <a:gd name="connsiteX830" fmla="*/ 259899 w 7510463"/>
              <a:gd name="connsiteY830" fmla="*/ 3611463 h 5271098"/>
              <a:gd name="connsiteX831" fmla="*/ 233911 w 7510463"/>
              <a:gd name="connsiteY831" fmla="*/ 3647219 h 5271098"/>
              <a:gd name="connsiteX832" fmla="*/ 233911 w 7510463"/>
              <a:gd name="connsiteY832" fmla="*/ 3611463 h 5271098"/>
              <a:gd name="connsiteX833" fmla="*/ 103959 w 7510463"/>
              <a:gd name="connsiteY833" fmla="*/ 3396924 h 5271098"/>
              <a:gd name="connsiteX834" fmla="*/ 129953 w 7510463"/>
              <a:gd name="connsiteY834" fmla="*/ 3110865 h 5271098"/>
              <a:gd name="connsiteX835" fmla="*/ 155941 w 7510463"/>
              <a:gd name="connsiteY835" fmla="*/ 2967836 h 5271098"/>
              <a:gd name="connsiteX836" fmla="*/ 181929 w 7510463"/>
              <a:gd name="connsiteY836" fmla="*/ 2860570 h 5271098"/>
              <a:gd name="connsiteX837" fmla="*/ 77970 w 7510463"/>
              <a:gd name="connsiteY837" fmla="*/ 2681785 h 5271098"/>
              <a:gd name="connsiteX838" fmla="*/ 77970 w 7510463"/>
              <a:gd name="connsiteY838" fmla="*/ 2610266 h 5271098"/>
              <a:gd name="connsiteX839" fmla="*/ 103959 w 7510463"/>
              <a:gd name="connsiteY839" fmla="*/ 2574511 h 5271098"/>
              <a:gd name="connsiteX840" fmla="*/ 51982 w 7510463"/>
              <a:gd name="connsiteY840" fmla="*/ 2467237 h 5271098"/>
              <a:gd name="connsiteX841" fmla="*/ 25988 w 7510463"/>
              <a:gd name="connsiteY841" fmla="*/ 2431482 h 5271098"/>
              <a:gd name="connsiteX842" fmla="*/ 103959 w 7510463"/>
              <a:gd name="connsiteY842" fmla="*/ 2395726 h 5271098"/>
              <a:gd name="connsiteX843" fmla="*/ 0 w 7510463"/>
              <a:gd name="connsiteY843" fmla="*/ 2288452 h 5271098"/>
              <a:gd name="connsiteX844" fmla="*/ 103959 w 7510463"/>
              <a:gd name="connsiteY844" fmla="*/ 2038157 h 5271098"/>
              <a:gd name="connsiteX845" fmla="*/ 77970 w 7510463"/>
              <a:gd name="connsiteY845" fmla="*/ 1930883 h 5271098"/>
              <a:gd name="connsiteX846" fmla="*/ 129953 w 7510463"/>
              <a:gd name="connsiteY846" fmla="*/ 1895128 h 5271098"/>
              <a:gd name="connsiteX847" fmla="*/ 77970 w 7510463"/>
              <a:gd name="connsiteY847" fmla="*/ 1823609 h 5271098"/>
              <a:gd name="connsiteX848" fmla="*/ 129953 w 7510463"/>
              <a:gd name="connsiteY848" fmla="*/ 1787854 h 5271098"/>
              <a:gd name="connsiteX849" fmla="*/ 155941 w 7510463"/>
              <a:gd name="connsiteY849" fmla="*/ 1787854 h 5271098"/>
              <a:gd name="connsiteX850" fmla="*/ 155941 w 7510463"/>
              <a:gd name="connsiteY850" fmla="*/ 1752099 h 5271098"/>
              <a:gd name="connsiteX851" fmla="*/ 207923 w 7510463"/>
              <a:gd name="connsiteY851" fmla="*/ 1716343 h 5271098"/>
              <a:gd name="connsiteX852" fmla="*/ 233911 w 7510463"/>
              <a:gd name="connsiteY852" fmla="*/ 1573314 h 5271098"/>
              <a:gd name="connsiteX853" fmla="*/ 259899 w 7510463"/>
              <a:gd name="connsiteY853" fmla="*/ 1573314 h 5271098"/>
              <a:gd name="connsiteX854" fmla="*/ 155941 w 7510463"/>
              <a:gd name="connsiteY854" fmla="*/ 1501795 h 5271098"/>
              <a:gd name="connsiteX855" fmla="*/ 155941 w 7510463"/>
              <a:gd name="connsiteY855" fmla="*/ 1323011 h 5271098"/>
              <a:gd name="connsiteX856" fmla="*/ 181929 w 7510463"/>
              <a:gd name="connsiteY856" fmla="*/ 1323011 h 5271098"/>
              <a:gd name="connsiteX857" fmla="*/ 233911 w 7510463"/>
              <a:gd name="connsiteY857" fmla="*/ 1179981 h 5271098"/>
              <a:gd name="connsiteX858" fmla="*/ 259899 w 7510463"/>
              <a:gd name="connsiteY858" fmla="*/ 1036952 h 5271098"/>
              <a:gd name="connsiteX859" fmla="*/ 233911 w 7510463"/>
              <a:gd name="connsiteY859" fmla="*/ 965441 h 5271098"/>
              <a:gd name="connsiteX860" fmla="*/ 285893 w 7510463"/>
              <a:gd name="connsiteY860" fmla="*/ 965441 h 5271098"/>
              <a:gd name="connsiteX861" fmla="*/ 259899 w 7510463"/>
              <a:gd name="connsiteY861" fmla="*/ 893923 h 5271098"/>
              <a:gd name="connsiteX862" fmla="*/ 285893 w 7510463"/>
              <a:gd name="connsiteY862" fmla="*/ 786657 h 5271098"/>
              <a:gd name="connsiteX863" fmla="*/ 259899 w 7510463"/>
              <a:gd name="connsiteY863" fmla="*/ 750894 h 5271098"/>
              <a:gd name="connsiteX864" fmla="*/ 233911 w 7510463"/>
              <a:gd name="connsiteY864" fmla="*/ 750894 h 5271098"/>
              <a:gd name="connsiteX865" fmla="*/ 233911 w 7510463"/>
              <a:gd name="connsiteY865" fmla="*/ 715138 h 5271098"/>
              <a:gd name="connsiteX866" fmla="*/ 233911 w 7510463"/>
              <a:gd name="connsiteY866" fmla="*/ 679383 h 5271098"/>
              <a:gd name="connsiteX867" fmla="*/ 259899 w 7510463"/>
              <a:gd name="connsiteY867" fmla="*/ 679383 h 5271098"/>
              <a:gd name="connsiteX868" fmla="*/ 285893 w 7510463"/>
              <a:gd name="connsiteY868" fmla="*/ 750894 h 5271098"/>
              <a:gd name="connsiteX869" fmla="*/ 363864 w 7510463"/>
              <a:gd name="connsiteY869" fmla="*/ 750894 h 5271098"/>
              <a:gd name="connsiteX870" fmla="*/ 363864 w 7510463"/>
              <a:gd name="connsiteY870" fmla="*/ 715138 h 5271098"/>
              <a:gd name="connsiteX871" fmla="*/ 285893 w 7510463"/>
              <a:gd name="connsiteY871" fmla="*/ 679383 h 5271098"/>
              <a:gd name="connsiteX872" fmla="*/ 285893 w 7510463"/>
              <a:gd name="connsiteY872" fmla="*/ 536354 h 5271098"/>
              <a:gd name="connsiteX873" fmla="*/ 311882 w 7510463"/>
              <a:gd name="connsiteY873" fmla="*/ 572109 h 5271098"/>
              <a:gd name="connsiteX874" fmla="*/ 311882 w 7510463"/>
              <a:gd name="connsiteY874" fmla="*/ 536354 h 5271098"/>
              <a:gd name="connsiteX875" fmla="*/ 311882 w 7510463"/>
              <a:gd name="connsiteY875" fmla="*/ 429088 h 5271098"/>
              <a:gd name="connsiteX876" fmla="*/ 337870 w 7510463"/>
              <a:gd name="connsiteY876" fmla="*/ 357569 h 5271098"/>
              <a:gd name="connsiteX877" fmla="*/ 415840 w 7510463"/>
              <a:gd name="connsiteY877" fmla="*/ 393324 h 5271098"/>
              <a:gd name="connsiteX878" fmla="*/ 441828 w 7510463"/>
              <a:gd name="connsiteY878" fmla="*/ 250295 h 5271098"/>
              <a:gd name="connsiteX879" fmla="*/ 597769 w 7510463"/>
              <a:gd name="connsiteY879" fmla="*/ 250295 h 5271098"/>
              <a:gd name="connsiteX880" fmla="*/ 597769 w 7510463"/>
              <a:gd name="connsiteY880" fmla="*/ 321814 h 5271098"/>
              <a:gd name="connsiteX881" fmla="*/ 649751 w 7510463"/>
              <a:gd name="connsiteY881" fmla="*/ 214540 h 5271098"/>
              <a:gd name="connsiteX882" fmla="*/ 727722 w 7510463"/>
              <a:gd name="connsiteY882" fmla="*/ 143029 h 5271098"/>
              <a:gd name="connsiteX883" fmla="*/ 727722 w 7510463"/>
              <a:gd name="connsiteY883" fmla="*/ 178784 h 5271098"/>
              <a:gd name="connsiteX884" fmla="*/ 753710 w 7510463"/>
              <a:gd name="connsiteY884" fmla="*/ 107274 h 5271098"/>
              <a:gd name="connsiteX885" fmla="*/ 805692 w 7510463"/>
              <a:gd name="connsiteY885" fmla="*/ 178784 h 5271098"/>
              <a:gd name="connsiteX886" fmla="*/ 909651 w 7510463"/>
              <a:gd name="connsiteY886" fmla="*/ 71510 h 5271098"/>
              <a:gd name="connsiteX887" fmla="*/ 961633 w 7510463"/>
              <a:gd name="connsiteY887" fmla="*/ 178784 h 5271098"/>
              <a:gd name="connsiteX888" fmla="*/ 1065591 w 7510463"/>
              <a:gd name="connsiteY888" fmla="*/ 143029 h 5271098"/>
              <a:gd name="connsiteX889" fmla="*/ 1169550 w 7510463"/>
              <a:gd name="connsiteY889" fmla="*/ 71510 h 5271098"/>
              <a:gd name="connsiteX890" fmla="*/ 1169550 w 7510463"/>
              <a:gd name="connsiteY890" fmla="*/ 107274 h 5271098"/>
              <a:gd name="connsiteX891" fmla="*/ 1195544 w 7510463"/>
              <a:gd name="connsiteY891" fmla="*/ 143029 h 5271098"/>
              <a:gd name="connsiteX892" fmla="*/ 1221532 w 7510463"/>
              <a:gd name="connsiteY892" fmla="*/ 107274 h 5271098"/>
              <a:gd name="connsiteX893" fmla="*/ 1273514 w 7510463"/>
              <a:gd name="connsiteY893" fmla="*/ 143029 h 5271098"/>
              <a:gd name="connsiteX894" fmla="*/ 1299502 w 7510463"/>
              <a:gd name="connsiteY894" fmla="*/ 35755 h 5271098"/>
              <a:gd name="connsiteX895" fmla="*/ 1325491 w 7510463"/>
              <a:gd name="connsiteY895" fmla="*/ 0 h 5271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Lst>
            <a:rect l="l" t="t" r="r" b="b"/>
            <a:pathLst>
              <a:path w="7510463" h="5271098">
                <a:moveTo>
                  <a:pt x="3508655" y="5065580"/>
                </a:moveTo>
                <a:lnTo>
                  <a:pt x="3534649" y="5077504"/>
                </a:lnTo>
                <a:cubicBezTo>
                  <a:pt x="3508655" y="5077504"/>
                  <a:pt x="3508655" y="5077504"/>
                  <a:pt x="3508655" y="5077504"/>
                </a:cubicBezTo>
                <a:close/>
                <a:moveTo>
                  <a:pt x="5770168" y="5058117"/>
                </a:moveTo>
                <a:cubicBezTo>
                  <a:pt x="5772793" y="5056316"/>
                  <a:pt x="5776293" y="5057517"/>
                  <a:pt x="5779793" y="5059917"/>
                </a:cubicBezTo>
                <a:cubicBezTo>
                  <a:pt x="5786787" y="5064725"/>
                  <a:pt x="5793787" y="5074325"/>
                  <a:pt x="5793787" y="5074325"/>
                </a:cubicBezTo>
                <a:cubicBezTo>
                  <a:pt x="5793787" y="5074325"/>
                  <a:pt x="5793787" y="5074325"/>
                  <a:pt x="5765794" y="5074325"/>
                </a:cubicBezTo>
                <a:cubicBezTo>
                  <a:pt x="5765794" y="5064721"/>
                  <a:pt x="5767544" y="5059918"/>
                  <a:pt x="5770168" y="5058117"/>
                </a:cubicBezTo>
                <a:close/>
                <a:moveTo>
                  <a:pt x="5621334" y="5058111"/>
                </a:moveTo>
                <a:cubicBezTo>
                  <a:pt x="5624979" y="5059912"/>
                  <a:pt x="5629353" y="5064717"/>
                  <a:pt x="5635183" y="5074325"/>
                </a:cubicBezTo>
                <a:cubicBezTo>
                  <a:pt x="5635183" y="5074325"/>
                  <a:pt x="5611857" y="5074325"/>
                  <a:pt x="5611857" y="5112743"/>
                </a:cubicBezTo>
                <a:lnTo>
                  <a:pt x="5588531" y="5074325"/>
                </a:lnTo>
                <a:cubicBezTo>
                  <a:pt x="5600197" y="5074325"/>
                  <a:pt x="5606027" y="5064717"/>
                  <a:pt x="5611857" y="5059917"/>
                </a:cubicBezTo>
                <a:cubicBezTo>
                  <a:pt x="5614772" y="5057513"/>
                  <a:pt x="5617689" y="5056310"/>
                  <a:pt x="5621334" y="5058111"/>
                </a:cubicBezTo>
                <a:close/>
                <a:moveTo>
                  <a:pt x="4907462" y="5035899"/>
                </a:moveTo>
                <a:cubicBezTo>
                  <a:pt x="4907462" y="5074325"/>
                  <a:pt x="4907462" y="5074325"/>
                  <a:pt x="4907462" y="5074325"/>
                </a:cubicBezTo>
                <a:cubicBezTo>
                  <a:pt x="4907462" y="5074325"/>
                  <a:pt x="4907462" y="5074325"/>
                  <a:pt x="4860810" y="5112743"/>
                </a:cubicBezTo>
                <a:cubicBezTo>
                  <a:pt x="4860810" y="5074325"/>
                  <a:pt x="4884136" y="5035899"/>
                  <a:pt x="4907462" y="5035899"/>
                </a:cubicBezTo>
                <a:close/>
                <a:moveTo>
                  <a:pt x="6596146" y="5010285"/>
                </a:moveTo>
                <a:lnTo>
                  <a:pt x="6624139" y="5010285"/>
                </a:lnTo>
                <a:lnTo>
                  <a:pt x="6624139" y="5023096"/>
                </a:lnTo>
                <a:lnTo>
                  <a:pt x="6596146" y="5023096"/>
                </a:lnTo>
                <a:close/>
                <a:moveTo>
                  <a:pt x="5949281" y="4971859"/>
                </a:moveTo>
                <a:cubicBezTo>
                  <a:pt x="5949281" y="4971859"/>
                  <a:pt x="5949281" y="4971859"/>
                  <a:pt x="5999041" y="5035899"/>
                </a:cubicBezTo>
                <a:cubicBezTo>
                  <a:pt x="5974164" y="5035899"/>
                  <a:pt x="5949281" y="5035899"/>
                  <a:pt x="5924403" y="5003879"/>
                </a:cubicBezTo>
                <a:close/>
                <a:moveTo>
                  <a:pt x="6418883" y="4933442"/>
                </a:moveTo>
                <a:cubicBezTo>
                  <a:pt x="6418883" y="4933442"/>
                  <a:pt x="6418883" y="4933442"/>
                  <a:pt x="6390891" y="5010285"/>
                </a:cubicBezTo>
                <a:cubicBezTo>
                  <a:pt x="6334913" y="4971867"/>
                  <a:pt x="6390891" y="4933442"/>
                  <a:pt x="6418883" y="4933442"/>
                </a:cubicBezTo>
                <a:close/>
                <a:moveTo>
                  <a:pt x="6932017" y="4895016"/>
                </a:moveTo>
                <a:lnTo>
                  <a:pt x="6932017" y="4971859"/>
                </a:lnTo>
                <a:lnTo>
                  <a:pt x="6857379" y="4933442"/>
                </a:lnTo>
                <a:close/>
                <a:moveTo>
                  <a:pt x="6493516" y="4895016"/>
                </a:moveTo>
                <a:cubicBezTo>
                  <a:pt x="6493516" y="4895016"/>
                  <a:pt x="6493516" y="4895016"/>
                  <a:pt x="6568154" y="4895016"/>
                </a:cubicBezTo>
                <a:cubicBezTo>
                  <a:pt x="6543277" y="4895016"/>
                  <a:pt x="6518393" y="4933442"/>
                  <a:pt x="6493516" y="4895016"/>
                </a:cubicBezTo>
                <a:close/>
                <a:moveTo>
                  <a:pt x="6263383" y="4892459"/>
                </a:moveTo>
                <a:cubicBezTo>
                  <a:pt x="6210514" y="4964179"/>
                  <a:pt x="6316253" y="4964179"/>
                  <a:pt x="6316253" y="4964179"/>
                </a:cubicBezTo>
                <a:cubicBezTo>
                  <a:pt x="6289819" y="5035899"/>
                  <a:pt x="6263383" y="4928319"/>
                  <a:pt x="6236949" y="4964179"/>
                </a:cubicBezTo>
                <a:cubicBezTo>
                  <a:pt x="6236949" y="5000039"/>
                  <a:pt x="6210514" y="5000039"/>
                  <a:pt x="6210514" y="5000039"/>
                </a:cubicBezTo>
                <a:cubicBezTo>
                  <a:pt x="6210514" y="5000039"/>
                  <a:pt x="6210514" y="5000039"/>
                  <a:pt x="6184079" y="5000039"/>
                </a:cubicBezTo>
                <a:cubicBezTo>
                  <a:pt x="6184079" y="5000039"/>
                  <a:pt x="6184079" y="5000039"/>
                  <a:pt x="6236949" y="4928319"/>
                </a:cubicBezTo>
                <a:cubicBezTo>
                  <a:pt x="6236949" y="4928319"/>
                  <a:pt x="6236949" y="4928319"/>
                  <a:pt x="6263383" y="4892459"/>
                </a:cubicBezTo>
                <a:close/>
                <a:moveTo>
                  <a:pt x="7221237" y="4856599"/>
                </a:moveTo>
                <a:cubicBezTo>
                  <a:pt x="7221237" y="4856599"/>
                  <a:pt x="7221237" y="4895024"/>
                  <a:pt x="7221237" y="4933442"/>
                </a:cubicBezTo>
                <a:cubicBezTo>
                  <a:pt x="7221237" y="4933442"/>
                  <a:pt x="7221237" y="4933442"/>
                  <a:pt x="7165259" y="4933442"/>
                </a:cubicBezTo>
                <a:cubicBezTo>
                  <a:pt x="7193251" y="4933442"/>
                  <a:pt x="7221237" y="4895024"/>
                  <a:pt x="7221237" y="4856599"/>
                </a:cubicBezTo>
                <a:close/>
                <a:moveTo>
                  <a:pt x="6157645" y="4856599"/>
                </a:moveTo>
                <a:cubicBezTo>
                  <a:pt x="6184079" y="4856599"/>
                  <a:pt x="6210514" y="4892459"/>
                  <a:pt x="6236949" y="4928319"/>
                </a:cubicBezTo>
                <a:cubicBezTo>
                  <a:pt x="6184079" y="4928319"/>
                  <a:pt x="6210514" y="4892459"/>
                  <a:pt x="6157645" y="4856599"/>
                </a:cubicBezTo>
                <a:close/>
                <a:moveTo>
                  <a:pt x="7015983" y="4830984"/>
                </a:moveTo>
                <a:cubicBezTo>
                  <a:pt x="7043975" y="4865142"/>
                  <a:pt x="7015983" y="4899292"/>
                  <a:pt x="7043975" y="4899292"/>
                </a:cubicBezTo>
                <a:cubicBezTo>
                  <a:pt x="7043975" y="4899292"/>
                  <a:pt x="7015983" y="4933442"/>
                  <a:pt x="7015983" y="4899292"/>
                </a:cubicBezTo>
                <a:cubicBezTo>
                  <a:pt x="7015983" y="4899292"/>
                  <a:pt x="7015983" y="4899292"/>
                  <a:pt x="7015983" y="4830984"/>
                </a:cubicBezTo>
                <a:close/>
                <a:moveTo>
                  <a:pt x="6362905" y="4830984"/>
                </a:moveTo>
                <a:cubicBezTo>
                  <a:pt x="6362905" y="4863004"/>
                  <a:pt x="6339579" y="4895024"/>
                  <a:pt x="6316253" y="4863004"/>
                </a:cubicBezTo>
                <a:cubicBezTo>
                  <a:pt x="6316253" y="4830984"/>
                  <a:pt x="6339579" y="4830984"/>
                  <a:pt x="6362905" y="4830984"/>
                </a:cubicBezTo>
                <a:close/>
                <a:moveTo>
                  <a:pt x="6703437" y="4792558"/>
                </a:moveTo>
                <a:cubicBezTo>
                  <a:pt x="6703437" y="4792558"/>
                  <a:pt x="6703437" y="4792558"/>
                  <a:pt x="6726763" y="4830984"/>
                </a:cubicBezTo>
                <a:cubicBezTo>
                  <a:pt x="6726763" y="4830984"/>
                  <a:pt x="6726763" y="4830984"/>
                  <a:pt x="6703437" y="4830984"/>
                </a:cubicBezTo>
                <a:cubicBezTo>
                  <a:pt x="6703437" y="4830984"/>
                  <a:pt x="6680111" y="4792558"/>
                  <a:pt x="6703437" y="4792558"/>
                </a:cubicBezTo>
                <a:close/>
                <a:moveTo>
                  <a:pt x="6138074" y="4768691"/>
                </a:moveTo>
                <a:cubicBezTo>
                  <a:pt x="6147821" y="4768691"/>
                  <a:pt x="6154318" y="4777424"/>
                  <a:pt x="6154318" y="4794890"/>
                </a:cubicBezTo>
                <a:cubicBezTo>
                  <a:pt x="6154318" y="4794890"/>
                  <a:pt x="6180306" y="4794890"/>
                  <a:pt x="6206300" y="4794890"/>
                </a:cubicBezTo>
                <a:cubicBezTo>
                  <a:pt x="6206300" y="4794890"/>
                  <a:pt x="6232289" y="4794890"/>
                  <a:pt x="6232289" y="4794890"/>
                </a:cubicBezTo>
                <a:cubicBezTo>
                  <a:pt x="6180306" y="4864747"/>
                  <a:pt x="6154318" y="4759958"/>
                  <a:pt x="6102335" y="4794890"/>
                </a:cubicBezTo>
                <a:cubicBezTo>
                  <a:pt x="6115332" y="4777424"/>
                  <a:pt x="6128328" y="4768691"/>
                  <a:pt x="6138074" y="4768691"/>
                </a:cubicBezTo>
                <a:close/>
                <a:moveTo>
                  <a:pt x="5847761" y="4755690"/>
                </a:moveTo>
                <a:cubicBezTo>
                  <a:pt x="5847761" y="4791445"/>
                  <a:pt x="5847761" y="4791445"/>
                  <a:pt x="5847761" y="4791445"/>
                </a:cubicBezTo>
                <a:lnTo>
                  <a:pt x="5845935" y="4790870"/>
                </a:lnTo>
                <a:close/>
                <a:moveTo>
                  <a:pt x="6521508" y="4754141"/>
                </a:moveTo>
                <a:lnTo>
                  <a:pt x="6549500" y="4754141"/>
                </a:lnTo>
                <a:lnTo>
                  <a:pt x="6549500" y="4766952"/>
                </a:lnTo>
                <a:lnTo>
                  <a:pt x="6521508" y="4766952"/>
                </a:lnTo>
                <a:close/>
                <a:moveTo>
                  <a:pt x="6390891" y="4754141"/>
                </a:moveTo>
                <a:lnTo>
                  <a:pt x="6418883" y="4754141"/>
                </a:lnTo>
                <a:cubicBezTo>
                  <a:pt x="6446870" y="4754141"/>
                  <a:pt x="6390891" y="4792567"/>
                  <a:pt x="6390891" y="4754141"/>
                </a:cubicBezTo>
                <a:close/>
                <a:moveTo>
                  <a:pt x="7015983" y="4715715"/>
                </a:moveTo>
                <a:cubicBezTo>
                  <a:pt x="7015983" y="4715715"/>
                  <a:pt x="7015983" y="4715715"/>
                  <a:pt x="7043975" y="4715715"/>
                </a:cubicBezTo>
                <a:cubicBezTo>
                  <a:pt x="7043975" y="4715715"/>
                  <a:pt x="7043975" y="4715715"/>
                  <a:pt x="7043975" y="4754141"/>
                </a:cubicBezTo>
                <a:lnTo>
                  <a:pt x="7015983" y="4754141"/>
                </a:lnTo>
                <a:cubicBezTo>
                  <a:pt x="7015983" y="4754141"/>
                  <a:pt x="7015983" y="4715715"/>
                  <a:pt x="7015983" y="4715715"/>
                </a:cubicBezTo>
                <a:close/>
                <a:moveTo>
                  <a:pt x="6204296" y="4690101"/>
                </a:moveTo>
                <a:cubicBezTo>
                  <a:pt x="6204296" y="4690101"/>
                  <a:pt x="6232289" y="4690101"/>
                  <a:pt x="6260275" y="4690101"/>
                </a:cubicBezTo>
                <a:cubicBezTo>
                  <a:pt x="6260275" y="4715715"/>
                  <a:pt x="6204296" y="4690101"/>
                  <a:pt x="6204296" y="4690101"/>
                </a:cubicBezTo>
                <a:close/>
                <a:moveTo>
                  <a:pt x="6050359" y="4690101"/>
                </a:moveTo>
                <a:cubicBezTo>
                  <a:pt x="6076347" y="4725033"/>
                  <a:pt x="6024365" y="4829814"/>
                  <a:pt x="6102335" y="4794890"/>
                </a:cubicBezTo>
                <a:cubicBezTo>
                  <a:pt x="6102335" y="4794890"/>
                  <a:pt x="6102335" y="4794890"/>
                  <a:pt x="6102335" y="4864747"/>
                </a:cubicBezTo>
                <a:cubicBezTo>
                  <a:pt x="6076347" y="4829814"/>
                  <a:pt x="6050359" y="4864747"/>
                  <a:pt x="6050359" y="4864747"/>
                </a:cubicBezTo>
                <a:cubicBezTo>
                  <a:pt x="6024365" y="4864747"/>
                  <a:pt x="6024365" y="4864747"/>
                  <a:pt x="6024365" y="4899679"/>
                </a:cubicBezTo>
                <a:cubicBezTo>
                  <a:pt x="6050359" y="5004460"/>
                  <a:pt x="6102335" y="4864747"/>
                  <a:pt x="6154318" y="4899679"/>
                </a:cubicBezTo>
                <a:cubicBezTo>
                  <a:pt x="6102335" y="4899679"/>
                  <a:pt x="6128329" y="4934604"/>
                  <a:pt x="6128329" y="4969536"/>
                </a:cubicBezTo>
                <a:cubicBezTo>
                  <a:pt x="6128329" y="4969536"/>
                  <a:pt x="6128329" y="4969536"/>
                  <a:pt x="6154318" y="5004460"/>
                </a:cubicBezTo>
                <a:cubicBezTo>
                  <a:pt x="6128329" y="5004460"/>
                  <a:pt x="6128329" y="5039393"/>
                  <a:pt x="6102335" y="5074317"/>
                </a:cubicBezTo>
                <a:cubicBezTo>
                  <a:pt x="6102335" y="5039393"/>
                  <a:pt x="6154318" y="5004460"/>
                  <a:pt x="6102335" y="4969536"/>
                </a:cubicBezTo>
                <a:cubicBezTo>
                  <a:pt x="6076347" y="4969536"/>
                  <a:pt x="6050359" y="4969536"/>
                  <a:pt x="6050359" y="5004460"/>
                </a:cubicBezTo>
                <a:cubicBezTo>
                  <a:pt x="6050359" y="5039393"/>
                  <a:pt x="6050359" y="5039393"/>
                  <a:pt x="6076347" y="5074317"/>
                </a:cubicBezTo>
                <a:cubicBezTo>
                  <a:pt x="6076347" y="5074317"/>
                  <a:pt x="6076347" y="5074317"/>
                  <a:pt x="6050359" y="5074317"/>
                </a:cubicBezTo>
                <a:cubicBezTo>
                  <a:pt x="6024365" y="5074317"/>
                  <a:pt x="6050359" y="5004460"/>
                  <a:pt x="6024365" y="5004460"/>
                </a:cubicBezTo>
                <a:cubicBezTo>
                  <a:pt x="6024365" y="5004460"/>
                  <a:pt x="6050359" y="5004460"/>
                  <a:pt x="6050359" y="4969536"/>
                </a:cubicBezTo>
                <a:cubicBezTo>
                  <a:pt x="6050359" y="4969536"/>
                  <a:pt x="6050359" y="4969536"/>
                  <a:pt x="5998377" y="4934604"/>
                </a:cubicBezTo>
                <a:cubicBezTo>
                  <a:pt x="6024365" y="4899679"/>
                  <a:pt x="5998377" y="4899679"/>
                  <a:pt x="5998377" y="4864747"/>
                </a:cubicBezTo>
                <a:cubicBezTo>
                  <a:pt x="5946395" y="4829814"/>
                  <a:pt x="5868425" y="4794890"/>
                  <a:pt x="5894413" y="4725033"/>
                </a:cubicBezTo>
                <a:cubicBezTo>
                  <a:pt x="5920407" y="4725033"/>
                  <a:pt x="5920407" y="4759958"/>
                  <a:pt x="5946395" y="4794890"/>
                </a:cubicBezTo>
                <a:cubicBezTo>
                  <a:pt x="5972383" y="4725033"/>
                  <a:pt x="5998377" y="4725033"/>
                  <a:pt x="6050359" y="4690101"/>
                </a:cubicBezTo>
                <a:close/>
                <a:moveTo>
                  <a:pt x="6157645" y="4651683"/>
                </a:moveTo>
                <a:cubicBezTo>
                  <a:pt x="6157645" y="4651683"/>
                  <a:pt x="6157645" y="4683703"/>
                  <a:pt x="6185637" y="4683703"/>
                </a:cubicBezTo>
                <a:cubicBezTo>
                  <a:pt x="6185637" y="4683703"/>
                  <a:pt x="6185637" y="4683703"/>
                  <a:pt x="6129658" y="4715723"/>
                </a:cubicBezTo>
                <a:cubicBezTo>
                  <a:pt x="6101665" y="4683703"/>
                  <a:pt x="6157645" y="4683703"/>
                  <a:pt x="6157645" y="4651683"/>
                </a:cubicBezTo>
                <a:close/>
                <a:moveTo>
                  <a:pt x="5896411" y="4574840"/>
                </a:moveTo>
                <a:lnTo>
                  <a:pt x="5921289" y="4574840"/>
                </a:lnTo>
                <a:cubicBezTo>
                  <a:pt x="5921289" y="4574840"/>
                  <a:pt x="5921289" y="4613266"/>
                  <a:pt x="5921289" y="4613266"/>
                </a:cubicBezTo>
                <a:cubicBezTo>
                  <a:pt x="5921289" y="4613266"/>
                  <a:pt x="5921289" y="4613266"/>
                  <a:pt x="5971049" y="4613266"/>
                </a:cubicBezTo>
                <a:cubicBezTo>
                  <a:pt x="5971049" y="4613266"/>
                  <a:pt x="5971049" y="4613266"/>
                  <a:pt x="5971049" y="4690109"/>
                </a:cubicBezTo>
                <a:cubicBezTo>
                  <a:pt x="5946171" y="4690109"/>
                  <a:pt x="5921289" y="4651691"/>
                  <a:pt x="5896411" y="4613266"/>
                </a:cubicBezTo>
                <a:cubicBezTo>
                  <a:pt x="5896411" y="4613266"/>
                  <a:pt x="5896411" y="4613266"/>
                  <a:pt x="5896411" y="4574840"/>
                </a:cubicBezTo>
                <a:close/>
                <a:moveTo>
                  <a:pt x="6157650" y="4510800"/>
                </a:moveTo>
                <a:lnTo>
                  <a:pt x="6185637" y="4574840"/>
                </a:lnTo>
                <a:lnTo>
                  <a:pt x="6129658" y="4574840"/>
                </a:lnTo>
                <a:close/>
                <a:moveTo>
                  <a:pt x="6232283" y="4472382"/>
                </a:moveTo>
                <a:cubicBezTo>
                  <a:pt x="6257941" y="4504402"/>
                  <a:pt x="6309253" y="4472382"/>
                  <a:pt x="6334913" y="4472382"/>
                </a:cubicBezTo>
                <a:cubicBezTo>
                  <a:pt x="6309253" y="4536422"/>
                  <a:pt x="6257941" y="4504402"/>
                  <a:pt x="6232283" y="4504402"/>
                </a:cubicBezTo>
                <a:cubicBezTo>
                  <a:pt x="6232283" y="4504402"/>
                  <a:pt x="6232283" y="4504402"/>
                  <a:pt x="6232283" y="4472382"/>
                </a:cubicBezTo>
                <a:close/>
                <a:moveTo>
                  <a:pt x="6204296" y="4433957"/>
                </a:moveTo>
                <a:lnTo>
                  <a:pt x="6232289" y="4433957"/>
                </a:lnTo>
                <a:lnTo>
                  <a:pt x="6185637" y="4472382"/>
                </a:lnTo>
                <a:close/>
                <a:moveTo>
                  <a:pt x="6081672" y="4433876"/>
                </a:moveTo>
                <a:cubicBezTo>
                  <a:pt x="6081672" y="4433876"/>
                  <a:pt x="6081672" y="4433876"/>
                  <a:pt x="6107666" y="4433876"/>
                </a:cubicBezTo>
                <a:cubicBezTo>
                  <a:pt x="6081672" y="4469631"/>
                  <a:pt x="6081672" y="4469631"/>
                  <a:pt x="6081672" y="4505387"/>
                </a:cubicBezTo>
                <a:cubicBezTo>
                  <a:pt x="6081672" y="4505387"/>
                  <a:pt x="6081672" y="4505387"/>
                  <a:pt x="6055684" y="4505387"/>
                </a:cubicBezTo>
                <a:lnTo>
                  <a:pt x="6035473" y="4449769"/>
                </a:lnTo>
                <a:close/>
                <a:moveTo>
                  <a:pt x="6029695" y="4433876"/>
                </a:moveTo>
                <a:lnTo>
                  <a:pt x="6035473" y="4449769"/>
                </a:lnTo>
                <a:lnTo>
                  <a:pt x="6019299" y="4455328"/>
                </a:lnTo>
                <a:close/>
                <a:moveTo>
                  <a:pt x="6084540" y="4311596"/>
                </a:moveTo>
                <a:cubicBezTo>
                  <a:pt x="6090007" y="4313097"/>
                  <a:pt x="6095838" y="4317098"/>
                  <a:pt x="6101671" y="4325101"/>
                </a:cubicBezTo>
                <a:cubicBezTo>
                  <a:pt x="6101671" y="4325101"/>
                  <a:pt x="6101671" y="4325101"/>
                  <a:pt x="6101671" y="4357121"/>
                </a:cubicBezTo>
                <a:cubicBezTo>
                  <a:pt x="6101671" y="4357121"/>
                  <a:pt x="6101671" y="4357121"/>
                  <a:pt x="6055020" y="4325101"/>
                </a:cubicBezTo>
                <a:cubicBezTo>
                  <a:pt x="6055020" y="4325101"/>
                  <a:pt x="6060850" y="4317098"/>
                  <a:pt x="6069601" y="4313097"/>
                </a:cubicBezTo>
                <a:cubicBezTo>
                  <a:pt x="6073973" y="4311096"/>
                  <a:pt x="6079074" y="4310096"/>
                  <a:pt x="6084540" y="4311596"/>
                </a:cubicBezTo>
                <a:close/>
                <a:moveTo>
                  <a:pt x="5719149" y="4293081"/>
                </a:moveTo>
                <a:cubicBezTo>
                  <a:pt x="5742474" y="4327239"/>
                  <a:pt x="5765800" y="4327239"/>
                  <a:pt x="5742474" y="4361389"/>
                </a:cubicBezTo>
                <a:cubicBezTo>
                  <a:pt x="5742474" y="4395539"/>
                  <a:pt x="5719149" y="4361389"/>
                  <a:pt x="5719149" y="4361389"/>
                </a:cubicBezTo>
                <a:cubicBezTo>
                  <a:pt x="5719149" y="4327239"/>
                  <a:pt x="5719149" y="4327239"/>
                  <a:pt x="5719149" y="4293081"/>
                </a:cubicBezTo>
                <a:close/>
                <a:moveTo>
                  <a:pt x="5630013" y="4292241"/>
                </a:moveTo>
                <a:lnTo>
                  <a:pt x="5629868" y="4294122"/>
                </a:lnTo>
                <a:cubicBezTo>
                  <a:pt x="5639586" y="4326060"/>
                  <a:pt x="5678460" y="4332784"/>
                  <a:pt x="5659027" y="4359679"/>
                </a:cubicBezTo>
                <a:cubicBezTo>
                  <a:pt x="5633109" y="4359679"/>
                  <a:pt x="5633109" y="4359679"/>
                  <a:pt x="5607191" y="4323819"/>
                </a:cubicBezTo>
                <a:cubicBezTo>
                  <a:pt x="5607191" y="4323819"/>
                  <a:pt x="5607191" y="4323819"/>
                  <a:pt x="5618125" y="4308690"/>
                </a:cubicBezTo>
                <a:close/>
                <a:moveTo>
                  <a:pt x="5814521" y="4287958"/>
                </a:moveTo>
                <a:cubicBezTo>
                  <a:pt x="5840438" y="4287958"/>
                  <a:pt x="5840438" y="4359679"/>
                  <a:pt x="5840438" y="4359679"/>
                </a:cubicBezTo>
                <a:cubicBezTo>
                  <a:pt x="5840438" y="4359679"/>
                  <a:pt x="5840438" y="4359679"/>
                  <a:pt x="5814521" y="4395539"/>
                </a:cubicBezTo>
                <a:cubicBezTo>
                  <a:pt x="5814521" y="4395539"/>
                  <a:pt x="5814521" y="4395539"/>
                  <a:pt x="5814521" y="4287958"/>
                </a:cubicBezTo>
                <a:close/>
                <a:moveTo>
                  <a:pt x="5630610" y="4284501"/>
                </a:moveTo>
                <a:lnTo>
                  <a:pt x="5633109" y="4287958"/>
                </a:lnTo>
                <a:lnTo>
                  <a:pt x="5630013" y="4292241"/>
                </a:lnTo>
                <a:close/>
                <a:moveTo>
                  <a:pt x="5509891" y="4255091"/>
                </a:moveTo>
                <a:cubicBezTo>
                  <a:pt x="5535879" y="4255091"/>
                  <a:pt x="5535879" y="4255091"/>
                  <a:pt x="5535879" y="4255091"/>
                </a:cubicBezTo>
                <a:lnTo>
                  <a:pt x="5535879" y="4290847"/>
                </a:lnTo>
                <a:cubicBezTo>
                  <a:pt x="5535879" y="4290847"/>
                  <a:pt x="5535879" y="4290847"/>
                  <a:pt x="5509891" y="4290847"/>
                </a:cubicBezTo>
                <a:cubicBezTo>
                  <a:pt x="5509891" y="4290847"/>
                  <a:pt x="5509891" y="4290847"/>
                  <a:pt x="5509891" y="4255091"/>
                </a:cubicBezTo>
                <a:close/>
                <a:moveTo>
                  <a:pt x="6232289" y="4216238"/>
                </a:moveTo>
                <a:cubicBezTo>
                  <a:pt x="6232289" y="4254664"/>
                  <a:pt x="6208963" y="4293089"/>
                  <a:pt x="6185637" y="4331507"/>
                </a:cubicBezTo>
                <a:cubicBezTo>
                  <a:pt x="6185637" y="4331507"/>
                  <a:pt x="6185637" y="4293089"/>
                  <a:pt x="6185637" y="4254664"/>
                </a:cubicBezTo>
                <a:cubicBezTo>
                  <a:pt x="6208963" y="4254664"/>
                  <a:pt x="6208963" y="4254664"/>
                  <a:pt x="6232289" y="4216238"/>
                </a:cubicBezTo>
                <a:close/>
                <a:moveTo>
                  <a:pt x="6083006" y="4216238"/>
                </a:moveTo>
                <a:cubicBezTo>
                  <a:pt x="6083006" y="4216238"/>
                  <a:pt x="6107883" y="4254664"/>
                  <a:pt x="6107883" y="4254664"/>
                </a:cubicBezTo>
                <a:cubicBezTo>
                  <a:pt x="6107883" y="4254664"/>
                  <a:pt x="6107883" y="4254664"/>
                  <a:pt x="6132767" y="4216238"/>
                </a:cubicBezTo>
                <a:cubicBezTo>
                  <a:pt x="6132767" y="4216238"/>
                  <a:pt x="6132767" y="4216238"/>
                  <a:pt x="6157645" y="4254664"/>
                </a:cubicBezTo>
                <a:cubicBezTo>
                  <a:pt x="6132767" y="4293081"/>
                  <a:pt x="6107883" y="4216238"/>
                  <a:pt x="6083006" y="4293081"/>
                </a:cubicBezTo>
                <a:cubicBezTo>
                  <a:pt x="6083006" y="4254664"/>
                  <a:pt x="6083006" y="4254664"/>
                  <a:pt x="6083006" y="4216238"/>
                </a:cubicBezTo>
                <a:close/>
                <a:moveTo>
                  <a:pt x="6027027" y="4216238"/>
                </a:moveTo>
                <a:cubicBezTo>
                  <a:pt x="6027027" y="4216238"/>
                  <a:pt x="5999041" y="4254664"/>
                  <a:pt x="5999041" y="4293081"/>
                </a:cubicBezTo>
                <a:cubicBezTo>
                  <a:pt x="5999041" y="4293081"/>
                  <a:pt x="5971049" y="4254664"/>
                  <a:pt x="5971049" y="4254664"/>
                </a:cubicBezTo>
                <a:cubicBezTo>
                  <a:pt x="5971049" y="4216238"/>
                  <a:pt x="5999041" y="4216238"/>
                  <a:pt x="6027027" y="4216238"/>
                </a:cubicBezTo>
                <a:close/>
                <a:moveTo>
                  <a:pt x="5896417" y="4216238"/>
                </a:moveTo>
                <a:cubicBezTo>
                  <a:pt x="5924403" y="4216238"/>
                  <a:pt x="5952395" y="4293089"/>
                  <a:pt x="5924403" y="4331507"/>
                </a:cubicBezTo>
                <a:cubicBezTo>
                  <a:pt x="5896417" y="4293089"/>
                  <a:pt x="5868425" y="4254664"/>
                  <a:pt x="5896417" y="4216238"/>
                </a:cubicBezTo>
                <a:close/>
                <a:moveTo>
                  <a:pt x="597111" y="4152198"/>
                </a:moveTo>
                <a:cubicBezTo>
                  <a:pt x="625097" y="4184218"/>
                  <a:pt x="625097" y="4184218"/>
                  <a:pt x="625097" y="4184218"/>
                </a:cubicBezTo>
                <a:cubicBezTo>
                  <a:pt x="625097" y="4184218"/>
                  <a:pt x="625097" y="4184218"/>
                  <a:pt x="569119" y="4216238"/>
                </a:cubicBezTo>
                <a:cubicBezTo>
                  <a:pt x="569119" y="4184218"/>
                  <a:pt x="597111" y="4184218"/>
                  <a:pt x="597111" y="4152198"/>
                </a:cubicBezTo>
                <a:close/>
                <a:moveTo>
                  <a:pt x="5646113" y="4116403"/>
                </a:moveTo>
                <a:cubicBezTo>
                  <a:pt x="5656172" y="4116178"/>
                  <a:pt x="5663169" y="4123382"/>
                  <a:pt x="5663169" y="4152198"/>
                </a:cubicBezTo>
                <a:cubicBezTo>
                  <a:pt x="5663169" y="4152198"/>
                  <a:pt x="5638293" y="4152198"/>
                  <a:pt x="5638293" y="4152198"/>
                </a:cubicBezTo>
                <a:cubicBezTo>
                  <a:pt x="5638293" y="4123385"/>
                  <a:pt x="5624296" y="4137791"/>
                  <a:pt x="5606802" y="4130588"/>
                </a:cubicBezTo>
                <a:lnTo>
                  <a:pt x="5598891" y="4123311"/>
                </a:lnTo>
                <a:lnTo>
                  <a:pt x="5610689" y="4125185"/>
                </a:lnTo>
                <a:cubicBezTo>
                  <a:pt x="5622934" y="4124283"/>
                  <a:pt x="5636054" y="4116629"/>
                  <a:pt x="5646113" y="4116403"/>
                </a:cubicBezTo>
                <a:close/>
                <a:moveTo>
                  <a:pt x="5588531" y="4113780"/>
                </a:moveTo>
                <a:lnTo>
                  <a:pt x="5598891" y="4123311"/>
                </a:lnTo>
                <a:lnTo>
                  <a:pt x="5598881" y="4123309"/>
                </a:lnTo>
                <a:cubicBezTo>
                  <a:pt x="5595139" y="4121584"/>
                  <a:pt x="5591641" y="4118582"/>
                  <a:pt x="5588531" y="4113780"/>
                </a:cubicBezTo>
                <a:close/>
                <a:moveTo>
                  <a:pt x="5437273" y="4097311"/>
                </a:moveTo>
                <a:lnTo>
                  <a:pt x="5438418" y="4098654"/>
                </a:lnTo>
                <a:cubicBezTo>
                  <a:pt x="5441666" y="4105358"/>
                  <a:pt x="5443291" y="4113179"/>
                  <a:pt x="5442479" y="4121560"/>
                </a:cubicBezTo>
                <a:lnTo>
                  <a:pt x="5441502" y="4123989"/>
                </a:lnTo>
                <a:lnTo>
                  <a:pt x="5435982" y="4115973"/>
                </a:lnTo>
                <a:close/>
                <a:moveTo>
                  <a:pt x="5746488" y="4089610"/>
                </a:moveTo>
                <a:cubicBezTo>
                  <a:pt x="5756209" y="4086246"/>
                  <a:pt x="5769167" y="4090731"/>
                  <a:pt x="5788603" y="4108657"/>
                </a:cubicBezTo>
                <a:cubicBezTo>
                  <a:pt x="5762691" y="4144518"/>
                  <a:pt x="5788603" y="4180378"/>
                  <a:pt x="5788603" y="4180378"/>
                </a:cubicBezTo>
                <a:cubicBezTo>
                  <a:pt x="5814521" y="4180378"/>
                  <a:pt x="5814521" y="4144518"/>
                  <a:pt x="5840438" y="4180378"/>
                </a:cubicBezTo>
                <a:cubicBezTo>
                  <a:pt x="5814521" y="4180378"/>
                  <a:pt x="5840438" y="4252098"/>
                  <a:pt x="5814521" y="4287958"/>
                </a:cubicBezTo>
                <a:cubicBezTo>
                  <a:pt x="5762691" y="4252098"/>
                  <a:pt x="5710856" y="4323819"/>
                  <a:pt x="5659027" y="4216238"/>
                </a:cubicBezTo>
                <a:cubicBezTo>
                  <a:pt x="5659027" y="4252098"/>
                  <a:pt x="5633109" y="4252098"/>
                  <a:pt x="5633109" y="4252098"/>
                </a:cubicBezTo>
                <a:lnTo>
                  <a:pt x="5630610" y="4284501"/>
                </a:lnTo>
                <a:lnTo>
                  <a:pt x="5629869" y="4283476"/>
                </a:lnTo>
                <a:cubicBezTo>
                  <a:pt x="5626630" y="4278993"/>
                  <a:pt x="5620150" y="4270028"/>
                  <a:pt x="5607191" y="4252098"/>
                </a:cubicBezTo>
                <a:cubicBezTo>
                  <a:pt x="5607191" y="4216238"/>
                  <a:pt x="5659027" y="4216238"/>
                  <a:pt x="5659027" y="4180378"/>
                </a:cubicBezTo>
                <a:cubicBezTo>
                  <a:pt x="5717338" y="4180378"/>
                  <a:pt x="5717338" y="4099694"/>
                  <a:pt x="5746488" y="4089610"/>
                </a:cubicBezTo>
                <a:close/>
                <a:moveTo>
                  <a:pt x="5457909" y="4040551"/>
                </a:moveTo>
                <a:cubicBezTo>
                  <a:pt x="5457909" y="4040551"/>
                  <a:pt x="5444915" y="4058429"/>
                  <a:pt x="5438418" y="4080776"/>
                </a:cubicBezTo>
                <a:lnTo>
                  <a:pt x="5437273" y="4097311"/>
                </a:lnTo>
                <a:lnTo>
                  <a:pt x="5424612" y="4082452"/>
                </a:lnTo>
                <a:cubicBezTo>
                  <a:pt x="5418927" y="4078541"/>
                  <a:pt x="5412430" y="4076307"/>
                  <a:pt x="5405933" y="4076307"/>
                </a:cubicBezTo>
                <a:cubicBezTo>
                  <a:pt x="5405933" y="4076307"/>
                  <a:pt x="5405933" y="4076307"/>
                  <a:pt x="5457909" y="4040551"/>
                </a:cubicBezTo>
                <a:close/>
                <a:moveTo>
                  <a:pt x="6185637" y="4036937"/>
                </a:moveTo>
                <a:lnTo>
                  <a:pt x="6204296" y="4036937"/>
                </a:lnTo>
                <a:lnTo>
                  <a:pt x="6204296" y="4049748"/>
                </a:lnTo>
                <a:lnTo>
                  <a:pt x="6185637" y="4049748"/>
                </a:lnTo>
                <a:close/>
                <a:moveTo>
                  <a:pt x="6078345" y="4036937"/>
                </a:moveTo>
                <a:cubicBezTo>
                  <a:pt x="6078345" y="4036937"/>
                  <a:pt x="6078345" y="4036937"/>
                  <a:pt x="6101671" y="4036937"/>
                </a:cubicBezTo>
                <a:cubicBezTo>
                  <a:pt x="6101671" y="4036937"/>
                  <a:pt x="6101671" y="4036937"/>
                  <a:pt x="6101671" y="4075363"/>
                </a:cubicBezTo>
                <a:cubicBezTo>
                  <a:pt x="6101671" y="4036937"/>
                  <a:pt x="6055020" y="4075363"/>
                  <a:pt x="6078345" y="4036937"/>
                </a:cubicBezTo>
                <a:close/>
                <a:moveTo>
                  <a:pt x="5663169" y="3972897"/>
                </a:moveTo>
                <a:cubicBezTo>
                  <a:pt x="5688829" y="3972897"/>
                  <a:pt x="5714488" y="4041205"/>
                  <a:pt x="5740141" y="3972897"/>
                </a:cubicBezTo>
                <a:cubicBezTo>
                  <a:pt x="5765800" y="4007055"/>
                  <a:pt x="5714488" y="4041205"/>
                  <a:pt x="5740141" y="4075355"/>
                </a:cubicBezTo>
                <a:cubicBezTo>
                  <a:pt x="5740141" y="4075355"/>
                  <a:pt x="5740141" y="4075355"/>
                  <a:pt x="5714488" y="4075355"/>
                </a:cubicBezTo>
                <a:cubicBezTo>
                  <a:pt x="5740141" y="4041205"/>
                  <a:pt x="5688829" y="4041205"/>
                  <a:pt x="5714488" y="4007055"/>
                </a:cubicBezTo>
                <a:cubicBezTo>
                  <a:pt x="5688829" y="4041205"/>
                  <a:pt x="5663169" y="3972897"/>
                  <a:pt x="5663169" y="3972897"/>
                </a:cubicBezTo>
                <a:close/>
                <a:moveTo>
                  <a:pt x="5581532" y="3972897"/>
                </a:moveTo>
                <a:cubicBezTo>
                  <a:pt x="5581532" y="4008120"/>
                  <a:pt x="5607191" y="4078557"/>
                  <a:pt x="5581532" y="4078557"/>
                </a:cubicBezTo>
                <a:cubicBezTo>
                  <a:pt x="5530220" y="4113780"/>
                  <a:pt x="5530220" y="4043343"/>
                  <a:pt x="5504561" y="4043343"/>
                </a:cubicBezTo>
                <a:cubicBezTo>
                  <a:pt x="5504561" y="4008120"/>
                  <a:pt x="5530220" y="4043343"/>
                  <a:pt x="5530220" y="4043343"/>
                </a:cubicBezTo>
                <a:cubicBezTo>
                  <a:pt x="5607191" y="4078557"/>
                  <a:pt x="5555879" y="4008120"/>
                  <a:pt x="5581532" y="3972897"/>
                </a:cubicBezTo>
                <a:close/>
                <a:moveTo>
                  <a:pt x="6129658" y="3896054"/>
                </a:moveTo>
                <a:lnTo>
                  <a:pt x="6129658" y="3934479"/>
                </a:lnTo>
                <a:cubicBezTo>
                  <a:pt x="6129658" y="3934479"/>
                  <a:pt x="6129658" y="3934479"/>
                  <a:pt x="6101665" y="3934479"/>
                </a:cubicBezTo>
                <a:cubicBezTo>
                  <a:pt x="6101665" y="3934479"/>
                  <a:pt x="6101665" y="3896054"/>
                  <a:pt x="6129658" y="3896054"/>
                </a:cubicBezTo>
                <a:close/>
                <a:moveTo>
                  <a:pt x="5846656" y="3896054"/>
                </a:moveTo>
                <a:cubicBezTo>
                  <a:pt x="5846656" y="3966499"/>
                  <a:pt x="5899525" y="4001714"/>
                  <a:pt x="5925961" y="3966499"/>
                </a:cubicBezTo>
                <a:cubicBezTo>
                  <a:pt x="5925961" y="3966499"/>
                  <a:pt x="5925961" y="3966499"/>
                  <a:pt x="5952395" y="3966499"/>
                </a:cubicBezTo>
                <a:cubicBezTo>
                  <a:pt x="5925961" y="4036937"/>
                  <a:pt x="5873091" y="3966499"/>
                  <a:pt x="5820221" y="4001714"/>
                </a:cubicBezTo>
                <a:cubicBezTo>
                  <a:pt x="5820221" y="4001714"/>
                  <a:pt x="5820221" y="4001714"/>
                  <a:pt x="5793787" y="3966499"/>
                </a:cubicBezTo>
                <a:cubicBezTo>
                  <a:pt x="5820221" y="3966499"/>
                  <a:pt x="5846656" y="3966499"/>
                  <a:pt x="5846656" y="3931277"/>
                </a:cubicBezTo>
                <a:cubicBezTo>
                  <a:pt x="5846656" y="3931277"/>
                  <a:pt x="5846656" y="3931277"/>
                  <a:pt x="5846656" y="3896054"/>
                </a:cubicBezTo>
                <a:close/>
                <a:moveTo>
                  <a:pt x="5765800" y="3857636"/>
                </a:moveTo>
                <a:lnTo>
                  <a:pt x="5765800" y="3896062"/>
                </a:lnTo>
                <a:cubicBezTo>
                  <a:pt x="5765800" y="3896062"/>
                  <a:pt x="5765800" y="3896062"/>
                  <a:pt x="5737808" y="3896062"/>
                </a:cubicBezTo>
                <a:cubicBezTo>
                  <a:pt x="5737808" y="3857636"/>
                  <a:pt x="5765800" y="3857636"/>
                  <a:pt x="5765800" y="3857636"/>
                </a:cubicBezTo>
                <a:close/>
                <a:moveTo>
                  <a:pt x="7043975" y="3575878"/>
                </a:moveTo>
                <a:cubicBezTo>
                  <a:pt x="7017851" y="3611100"/>
                  <a:pt x="6991728" y="3611100"/>
                  <a:pt x="7017851" y="3646323"/>
                </a:cubicBezTo>
                <a:cubicBezTo>
                  <a:pt x="6991728" y="3716761"/>
                  <a:pt x="6965605" y="3646323"/>
                  <a:pt x="6965605" y="3646323"/>
                </a:cubicBezTo>
                <a:cubicBezTo>
                  <a:pt x="6965605" y="3646323"/>
                  <a:pt x="6965605" y="3646323"/>
                  <a:pt x="6913358" y="3611100"/>
                </a:cubicBezTo>
                <a:cubicBezTo>
                  <a:pt x="6913358" y="3611100"/>
                  <a:pt x="6913358" y="3611100"/>
                  <a:pt x="6939481" y="3611100"/>
                </a:cubicBezTo>
                <a:cubicBezTo>
                  <a:pt x="6965605" y="3681538"/>
                  <a:pt x="7017851" y="3575878"/>
                  <a:pt x="7043975" y="3575878"/>
                </a:cubicBezTo>
                <a:close/>
                <a:moveTo>
                  <a:pt x="7043975" y="3473420"/>
                </a:moveTo>
                <a:cubicBezTo>
                  <a:pt x="7043975" y="3473420"/>
                  <a:pt x="7043975" y="3473420"/>
                  <a:pt x="7017540" y="3543866"/>
                </a:cubicBezTo>
                <a:cubicBezTo>
                  <a:pt x="6991105" y="3473420"/>
                  <a:pt x="6885366" y="3614303"/>
                  <a:pt x="6938235" y="3508643"/>
                </a:cubicBezTo>
                <a:cubicBezTo>
                  <a:pt x="6964671" y="3508643"/>
                  <a:pt x="7017540" y="3508643"/>
                  <a:pt x="7043975" y="3473420"/>
                </a:cubicBezTo>
                <a:close/>
                <a:moveTo>
                  <a:pt x="7092489" y="3294119"/>
                </a:moveTo>
                <a:cubicBezTo>
                  <a:pt x="7092489" y="3328277"/>
                  <a:pt x="7092489" y="3328277"/>
                  <a:pt x="7092489" y="3328277"/>
                </a:cubicBezTo>
                <a:lnTo>
                  <a:pt x="7083269" y="3330286"/>
                </a:lnTo>
                <a:close/>
                <a:moveTo>
                  <a:pt x="6987996" y="3294119"/>
                </a:moveTo>
                <a:cubicBezTo>
                  <a:pt x="7014119" y="3294119"/>
                  <a:pt x="7014119" y="3294119"/>
                  <a:pt x="7014119" y="3294119"/>
                </a:cubicBezTo>
                <a:cubicBezTo>
                  <a:pt x="7027184" y="3311198"/>
                  <a:pt x="7040243" y="3328277"/>
                  <a:pt x="7053301" y="3336812"/>
                </a:cubicBezTo>
                <a:lnTo>
                  <a:pt x="7083269" y="3330286"/>
                </a:lnTo>
                <a:lnTo>
                  <a:pt x="7072895" y="3370962"/>
                </a:lnTo>
                <a:cubicBezTo>
                  <a:pt x="7053307" y="3379498"/>
                  <a:pt x="7027184" y="3379498"/>
                  <a:pt x="7014119" y="3396577"/>
                </a:cubicBezTo>
                <a:cubicBezTo>
                  <a:pt x="7014119" y="3396577"/>
                  <a:pt x="7014119" y="3362427"/>
                  <a:pt x="7014119" y="3362427"/>
                </a:cubicBezTo>
                <a:cubicBezTo>
                  <a:pt x="7014119" y="3362427"/>
                  <a:pt x="7014119" y="3294119"/>
                  <a:pt x="6987996" y="3294119"/>
                </a:cubicBezTo>
                <a:close/>
                <a:moveTo>
                  <a:pt x="7454485" y="2858674"/>
                </a:moveTo>
                <a:lnTo>
                  <a:pt x="7510463" y="2897100"/>
                </a:lnTo>
                <a:lnTo>
                  <a:pt x="7426492" y="2897100"/>
                </a:lnTo>
                <a:close/>
                <a:moveTo>
                  <a:pt x="6857379" y="2653758"/>
                </a:moveTo>
                <a:lnTo>
                  <a:pt x="6885371" y="2653758"/>
                </a:lnTo>
                <a:lnTo>
                  <a:pt x="6857379" y="2679373"/>
                </a:lnTo>
                <a:close/>
                <a:moveTo>
                  <a:pt x="7062635" y="2538489"/>
                </a:moveTo>
                <a:lnTo>
                  <a:pt x="7090627" y="2538489"/>
                </a:lnTo>
                <a:lnTo>
                  <a:pt x="7090627" y="2576915"/>
                </a:lnTo>
                <a:close/>
                <a:moveTo>
                  <a:pt x="6801401" y="2474457"/>
                </a:moveTo>
                <a:cubicBezTo>
                  <a:pt x="6829393" y="2474457"/>
                  <a:pt x="6857379" y="2474457"/>
                  <a:pt x="6857379" y="2474457"/>
                </a:cubicBezTo>
                <a:cubicBezTo>
                  <a:pt x="6857379" y="2506477"/>
                  <a:pt x="6801401" y="2538497"/>
                  <a:pt x="6801401" y="2474457"/>
                </a:cubicBezTo>
                <a:close/>
                <a:moveTo>
                  <a:pt x="6857379" y="2359189"/>
                </a:moveTo>
                <a:lnTo>
                  <a:pt x="6885371" y="2359189"/>
                </a:lnTo>
                <a:lnTo>
                  <a:pt x="6885371" y="2397614"/>
                </a:lnTo>
                <a:close/>
                <a:moveTo>
                  <a:pt x="7379847" y="2256731"/>
                </a:moveTo>
                <a:cubicBezTo>
                  <a:pt x="7403172" y="2256731"/>
                  <a:pt x="7403172" y="2288751"/>
                  <a:pt x="7426498" y="2288751"/>
                </a:cubicBezTo>
                <a:cubicBezTo>
                  <a:pt x="7403172" y="2320771"/>
                  <a:pt x="7403172" y="2288751"/>
                  <a:pt x="7379847" y="2256731"/>
                </a:cubicBezTo>
                <a:close/>
                <a:moveTo>
                  <a:pt x="6731423" y="1930883"/>
                </a:moveTo>
                <a:lnTo>
                  <a:pt x="6783405" y="1966638"/>
                </a:lnTo>
                <a:cubicBezTo>
                  <a:pt x="6783405" y="1966638"/>
                  <a:pt x="6783405" y="1966638"/>
                  <a:pt x="6731423" y="1966638"/>
                </a:cubicBezTo>
                <a:close/>
                <a:moveTo>
                  <a:pt x="6783405" y="1895128"/>
                </a:moveTo>
                <a:cubicBezTo>
                  <a:pt x="6776908" y="1904067"/>
                  <a:pt x="6770411" y="1908536"/>
                  <a:pt x="6764319" y="1910212"/>
                </a:cubicBezTo>
                <a:lnTo>
                  <a:pt x="6761838" y="1909962"/>
                </a:lnTo>
                <a:close/>
                <a:moveTo>
                  <a:pt x="6731423" y="1895128"/>
                </a:moveTo>
                <a:cubicBezTo>
                  <a:pt x="6731423" y="1895128"/>
                  <a:pt x="6737921" y="1904067"/>
                  <a:pt x="6747668" y="1908536"/>
                </a:cubicBezTo>
                <a:lnTo>
                  <a:pt x="6761838" y="1909962"/>
                </a:lnTo>
                <a:lnTo>
                  <a:pt x="6731423" y="1930883"/>
                </a:lnTo>
                <a:close/>
                <a:moveTo>
                  <a:pt x="6960004" y="1757254"/>
                </a:moveTo>
                <a:lnTo>
                  <a:pt x="6987996" y="1795679"/>
                </a:lnTo>
                <a:lnTo>
                  <a:pt x="6960004" y="1795679"/>
                </a:lnTo>
                <a:close/>
                <a:moveTo>
                  <a:pt x="6987996" y="1680410"/>
                </a:moveTo>
                <a:lnTo>
                  <a:pt x="7015989" y="1680410"/>
                </a:lnTo>
                <a:cubicBezTo>
                  <a:pt x="7015989" y="1680410"/>
                  <a:pt x="6987996" y="1718836"/>
                  <a:pt x="6987996" y="1680410"/>
                </a:cubicBezTo>
                <a:close/>
                <a:moveTo>
                  <a:pt x="7258556" y="1510716"/>
                </a:moveTo>
                <a:cubicBezTo>
                  <a:pt x="7270997" y="1510716"/>
                  <a:pt x="7283437" y="1520323"/>
                  <a:pt x="7295875" y="1539535"/>
                </a:cubicBezTo>
                <a:cubicBezTo>
                  <a:pt x="7270998" y="1539535"/>
                  <a:pt x="7246115" y="1577953"/>
                  <a:pt x="7221237" y="1539535"/>
                </a:cubicBezTo>
                <a:cubicBezTo>
                  <a:pt x="7233676" y="1520323"/>
                  <a:pt x="7246116" y="1510716"/>
                  <a:pt x="7258556" y="1510716"/>
                </a:cubicBezTo>
                <a:close/>
                <a:moveTo>
                  <a:pt x="7407839" y="1501110"/>
                </a:moveTo>
                <a:lnTo>
                  <a:pt x="7407839" y="1539535"/>
                </a:lnTo>
                <a:cubicBezTo>
                  <a:pt x="7407839" y="1539535"/>
                  <a:pt x="7407839" y="1539535"/>
                  <a:pt x="7379847" y="1539535"/>
                </a:cubicBezTo>
                <a:cubicBezTo>
                  <a:pt x="7379847" y="1539535"/>
                  <a:pt x="7407839" y="1539535"/>
                  <a:pt x="7407839" y="1501110"/>
                </a:cubicBezTo>
                <a:close/>
                <a:moveTo>
                  <a:pt x="5952389" y="1116893"/>
                </a:moveTo>
                <a:lnTo>
                  <a:pt x="5971055" y="1116893"/>
                </a:lnTo>
                <a:lnTo>
                  <a:pt x="5999041" y="1180933"/>
                </a:lnTo>
                <a:lnTo>
                  <a:pt x="5924403" y="1180933"/>
                </a:lnTo>
                <a:lnTo>
                  <a:pt x="5971055" y="1142508"/>
                </a:lnTo>
                <a:close/>
                <a:moveTo>
                  <a:pt x="5691156" y="1116893"/>
                </a:moveTo>
                <a:lnTo>
                  <a:pt x="5719149" y="1116893"/>
                </a:lnTo>
                <a:cubicBezTo>
                  <a:pt x="5719149" y="1116893"/>
                  <a:pt x="5719149" y="1142508"/>
                  <a:pt x="5719149" y="1142508"/>
                </a:cubicBezTo>
                <a:cubicBezTo>
                  <a:pt x="5719149" y="1142508"/>
                  <a:pt x="5691156" y="1116893"/>
                  <a:pt x="5691156" y="1116893"/>
                </a:cubicBezTo>
                <a:close/>
                <a:moveTo>
                  <a:pt x="5875871" y="1084373"/>
                </a:moveTo>
                <a:lnTo>
                  <a:pt x="5864417" y="1090956"/>
                </a:lnTo>
                <a:lnTo>
                  <a:pt x="5860943" y="1088423"/>
                </a:lnTo>
                <a:close/>
                <a:moveTo>
                  <a:pt x="5814027" y="1050610"/>
                </a:moveTo>
                <a:cubicBezTo>
                  <a:pt x="5821050" y="1052853"/>
                  <a:pt x="5828485" y="1061824"/>
                  <a:pt x="5836741" y="1070787"/>
                </a:cubicBezTo>
                <a:lnTo>
                  <a:pt x="5860943" y="1088423"/>
                </a:lnTo>
                <a:lnTo>
                  <a:pt x="5793787" y="1106647"/>
                </a:lnTo>
                <a:cubicBezTo>
                  <a:pt x="5793787" y="1106647"/>
                  <a:pt x="5793787" y="1106647"/>
                  <a:pt x="5793787" y="1070787"/>
                </a:cubicBezTo>
                <a:cubicBezTo>
                  <a:pt x="5800398" y="1052853"/>
                  <a:pt x="5807004" y="1048376"/>
                  <a:pt x="5814027" y="1050610"/>
                </a:cubicBezTo>
                <a:close/>
                <a:moveTo>
                  <a:pt x="6288261" y="1040050"/>
                </a:moveTo>
                <a:lnTo>
                  <a:pt x="6334913" y="1040050"/>
                </a:lnTo>
                <a:lnTo>
                  <a:pt x="6334913" y="1078476"/>
                </a:lnTo>
                <a:lnTo>
                  <a:pt x="6288261" y="1078476"/>
                </a:lnTo>
                <a:close/>
                <a:moveTo>
                  <a:pt x="5691156" y="1040050"/>
                </a:moveTo>
                <a:cubicBezTo>
                  <a:pt x="5691156" y="1040050"/>
                  <a:pt x="5691156" y="1040050"/>
                  <a:pt x="5714482" y="1040050"/>
                </a:cubicBezTo>
                <a:cubicBezTo>
                  <a:pt x="5714482" y="1040050"/>
                  <a:pt x="5714482" y="1040050"/>
                  <a:pt x="5737808" y="1040050"/>
                </a:cubicBezTo>
                <a:cubicBezTo>
                  <a:pt x="5737808" y="1040050"/>
                  <a:pt x="5737808" y="1040050"/>
                  <a:pt x="5714482" y="1078476"/>
                </a:cubicBezTo>
                <a:cubicBezTo>
                  <a:pt x="5691156" y="1078476"/>
                  <a:pt x="5691156" y="1040050"/>
                  <a:pt x="5691156" y="1040050"/>
                </a:cubicBezTo>
                <a:close/>
                <a:moveTo>
                  <a:pt x="5925961" y="963207"/>
                </a:moveTo>
                <a:cubicBezTo>
                  <a:pt x="5925961" y="963207"/>
                  <a:pt x="5952395" y="963207"/>
                  <a:pt x="5952395" y="963207"/>
                </a:cubicBezTo>
                <a:cubicBezTo>
                  <a:pt x="5925961" y="963207"/>
                  <a:pt x="5925961" y="1034927"/>
                  <a:pt x="5925961" y="1070787"/>
                </a:cubicBezTo>
                <a:lnTo>
                  <a:pt x="5875871" y="1084373"/>
                </a:lnTo>
                <a:lnTo>
                  <a:pt x="5899525" y="1070787"/>
                </a:lnTo>
                <a:cubicBezTo>
                  <a:pt x="5925961" y="1034927"/>
                  <a:pt x="5899525" y="999067"/>
                  <a:pt x="5925961" y="963207"/>
                </a:cubicBezTo>
                <a:close/>
                <a:moveTo>
                  <a:pt x="5868425" y="937592"/>
                </a:moveTo>
                <a:cubicBezTo>
                  <a:pt x="5868425" y="937592"/>
                  <a:pt x="5868425" y="937592"/>
                  <a:pt x="5868425" y="969612"/>
                </a:cubicBezTo>
                <a:cubicBezTo>
                  <a:pt x="5843547" y="1001632"/>
                  <a:pt x="5818664" y="969612"/>
                  <a:pt x="5793787" y="969612"/>
                </a:cubicBezTo>
                <a:cubicBezTo>
                  <a:pt x="5818664" y="969612"/>
                  <a:pt x="5843547" y="969612"/>
                  <a:pt x="5868425" y="937592"/>
                </a:cubicBezTo>
                <a:close/>
                <a:moveTo>
                  <a:pt x="5737808" y="937592"/>
                </a:moveTo>
                <a:cubicBezTo>
                  <a:pt x="5737808" y="937592"/>
                  <a:pt x="5765794" y="963207"/>
                  <a:pt x="5793787" y="963207"/>
                </a:cubicBezTo>
                <a:cubicBezTo>
                  <a:pt x="5765794" y="963207"/>
                  <a:pt x="5765794" y="963207"/>
                  <a:pt x="5737808" y="963207"/>
                </a:cubicBezTo>
                <a:cubicBezTo>
                  <a:pt x="5737808" y="963207"/>
                  <a:pt x="5737808" y="937592"/>
                  <a:pt x="5737808" y="937592"/>
                </a:cubicBezTo>
                <a:close/>
                <a:moveTo>
                  <a:pt x="6204296" y="899167"/>
                </a:moveTo>
                <a:cubicBezTo>
                  <a:pt x="6204296" y="899167"/>
                  <a:pt x="6204296" y="899167"/>
                  <a:pt x="6232289" y="899167"/>
                </a:cubicBezTo>
                <a:cubicBezTo>
                  <a:pt x="6260275" y="931187"/>
                  <a:pt x="6232289" y="931187"/>
                  <a:pt x="6232289" y="931187"/>
                </a:cubicBezTo>
                <a:cubicBezTo>
                  <a:pt x="6204296" y="963207"/>
                  <a:pt x="6204296" y="899167"/>
                  <a:pt x="6204296" y="899167"/>
                </a:cubicBezTo>
                <a:close/>
                <a:moveTo>
                  <a:pt x="6027027" y="860749"/>
                </a:moveTo>
                <a:cubicBezTo>
                  <a:pt x="6055020" y="860749"/>
                  <a:pt x="6027027" y="899167"/>
                  <a:pt x="6055020" y="899167"/>
                </a:cubicBezTo>
                <a:cubicBezTo>
                  <a:pt x="6055020" y="899167"/>
                  <a:pt x="6055020" y="899167"/>
                  <a:pt x="6027027" y="937592"/>
                </a:cubicBezTo>
                <a:cubicBezTo>
                  <a:pt x="6027027" y="899167"/>
                  <a:pt x="6027027" y="899167"/>
                  <a:pt x="6027027" y="860749"/>
                </a:cubicBezTo>
                <a:close/>
                <a:moveTo>
                  <a:pt x="5989078" y="753768"/>
                </a:moveTo>
                <a:lnTo>
                  <a:pt x="5985837" y="764864"/>
                </a:lnTo>
                <a:lnTo>
                  <a:pt x="5978114" y="766215"/>
                </a:lnTo>
                <a:lnTo>
                  <a:pt x="5978119" y="765981"/>
                </a:lnTo>
                <a:cubicBezTo>
                  <a:pt x="5978525" y="760952"/>
                  <a:pt x="5979337" y="757599"/>
                  <a:pt x="5980961" y="755364"/>
                </a:cubicBezTo>
                <a:close/>
                <a:moveTo>
                  <a:pt x="6183767" y="681448"/>
                </a:moveTo>
                <a:cubicBezTo>
                  <a:pt x="6183767" y="681448"/>
                  <a:pt x="6183767" y="681448"/>
                  <a:pt x="6208957" y="681448"/>
                </a:cubicBezTo>
                <a:cubicBezTo>
                  <a:pt x="6234151" y="758291"/>
                  <a:pt x="6284529" y="681448"/>
                  <a:pt x="6334913" y="681448"/>
                </a:cubicBezTo>
                <a:cubicBezTo>
                  <a:pt x="6284529" y="758291"/>
                  <a:pt x="6234151" y="719866"/>
                  <a:pt x="6208957" y="719866"/>
                </a:cubicBezTo>
                <a:cubicBezTo>
                  <a:pt x="6183767" y="681448"/>
                  <a:pt x="6158579" y="719866"/>
                  <a:pt x="6133390" y="719866"/>
                </a:cubicBezTo>
                <a:cubicBezTo>
                  <a:pt x="6133390" y="719866"/>
                  <a:pt x="6133390" y="719866"/>
                  <a:pt x="6108195" y="758291"/>
                </a:cubicBezTo>
                <a:cubicBezTo>
                  <a:pt x="6083006" y="758291"/>
                  <a:pt x="6083006" y="719866"/>
                  <a:pt x="6083006" y="719866"/>
                </a:cubicBezTo>
                <a:cubicBezTo>
                  <a:pt x="6108195" y="681448"/>
                  <a:pt x="6158579" y="719866"/>
                  <a:pt x="6183767" y="681448"/>
                </a:cubicBezTo>
                <a:close/>
                <a:moveTo>
                  <a:pt x="6007157" y="675123"/>
                </a:moveTo>
                <a:cubicBezTo>
                  <a:pt x="6012639" y="673796"/>
                  <a:pt x="6019949" y="674914"/>
                  <a:pt x="6029695" y="679383"/>
                </a:cubicBezTo>
                <a:cubicBezTo>
                  <a:pt x="6003701" y="715138"/>
                  <a:pt x="6003701" y="750894"/>
                  <a:pt x="6029695" y="786657"/>
                </a:cubicBezTo>
                <a:cubicBezTo>
                  <a:pt x="6029695" y="786657"/>
                  <a:pt x="6029695" y="786657"/>
                  <a:pt x="6003701" y="750894"/>
                </a:cubicBezTo>
                <a:lnTo>
                  <a:pt x="5989078" y="753768"/>
                </a:lnTo>
                <a:lnTo>
                  <a:pt x="5990101" y="750269"/>
                </a:lnTo>
                <a:cubicBezTo>
                  <a:pt x="5992537" y="724849"/>
                  <a:pt x="5985228" y="680432"/>
                  <a:pt x="6007157" y="675123"/>
                </a:cubicBezTo>
                <a:close/>
                <a:moveTo>
                  <a:pt x="6468639" y="502147"/>
                </a:moveTo>
                <a:cubicBezTo>
                  <a:pt x="6468639" y="540565"/>
                  <a:pt x="6468639" y="540565"/>
                  <a:pt x="6468639" y="540565"/>
                </a:cubicBezTo>
                <a:cubicBezTo>
                  <a:pt x="6468639" y="540565"/>
                  <a:pt x="6468639" y="540565"/>
                  <a:pt x="6493516" y="540565"/>
                </a:cubicBezTo>
                <a:cubicBezTo>
                  <a:pt x="6493516" y="540565"/>
                  <a:pt x="6493516" y="540565"/>
                  <a:pt x="6493516" y="578991"/>
                </a:cubicBezTo>
                <a:cubicBezTo>
                  <a:pt x="6493516" y="578991"/>
                  <a:pt x="6468639" y="540565"/>
                  <a:pt x="6443755" y="578991"/>
                </a:cubicBezTo>
                <a:cubicBezTo>
                  <a:pt x="6443755" y="578991"/>
                  <a:pt x="6443755" y="578991"/>
                  <a:pt x="6418877" y="578991"/>
                </a:cubicBezTo>
                <a:close/>
                <a:moveTo>
                  <a:pt x="5504561" y="284421"/>
                </a:moveTo>
                <a:lnTo>
                  <a:pt x="5532553" y="322846"/>
                </a:lnTo>
                <a:lnTo>
                  <a:pt x="5476575" y="322846"/>
                </a:lnTo>
                <a:close/>
                <a:moveTo>
                  <a:pt x="4025797" y="258806"/>
                </a:moveTo>
                <a:cubicBezTo>
                  <a:pt x="4025797" y="258806"/>
                  <a:pt x="4025797" y="258806"/>
                  <a:pt x="4049123" y="258806"/>
                </a:cubicBezTo>
                <a:cubicBezTo>
                  <a:pt x="4049123" y="322846"/>
                  <a:pt x="4025797" y="290826"/>
                  <a:pt x="4002472" y="322846"/>
                </a:cubicBezTo>
                <a:cubicBezTo>
                  <a:pt x="4002472" y="290826"/>
                  <a:pt x="4002472" y="258806"/>
                  <a:pt x="4025797" y="258806"/>
                </a:cubicBezTo>
                <a:close/>
                <a:moveTo>
                  <a:pt x="1325491" y="0"/>
                </a:moveTo>
                <a:cubicBezTo>
                  <a:pt x="1351485" y="35755"/>
                  <a:pt x="1299502" y="107274"/>
                  <a:pt x="1299502" y="143029"/>
                </a:cubicBezTo>
                <a:cubicBezTo>
                  <a:pt x="1351485" y="143029"/>
                  <a:pt x="1351485" y="286058"/>
                  <a:pt x="1403461" y="286058"/>
                </a:cubicBezTo>
                <a:cubicBezTo>
                  <a:pt x="1429455" y="250295"/>
                  <a:pt x="1455443" y="143029"/>
                  <a:pt x="1533414" y="143029"/>
                </a:cubicBezTo>
                <a:cubicBezTo>
                  <a:pt x="1533414" y="143029"/>
                  <a:pt x="1533414" y="143029"/>
                  <a:pt x="1559402" y="71510"/>
                </a:cubicBezTo>
                <a:cubicBezTo>
                  <a:pt x="1585396" y="71510"/>
                  <a:pt x="1611384" y="107274"/>
                  <a:pt x="1637372" y="107274"/>
                </a:cubicBezTo>
                <a:cubicBezTo>
                  <a:pt x="1663366" y="-35755"/>
                  <a:pt x="1741337" y="107274"/>
                  <a:pt x="1793313" y="0"/>
                </a:cubicBezTo>
                <a:cubicBezTo>
                  <a:pt x="1793313" y="35755"/>
                  <a:pt x="1793313" y="71510"/>
                  <a:pt x="1819307" y="107274"/>
                </a:cubicBezTo>
                <a:cubicBezTo>
                  <a:pt x="1845295" y="71510"/>
                  <a:pt x="1845295" y="0"/>
                  <a:pt x="1897271" y="35755"/>
                </a:cubicBezTo>
                <a:cubicBezTo>
                  <a:pt x="1897271" y="71510"/>
                  <a:pt x="1923265" y="35755"/>
                  <a:pt x="1949254" y="35755"/>
                </a:cubicBezTo>
                <a:cubicBezTo>
                  <a:pt x="1975242" y="71510"/>
                  <a:pt x="2001236" y="143029"/>
                  <a:pt x="2053212" y="143029"/>
                </a:cubicBezTo>
                <a:cubicBezTo>
                  <a:pt x="2079206" y="107274"/>
                  <a:pt x="2105195" y="71510"/>
                  <a:pt x="2131183" y="71510"/>
                </a:cubicBezTo>
                <a:cubicBezTo>
                  <a:pt x="2183165" y="143029"/>
                  <a:pt x="2157177" y="250295"/>
                  <a:pt x="2235147" y="250295"/>
                </a:cubicBezTo>
                <a:cubicBezTo>
                  <a:pt x="2261135" y="214540"/>
                  <a:pt x="2235147" y="143029"/>
                  <a:pt x="2287123" y="107274"/>
                </a:cubicBezTo>
                <a:cubicBezTo>
                  <a:pt x="2313117" y="71510"/>
                  <a:pt x="2313117" y="178784"/>
                  <a:pt x="2313117" y="214540"/>
                </a:cubicBezTo>
                <a:cubicBezTo>
                  <a:pt x="2313117" y="214540"/>
                  <a:pt x="2313117" y="214540"/>
                  <a:pt x="2339105" y="250295"/>
                </a:cubicBezTo>
                <a:cubicBezTo>
                  <a:pt x="2365094" y="178784"/>
                  <a:pt x="2443064" y="178784"/>
                  <a:pt x="2443064" y="71510"/>
                </a:cubicBezTo>
                <a:cubicBezTo>
                  <a:pt x="2443064" y="71510"/>
                  <a:pt x="2469058" y="71510"/>
                  <a:pt x="2495046" y="71510"/>
                </a:cubicBezTo>
                <a:cubicBezTo>
                  <a:pt x="2495046" y="107274"/>
                  <a:pt x="2495046" y="107274"/>
                  <a:pt x="2521035" y="143029"/>
                </a:cubicBezTo>
                <a:cubicBezTo>
                  <a:pt x="2547023" y="107274"/>
                  <a:pt x="2547023" y="71510"/>
                  <a:pt x="2573017" y="107274"/>
                </a:cubicBezTo>
                <a:cubicBezTo>
                  <a:pt x="2573017" y="107274"/>
                  <a:pt x="2573017" y="107274"/>
                  <a:pt x="2599005" y="107274"/>
                </a:cubicBezTo>
                <a:cubicBezTo>
                  <a:pt x="2599005" y="71510"/>
                  <a:pt x="2624993" y="35755"/>
                  <a:pt x="2650987" y="0"/>
                </a:cubicBezTo>
                <a:cubicBezTo>
                  <a:pt x="2676975" y="35755"/>
                  <a:pt x="2676975" y="71510"/>
                  <a:pt x="2650987" y="107274"/>
                </a:cubicBezTo>
                <a:cubicBezTo>
                  <a:pt x="2650987" y="107274"/>
                  <a:pt x="2599005" y="107274"/>
                  <a:pt x="2624993" y="143029"/>
                </a:cubicBezTo>
                <a:cubicBezTo>
                  <a:pt x="2650987" y="178784"/>
                  <a:pt x="2650987" y="250295"/>
                  <a:pt x="2702963" y="214540"/>
                </a:cubicBezTo>
                <a:cubicBezTo>
                  <a:pt x="2728957" y="214540"/>
                  <a:pt x="2702963" y="143029"/>
                  <a:pt x="2754945" y="143029"/>
                </a:cubicBezTo>
                <a:cubicBezTo>
                  <a:pt x="2754945" y="143029"/>
                  <a:pt x="2754945" y="143029"/>
                  <a:pt x="2754945" y="178784"/>
                </a:cubicBezTo>
                <a:cubicBezTo>
                  <a:pt x="2780934" y="178784"/>
                  <a:pt x="2806928" y="214540"/>
                  <a:pt x="2832916" y="214540"/>
                </a:cubicBezTo>
                <a:cubicBezTo>
                  <a:pt x="2858904" y="250295"/>
                  <a:pt x="2910887" y="178784"/>
                  <a:pt x="2936875" y="250295"/>
                </a:cubicBezTo>
                <a:cubicBezTo>
                  <a:pt x="2962869" y="107274"/>
                  <a:pt x="3040839" y="321814"/>
                  <a:pt x="3092815" y="178784"/>
                </a:cubicBezTo>
                <a:cubicBezTo>
                  <a:pt x="3118809" y="214540"/>
                  <a:pt x="3144797" y="250295"/>
                  <a:pt x="3196780" y="250295"/>
                </a:cubicBezTo>
                <a:cubicBezTo>
                  <a:pt x="3196780" y="250295"/>
                  <a:pt x="3196780" y="250295"/>
                  <a:pt x="3222768" y="321814"/>
                </a:cubicBezTo>
                <a:cubicBezTo>
                  <a:pt x="3274750" y="286058"/>
                  <a:pt x="3326727" y="357569"/>
                  <a:pt x="3378709" y="286058"/>
                </a:cubicBezTo>
                <a:cubicBezTo>
                  <a:pt x="3378709" y="250295"/>
                  <a:pt x="3430685" y="250295"/>
                  <a:pt x="3482667" y="250295"/>
                </a:cubicBezTo>
                <a:cubicBezTo>
                  <a:pt x="3482667" y="286058"/>
                  <a:pt x="3456679" y="321814"/>
                  <a:pt x="3482667" y="321814"/>
                </a:cubicBezTo>
                <a:cubicBezTo>
                  <a:pt x="3508655" y="286058"/>
                  <a:pt x="3482667" y="250295"/>
                  <a:pt x="3508655" y="214540"/>
                </a:cubicBezTo>
                <a:cubicBezTo>
                  <a:pt x="3508655" y="214540"/>
                  <a:pt x="3508655" y="214540"/>
                  <a:pt x="3560637" y="178784"/>
                </a:cubicBezTo>
                <a:cubicBezTo>
                  <a:pt x="3612620" y="214540"/>
                  <a:pt x="3508655" y="393324"/>
                  <a:pt x="3612620" y="357569"/>
                </a:cubicBezTo>
                <a:cubicBezTo>
                  <a:pt x="3638608" y="393324"/>
                  <a:pt x="3664596" y="393324"/>
                  <a:pt x="3690590" y="393324"/>
                </a:cubicBezTo>
                <a:cubicBezTo>
                  <a:pt x="3690590" y="393324"/>
                  <a:pt x="3690590" y="393324"/>
                  <a:pt x="3716578" y="357569"/>
                </a:cubicBezTo>
                <a:cubicBezTo>
                  <a:pt x="3690590" y="357569"/>
                  <a:pt x="3690590" y="357569"/>
                  <a:pt x="3690590" y="357569"/>
                </a:cubicBezTo>
                <a:cubicBezTo>
                  <a:pt x="3690590" y="357569"/>
                  <a:pt x="3690590" y="357569"/>
                  <a:pt x="3716578" y="286058"/>
                </a:cubicBezTo>
                <a:cubicBezTo>
                  <a:pt x="3716578" y="286058"/>
                  <a:pt x="3716578" y="286058"/>
                  <a:pt x="3742567" y="357569"/>
                </a:cubicBezTo>
                <a:cubicBezTo>
                  <a:pt x="3742567" y="357569"/>
                  <a:pt x="3742567" y="357569"/>
                  <a:pt x="3768561" y="357569"/>
                </a:cubicBezTo>
                <a:cubicBezTo>
                  <a:pt x="3768561" y="321814"/>
                  <a:pt x="3768561" y="321814"/>
                  <a:pt x="3768561" y="321814"/>
                </a:cubicBezTo>
                <a:cubicBezTo>
                  <a:pt x="3820537" y="357569"/>
                  <a:pt x="3846531" y="321814"/>
                  <a:pt x="3872519" y="357569"/>
                </a:cubicBezTo>
                <a:cubicBezTo>
                  <a:pt x="3872519" y="393324"/>
                  <a:pt x="3846531" y="393324"/>
                  <a:pt x="3872519" y="429088"/>
                </a:cubicBezTo>
                <a:cubicBezTo>
                  <a:pt x="3872519" y="429088"/>
                  <a:pt x="3872519" y="429088"/>
                  <a:pt x="3924501" y="393324"/>
                </a:cubicBezTo>
                <a:cubicBezTo>
                  <a:pt x="3924501" y="393324"/>
                  <a:pt x="3924501" y="393324"/>
                  <a:pt x="3898507" y="393324"/>
                </a:cubicBezTo>
                <a:cubicBezTo>
                  <a:pt x="3924501" y="357569"/>
                  <a:pt x="3976478" y="393324"/>
                  <a:pt x="3976478" y="429088"/>
                </a:cubicBezTo>
                <a:cubicBezTo>
                  <a:pt x="4028460" y="321814"/>
                  <a:pt x="4106430" y="393324"/>
                  <a:pt x="4158407" y="357569"/>
                </a:cubicBezTo>
                <a:cubicBezTo>
                  <a:pt x="4132419" y="286058"/>
                  <a:pt x="4106430" y="321814"/>
                  <a:pt x="4080436" y="286058"/>
                </a:cubicBezTo>
                <a:cubicBezTo>
                  <a:pt x="4106430" y="214540"/>
                  <a:pt x="4158407" y="321814"/>
                  <a:pt x="4210389" y="286058"/>
                </a:cubicBezTo>
                <a:cubicBezTo>
                  <a:pt x="4236377" y="321814"/>
                  <a:pt x="4236377" y="357569"/>
                  <a:pt x="4262371" y="321814"/>
                </a:cubicBezTo>
                <a:cubicBezTo>
                  <a:pt x="4288359" y="321814"/>
                  <a:pt x="4262371" y="286058"/>
                  <a:pt x="4262371" y="250295"/>
                </a:cubicBezTo>
                <a:cubicBezTo>
                  <a:pt x="4340341" y="250295"/>
                  <a:pt x="4366329" y="357569"/>
                  <a:pt x="4444300" y="286058"/>
                </a:cubicBezTo>
                <a:cubicBezTo>
                  <a:pt x="4496282" y="286058"/>
                  <a:pt x="4548259" y="321814"/>
                  <a:pt x="4574253" y="250295"/>
                </a:cubicBezTo>
                <a:cubicBezTo>
                  <a:pt x="4600241" y="250295"/>
                  <a:pt x="4626229" y="357569"/>
                  <a:pt x="4678211" y="286058"/>
                </a:cubicBezTo>
                <a:cubicBezTo>
                  <a:pt x="4704199" y="393324"/>
                  <a:pt x="4782169" y="286058"/>
                  <a:pt x="4808158" y="357569"/>
                </a:cubicBezTo>
                <a:cubicBezTo>
                  <a:pt x="4808158" y="357569"/>
                  <a:pt x="4834152" y="393324"/>
                  <a:pt x="4860140" y="357569"/>
                </a:cubicBezTo>
                <a:cubicBezTo>
                  <a:pt x="4860140" y="321814"/>
                  <a:pt x="4834152" y="321814"/>
                  <a:pt x="4834152" y="286058"/>
                </a:cubicBezTo>
                <a:cubicBezTo>
                  <a:pt x="4834152" y="286058"/>
                  <a:pt x="4834152" y="286058"/>
                  <a:pt x="4860140" y="286058"/>
                </a:cubicBezTo>
                <a:cubicBezTo>
                  <a:pt x="4860140" y="357569"/>
                  <a:pt x="4912122" y="357569"/>
                  <a:pt x="4938111" y="321814"/>
                </a:cubicBezTo>
                <a:cubicBezTo>
                  <a:pt x="4938111" y="321814"/>
                  <a:pt x="4938111" y="321814"/>
                  <a:pt x="4964099" y="321814"/>
                </a:cubicBezTo>
                <a:cubicBezTo>
                  <a:pt x="4964099" y="321814"/>
                  <a:pt x="4964099" y="286058"/>
                  <a:pt x="4964099" y="286058"/>
                </a:cubicBezTo>
                <a:cubicBezTo>
                  <a:pt x="5016081" y="321814"/>
                  <a:pt x="5094051" y="286058"/>
                  <a:pt x="5146033" y="357569"/>
                </a:cubicBezTo>
                <a:cubicBezTo>
                  <a:pt x="5172021" y="321814"/>
                  <a:pt x="5146033" y="286058"/>
                  <a:pt x="5146033" y="286058"/>
                </a:cubicBezTo>
                <a:cubicBezTo>
                  <a:pt x="5224004" y="214540"/>
                  <a:pt x="5275980" y="464843"/>
                  <a:pt x="5353951" y="321814"/>
                </a:cubicBezTo>
                <a:cubicBezTo>
                  <a:pt x="5353951" y="321814"/>
                  <a:pt x="5327963" y="286058"/>
                  <a:pt x="5353951" y="286058"/>
                </a:cubicBezTo>
                <a:cubicBezTo>
                  <a:pt x="5353951" y="321814"/>
                  <a:pt x="5431921" y="321814"/>
                  <a:pt x="5483903" y="357569"/>
                </a:cubicBezTo>
                <a:cubicBezTo>
                  <a:pt x="5509891" y="321814"/>
                  <a:pt x="5535879" y="357569"/>
                  <a:pt x="5535879" y="393324"/>
                </a:cubicBezTo>
                <a:cubicBezTo>
                  <a:pt x="5535879" y="393324"/>
                  <a:pt x="5535879" y="393324"/>
                  <a:pt x="5587861" y="357569"/>
                </a:cubicBezTo>
                <a:cubicBezTo>
                  <a:pt x="5587861" y="357569"/>
                  <a:pt x="5587861" y="357569"/>
                  <a:pt x="5561873" y="321814"/>
                </a:cubicBezTo>
                <a:cubicBezTo>
                  <a:pt x="5587861" y="321814"/>
                  <a:pt x="5613850" y="286058"/>
                  <a:pt x="5639844" y="321814"/>
                </a:cubicBezTo>
                <a:cubicBezTo>
                  <a:pt x="5639844" y="321814"/>
                  <a:pt x="5613850" y="321814"/>
                  <a:pt x="5613850" y="357569"/>
                </a:cubicBezTo>
                <a:cubicBezTo>
                  <a:pt x="5613850" y="393324"/>
                  <a:pt x="5639844" y="357569"/>
                  <a:pt x="5665832" y="393324"/>
                </a:cubicBezTo>
                <a:cubicBezTo>
                  <a:pt x="5665832" y="393324"/>
                  <a:pt x="5665832" y="393324"/>
                  <a:pt x="5691820" y="357569"/>
                </a:cubicBezTo>
                <a:cubicBezTo>
                  <a:pt x="5691820" y="393324"/>
                  <a:pt x="5743803" y="393324"/>
                  <a:pt x="5769791" y="393324"/>
                </a:cubicBezTo>
                <a:cubicBezTo>
                  <a:pt x="5795785" y="357569"/>
                  <a:pt x="5769791" y="321814"/>
                  <a:pt x="5769791" y="321814"/>
                </a:cubicBezTo>
                <a:cubicBezTo>
                  <a:pt x="5769791" y="321814"/>
                  <a:pt x="5769791" y="321814"/>
                  <a:pt x="5795785" y="321814"/>
                </a:cubicBezTo>
                <a:cubicBezTo>
                  <a:pt x="5821773" y="357569"/>
                  <a:pt x="5795785" y="357569"/>
                  <a:pt x="5821773" y="393324"/>
                </a:cubicBezTo>
                <a:cubicBezTo>
                  <a:pt x="5847761" y="393324"/>
                  <a:pt x="5873755" y="357569"/>
                  <a:pt x="5899743" y="321814"/>
                </a:cubicBezTo>
                <a:cubicBezTo>
                  <a:pt x="5899743" y="321814"/>
                  <a:pt x="5899743" y="321814"/>
                  <a:pt x="5899743" y="286058"/>
                </a:cubicBezTo>
                <a:cubicBezTo>
                  <a:pt x="5899743" y="357569"/>
                  <a:pt x="5925731" y="321814"/>
                  <a:pt x="5951725" y="357569"/>
                </a:cubicBezTo>
                <a:cubicBezTo>
                  <a:pt x="5977713" y="321814"/>
                  <a:pt x="6029695" y="393324"/>
                  <a:pt x="6055684" y="357569"/>
                </a:cubicBezTo>
                <a:cubicBezTo>
                  <a:pt x="6055684" y="393324"/>
                  <a:pt x="6081672" y="464843"/>
                  <a:pt x="6107666" y="429088"/>
                </a:cubicBezTo>
                <a:cubicBezTo>
                  <a:pt x="6159643" y="393324"/>
                  <a:pt x="6211625" y="357569"/>
                  <a:pt x="6263601" y="393324"/>
                </a:cubicBezTo>
                <a:cubicBezTo>
                  <a:pt x="6263601" y="393324"/>
                  <a:pt x="6289595" y="429088"/>
                  <a:pt x="6289595" y="393324"/>
                </a:cubicBezTo>
                <a:cubicBezTo>
                  <a:pt x="6289595" y="393324"/>
                  <a:pt x="6289595" y="393324"/>
                  <a:pt x="6315583" y="393324"/>
                </a:cubicBezTo>
                <a:cubicBezTo>
                  <a:pt x="6341571" y="536354"/>
                  <a:pt x="6419542" y="321814"/>
                  <a:pt x="6445536" y="464843"/>
                </a:cubicBezTo>
                <a:cubicBezTo>
                  <a:pt x="6367565" y="464843"/>
                  <a:pt x="6289595" y="429088"/>
                  <a:pt x="6211625" y="464843"/>
                </a:cubicBezTo>
                <a:cubicBezTo>
                  <a:pt x="6211625" y="536354"/>
                  <a:pt x="6289595" y="464843"/>
                  <a:pt x="6315583" y="536354"/>
                </a:cubicBezTo>
                <a:cubicBezTo>
                  <a:pt x="6341571" y="536354"/>
                  <a:pt x="6367565" y="536354"/>
                  <a:pt x="6367565" y="500598"/>
                </a:cubicBezTo>
                <a:cubicBezTo>
                  <a:pt x="6367565" y="500598"/>
                  <a:pt x="6367565" y="500598"/>
                  <a:pt x="6393553" y="572109"/>
                </a:cubicBezTo>
                <a:cubicBezTo>
                  <a:pt x="6367565" y="643628"/>
                  <a:pt x="6289595" y="464843"/>
                  <a:pt x="6263601" y="572109"/>
                </a:cubicBezTo>
                <a:cubicBezTo>
                  <a:pt x="6263601" y="536354"/>
                  <a:pt x="6211625" y="536354"/>
                  <a:pt x="6211625" y="536354"/>
                </a:cubicBezTo>
                <a:cubicBezTo>
                  <a:pt x="6185637" y="572109"/>
                  <a:pt x="6159643" y="643628"/>
                  <a:pt x="6107666" y="607872"/>
                </a:cubicBezTo>
                <a:cubicBezTo>
                  <a:pt x="6055684" y="679383"/>
                  <a:pt x="6003701" y="536354"/>
                  <a:pt x="5977713" y="643628"/>
                </a:cubicBezTo>
                <a:cubicBezTo>
                  <a:pt x="5977713" y="643628"/>
                  <a:pt x="5977713" y="643628"/>
                  <a:pt x="5951725" y="643628"/>
                </a:cubicBezTo>
                <a:cubicBezTo>
                  <a:pt x="5951725" y="607872"/>
                  <a:pt x="5977713" y="536354"/>
                  <a:pt x="5925731" y="536354"/>
                </a:cubicBezTo>
                <a:cubicBezTo>
                  <a:pt x="5925731" y="536354"/>
                  <a:pt x="5925731" y="536354"/>
                  <a:pt x="5899743" y="536354"/>
                </a:cubicBezTo>
                <a:cubicBezTo>
                  <a:pt x="5899743" y="572109"/>
                  <a:pt x="5951725" y="643628"/>
                  <a:pt x="5925731" y="643628"/>
                </a:cubicBezTo>
                <a:cubicBezTo>
                  <a:pt x="5899743" y="572109"/>
                  <a:pt x="5821773" y="679383"/>
                  <a:pt x="5795785" y="607872"/>
                </a:cubicBezTo>
                <a:cubicBezTo>
                  <a:pt x="5769791" y="643628"/>
                  <a:pt x="5743803" y="643628"/>
                  <a:pt x="5743803" y="607872"/>
                </a:cubicBezTo>
                <a:cubicBezTo>
                  <a:pt x="5691820" y="607872"/>
                  <a:pt x="5639844" y="643628"/>
                  <a:pt x="5613850" y="715138"/>
                </a:cubicBezTo>
                <a:cubicBezTo>
                  <a:pt x="5613850" y="715138"/>
                  <a:pt x="5613850" y="715138"/>
                  <a:pt x="5613850" y="750894"/>
                </a:cubicBezTo>
                <a:cubicBezTo>
                  <a:pt x="5613850" y="786657"/>
                  <a:pt x="5639844" y="750894"/>
                  <a:pt x="5665832" y="750894"/>
                </a:cubicBezTo>
                <a:cubicBezTo>
                  <a:pt x="5665832" y="750894"/>
                  <a:pt x="5639844" y="715138"/>
                  <a:pt x="5665832" y="679383"/>
                </a:cubicBezTo>
                <a:cubicBezTo>
                  <a:pt x="5717814" y="643628"/>
                  <a:pt x="5795785" y="750894"/>
                  <a:pt x="5821773" y="679383"/>
                </a:cubicBezTo>
                <a:cubicBezTo>
                  <a:pt x="5873755" y="750894"/>
                  <a:pt x="5925731" y="643628"/>
                  <a:pt x="5951725" y="750894"/>
                </a:cubicBezTo>
                <a:cubicBezTo>
                  <a:pt x="5961471" y="759834"/>
                  <a:pt x="5968781" y="764862"/>
                  <a:pt x="5974263" y="766888"/>
                </a:cubicBezTo>
                <a:lnTo>
                  <a:pt x="5978114" y="766215"/>
                </a:lnTo>
                <a:lnTo>
                  <a:pt x="5977713" y="786657"/>
                </a:lnTo>
                <a:cubicBezTo>
                  <a:pt x="5977713" y="750894"/>
                  <a:pt x="5951725" y="786657"/>
                  <a:pt x="5951725" y="786657"/>
                </a:cubicBezTo>
                <a:cubicBezTo>
                  <a:pt x="5951725" y="786657"/>
                  <a:pt x="5951725" y="786657"/>
                  <a:pt x="5951725" y="822412"/>
                </a:cubicBezTo>
                <a:cubicBezTo>
                  <a:pt x="5899743" y="715138"/>
                  <a:pt x="5795785" y="822412"/>
                  <a:pt x="5717814" y="715138"/>
                </a:cubicBezTo>
                <a:cubicBezTo>
                  <a:pt x="5717814" y="750894"/>
                  <a:pt x="5691820" y="750894"/>
                  <a:pt x="5691820" y="750894"/>
                </a:cubicBezTo>
                <a:cubicBezTo>
                  <a:pt x="5743803" y="858168"/>
                  <a:pt x="5743803" y="750894"/>
                  <a:pt x="5795785" y="822412"/>
                </a:cubicBezTo>
                <a:cubicBezTo>
                  <a:pt x="5821773" y="822412"/>
                  <a:pt x="5821773" y="822412"/>
                  <a:pt x="5847761" y="822412"/>
                </a:cubicBezTo>
                <a:cubicBezTo>
                  <a:pt x="5847761" y="822412"/>
                  <a:pt x="5847761" y="822412"/>
                  <a:pt x="5873755" y="893923"/>
                </a:cubicBezTo>
                <a:cubicBezTo>
                  <a:pt x="5847761" y="893923"/>
                  <a:pt x="5847761" y="822412"/>
                  <a:pt x="5821773" y="858168"/>
                </a:cubicBezTo>
                <a:cubicBezTo>
                  <a:pt x="5795785" y="929686"/>
                  <a:pt x="5769791" y="822412"/>
                  <a:pt x="5743803" y="822412"/>
                </a:cubicBezTo>
                <a:cubicBezTo>
                  <a:pt x="5743803" y="822412"/>
                  <a:pt x="5743803" y="822412"/>
                  <a:pt x="5691820" y="893923"/>
                </a:cubicBezTo>
                <a:cubicBezTo>
                  <a:pt x="5691820" y="893923"/>
                  <a:pt x="5691820" y="893923"/>
                  <a:pt x="5717814" y="929686"/>
                </a:cubicBezTo>
                <a:cubicBezTo>
                  <a:pt x="5717814" y="929686"/>
                  <a:pt x="5717814" y="929686"/>
                  <a:pt x="5665832" y="965441"/>
                </a:cubicBezTo>
                <a:cubicBezTo>
                  <a:pt x="5665832" y="929686"/>
                  <a:pt x="5639844" y="929686"/>
                  <a:pt x="5613850" y="929686"/>
                </a:cubicBezTo>
                <a:cubicBezTo>
                  <a:pt x="5613850" y="965441"/>
                  <a:pt x="5587861" y="965441"/>
                  <a:pt x="5587861" y="1001197"/>
                </a:cubicBezTo>
                <a:cubicBezTo>
                  <a:pt x="5639844" y="1036952"/>
                  <a:pt x="5665832" y="1144226"/>
                  <a:pt x="5691820" y="1251492"/>
                </a:cubicBezTo>
                <a:cubicBezTo>
                  <a:pt x="5717814" y="1251492"/>
                  <a:pt x="5717814" y="1215737"/>
                  <a:pt x="5743803" y="1215737"/>
                </a:cubicBezTo>
                <a:cubicBezTo>
                  <a:pt x="5743803" y="1215737"/>
                  <a:pt x="5743803" y="1179981"/>
                  <a:pt x="5717814" y="1144226"/>
                </a:cubicBezTo>
                <a:cubicBezTo>
                  <a:pt x="5717814" y="1144226"/>
                  <a:pt x="5743803" y="1179981"/>
                  <a:pt x="5743803" y="1179981"/>
                </a:cubicBezTo>
                <a:cubicBezTo>
                  <a:pt x="5769791" y="1144226"/>
                  <a:pt x="5795785" y="1144226"/>
                  <a:pt x="5821773" y="1179981"/>
                </a:cubicBezTo>
                <a:cubicBezTo>
                  <a:pt x="5821773" y="1215737"/>
                  <a:pt x="5847761" y="1251492"/>
                  <a:pt x="5873755" y="1287255"/>
                </a:cubicBezTo>
                <a:cubicBezTo>
                  <a:pt x="5925731" y="1323011"/>
                  <a:pt x="6029695" y="1179981"/>
                  <a:pt x="6055684" y="1323011"/>
                </a:cubicBezTo>
                <a:cubicBezTo>
                  <a:pt x="6081672" y="1323011"/>
                  <a:pt x="6107666" y="1287255"/>
                  <a:pt x="6133655" y="1358774"/>
                </a:cubicBezTo>
                <a:cubicBezTo>
                  <a:pt x="6133655" y="1358774"/>
                  <a:pt x="6133655" y="1358774"/>
                  <a:pt x="6133655" y="1394529"/>
                </a:cubicBezTo>
                <a:cubicBezTo>
                  <a:pt x="6146649" y="1358774"/>
                  <a:pt x="6159643" y="1358774"/>
                  <a:pt x="6172643" y="1363243"/>
                </a:cubicBezTo>
                <a:lnTo>
                  <a:pt x="6203632" y="1359686"/>
                </a:lnTo>
                <a:lnTo>
                  <a:pt x="6157645" y="1321809"/>
                </a:lnTo>
                <a:lnTo>
                  <a:pt x="6180970" y="1321809"/>
                </a:lnTo>
                <a:lnTo>
                  <a:pt x="6203943" y="1359653"/>
                </a:lnTo>
                <a:lnTo>
                  <a:pt x="6211625" y="1358774"/>
                </a:lnTo>
                <a:cubicBezTo>
                  <a:pt x="6237613" y="1430285"/>
                  <a:pt x="6263601" y="1394529"/>
                  <a:pt x="6315583" y="1394529"/>
                </a:cubicBezTo>
                <a:cubicBezTo>
                  <a:pt x="6315583" y="1394529"/>
                  <a:pt x="6315583" y="1430285"/>
                  <a:pt x="6315583" y="1430285"/>
                </a:cubicBezTo>
                <a:cubicBezTo>
                  <a:pt x="6341571" y="1430285"/>
                  <a:pt x="6367565" y="1430285"/>
                  <a:pt x="6367565" y="1394529"/>
                </a:cubicBezTo>
                <a:cubicBezTo>
                  <a:pt x="6393553" y="1430285"/>
                  <a:pt x="6419542" y="1430285"/>
                  <a:pt x="6445536" y="1430285"/>
                </a:cubicBezTo>
                <a:cubicBezTo>
                  <a:pt x="6445536" y="1430285"/>
                  <a:pt x="6445536" y="1430285"/>
                  <a:pt x="6445536" y="1358774"/>
                </a:cubicBezTo>
                <a:cubicBezTo>
                  <a:pt x="6471524" y="1358774"/>
                  <a:pt x="6471524" y="1358774"/>
                  <a:pt x="6471524" y="1394529"/>
                </a:cubicBezTo>
                <a:cubicBezTo>
                  <a:pt x="6497512" y="1358774"/>
                  <a:pt x="6523506" y="1358774"/>
                  <a:pt x="6523506" y="1394529"/>
                </a:cubicBezTo>
                <a:cubicBezTo>
                  <a:pt x="6549495" y="1430285"/>
                  <a:pt x="6601477" y="1394529"/>
                  <a:pt x="6653453" y="1394529"/>
                </a:cubicBezTo>
                <a:cubicBezTo>
                  <a:pt x="6627465" y="1466040"/>
                  <a:pt x="6679447" y="1466040"/>
                  <a:pt x="6679447" y="1501795"/>
                </a:cubicBezTo>
                <a:cubicBezTo>
                  <a:pt x="6731423" y="1501795"/>
                  <a:pt x="6783405" y="1430285"/>
                  <a:pt x="6861376" y="1430285"/>
                </a:cubicBezTo>
                <a:cubicBezTo>
                  <a:pt x="6887364" y="1358774"/>
                  <a:pt x="6965335" y="1394529"/>
                  <a:pt x="7017317" y="1394529"/>
                </a:cubicBezTo>
                <a:cubicBezTo>
                  <a:pt x="7043305" y="1358774"/>
                  <a:pt x="7069293" y="1573314"/>
                  <a:pt x="7121275" y="1430285"/>
                </a:cubicBezTo>
                <a:cubicBezTo>
                  <a:pt x="7147263" y="1501795"/>
                  <a:pt x="7199245" y="1430285"/>
                  <a:pt x="7225233" y="1394529"/>
                </a:cubicBezTo>
                <a:cubicBezTo>
                  <a:pt x="7225233" y="1394529"/>
                  <a:pt x="7225233" y="1394529"/>
                  <a:pt x="7199245" y="1394529"/>
                </a:cubicBezTo>
                <a:cubicBezTo>
                  <a:pt x="7199245" y="1358774"/>
                  <a:pt x="7225233" y="1394529"/>
                  <a:pt x="7251228" y="1394529"/>
                </a:cubicBezTo>
                <a:cubicBezTo>
                  <a:pt x="7251228" y="1394529"/>
                  <a:pt x="7251228" y="1430285"/>
                  <a:pt x="7277216" y="1430285"/>
                </a:cubicBezTo>
                <a:cubicBezTo>
                  <a:pt x="7251228" y="1466040"/>
                  <a:pt x="7225233" y="1394529"/>
                  <a:pt x="7199245" y="1466040"/>
                </a:cubicBezTo>
                <a:cubicBezTo>
                  <a:pt x="7199245" y="1466040"/>
                  <a:pt x="7199245" y="1466040"/>
                  <a:pt x="7199245" y="1501795"/>
                </a:cubicBezTo>
                <a:cubicBezTo>
                  <a:pt x="7147263" y="1394529"/>
                  <a:pt x="7095287" y="1573314"/>
                  <a:pt x="7043305" y="1501795"/>
                </a:cubicBezTo>
                <a:cubicBezTo>
                  <a:pt x="7043305" y="1501795"/>
                  <a:pt x="7043305" y="1501795"/>
                  <a:pt x="7017317" y="1501795"/>
                </a:cubicBezTo>
                <a:cubicBezTo>
                  <a:pt x="7017317" y="1501795"/>
                  <a:pt x="7017317" y="1501795"/>
                  <a:pt x="6991329" y="1573314"/>
                </a:cubicBezTo>
                <a:cubicBezTo>
                  <a:pt x="6991329" y="1573314"/>
                  <a:pt x="6965335" y="1573314"/>
                  <a:pt x="6939347" y="1573314"/>
                </a:cubicBezTo>
                <a:cubicBezTo>
                  <a:pt x="6913352" y="1573314"/>
                  <a:pt x="6913352" y="1644825"/>
                  <a:pt x="6887364" y="1609069"/>
                </a:cubicBezTo>
                <a:cubicBezTo>
                  <a:pt x="6887364" y="1609069"/>
                  <a:pt x="6887364" y="1609069"/>
                  <a:pt x="6887364" y="1573314"/>
                </a:cubicBezTo>
                <a:cubicBezTo>
                  <a:pt x="6861376" y="1573314"/>
                  <a:pt x="6835387" y="1644825"/>
                  <a:pt x="6861376" y="1680588"/>
                </a:cubicBezTo>
                <a:cubicBezTo>
                  <a:pt x="6861376" y="1680588"/>
                  <a:pt x="6913352" y="1680588"/>
                  <a:pt x="6913352" y="1644825"/>
                </a:cubicBezTo>
                <a:cubicBezTo>
                  <a:pt x="6939347" y="1680588"/>
                  <a:pt x="6861376" y="1752099"/>
                  <a:pt x="6939347" y="1787854"/>
                </a:cubicBezTo>
                <a:cubicBezTo>
                  <a:pt x="6939347" y="1787854"/>
                  <a:pt x="6939347" y="1787854"/>
                  <a:pt x="6887364" y="1787854"/>
                </a:cubicBezTo>
                <a:cubicBezTo>
                  <a:pt x="6887364" y="1787854"/>
                  <a:pt x="6887364" y="1787854"/>
                  <a:pt x="6887364" y="1680588"/>
                </a:cubicBezTo>
                <a:cubicBezTo>
                  <a:pt x="6861376" y="1680588"/>
                  <a:pt x="6835387" y="1752099"/>
                  <a:pt x="6835387" y="1787854"/>
                </a:cubicBezTo>
                <a:cubicBezTo>
                  <a:pt x="6835387" y="1787854"/>
                  <a:pt x="6835387" y="1787854"/>
                  <a:pt x="6835387" y="1823609"/>
                </a:cubicBezTo>
                <a:cubicBezTo>
                  <a:pt x="6809393" y="1895128"/>
                  <a:pt x="6783405" y="1716343"/>
                  <a:pt x="6731423" y="1823609"/>
                </a:cubicBezTo>
                <a:cubicBezTo>
                  <a:pt x="6731423" y="1823609"/>
                  <a:pt x="6731423" y="1823609"/>
                  <a:pt x="6731423" y="1895128"/>
                </a:cubicBezTo>
                <a:cubicBezTo>
                  <a:pt x="6705435" y="1859373"/>
                  <a:pt x="6705435" y="1895128"/>
                  <a:pt x="6679447" y="1895128"/>
                </a:cubicBezTo>
                <a:cubicBezTo>
                  <a:pt x="6653453" y="2002394"/>
                  <a:pt x="6731423" y="2002394"/>
                  <a:pt x="6783405" y="2073912"/>
                </a:cubicBezTo>
                <a:cubicBezTo>
                  <a:pt x="6757417" y="2073912"/>
                  <a:pt x="6705435" y="2002394"/>
                  <a:pt x="6705435" y="2073912"/>
                </a:cubicBezTo>
                <a:cubicBezTo>
                  <a:pt x="6757417" y="2073912"/>
                  <a:pt x="6783405" y="2109668"/>
                  <a:pt x="6835387" y="2145423"/>
                </a:cubicBezTo>
                <a:cubicBezTo>
                  <a:pt x="6809393" y="2181186"/>
                  <a:pt x="6809393" y="2181186"/>
                  <a:pt x="6809393" y="2216942"/>
                </a:cubicBezTo>
                <a:cubicBezTo>
                  <a:pt x="6809393" y="2252697"/>
                  <a:pt x="6861376" y="2252697"/>
                  <a:pt x="6861376" y="2252697"/>
                </a:cubicBezTo>
                <a:cubicBezTo>
                  <a:pt x="6861376" y="2252697"/>
                  <a:pt x="6861376" y="2252697"/>
                  <a:pt x="6887364" y="2216942"/>
                </a:cubicBezTo>
                <a:cubicBezTo>
                  <a:pt x="6887364" y="2216942"/>
                  <a:pt x="6887364" y="2216942"/>
                  <a:pt x="6887364" y="2288452"/>
                </a:cubicBezTo>
                <a:cubicBezTo>
                  <a:pt x="6783405" y="2216942"/>
                  <a:pt x="6835387" y="2431482"/>
                  <a:pt x="6757417" y="2467237"/>
                </a:cubicBezTo>
                <a:cubicBezTo>
                  <a:pt x="6757417" y="2502992"/>
                  <a:pt x="6757417" y="2538756"/>
                  <a:pt x="6757417" y="2574511"/>
                </a:cubicBezTo>
                <a:cubicBezTo>
                  <a:pt x="6783405" y="2574511"/>
                  <a:pt x="6783405" y="2646022"/>
                  <a:pt x="6809393" y="2681785"/>
                </a:cubicBezTo>
                <a:cubicBezTo>
                  <a:pt x="6783405" y="2681785"/>
                  <a:pt x="6783405" y="2646022"/>
                  <a:pt x="6757417" y="2646022"/>
                </a:cubicBezTo>
                <a:cubicBezTo>
                  <a:pt x="6757417" y="2753296"/>
                  <a:pt x="6601477" y="2646022"/>
                  <a:pt x="6653453" y="2789051"/>
                </a:cubicBezTo>
                <a:cubicBezTo>
                  <a:pt x="6705435" y="2717540"/>
                  <a:pt x="6757417" y="2789051"/>
                  <a:pt x="6809393" y="2753296"/>
                </a:cubicBezTo>
                <a:cubicBezTo>
                  <a:pt x="6809393" y="2753296"/>
                  <a:pt x="6809393" y="2753296"/>
                  <a:pt x="6809393" y="2824806"/>
                </a:cubicBezTo>
                <a:cubicBezTo>
                  <a:pt x="6809393" y="2824806"/>
                  <a:pt x="6861376" y="2860570"/>
                  <a:pt x="6861376" y="2824806"/>
                </a:cubicBezTo>
                <a:cubicBezTo>
                  <a:pt x="6861376" y="2824806"/>
                  <a:pt x="6861376" y="2824806"/>
                  <a:pt x="6887364" y="2824806"/>
                </a:cubicBezTo>
                <a:cubicBezTo>
                  <a:pt x="6887364" y="2824806"/>
                  <a:pt x="6913352" y="2860570"/>
                  <a:pt x="6913352" y="2860570"/>
                </a:cubicBezTo>
                <a:cubicBezTo>
                  <a:pt x="6887364" y="2896325"/>
                  <a:pt x="6835387" y="2932080"/>
                  <a:pt x="6809393" y="2860570"/>
                </a:cubicBezTo>
                <a:cubicBezTo>
                  <a:pt x="6809393" y="2860570"/>
                  <a:pt x="6809393" y="2896325"/>
                  <a:pt x="6783405" y="2896325"/>
                </a:cubicBezTo>
                <a:cubicBezTo>
                  <a:pt x="6783405" y="2932080"/>
                  <a:pt x="6783405" y="2932080"/>
                  <a:pt x="6783405" y="2967836"/>
                </a:cubicBezTo>
                <a:cubicBezTo>
                  <a:pt x="6783405" y="2932080"/>
                  <a:pt x="6757417" y="2896325"/>
                  <a:pt x="6731423" y="2896325"/>
                </a:cubicBezTo>
                <a:cubicBezTo>
                  <a:pt x="6731423" y="2932080"/>
                  <a:pt x="6679447" y="2932080"/>
                  <a:pt x="6705435" y="2967836"/>
                </a:cubicBezTo>
                <a:cubicBezTo>
                  <a:pt x="6731423" y="3039354"/>
                  <a:pt x="6757417" y="3003591"/>
                  <a:pt x="6783405" y="2967836"/>
                </a:cubicBezTo>
                <a:cubicBezTo>
                  <a:pt x="6809393" y="3003591"/>
                  <a:pt x="6861376" y="2932080"/>
                  <a:pt x="6887364" y="2967836"/>
                </a:cubicBezTo>
                <a:cubicBezTo>
                  <a:pt x="6900358" y="2985713"/>
                  <a:pt x="6906852" y="2985713"/>
                  <a:pt x="6913352" y="2981244"/>
                </a:cubicBezTo>
                <a:lnTo>
                  <a:pt x="6932017" y="2971619"/>
                </a:lnTo>
                <a:lnTo>
                  <a:pt x="6939347" y="2967836"/>
                </a:lnTo>
                <a:cubicBezTo>
                  <a:pt x="6939347" y="2967836"/>
                  <a:pt x="6965335" y="2967836"/>
                  <a:pt x="6965335" y="3003591"/>
                </a:cubicBezTo>
                <a:cubicBezTo>
                  <a:pt x="6965335" y="3039354"/>
                  <a:pt x="6939347" y="3003591"/>
                  <a:pt x="6939347" y="3075110"/>
                </a:cubicBezTo>
                <a:cubicBezTo>
                  <a:pt x="6939347" y="3075110"/>
                  <a:pt x="6965335" y="3110865"/>
                  <a:pt x="6991329" y="3110865"/>
                </a:cubicBezTo>
                <a:cubicBezTo>
                  <a:pt x="6991329" y="3146620"/>
                  <a:pt x="6965335" y="3110865"/>
                  <a:pt x="6939347" y="3146620"/>
                </a:cubicBezTo>
                <a:cubicBezTo>
                  <a:pt x="6939347" y="3110865"/>
                  <a:pt x="6913352" y="3146620"/>
                  <a:pt x="6913352" y="3146620"/>
                </a:cubicBezTo>
                <a:cubicBezTo>
                  <a:pt x="6887364" y="3182384"/>
                  <a:pt x="6913352" y="3182384"/>
                  <a:pt x="6939347" y="3218139"/>
                </a:cubicBezTo>
                <a:cubicBezTo>
                  <a:pt x="6939347" y="3218139"/>
                  <a:pt x="6939347" y="3218139"/>
                  <a:pt x="6965335" y="3218139"/>
                </a:cubicBezTo>
                <a:cubicBezTo>
                  <a:pt x="6965335" y="3289650"/>
                  <a:pt x="6939347" y="3361168"/>
                  <a:pt x="6965335" y="3432679"/>
                </a:cubicBezTo>
                <a:cubicBezTo>
                  <a:pt x="6939347" y="3468434"/>
                  <a:pt x="6913352" y="3361168"/>
                  <a:pt x="6887364" y="3432679"/>
                </a:cubicBezTo>
                <a:cubicBezTo>
                  <a:pt x="6887364" y="3432679"/>
                  <a:pt x="6887364" y="3432679"/>
                  <a:pt x="6887364" y="3504189"/>
                </a:cubicBezTo>
                <a:cubicBezTo>
                  <a:pt x="6887364" y="3504189"/>
                  <a:pt x="6861376" y="3504189"/>
                  <a:pt x="6861376" y="3504189"/>
                </a:cubicBezTo>
                <a:cubicBezTo>
                  <a:pt x="6861376" y="3504189"/>
                  <a:pt x="6861376" y="3504189"/>
                  <a:pt x="6887364" y="3539953"/>
                </a:cubicBezTo>
                <a:cubicBezTo>
                  <a:pt x="6887364" y="3539953"/>
                  <a:pt x="6887364" y="3539953"/>
                  <a:pt x="6861376" y="3575708"/>
                </a:cubicBezTo>
                <a:cubicBezTo>
                  <a:pt x="6861376" y="3575708"/>
                  <a:pt x="6861376" y="3575708"/>
                  <a:pt x="6887364" y="3611463"/>
                </a:cubicBezTo>
                <a:cubicBezTo>
                  <a:pt x="6861376" y="3611463"/>
                  <a:pt x="6861376" y="3647219"/>
                  <a:pt x="6861376" y="3682982"/>
                </a:cubicBezTo>
                <a:cubicBezTo>
                  <a:pt x="6861376" y="3682982"/>
                  <a:pt x="6861376" y="3682982"/>
                  <a:pt x="6887364" y="3718737"/>
                </a:cubicBezTo>
                <a:cubicBezTo>
                  <a:pt x="6887364" y="3718737"/>
                  <a:pt x="6887364" y="3718737"/>
                  <a:pt x="6809393" y="3754493"/>
                </a:cubicBezTo>
                <a:cubicBezTo>
                  <a:pt x="6809393" y="3754493"/>
                  <a:pt x="6809393" y="3754493"/>
                  <a:pt x="6835387" y="3790248"/>
                </a:cubicBezTo>
                <a:cubicBezTo>
                  <a:pt x="6783405" y="3826003"/>
                  <a:pt x="6705435" y="3826003"/>
                  <a:pt x="6627465" y="3790248"/>
                </a:cubicBezTo>
                <a:cubicBezTo>
                  <a:pt x="6627465" y="3790248"/>
                  <a:pt x="6627465" y="3790248"/>
                  <a:pt x="6575483" y="3718737"/>
                </a:cubicBezTo>
                <a:cubicBezTo>
                  <a:pt x="6523506" y="3826003"/>
                  <a:pt x="6471524" y="3790248"/>
                  <a:pt x="6393553" y="3790248"/>
                </a:cubicBezTo>
                <a:cubicBezTo>
                  <a:pt x="6393553" y="3826003"/>
                  <a:pt x="6367565" y="3826003"/>
                  <a:pt x="6341571" y="3826003"/>
                </a:cubicBezTo>
                <a:cubicBezTo>
                  <a:pt x="6289595" y="3790248"/>
                  <a:pt x="6367565" y="3754493"/>
                  <a:pt x="6367565" y="3718737"/>
                </a:cubicBezTo>
                <a:cubicBezTo>
                  <a:pt x="6367565" y="3718737"/>
                  <a:pt x="6341571" y="3718737"/>
                  <a:pt x="6315583" y="3718737"/>
                </a:cubicBezTo>
                <a:cubicBezTo>
                  <a:pt x="6341571" y="3754493"/>
                  <a:pt x="6289595" y="3718737"/>
                  <a:pt x="6289595" y="3754493"/>
                </a:cubicBezTo>
                <a:cubicBezTo>
                  <a:pt x="6263601" y="3790248"/>
                  <a:pt x="6237613" y="3718737"/>
                  <a:pt x="6237613" y="3790248"/>
                </a:cubicBezTo>
                <a:cubicBezTo>
                  <a:pt x="6237613" y="3790248"/>
                  <a:pt x="6237613" y="3790248"/>
                  <a:pt x="6237613" y="3826003"/>
                </a:cubicBezTo>
                <a:cubicBezTo>
                  <a:pt x="6185637" y="3826003"/>
                  <a:pt x="6211625" y="3682982"/>
                  <a:pt x="6133655" y="3754493"/>
                </a:cubicBezTo>
                <a:cubicBezTo>
                  <a:pt x="6133655" y="3754493"/>
                  <a:pt x="6133655" y="3754493"/>
                  <a:pt x="6159643" y="3826003"/>
                </a:cubicBezTo>
                <a:cubicBezTo>
                  <a:pt x="6107666" y="3826003"/>
                  <a:pt x="6081672" y="3790248"/>
                  <a:pt x="6055684" y="3861767"/>
                </a:cubicBezTo>
                <a:cubicBezTo>
                  <a:pt x="6029695" y="3826003"/>
                  <a:pt x="6029695" y="3790248"/>
                  <a:pt x="6003701" y="3790248"/>
                </a:cubicBezTo>
                <a:cubicBezTo>
                  <a:pt x="6003701" y="3790248"/>
                  <a:pt x="6003701" y="3790248"/>
                  <a:pt x="5951725" y="3861767"/>
                </a:cubicBezTo>
                <a:cubicBezTo>
                  <a:pt x="5951725" y="3861767"/>
                  <a:pt x="5951725" y="3861767"/>
                  <a:pt x="5951725" y="3790248"/>
                </a:cubicBezTo>
                <a:cubicBezTo>
                  <a:pt x="5925731" y="3826003"/>
                  <a:pt x="5925731" y="3826003"/>
                  <a:pt x="5899743" y="3826003"/>
                </a:cubicBezTo>
                <a:cubicBezTo>
                  <a:pt x="5899743" y="3826003"/>
                  <a:pt x="5899743" y="3826003"/>
                  <a:pt x="5873755" y="3897522"/>
                </a:cubicBezTo>
                <a:cubicBezTo>
                  <a:pt x="5795785" y="3897522"/>
                  <a:pt x="5795785" y="3754493"/>
                  <a:pt x="5717814" y="3826003"/>
                </a:cubicBezTo>
                <a:cubicBezTo>
                  <a:pt x="5717814" y="3826003"/>
                  <a:pt x="5717814" y="3826003"/>
                  <a:pt x="5691820" y="3861767"/>
                </a:cubicBezTo>
                <a:cubicBezTo>
                  <a:pt x="5691820" y="3861767"/>
                  <a:pt x="5691820" y="3861767"/>
                  <a:pt x="5639844" y="3897522"/>
                </a:cubicBezTo>
                <a:cubicBezTo>
                  <a:pt x="5639844" y="3897522"/>
                  <a:pt x="5639844" y="3897522"/>
                  <a:pt x="5691820" y="3933277"/>
                </a:cubicBezTo>
                <a:cubicBezTo>
                  <a:pt x="5639844" y="3897522"/>
                  <a:pt x="5613850" y="4004796"/>
                  <a:pt x="5561873" y="3933277"/>
                </a:cubicBezTo>
                <a:cubicBezTo>
                  <a:pt x="5561873" y="3933277"/>
                  <a:pt x="5561873" y="3933277"/>
                  <a:pt x="5587861" y="3897522"/>
                </a:cubicBezTo>
                <a:cubicBezTo>
                  <a:pt x="5561873" y="3897522"/>
                  <a:pt x="5613850" y="3790248"/>
                  <a:pt x="5561873" y="3826003"/>
                </a:cubicBezTo>
                <a:cubicBezTo>
                  <a:pt x="5535879" y="3861767"/>
                  <a:pt x="5509891" y="3897522"/>
                  <a:pt x="5483903" y="3897522"/>
                </a:cubicBezTo>
                <a:cubicBezTo>
                  <a:pt x="5509891" y="3897522"/>
                  <a:pt x="5509891" y="3897522"/>
                  <a:pt x="5483903" y="3933277"/>
                </a:cubicBezTo>
                <a:cubicBezTo>
                  <a:pt x="5483903" y="3933277"/>
                  <a:pt x="5483903" y="3933277"/>
                  <a:pt x="5457909" y="3897522"/>
                </a:cubicBezTo>
                <a:lnTo>
                  <a:pt x="5457909" y="3826003"/>
                </a:lnTo>
                <a:cubicBezTo>
                  <a:pt x="5431921" y="3826003"/>
                  <a:pt x="5431921" y="3861767"/>
                  <a:pt x="5431921" y="3861767"/>
                </a:cubicBezTo>
                <a:cubicBezTo>
                  <a:pt x="5431921" y="3861767"/>
                  <a:pt x="5431921" y="3897522"/>
                  <a:pt x="5431921" y="3897522"/>
                </a:cubicBezTo>
                <a:cubicBezTo>
                  <a:pt x="5405933" y="3897522"/>
                  <a:pt x="5405933" y="3861767"/>
                  <a:pt x="5379945" y="3897522"/>
                </a:cubicBezTo>
                <a:cubicBezTo>
                  <a:pt x="5405933" y="3933277"/>
                  <a:pt x="5457909" y="3969033"/>
                  <a:pt x="5483903" y="3969033"/>
                </a:cubicBezTo>
                <a:cubicBezTo>
                  <a:pt x="5483903" y="3969033"/>
                  <a:pt x="5509891" y="4004796"/>
                  <a:pt x="5483903" y="4004796"/>
                </a:cubicBezTo>
                <a:cubicBezTo>
                  <a:pt x="5483903" y="3969033"/>
                  <a:pt x="5431921" y="3969033"/>
                  <a:pt x="5405933" y="3969033"/>
                </a:cubicBezTo>
                <a:cubicBezTo>
                  <a:pt x="5405933" y="4040551"/>
                  <a:pt x="5301974" y="4040551"/>
                  <a:pt x="5353951" y="4147817"/>
                </a:cubicBezTo>
                <a:cubicBezTo>
                  <a:pt x="5353951" y="4147817"/>
                  <a:pt x="5353951" y="4147817"/>
                  <a:pt x="5431921" y="4147817"/>
                </a:cubicBezTo>
                <a:lnTo>
                  <a:pt x="5441502" y="4123989"/>
                </a:lnTo>
                <a:lnTo>
                  <a:pt x="5457909" y="4147817"/>
                </a:lnTo>
                <a:cubicBezTo>
                  <a:pt x="5483903" y="4147817"/>
                  <a:pt x="5509891" y="4147817"/>
                  <a:pt x="5535879" y="4112062"/>
                </a:cubicBezTo>
                <a:cubicBezTo>
                  <a:pt x="5535879" y="4147817"/>
                  <a:pt x="5535879" y="4183581"/>
                  <a:pt x="5535879" y="4183581"/>
                </a:cubicBezTo>
                <a:cubicBezTo>
                  <a:pt x="5561873" y="4183581"/>
                  <a:pt x="5587861" y="4183581"/>
                  <a:pt x="5587861" y="4183581"/>
                </a:cubicBezTo>
                <a:cubicBezTo>
                  <a:pt x="5613850" y="4183581"/>
                  <a:pt x="5587861" y="4219336"/>
                  <a:pt x="5587861" y="4219336"/>
                </a:cubicBezTo>
                <a:cubicBezTo>
                  <a:pt x="5587861" y="4219336"/>
                  <a:pt x="5587861" y="4219336"/>
                  <a:pt x="5535879" y="4219336"/>
                </a:cubicBezTo>
                <a:lnTo>
                  <a:pt x="5535879" y="4255091"/>
                </a:lnTo>
                <a:cubicBezTo>
                  <a:pt x="5535879" y="4219336"/>
                  <a:pt x="5535879" y="4183581"/>
                  <a:pt x="5509891" y="4183581"/>
                </a:cubicBezTo>
                <a:cubicBezTo>
                  <a:pt x="5483903" y="4147817"/>
                  <a:pt x="5483903" y="4219336"/>
                  <a:pt x="5457909" y="4219336"/>
                </a:cubicBezTo>
                <a:cubicBezTo>
                  <a:pt x="5457909" y="4255091"/>
                  <a:pt x="5483903" y="4290847"/>
                  <a:pt x="5509891" y="4290847"/>
                </a:cubicBezTo>
                <a:cubicBezTo>
                  <a:pt x="5509891" y="4290847"/>
                  <a:pt x="5509891" y="4290847"/>
                  <a:pt x="5535879" y="4326602"/>
                </a:cubicBezTo>
                <a:cubicBezTo>
                  <a:pt x="5509891" y="4326602"/>
                  <a:pt x="5483903" y="4290847"/>
                  <a:pt x="5483903" y="4326602"/>
                </a:cubicBezTo>
                <a:cubicBezTo>
                  <a:pt x="5457909" y="4290847"/>
                  <a:pt x="5431921" y="4290847"/>
                  <a:pt x="5405933" y="4290847"/>
                </a:cubicBezTo>
                <a:cubicBezTo>
                  <a:pt x="5405933" y="4290847"/>
                  <a:pt x="5405933" y="4290847"/>
                  <a:pt x="5379945" y="4326602"/>
                </a:cubicBezTo>
                <a:cubicBezTo>
                  <a:pt x="5379945" y="4326602"/>
                  <a:pt x="5379945" y="4326602"/>
                  <a:pt x="5379945" y="4290847"/>
                </a:cubicBezTo>
                <a:cubicBezTo>
                  <a:pt x="5353951" y="4255091"/>
                  <a:pt x="5327963" y="4290847"/>
                  <a:pt x="5301974" y="4326602"/>
                </a:cubicBezTo>
                <a:cubicBezTo>
                  <a:pt x="5327963" y="4398121"/>
                  <a:pt x="5405933" y="4362365"/>
                  <a:pt x="5457909" y="4362365"/>
                </a:cubicBezTo>
                <a:cubicBezTo>
                  <a:pt x="5535879" y="4398121"/>
                  <a:pt x="5431921" y="4541150"/>
                  <a:pt x="5535879" y="4505387"/>
                </a:cubicBezTo>
                <a:cubicBezTo>
                  <a:pt x="5535879" y="4469631"/>
                  <a:pt x="5587861" y="4398121"/>
                  <a:pt x="5535879" y="4398121"/>
                </a:cubicBezTo>
                <a:cubicBezTo>
                  <a:pt x="5535879" y="4362365"/>
                  <a:pt x="5535879" y="4362365"/>
                  <a:pt x="5561873" y="4362365"/>
                </a:cubicBezTo>
                <a:cubicBezTo>
                  <a:pt x="5561873" y="4398121"/>
                  <a:pt x="5587861" y="4398121"/>
                  <a:pt x="5587861" y="4433876"/>
                </a:cubicBezTo>
                <a:cubicBezTo>
                  <a:pt x="5613850" y="4433876"/>
                  <a:pt x="5639844" y="4469631"/>
                  <a:pt x="5665832" y="4433876"/>
                </a:cubicBezTo>
                <a:cubicBezTo>
                  <a:pt x="5691820" y="4469631"/>
                  <a:pt x="5769791" y="4398121"/>
                  <a:pt x="5795785" y="4469631"/>
                </a:cubicBezTo>
                <a:cubicBezTo>
                  <a:pt x="5821773" y="4398121"/>
                  <a:pt x="5847761" y="4469631"/>
                  <a:pt x="5873755" y="4433876"/>
                </a:cubicBezTo>
                <a:cubicBezTo>
                  <a:pt x="5873755" y="4469631"/>
                  <a:pt x="5899743" y="4505387"/>
                  <a:pt x="5899743" y="4505387"/>
                </a:cubicBezTo>
                <a:cubicBezTo>
                  <a:pt x="5899743" y="4505387"/>
                  <a:pt x="5899743" y="4505387"/>
                  <a:pt x="5951725" y="4433876"/>
                </a:cubicBezTo>
                <a:cubicBezTo>
                  <a:pt x="5925731" y="4469631"/>
                  <a:pt x="5951725" y="4469631"/>
                  <a:pt x="5951725" y="4505387"/>
                </a:cubicBezTo>
                <a:cubicBezTo>
                  <a:pt x="5977713" y="4505387"/>
                  <a:pt x="5997207" y="4478570"/>
                  <a:pt x="6016696" y="4456223"/>
                </a:cubicBezTo>
                <a:lnTo>
                  <a:pt x="6019299" y="4455328"/>
                </a:lnTo>
                <a:lnTo>
                  <a:pt x="5977713" y="4541150"/>
                </a:lnTo>
                <a:lnTo>
                  <a:pt x="5977525" y="4541093"/>
                </a:lnTo>
                <a:lnTo>
                  <a:pt x="6037524" y="4584448"/>
                </a:lnTo>
                <a:cubicBezTo>
                  <a:pt x="6055014" y="4584448"/>
                  <a:pt x="6069013" y="4574840"/>
                  <a:pt x="6083006" y="4574840"/>
                </a:cubicBezTo>
                <a:cubicBezTo>
                  <a:pt x="6083006" y="4574840"/>
                  <a:pt x="6083006" y="4574840"/>
                  <a:pt x="6083006" y="4651683"/>
                </a:cubicBezTo>
                <a:cubicBezTo>
                  <a:pt x="6083006" y="4613266"/>
                  <a:pt x="6055020" y="4603657"/>
                  <a:pt x="6027027" y="4594049"/>
                </a:cubicBezTo>
                <a:lnTo>
                  <a:pt x="5974893" y="4540367"/>
                </a:lnTo>
                <a:lnTo>
                  <a:pt x="5847761" y="4505387"/>
                </a:lnTo>
                <a:cubicBezTo>
                  <a:pt x="5821773" y="4576905"/>
                  <a:pt x="5873755" y="4612661"/>
                  <a:pt x="5873755" y="4612661"/>
                </a:cubicBezTo>
                <a:cubicBezTo>
                  <a:pt x="5847761" y="4612661"/>
                  <a:pt x="5821773" y="4648416"/>
                  <a:pt x="5795785" y="4612661"/>
                </a:cubicBezTo>
                <a:cubicBezTo>
                  <a:pt x="5769791" y="4612661"/>
                  <a:pt x="5743803" y="4576905"/>
                  <a:pt x="5717814" y="4648416"/>
                </a:cubicBezTo>
                <a:cubicBezTo>
                  <a:pt x="5717814" y="4684179"/>
                  <a:pt x="5743803" y="4684179"/>
                  <a:pt x="5743803" y="4684179"/>
                </a:cubicBezTo>
                <a:cubicBezTo>
                  <a:pt x="5795785" y="4648416"/>
                  <a:pt x="5847761" y="4684179"/>
                  <a:pt x="5873755" y="4719935"/>
                </a:cubicBezTo>
                <a:cubicBezTo>
                  <a:pt x="5847761" y="4719935"/>
                  <a:pt x="5821773" y="4719935"/>
                  <a:pt x="5769791" y="4719935"/>
                </a:cubicBezTo>
                <a:cubicBezTo>
                  <a:pt x="5789286" y="4746751"/>
                  <a:pt x="5808779" y="4773568"/>
                  <a:pt x="5828270" y="4785300"/>
                </a:cubicBezTo>
                <a:lnTo>
                  <a:pt x="5845935" y="4790870"/>
                </a:lnTo>
                <a:lnTo>
                  <a:pt x="5845326" y="4802620"/>
                </a:lnTo>
                <a:cubicBezTo>
                  <a:pt x="5857509" y="4842847"/>
                  <a:pt x="5906240" y="4862964"/>
                  <a:pt x="5925731" y="4862964"/>
                </a:cubicBezTo>
                <a:cubicBezTo>
                  <a:pt x="5899743" y="4898719"/>
                  <a:pt x="5951725" y="4934474"/>
                  <a:pt x="5977713" y="4934474"/>
                </a:cubicBezTo>
                <a:cubicBezTo>
                  <a:pt x="5925731" y="4970230"/>
                  <a:pt x="5925731" y="4862964"/>
                  <a:pt x="5899743" y="4934474"/>
                </a:cubicBezTo>
                <a:cubicBezTo>
                  <a:pt x="5873755" y="4898719"/>
                  <a:pt x="5821773" y="4898719"/>
                  <a:pt x="5795785" y="4898719"/>
                </a:cubicBezTo>
                <a:cubicBezTo>
                  <a:pt x="5795785" y="4898719"/>
                  <a:pt x="5795785" y="4898719"/>
                  <a:pt x="5795785" y="4934474"/>
                </a:cubicBezTo>
                <a:cubicBezTo>
                  <a:pt x="5821773" y="5005993"/>
                  <a:pt x="5899743" y="4898719"/>
                  <a:pt x="5899743" y="5041748"/>
                </a:cubicBezTo>
                <a:cubicBezTo>
                  <a:pt x="5899743" y="5041748"/>
                  <a:pt x="5873755" y="5041748"/>
                  <a:pt x="5873755" y="5041748"/>
                </a:cubicBezTo>
                <a:cubicBezTo>
                  <a:pt x="5873755" y="5041748"/>
                  <a:pt x="5873755" y="5041748"/>
                  <a:pt x="5847761" y="4970230"/>
                </a:cubicBezTo>
                <a:cubicBezTo>
                  <a:pt x="5847761" y="4970230"/>
                  <a:pt x="5847761" y="4970230"/>
                  <a:pt x="5795785" y="5005993"/>
                </a:cubicBezTo>
                <a:cubicBezTo>
                  <a:pt x="5769791" y="5005993"/>
                  <a:pt x="5743803" y="4970230"/>
                  <a:pt x="5717814" y="4970230"/>
                </a:cubicBezTo>
                <a:cubicBezTo>
                  <a:pt x="5717814" y="5041748"/>
                  <a:pt x="5717814" y="5041748"/>
                  <a:pt x="5717814" y="5077504"/>
                </a:cubicBezTo>
                <a:cubicBezTo>
                  <a:pt x="5717814" y="5077504"/>
                  <a:pt x="5717814" y="5077504"/>
                  <a:pt x="5691820" y="5077504"/>
                </a:cubicBezTo>
                <a:cubicBezTo>
                  <a:pt x="5691820" y="5005993"/>
                  <a:pt x="5717814" y="4970230"/>
                  <a:pt x="5691820" y="4934474"/>
                </a:cubicBezTo>
                <a:cubicBezTo>
                  <a:pt x="5665832" y="4898719"/>
                  <a:pt x="5665832" y="4934474"/>
                  <a:pt x="5639844" y="4970230"/>
                </a:cubicBezTo>
                <a:cubicBezTo>
                  <a:pt x="5639844" y="4970230"/>
                  <a:pt x="5639844" y="4970230"/>
                  <a:pt x="5639844" y="5005993"/>
                </a:cubicBezTo>
                <a:cubicBezTo>
                  <a:pt x="5587861" y="5005993"/>
                  <a:pt x="5535879" y="4970230"/>
                  <a:pt x="5535879" y="5041748"/>
                </a:cubicBezTo>
                <a:cubicBezTo>
                  <a:pt x="5535879" y="5041748"/>
                  <a:pt x="5535879" y="5041748"/>
                  <a:pt x="5431921" y="5005993"/>
                </a:cubicBezTo>
                <a:cubicBezTo>
                  <a:pt x="5431921" y="4970230"/>
                  <a:pt x="5483903" y="5005993"/>
                  <a:pt x="5483903" y="4970230"/>
                </a:cubicBezTo>
                <a:cubicBezTo>
                  <a:pt x="5457909" y="4934474"/>
                  <a:pt x="5431921" y="4898719"/>
                  <a:pt x="5405933" y="4898719"/>
                </a:cubicBezTo>
                <a:cubicBezTo>
                  <a:pt x="5353951" y="4970230"/>
                  <a:pt x="5431921" y="5113259"/>
                  <a:pt x="5327963" y="5041748"/>
                </a:cubicBezTo>
                <a:cubicBezTo>
                  <a:pt x="5327963" y="5041748"/>
                  <a:pt x="5327963" y="5041748"/>
                  <a:pt x="5379945" y="4970230"/>
                </a:cubicBezTo>
                <a:cubicBezTo>
                  <a:pt x="5379945" y="4970230"/>
                  <a:pt x="5353951" y="4934474"/>
                  <a:pt x="5327963" y="4934474"/>
                </a:cubicBezTo>
                <a:cubicBezTo>
                  <a:pt x="5301974" y="4934474"/>
                  <a:pt x="5301974" y="4970230"/>
                  <a:pt x="5301974" y="5005993"/>
                </a:cubicBezTo>
                <a:cubicBezTo>
                  <a:pt x="5301974" y="5005993"/>
                  <a:pt x="5301974" y="5005993"/>
                  <a:pt x="5327963" y="5041748"/>
                </a:cubicBezTo>
                <a:cubicBezTo>
                  <a:pt x="5275980" y="5041748"/>
                  <a:pt x="5301974" y="5149014"/>
                  <a:pt x="5249992" y="5077504"/>
                </a:cubicBezTo>
                <a:cubicBezTo>
                  <a:pt x="5249992" y="5077504"/>
                  <a:pt x="5249992" y="5077504"/>
                  <a:pt x="5249992" y="5041748"/>
                </a:cubicBezTo>
                <a:cubicBezTo>
                  <a:pt x="5275980" y="5041748"/>
                  <a:pt x="5275980" y="5041748"/>
                  <a:pt x="5275980" y="5041748"/>
                </a:cubicBezTo>
                <a:cubicBezTo>
                  <a:pt x="5275980" y="5005993"/>
                  <a:pt x="5275980" y="4970230"/>
                  <a:pt x="5275980" y="4970230"/>
                </a:cubicBezTo>
                <a:cubicBezTo>
                  <a:pt x="5249992" y="4970230"/>
                  <a:pt x="5224004" y="4970230"/>
                  <a:pt x="5198009" y="5005993"/>
                </a:cubicBezTo>
                <a:cubicBezTo>
                  <a:pt x="5198009" y="5005993"/>
                  <a:pt x="5198009" y="5005993"/>
                  <a:pt x="5224004" y="5041748"/>
                </a:cubicBezTo>
                <a:cubicBezTo>
                  <a:pt x="5224004" y="5041748"/>
                  <a:pt x="5224004" y="5041748"/>
                  <a:pt x="5172021" y="5077504"/>
                </a:cubicBezTo>
                <a:cubicBezTo>
                  <a:pt x="5172021" y="5041748"/>
                  <a:pt x="5120039" y="5077504"/>
                  <a:pt x="5094051" y="5077504"/>
                </a:cubicBezTo>
                <a:cubicBezTo>
                  <a:pt x="5068063" y="5041748"/>
                  <a:pt x="4964099" y="5077504"/>
                  <a:pt x="4938111" y="5005993"/>
                </a:cubicBezTo>
                <a:cubicBezTo>
                  <a:pt x="4938111" y="5005993"/>
                  <a:pt x="4938111" y="5005993"/>
                  <a:pt x="4912122" y="5041748"/>
                </a:cubicBezTo>
                <a:cubicBezTo>
                  <a:pt x="4912122" y="5005993"/>
                  <a:pt x="4912122" y="5005993"/>
                  <a:pt x="4912122" y="5005993"/>
                </a:cubicBezTo>
                <a:cubicBezTo>
                  <a:pt x="4886128" y="5005993"/>
                  <a:pt x="4808158" y="5005993"/>
                  <a:pt x="4808158" y="5077504"/>
                </a:cubicBezTo>
                <a:cubicBezTo>
                  <a:pt x="4782169" y="5113259"/>
                  <a:pt x="4756181" y="5149014"/>
                  <a:pt x="4730193" y="5113259"/>
                </a:cubicBezTo>
                <a:cubicBezTo>
                  <a:pt x="4730193" y="5041748"/>
                  <a:pt x="4860140" y="5113259"/>
                  <a:pt x="4782169" y="5005993"/>
                </a:cubicBezTo>
                <a:cubicBezTo>
                  <a:pt x="4756181" y="4970230"/>
                  <a:pt x="4756181" y="5041748"/>
                  <a:pt x="4730193" y="5041748"/>
                </a:cubicBezTo>
                <a:cubicBezTo>
                  <a:pt x="4704199" y="5077504"/>
                  <a:pt x="4652223" y="5041748"/>
                  <a:pt x="4652223" y="5077504"/>
                </a:cubicBezTo>
                <a:cubicBezTo>
                  <a:pt x="4600241" y="5149014"/>
                  <a:pt x="4522271" y="5077504"/>
                  <a:pt x="4496282" y="5041748"/>
                </a:cubicBezTo>
                <a:cubicBezTo>
                  <a:pt x="4470288" y="5041748"/>
                  <a:pt x="4444300" y="5077504"/>
                  <a:pt x="4392317" y="5077504"/>
                </a:cubicBezTo>
                <a:cubicBezTo>
                  <a:pt x="4392317" y="5041748"/>
                  <a:pt x="4392317" y="5041748"/>
                  <a:pt x="4392317" y="5041748"/>
                </a:cubicBezTo>
                <a:cubicBezTo>
                  <a:pt x="4340341" y="5149014"/>
                  <a:pt x="4262371" y="4970230"/>
                  <a:pt x="4210389" y="5113259"/>
                </a:cubicBezTo>
                <a:cubicBezTo>
                  <a:pt x="4210389" y="5113259"/>
                  <a:pt x="4210389" y="5113259"/>
                  <a:pt x="4184401" y="5005993"/>
                </a:cubicBezTo>
                <a:cubicBezTo>
                  <a:pt x="4132419" y="5041748"/>
                  <a:pt x="4132419" y="5113259"/>
                  <a:pt x="4106430" y="5041748"/>
                </a:cubicBezTo>
                <a:cubicBezTo>
                  <a:pt x="4080436" y="5077504"/>
                  <a:pt x="4054448" y="5041748"/>
                  <a:pt x="4054448" y="5077504"/>
                </a:cubicBezTo>
                <a:cubicBezTo>
                  <a:pt x="4054448" y="5077504"/>
                  <a:pt x="4054448" y="5077504"/>
                  <a:pt x="4054448" y="5113259"/>
                </a:cubicBezTo>
                <a:cubicBezTo>
                  <a:pt x="4054448" y="5113259"/>
                  <a:pt x="4054448" y="5113259"/>
                  <a:pt x="3976478" y="5077504"/>
                </a:cubicBezTo>
                <a:cubicBezTo>
                  <a:pt x="4002466" y="5077504"/>
                  <a:pt x="4002466" y="5041748"/>
                  <a:pt x="4002466" y="5005993"/>
                </a:cubicBezTo>
                <a:cubicBezTo>
                  <a:pt x="4002466" y="5041748"/>
                  <a:pt x="3976478" y="4970230"/>
                  <a:pt x="3950489" y="5041748"/>
                </a:cubicBezTo>
                <a:cubicBezTo>
                  <a:pt x="3950489" y="5041748"/>
                  <a:pt x="3976478" y="5041748"/>
                  <a:pt x="3950489" y="5077504"/>
                </a:cubicBezTo>
                <a:cubicBezTo>
                  <a:pt x="3924501" y="5113259"/>
                  <a:pt x="3898507" y="5041748"/>
                  <a:pt x="3846531" y="5077504"/>
                </a:cubicBezTo>
                <a:cubicBezTo>
                  <a:pt x="3820537" y="5041748"/>
                  <a:pt x="3794549" y="5041748"/>
                  <a:pt x="3768561" y="5041748"/>
                </a:cubicBezTo>
                <a:cubicBezTo>
                  <a:pt x="3768561" y="5077504"/>
                  <a:pt x="3742567" y="5077504"/>
                  <a:pt x="3742567" y="5077504"/>
                </a:cubicBezTo>
                <a:cubicBezTo>
                  <a:pt x="3716578" y="5077504"/>
                  <a:pt x="3716578" y="5005993"/>
                  <a:pt x="3664596" y="5041748"/>
                </a:cubicBezTo>
                <a:cubicBezTo>
                  <a:pt x="3664596" y="5077504"/>
                  <a:pt x="3638608" y="5077504"/>
                  <a:pt x="3612620" y="5077504"/>
                </a:cubicBezTo>
                <a:cubicBezTo>
                  <a:pt x="3612620" y="5077504"/>
                  <a:pt x="3612620" y="5077504"/>
                  <a:pt x="3560637" y="5077504"/>
                </a:cubicBezTo>
                <a:cubicBezTo>
                  <a:pt x="3560637" y="5041748"/>
                  <a:pt x="3586626" y="5005993"/>
                  <a:pt x="3534649" y="4970230"/>
                </a:cubicBezTo>
                <a:cubicBezTo>
                  <a:pt x="3534649" y="4970230"/>
                  <a:pt x="3508655" y="5005993"/>
                  <a:pt x="3508655" y="5005993"/>
                </a:cubicBezTo>
                <a:lnTo>
                  <a:pt x="3508655" y="5065580"/>
                </a:lnTo>
                <a:lnTo>
                  <a:pt x="3485917" y="5055157"/>
                </a:lnTo>
                <a:cubicBezTo>
                  <a:pt x="3476173" y="5032810"/>
                  <a:pt x="3469673" y="5005993"/>
                  <a:pt x="3456679" y="5005993"/>
                </a:cubicBezTo>
                <a:cubicBezTo>
                  <a:pt x="3482667" y="4970230"/>
                  <a:pt x="3508655" y="4898719"/>
                  <a:pt x="3508655" y="4862964"/>
                </a:cubicBezTo>
                <a:cubicBezTo>
                  <a:pt x="3456679" y="4862964"/>
                  <a:pt x="3456679" y="4934474"/>
                  <a:pt x="3430685" y="4970230"/>
                </a:cubicBezTo>
                <a:cubicBezTo>
                  <a:pt x="3430685" y="5041748"/>
                  <a:pt x="3352715" y="5005993"/>
                  <a:pt x="3352715" y="5077504"/>
                </a:cubicBezTo>
                <a:cubicBezTo>
                  <a:pt x="3352715" y="5077504"/>
                  <a:pt x="3352715" y="5077504"/>
                  <a:pt x="3326727" y="5113259"/>
                </a:cubicBezTo>
                <a:cubicBezTo>
                  <a:pt x="3326727" y="5077504"/>
                  <a:pt x="3300738" y="5077504"/>
                  <a:pt x="3300738" y="5077504"/>
                </a:cubicBezTo>
                <a:cubicBezTo>
                  <a:pt x="3222768" y="5184778"/>
                  <a:pt x="3170786" y="5077504"/>
                  <a:pt x="3092815" y="5077504"/>
                </a:cubicBezTo>
                <a:cubicBezTo>
                  <a:pt x="3092815" y="5077504"/>
                  <a:pt x="3066827" y="5077504"/>
                  <a:pt x="3066827" y="5077504"/>
                </a:cubicBezTo>
                <a:cubicBezTo>
                  <a:pt x="3066827" y="5041748"/>
                  <a:pt x="3066827" y="5041748"/>
                  <a:pt x="3066827" y="5041748"/>
                </a:cubicBezTo>
                <a:cubicBezTo>
                  <a:pt x="3066827" y="5041748"/>
                  <a:pt x="3066827" y="5041748"/>
                  <a:pt x="3066827" y="5005993"/>
                </a:cubicBezTo>
                <a:cubicBezTo>
                  <a:pt x="3040839" y="5005993"/>
                  <a:pt x="3040839" y="5041748"/>
                  <a:pt x="3040839" y="5077504"/>
                </a:cubicBezTo>
                <a:cubicBezTo>
                  <a:pt x="2962869" y="5077504"/>
                  <a:pt x="2884898" y="5041748"/>
                  <a:pt x="2806928" y="5077504"/>
                </a:cubicBezTo>
                <a:cubicBezTo>
                  <a:pt x="2806928" y="5041748"/>
                  <a:pt x="2754945" y="5041748"/>
                  <a:pt x="2728957" y="5041748"/>
                </a:cubicBezTo>
                <a:cubicBezTo>
                  <a:pt x="2728957" y="5041748"/>
                  <a:pt x="2728957" y="5041748"/>
                  <a:pt x="2728957" y="5113259"/>
                </a:cubicBezTo>
                <a:cubicBezTo>
                  <a:pt x="2728957" y="5113259"/>
                  <a:pt x="2728957" y="5113259"/>
                  <a:pt x="2702963" y="5041748"/>
                </a:cubicBezTo>
                <a:cubicBezTo>
                  <a:pt x="2702963" y="5041748"/>
                  <a:pt x="2650987" y="5005993"/>
                  <a:pt x="2650987" y="5077504"/>
                </a:cubicBezTo>
                <a:cubicBezTo>
                  <a:pt x="2650987" y="5077504"/>
                  <a:pt x="2650987" y="5077504"/>
                  <a:pt x="2650987" y="5113259"/>
                </a:cubicBezTo>
                <a:cubicBezTo>
                  <a:pt x="2573017" y="5077504"/>
                  <a:pt x="2495046" y="5077504"/>
                  <a:pt x="2417076" y="5113259"/>
                </a:cubicBezTo>
                <a:cubicBezTo>
                  <a:pt x="2417076" y="5113259"/>
                  <a:pt x="2417076" y="5113259"/>
                  <a:pt x="2443064" y="5077504"/>
                </a:cubicBezTo>
                <a:cubicBezTo>
                  <a:pt x="2417076" y="5041748"/>
                  <a:pt x="2391088" y="5041748"/>
                  <a:pt x="2391088" y="5041748"/>
                </a:cubicBezTo>
                <a:cubicBezTo>
                  <a:pt x="2417076" y="5113259"/>
                  <a:pt x="2313117" y="5113259"/>
                  <a:pt x="2287123" y="5149014"/>
                </a:cubicBezTo>
                <a:cubicBezTo>
                  <a:pt x="2313117" y="5077504"/>
                  <a:pt x="2287123" y="5077504"/>
                  <a:pt x="2235147" y="5077504"/>
                </a:cubicBezTo>
                <a:cubicBezTo>
                  <a:pt x="2235147" y="5077504"/>
                  <a:pt x="2235147" y="5077504"/>
                  <a:pt x="2209153" y="5113259"/>
                </a:cubicBezTo>
                <a:cubicBezTo>
                  <a:pt x="2209153" y="5113259"/>
                  <a:pt x="2183165" y="5113259"/>
                  <a:pt x="2183165" y="5113259"/>
                </a:cubicBezTo>
                <a:cubicBezTo>
                  <a:pt x="2183165" y="5113259"/>
                  <a:pt x="2183165" y="5113259"/>
                  <a:pt x="2157177" y="5113259"/>
                </a:cubicBezTo>
                <a:cubicBezTo>
                  <a:pt x="2183165" y="5077504"/>
                  <a:pt x="2157177" y="5041748"/>
                  <a:pt x="2131183" y="5041748"/>
                </a:cubicBezTo>
                <a:cubicBezTo>
                  <a:pt x="2079206" y="5041748"/>
                  <a:pt x="2131183" y="5077504"/>
                  <a:pt x="2131183" y="5113259"/>
                </a:cubicBezTo>
                <a:cubicBezTo>
                  <a:pt x="2079206" y="5184778"/>
                  <a:pt x="2001236" y="5005993"/>
                  <a:pt x="1949254" y="5149014"/>
                </a:cubicBezTo>
                <a:cubicBezTo>
                  <a:pt x="1923265" y="5077504"/>
                  <a:pt x="1897271" y="5077504"/>
                  <a:pt x="1845295" y="5113259"/>
                </a:cubicBezTo>
                <a:cubicBezTo>
                  <a:pt x="1845295" y="5077504"/>
                  <a:pt x="1793313" y="5077504"/>
                  <a:pt x="1767325" y="5113259"/>
                </a:cubicBezTo>
                <a:cubicBezTo>
                  <a:pt x="1767325" y="5113259"/>
                  <a:pt x="1767325" y="5113259"/>
                  <a:pt x="1767325" y="5149014"/>
                </a:cubicBezTo>
                <a:cubicBezTo>
                  <a:pt x="1767325" y="5113259"/>
                  <a:pt x="1741337" y="5077504"/>
                  <a:pt x="1741337" y="5077504"/>
                </a:cubicBezTo>
                <a:cubicBezTo>
                  <a:pt x="1715343" y="5077504"/>
                  <a:pt x="1689354" y="5113259"/>
                  <a:pt x="1689354" y="5149014"/>
                </a:cubicBezTo>
                <a:cubicBezTo>
                  <a:pt x="1689354" y="5149014"/>
                  <a:pt x="1689354" y="5149014"/>
                  <a:pt x="1637372" y="5113259"/>
                </a:cubicBezTo>
                <a:cubicBezTo>
                  <a:pt x="1585396" y="5149014"/>
                  <a:pt x="1663366" y="5184778"/>
                  <a:pt x="1637372" y="5256288"/>
                </a:cubicBezTo>
                <a:cubicBezTo>
                  <a:pt x="1611384" y="5292044"/>
                  <a:pt x="1533414" y="5256288"/>
                  <a:pt x="1507425" y="5220533"/>
                </a:cubicBezTo>
                <a:cubicBezTo>
                  <a:pt x="1481431" y="5184778"/>
                  <a:pt x="1481431" y="5113259"/>
                  <a:pt x="1429455" y="5113259"/>
                </a:cubicBezTo>
                <a:cubicBezTo>
                  <a:pt x="1403461" y="5077504"/>
                  <a:pt x="1351485" y="5149014"/>
                  <a:pt x="1325491" y="5077504"/>
                </a:cubicBezTo>
                <a:cubicBezTo>
                  <a:pt x="1299502" y="5113259"/>
                  <a:pt x="1299502" y="5113259"/>
                  <a:pt x="1299502" y="5113259"/>
                </a:cubicBezTo>
                <a:cubicBezTo>
                  <a:pt x="1221532" y="5041748"/>
                  <a:pt x="1195544" y="5184778"/>
                  <a:pt x="1143562" y="5077504"/>
                </a:cubicBezTo>
                <a:cubicBezTo>
                  <a:pt x="1117573" y="5113259"/>
                  <a:pt x="1091579" y="5077504"/>
                  <a:pt x="1065591" y="5041748"/>
                </a:cubicBezTo>
                <a:cubicBezTo>
                  <a:pt x="1013615" y="5113259"/>
                  <a:pt x="987621" y="5005993"/>
                  <a:pt x="909651" y="5077504"/>
                </a:cubicBezTo>
                <a:cubicBezTo>
                  <a:pt x="909651" y="5113259"/>
                  <a:pt x="883662" y="5113259"/>
                  <a:pt x="883662" y="5113259"/>
                </a:cubicBezTo>
                <a:cubicBezTo>
                  <a:pt x="883662" y="5113259"/>
                  <a:pt x="883662" y="5113259"/>
                  <a:pt x="857674" y="5041748"/>
                </a:cubicBezTo>
                <a:cubicBezTo>
                  <a:pt x="857674" y="5041748"/>
                  <a:pt x="857674" y="5041748"/>
                  <a:pt x="779704" y="5077504"/>
                </a:cubicBezTo>
                <a:cubicBezTo>
                  <a:pt x="779704" y="5041748"/>
                  <a:pt x="727722" y="5041748"/>
                  <a:pt x="701733" y="5005993"/>
                </a:cubicBezTo>
                <a:cubicBezTo>
                  <a:pt x="701733" y="5005993"/>
                  <a:pt x="701733" y="5005993"/>
                  <a:pt x="727722" y="4970230"/>
                </a:cubicBezTo>
                <a:cubicBezTo>
                  <a:pt x="675739" y="4934474"/>
                  <a:pt x="675739" y="4970230"/>
                  <a:pt x="623763" y="4934474"/>
                </a:cubicBezTo>
                <a:cubicBezTo>
                  <a:pt x="623763" y="4934474"/>
                  <a:pt x="675739" y="4934474"/>
                  <a:pt x="675739" y="4898719"/>
                </a:cubicBezTo>
                <a:cubicBezTo>
                  <a:pt x="675739" y="4827200"/>
                  <a:pt x="597769" y="4827200"/>
                  <a:pt x="597769" y="4755690"/>
                </a:cubicBezTo>
                <a:cubicBezTo>
                  <a:pt x="597769" y="4791445"/>
                  <a:pt x="623763" y="4755690"/>
                  <a:pt x="649751" y="4755690"/>
                </a:cubicBezTo>
                <a:cubicBezTo>
                  <a:pt x="649751" y="4755690"/>
                  <a:pt x="675739" y="4755690"/>
                  <a:pt x="675739" y="4719935"/>
                </a:cubicBezTo>
                <a:cubicBezTo>
                  <a:pt x="649751" y="4648416"/>
                  <a:pt x="623763" y="4719935"/>
                  <a:pt x="597769" y="4684179"/>
                </a:cubicBezTo>
                <a:cubicBezTo>
                  <a:pt x="597769" y="4684179"/>
                  <a:pt x="597769" y="4684179"/>
                  <a:pt x="649751" y="4648416"/>
                </a:cubicBezTo>
                <a:cubicBezTo>
                  <a:pt x="649751" y="4612661"/>
                  <a:pt x="597769" y="4684179"/>
                  <a:pt x="571781" y="4612661"/>
                </a:cubicBezTo>
                <a:cubicBezTo>
                  <a:pt x="571781" y="4541150"/>
                  <a:pt x="675739" y="4576905"/>
                  <a:pt x="623763" y="4469631"/>
                </a:cubicBezTo>
                <a:cubicBezTo>
                  <a:pt x="649751" y="4469631"/>
                  <a:pt x="649751" y="4505387"/>
                  <a:pt x="675739" y="4505387"/>
                </a:cubicBezTo>
                <a:cubicBezTo>
                  <a:pt x="675739" y="4505387"/>
                  <a:pt x="675739" y="4469631"/>
                  <a:pt x="701733" y="4469631"/>
                </a:cubicBezTo>
                <a:cubicBezTo>
                  <a:pt x="675739" y="4398121"/>
                  <a:pt x="649751" y="4433876"/>
                  <a:pt x="597769" y="4433876"/>
                </a:cubicBezTo>
                <a:cubicBezTo>
                  <a:pt x="597769" y="4433876"/>
                  <a:pt x="597769" y="4433876"/>
                  <a:pt x="623763" y="4326602"/>
                </a:cubicBezTo>
                <a:cubicBezTo>
                  <a:pt x="623763" y="4326602"/>
                  <a:pt x="623763" y="4290847"/>
                  <a:pt x="623763" y="4290847"/>
                </a:cubicBezTo>
                <a:cubicBezTo>
                  <a:pt x="649751" y="4290847"/>
                  <a:pt x="623763" y="4255091"/>
                  <a:pt x="623763" y="4255091"/>
                </a:cubicBezTo>
                <a:cubicBezTo>
                  <a:pt x="623763" y="4219336"/>
                  <a:pt x="675739" y="4219336"/>
                  <a:pt x="675739" y="4183581"/>
                </a:cubicBezTo>
                <a:cubicBezTo>
                  <a:pt x="649751" y="4112062"/>
                  <a:pt x="597769" y="4147817"/>
                  <a:pt x="571781" y="4112062"/>
                </a:cubicBezTo>
                <a:cubicBezTo>
                  <a:pt x="571781" y="4112062"/>
                  <a:pt x="571781" y="4112062"/>
                  <a:pt x="623763" y="4076307"/>
                </a:cubicBezTo>
                <a:cubicBezTo>
                  <a:pt x="571781" y="4076307"/>
                  <a:pt x="597769" y="3969033"/>
                  <a:pt x="545793" y="3933277"/>
                </a:cubicBezTo>
                <a:cubicBezTo>
                  <a:pt x="545793" y="3897522"/>
                  <a:pt x="545793" y="3897522"/>
                  <a:pt x="545793" y="3861767"/>
                </a:cubicBezTo>
                <a:cubicBezTo>
                  <a:pt x="493810" y="3861767"/>
                  <a:pt x="493810" y="3897522"/>
                  <a:pt x="467822" y="3933277"/>
                </a:cubicBezTo>
                <a:cubicBezTo>
                  <a:pt x="467822" y="3933277"/>
                  <a:pt x="467822" y="3933277"/>
                  <a:pt x="441828" y="3861767"/>
                </a:cubicBezTo>
                <a:cubicBezTo>
                  <a:pt x="441828" y="3861767"/>
                  <a:pt x="441828" y="3861767"/>
                  <a:pt x="415840" y="3897522"/>
                </a:cubicBezTo>
                <a:cubicBezTo>
                  <a:pt x="415840" y="3826003"/>
                  <a:pt x="311882" y="3790248"/>
                  <a:pt x="337870" y="3682982"/>
                </a:cubicBezTo>
                <a:cubicBezTo>
                  <a:pt x="311882" y="3647219"/>
                  <a:pt x="285893" y="3611463"/>
                  <a:pt x="259899" y="3611463"/>
                </a:cubicBezTo>
                <a:cubicBezTo>
                  <a:pt x="259899" y="3611463"/>
                  <a:pt x="259899" y="3611463"/>
                  <a:pt x="233911" y="3647219"/>
                </a:cubicBezTo>
                <a:cubicBezTo>
                  <a:pt x="233911" y="3647219"/>
                  <a:pt x="207923" y="3611463"/>
                  <a:pt x="233911" y="3611463"/>
                </a:cubicBezTo>
                <a:cubicBezTo>
                  <a:pt x="155941" y="3539953"/>
                  <a:pt x="207923" y="3396924"/>
                  <a:pt x="103959" y="3396924"/>
                </a:cubicBezTo>
                <a:cubicBezTo>
                  <a:pt x="129953" y="3289650"/>
                  <a:pt x="181929" y="3182384"/>
                  <a:pt x="129953" y="3110865"/>
                </a:cubicBezTo>
                <a:cubicBezTo>
                  <a:pt x="103959" y="3039354"/>
                  <a:pt x="181929" y="3039354"/>
                  <a:pt x="155941" y="2967836"/>
                </a:cubicBezTo>
                <a:cubicBezTo>
                  <a:pt x="181929" y="2932080"/>
                  <a:pt x="233911" y="2896325"/>
                  <a:pt x="181929" y="2860570"/>
                </a:cubicBezTo>
                <a:cubicBezTo>
                  <a:pt x="129953" y="2824806"/>
                  <a:pt x="181929" y="2646022"/>
                  <a:pt x="77970" y="2681785"/>
                </a:cubicBezTo>
                <a:cubicBezTo>
                  <a:pt x="77970" y="2646022"/>
                  <a:pt x="51982" y="2646022"/>
                  <a:pt x="77970" y="2610266"/>
                </a:cubicBezTo>
                <a:cubicBezTo>
                  <a:pt x="77970" y="2574511"/>
                  <a:pt x="103959" y="2610266"/>
                  <a:pt x="103959" y="2574511"/>
                </a:cubicBezTo>
                <a:cubicBezTo>
                  <a:pt x="77970" y="2538756"/>
                  <a:pt x="25988" y="2538756"/>
                  <a:pt x="51982" y="2467237"/>
                </a:cubicBezTo>
                <a:cubicBezTo>
                  <a:pt x="51982" y="2431482"/>
                  <a:pt x="51982" y="2431482"/>
                  <a:pt x="25988" y="2431482"/>
                </a:cubicBezTo>
                <a:cubicBezTo>
                  <a:pt x="51982" y="2431482"/>
                  <a:pt x="77970" y="2395726"/>
                  <a:pt x="103959" y="2395726"/>
                </a:cubicBezTo>
                <a:cubicBezTo>
                  <a:pt x="77970" y="2324208"/>
                  <a:pt x="0" y="2431482"/>
                  <a:pt x="0" y="2288452"/>
                </a:cubicBezTo>
                <a:cubicBezTo>
                  <a:pt x="25988" y="2216942"/>
                  <a:pt x="77970" y="2109668"/>
                  <a:pt x="103959" y="2038157"/>
                </a:cubicBezTo>
                <a:cubicBezTo>
                  <a:pt x="77970" y="2002394"/>
                  <a:pt x="77970" y="1966638"/>
                  <a:pt x="77970" y="1930883"/>
                </a:cubicBezTo>
                <a:cubicBezTo>
                  <a:pt x="77970" y="1930883"/>
                  <a:pt x="77970" y="1930883"/>
                  <a:pt x="129953" y="1895128"/>
                </a:cubicBezTo>
                <a:cubicBezTo>
                  <a:pt x="129953" y="1895128"/>
                  <a:pt x="129953" y="1895128"/>
                  <a:pt x="77970" y="1823609"/>
                </a:cubicBezTo>
                <a:cubicBezTo>
                  <a:pt x="103959" y="1787854"/>
                  <a:pt x="103959" y="1752099"/>
                  <a:pt x="129953" y="1787854"/>
                </a:cubicBezTo>
                <a:cubicBezTo>
                  <a:pt x="155941" y="1787854"/>
                  <a:pt x="155941" y="1787854"/>
                  <a:pt x="155941" y="1787854"/>
                </a:cubicBezTo>
                <a:cubicBezTo>
                  <a:pt x="155941" y="1787854"/>
                  <a:pt x="155941" y="1787854"/>
                  <a:pt x="155941" y="1752099"/>
                </a:cubicBezTo>
                <a:cubicBezTo>
                  <a:pt x="155941" y="1752099"/>
                  <a:pt x="207923" y="1752099"/>
                  <a:pt x="207923" y="1716343"/>
                </a:cubicBezTo>
                <a:cubicBezTo>
                  <a:pt x="207923" y="1680588"/>
                  <a:pt x="181929" y="1609069"/>
                  <a:pt x="233911" y="1573314"/>
                </a:cubicBezTo>
                <a:cubicBezTo>
                  <a:pt x="233911" y="1573314"/>
                  <a:pt x="233911" y="1573314"/>
                  <a:pt x="259899" y="1573314"/>
                </a:cubicBezTo>
                <a:cubicBezTo>
                  <a:pt x="207923" y="1573314"/>
                  <a:pt x="181929" y="1501795"/>
                  <a:pt x="155941" y="1501795"/>
                </a:cubicBezTo>
                <a:cubicBezTo>
                  <a:pt x="129953" y="1430285"/>
                  <a:pt x="155941" y="1394529"/>
                  <a:pt x="155941" y="1323011"/>
                </a:cubicBezTo>
                <a:cubicBezTo>
                  <a:pt x="155941" y="1323011"/>
                  <a:pt x="155941" y="1323011"/>
                  <a:pt x="181929" y="1323011"/>
                </a:cubicBezTo>
                <a:cubicBezTo>
                  <a:pt x="129953" y="1215737"/>
                  <a:pt x="285893" y="1287255"/>
                  <a:pt x="233911" y="1179981"/>
                </a:cubicBezTo>
                <a:cubicBezTo>
                  <a:pt x="233911" y="1108471"/>
                  <a:pt x="259899" y="1108471"/>
                  <a:pt x="259899" y="1036952"/>
                </a:cubicBezTo>
                <a:cubicBezTo>
                  <a:pt x="259899" y="1001197"/>
                  <a:pt x="233911" y="1001197"/>
                  <a:pt x="233911" y="965441"/>
                </a:cubicBezTo>
                <a:cubicBezTo>
                  <a:pt x="233911" y="965441"/>
                  <a:pt x="233911" y="965441"/>
                  <a:pt x="285893" y="965441"/>
                </a:cubicBezTo>
                <a:cubicBezTo>
                  <a:pt x="259899" y="929686"/>
                  <a:pt x="285893" y="858168"/>
                  <a:pt x="259899" y="893923"/>
                </a:cubicBezTo>
                <a:cubicBezTo>
                  <a:pt x="285893" y="858168"/>
                  <a:pt x="259899" y="822412"/>
                  <a:pt x="285893" y="786657"/>
                </a:cubicBezTo>
                <a:cubicBezTo>
                  <a:pt x="259899" y="786657"/>
                  <a:pt x="259899" y="750894"/>
                  <a:pt x="259899" y="750894"/>
                </a:cubicBezTo>
                <a:cubicBezTo>
                  <a:pt x="259899" y="750894"/>
                  <a:pt x="259899" y="750894"/>
                  <a:pt x="233911" y="750894"/>
                </a:cubicBezTo>
                <a:cubicBezTo>
                  <a:pt x="233911" y="750894"/>
                  <a:pt x="233911" y="750894"/>
                  <a:pt x="233911" y="715138"/>
                </a:cubicBezTo>
                <a:cubicBezTo>
                  <a:pt x="233911" y="715138"/>
                  <a:pt x="233911" y="679383"/>
                  <a:pt x="233911" y="679383"/>
                </a:cubicBezTo>
                <a:cubicBezTo>
                  <a:pt x="233911" y="643628"/>
                  <a:pt x="259899" y="715138"/>
                  <a:pt x="259899" y="679383"/>
                </a:cubicBezTo>
                <a:cubicBezTo>
                  <a:pt x="259899" y="715138"/>
                  <a:pt x="285893" y="750894"/>
                  <a:pt x="285893" y="750894"/>
                </a:cubicBezTo>
                <a:cubicBezTo>
                  <a:pt x="311882" y="786657"/>
                  <a:pt x="337870" y="786657"/>
                  <a:pt x="363864" y="750894"/>
                </a:cubicBezTo>
                <a:cubicBezTo>
                  <a:pt x="363864" y="715138"/>
                  <a:pt x="363864" y="715138"/>
                  <a:pt x="363864" y="715138"/>
                </a:cubicBezTo>
                <a:cubicBezTo>
                  <a:pt x="337870" y="679383"/>
                  <a:pt x="311882" y="679383"/>
                  <a:pt x="285893" y="679383"/>
                </a:cubicBezTo>
                <a:cubicBezTo>
                  <a:pt x="311882" y="607872"/>
                  <a:pt x="207923" y="572109"/>
                  <a:pt x="285893" y="536354"/>
                </a:cubicBezTo>
                <a:cubicBezTo>
                  <a:pt x="285893" y="536354"/>
                  <a:pt x="285893" y="536354"/>
                  <a:pt x="311882" y="572109"/>
                </a:cubicBezTo>
                <a:cubicBezTo>
                  <a:pt x="311882" y="572109"/>
                  <a:pt x="311882" y="572109"/>
                  <a:pt x="311882" y="536354"/>
                </a:cubicBezTo>
                <a:cubicBezTo>
                  <a:pt x="259899" y="536354"/>
                  <a:pt x="311882" y="464843"/>
                  <a:pt x="311882" y="429088"/>
                </a:cubicBezTo>
                <a:cubicBezTo>
                  <a:pt x="311882" y="393324"/>
                  <a:pt x="337870" y="393324"/>
                  <a:pt x="337870" y="357569"/>
                </a:cubicBezTo>
                <a:cubicBezTo>
                  <a:pt x="363864" y="393324"/>
                  <a:pt x="389852" y="393324"/>
                  <a:pt x="415840" y="393324"/>
                </a:cubicBezTo>
                <a:cubicBezTo>
                  <a:pt x="415840" y="357569"/>
                  <a:pt x="441828" y="321814"/>
                  <a:pt x="441828" y="250295"/>
                </a:cubicBezTo>
                <a:cubicBezTo>
                  <a:pt x="493810" y="321814"/>
                  <a:pt x="545793" y="143029"/>
                  <a:pt x="597769" y="250295"/>
                </a:cubicBezTo>
                <a:cubicBezTo>
                  <a:pt x="597769" y="286058"/>
                  <a:pt x="571781" y="286058"/>
                  <a:pt x="597769" y="321814"/>
                </a:cubicBezTo>
                <a:cubicBezTo>
                  <a:pt x="597769" y="286058"/>
                  <a:pt x="597769" y="214540"/>
                  <a:pt x="649751" y="214540"/>
                </a:cubicBezTo>
                <a:cubicBezTo>
                  <a:pt x="675739" y="214540"/>
                  <a:pt x="701733" y="178784"/>
                  <a:pt x="727722" y="143029"/>
                </a:cubicBezTo>
                <a:cubicBezTo>
                  <a:pt x="727722" y="143029"/>
                  <a:pt x="727722" y="178784"/>
                  <a:pt x="727722" y="178784"/>
                </a:cubicBezTo>
                <a:cubicBezTo>
                  <a:pt x="779704" y="178784"/>
                  <a:pt x="727722" y="107274"/>
                  <a:pt x="753710" y="107274"/>
                </a:cubicBezTo>
                <a:cubicBezTo>
                  <a:pt x="753710" y="107274"/>
                  <a:pt x="753710" y="107274"/>
                  <a:pt x="805692" y="178784"/>
                </a:cubicBezTo>
                <a:cubicBezTo>
                  <a:pt x="831680" y="107274"/>
                  <a:pt x="857674" y="143029"/>
                  <a:pt x="909651" y="71510"/>
                </a:cubicBezTo>
                <a:cubicBezTo>
                  <a:pt x="935645" y="107274"/>
                  <a:pt x="961633" y="143029"/>
                  <a:pt x="961633" y="178784"/>
                </a:cubicBezTo>
                <a:cubicBezTo>
                  <a:pt x="987621" y="143029"/>
                  <a:pt x="1013615" y="178784"/>
                  <a:pt x="1065591" y="143029"/>
                </a:cubicBezTo>
                <a:cubicBezTo>
                  <a:pt x="1091579" y="107274"/>
                  <a:pt x="1117573" y="71510"/>
                  <a:pt x="1169550" y="71510"/>
                </a:cubicBezTo>
                <a:cubicBezTo>
                  <a:pt x="1169550" y="71510"/>
                  <a:pt x="1169550" y="71510"/>
                  <a:pt x="1169550" y="107274"/>
                </a:cubicBezTo>
                <a:cubicBezTo>
                  <a:pt x="1169550" y="107274"/>
                  <a:pt x="1169550" y="107274"/>
                  <a:pt x="1195544" y="143029"/>
                </a:cubicBezTo>
                <a:cubicBezTo>
                  <a:pt x="1195544" y="143029"/>
                  <a:pt x="1195544" y="143029"/>
                  <a:pt x="1221532" y="107274"/>
                </a:cubicBezTo>
                <a:cubicBezTo>
                  <a:pt x="1221532" y="143029"/>
                  <a:pt x="1247520" y="143029"/>
                  <a:pt x="1273514" y="143029"/>
                </a:cubicBezTo>
                <a:cubicBezTo>
                  <a:pt x="1273514" y="107274"/>
                  <a:pt x="1273514" y="35755"/>
                  <a:pt x="1299502" y="35755"/>
                </a:cubicBezTo>
                <a:cubicBezTo>
                  <a:pt x="1299502" y="35755"/>
                  <a:pt x="1299502" y="0"/>
                  <a:pt x="1325491" y="0"/>
                </a:cubicBezTo>
                <a:close/>
              </a:path>
            </a:pathLst>
          </a:custGeom>
        </p:spPr>
        <p:txBody>
          <a:bodyPr wrap="square" tIns="1005840">
            <a:noAutofit/>
          </a:bodyPr>
          <a:lstStyle>
            <a:lvl1pPr algn="ctr">
              <a:defRPr/>
            </a:lvl1pPr>
          </a:lstStyle>
          <a:p>
            <a:endParaRPr lang="ko-KR" altLang="en-US"/>
          </a:p>
        </p:txBody>
      </p:sp>
    </p:spTree>
    <p:extLst>
      <p:ext uri="{BB962C8B-B14F-4D97-AF65-F5344CB8AC3E}">
        <p14:creationId xmlns:p14="http://schemas.microsoft.com/office/powerpoint/2010/main" val="52410786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1_Picture_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9950528" y="3041963"/>
            <a:ext cx="6232901" cy="5144093"/>
          </a:xfrm>
          <a:custGeom>
            <a:avLst/>
            <a:gdLst>
              <a:gd name="connsiteX0" fmla="*/ 4095193 w 5644993"/>
              <a:gd name="connsiteY0" fmla="*/ 4166709 h 4344672"/>
              <a:gd name="connsiteX1" fmla="*/ 4106239 w 5644993"/>
              <a:gd name="connsiteY1" fmla="*/ 4170027 h 4344672"/>
              <a:gd name="connsiteX2" fmla="*/ 4107759 w 5644993"/>
              <a:gd name="connsiteY2" fmla="*/ 4170931 h 4344672"/>
              <a:gd name="connsiteX3" fmla="*/ 4173280 w 5644993"/>
              <a:gd name="connsiteY3" fmla="*/ 4209853 h 4344672"/>
              <a:gd name="connsiteX4" fmla="*/ 4301441 w 5644993"/>
              <a:gd name="connsiteY4" fmla="*/ 4293922 h 4344672"/>
              <a:gd name="connsiteX5" fmla="*/ 4149827 w 5644993"/>
              <a:gd name="connsiteY5" fmla="*/ 4223125 h 4344672"/>
              <a:gd name="connsiteX6" fmla="*/ 4095193 w 5644993"/>
              <a:gd name="connsiteY6" fmla="*/ 4166709 h 4344672"/>
              <a:gd name="connsiteX7" fmla="*/ 4180793 w 5644993"/>
              <a:gd name="connsiteY7" fmla="*/ 4146116 h 4344672"/>
              <a:gd name="connsiteX8" fmla="*/ 4171197 w 5644993"/>
              <a:gd name="connsiteY8" fmla="*/ 4149381 h 4344672"/>
              <a:gd name="connsiteX9" fmla="*/ 4107759 w 5644993"/>
              <a:gd name="connsiteY9" fmla="*/ 4170931 h 4344672"/>
              <a:gd name="connsiteX10" fmla="*/ 1526592 w 5644993"/>
              <a:gd name="connsiteY10" fmla="*/ 4128727 h 4344672"/>
              <a:gd name="connsiteX11" fmla="*/ 1543045 w 5644993"/>
              <a:gd name="connsiteY11" fmla="*/ 4128727 h 4344672"/>
              <a:gd name="connsiteX12" fmla="*/ 1543045 w 5644993"/>
              <a:gd name="connsiteY12" fmla="*/ 4137424 h 4344672"/>
              <a:gd name="connsiteX13" fmla="*/ 1526592 w 5644993"/>
              <a:gd name="connsiteY13" fmla="*/ 4137424 h 4344672"/>
              <a:gd name="connsiteX14" fmla="*/ 4460961 w 5644993"/>
              <a:gd name="connsiteY14" fmla="*/ 3960553 h 4344672"/>
              <a:gd name="connsiteX15" fmla="*/ 4487517 w 5644993"/>
              <a:gd name="connsiteY15" fmla="*/ 3960553 h 4344672"/>
              <a:gd name="connsiteX16" fmla="*/ 4487517 w 5644993"/>
              <a:gd name="connsiteY16" fmla="*/ 3971006 h 4344672"/>
              <a:gd name="connsiteX17" fmla="*/ 4460961 w 5644993"/>
              <a:gd name="connsiteY17" fmla="*/ 3971006 h 4344672"/>
              <a:gd name="connsiteX18" fmla="*/ 4253845 w 5644993"/>
              <a:gd name="connsiteY18" fmla="*/ 3814264 h 4344672"/>
              <a:gd name="connsiteX19" fmla="*/ 4268450 w 5644993"/>
              <a:gd name="connsiteY19" fmla="*/ 3843001 h 4344672"/>
              <a:gd name="connsiteX20" fmla="*/ 4370678 w 5644993"/>
              <a:gd name="connsiteY20" fmla="*/ 3871740 h 4344672"/>
              <a:gd name="connsiteX21" fmla="*/ 4297657 w 5644993"/>
              <a:gd name="connsiteY21" fmla="*/ 3871740 h 4344672"/>
              <a:gd name="connsiteX22" fmla="*/ 4283052 w 5644993"/>
              <a:gd name="connsiteY22" fmla="*/ 3843001 h 4344672"/>
              <a:gd name="connsiteX23" fmla="*/ 4253845 w 5644993"/>
              <a:gd name="connsiteY23" fmla="*/ 3843001 h 4344672"/>
              <a:gd name="connsiteX24" fmla="*/ 4253845 w 5644993"/>
              <a:gd name="connsiteY24" fmla="*/ 3814264 h 4344672"/>
              <a:gd name="connsiteX25" fmla="*/ 4501705 w 5644993"/>
              <a:gd name="connsiteY25" fmla="*/ 3798591 h 4344672"/>
              <a:gd name="connsiteX26" fmla="*/ 4535311 w 5644993"/>
              <a:gd name="connsiteY26" fmla="*/ 3845615 h 4344672"/>
              <a:gd name="connsiteX27" fmla="*/ 4487513 w 5644993"/>
              <a:gd name="connsiteY27" fmla="*/ 3817753 h 4344672"/>
              <a:gd name="connsiteX28" fmla="*/ 4501705 w 5644993"/>
              <a:gd name="connsiteY28" fmla="*/ 3798591 h 4344672"/>
              <a:gd name="connsiteX29" fmla="*/ 4429098 w 5644993"/>
              <a:gd name="connsiteY29" fmla="*/ 3782919 h 4344672"/>
              <a:gd name="connsiteX30" fmla="*/ 4460961 w 5644993"/>
              <a:gd name="connsiteY30" fmla="*/ 3814270 h 4344672"/>
              <a:gd name="connsiteX31" fmla="*/ 4429098 w 5644993"/>
              <a:gd name="connsiteY31" fmla="*/ 3782919 h 4344672"/>
              <a:gd name="connsiteX32" fmla="*/ 4130087 w 5644993"/>
              <a:gd name="connsiteY32" fmla="*/ 3782919 h 4344672"/>
              <a:gd name="connsiteX33" fmla="*/ 4149909 w 5644993"/>
              <a:gd name="connsiteY33" fmla="*/ 3789891 h 4344672"/>
              <a:gd name="connsiteX34" fmla="*/ 4164324 w 5644993"/>
              <a:gd name="connsiteY34" fmla="*/ 3817753 h 4344672"/>
              <a:gd name="connsiteX35" fmla="*/ 4221983 w 5644993"/>
              <a:gd name="connsiteY35" fmla="*/ 3789891 h 4344672"/>
              <a:gd name="connsiteX36" fmla="*/ 4221983 w 5644993"/>
              <a:gd name="connsiteY36" fmla="*/ 3813398 h 4344672"/>
              <a:gd name="connsiteX37" fmla="*/ 4221983 w 5644993"/>
              <a:gd name="connsiteY37" fmla="*/ 3816644 h 4344672"/>
              <a:gd name="connsiteX38" fmla="*/ 4226088 w 5644993"/>
              <a:gd name="connsiteY38" fmla="*/ 3815193 h 4344672"/>
              <a:gd name="connsiteX39" fmla="*/ 4274021 w 5644993"/>
              <a:gd name="connsiteY39" fmla="*/ 3807043 h 4344672"/>
              <a:gd name="connsiteX40" fmla="*/ 4228225 w 5644993"/>
              <a:gd name="connsiteY40" fmla="*/ 3815193 h 4344672"/>
              <a:gd name="connsiteX41" fmla="*/ 4221983 w 5644993"/>
              <a:gd name="connsiteY41" fmla="*/ 3817564 h 4344672"/>
              <a:gd name="connsiteX42" fmla="*/ 4221983 w 5644993"/>
              <a:gd name="connsiteY42" fmla="*/ 3845615 h 4344672"/>
              <a:gd name="connsiteX43" fmla="*/ 4185495 w 5644993"/>
              <a:gd name="connsiteY43" fmla="*/ 3833860 h 4344672"/>
              <a:gd name="connsiteX44" fmla="*/ 4182019 w 5644993"/>
              <a:gd name="connsiteY44" fmla="*/ 3832741 h 4344672"/>
              <a:gd name="connsiteX45" fmla="*/ 4181006 w 5644993"/>
              <a:gd name="connsiteY45" fmla="*/ 3833126 h 4344672"/>
              <a:gd name="connsiteX46" fmla="*/ 4076600 w 5644993"/>
              <a:gd name="connsiteY46" fmla="*/ 3859208 h 4344672"/>
              <a:gd name="connsiteX47" fmla="*/ 4175309 w 5644993"/>
              <a:gd name="connsiteY47" fmla="*/ 3833126 h 4344672"/>
              <a:gd name="connsiteX48" fmla="*/ 4179081 w 5644993"/>
              <a:gd name="connsiteY48" fmla="*/ 3831794 h 4344672"/>
              <a:gd name="connsiteX49" fmla="*/ 4135494 w 5644993"/>
              <a:gd name="connsiteY49" fmla="*/ 3817753 h 4344672"/>
              <a:gd name="connsiteX50" fmla="*/ 4121079 w 5644993"/>
              <a:gd name="connsiteY50" fmla="*/ 3817753 h 4344672"/>
              <a:gd name="connsiteX51" fmla="*/ 4130087 w 5644993"/>
              <a:gd name="connsiteY51" fmla="*/ 3782919 h 4344672"/>
              <a:gd name="connsiteX52" fmla="*/ 3856134 w 5644993"/>
              <a:gd name="connsiteY52" fmla="*/ 3776917 h 4344672"/>
              <a:gd name="connsiteX53" fmla="*/ 3844868 w 5644993"/>
              <a:gd name="connsiteY53" fmla="*/ 3780246 h 4344672"/>
              <a:gd name="connsiteX54" fmla="*/ 3856134 w 5644993"/>
              <a:gd name="connsiteY54" fmla="*/ 3782020 h 4344672"/>
              <a:gd name="connsiteX55" fmla="*/ 3940517 w 5644993"/>
              <a:gd name="connsiteY55" fmla="*/ 3762020 h 4344672"/>
              <a:gd name="connsiteX56" fmla="*/ 3940517 w 5644993"/>
              <a:gd name="connsiteY56" fmla="*/ 3782919 h 4344672"/>
              <a:gd name="connsiteX57" fmla="*/ 3929894 w 5644993"/>
              <a:gd name="connsiteY57" fmla="*/ 3782919 h 4344672"/>
              <a:gd name="connsiteX58" fmla="*/ 3983333 w 5644993"/>
              <a:gd name="connsiteY58" fmla="*/ 3748197 h 4344672"/>
              <a:gd name="connsiteX59" fmla="*/ 3992294 w 5644993"/>
              <a:gd name="connsiteY59" fmla="*/ 3749613 h 4344672"/>
              <a:gd name="connsiteX60" fmla="*/ 3998269 w 5644993"/>
              <a:gd name="connsiteY60" fmla="*/ 3761843 h 4344672"/>
              <a:gd name="connsiteX61" fmla="*/ 3998678 w 5644993"/>
              <a:gd name="connsiteY61" fmla="*/ 3763569 h 4344672"/>
              <a:gd name="connsiteX62" fmla="*/ 3999826 w 5644993"/>
              <a:gd name="connsiteY62" fmla="*/ 3763569 h 4344672"/>
              <a:gd name="connsiteX63" fmla="*/ 3999826 w 5644993"/>
              <a:gd name="connsiteY63" fmla="*/ 3768425 h 4344672"/>
              <a:gd name="connsiteX64" fmla="*/ 4004244 w 5644993"/>
              <a:gd name="connsiteY64" fmla="*/ 3787099 h 4344672"/>
              <a:gd name="connsiteX65" fmla="*/ 3956447 w 5644993"/>
              <a:gd name="connsiteY65" fmla="*/ 3787099 h 4344672"/>
              <a:gd name="connsiteX66" fmla="*/ 3956447 w 5644993"/>
              <a:gd name="connsiteY66" fmla="*/ 3757842 h 4344672"/>
              <a:gd name="connsiteX67" fmla="*/ 3983333 w 5644993"/>
              <a:gd name="connsiteY67" fmla="*/ 3748197 h 4344672"/>
              <a:gd name="connsiteX68" fmla="*/ 4328193 w 5644993"/>
              <a:gd name="connsiteY68" fmla="*/ 3699326 h 4344672"/>
              <a:gd name="connsiteX69" fmla="*/ 4344127 w 5644993"/>
              <a:gd name="connsiteY69" fmla="*/ 3699326 h 4344672"/>
              <a:gd name="connsiteX70" fmla="*/ 4344127 w 5644993"/>
              <a:gd name="connsiteY70" fmla="*/ 3730677 h 4344672"/>
              <a:gd name="connsiteX71" fmla="*/ 4118123 w 5644993"/>
              <a:gd name="connsiteY71" fmla="*/ 3685323 h 4344672"/>
              <a:gd name="connsiteX72" fmla="*/ 4130449 w 5644993"/>
              <a:gd name="connsiteY72" fmla="*/ 3689806 h 4344672"/>
              <a:gd name="connsiteX73" fmla="*/ 4128015 w 5644993"/>
              <a:gd name="connsiteY73" fmla="*/ 3699326 h 4344672"/>
              <a:gd name="connsiteX74" fmla="*/ 4137012 w 5644993"/>
              <a:gd name="connsiteY74" fmla="*/ 3699326 h 4344672"/>
              <a:gd name="connsiteX75" fmla="*/ 4129045 w 5644993"/>
              <a:gd name="connsiteY75" fmla="*/ 3711082 h 4344672"/>
              <a:gd name="connsiteX76" fmla="*/ 4125038 w 5644993"/>
              <a:gd name="connsiteY76" fmla="*/ 3705166 h 4344672"/>
              <a:gd name="connsiteX77" fmla="*/ 4103237 w 5644993"/>
              <a:gd name="connsiteY77" fmla="*/ 3737489 h 4344672"/>
              <a:gd name="connsiteX78" fmla="*/ 4118123 w 5644993"/>
              <a:gd name="connsiteY78" fmla="*/ 3685323 h 4344672"/>
              <a:gd name="connsiteX79" fmla="*/ 4298871 w 5644993"/>
              <a:gd name="connsiteY79" fmla="*/ 3630851 h 4344672"/>
              <a:gd name="connsiteX80" fmla="*/ 4301441 w 5644993"/>
              <a:gd name="connsiteY80" fmla="*/ 3641854 h 4344672"/>
              <a:gd name="connsiteX81" fmla="*/ 4284989 w 5644993"/>
              <a:gd name="connsiteY81" fmla="*/ 3641854 h 4344672"/>
              <a:gd name="connsiteX82" fmla="*/ 4293213 w 5644993"/>
              <a:gd name="connsiteY82" fmla="*/ 3632074 h 4344672"/>
              <a:gd name="connsiteX83" fmla="*/ 4298871 w 5644993"/>
              <a:gd name="connsiteY83" fmla="*/ 3630851 h 4344672"/>
              <a:gd name="connsiteX84" fmla="*/ 4073391 w 5644993"/>
              <a:gd name="connsiteY84" fmla="*/ 3609641 h 4344672"/>
              <a:gd name="connsiteX85" fmla="*/ 4089215 w 5644993"/>
              <a:gd name="connsiteY85" fmla="*/ 3620064 h 4344672"/>
              <a:gd name="connsiteX86" fmla="*/ 4089215 w 5644993"/>
              <a:gd name="connsiteY86" fmla="*/ 3615731 h 4344672"/>
              <a:gd name="connsiteX87" fmla="*/ 4095247 w 5644993"/>
              <a:gd name="connsiteY87" fmla="*/ 3615731 h 4344672"/>
              <a:gd name="connsiteX88" fmla="*/ 4259787 w 5644993"/>
              <a:gd name="connsiteY88" fmla="*/ 3585968 h 4344672"/>
              <a:gd name="connsiteX89" fmla="*/ 4263861 w 5644993"/>
              <a:gd name="connsiteY89" fmla="*/ 3586426 h 4344672"/>
              <a:gd name="connsiteX90" fmla="*/ 4350795 w 5644993"/>
              <a:gd name="connsiteY90" fmla="*/ 3615769 h 4344672"/>
              <a:gd name="connsiteX91" fmla="*/ 4259787 w 5644993"/>
              <a:gd name="connsiteY91" fmla="*/ 3585968 h 4344672"/>
              <a:gd name="connsiteX92" fmla="*/ 132765 w 5644993"/>
              <a:gd name="connsiteY92" fmla="*/ 3553036 h 4344672"/>
              <a:gd name="connsiteX93" fmla="*/ 148700 w 5644993"/>
              <a:gd name="connsiteY93" fmla="*/ 3553036 h 4344672"/>
              <a:gd name="connsiteX94" fmla="*/ 148700 w 5644993"/>
              <a:gd name="connsiteY94" fmla="*/ 3584388 h 4344672"/>
              <a:gd name="connsiteX95" fmla="*/ 132765 w 5644993"/>
              <a:gd name="connsiteY95" fmla="*/ 3553036 h 4344672"/>
              <a:gd name="connsiteX96" fmla="*/ 167922 w 5644993"/>
              <a:gd name="connsiteY96" fmla="*/ 3403877 h 4344672"/>
              <a:gd name="connsiteX97" fmla="*/ 162429 w 5644993"/>
              <a:gd name="connsiteY97" fmla="*/ 3436511 h 4344672"/>
              <a:gd name="connsiteX98" fmla="*/ 162429 w 5644993"/>
              <a:gd name="connsiteY98" fmla="*/ 3407273 h 4344672"/>
              <a:gd name="connsiteX99" fmla="*/ 4910152 w 5644993"/>
              <a:gd name="connsiteY99" fmla="*/ 3320164 h 4344672"/>
              <a:gd name="connsiteX100" fmla="*/ 5019829 w 5644993"/>
              <a:gd name="connsiteY100" fmla="*/ 3320164 h 4344672"/>
              <a:gd name="connsiteX101" fmla="*/ 4910152 w 5644993"/>
              <a:gd name="connsiteY101" fmla="*/ 3320164 h 4344672"/>
              <a:gd name="connsiteX102" fmla="*/ 4823383 w 5644993"/>
              <a:gd name="connsiteY102" fmla="*/ 3225478 h 4344672"/>
              <a:gd name="connsiteX103" fmla="*/ 4881045 w 5644993"/>
              <a:gd name="connsiteY103" fmla="*/ 3246262 h 4344672"/>
              <a:gd name="connsiteX104" fmla="*/ 4823383 w 5644993"/>
              <a:gd name="connsiteY104" fmla="*/ 3225478 h 4344672"/>
              <a:gd name="connsiteX105" fmla="*/ 4943054 w 5644993"/>
              <a:gd name="connsiteY105" fmla="*/ 3172359 h 4344672"/>
              <a:gd name="connsiteX106" fmla="*/ 5003380 w 5644993"/>
              <a:gd name="connsiteY106" fmla="*/ 3198444 h 4344672"/>
              <a:gd name="connsiteX107" fmla="*/ 4943054 w 5644993"/>
              <a:gd name="connsiteY107" fmla="*/ 3172359 h 4344672"/>
              <a:gd name="connsiteX108" fmla="*/ 4570151 w 5644993"/>
              <a:gd name="connsiteY108" fmla="*/ 3074708 h 4344672"/>
              <a:gd name="connsiteX109" fmla="*/ 4572993 w 5644993"/>
              <a:gd name="connsiteY109" fmla="*/ 3078928 h 4344672"/>
              <a:gd name="connsiteX110" fmla="*/ 4562769 w 5644993"/>
              <a:gd name="connsiteY110" fmla="*/ 3085674 h 4344672"/>
              <a:gd name="connsiteX111" fmla="*/ 4570151 w 5644993"/>
              <a:gd name="connsiteY111" fmla="*/ 3074708 h 4344672"/>
              <a:gd name="connsiteX112" fmla="*/ 4503447 w 5644993"/>
              <a:gd name="connsiteY112" fmla="*/ 3061918 h 4344672"/>
              <a:gd name="connsiteX113" fmla="*/ 4519381 w 5644993"/>
              <a:gd name="connsiteY113" fmla="*/ 3061918 h 4344672"/>
              <a:gd name="connsiteX114" fmla="*/ 4519381 w 5644993"/>
              <a:gd name="connsiteY114" fmla="*/ 3072371 h 4344672"/>
              <a:gd name="connsiteX115" fmla="*/ 4503447 w 5644993"/>
              <a:gd name="connsiteY115" fmla="*/ 3072371 h 4344672"/>
              <a:gd name="connsiteX116" fmla="*/ 4530435 w 5644993"/>
              <a:gd name="connsiteY116" fmla="*/ 3000330 h 4344672"/>
              <a:gd name="connsiteX117" fmla="*/ 4518471 w 5644993"/>
              <a:gd name="connsiteY117" fmla="*/ 3007382 h 4344672"/>
              <a:gd name="connsiteX118" fmla="*/ 4518471 w 5644993"/>
              <a:gd name="connsiteY118" fmla="*/ 3027198 h 4344672"/>
              <a:gd name="connsiteX119" fmla="*/ 4493627 w 5644993"/>
              <a:gd name="connsiteY119" fmla="*/ 3021732 h 4344672"/>
              <a:gd name="connsiteX120" fmla="*/ 4469497 w 5644993"/>
              <a:gd name="connsiteY120" fmla="*/ 3024702 h 4344672"/>
              <a:gd name="connsiteX121" fmla="*/ 4439025 w 5644993"/>
              <a:gd name="connsiteY121" fmla="*/ 3024702 h 4344672"/>
              <a:gd name="connsiteX122" fmla="*/ 4464535 w 5644993"/>
              <a:gd name="connsiteY122" fmla="*/ 3051544 h 4344672"/>
              <a:gd name="connsiteX123" fmla="*/ 4466789 w 5644993"/>
              <a:gd name="connsiteY123" fmla="*/ 3049127 h 4344672"/>
              <a:gd name="connsiteX124" fmla="*/ 4483402 w 5644993"/>
              <a:gd name="connsiteY124" fmla="*/ 3060433 h 4344672"/>
              <a:gd name="connsiteX125" fmla="*/ 4486011 w 5644993"/>
              <a:gd name="connsiteY125" fmla="*/ 3072331 h 4344672"/>
              <a:gd name="connsiteX126" fmla="*/ 4509275 w 5644993"/>
              <a:gd name="connsiteY126" fmla="*/ 3085674 h 4344672"/>
              <a:gd name="connsiteX127" fmla="*/ 4562769 w 5644993"/>
              <a:gd name="connsiteY127" fmla="*/ 3085674 h 4344672"/>
              <a:gd name="connsiteX128" fmla="*/ 4577535 w 5644993"/>
              <a:gd name="connsiteY128" fmla="*/ 3085674 h 4344672"/>
              <a:gd name="connsiteX129" fmla="*/ 4572993 w 5644993"/>
              <a:gd name="connsiteY129" fmla="*/ 3078928 h 4344672"/>
              <a:gd name="connsiteX130" fmla="*/ 4607071 w 5644993"/>
              <a:gd name="connsiteY130" fmla="*/ 3056436 h 4344672"/>
              <a:gd name="connsiteX131" fmla="*/ 4562769 w 5644993"/>
              <a:gd name="connsiteY131" fmla="*/ 3027198 h 4344672"/>
              <a:gd name="connsiteX132" fmla="*/ 4589767 w 5644993"/>
              <a:gd name="connsiteY132" fmla="*/ 3010751 h 4344672"/>
              <a:gd name="connsiteX133" fmla="*/ 4591479 w 5644993"/>
              <a:gd name="connsiteY133" fmla="*/ 3002121 h 4344672"/>
              <a:gd name="connsiteX134" fmla="*/ 4569472 w 5644993"/>
              <a:gd name="connsiteY134" fmla="*/ 3006803 h 4344672"/>
              <a:gd name="connsiteX135" fmla="*/ 4530435 w 5644993"/>
              <a:gd name="connsiteY135" fmla="*/ 3000330 h 4344672"/>
              <a:gd name="connsiteX136" fmla="*/ 4519625 w 5644993"/>
              <a:gd name="connsiteY136" fmla="*/ 2973292 h 4344672"/>
              <a:gd name="connsiteX137" fmla="*/ 4514781 w 5644993"/>
              <a:gd name="connsiteY137" fmla="*/ 2977186 h 4344672"/>
              <a:gd name="connsiteX138" fmla="*/ 4530435 w 5644993"/>
              <a:gd name="connsiteY138" fmla="*/ 2975954 h 4344672"/>
              <a:gd name="connsiteX139" fmla="*/ 4532973 w 5644993"/>
              <a:gd name="connsiteY139" fmla="*/ 2974671 h 4344672"/>
              <a:gd name="connsiteX140" fmla="*/ 4241358 w 5644993"/>
              <a:gd name="connsiteY140" fmla="*/ 2929901 h 4344672"/>
              <a:gd name="connsiteX141" fmla="*/ 4247206 w 5644993"/>
              <a:gd name="connsiteY141" fmla="*/ 2930324 h 4344672"/>
              <a:gd name="connsiteX142" fmla="*/ 4251308 w 5644993"/>
              <a:gd name="connsiteY142" fmla="*/ 2932402 h 4344672"/>
              <a:gd name="connsiteX143" fmla="*/ 4249087 w 5644993"/>
              <a:gd name="connsiteY143" fmla="*/ 2935224 h 4344672"/>
              <a:gd name="connsiteX144" fmla="*/ 4242271 w 5644993"/>
              <a:gd name="connsiteY144" fmla="*/ 2937673 h 4344672"/>
              <a:gd name="connsiteX145" fmla="*/ 4822409 w 5644993"/>
              <a:gd name="connsiteY145" fmla="*/ 2928921 h 4344672"/>
              <a:gd name="connsiteX146" fmla="*/ 4882735 w 5644993"/>
              <a:gd name="connsiteY146" fmla="*/ 2928921 h 4344672"/>
              <a:gd name="connsiteX147" fmla="*/ 4822409 w 5644993"/>
              <a:gd name="connsiteY147" fmla="*/ 2928921 h 4344672"/>
              <a:gd name="connsiteX148" fmla="*/ 4269777 w 5644993"/>
              <a:gd name="connsiteY148" fmla="*/ 2915629 h 4344672"/>
              <a:gd name="connsiteX149" fmla="*/ 4269777 w 5644993"/>
              <a:gd name="connsiteY149" fmla="*/ 2941754 h 4344672"/>
              <a:gd name="connsiteX150" fmla="*/ 4251308 w 5644993"/>
              <a:gd name="connsiteY150" fmla="*/ 2932402 h 4344672"/>
              <a:gd name="connsiteX151" fmla="*/ 4258728 w 5644993"/>
              <a:gd name="connsiteY151" fmla="*/ 2922976 h 4344672"/>
              <a:gd name="connsiteX152" fmla="*/ 4269777 w 5644993"/>
              <a:gd name="connsiteY152" fmla="*/ 2915629 h 4344672"/>
              <a:gd name="connsiteX153" fmla="*/ 4179495 w 5644993"/>
              <a:gd name="connsiteY153" fmla="*/ 2915629 h 4344672"/>
              <a:gd name="connsiteX154" fmla="*/ 4239683 w 5644993"/>
              <a:gd name="connsiteY154" fmla="*/ 2915629 h 4344672"/>
              <a:gd name="connsiteX155" fmla="*/ 4241358 w 5644993"/>
              <a:gd name="connsiteY155" fmla="*/ 2929901 h 4344672"/>
              <a:gd name="connsiteX156" fmla="*/ 4224637 w 5644993"/>
              <a:gd name="connsiteY156" fmla="*/ 2928692 h 4344672"/>
              <a:gd name="connsiteX157" fmla="*/ 4179495 w 5644993"/>
              <a:gd name="connsiteY157" fmla="*/ 2915629 h 4344672"/>
              <a:gd name="connsiteX158" fmla="*/ 5028762 w 5644993"/>
              <a:gd name="connsiteY158" fmla="*/ 2892242 h 4344672"/>
              <a:gd name="connsiteX159" fmla="*/ 5027233 w 5644993"/>
              <a:gd name="connsiteY159" fmla="*/ 2894143 h 4344672"/>
              <a:gd name="connsiteX160" fmla="*/ 4986926 w 5644993"/>
              <a:gd name="connsiteY160" fmla="*/ 2928921 h 4344672"/>
              <a:gd name="connsiteX161" fmla="*/ 5028762 w 5644993"/>
              <a:gd name="connsiteY161" fmla="*/ 2892242 h 4344672"/>
              <a:gd name="connsiteX162" fmla="*/ 4277913 w 5644993"/>
              <a:gd name="connsiteY162" fmla="*/ 2882534 h 4344672"/>
              <a:gd name="connsiteX163" fmla="*/ 4277661 w 5644993"/>
              <a:gd name="connsiteY163" fmla="*/ 2883791 h 4344672"/>
              <a:gd name="connsiteX164" fmla="*/ 4269777 w 5644993"/>
              <a:gd name="connsiteY164" fmla="*/ 2884285 h 4344672"/>
              <a:gd name="connsiteX165" fmla="*/ 4316911 w 5644993"/>
              <a:gd name="connsiteY165" fmla="*/ 2869046 h 4344672"/>
              <a:gd name="connsiteX166" fmla="*/ 4328196 w 5644993"/>
              <a:gd name="connsiteY166" fmla="*/ 2870350 h 4344672"/>
              <a:gd name="connsiteX167" fmla="*/ 4354748 w 5644993"/>
              <a:gd name="connsiteY167" fmla="*/ 2880803 h 4344672"/>
              <a:gd name="connsiteX168" fmla="*/ 4312263 w 5644993"/>
              <a:gd name="connsiteY168" fmla="*/ 2936527 h 4344672"/>
              <a:gd name="connsiteX169" fmla="*/ 4312263 w 5644993"/>
              <a:gd name="connsiteY169" fmla="*/ 2908665 h 4344672"/>
              <a:gd name="connsiteX170" fmla="*/ 4312263 w 5644993"/>
              <a:gd name="connsiteY170" fmla="*/ 2880803 h 4344672"/>
              <a:gd name="connsiteX171" fmla="*/ 4316911 w 5644993"/>
              <a:gd name="connsiteY171" fmla="*/ 2869046 h 4344672"/>
              <a:gd name="connsiteX172" fmla="*/ 4288447 w 5644993"/>
              <a:gd name="connsiteY172" fmla="*/ 2835795 h 4344672"/>
              <a:gd name="connsiteX173" fmla="*/ 4296333 w 5644993"/>
              <a:gd name="connsiteY173" fmla="*/ 2852934 h 4344672"/>
              <a:gd name="connsiteX174" fmla="*/ 4288033 w 5644993"/>
              <a:gd name="connsiteY174" fmla="*/ 2880361 h 4344672"/>
              <a:gd name="connsiteX175" fmla="*/ 4277913 w 5644993"/>
              <a:gd name="connsiteY175" fmla="*/ 2882534 h 4344672"/>
              <a:gd name="connsiteX176" fmla="*/ 4283055 w 5644993"/>
              <a:gd name="connsiteY176" fmla="*/ 2856857 h 4344672"/>
              <a:gd name="connsiteX177" fmla="*/ 4288447 w 5644993"/>
              <a:gd name="connsiteY177" fmla="*/ 2835795 h 4344672"/>
              <a:gd name="connsiteX178" fmla="*/ 4417295 w 5644993"/>
              <a:gd name="connsiteY178" fmla="*/ 2824203 h 4344672"/>
              <a:gd name="connsiteX179" fmla="*/ 4416193 w 5644993"/>
              <a:gd name="connsiteY179" fmla="*/ 2830480 h 4344672"/>
              <a:gd name="connsiteX180" fmla="*/ 4417539 w 5644993"/>
              <a:gd name="connsiteY180" fmla="*/ 2830381 h 4344672"/>
              <a:gd name="connsiteX181" fmla="*/ 4195427 w 5644993"/>
              <a:gd name="connsiteY181" fmla="*/ 2821589 h 4344672"/>
              <a:gd name="connsiteX182" fmla="*/ 4195427 w 5644993"/>
              <a:gd name="connsiteY182" fmla="*/ 2852940 h 4344672"/>
              <a:gd name="connsiteX183" fmla="*/ 4179495 w 5644993"/>
              <a:gd name="connsiteY183" fmla="*/ 2852940 h 4344672"/>
              <a:gd name="connsiteX184" fmla="*/ 4195427 w 5644993"/>
              <a:gd name="connsiteY184" fmla="*/ 2821589 h 4344672"/>
              <a:gd name="connsiteX185" fmla="*/ 4555225 w 5644993"/>
              <a:gd name="connsiteY185" fmla="*/ 2813263 h 4344672"/>
              <a:gd name="connsiteX186" fmla="*/ 4563635 w 5644993"/>
              <a:gd name="connsiteY186" fmla="*/ 2821589 h 4344672"/>
              <a:gd name="connsiteX187" fmla="*/ 4549471 w 5644993"/>
              <a:gd name="connsiteY187" fmla="*/ 2884285 h 4344672"/>
              <a:gd name="connsiteX188" fmla="*/ 4535311 w 5644993"/>
              <a:gd name="connsiteY188" fmla="*/ 2852940 h 4344672"/>
              <a:gd name="connsiteX189" fmla="*/ 4555225 w 5644993"/>
              <a:gd name="connsiteY189" fmla="*/ 2813263 h 4344672"/>
              <a:gd name="connsiteX190" fmla="*/ 4775795 w 5644993"/>
              <a:gd name="connsiteY190" fmla="*/ 2807200 h 4344672"/>
              <a:gd name="connsiteX191" fmla="*/ 4773855 w 5644993"/>
              <a:gd name="connsiteY191" fmla="*/ 2814677 h 4344672"/>
              <a:gd name="connsiteX192" fmla="*/ 4773308 w 5644993"/>
              <a:gd name="connsiteY192" fmla="*/ 2814856 h 4344672"/>
              <a:gd name="connsiteX193" fmla="*/ 4147630 w 5644993"/>
              <a:gd name="connsiteY193" fmla="*/ 2790238 h 4344672"/>
              <a:gd name="connsiteX194" fmla="*/ 4163565 w 5644993"/>
              <a:gd name="connsiteY194" fmla="*/ 2790238 h 4344672"/>
              <a:gd name="connsiteX195" fmla="*/ 4163565 w 5644993"/>
              <a:gd name="connsiteY195" fmla="*/ 2821589 h 4344672"/>
              <a:gd name="connsiteX196" fmla="*/ 4147630 w 5644993"/>
              <a:gd name="connsiteY196" fmla="*/ 2821589 h 4344672"/>
              <a:gd name="connsiteX197" fmla="*/ 4147630 w 5644993"/>
              <a:gd name="connsiteY197" fmla="*/ 2790238 h 4344672"/>
              <a:gd name="connsiteX198" fmla="*/ 4060172 w 5644993"/>
              <a:gd name="connsiteY198" fmla="*/ 2781425 h 4344672"/>
              <a:gd name="connsiteX199" fmla="*/ 4062663 w 5644993"/>
              <a:gd name="connsiteY199" fmla="*/ 2790238 h 4344672"/>
              <a:gd name="connsiteX200" fmla="*/ 4046729 w 5644993"/>
              <a:gd name="connsiteY200" fmla="*/ 2790238 h 4344672"/>
              <a:gd name="connsiteX201" fmla="*/ 4054695 w 5644993"/>
              <a:gd name="connsiteY201" fmla="*/ 2782406 h 4344672"/>
              <a:gd name="connsiteX202" fmla="*/ 4060172 w 5644993"/>
              <a:gd name="connsiteY202" fmla="*/ 2781425 h 4344672"/>
              <a:gd name="connsiteX203" fmla="*/ 4104276 w 5644993"/>
              <a:gd name="connsiteY203" fmla="*/ 2770118 h 4344672"/>
              <a:gd name="connsiteX204" fmla="*/ 4106075 w 5644993"/>
              <a:gd name="connsiteY204" fmla="*/ 2771339 h 4344672"/>
              <a:gd name="connsiteX205" fmla="*/ 4120471 w 5644993"/>
              <a:gd name="connsiteY205" fmla="*/ 2781120 h 4344672"/>
              <a:gd name="connsiteX206" fmla="*/ 4104019 w 5644993"/>
              <a:gd name="connsiteY206" fmla="*/ 2781120 h 4344672"/>
              <a:gd name="connsiteX207" fmla="*/ 4104276 w 5644993"/>
              <a:gd name="connsiteY207" fmla="*/ 2770118 h 4344672"/>
              <a:gd name="connsiteX208" fmla="*/ 4320697 w 5644993"/>
              <a:gd name="connsiteY208" fmla="*/ 2764222 h 4344672"/>
              <a:gd name="connsiteX209" fmla="*/ 4320229 w 5644993"/>
              <a:gd name="connsiteY209" fmla="*/ 2776309 h 4344672"/>
              <a:gd name="connsiteX210" fmla="*/ 4312263 w 5644993"/>
              <a:gd name="connsiteY210" fmla="*/ 2793727 h 4344672"/>
              <a:gd name="connsiteX211" fmla="*/ 4318984 w 5644993"/>
              <a:gd name="connsiteY211" fmla="*/ 2770216 h 4344672"/>
              <a:gd name="connsiteX212" fmla="*/ 4328196 w 5644993"/>
              <a:gd name="connsiteY212" fmla="*/ 2737996 h 4344672"/>
              <a:gd name="connsiteX213" fmla="*/ 4320697 w 5644993"/>
              <a:gd name="connsiteY213" fmla="*/ 2764222 h 4344672"/>
              <a:gd name="connsiteX214" fmla="*/ 4321225 w 5644993"/>
              <a:gd name="connsiteY214" fmla="*/ 2750622 h 4344672"/>
              <a:gd name="connsiteX215" fmla="*/ 4328196 w 5644993"/>
              <a:gd name="connsiteY215" fmla="*/ 2737996 h 4344672"/>
              <a:gd name="connsiteX216" fmla="*/ 4349425 w 5644993"/>
              <a:gd name="connsiteY216" fmla="*/ 2708302 h 4344672"/>
              <a:gd name="connsiteX217" fmla="*/ 4394667 w 5644993"/>
              <a:gd name="connsiteY217" fmla="*/ 2737646 h 4344672"/>
              <a:gd name="connsiteX218" fmla="*/ 4349425 w 5644993"/>
              <a:gd name="connsiteY218" fmla="*/ 2737646 h 4344672"/>
              <a:gd name="connsiteX219" fmla="*/ 4349425 w 5644993"/>
              <a:gd name="connsiteY219" fmla="*/ 2708302 h 4344672"/>
              <a:gd name="connsiteX220" fmla="*/ 4652146 w 5644993"/>
              <a:gd name="connsiteY220" fmla="*/ 2706651 h 4344672"/>
              <a:gd name="connsiteX221" fmla="*/ 4668079 w 5644993"/>
              <a:gd name="connsiteY221" fmla="*/ 2737996 h 4344672"/>
              <a:gd name="connsiteX222" fmla="*/ 4652146 w 5644993"/>
              <a:gd name="connsiteY222" fmla="*/ 2737996 h 4344672"/>
              <a:gd name="connsiteX223" fmla="*/ 4652146 w 5644993"/>
              <a:gd name="connsiteY223" fmla="*/ 2706651 h 4344672"/>
              <a:gd name="connsiteX224" fmla="*/ 4195427 w 5644993"/>
              <a:gd name="connsiteY224" fmla="*/ 2706645 h 4344672"/>
              <a:gd name="connsiteX225" fmla="*/ 4211359 w 5644993"/>
              <a:gd name="connsiteY225" fmla="*/ 2734513 h 4344672"/>
              <a:gd name="connsiteX226" fmla="*/ 4179495 w 5644993"/>
              <a:gd name="connsiteY226" fmla="*/ 2762376 h 4344672"/>
              <a:gd name="connsiteX227" fmla="*/ 4179495 w 5644993"/>
              <a:gd name="connsiteY227" fmla="*/ 2734513 h 4344672"/>
              <a:gd name="connsiteX228" fmla="*/ 4195427 w 5644993"/>
              <a:gd name="connsiteY228" fmla="*/ 2706645 h 4344672"/>
              <a:gd name="connsiteX229" fmla="*/ 4710435 w 5644993"/>
              <a:gd name="connsiteY229" fmla="*/ 2705592 h 4344672"/>
              <a:gd name="connsiteX230" fmla="*/ 4710403 w 5644993"/>
              <a:gd name="connsiteY230" fmla="*/ 2706697 h 4344672"/>
              <a:gd name="connsiteX231" fmla="*/ 4710941 w 5644993"/>
              <a:gd name="connsiteY231" fmla="*/ 2706593 h 4344672"/>
              <a:gd name="connsiteX232" fmla="*/ 3636826 w 5644993"/>
              <a:gd name="connsiteY232" fmla="*/ 2654195 h 4344672"/>
              <a:gd name="connsiteX233" fmla="*/ 3631623 w 5644993"/>
              <a:gd name="connsiteY233" fmla="*/ 2662297 h 4344672"/>
              <a:gd name="connsiteX234" fmla="*/ 3613341 w 5644993"/>
              <a:gd name="connsiteY234" fmla="*/ 2666933 h 4344672"/>
              <a:gd name="connsiteX235" fmla="*/ 3614509 w 5644993"/>
              <a:gd name="connsiteY235" fmla="*/ 2664929 h 4344672"/>
              <a:gd name="connsiteX236" fmla="*/ 3607579 w 5644993"/>
              <a:gd name="connsiteY236" fmla="*/ 2671788 h 4344672"/>
              <a:gd name="connsiteX237" fmla="*/ 3573433 w 5644993"/>
              <a:gd name="connsiteY237" fmla="*/ 2705592 h 4344672"/>
              <a:gd name="connsiteX238" fmla="*/ 3647763 w 5644993"/>
              <a:gd name="connsiteY238" fmla="*/ 2729055 h 4344672"/>
              <a:gd name="connsiteX239" fmla="*/ 3646975 w 5644993"/>
              <a:gd name="connsiteY239" fmla="*/ 2670785 h 4344672"/>
              <a:gd name="connsiteX240" fmla="*/ 4075937 w 5644993"/>
              <a:gd name="connsiteY240" fmla="*/ 2650920 h 4344672"/>
              <a:gd name="connsiteX241" fmla="*/ 4046729 w 5644993"/>
              <a:gd name="connsiteY241" fmla="*/ 2706645 h 4344672"/>
              <a:gd name="connsiteX242" fmla="*/ 4032124 w 5644993"/>
              <a:gd name="connsiteY242" fmla="*/ 2678782 h 4344672"/>
              <a:gd name="connsiteX243" fmla="*/ 4075937 w 5644993"/>
              <a:gd name="connsiteY243" fmla="*/ 2650920 h 4344672"/>
              <a:gd name="connsiteX244" fmla="*/ 4482285 w 5644993"/>
              <a:gd name="connsiteY244" fmla="*/ 2648397 h 4344672"/>
              <a:gd name="connsiteX245" fmla="*/ 4441584 w 5644993"/>
              <a:gd name="connsiteY245" fmla="*/ 2659400 h 4344672"/>
              <a:gd name="connsiteX246" fmla="*/ 4482285 w 5644993"/>
              <a:gd name="connsiteY246" fmla="*/ 2648397 h 4344672"/>
              <a:gd name="connsiteX247" fmla="*/ 3752518 w 5644993"/>
              <a:gd name="connsiteY247" fmla="*/ 2647437 h 4344672"/>
              <a:gd name="connsiteX248" fmla="*/ 3752518 w 5644993"/>
              <a:gd name="connsiteY248" fmla="*/ 2648551 h 4344672"/>
              <a:gd name="connsiteX249" fmla="*/ 3753461 w 5644993"/>
              <a:gd name="connsiteY249" fmla="*/ 2659115 h 4344672"/>
              <a:gd name="connsiteX250" fmla="*/ 3765623 w 5644993"/>
              <a:gd name="connsiteY250" fmla="*/ 2662080 h 4344672"/>
              <a:gd name="connsiteX251" fmla="*/ 3765528 w 5644993"/>
              <a:gd name="connsiteY251" fmla="*/ 2661369 h 4344672"/>
              <a:gd name="connsiteX252" fmla="*/ 3752518 w 5644993"/>
              <a:gd name="connsiteY252" fmla="*/ 2647437 h 4344672"/>
              <a:gd name="connsiteX253" fmla="*/ 4134354 w 5644993"/>
              <a:gd name="connsiteY253" fmla="*/ 2647431 h 4344672"/>
              <a:gd name="connsiteX254" fmla="*/ 4163565 w 5644993"/>
              <a:gd name="connsiteY254" fmla="*/ 2678782 h 4344672"/>
              <a:gd name="connsiteX255" fmla="*/ 4163513 w 5644993"/>
              <a:gd name="connsiteY255" fmla="*/ 2687070 h 4344672"/>
              <a:gd name="connsiteX256" fmla="*/ 4187949 w 5644993"/>
              <a:gd name="connsiteY256" fmla="*/ 2689556 h 4344672"/>
              <a:gd name="connsiteX257" fmla="*/ 4334342 w 5644993"/>
              <a:gd name="connsiteY257" fmla="*/ 2711567 h 4344672"/>
              <a:gd name="connsiteX258" fmla="*/ 4318803 w 5644993"/>
              <a:gd name="connsiteY258" fmla="*/ 2737646 h 4344672"/>
              <a:gd name="connsiteX259" fmla="*/ 4237915 w 5644993"/>
              <a:gd name="connsiteY259" fmla="*/ 2717152 h 4344672"/>
              <a:gd name="connsiteX260" fmla="*/ 4237915 w 5644993"/>
              <a:gd name="connsiteY260" fmla="*/ 2732776 h 4344672"/>
              <a:gd name="connsiteX261" fmla="*/ 4237915 w 5644993"/>
              <a:gd name="connsiteY261" fmla="*/ 2755035 h 4344672"/>
              <a:gd name="connsiteX262" fmla="*/ 4301438 w 5644993"/>
              <a:gd name="connsiteY262" fmla="*/ 2755035 h 4344672"/>
              <a:gd name="connsiteX263" fmla="*/ 4257567 w 5644993"/>
              <a:gd name="connsiteY263" fmla="*/ 2764817 h 4344672"/>
              <a:gd name="connsiteX264" fmla="*/ 4237915 w 5644993"/>
              <a:gd name="connsiteY264" fmla="*/ 2760435 h 4344672"/>
              <a:gd name="connsiteX265" fmla="*/ 4237915 w 5644993"/>
              <a:gd name="connsiteY265" fmla="*/ 2761507 h 4344672"/>
              <a:gd name="connsiteX266" fmla="*/ 4237387 w 5644993"/>
              <a:gd name="connsiteY266" fmla="*/ 2760317 h 4344672"/>
              <a:gd name="connsiteX267" fmla="*/ 4213697 w 5644993"/>
              <a:gd name="connsiteY267" fmla="*/ 2755035 h 4344672"/>
              <a:gd name="connsiteX268" fmla="*/ 4235043 w 5644993"/>
              <a:gd name="connsiteY268" fmla="*/ 2755035 h 4344672"/>
              <a:gd name="connsiteX269" fmla="*/ 4229947 w 5644993"/>
              <a:gd name="connsiteY269" fmla="*/ 2743550 h 4344672"/>
              <a:gd name="connsiteX270" fmla="*/ 4223909 w 5644993"/>
              <a:gd name="connsiteY270" fmla="*/ 2713603 h 4344672"/>
              <a:gd name="connsiteX271" fmla="*/ 4215868 w 5644993"/>
              <a:gd name="connsiteY271" fmla="*/ 2711565 h 4344672"/>
              <a:gd name="connsiteX272" fmla="*/ 4163485 w 5644993"/>
              <a:gd name="connsiteY272" fmla="*/ 2691465 h 4344672"/>
              <a:gd name="connsiteX273" fmla="*/ 4163337 w 5644993"/>
              <a:gd name="connsiteY273" fmla="*/ 2714920 h 4344672"/>
              <a:gd name="connsiteX274" fmla="*/ 4148959 w 5644993"/>
              <a:gd name="connsiteY274" fmla="*/ 2734513 h 4344672"/>
              <a:gd name="connsiteX275" fmla="*/ 4148959 w 5644993"/>
              <a:gd name="connsiteY275" fmla="*/ 2706645 h 4344672"/>
              <a:gd name="connsiteX276" fmla="*/ 4083239 w 5644993"/>
              <a:gd name="connsiteY276" fmla="*/ 2753669 h 4344672"/>
              <a:gd name="connsiteX277" fmla="*/ 4070907 w 5644993"/>
              <a:gd name="connsiteY277" fmla="*/ 2742886 h 4344672"/>
              <a:gd name="connsiteX278" fmla="*/ 4071021 w 5644993"/>
              <a:gd name="connsiteY278" fmla="*/ 2742772 h 4344672"/>
              <a:gd name="connsiteX279" fmla="*/ 4070892 w 5644993"/>
              <a:gd name="connsiteY279" fmla="*/ 2742873 h 4344672"/>
              <a:gd name="connsiteX280" fmla="*/ 4061331 w 5644993"/>
              <a:gd name="connsiteY280" fmla="*/ 2734513 h 4344672"/>
              <a:gd name="connsiteX281" fmla="*/ 3988311 w 5644993"/>
              <a:gd name="connsiteY281" fmla="*/ 2734513 h 4344672"/>
              <a:gd name="connsiteX282" fmla="*/ 4046729 w 5644993"/>
              <a:gd name="connsiteY282" fmla="*/ 2706645 h 4344672"/>
              <a:gd name="connsiteX283" fmla="*/ 4061331 w 5644993"/>
              <a:gd name="connsiteY283" fmla="*/ 2678782 h 4344672"/>
              <a:gd name="connsiteX284" fmla="*/ 4061331 w 5644993"/>
              <a:gd name="connsiteY284" fmla="*/ 2706645 h 4344672"/>
              <a:gd name="connsiteX285" fmla="*/ 4104460 w 5644993"/>
              <a:gd name="connsiteY285" fmla="*/ 2711980 h 4344672"/>
              <a:gd name="connsiteX286" fmla="*/ 4104848 w 5644993"/>
              <a:gd name="connsiteY286" fmla="*/ 2693196 h 4344672"/>
              <a:gd name="connsiteX287" fmla="*/ 4076600 w 5644993"/>
              <a:gd name="connsiteY287" fmla="*/ 2685480 h 4344672"/>
              <a:gd name="connsiteX288" fmla="*/ 4105006 w 5644993"/>
              <a:gd name="connsiteY288" fmla="*/ 2685480 h 4344672"/>
              <a:gd name="connsiteX289" fmla="*/ 4105145 w 5644993"/>
              <a:gd name="connsiteY289" fmla="*/ 2678782 h 4344672"/>
              <a:gd name="connsiteX290" fmla="*/ 4134354 w 5644993"/>
              <a:gd name="connsiteY290" fmla="*/ 2647431 h 4344672"/>
              <a:gd name="connsiteX291" fmla="*/ 3632498 w 5644993"/>
              <a:gd name="connsiteY291" fmla="*/ 2647122 h 4344672"/>
              <a:gd name="connsiteX292" fmla="*/ 3625115 w 5644993"/>
              <a:gd name="connsiteY292" fmla="*/ 2654430 h 4344672"/>
              <a:gd name="connsiteX293" fmla="*/ 3624283 w 5644993"/>
              <a:gd name="connsiteY293" fmla="*/ 2655255 h 4344672"/>
              <a:gd name="connsiteX294" fmla="*/ 3630937 w 5644993"/>
              <a:gd name="connsiteY294" fmla="*/ 2650530 h 4344672"/>
              <a:gd name="connsiteX295" fmla="*/ 3633856 w 5644993"/>
              <a:gd name="connsiteY295" fmla="*/ 2649343 h 4344672"/>
              <a:gd name="connsiteX296" fmla="*/ 4231050 w 5644993"/>
              <a:gd name="connsiteY296" fmla="*/ 2625982 h 4344672"/>
              <a:gd name="connsiteX297" fmla="*/ 4241117 w 5644993"/>
              <a:gd name="connsiteY297" fmla="*/ 2633315 h 4344672"/>
              <a:gd name="connsiteX298" fmla="*/ 4213697 w 5644993"/>
              <a:gd name="connsiteY298" fmla="*/ 2633315 h 4344672"/>
              <a:gd name="connsiteX299" fmla="*/ 4222267 w 5644993"/>
              <a:gd name="connsiteY299" fmla="*/ 2626798 h 4344672"/>
              <a:gd name="connsiteX300" fmla="*/ 4231050 w 5644993"/>
              <a:gd name="connsiteY300" fmla="*/ 2625982 h 4344672"/>
              <a:gd name="connsiteX301" fmla="*/ 3703209 w 5644993"/>
              <a:gd name="connsiteY301" fmla="*/ 2625710 h 4344672"/>
              <a:gd name="connsiteX302" fmla="*/ 3703095 w 5644993"/>
              <a:gd name="connsiteY302" fmla="*/ 2625996 h 4344672"/>
              <a:gd name="connsiteX303" fmla="*/ 3713230 w 5644993"/>
              <a:gd name="connsiteY303" fmla="*/ 2659114 h 4344672"/>
              <a:gd name="connsiteX304" fmla="*/ 3722989 w 5644993"/>
              <a:gd name="connsiteY304" fmla="*/ 2659115 h 4344672"/>
              <a:gd name="connsiteX305" fmla="*/ 4723545 w 5644993"/>
              <a:gd name="connsiteY305" fmla="*/ 2624755 h 4344672"/>
              <a:gd name="connsiteX306" fmla="*/ 4725201 w 5644993"/>
              <a:gd name="connsiteY306" fmla="*/ 2647122 h 4344672"/>
              <a:gd name="connsiteX307" fmla="*/ 4739966 w 5644993"/>
              <a:gd name="connsiteY307" fmla="*/ 2676354 h 4344672"/>
              <a:gd name="connsiteX308" fmla="*/ 4725201 w 5644993"/>
              <a:gd name="connsiteY308" fmla="*/ 2676354 h 4344672"/>
              <a:gd name="connsiteX309" fmla="*/ 4741559 w 5644993"/>
              <a:gd name="connsiteY309" fmla="*/ 2700646 h 4344672"/>
              <a:gd name="connsiteX310" fmla="*/ 4779736 w 5644993"/>
              <a:gd name="connsiteY310" fmla="*/ 2693229 h 4344672"/>
              <a:gd name="connsiteX311" fmla="*/ 4872741 w 5644993"/>
              <a:gd name="connsiteY311" fmla="*/ 2682228 h 4344672"/>
              <a:gd name="connsiteX312" fmla="*/ 5003375 w 5644993"/>
              <a:gd name="connsiteY312" fmla="*/ 2711572 h 4344672"/>
              <a:gd name="connsiteX313" fmla="*/ 4810265 w 5644993"/>
              <a:gd name="connsiteY313" fmla="*/ 2731132 h 4344672"/>
              <a:gd name="connsiteX314" fmla="*/ 4757388 w 5644993"/>
              <a:gd name="connsiteY314" fmla="*/ 2727879 h 4344672"/>
              <a:gd name="connsiteX315" fmla="*/ 4758424 w 5644993"/>
              <a:gd name="connsiteY315" fmla="*/ 2729804 h 4344672"/>
              <a:gd name="connsiteX316" fmla="*/ 4769001 w 5644993"/>
              <a:gd name="connsiteY316" fmla="*/ 2762526 h 4344672"/>
              <a:gd name="connsiteX317" fmla="*/ 5019765 w 5644993"/>
              <a:gd name="connsiteY317" fmla="*/ 2734755 h 4344672"/>
              <a:gd name="connsiteX318" fmla="*/ 5019765 w 5644993"/>
              <a:gd name="connsiteY318" fmla="*/ 2710121 h 4344672"/>
              <a:gd name="connsiteX319" fmla="*/ 5004475 w 5644993"/>
              <a:gd name="connsiteY319" fmla="*/ 2710121 h 4344672"/>
              <a:gd name="connsiteX320" fmla="*/ 5172667 w 5644993"/>
              <a:gd name="connsiteY320" fmla="*/ 2660853 h 4344672"/>
              <a:gd name="connsiteX321" fmla="*/ 5157377 w 5644993"/>
              <a:gd name="connsiteY321" fmla="*/ 2660853 h 4344672"/>
              <a:gd name="connsiteX322" fmla="*/ 4864949 w 5644993"/>
              <a:gd name="connsiteY322" fmla="*/ 2636217 h 4344672"/>
              <a:gd name="connsiteX323" fmla="*/ 5053633 w 5644993"/>
              <a:gd name="connsiteY323" fmla="*/ 2578843 h 4344672"/>
              <a:gd name="connsiteX324" fmla="*/ 5063701 w 5644993"/>
              <a:gd name="connsiteY324" fmla="*/ 2589846 h 4344672"/>
              <a:gd name="connsiteX325" fmla="*/ 5036279 w 5644993"/>
              <a:gd name="connsiteY325" fmla="*/ 2589846 h 4344672"/>
              <a:gd name="connsiteX326" fmla="*/ 5044849 w 5644993"/>
              <a:gd name="connsiteY326" fmla="*/ 2580065 h 4344672"/>
              <a:gd name="connsiteX327" fmla="*/ 5053633 w 5644993"/>
              <a:gd name="connsiteY327" fmla="*/ 2578843 h 4344672"/>
              <a:gd name="connsiteX328" fmla="*/ 3677288 w 5644993"/>
              <a:gd name="connsiteY328" fmla="*/ 2561625 h 4344672"/>
              <a:gd name="connsiteX329" fmla="*/ 3654694 w 5644993"/>
              <a:gd name="connsiteY329" fmla="*/ 2568463 h 4344672"/>
              <a:gd name="connsiteX330" fmla="*/ 3671259 w 5644993"/>
              <a:gd name="connsiteY330" fmla="*/ 2588646 h 4344672"/>
              <a:gd name="connsiteX331" fmla="*/ 3691015 w 5644993"/>
              <a:gd name="connsiteY331" fmla="*/ 2605117 h 4344672"/>
              <a:gd name="connsiteX332" fmla="*/ 3688714 w 5644993"/>
              <a:gd name="connsiteY332" fmla="*/ 2601230 h 4344672"/>
              <a:gd name="connsiteX333" fmla="*/ 3677288 w 5644993"/>
              <a:gd name="connsiteY333" fmla="*/ 2561625 h 4344672"/>
              <a:gd name="connsiteX334" fmla="*/ 4743427 w 5644993"/>
              <a:gd name="connsiteY334" fmla="*/ 2534741 h 4344672"/>
              <a:gd name="connsiteX335" fmla="*/ 4715279 w 5644993"/>
              <a:gd name="connsiteY335" fmla="*/ 2551186 h 4344672"/>
              <a:gd name="connsiteX336" fmla="*/ 4700095 w 5644993"/>
              <a:gd name="connsiteY336" fmla="*/ 2557551 h 4344672"/>
              <a:gd name="connsiteX337" fmla="*/ 4738026 w 5644993"/>
              <a:gd name="connsiteY337" fmla="*/ 2556302 h 4344672"/>
              <a:gd name="connsiteX338" fmla="*/ 4752915 w 5644993"/>
              <a:gd name="connsiteY338" fmla="*/ 2555441 h 4344672"/>
              <a:gd name="connsiteX339" fmla="*/ 4386613 w 5644993"/>
              <a:gd name="connsiteY339" fmla="*/ 2529010 h 4344672"/>
              <a:gd name="connsiteX340" fmla="*/ 4402545 w 5644993"/>
              <a:gd name="connsiteY340" fmla="*/ 2529010 h 4344672"/>
              <a:gd name="connsiteX341" fmla="*/ 4402545 w 5644993"/>
              <a:gd name="connsiteY341" fmla="*/ 2539463 h 4344672"/>
              <a:gd name="connsiteX342" fmla="*/ 4386613 w 5644993"/>
              <a:gd name="connsiteY342" fmla="*/ 2539463 h 4344672"/>
              <a:gd name="connsiteX343" fmla="*/ 4000943 w 5644993"/>
              <a:gd name="connsiteY343" fmla="*/ 2527086 h 4344672"/>
              <a:gd name="connsiteX344" fmla="*/ 4070829 w 5644993"/>
              <a:gd name="connsiteY344" fmla="*/ 2531159 h 4344672"/>
              <a:gd name="connsiteX345" fmla="*/ 4224665 w 5644993"/>
              <a:gd name="connsiteY345" fmla="*/ 2563761 h 4344672"/>
              <a:gd name="connsiteX346" fmla="*/ 3939502 w 5644993"/>
              <a:gd name="connsiteY346" fmla="*/ 2537681 h 4344672"/>
              <a:gd name="connsiteX347" fmla="*/ 4000943 w 5644993"/>
              <a:gd name="connsiteY347" fmla="*/ 2527086 h 4344672"/>
              <a:gd name="connsiteX348" fmla="*/ 4413163 w 5644993"/>
              <a:gd name="connsiteY348" fmla="*/ 2497661 h 4344672"/>
              <a:gd name="connsiteX349" fmla="*/ 4429098 w 5644993"/>
              <a:gd name="connsiteY349" fmla="*/ 2497661 h 4344672"/>
              <a:gd name="connsiteX350" fmla="*/ 4429098 w 5644993"/>
              <a:gd name="connsiteY350" fmla="*/ 2508113 h 4344672"/>
              <a:gd name="connsiteX351" fmla="*/ 4413163 w 5644993"/>
              <a:gd name="connsiteY351" fmla="*/ 2508113 h 4344672"/>
              <a:gd name="connsiteX352" fmla="*/ 4191270 w 5644993"/>
              <a:gd name="connsiteY352" fmla="*/ 2459730 h 4344672"/>
              <a:gd name="connsiteX353" fmla="*/ 4187460 w 5644993"/>
              <a:gd name="connsiteY353" fmla="*/ 2472849 h 4344672"/>
              <a:gd name="connsiteX354" fmla="*/ 4179495 w 5644993"/>
              <a:gd name="connsiteY354" fmla="*/ 2476768 h 4344672"/>
              <a:gd name="connsiteX355" fmla="*/ 4187460 w 5644993"/>
              <a:gd name="connsiteY355" fmla="*/ 2461093 h 4344672"/>
              <a:gd name="connsiteX356" fmla="*/ 3536241 w 5644993"/>
              <a:gd name="connsiteY356" fmla="*/ 2445707 h 4344672"/>
              <a:gd name="connsiteX357" fmla="*/ 3536517 w 5644993"/>
              <a:gd name="connsiteY357" fmla="*/ 2446116 h 4344672"/>
              <a:gd name="connsiteX358" fmla="*/ 3558666 w 5644993"/>
              <a:gd name="connsiteY358" fmla="*/ 2457081 h 4344672"/>
              <a:gd name="connsiteX359" fmla="*/ 3575359 w 5644993"/>
              <a:gd name="connsiteY359" fmla="*/ 2448818 h 4344672"/>
              <a:gd name="connsiteX360" fmla="*/ 4195427 w 5644993"/>
              <a:gd name="connsiteY360" fmla="*/ 2445417 h 4344672"/>
              <a:gd name="connsiteX361" fmla="*/ 4192939 w 5644993"/>
              <a:gd name="connsiteY361" fmla="*/ 2459133 h 4344672"/>
              <a:gd name="connsiteX362" fmla="*/ 4191270 w 5644993"/>
              <a:gd name="connsiteY362" fmla="*/ 2459730 h 4344672"/>
              <a:gd name="connsiteX363" fmla="*/ 4240403 w 5644993"/>
              <a:gd name="connsiteY363" fmla="*/ 2432194 h 4344672"/>
              <a:gd name="connsiteX364" fmla="*/ 4245879 w 5644993"/>
              <a:gd name="connsiteY364" fmla="*/ 2433661 h 4344672"/>
              <a:gd name="connsiteX365" fmla="*/ 4253847 w 5644993"/>
              <a:gd name="connsiteY365" fmla="*/ 2445417 h 4344672"/>
              <a:gd name="connsiteX366" fmla="*/ 4237915 w 5644993"/>
              <a:gd name="connsiteY366" fmla="*/ 2445417 h 4344672"/>
              <a:gd name="connsiteX367" fmla="*/ 4240403 w 5644993"/>
              <a:gd name="connsiteY367" fmla="*/ 2432194 h 4344672"/>
              <a:gd name="connsiteX368" fmla="*/ 4120830 w 5644993"/>
              <a:gd name="connsiteY368" fmla="*/ 2432194 h 4344672"/>
              <a:gd name="connsiteX369" fmla="*/ 4121079 w 5644993"/>
              <a:gd name="connsiteY369" fmla="*/ 2445417 h 4344672"/>
              <a:gd name="connsiteX370" fmla="*/ 4105145 w 5644993"/>
              <a:gd name="connsiteY370" fmla="*/ 2445417 h 4344672"/>
              <a:gd name="connsiteX371" fmla="*/ 4119089 w 5644993"/>
              <a:gd name="connsiteY371" fmla="*/ 2433661 h 4344672"/>
              <a:gd name="connsiteX372" fmla="*/ 4120830 w 5644993"/>
              <a:gd name="connsiteY372" fmla="*/ 2432194 h 4344672"/>
              <a:gd name="connsiteX373" fmla="*/ 3802407 w 5644993"/>
              <a:gd name="connsiteY373" fmla="*/ 2415961 h 4344672"/>
              <a:gd name="connsiteX374" fmla="*/ 3813373 w 5644993"/>
              <a:gd name="connsiteY374" fmla="*/ 2415961 h 4344672"/>
              <a:gd name="connsiteX375" fmla="*/ 3813373 w 5644993"/>
              <a:gd name="connsiteY375" fmla="*/ 2424659 h 4344672"/>
              <a:gd name="connsiteX376" fmla="*/ 3802407 w 5644993"/>
              <a:gd name="connsiteY376" fmla="*/ 2424659 h 4344672"/>
              <a:gd name="connsiteX377" fmla="*/ 3871475 w 5644993"/>
              <a:gd name="connsiteY377" fmla="*/ 2414066 h 4344672"/>
              <a:gd name="connsiteX378" fmla="*/ 3882097 w 5644993"/>
              <a:gd name="connsiteY378" fmla="*/ 2414066 h 4344672"/>
              <a:gd name="connsiteX379" fmla="*/ 3882097 w 5644993"/>
              <a:gd name="connsiteY379" fmla="*/ 2424518 h 4344672"/>
              <a:gd name="connsiteX380" fmla="*/ 3871475 w 5644993"/>
              <a:gd name="connsiteY380" fmla="*/ 2424518 h 4344672"/>
              <a:gd name="connsiteX381" fmla="*/ 3484835 w 5644993"/>
              <a:gd name="connsiteY381" fmla="*/ 2354755 h 4344672"/>
              <a:gd name="connsiteX382" fmla="*/ 3518059 w 5644993"/>
              <a:gd name="connsiteY382" fmla="*/ 2375308 h 4344672"/>
              <a:gd name="connsiteX383" fmla="*/ 3525840 w 5644993"/>
              <a:gd name="connsiteY383" fmla="*/ 2381404 h 4344672"/>
              <a:gd name="connsiteX384" fmla="*/ 3538823 w 5644993"/>
              <a:gd name="connsiteY384" fmla="*/ 2380075 h 4344672"/>
              <a:gd name="connsiteX385" fmla="*/ 3544870 w 5644993"/>
              <a:gd name="connsiteY385" fmla="*/ 2374882 h 4344672"/>
              <a:gd name="connsiteX386" fmla="*/ 3553189 w 5644993"/>
              <a:gd name="connsiteY386" fmla="*/ 2379793 h 4344672"/>
              <a:gd name="connsiteX387" fmla="*/ 3574552 w 5644993"/>
              <a:gd name="connsiteY387" fmla="*/ 2379645 h 4344672"/>
              <a:gd name="connsiteX388" fmla="*/ 3569437 w 5644993"/>
              <a:gd name="connsiteY388" fmla="*/ 2419439 h 4344672"/>
              <a:gd name="connsiteX389" fmla="*/ 3580595 w 5644993"/>
              <a:gd name="connsiteY389" fmla="*/ 2419535 h 4344672"/>
              <a:gd name="connsiteX390" fmla="*/ 3598442 w 5644993"/>
              <a:gd name="connsiteY390" fmla="*/ 2419940 h 4344672"/>
              <a:gd name="connsiteX391" fmla="*/ 3602964 w 5644993"/>
              <a:gd name="connsiteY391" fmla="*/ 2413224 h 4344672"/>
              <a:gd name="connsiteX392" fmla="*/ 3603851 w 5644993"/>
              <a:gd name="connsiteY392" fmla="*/ 2412637 h 4344672"/>
              <a:gd name="connsiteX393" fmla="*/ 3590775 w 5644993"/>
              <a:gd name="connsiteY393" fmla="*/ 2354755 h 4344672"/>
              <a:gd name="connsiteX394" fmla="*/ 3882097 w 5644993"/>
              <a:gd name="connsiteY394" fmla="*/ 2351371 h 4344672"/>
              <a:gd name="connsiteX395" fmla="*/ 3913961 w 5644993"/>
              <a:gd name="connsiteY395" fmla="*/ 2351371 h 4344672"/>
              <a:gd name="connsiteX396" fmla="*/ 3882097 w 5644993"/>
              <a:gd name="connsiteY396" fmla="*/ 2382721 h 4344672"/>
              <a:gd name="connsiteX397" fmla="*/ 3882097 w 5644993"/>
              <a:gd name="connsiteY397" fmla="*/ 2351371 h 4344672"/>
              <a:gd name="connsiteX398" fmla="*/ 3807748 w 5644993"/>
              <a:gd name="connsiteY398" fmla="*/ 2351371 h 4344672"/>
              <a:gd name="connsiteX399" fmla="*/ 3871475 w 5644993"/>
              <a:gd name="connsiteY399" fmla="*/ 2351371 h 4344672"/>
              <a:gd name="connsiteX400" fmla="*/ 3807748 w 5644993"/>
              <a:gd name="connsiteY400" fmla="*/ 2351371 h 4344672"/>
              <a:gd name="connsiteX401" fmla="*/ 4424865 w 5644993"/>
              <a:gd name="connsiteY401" fmla="*/ 2314641 h 4344672"/>
              <a:gd name="connsiteX402" fmla="*/ 4435073 w 5644993"/>
              <a:gd name="connsiteY402" fmla="*/ 2318723 h 4344672"/>
              <a:gd name="connsiteX403" fmla="*/ 4445028 w 5644993"/>
              <a:gd name="connsiteY403" fmla="*/ 2351378 h 4344672"/>
              <a:gd name="connsiteX404" fmla="*/ 4413163 w 5644993"/>
              <a:gd name="connsiteY404" fmla="*/ 2351378 h 4344672"/>
              <a:gd name="connsiteX405" fmla="*/ 4413163 w 5644993"/>
              <a:gd name="connsiteY405" fmla="*/ 2325253 h 4344672"/>
              <a:gd name="connsiteX406" fmla="*/ 4424865 w 5644993"/>
              <a:gd name="connsiteY406" fmla="*/ 2314641 h 4344672"/>
              <a:gd name="connsiteX407" fmla="*/ 4134393 w 5644993"/>
              <a:gd name="connsiteY407" fmla="*/ 2306053 h 4344672"/>
              <a:gd name="connsiteX408" fmla="*/ 4147630 w 5644993"/>
              <a:gd name="connsiteY408" fmla="*/ 2325997 h 4344672"/>
              <a:gd name="connsiteX409" fmla="*/ 4147630 w 5644993"/>
              <a:gd name="connsiteY409" fmla="*/ 2354360 h 4344672"/>
              <a:gd name="connsiteX410" fmla="*/ 4089215 w 5644993"/>
              <a:gd name="connsiteY410" fmla="*/ 2325997 h 4344672"/>
              <a:gd name="connsiteX411" fmla="*/ 4134393 w 5644993"/>
              <a:gd name="connsiteY411" fmla="*/ 2306053 h 4344672"/>
              <a:gd name="connsiteX412" fmla="*/ 4208927 w 5644993"/>
              <a:gd name="connsiteY412" fmla="*/ 2235123 h 4344672"/>
              <a:gd name="connsiteX413" fmla="*/ 4208927 w 5644993"/>
              <a:gd name="connsiteY413" fmla="*/ 2254559 h 4344672"/>
              <a:gd name="connsiteX414" fmla="*/ 4201847 w 5644993"/>
              <a:gd name="connsiteY414" fmla="*/ 2259621 h 4344672"/>
              <a:gd name="connsiteX415" fmla="*/ 4179275 w 5644993"/>
              <a:gd name="connsiteY415" fmla="*/ 2235123 h 4344672"/>
              <a:gd name="connsiteX416" fmla="*/ 4194100 w 5644993"/>
              <a:gd name="connsiteY416" fmla="*/ 2265164 h 4344672"/>
              <a:gd name="connsiteX417" fmla="*/ 4201847 w 5644993"/>
              <a:gd name="connsiteY417" fmla="*/ 2259621 h 4344672"/>
              <a:gd name="connsiteX418" fmla="*/ 4197806 w 5644993"/>
              <a:gd name="connsiteY418" fmla="*/ 2273615 h 4344672"/>
              <a:gd name="connsiteX419" fmla="*/ 4164447 w 5644993"/>
              <a:gd name="connsiteY419" fmla="*/ 2265164 h 4344672"/>
              <a:gd name="connsiteX420" fmla="*/ 4179275 w 5644993"/>
              <a:gd name="connsiteY420" fmla="*/ 2235123 h 4344672"/>
              <a:gd name="connsiteX421" fmla="*/ 4112558 w 5644993"/>
              <a:gd name="connsiteY421" fmla="*/ 2235123 h 4344672"/>
              <a:gd name="connsiteX422" fmla="*/ 4119971 w 5644993"/>
              <a:gd name="connsiteY422" fmla="*/ 2235123 h 4344672"/>
              <a:gd name="connsiteX423" fmla="*/ 4119971 w 5644993"/>
              <a:gd name="connsiteY423" fmla="*/ 2265164 h 4344672"/>
              <a:gd name="connsiteX424" fmla="*/ 4111955 w 5644993"/>
              <a:gd name="connsiteY424" fmla="*/ 2232686 h 4344672"/>
              <a:gd name="connsiteX425" fmla="*/ 4112558 w 5644993"/>
              <a:gd name="connsiteY425" fmla="*/ 2235123 h 4344672"/>
              <a:gd name="connsiteX426" fmla="*/ 4105145 w 5644993"/>
              <a:gd name="connsiteY426" fmla="*/ 2235123 h 4344672"/>
              <a:gd name="connsiteX427" fmla="*/ 4105145 w 5644993"/>
              <a:gd name="connsiteY427" fmla="*/ 2205082 h 4344672"/>
              <a:gd name="connsiteX428" fmla="*/ 4194100 w 5644993"/>
              <a:gd name="connsiteY428" fmla="*/ 2205082 h 4344672"/>
              <a:gd name="connsiteX429" fmla="*/ 4179275 w 5644993"/>
              <a:gd name="connsiteY429" fmla="*/ 2235123 h 4344672"/>
              <a:gd name="connsiteX430" fmla="*/ 4136651 w 5644993"/>
              <a:gd name="connsiteY430" fmla="*/ 2223861 h 4344672"/>
              <a:gd name="connsiteX431" fmla="*/ 4111955 w 5644993"/>
              <a:gd name="connsiteY431" fmla="*/ 2232686 h 4344672"/>
              <a:gd name="connsiteX432" fmla="*/ 4328193 w 5644993"/>
              <a:gd name="connsiteY432" fmla="*/ 2184183 h 4344672"/>
              <a:gd name="connsiteX433" fmla="*/ 4328193 w 5644993"/>
              <a:gd name="connsiteY433" fmla="*/ 2236433 h 4344672"/>
              <a:gd name="connsiteX434" fmla="*/ 4296329 w 5644993"/>
              <a:gd name="connsiteY434" fmla="*/ 2210308 h 4344672"/>
              <a:gd name="connsiteX435" fmla="*/ 4328193 w 5644993"/>
              <a:gd name="connsiteY435" fmla="*/ 2184183 h 4344672"/>
              <a:gd name="connsiteX436" fmla="*/ 3986983 w 5644993"/>
              <a:gd name="connsiteY436" fmla="*/ 2184183 h 4344672"/>
              <a:gd name="connsiteX437" fmla="*/ 3972376 w 5644993"/>
              <a:gd name="connsiteY437" fmla="*/ 2240907 h 4344672"/>
              <a:gd name="connsiteX438" fmla="*/ 3957774 w 5644993"/>
              <a:gd name="connsiteY438" fmla="*/ 2269270 h 4344672"/>
              <a:gd name="connsiteX439" fmla="*/ 3943169 w 5644993"/>
              <a:gd name="connsiteY439" fmla="*/ 2240907 h 4344672"/>
              <a:gd name="connsiteX440" fmla="*/ 3986983 w 5644993"/>
              <a:gd name="connsiteY440" fmla="*/ 2184183 h 4344672"/>
              <a:gd name="connsiteX441" fmla="*/ 3807748 w 5644993"/>
              <a:gd name="connsiteY441" fmla="*/ 2184183 h 4344672"/>
              <a:gd name="connsiteX442" fmla="*/ 3898031 w 5644993"/>
              <a:gd name="connsiteY442" fmla="*/ 2184183 h 4344672"/>
              <a:gd name="connsiteX443" fmla="*/ 3807748 w 5644993"/>
              <a:gd name="connsiteY443" fmla="*/ 2205082 h 4344672"/>
              <a:gd name="connsiteX444" fmla="*/ 3781196 w 5644993"/>
              <a:gd name="connsiteY444" fmla="*/ 2184183 h 4344672"/>
              <a:gd name="connsiteX445" fmla="*/ 3797129 w 5644993"/>
              <a:gd name="connsiteY445" fmla="*/ 2184183 h 4344672"/>
              <a:gd name="connsiteX446" fmla="*/ 3781196 w 5644993"/>
              <a:gd name="connsiteY446" fmla="*/ 2205082 h 4344672"/>
              <a:gd name="connsiteX447" fmla="*/ 3616563 w 5644993"/>
              <a:gd name="connsiteY447" fmla="*/ 2184183 h 4344672"/>
              <a:gd name="connsiteX448" fmla="*/ 3632498 w 5644993"/>
              <a:gd name="connsiteY448" fmla="*/ 2184183 h 4344672"/>
              <a:gd name="connsiteX449" fmla="*/ 3616563 w 5644993"/>
              <a:gd name="connsiteY449" fmla="*/ 2205082 h 4344672"/>
              <a:gd name="connsiteX450" fmla="*/ 4341277 w 5644993"/>
              <a:gd name="connsiteY450" fmla="*/ 2179331 h 4344672"/>
              <a:gd name="connsiteX451" fmla="*/ 4353090 w 5644993"/>
              <a:gd name="connsiteY451" fmla="*/ 2179331 h 4344672"/>
              <a:gd name="connsiteX452" fmla="*/ 4341277 w 5644993"/>
              <a:gd name="connsiteY452" fmla="*/ 2208569 h 4344672"/>
              <a:gd name="connsiteX453" fmla="*/ 4341277 w 5644993"/>
              <a:gd name="connsiteY453" fmla="*/ 2179331 h 4344672"/>
              <a:gd name="connsiteX454" fmla="*/ 4354116 w 5644993"/>
              <a:gd name="connsiteY454" fmla="*/ 2176791 h 4344672"/>
              <a:gd name="connsiteX455" fmla="*/ 4356043 w 5644993"/>
              <a:gd name="connsiteY455" fmla="*/ 2179331 h 4344672"/>
              <a:gd name="connsiteX456" fmla="*/ 4353090 w 5644993"/>
              <a:gd name="connsiteY456" fmla="*/ 2179331 h 4344672"/>
              <a:gd name="connsiteX457" fmla="*/ 3659467 w 5644993"/>
              <a:gd name="connsiteY457" fmla="*/ 2144025 h 4344672"/>
              <a:gd name="connsiteX458" fmla="*/ 3765266 w 5644993"/>
              <a:gd name="connsiteY458" fmla="*/ 2176351 h 4344672"/>
              <a:gd name="connsiteX459" fmla="*/ 3706258 w 5644993"/>
              <a:gd name="connsiteY459" fmla="*/ 2205088 h 4344672"/>
              <a:gd name="connsiteX460" fmla="*/ 3662003 w 5644993"/>
              <a:gd name="connsiteY460" fmla="*/ 2176351 h 4344672"/>
              <a:gd name="connsiteX461" fmla="*/ 3632498 w 5644993"/>
              <a:gd name="connsiteY461" fmla="*/ 2176351 h 4344672"/>
              <a:gd name="connsiteX462" fmla="*/ 3659467 w 5644993"/>
              <a:gd name="connsiteY462" fmla="*/ 2144025 h 4344672"/>
              <a:gd name="connsiteX463" fmla="*/ 3990800 w 5644993"/>
              <a:gd name="connsiteY463" fmla="*/ 2139615 h 4344672"/>
              <a:gd name="connsiteX464" fmla="*/ 3996278 w 5644993"/>
              <a:gd name="connsiteY464" fmla="*/ 2141082 h 4344672"/>
              <a:gd name="connsiteX465" fmla="*/ 4004244 w 5644993"/>
              <a:gd name="connsiteY465" fmla="*/ 2152838 h 4344672"/>
              <a:gd name="connsiteX466" fmla="*/ 3988311 w 5644993"/>
              <a:gd name="connsiteY466" fmla="*/ 2152838 h 4344672"/>
              <a:gd name="connsiteX467" fmla="*/ 3990800 w 5644993"/>
              <a:gd name="connsiteY467" fmla="*/ 2139615 h 4344672"/>
              <a:gd name="connsiteX468" fmla="*/ 23815 w 5644993"/>
              <a:gd name="connsiteY468" fmla="*/ 2139615 h 4344672"/>
              <a:gd name="connsiteX469" fmla="*/ 29207 w 5644993"/>
              <a:gd name="connsiteY469" fmla="*/ 2141082 h 4344672"/>
              <a:gd name="connsiteX470" fmla="*/ 42485 w 5644993"/>
              <a:gd name="connsiteY470" fmla="*/ 2152838 h 4344672"/>
              <a:gd name="connsiteX471" fmla="*/ 15931 w 5644993"/>
              <a:gd name="connsiteY471" fmla="*/ 2184183 h 4344672"/>
              <a:gd name="connsiteX472" fmla="*/ 15931 w 5644993"/>
              <a:gd name="connsiteY472" fmla="*/ 2152838 h 4344672"/>
              <a:gd name="connsiteX473" fmla="*/ 23815 w 5644993"/>
              <a:gd name="connsiteY473" fmla="*/ 2139615 h 4344672"/>
              <a:gd name="connsiteX474" fmla="*/ 4014645 w 5644993"/>
              <a:gd name="connsiteY474" fmla="*/ 2126391 h 4344672"/>
              <a:gd name="connsiteX475" fmla="*/ 4023717 w 5644993"/>
              <a:gd name="connsiteY475" fmla="*/ 2129327 h 4344672"/>
              <a:gd name="connsiteX476" fmla="*/ 4032569 w 5644993"/>
              <a:gd name="connsiteY476" fmla="*/ 2152838 h 4344672"/>
              <a:gd name="connsiteX477" fmla="*/ 4004244 w 5644993"/>
              <a:gd name="connsiteY477" fmla="*/ 2152838 h 4344672"/>
              <a:gd name="connsiteX478" fmla="*/ 4014645 w 5644993"/>
              <a:gd name="connsiteY478" fmla="*/ 2126391 h 4344672"/>
              <a:gd name="connsiteX479" fmla="*/ 3929894 w 5644993"/>
              <a:gd name="connsiteY479" fmla="*/ 2121487 h 4344672"/>
              <a:gd name="connsiteX480" fmla="*/ 3956450 w 5644993"/>
              <a:gd name="connsiteY480" fmla="*/ 2121487 h 4344672"/>
              <a:gd name="connsiteX481" fmla="*/ 3956450 w 5644993"/>
              <a:gd name="connsiteY481" fmla="*/ 2131939 h 4344672"/>
              <a:gd name="connsiteX482" fmla="*/ 3929894 w 5644993"/>
              <a:gd name="connsiteY482" fmla="*/ 2131939 h 4344672"/>
              <a:gd name="connsiteX483" fmla="*/ 3900155 w 5644993"/>
              <a:gd name="connsiteY483" fmla="*/ 2064018 h 4344672"/>
              <a:gd name="connsiteX484" fmla="*/ 3887145 w 5644993"/>
              <a:gd name="connsiteY484" fmla="*/ 2073818 h 4344672"/>
              <a:gd name="connsiteX485" fmla="*/ 3886773 w 5644993"/>
              <a:gd name="connsiteY485" fmla="*/ 2071857 h 4344672"/>
              <a:gd name="connsiteX486" fmla="*/ 3885286 w 5644993"/>
              <a:gd name="connsiteY486" fmla="*/ 2064018 h 4344672"/>
              <a:gd name="connsiteX487" fmla="*/ 3886773 w 5644993"/>
              <a:gd name="connsiteY487" fmla="*/ 2071857 h 4344672"/>
              <a:gd name="connsiteX488" fmla="*/ 3855546 w 5644993"/>
              <a:gd name="connsiteY488" fmla="*/ 2090143 h 4344672"/>
              <a:gd name="connsiteX489" fmla="*/ 3885286 w 5644993"/>
              <a:gd name="connsiteY489" fmla="*/ 2064018 h 4344672"/>
              <a:gd name="connsiteX490" fmla="*/ 297316 w 5644993"/>
              <a:gd name="connsiteY490" fmla="*/ 2060101 h 4344672"/>
              <a:gd name="connsiteX491" fmla="*/ 297619 w 5644993"/>
              <a:gd name="connsiteY491" fmla="*/ 2062276 h 4344672"/>
              <a:gd name="connsiteX492" fmla="*/ 279694 w 5644993"/>
              <a:gd name="connsiteY492" fmla="*/ 2093624 h 4344672"/>
              <a:gd name="connsiteX493" fmla="*/ 265533 w 5644993"/>
              <a:gd name="connsiteY493" fmla="*/ 2093624 h 4344672"/>
              <a:gd name="connsiteX494" fmla="*/ 293858 w 5644993"/>
              <a:gd name="connsiteY494" fmla="*/ 2065762 h 4344672"/>
              <a:gd name="connsiteX495" fmla="*/ 297316 w 5644993"/>
              <a:gd name="connsiteY495" fmla="*/ 2060101 h 4344672"/>
              <a:gd name="connsiteX496" fmla="*/ 4046480 w 5644993"/>
              <a:gd name="connsiteY496" fmla="*/ 2053404 h 4344672"/>
              <a:gd name="connsiteX497" fmla="*/ 4046729 w 5644993"/>
              <a:gd name="connsiteY497" fmla="*/ 2064018 h 4344672"/>
              <a:gd name="connsiteX498" fmla="*/ 4060291 w 5644993"/>
              <a:gd name="connsiteY498" fmla="*/ 2060841 h 4344672"/>
              <a:gd name="connsiteX499" fmla="*/ 4059921 w 5644993"/>
              <a:gd name="connsiteY499" fmla="*/ 2064426 h 4344672"/>
              <a:gd name="connsiteX500" fmla="*/ 4030796 w 5644993"/>
              <a:gd name="connsiteY500" fmla="*/ 2090143 h 4344672"/>
              <a:gd name="connsiteX501" fmla="*/ 4046480 w 5644993"/>
              <a:gd name="connsiteY501" fmla="*/ 2053404 h 4344672"/>
              <a:gd name="connsiteX502" fmla="*/ 3902711 w 5644993"/>
              <a:gd name="connsiteY502" fmla="*/ 2053000 h 4344672"/>
              <a:gd name="connsiteX503" fmla="*/ 3909449 w 5644993"/>
              <a:gd name="connsiteY503" fmla="*/ 2054223 h 4344672"/>
              <a:gd name="connsiteX504" fmla="*/ 3929219 w 5644993"/>
              <a:gd name="connsiteY504" fmla="*/ 2063695 h 4344672"/>
              <a:gd name="connsiteX505" fmla="*/ 3929734 w 5644993"/>
              <a:gd name="connsiteY505" fmla="*/ 2064178 h 4344672"/>
              <a:gd name="connsiteX506" fmla="*/ 3916883 w 5644993"/>
              <a:gd name="connsiteY506" fmla="*/ 2077080 h 4344672"/>
              <a:gd name="connsiteX507" fmla="*/ 3915025 w 5644993"/>
              <a:gd name="connsiteY507" fmla="*/ 2090143 h 4344672"/>
              <a:gd name="connsiteX508" fmla="*/ 3900155 w 5644993"/>
              <a:gd name="connsiteY508" fmla="*/ 2064018 h 4344672"/>
              <a:gd name="connsiteX509" fmla="*/ 3902711 w 5644993"/>
              <a:gd name="connsiteY509" fmla="*/ 2053000 h 4344672"/>
              <a:gd name="connsiteX510" fmla="*/ 4062659 w 5644993"/>
              <a:gd name="connsiteY510" fmla="*/ 2037893 h 4344672"/>
              <a:gd name="connsiteX511" fmla="*/ 4060669 w 5644993"/>
              <a:gd name="connsiteY511" fmla="*/ 2060752 h 4344672"/>
              <a:gd name="connsiteX512" fmla="*/ 4060291 w 5644993"/>
              <a:gd name="connsiteY512" fmla="*/ 2060841 h 4344672"/>
              <a:gd name="connsiteX513" fmla="*/ 4429098 w 5644993"/>
              <a:gd name="connsiteY513" fmla="*/ 2006549 h 4344672"/>
              <a:gd name="connsiteX514" fmla="*/ 4429098 w 5644993"/>
              <a:gd name="connsiteY514" fmla="*/ 2037900 h 4344672"/>
              <a:gd name="connsiteX515" fmla="*/ 4413163 w 5644993"/>
              <a:gd name="connsiteY515" fmla="*/ 2037900 h 4344672"/>
              <a:gd name="connsiteX516" fmla="*/ 4429098 w 5644993"/>
              <a:gd name="connsiteY516" fmla="*/ 2006549 h 4344672"/>
              <a:gd name="connsiteX517" fmla="*/ 3913961 w 5644993"/>
              <a:gd name="connsiteY517" fmla="*/ 2006549 h 4344672"/>
              <a:gd name="connsiteX518" fmla="*/ 3929894 w 5644993"/>
              <a:gd name="connsiteY518" fmla="*/ 2006549 h 4344672"/>
              <a:gd name="connsiteX519" fmla="*/ 3929894 w 5644993"/>
              <a:gd name="connsiteY519" fmla="*/ 2017001 h 4344672"/>
              <a:gd name="connsiteX520" fmla="*/ 3913961 w 5644993"/>
              <a:gd name="connsiteY520" fmla="*/ 2017001 h 4344672"/>
              <a:gd name="connsiteX521" fmla="*/ 4296978 w 5644993"/>
              <a:gd name="connsiteY521" fmla="*/ 1974671 h 4344672"/>
              <a:gd name="connsiteX522" fmla="*/ 4326511 w 5644993"/>
              <a:gd name="connsiteY522" fmla="*/ 1974671 h 4344672"/>
              <a:gd name="connsiteX523" fmla="*/ 4325935 w 5644993"/>
              <a:gd name="connsiteY523" fmla="*/ 1976962 h 4344672"/>
              <a:gd name="connsiteX524" fmla="*/ 3839223 w 5644993"/>
              <a:gd name="connsiteY524" fmla="*/ 1945433 h 4344672"/>
              <a:gd name="connsiteX525" fmla="*/ 3831841 w 5644993"/>
              <a:gd name="connsiteY525" fmla="*/ 1956399 h 4344672"/>
              <a:gd name="connsiteX526" fmla="*/ 3831406 w 5644993"/>
              <a:gd name="connsiteY526" fmla="*/ 1955754 h 4344672"/>
              <a:gd name="connsiteX527" fmla="*/ 4237915 w 5644993"/>
              <a:gd name="connsiteY527" fmla="*/ 1943854 h 4344672"/>
              <a:gd name="connsiteX528" fmla="*/ 4269777 w 5644993"/>
              <a:gd name="connsiteY528" fmla="*/ 1943854 h 4344672"/>
              <a:gd name="connsiteX529" fmla="*/ 4269777 w 5644993"/>
              <a:gd name="connsiteY529" fmla="*/ 1975205 h 4344672"/>
              <a:gd name="connsiteX530" fmla="*/ 4237915 w 5644993"/>
              <a:gd name="connsiteY530" fmla="*/ 1975205 h 4344672"/>
              <a:gd name="connsiteX531" fmla="*/ 4493695 w 5644993"/>
              <a:gd name="connsiteY531" fmla="*/ 1931114 h 4344672"/>
              <a:gd name="connsiteX532" fmla="*/ 4503447 w 5644993"/>
              <a:gd name="connsiteY532" fmla="*/ 1943848 h 4344672"/>
              <a:gd name="connsiteX533" fmla="*/ 4476893 w 5644993"/>
              <a:gd name="connsiteY533" fmla="*/ 1975197 h 4344672"/>
              <a:gd name="connsiteX534" fmla="*/ 4485192 w 5644993"/>
              <a:gd name="connsiteY534" fmla="*/ 1936014 h 4344672"/>
              <a:gd name="connsiteX535" fmla="*/ 4493695 w 5644993"/>
              <a:gd name="connsiteY535" fmla="*/ 1931114 h 4344672"/>
              <a:gd name="connsiteX536" fmla="*/ 4075486 w 5644993"/>
              <a:gd name="connsiteY536" fmla="*/ 1916195 h 4344672"/>
              <a:gd name="connsiteX537" fmla="*/ 4134551 w 5644993"/>
              <a:gd name="connsiteY537" fmla="*/ 1916195 h 4344672"/>
              <a:gd name="connsiteX538" fmla="*/ 4134551 w 5644993"/>
              <a:gd name="connsiteY538" fmla="*/ 1945433 h 4344672"/>
              <a:gd name="connsiteX539" fmla="*/ 4090253 w 5644993"/>
              <a:gd name="connsiteY539" fmla="*/ 1945433 h 4344672"/>
              <a:gd name="connsiteX540" fmla="*/ 4075486 w 5644993"/>
              <a:gd name="connsiteY540" fmla="*/ 1916195 h 4344672"/>
              <a:gd name="connsiteX541" fmla="*/ 100900 w 5644993"/>
              <a:gd name="connsiteY541" fmla="*/ 1891604 h 4344672"/>
              <a:gd name="connsiteX542" fmla="*/ 116835 w 5644993"/>
              <a:gd name="connsiteY542" fmla="*/ 1891604 h 4344672"/>
              <a:gd name="connsiteX543" fmla="*/ 116835 w 5644993"/>
              <a:gd name="connsiteY543" fmla="*/ 1943854 h 4344672"/>
              <a:gd name="connsiteX544" fmla="*/ 100900 w 5644993"/>
              <a:gd name="connsiteY544" fmla="*/ 1891604 h 4344672"/>
              <a:gd name="connsiteX545" fmla="*/ 4280399 w 5644993"/>
              <a:gd name="connsiteY545" fmla="*/ 1860259 h 4344672"/>
              <a:gd name="connsiteX546" fmla="*/ 4296333 w 5644993"/>
              <a:gd name="connsiteY546" fmla="*/ 1860259 h 4344672"/>
              <a:gd name="connsiteX547" fmla="*/ 4296333 w 5644993"/>
              <a:gd name="connsiteY547" fmla="*/ 1891610 h 4344672"/>
              <a:gd name="connsiteX548" fmla="*/ 4280399 w 5644993"/>
              <a:gd name="connsiteY548" fmla="*/ 1891610 h 4344672"/>
              <a:gd name="connsiteX549" fmla="*/ 308019 w 5644993"/>
              <a:gd name="connsiteY549" fmla="*/ 1860259 h 4344672"/>
              <a:gd name="connsiteX550" fmla="*/ 323950 w 5644993"/>
              <a:gd name="connsiteY550" fmla="*/ 1891610 h 4344672"/>
              <a:gd name="connsiteX551" fmla="*/ 308019 w 5644993"/>
              <a:gd name="connsiteY551" fmla="*/ 1891610 h 4344672"/>
              <a:gd name="connsiteX552" fmla="*/ 308019 w 5644993"/>
              <a:gd name="connsiteY552" fmla="*/ 1860259 h 4344672"/>
              <a:gd name="connsiteX553" fmla="*/ 3807748 w 5644993"/>
              <a:gd name="connsiteY553" fmla="*/ 1766213 h 4344672"/>
              <a:gd name="connsiteX554" fmla="*/ 3807748 w 5644993"/>
              <a:gd name="connsiteY554" fmla="*/ 1797565 h 4344672"/>
              <a:gd name="connsiteX555" fmla="*/ 3797126 w 5644993"/>
              <a:gd name="connsiteY555" fmla="*/ 1797565 h 4344672"/>
              <a:gd name="connsiteX556" fmla="*/ 3807748 w 5644993"/>
              <a:gd name="connsiteY556" fmla="*/ 1766213 h 4344672"/>
              <a:gd name="connsiteX557" fmla="*/ 4503370 w 5644993"/>
              <a:gd name="connsiteY557" fmla="*/ 1745543 h 4344672"/>
              <a:gd name="connsiteX558" fmla="*/ 4511763 w 5644993"/>
              <a:gd name="connsiteY558" fmla="*/ 1749466 h 4344672"/>
              <a:gd name="connsiteX559" fmla="*/ 4505551 w 5644993"/>
              <a:gd name="connsiteY559" fmla="*/ 1748084 h 4344672"/>
              <a:gd name="connsiteX560" fmla="*/ 4784915 w 5644993"/>
              <a:gd name="connsiteY560" fmla="*/ 1745315 h 4344672"/>
              <a:gd name="connsiteX561" fmla="*/ 4800845 w 5644993"/>
              <a:gd name="connsiteY561" fmla="*/ 1745315 h 4344672"/>
              <a:gd name="connsiteX562" fmla="*/ 4816779 w 5644993"/>
              <a:gd name="connsiteY562" fmla="*/ 1797565 h 4344672"/>
              <a:gd name="connsiteX563" fmla="*/ 4768980 w 5644993"/>
              <a:gd name="connsiteY563" fmla="*/ 1797565 h 4344672"/>
              <a:gd name="connsiteX564" fmla="*/ 4800845 w 5644993"/>
              <a:gd name="connsiteY564" fmla="*/ 1766213 h 4344672"/>
              <a:gd name="connsiteX565" fmla="*/ 4666136 w 5644993"/>
              <a:gd name="connsiteY565" fmla="*/ 1740773 h 4344672"/>
              <a:gd name="connsiteX566" fmla="*/ 4680903 w 5644993"/>
              <a:gd name="connsiteY566" fmla="*/ 1740773 h 4344672"/>
              <a:gd name="connsiteX567" fmla="*/ 4677208 w 5644993"/>
              <a:gd name="connsiteY567" fmla="*/ 1748085 h 4344672"/>
              <a:gd name="connsiteX568" fmla="*/ 184021 w 5644993"/>
              <a:gd name="connsiteY568" fmla="*/ 1717140 h 4344672"/>
              <a:gd name="connsiteX569" fmla="*/ 192954 w 5644993"/>
              <a:gd name="connsiteY569" fmla="*/ 1742326 h 4344672"/>
              <a:gd name="connsiteX570" fmla="*/ 192954 w 5644993"/>
              <a:gd name="connsiteY570" fmla="*/ 1772183 h 4344672"/>
              <a:gd name="connsiteX571" fmla="*/ 223048 w 5644993"/>
              <a:gd name="connsiteY571" fmla="*/ 1742326 h 4344672"/>
              <a:gd name="connsiteX572" fmla="*/ 177907 w 5644993"/>
              <a:gd name="connsiteY572" fmla="*/ 1831890 h 4344672"/>
              <a:gd name="connsiteX573" fmla="*/ 177907 w 5644993"/>
              <a:gd name="connsiteY573" fmla="*/ 1772183 h 4344672"/>
              <a:gd name="connsiteX574" fmla="*/ 162860 w 5644993"/>
              <a:gd name="connsiteY574" fmla="*/ 1831890 h 4344672"/>
              <a:gd name="connsiteX575" fmla="*/ 162860 w 5644993"/>
              <a:gd name="connsiteY575" fmla="*/ 1861747 h 4344672"/>
              <a:gd name="connsiteX576" fmla="*/ 147812 w 5644993"/>
              <a:gd name="connsiteY576" fmla="*/ 1891604 h 4344672"/>
              <a:gd name="connsiteX577" fmla="*/ 147812 w 5644993"/>
              <a:gd name="connsiteY577" fmla="*/ 1831890 h 4344672"/>
              <a:gd name="connsiteX578" fmla="*/ 132765 w 5644993"/>
              <a:gd name="connsiteY578" fmla="*/ 1831890 h 4344672"/>
              <a:gd name="connsiteX579" fmla="*/ 162860 w 5644993"/>
              <a:gd name="connsiteY579" fmla="*/ 1742326 h 4344672"/>
              <a:gd name="connsiteX580" fmla="*/ 177907 w 5644993"/>
              <a:gd name="connsiteY580" fmla="*/ 1719933 h 4344672"/>
              <a:gd name="connsiteX581" fmla="*/ 184021 w 5644993"/>
              <a:gd name="connsiteY581" fmla="*/ 1717140 h 4344672"/>
              <a:gd name="connsiteX582" fmla="*/ 4429098 w 5644993"/>
              <a:gd name="connsiteY582" fmla="*/ 1713970 h 4344672"/>
              <a:gd name="connsiteX583" fmla="*/ 4429098 w 5644993"/>
              <a:gd name="connsiteY583" fmla="*/ 1745321 h 4344672"/>
              <a:gd name="connsiteX584" fmla="*/ 4413163 w 5644993"/>
              <a:gd name="connsiteY584" fmla="*/ 1745321 h 4344672"/>
              <a:gd name="connsiteX585" fmla="*/ 4328193 w 5644993"/>
              <a:gd name="connsiteY585" fmla="*/ 1713970 h 4344672"/>
              <a:gd name="connsiteX586" fmla="*/ 4344127 w 5644993"/>
              <a:gd name="connsiteY586" fmla="*/ 1713970 h 4344672"/>
              <a:gd name="connsiteX587" fmla="*/ 4344127 w 5644993"/>
              <a:gd name="connsiteY587" fmla="*/ 1724422 h 4344672"/>
              <a:gd name="connsiteX588" fmla="*/ 4328193 w 5644993"/>
              <a:gd name="connsiteY588" fmla="*/ 1724422 h 4344672"/>
              <a:gd name="connsiteX589" fmla="*/ 4533237 w 5644993"/>
              <a:gd name="connsiteY589" fmla="*/ 1711541 h 4344672"/>
              <a:gd name="connsiteX590" fmla="*/ 4548004 w 5644993"/>
              <a:gd name="connsiteY590" fmla="*/ 1711541 h 4344672"/>
              <a:gd name="connsiteX591" fmla="*/ 4548004 w 5644993"/>
              <a:gd name="connsiteY591" fmla="*/ 1740773 h 4344672"/>
              <a:gd name="connsiteX592" fmla="*/ 4533237 w 5644993"/>
              <a:gd name="connsiteY592" fmla="*/ 1711541 h 4344672"/>
              <a:gd name="connsiteX593" fmla="*/ 4453407 w 5644993"/>
              <a:gd name="connsiteY593" fmla="*/ 1690982 h 4344672"/>
              <a:gd name="connsiteX594" fmla="*/ 4474172 w 5644993"/>
              <a:gd name="connsiteY594" fmla="*/ 1711541 h 4344672"/>
              <a:gd name="connsiteX595" fmla="*/ 4503370 w 5644993"/>
              <a:gd name="connsiteY595" fmla="*/ 1745543 h 4344672"/>
              <a:gd name="connsiteX596" fmla="*/ 4496091 w 5644993"/>
              <a:gd name="connsiteY596" fmla="*/ 1742144 h 4344672"/>
              <a:gd name="connsiteX597" fmla="*/ 4474172 w 5644993"/>
              <a:gd name="connsiteY597" fmla="*/ 1740773 h 4344672"/>
              <a:gd name="connsiteX598" fmla="*/ 4444640 w 5644993"/>
              <a:gd name="connsiteY598" fmla="*/ 1711541 h 4344672"/>
              <a:gd name="connsiteX599" fmla="*/ 4453407 w 5644993"/>
              <a:gd name="connsiteY599" fmla="*/ 1690982 h 4344672"/>
              <a:gd name="connsiteX600" fmla="*/ 3808279 w 5644993"/>
              <a:gd name="connsiteY600" fmla="*/ 1687523 h 4344672"/>
              <a:gd name="connsiteX601" fmla="*/ 3819433 w 5644993"/>
              <a:gd name="connsiteY601" fmla="*/ 1690459 h 4344672"/>
              <a:gd name="connsiteX602" fmla="*/ 3841737 w 5644993"/>
              <a:gd name="connsiteY602" fmla="*/ 1713970 h 4344672"/>
              <a:gd name="connsiteX603" fmla="*/ 3871475 w 5644993"/>
              <a:gd name="connsiteY603" fmla="*/ 1713970 h 4344672"/>
              <a:gd name="connsiteX604" fmla="*/ 3811997 w 5644993"/>
              <a:gd name="connsiteY604" fmla="*/ 1713970 h 4344672"/>
              <a:gd name="connsiteX605" fmla="*/ 3797126 w 5644993"/>
              <a:gd name="connsiteY605" fmla="*/ 1713970 h 4344672"/>
              <a:gd name="connsiteX606" fmla="*/ 3808279 w 5644993"/>
              <a:gd name="connsiteY606" fmla="*/ 1687523 h 4344672"/>
              <a:gd name="connsiteX607" fmla="*/ 3765263 w 5644993"/>
              <a:gd name="connsiteY607" fmla="*/ 1682618 h 4344672"/>
              <a:gd name="connsiteX608" fmla="*/ 3797126 w 5644993"/>
              <a:gd name="connsiteY608" fmla="*/ 1713970 h 4344672"/>
              <a:gd name="connsiteX609" fmla="*/ 3765263 w 5644993"/>
              <a:gd name="connsiteY609" fmla="*/ 1713970 h 4344672"/>
              <a:gd name="connsiteX610" fmla="*/ 191185 w 5644993"/>
              <a:gd name="connsiteY610" fmla="*/ 1682618 h 4344672"/>
              <a:gd name="connsiteX611" fmla="*/ 207118 w 5644993"/>
              <a:gd name="connsiteY611" fmla="*/ 1682618 h 4344672"/>
              <a:gd name="connsiteX612" fmla="*/ 207118 w 5644993"/>
              <a:gd name="connsiteY612" fmla="*/ 1713970 h 4344672"/>
              <a:gd name="connsiteX613" fmla="*/ 191185 w 5644993"/>
              <a:gd name="connsiteY613" fmla="*/ 1682618 h 4344672"/>
              <a:gd name="connsiteX614" fmla="*/ 366434 w 5644993"/>
              <a:gd name="connsiteY614" fmla="*/ 1651275 h 4344672"/>
              <a:gd name="connsiteX615" fmla="*/ 366434 w 5644993"/>
              <a:gd name="connsiteY615" fmla="*/ 1682618 h 4344672"/>
              <a:gd name="connsiteX616" fmla="*/ 366434 w 5644993"/>
              <a:gd name="connsiteY616" fmla="*/ 1651275 h 4344672"/>
              <a:gd name="connsiteX617" fmla="*/ 340769 w 5644993"/>
              <a:gd name="connsiteY617" fmla="*/ 1649775 h 4344672"/>
              <a:gd name="connsiteX618" fmla="*/ 355816 w 5644993"/>
              <a:gd name="connsiteY618" fmla="*/ 1679630 h 4344672"/>
              <a:gd name="connsiteX619" fmla="*/ 325722 w 5644993"/>
              <a:gd name="connsiteY619" fmla="*/ 1709487 h 4344672"/>
              <a:gd name="connsiteX620" fmla="*/ 295629 w 5644993"/>
              <a:gd name="connsiteY620" fmla="*/ 1769195 h 4344672"/>
              <a:gd name="connsiteX621" fmla="*/ 265533 w 5644993"/>
              <a:gd name="connsiteY621" fmla="*/ 1739344 h 4344672"/>
              <a:gd name="connsiteX622" fmla="*/ 340769 w 5644993"/>
              <a:gd name="connsiteY622" fmla="*/ 1649775 h 4344672"/>
              <a:gd name="connsiteX623" fmla="*/ 3598819 w 5644993"/>
              <a:gd name="connsiteY623" fmla="*/ 1643430 h 4344672"/>
              <a:gd name="connsiteX624" fmla="*/ 3632498 w 5644993"/>
              <a:gd name="connsiteY624" fmla="*/ 1653065 h 4344672"/>
              <a:gd name="connsiteX625" fmla="*/ 3632498 w 5644993"/>
              <a:gd name="connsiteY625" fmla="*/ 1682303 h 4344672"/>
              <a:gd name="connsiteX626" fmla="*/ 3573433 w 5644993"/>
              <a:gd name="connsiteY626" fmla="*/ 1682303 h 4344672"/>
              <a:gd name="connsiteX627" fmla="*/ 3586815 w 5644993"/>
              <a:gd name="connsiteY627" fmla="*/ 1644844 h 4344672"/>
              <a:gd name="connsiteX628" fmla="*/ 3598819 w 5644993"/>
              <a:gd name="connsiteY628" fmla="*/ 1643430 h 4344672"/>
              <a:gd name="connsiteX629" fmla="*/ 4768980 w 5644993"/>
              <a:gd name="connsiteY629" fmla="*/ 1619924 h 4344672"/>
              <a:gd name="connsiteX630" fmla="*/ 4784915 w 5644993"/>
              <a:gd name="connsiteY630" fmla="*/ 1619924 h 4344672"/>
              <a:gd name="connsiteX631" fmla="*/ 4784915 w 5644993"/>
              <a:gd name="connsiteY631" fmla="*/ 1651275 h 4344672"/>
              <a:gd name="connsiteX632" fmla="*/ 4280399 w 5644993"/>
              <a:gd name="connsiteY632" fmla="*/ 1619924 h 4344672"/>
              <a:gd name="connsiteX633" fmla="*/ 4280399 w 5644993"/>
              <a:gd name="connsiteY633" fmla="*/ 1651275 h 4344672"/>
              <a:gd name="connsiteX634" fmla="*/ 4267122 w 5644993"/>
              <a:gd name="connsiteY634" fmla="*/ 1651275 h 4344672"/>
              <a:gd name="connsiteX635" fmla="*/ 4280399 w 5644993"/>
              <a:gd name="connsiteY635" fmla="*/ 1619924 h 4344672"/>
              <a:gd name="connsiteX636" fmla="*/ 4253845 w 5644993"/>
              <a:gd name="connsiteY636" fmla="*/ 1619924 h 4344672"/>
              <a:gd name="connsiteX637" fmla="*/ 4267122 w 5644993"/>
              <a:gd name="connsiteY637" fmla="*/ 1651275 h 4344672"/>
              <a:gd name="connsiteX638" fmla="*/ 4253845 w 5644993"/>
              <a:gd name="connsiteY638" fmla="*/ 1651275 h 4344672"/>
              <a:gd name="connsiteX639" fmla="*/ 4253845 w 5644993"/>
              <a:gd name="connsiteY639" fmla="*/ 1619924 h 4344672"/>
              <a:gd name="connsiteX640" fmla="*/ 4163565 w 5644993"/>
              <a:gd name="connsiteY640" fmla="*/ 1619924 h 4344672"/>
              <a:gd name="connsiteX641" fmla="*/ 4163565 w 5644993"/>
              <a:gd name="connsiteY641" fmla="*/ 1651275 h 4344672"/>
              <a:gd name="connsiteX642" fmla="*/ 4147630 w 5644993"/>
              <a:gd name="connsiteY642" fmla="*/ 1651275 h 4344672"/>
              <a:gd name="connsiteX643" fmla="*/ 3988311 w 5644993"/>
              <a:gd name="connsiteY643" fmla="*/ 1619924 h 4344672"/>
              <a:gd name="connsiteX644" fmla="*/ 4001589 w 5644993"/>
              <a:gd name="connsiteY644" fmla="*/ 1619924 h 4344672"/>
              <a:gd name="connsiteX645" fmla="*/ 4004244 w 5644993"/>
              <a:gd name="connsiteY645" fmla="*/ 1619924 h 4344672"/>
              <a:gd name="connsiteX646" fmla="*/ 3988311 w 5644993"/>
              <a:gd name="connsiteY646" fmla="*/ 1651275 h 4344672"/>
              <a:gd name="connsiteX647" fmla="*/ 4503447 w 5644993"/>
              <a:gd name="connsiteY647" fmla="*/ 1599025 h 4344672"/>
              <a:gd name="connsiteX648" fmla="*/ 4519381 w 5644993"/>
              <a:gd name="connsiteY648" fmla="*/ 1599025 h 4344672"/>
              <a:gd name="connsiteX649" fmla="*/ 4519381 w 5644993"/>
              <a:gd name="connsiteY649" fmla="*/ 1619924 h 4344672"/>
              <a:gd name="connsiteX650" fmla="*/ 4503447 w 5644993"/>
              <a:gd name="connsiteY650" fmla="*/ 1619924 h 4344672"/>
              <a:gd name="connsiteX651" fmla="*/ 4344127 w 5644993"/>
              <a:gd name="connsiteY651" fmla="*/ 1599025 h 4344672"/>
              <a:gd name="connsiteX652" fmla="*/ 4386613 w 5644993"/>
              <a:gd name="connsiteY652" fmla="*/ 1599025 h 4344672"/>
              <a:gd name="connsiteX653" fmla="*/ 4344127 w 5644993"/>
              <a:gd name="connsiteY653" fmla="*/ 1619924 h 4344672"/>
              <a:gd name="connsiteX654" fmla="*/ 3972381 w 5644993"/>
              <a:gd name="connsiteY654" fmla="*/ 1599025 h 4344672"/>
              <a:gd name="connsiteX655" fmla="*/ 3988314 w 5644993"/>
              <a:gd name="connsiteY655" fmla="*/ 1599025 h 4344672"/>
              <a:gd name="connsiteX656" fmla="*/ 3988314 w 5644993"/>
              <a:gd name="connsiteY656" fmla="*/ 1609478 h 4344672"/>
              <a:gd name="connsiteX657" fmla="*/ 3972381 w 5644993"/>
              <a:gd name="connsiteY657" fmla="*/ 1609478 h 4344672"/>
              <a:gd name="connsiteX658" fmla="*/ 3929894 w 5644993"/>
              <a:gd name="connsiteY658" fmla="*/ 1599025 h 4344672"/>
              <a:gd name="connsiteX659" fmla="*/ 3940517 w 5644993"/>
              <a:gd name="connsiteY659" fmla="*/ 1599025 h 4344672"/>
              <a:gd name="connsiteX660" fmla="*/ 3913961 w 5644993"/>
              <a:gd name="connsiteY660" fmla="*/ 1619924 h 4344672"/>
              <a:gd name="connsiteX661" fmla="*/ 3797126 w 5644993"/>
              <a:gd name="connsiteY661" fmla="*/ 1599025 h 4344672"/>
              <a:gd name="connsiteX662" fmla="*/ 3802439 w 5644993"/>
              <a:gd name="connsiteY662" fmla="*/ 1599025 h 4344672"/>
              <a:gd name="connsiteX663" fmla="*/ 3802439 w 5644993"/>
              <a:gd name="connsiteY663" fmla="*/ 1609478 h 4344672"/>
              <a:gd name="connsiteX664" fmla="*/ 3797126 w 5644993"/>
              <a:gd name="connsiteY664" fmla="*/ 1609478 h 4344672"/>
              <a:gd name="connsiteX665" fmla="*/ 3483798 w 5644993"/>
              <a:gd name="connsiteY665" fmla="*/ 1599025 h 4344672"/>
              <a:gd name="connsiteX666" fmla="*/ 3499729 w 5644993"/>
              <a:gd name="connsiteY666" fmla="*/ 1599025 h 4344672"/>
              <a:gd name="connsiteX667" fmla="*/ 3483798 w 5644993"/>
              <a:gd name="connsiteY667" fmla="*/ 1619924 h 4344672"/>
              <a:gd name="connsiteX668" fmla="*/ 3483798 w 5644993"/>
              <a:gd name="connsiteY668" fmla="*/ 1599025 h 4344672"/>
              <a:gd name="connsiteX669" fmla="*/ 4127549 w 5644993"/>
              <a:gd name="connsiteY669" fmla="*/ 1583791 h 4344672"/>
              <a:gd name="connsiteX670" fmla="*/ 4137009 w 5644993"/>
              <a:gd name="connsiteY670" fmla="*/ 1595543 h 4344672"/>
              <a:gd name="connsiteX671" fmla="*/ 4105145 w 5644993"/>
              <a:gd name="connsiteY671" fmla="*/ 1595543 h 4344672"/>
              <a:gd name="connsiteX672" fmla="*/ 4121076 w 5644993"/>
              <a:gd name="connsiteY672" fmla="*/ 1585098 h 4344672"/>
              <a:gd name="connsiteX673" fmla="*/ 4127549 w 5644993"/>
              <a:gd name="connsiteY673" fmla="*/ 1583791 h 4344672"/>
              <a:gd name="connsiteX674" fmla="*/ 4661604 w 5644993"/>
              <a:gd name="connsiteY674" fmla="*/ 1582782 h 4344672"/>
              <a:gd name="connsiteX675" fmla="*/ 4664095 w 5644993"/>
              <a:gd name="connsiteY675" fmla="*/ 1584005 h 4344672"/>
              <a:gd name="connsiteX676" fmla="*/ 4684011 w 5644993"/>
              <a:gd name="connsiteY676" fmla="*/ 1593805 h 4344672"/>
              <a:gd name="connsiteX677" fmla="*/ 4684011 w 5644993"/>
              <a:gd name="connsiteY677" fmla="*/ 1619930 h 4344672"/>
              <a:gd name="connsiteX678" fmla="*/ 4668079 w 5644993"/>
              <a:gd name="connsiteY678" fmla="*/ 1593805 h 4344672"/>
              <a:gd name="connsiteX679" fmla="*/ 4661604 w 5644993"/>
              <a:gd name="connsiteY679" fmla="*/ 1582782 h 4344672"/>
              <a:gd name="connsiteX680" fmla="*/ 3648427 w 5644993"/>
              <a:gd name="connsiteY680" fmla="*/ 1567680 h 4344672"/>
              <a:gd name="connsiteX681" fmla="*/ 3674983 w 5644993"/>
              <a:gd name="connsiteY681" fmla="*/ 1623406 h 4344672"/>
              <a:gd name="connsiteX682" fmla="*/ 3648427 w 5644993"/>
              <a:gd name="connsiteY682" fmla="*/ 1595543 h 4344672"/>
              <a:gd name="connsiteX683" fmla="*/ 3574079 w 5644993"/>
              <a:gd name="connsiteY683" fmla="*/ 1567680 h 4344672"/>
              <a:gd name="connsiteX684" fmla="*/ 3632498 w 5644993"/>
              <a:gd name="connsiteY684" fmla="*/ 1567680 h 4344672"/>
              <a:gd name="connsiteX685" fmla="*/ 3632498 w 5644993"/>
              <a:gd name="connsiteY685" fmla="*/ 1599032 h 4344672"/>
              <a:gd name="connsiteX686" fmla="*/ 107377 w 5644993"/>
              <a:gd name="connsiteY686" fmla="*/ 1554451 h 4344672"/>
              <a:gd name="connsiteX687" fmla="*/ 116835 w 5644993"/>
              <a:gd name="connsiteY687" fmla="*/ 1567674 h 4344672"/>
              <a:gd name="connsiteX688" fmla="*/ 84971 w 5644993"/>
              <a:gd name="connsiteY688" fmla="*/ 1567674 h 4344672"/>
              <a:gd name="connsiteX689" fmla="*/ 100905 w 5644993"/>
              <a:gd name="connsiteY689" fmla="*/ 1555919 h 4344672"/>
              <a:gd name="connsiteX690" fmla="*/ 107377 w 5644993"/>
              <a:gd name="connsiteY690" fmla="*/ 1554451 h 4344672"/>
              <a:gd name="connsiteX691" fmla="*/ 3499729 w 5644993"/>
              <a:gd name="connsiteY691" fmla="*/ 1536331 h 4344672"/>
              <a:gd name="connsiteX692" fmla="*/ 3558148 w 5644993"/>
              <a:gd name="connsiteY692" fmla="*/ 1567680 h 4344672"/>
              <a:gd name="connsiteX693" fmla="*/ 3499729 w 5644993"/>
              <a:gd name="connsiteY693" fmla="*/ 1567680 h 4344672"/>
              <a:gd name="connsiteX694" fmla="*/ 4419337 w 5644993"/>
              <a:gd name="connsiteY694" fmla="*/ 1525734 h 4344672"/>
              <a:gd name="connsiteX695" fmla="*/ 4474366 w 5644993"/>
              <a:gd name="connsiteY695" fmla="*/ 1536331 h 4344672"/>
              <a:gd name="connsiteX696" fmla="*/ 4423077 w 5644993"/>
              <a:gd name="connsiteY696" fmla="*/ 1527350 h 4344672"/>
              <a:gd name="connsiteX697" fmla="*/ 293858 w 5644993"/>
              <a:gd name="connsiteY697" fmla="*/ 1511949 h 4344672"/>
              <a:gd name="connsiteX698" fmla="*/ 308019 w 5644993"/>
              <a:gd name="connsiteY698" fmla="*/ 1539812 h 4344672"/>
              <a:gd name="connsiteX699" fmla="*/ 293858 w 5644993"/>
              <a:gd name="connsiteY699" fmla="*/ 1595543 h 4344672"/>
              <a:gd name="connsiteX700" fmla="*/ 237209 w 5644993"/>
              <a:gd name="connsiteY700" fmla="*/ 1651275 h 4344672"/>
              <a:gd name="connsiteX701" fmla="*/ 237209 w 5644993"/>
              <a:gd name="connsiteY701" fmla="*/ 1623406 h 4344672"/>
              <a:gd name="connsiteX702" fmla="*/ 251373 w 5644993"/>
              <a:gd name="connsiteY702" fmla="*/ 1539812 h 4344672"/>
              <a:gd name="connsiteX703" fmla="*/ 293858 w 5644993"/>
              <a:gd name="connsiteY703" fmla="*/ 1539812 h 4344672"/>
              <a:gd name="connsiteX704" fmla="*/ 293858 w 5644993"/>
              <a:gd name="connsiteY704" fmla="*/ 1511949 h 4344672"/>
              <a:gd name="connsiteX705" fmla="*/ 4315171 w 5644993"/>
              <a:gd name="connsiteY705" fmla="*/ 1489161 h 4344672"/>
              <a:gd name="connsiteX706" fmla="*/ 4377383 w 5644993"/>
              <a:gd name="connsiteY706" fmla="*/ 1507598 h 4344672"/>
              <a:gd name="connsiteX707" fmla="*/ 4419337 w 5644993"/>
              <a:gd name="connsiteY707" fmla="*/ 1525734 h 4344672"/>
              <a:gd name="connsiteX708" fmla="*/ 4399763 w 5644993"/>
              <a:gd name="connsiteY708" fmla="*/ 1521965 h 4344672"/>
              <a:gd name="connsiteX709" fmla="*/ 4325159 w 5644993"/>
              <a:gd name="connsiteY709" fmla="*/ 1507598 h 4344672"/>
              <a:gd name="connsiteX710" fmla="*/ 4313969 w 5644993"/>
              <a:gd name="connsiteY710" fmla="*/ 1486944 h 4344672"/>
              <a:gd name="connsiteX711" fmla="*/ 4315171 w 5644993"/>
              <a:gd name="connsiteY711" fmla="*/ 1489161 h 4344672"/>
              <a:gd name="connsiteX712" fmla="*/ 4311799 w 5644993"/>
              <a:gd name="connsiteY712" fmla="*/ 1488162 h 4344672"/>
              <a:gd name="connsiteX713" fmla="*/ 4280399 w 5644993"/>
              <a:gd name="connsiteY713" fmla="*/ 1478861 h 4344672"/>
              <a:gd name="connsiteX714" fmla="*/ 4311799 w 5644993"/>
              <a:gd name="connsiteY714" fmla="*/ 1488162 h 4344672"/>
              <a:gd name="connsiteX715" fmla="*/ 4302779 w 5644993"/>
              <a:gd name="connsiteY715" fmla="*/ 1493229 h 4344672"/>
              <a:gd name="connsiteX716" fmla="*/ 4280399 w 5644993"/>
              <a:gd name="connsiteY716" fmla="*/ 1478861 h 4344672"/>
              <a:gd name="connsiteX717" fmla="*/ 4544275 w 5644993"/>
              <a:gd name="connsiteY717" fmla="*/ 1460620 h 4344672"/>
              <a:gd name="connsiteX718" fmla="*/ 4550833 w 5644993"/>
              <a:gd name="connsiteY718" fmla="*/ 1460898 h 4344672"/>
              <a:gd name="connsiteX719" fmla="*/ 4578809 w 5644993"/>
              <a:gd name="connsiteY719" fmla="*/ 1478861 h 4344672"/>
              <a:gd name="connsiteX720" fmla="*/ 4593729 w 5644993"/>
              <a:gd name="connsiteY720" fmla="*/ 1507598 h 4344672"/>
              <a:gd name="connsiteX721" fmla="*/ 4563889 w 5644993"/>
              <a:gd name="connsiteY721" fmla="*/ 1565068 h 4344672"/>
              <a:gd name="connsiteX722" fmla="*/ 4578809 w 5644993"/>
              <a:gd name="connsiteY722" fmla="*/ 1565068 h 4344672"/>
              <a:gd name="connsiteX723" fmla="*/ 4474366 w 5644993"/>
              <a:gd name="connsiteY723" fmla="*/ 1536331 h 4344672"/>
              <a:gd name="connsiteX724" fmla="*/ 4548970 w 5644993"/>
              <a:gd name="connsiteY724" fmla="*/ 1507598 h 4344672"/>
              <a:gd name="connsiteX725" fmla="*/ 4534047 w 5644993"/>
              <a:gd name="connsiteY725" fmla="*/ 1507598 h 4344672"/>
              <a:gd name="connsiteX726" fmla="*/ 4544275 w 5644993"/>
              <a:gd name="connsiteY726" fmla="*/ 1460620 h 4344672"/>
              <a:gd name="connsiteX727" fmla="*/ 3664361 w 5644993"/>
              <a:gd name="connsiteY727" fmla="*/ 1452736 h 4344672"/>
              <a:gd name="connsiteX728" fmla="*/ 3664361 w 5644993"/>
              <a:gd name="connsiteY728" fmla="*/ 1484087 h 4344672"/>
              <a:gd name="connsiteX729" fmla="*/ 3648427 w 5644993"/>
              <a:gd name="connsiteY729" fmla="*/ 1484087 h 4344672"/>
              <a:gd name="connsiteX730" fmla="*/ 148700 w 5644993"/>
              <a:gd name="connsiteY730" fmla="*/ 1442944 h 4344672"/>
              <a:gd name="connsiteX731" fmla="*/ 159320 w 5644993"/>
              <a:gd name="connsiteY731" fmla="*/ 1450130 h 4344672"/>
              <a:gd name="connsiteX732" fmla="*/ 159320 w 5644993"/>
              <a:gd name="connsiteY732" fmla="*/ 1507598 h 4344672"/>
              <a:gd name="connsiteX733" fmla="*/ 145160 w 5644993"/>
              <a:gd name="connsiteY733" fmla="*/ 1536337 h 4344672"/>
              <a:gd name="connsiteX734" fmla="*/ 116835 w 5644993"/>
              <a:gd name="connsiteY734" fmla="*/ 1507598 h 4344672"/>
              <a:gd name="connsiteX735" fmla="*/ 148700 w 5644993"/>
              <a:gd name="connsiteY735" fmla="*/ 1442944 h 4344672"/>
              <a:gd name="connsiteX736" fmla="*/ 197654 w 5644993"/>
              <a:gd name="connsiteY736" fmla="*/ 1441853 h 4344672"/>
              <a:gd name="connsiteX737" fmla="*/ 207115 w 5644993"/>
              <a:gd name="connsiteY737" fmla="*/ 1449255 h 4344672"/>
              <a:gd name="connsiteX738" fmla="*/ 175250 w 5644993"/>
              <a:gd name="connsiteY738" fmla="*/ 1477117 h 4344672"/>
              <a:gd name="connsiteX739" fmla="*/ 197654 w 5644993"/>
              <a:gd name="connsiteY739" fmla="*/ 1441853 h 4344672"/>
              <a:gd name="connsiteX740" fmla="*/ 486457 w 5644993"/>
              <a:gd name="connsiteY740" fmla="*/ 1433929 h 4344672"/>
              <a:gd name="connsiteX741" fmla="*/ 470878 w 5644993"/>
              <a:gd name="connsiteY741" fmla="*/ 1449255 h 4344672"/>
              <a:gd name="connsiteX742" fmla="*/ 456718 w 5644993"/>
              <a:gd name="connsiteY742" fmla="*/ 1504986 h 4344672"/>
              <a:gd name="connsiteX743" fmla="*/ 456718 w 5644993"/>
              <a:gd name="connsiteY743" fmla="*/ 1477117 h 4344672"/>
              <a:gd name="connsiteX744" fmla="*/ 456718 w 5644993"/>
              <a:gd name="connsiteY744" fmla="*/ 1449255 h 4344672"/>
              <a:gd name="connsiteX745" fmla="*/ 477960 w 5644993"/>
              <a:gd name="connsiteY745" fmla="*/ 1435323 h 4344672"/>
              <a:gd name="connsiteX746" fmla="*/ 287438 w 5644993"/>
              <a:gd name="connsiteY746" fmla="*/ 1432602 h 4344672"/>
              <a:gd name="connsiteX747" fmla="*/ 353161 w 5644993"/>
              <a:gd name="connsiteY747" fmla="*/ 1449255 h 4344672"/>
              <a:gd name="connsiteX748" fmla="*/ 426182 w 5644993"/>
              <a:gd name="connsiteY748" fmla="*/ 1449255 h 4344672"/>
              <a:gd name="connsiteX749" fmla="*/ 411579 w 5644993"/>
              <a:gd name="connsiteY749" fmla="*/ 1478861 h 4344672"/>
              <a:gd name="connsiteX750" fmla="*/ 411579 w 5644993"/>
              <a:gd name="connsiteY750" fmla="*/ 1508467 h 4344672"/>
              <a:gd name="connsiteX751" fmla="*/ 338556 w 5644993"/>
              <a:gd name="connsiteY751" fmla="*/ 1538074 h 4344672"/>
              <a:gd name="connsiteX752" fmla="*/ 309346 w 5644993"/>
              <a:gd name="connsiteY752" fmla="*/ 1538074 h 4344672"/>
              <a:gd name="connsiteX753" fmla="*/ 309346 w 5644993"/>
              <a:gd name="connsiteY753" fmla="*/ 1530669 h 4344672"/>
              <a:gd name="connsiteX754" fmla="*/ 309346 w 5644993"/>
              <a:gd name="connsiteY754" fmla="*/ 1508467 h 4344672"/>
              <a:gd name="connsiteX755" fmla="*/ 309346 w 5644993"/>
              <a:gd name="connsiteY755" fmla="*/ 1478861 h 4344672"/>
              <a:gd name="connsiteX756" fmla="*/ 265533 w 5644993"/>
              <a:gd name="connsiteY756" fmla="*/ 1449255 h 4344672"/>
              <a:gd name="connsiteX757" fmla="*/ 287438 w 5644993"/>
              <a:gd name="connsiteY757" fmla="*/ 1432602 h 4344672"/>
              <a:gd name="connsiteX758" fmla="*/ 4121079 w 5644993"/>
              <a:gd name="connsiteY758" fmla="*/ 1421391 h 4344672"/>
              <a:gd name="connsiteX759" fmla="*/ 4137012 w 5644993"/>
              <a:gd name="connsiteY759" fmla="*/ 1452742 h 4344672"/>
              <a:gd name="connsiteX760" fmla="*/ 4121079 w 5644993"/>
              <a:gd name="connsiteY760" fmla="*/ 1452742 h 4344672"/>
              <a:gd name="connsiteX761" fmla="*/ 499202 w 5644993"/>
              <a:gd name="connsiteY761" fmla="*/ 1421391 h 4344672"/>
              <a:gd name="connsiteX762" fmla="*/ 488581 w 5644993"/>
              <a:gd name="connsiteY762" fmla="*/ 1433581 h 4344672"/>
              <a:gd name="connsiteX763" fmla="*/ 486457 w 5644993"/>
              <a:gd name="connsiteY763" fmla="*/ 1433929 h 4344672"/>
              <a:gd name="connsiteX764" fmla="*/ 495662 w 5644993"/>
              <a:gd name="connsiteY764" fmla="*/ 1424875 h 4344672"/>
              <a:gd name="connsiteX765" fmla="*/ 499202 w 5644993"/>
              <a:gd name="connsiteY765" fmla="*/ 1421391 h 4344672"/>
              <a:gd name="connsiteX766" fmla="*/ 3293334 w 5644993"/>
              <a:gd name="connsiteY766" fmla="*/ 1414144 h 4344672"/>
              <a:gd name="connsiteX767" fmla="*/ 3284855 w 5644993"/>
              <a:gd name="connsiteY767" fmla="*/ 1424251 h 4344672"/>
              <a:gd name="connsiteX768" fmla="*/ 3284834 w 5644993"/>
              <a:gd name="connsiteY768" fmla="*/ 1424322 h 4344672"/>
              <a:gd name="connsiteX769" fmla="*/ 3286423 w 5644993"/>
              <a:gd name="connsiteY769" fmla="*/ 1423557 h 4344672"/>
              <a:gd name="connsiteX770" fmla="*/ 3298419 w 5644993"/>
              <a:gd name="connsiteY770" fmla="*/ 1414531 h 4344672"/>
              <a:gd name="connsiteX771" fmla="*/ 4046729 w 5644993"/>
              <a:gd name="connsiteY771" fmla="*/ 1390041 h 4344672"/>
              <a:gd name="connsiteX772" fmla="*/ 4062663 w 5644993"/>
              <a:gd name="connsiteY772" fmla="*/ 1390041 h 4344672"/>
              <a:gd name="connsiteX773" fmla="*/ 4062663 w 5644993"/>
              <a:gd name="connsiteY773" fmla="*/ 1400494 h 4344672"/>
              <a:gd name="connsiteX774" fmla="*/ 4046729 w 5644993"/>
              <a:gd name="connsiteY774" fmla="*/ 1400494 h 4344672"/>
              <a:gd name="connsiteX775" fmla="*/ 3987251 w 5644993"/>
              <a:gd name="connsiteY775" fmla="*/ 1390041 h 4344672"/>
              <a:gd name="connsiteX776" fmla="*/ 4009553 w 5644993"/>
              <a:gd name="connsiteY776" fmla="*/ 1390041 h 4344672"/>
              <a:gd name="connsiteX777" fmla="*/ 4030796 w 5644993"/>
              <a:gd name="connsiteY777" fmla="*/ 1390041 h 4344672"/>
              <a:gd name="connsiteX778" fmla="*/ 4031860 w 5644993"/>
              <a:gd name="connsiteY778" fmla="*/ 1390041 h 4344672"/>
              <a:gd name="connsiteX779" fmla="*/ 4046729 w 5644993"/>
              <a:gd name="connsiteY779" fmla="*/ 1390041 h 4344672"/>
              <a:gd name="connsiteX780" fmla="*/ 4030796 w 5644993"/>
              <a:gd name="connsiteY780" fmla="*/ 1396762 h 4344672"/>
              <a:gd name="connsiteX781" fmla="*/ 3972381 w 5644993"/>
              <a:gd name="connsiteY781" fmla="*/ 1421391 h 4344672"/>
              <a:gd name="connsiteX782" fmla="*/ 3325272 w 5644993"/>
              <a:gd name="connsiteY782" fmla="*/ 1385668 h 4344672"/>
              <a:gd name="connsiteX783" fmla="*/ 3336783 w 5644993"/>
              <a:gd name="connsiteY783" fmla="*/ 1385668 h 4344672"/>
              <a:gd name="connsiteX784" fmla="*/ 3333375 w 5644993"/>
              <a:gd name="connsiteY784" fmla="*/ 1388232 h 4344672"/>
              <a:gd name="connsiteX785" fmla="*/ 3937778 w 5644993"/>
              <a:gd name="connsiteY785" fmla="*/ 1376818 h 4344672"/>
              <a:gd name="connsiteX786" fmla="*/ 3943172 w 5644993"/>
              <a:gd name="connsiteY786" fmla="*/ 1378291 h 4344672"/>
              <a:gd name="connsiteX787" fmla="*/ 3956450 w 5644993"/>
              <a:gd name="connsiteY787" fmla="*/ 1390048 h 4344672"/>
              <a:gd name="connsiteX788" fmla="*/ 3929894 w 5644993"/>
              <a:gd name="connsiteY788" fmla="*/ 1390048 h 4344672"/>
              <a:gd name="connsiteX789" fmla="*/ 3937778 w 5644993"/>
              <a:gd name="connsiteY789" fmla="*/ 1376818 h 4344672"/>
              <a:gd name="connsiteX790" fmla="*/ 3812852 w 5644993"/>
              <a:gd name="connsiteY790" fmla="*/ 1362179 h 4344672"/>
              <a:gd name="connsiteX791" fmla="*/ 3913961 w 5644993"/>
              <a:gd name="connsiteY791" fmla="*/ 1393522 h 4344672"/>
              <a:gd name="connsiteX792" fmla="*/ 3899255 w 5644993"/>
              <a:gd name="connsiteY792" fmla="*/ 1421391 h 4344672"/>
              <a:gd name="connsiteX793" fmla="*/ 3884550 w 5644993"/>
              <a:gd name="connsiteY793" fmla="*/ 1393522 h 4344672"/>
              <a:gd name="connsiteX794" fmla="*/ 3722777 w 5644993"/>
              <a:gd name="connsiteY794" fmla="*/ 1393522 h 4344672"/>
              <a:gd name="connsiteX795" fmla="*/ 3812852 w 5644993"/>
              <a:gd name="connsiteY795" fmla="*/ 1362179 h 4344672"/>
              <a:gd name="connsiteX796" fmla="*/ 3409365 w 5644993"/>
              <a:gd name="connsiteY796" fmla="*/ 1360698 h 4344672"/>
              <a:gd name="connsiteX797" fmla="*/ 3408788 w 5644993"/>
              <a:gd name="connsiteY797" fmla="*/ 1374297 h 4344672"/>
              <a:gd name="connsiteX798" fmla="*/ 3419469 w 5644993"/>
              <a:gd name="connsiteY798" fmla="*/ 1367484 h 4344672"/>
              <a:gd name="connsiteX799" fmla="*/ 3430569 w 5644993"/>
              <a:gd name="connsiteY799" fmla="*/ 1360698 h 4344672"/>
              <a:gd name="connsiteX800" fmla="*/ 3322405 w 5644993"/>
              <a:gd name="connsiteY800" fmla="*/ 1360698 h 4344672"/>
              <a:gd name="connsiteX801" fmla="*/ 3325333 w 5644993"/>
              <a:gd name="connsiteY801" fmla="*/ 1394282 h 4344672"/>
              <a:gd name="connsiteX802" fmla="*/ 3333375 w 5644993"/>
              <a:gd name="connsiteY802" fmla="*/ 1388232 h 4344672"/>
              <a:gd name="connsiteX803" fmla="*/ 3361602 w 5644993"/>
              <a:gd name="connsiteY803" fmla="*/ 1397168 h 4344672"/>
              <a:gd name="connsiteX804" fmla="*/ 3390384 w 5644993"/>
              <a:gd name="connsiteY804" fmla="*/ 1386037 h 4344672"/>
              <a:gd name="connsiteX805" fmla="*/ 3406566 w 5644993"/>
              <a:gd name="connsiteY805" fmla="*/ 1375714 h 4344672"/>
              <a:gd name="connsiteX806" fmla="*/ 3409111 w 5644993"/>
              <a:gd name="connsiteY806" fmla="*/ 1360698 h 4344672"/>
              <a:gd name="connsiteX807" fmla="*/ 4280399 w 5644993"/>
              <a:gd name="connsiteY807" fmla="*/ 1358696 h 4344672"/>
              <a:gd name="connsiteX808" fmla="*/ 4344127 w 5644993"/>
              <a:gd name="connsiteY808" fmla="*/ 1358696 h 4344672"/>
              <a:gd name="connsiteX809" fmla="*/ 4296329 w 5644993"/>
              <a:gd name="connsiteY809" fmla="*/ 1390041 h 4344672"/>
              <a:gd name="connsiteX810" fmla="*/ 4280399 w 5644993"/>
              <a:gd name="connsiteY810" fmla="*/ 1358696 h 4344672"/>
              <a:gd name="connsiteX811" fmla="*/ 3590012 w 5644993"/>
              <a:gd name="connsiteY811" fmla="*/ 1358696 h 4344672"/>
              <a:gd name="connsiteX812" fmla="*/ 3706847 w 5644993"/>
              <a:gd name="connsiteY812" fmla="*/ 1358696 h 4344672"/>
              <a:gd name="connsiteX813" fmla="*/ 3590012 w 5644993"/>
              <a:gd name="connsiteY813" fmla="*/ 1358696 h 4344672"/>
              <a:gd name="connsiteX814" fmla="*/ 4490918 w 5644993"/>
              <a:gd name="connsiteY814" fmla="*/ 1344387 h 4344672"/>
              <a:gd name="connsiteX815" fmla="*/ 4561867 w 5644993"/>
              <a:gd name="connsiteY815" fmla="*/ 1364962 h 4344672"/>
              <a:gd name="connsiteX816" fmla="*/ 4460961 w 5644993"/>
              <a:gd name="connsiteY816" fmla="*/ 1364962 h 4344672"/>
              <a:gd name="connsiteX817" fmla="*/ 4490918 w 5644993"/>
              <a:gd name="connsiteY817" fmla="*/ 1344387 h 4344672"/>
              <a:gd name="connsiteX818" fmla="*/ 3558148 w 5644993"/>
              <a:gd name="connsiteY818" fmla="*/ 1332571 h 4344672"/>
              <a:gd name="connsiteX819" fmla="*/ 3572489 w 5644993"/>
              <a:gd name="connsiteY819" fmla="*/ 1332571 h 4344672"/>
              <a:gd name="connsiteX820" fmla="*/ 3572092 w 5644993"/>
              <a:gd name="connsiteY820" fmla="*/ 1339101 h 4344672"/>
              <a:gd name="connsiteX821" fmla="*/ 3558148 w 5644993"/>
              <a:gd name="connsiteY821" fmla="*/ 1332571 h 4344672"/>
              <a:gd name="connsiteX822" fmla="*/ 3572633 w 5644993"/>
              <a:gd name="connsiteY822" fmla="*/ 1330196 h 4344672"/>
              <a:gd name="connsiteX823" fmla="*/ 3574083 w 5644993"/>
              <a:gd name="connsiteY823" fmla="*/ 1332571 h 4344672"/>
              <a:gd name="connsiteX824" fmla="*/ 3572489 w 5644993"/>
              <a:gd name="connsiteY824" fmla="*/ 1332571 h 4344672"/>
              <a:gd name="connsiteX825" fmla="*/ 4312263 w 5644993"/>
              <a:gd name="connsiteY825" fmla="*/ 1306446 h 4344672"/>
              <a:gd name="connsiteX826" fmla="*/ 4344127 w 5644993"/>
              <a:gd name="connsiteY826" fmla="*/ 1306446 h 4344672"/>
              <a:gd name="connsiteX827" fmla="*/ 4344127 w 5644993"/>
              <a:gd name="connsiteY827" fmla="*/ 1337798 h 4344672"/>
              <a:gd name="connsiteX828" fmla="*/ 4312263 w 5644993"/>
              <a:gd name="connsiteY828" fmla="*/ 1337798 h 4344672"/>
              <a:gd name="connsiteX829" fmla="*/ 3929894 w 5644993"/>
              <a:gd name="connsiteY829" fmla="*/ 1306446 h 4344672"/>
              <a:gd name="connsiteX830" fmla="*/ 3940517 w 5644993"/>
              <a:gd name="connsiteY830" fmla="*/ 1306446 h 4344672"/>
              <a:gd name="connsiteX831" fmla="*/ 3929894 w 5644993"/>
              <a:gd name="connsiteY831" fmla="*/ 1337798 h 4344672"/>
              <a:gd name="connsiteX832" fmla="*/ 3600633 w 5644993"/>
              <a:gd name="connsiteY832" fmla="*/ 1306446 h 4344672"/>
              <a:gd name="connsiteX833" fmla="*/ 3632498 w 5644993"/>
              <a:gd name="connsiteY833" fmla="*/ 1306446 h 4344672"/>
              <a:gd name="connsiteX834" fmla="*/ 3600633 w 5644993"/>
              <a:gd name="connsiteY834" fmla="*/ 1337798 h 4344672"/>
              <a:gd name="connsiteX835" fmla="*/ 3558148 w 5644993"/>
              <a:gd name="connsiteY835" fmla="*/ 1306446 h 4344672"/>
              <a:gd name="connsiteX836" fmla="*/ 3574079 w 5644993"/>
              <a:gd name="connsiteY836" fmla="*/ 1306446 h 4344672"/>
              <a:gd name="connsiteX837" fmla="*/ 3574083 w 5644993"/>
              <a:gd name="connsiteY837" fmla="*/ 1306446 h 4344672"/>
              <a:gd name="connsiteX838" fmla="*/ 3572633 w 5644993"/>
              <a:gd name="connsiteY838" fmla="*/ 1330196 h 4344672"/>
              <a:gd name="connsiteX839" fmla="*/ 2853826 w 5644993"/>
              <a:gd name="connsiteY839" fmla="*/ 1295076 h 4344672"/>
              <a:gd name="connsiteX840" fmla="*/ 2834500 w 5644993"/>
              <a:gd name="connsiteY840" fmla="*/ 1304999 h 4344672"/>
              <a:gd name="connsiteX841" fmla="*/ 2864654 w 5644993"/>
              <a:gd name="connsiteY841" fmla="*/ 1302221 h 4344672"/>
              <a:gd name="connsiteX842" fmla="*/ 2859117 w 5644993"/>
              <a:gd name="connsiteY842" fmla="*/ 1298568 h 4344672"/>
              <a:gd name="connsiteX843" fmla="*/ 3706847 w 5644993"/>
              <a:gd name="connsiteY843" fmla="*/ 1275103 h 4344672"/>
              <a:gd name="connsiteX844" fmla="*/ 3722781 w 5644993"/>
              <a:gd name="connsiteY844" fmla="*/ 1275103 h 4344672"/>
              <a:gd name="connsiteX845" fmla="*/ 3706847 w 5644993"/>
              <a:gd name="connsiteY845" fmla="*/ 1306453 h 4344672"/>
              <a:gd name="connsiteX846" fmla="*/ 3690916 w 5644993"/>
              <a:gd name="connsiteY846" fmla="*/ 1275103 h 4344672"/>
              <a:gd name="connsiteX847" fmla="*/ 3664361 w 5644993"/>
              <a:gd name="connsiteY847" fmla="*/ 1306446 h 4344672"/>
              <a:gd name="connsiteX848" fmla="*/ 3690916 w 5644993"/>
              <a:gd name="connsiteY848" fmla="*/ 1275103 h 4344672"/>
              <a:gd name="connsiteX849" fmla="*/ 2953251 w 5644993"/>
              <a:gd name="connsiteY849" fmla="*/ 1244022 h 4344672"/>
              <a:gd name="connsiteX850" fmla="*/ 2912467 w 5644993"/>
              <a:gd name="connsiteY850" fmla="*/ 1264964 h 4344672"/>
              <a:gd name="connsiteX851" fmla="*/ 2913797 w 5644993"/>
              <a:gd name="connsiteY851" fmla="*/ 1272987 h 4344672"/>
              <a:gd name="connsiteX852" fmla="*/ 2953251 w 5644993"/>
              <a:gd name="connsiteY852" fmla="*/ 1272990 h 4344672"/>
              <a:gd name="connsiteX853" fmla="*/ 2953251 w 5644993"/>
              <a:gd name="connsiteY853" fmla="*/ 1269334 h 4344672"/>
              <a:gd name="connsiteX854" fmla="*/ 3670590 w 5644993"/>
              <a:gd name="connsiteY854" fmla="*/ 1125854 h 4344672"/>
              <a:gd name="connsiteX855" fmla="*/ 3463400 w 5644993"/>
              <a:gd name="connsiteY855" fmla="*/ 1212460 h 4344672"/>
              <a:gd name="connsiteX856" fmla="*/ 3670590 w 5644993"/>
              <a:gd name="connsiteY856" fmla="*/ 1125854 h 4344672"/>
              <a:gd name="connsiteX857" fmla="*/ 3761645 w 5644993"/>
              <a:gd name="connsiteY857" fmla="*/ 1078146 h 4344672"/>
              <a:gd name="connsiteX858" fmla="*/ 3765787 w 5644993"/>
              <a:gd name="connsiteY858" fmla="*/ 1078146 h 4344672"/>
              <a:gd name="connsiteX859" fmla="*/ 3765787 w 5644993"/>
              <a:gd name="connsiteY859" fmla="*/ 1085962 h 4344672"/>
              <a:gd name="connsiteX860" fmla="*/ 3761645 w 5644993"/>
              <a:gd name="connsiteY860" fmla="*/ 1085962 h 4344672"/>
              <a:gd name="connsiteX861" fmla="*/ 3520835 w 5644993"/>
              <a:gd name="connsiteY861" fmla="*/ 1078146 h 4344672"/>
              <a:gd name="connsiteX862" fmla="*/ 3579486 w 5644993"/>
              <a:gd name="connsiteY862" fmla="*/ 1078146 h 4344672"/>
              <a:gd name="connsiteX863" fmla="*/ 3509106 w 5644993"/>
              <a:gd name="connsiteY863" fmla="*/ 1125022 h 4344672"/>
              <a:gd name="connsiteX864" fmla="*/ 3520835 w 5644993"/>
              <a:gd name="connsiteY864" fmla="*/ 1078146 h 4344672"/>
              <a:gd name="connsiteX865" fmla="*/ 3890958 w 5644993"/>
              <a:gd name="connsiteY865" fmla="*/ 1070739 h 4344672"/>
              <a:gd name="connsiteX866" fmla="*/ 3889536 w 5644993"/>
              <a:gd name="connsiteY866" fmla="*/ 1072516 h 4344672"/>
              <a:gd name="connsiteX867" fmla="*/ 3877565 w 5644993"/>
              <a:gd name="connsiteY867" fmla="*/ 1078146 h 4344672"/>
              <a:gd name="connsiteX868" fmla="*/ 3749224 w 5644993"/>
              <a:gd name="connsiteY868" fmla="*/ 1062521 h 4344672"/>
              <a:gd name="connsiteX869" fmla="*/ 3761645 w 5644993"/>
              <a:gd name="connsiteY869" fmla="*/ 1078146 h 4344672"/>
              <a:gd name="connsiteX870" fmla="*/ 3740944 w 5644993"/>
              <a:gd name="connsiteY870" fmla="*/ 1078146 h 4344672"/>
              <a:gd name="connsiteX871" fmla="*/ 3020471 w 5644993"/>
              <a:gd name="connsiteY871" fmla="*/ 1058303 h 4344672"/>
              <a:gd name="connsiteX872" fmla="*/ 3025996 w 5644993"/>
              <a:gd name="connsiteY872" fmla="*/ 1060902 h 4344672"/>
              <a:gd name="connsiteX873" fmla="*/ 3014485 w 5644993"/>
              <a:gd name="connsiteY873" fmla="*/ 1060902 h 4344672"/>
              <a:gd name="connsiteX874" fmla="*/ 3927328 w 5644993"/>
              <a:gd name="connsiteY874" fmla="*/ 1032287 h 4344672"/>
              <a:gd name="connsiteX875" fmla="*/ 3935524 w 5644993"/>
              <a:gd name="connsiteY875" fmla="*/ 1036478 h 4344672"/>
              <a:gd name="connsiteX876" fmla="*/ 3915238 w 5644993"/>
              <a:gd name="connsiteY876" fmla="*/ 1057309 h 4344672"/>
              <a:gd name="connsiteX877" fmla="*/ 3890958 w 5644993"/>
              <a:gd name="connsiteY877" fmla="*/ 1070739 h 4344672"/>
              <a:gd name="connsiteX878" fmla="*/ 3899978 w 5644993"/>
              <a:gd name="connsiteY878" fmla="*/ 1059469 h 4344672"/>
              <a:gd name="connsiteX879" fmla="*/ 3919947 w 5644993"/>
              <a:gd name="connsiteY879" fmla="*/ 1034200 h 4344672"/>
              <a:gd name="connsiteX880" fmla="*/ 3927328 w 5644993"/>
              <a:gd name="connsiteY880" fmla="*/ 1032287 h 4344672"/>
              <a:gd name="connsiteX881" fmla="*/ 3877565 w 5644993"/>
              <a:gd name="connsiteY881" fmla="*/ 1015645 h 4344672"/>
              <a:gd name="connsiteX882" fmla="*/ 3761645 w 5644993"/>
              <a:gd name="connsiteY882" fmla="*/ 1078146 h 4344672"/>
              <a:gd name="connsiteX883" fmla="*/ 3774064 w 5644993"/>
              <a:gd name="connsiteY883" fmla="*/ 1062521 h 4344672"/>
              <a:gd name="connsiteX884" fmla="*/ 3947946 w 5644993"/>
              <a:gd name="connsiteY884" fmla="*/ 929703 h 4344672"/>
              <a:gd name="connsiteX885" fmla="*/ 3968644 w 5644993"/>
              <a:gd name="connsiteY885" fmla="*/ 929703 h 4344672"/>
              <a:gd name="connsiteX886" fmla="*/ 3877565 w 5644993"/>
              <a:gd name="connsiteY886" fmla="*/ 976580 h 4344672"/>
              <a:gd name="connsiteX887" fmla="*/ 3268986 w 5644993"/>
              <a:gd name="connsiteY887" fmla="*/ 820326 h 4344672"/>
              <a:gd name="connsiteX888" fmla="*/ 3277266 w 5644993"/>
              <a:gd name="connsiteY888" fmla="*/ 843762 h 4344672"/>
              <a:gd name="connsiteX889" fmla="*/ 3219307 w 5644993"/>
              <a:gd name="connsiteY889" fmla="*/ 867202 h 4344672"/>
              <a:gd name="connsiteX890" fmla="*/ 3975975 w 5644993"/>
              <a:gd name="connsiteY890" fmla="*/ 813893 h 4344672"/>
              <a:gd name="connsiteX891" fmla="*/ 3975619 w 5644993"/>
              <a:gd name="connsiteY891" fmla="*/ 814618 h 4344672"/>
              <a:gd name="connsiteX892" fmla="*/ 3975203 w 5644993"/>
              <a:gd name="connsiteY892" fmla="*/ 814293 h 4344672"/>
              <a:gd name="connsiteX893" fmla="*/ 4142523 w 5644993"/>
              <a:gd name="connsiteY893" fmla="*/ 714482 h 4344672"/>
              <a:gd name="connsiteX894" fmla="*/ 4084970 w 5644993"/>
              <a:gd name="connsiteY894" fmla="*/ 757785 h 4344672"/>
              <a:gd name="connsiteX895" fmla="*/ 4027305 w 5644993"/>
              <a:gd name="connsiteY895" fmla="*/ 787471 h 4344672"/>
              <a:gd name="connsiteX896" fmla="*/ 3975975 w 5644993"/>
              <a:gd name="connsiteY896" fmla="*/ 813893 h 4344672"/>
              <a:gd name="connsiteX897" fmla="*/ 3992883 w 5644993"/>
              <a:gd name="connsiteY897" fmla="*/ 779434 h 4344672"/>
              <a:gd name="connsiteX898" fmla="*/ 4142523 w 5644993"/>
              <a:gd name="connsiteY898" fmla="*/ 714482 h 4344672"/>
              <a:gd name="connsiteX899" fmla="*/ 3542917 w 5644993"/>
              <a:gd name="connsiteY899" fmla="*/ 625013 h 4344672"/>
              <a:gd name="connsiteX900" fmla="*/ 3554645 w 5644993"/>
              <a:gd name="connsiteY900" fmla="*/ 648447 h 4344672"/>
              <a:gd name="connsiteX901" fmla="*/ 3484265 w 5644993"/>
              <a:gd name="connsiteY901" fmla="*/ 671888 h 4344672"/>
              <a:gd name="connsiteX902" fmla="*/ 3542917 w 5644993"/>
              <a:gd name="connsiteY902" fmla="*/ 625013 h 4344672"/>
              <a:gd name="connsiteX903" fmla="*/ 3173769 w 5644993"/>
              <a:gd name="connsiteY903" fmla="*/ 601572 h 4344672"/>
              <a:gd name="connsiteX904" fmla="*/ 3140649 w 5644993"/>
              <a:gd name="connsiteY904" fmla="*/ 625006 h 4344672"/>
              <a:gd name="connsiteX905" fmla="*/ 3173769 w 5644993"/>
              <a:gd name="connsiteY905" fmla="*/ 601572 h 4344672"/>
              <a:gd name="connsiteX906" fmla="*/ 3910685 w 5644993"/>
              <a:gd name="connsiteY906" fmla="*/ 539070 h 4344672"/>
              <a:gd name="connsiteX907" fmla="*/ 3843261 w 5644993"/>
              <a:gd name="connsiteY907" fmla="*/ 585946 h 4344672"/>
              <a:gd name="connsiteX908" fmla="*/ 3832023 w 5644993"/>
              <a:gd name="connsiteY908" fmla="*/ 585946 h 4344672"/>
              <a:gd name="connsiteX909" fmla="*/ 3910685 w 5644993"/>
              <a:gd name="connsiteY909" fmla="*/ 539070 h 4344672"/>
              <a:gd name="connsiteX910" fmla="*/ 3208267 w 5644993"/>
              <a:gd name="connsiteY910" fmla="*/ 414068 h 4344672"/>
              <a:gd name="connsiteX911" fmla="*/ 3219307 w 5644993"/>
              <a:gd name="connsiteY911" fmla="*/ 414068 h 4344672"/>
              <a:gd name="connsiteX912" fmla="*/ 3186187 w 5644993"/>
              <a:gd name="connsiteY912" fmla="*/ 429694 h 4344672"/>
              <a:gd name="connsiteX913" fmla="*/ 3208267 w 5644993"/>
              <a:gd name="connsiteY913" fmla="*/ 414068 h 4344672"/>
              <a:gd name="connsiteX914" fmla="*/ 3783247 w 5644993"/>
              <a:gd name="connsiteY914" fmla="*/ 367193 h 4344672"/>
              <a:gd name="connsiteX915" fmla="*/ 3794765 w 5644993"/>
              <a:gd name="connsiteY915" fmla="*/ 388399 h 4344672"/>
              <a:gd name="connsiteX916" fmla="*/ 3529807 w 5644993"/>
              <a:gd name="connsiteY916" fmla="*/ 515635 h 4344672"/>
              <a:gd name="connsiteX917" fmla="*/ 3783247 w 5644993"/>
              <a:gd name="connsiteY917" fmla="*/ 367193 h 4344672"/>
              <a:gd name="connsiteX918" fmla="*/ 2370613 w 5644993"/>
              <a:gd name="connsiteY918" fmla="*/ 343757 h 4344672"/>
              <a:gd name="connsiteX919" fmla="*/ 2391315 w 5644993"/>
              <a:gd name="connsiteY919" fmla="*/ 343757 h 4344672"/>
              <a:gd name="connsiteX920" fmla="*/ 2370613 w 5644993"/>
              <a:gd name="connsiteY920" fmla="*/ 367198 h 4344672"/>
              <a:gd name="connsiteX921" fmla="*/ 2254787 w 5644993"/>
              <a:gd name="connsiteY921" fmla="*/ 259813 h 4344672"/>
              <a:gd name="connsiteX922" fmla="*/ 2266299 w 5644993"/>
              <a:gd name="connsiteY922" fmla="*/ 259813 h 4344672"/>
              <a:gd name="connsiteX923" fmla="*/ 2264577 w 5644993"/>
              <a:gd name="connsiteY923" fmla="*/ 260757 h 4344672"/>
              <a:gd name="connsiteX924" fmla="*/ 1713330 w 5644993"/>
              <a:gd name="connsiteY924" fmla="*/ 234379 h 4344672"/>
              <a:gd name="connsiteX925" fmla="*/ 1667548 w 5644993"/>
              <a:gd name="connsiteY925" fmla="*/ 277781 h 4344672"/>
              <a:gd name="connsiteX926" fmla="*/ 1667548 w 5644993"/>
              <a:gd name="connsiteY926" fmla="*/ 299485 h 4344672"/>
              <a:gd name="connsiteX927" fmla="*/ 1633209 w 5644993"/>
              <a:gd name="connsiteY927" fmla="*/ 321187 h 4344672"/>
              <a:gd name="connsiteX928" fmla="*/ 1724777 w 5644993"/>
              <a:gd name="connsiteY928" fmla="*/ 299485 h 4344672"/>
              <a:gd name="connsiteX929" fmla="*/ 1530195 w 5644993"/>
              <a:gd name="connsiteY929" fmla="*/ 429699 h 4344672"/>
              <a:gd name="connsiteX930" fmla="*/ 1541642 w 5644993"/>
              <a:gd name="connsiteY930" fmla="*/ 407995 h 4344672"/>
              <a:gd name="connsiteX931" fmla="*/ 1541642 w 5644993"/>
              <a:gd name="connsiteY931" fmla="*/ 386292 h 4344672"/>
              <a:gd name="connsiteX932" fmla="*/ 1610317 w 5644993"/>
              <a:gd name="connsiteY932" fmla="*/ 364589 h 4344672"/>
              <a:gd name="connsiteX933" fmla="*/ 1530195 w 5644993"/>
              <a:gd name="connsiteY933" fmla="*/ 342890 h 4344672"/>
              <a:gd name="connsiteX934" fmla="*/ 1713330 w 5644993"/>
              <a:gd name="connsiteY934" fmla="*/ 234379 h 4344672"/>
              <a:gd name="connsiteX935" fmla="*/ 1803434 w 5644993"/>
              <a:gd name="connsiteY935" fmla="*/ 171879 h 4344672"/>
              <a:gd name="connsiteX936" fmla="*/ 1815856 w 5644993"/>
              <a:gd name="connsiteY936" fmla="*/ 171879 h 4344672"/>
              <a:gd name="connsiteX937" fmla="*/ 1795155 w 5644993"/>
              <a:gd name="connsiteY937" fmla="*/ 195319 h 4344672"/>
              <a:gd name="connsiteX938" fmla="*/ 1919354 w 5644993"/>
              <a:gd name="connsiteY938" fmla="*/ 125002 h 4344672"/>
              <a:gd name="connsiteX939" fmla="*/ 1828274 w 5644993"/>
              <a:gd name="connsiteY939" fmla="*/ 171879 h 4344672"/>
              <a:gd name="connsiteX940" fmla="*/ 1919354 w 5644993"/>
              <a:gd name="connsiteY940" fmla="*/ 125002 h 4344672"/>
              <a:gd name="connsiteX941" fmla="*/ 2243276 w 5644993"/>
              <a:gd name="connsiteY941" fmla="*/ 108255 h 4344672"/>
              <a:gd name="connsiteX942" fmla="*/ 2243884 w 5644993"/>
              <a:gd name="connsiteY942" fmla="*/ 108373 h 4344672"/>
              <a:gd name="connsiteX943" fmla="*/ 2243185 w 5644993"/>
              <a:gd name="connsiteY943" fmla="*/ 108707 h 4344672"/>
              <a:gd name="connsiteX944" fmla="*/ 2289321 w 5644993"/>
              <a:gd name="connsiteY944" fmla="*/ 86601 h 4344672"/>
              <a:gd name="connsiteX945" fmla="*/ 2270614 w 5644993"/>
              <a:gd name="connsiteY945" fmla="*/ 113668 h 4344672"/>
              <a:gd name="connsiteX946" fmla="*/ 2243884 w 5644993"/>
              <a:gd name="connsiteY946" fmla="*/ 108373 h 4344672"/>
              <a:gd name="connsiteX947" fmla="*/ 3774183 w 5644993"/>
              <a:gd name="connsiteY947" fmla="*/ 0 h 4344672"/>
              <a:gd name="connsiteX948" fmla="*/ 2968444 w 5644993"/>
              <a:gd name="connsiteY948" fmla="*/ 411366 h 4344672"/>
              <a:gd name="connsiteX949" fmla="*/ 3072037 w 5644993"/>
              <a:gd name="connsiteY949" fmla="*/ 389717 h 4344672"/>
              <a:gd name="connsiteX950" fmla="*/ 2876359 w 5644993"/>
              <a:gd name="connsiteY950" fmla="*/ 497973 h 4344672"/>
              <a:gd name="connsiteX951" fmla="*/ 3164124 w 5644993"/>
              <a:gd name="connsiteY951" fmla="*/ 389717 h 4344672"/>
              <a:gd name="connsiteX952" fmla="*/ 3152613 w 5644993"/>
              <a:gd name="connsiteY952" fmla="*/ 433020 h 4344672"/>
              <a:gd name="connsiteX953" fmla="*/ 3164124 w 5644993"/>
              <a:gd name="connsiteY953" fmla="*/ 454669 h 4344672"/>
              <a:gd name="connsiteX954" fmla="*/ 2761254 w 5644993"/>
              <a:gd name="connsiteY954" fmla="*/ 671179 h 4344672"/>
              <a:gd name="connsiteX955" fmla="*/ 2979955 w 5644993"/>
              <a:gd name="connsiteY955" fmla="*/ 606227 h 4344672"/>
              <a:gd name="connsiteX956" fmla="*/ 3141103 w 5644993"/>
              <a:gd name="connsiteY956" fmla="*/ 541276 h 4344672"/>
              <a:gd name="connsiteX957" fmla="*/ 2358381 w 5644993"/>
              <a:gd name="connsiteY957" fmla="*/ 952646 h 4344672"/>
              <a:gd name="connsiteX958" fmla="*/ 2369893 w 5644993"/>
              <a:gd name="connsiteY958" fmla="*/ 974295 h 4344672"/>
              <a:gd name="connsiteX959" fmla="*/ 2116662 w 5644993"/>
              <a:gd name="connsiteY959" fmla="*/ 1104205 h 4344672"/>
              <a:gd name="connsiteX960" fmla="*/ 2162703 w 5644993"/>
              <a:gd name="connsiteY960" fmla="*/ 1104205 h 4344672"/>
              <a:gd name="connsiteX961" fmla="*/ 2853339 w 5644993"/>
              <a:gd name="connsiteY961" fmla="*/ 779434 h 4344672"/>
              <a:gd name="connsiteX962" fmla="*/ 3129591 w 5644993"/>
              <a:gd name="connsiteY962" fmla="*/ 627876 h 4344672"/>
              <a:gd name="connsiteX963" fmla="*/ 3129591 w 5644993"/>
              <a:gd name="connsiteY963" fmla="*/ 649530 h 4344672"/>
              <a:gd name="connsiteX964" fmla="*/ 3060527 w 5644993"/>
              <a:gd name="connsiteY964" fmla="*/ 714482 h 4344672"/>
              <a:gd name="connsiteX965" fmla="*/ 2968444 w 5644993"/>
              <a:gd name="connsiteY965" fmla="*/ 757785 h 4344672"/>
              <a:gd name="connsiteX966" fmla="*/ 3279231 w 5644993"/>
              <a:gd name="connsiteY966" fmla="*/ 627876 h 4344672"/>
              <a:gd name="connsiteX967" fmla="*/ 3509441 w 5644993"/>
              <a:gd name="connsiteY967" fmla="*/ 541276 h 4344672"/>
              <a:gd name="connsiteX968" fmla="*/ 3520953 w 5644993"/>
              <a:gd name="connsiteY968" fmla="*/ 519622 h 4344672"/>
              <a:gd name="connsiteX969" fmla="*/ 3520953 w 5644993"/>
              <a:gd name="connsiteY969" fmla="*/ 541276 h 4344672"/>
              <a:gd name="connsiteX970" fmla="*/ 3002977 w 5644993"/>
              <a:gd name="connsiteY970" fmla="*/ 822738 h 4344672"/>
              <a:gd name="connsiteX971" fmla="*/ 3187145 w 5644993"/>
              <a:gd name="connsiteY971" fmla="*/ 757785 h 4344672"/>
              <a:gd name="connsiteX972" fmla="*/ 3831737 w 5644993"/>
              <a:gd name="connsiteY972" fmla="*/ 454669 h 4344672"/>
              <a:gd name="connsiteX973" fmla="*/ 2945422 w 5644993"/>
              <a:gd name="connsiteY973" fmla="*/ 887690 h 4344672"/>
              <a:gd name="connsiteX974" fmla="*/ 2910891 w 5644993"/>
              <a:gd name="connsiteY974" fmla="*/ 930993 h 4344672"/>
              <a:gd name="connsiteX975" fmla="*/ 2933913 w 5644993"/>
              <a:gd name="connsiteY975" fmla="*/ 930993 h 4344672"/>
              <a:gd name="connsiteX976" fmla="*/ 3348295 w 5644993"/>
              <a:gd name="connsiteY976" fmla="*/ 736136 h 4344672"/>
              <a:gd name="connsiteX977" fmla="*/ 2922403 w 5644993"/>
              <a:gd name="connsiteY977" fmla="*/ 974295 h 4344672"/>
              <a:gd name="connsiteX978" fmla="*/ 3175633 w 5644993"/>
              <a:gd name="connsiteY978" fmla="*/ 866041 h 4344672"/>
              <a:gd name="connsiteX979" fmla="*/ 2876359 w 5644993"/>
              <a:gd name="connsiteY979" fmla="*/ 1039249 h 4344672"/>
              <a:gd name="connsiteX980" fmla="*/ 2887868 w 5644993"/>
              <a:gd name="connsiteY980" fmla="*/ 1060902 h 4344672"/>
              <a:gd name="connsiteX981" fmla="*/ 3302250 w 5644993"/>
              <a:gd name="connsiteY981" fmla="*/ 844392 h 4344672"/>
              <a:gd name="connsiteX982" fmla="*/ 3313760 w 5644993"/>
              <a:gd name="connsiteY982" fmla="*/ 866041 h 4344672"/>
              <a:gd name="connsiteX983" fmla="*/ 3417355 w 5644993"/>
              <a:gd name="connsiteY983" fmla="*/ 822738 h 4344672"/>
              <a:gd name="connsiteX984" fmla="*/ 3474909 w 5644993"/>
              <a:gd name="connsiteY984" fmla="*/ 779434 h 4344672"/>
              <a:gd name="connsiteX985" fmla="*/ 3497931 w 5644993"/>
              <a:gd name="connsiteY985" fmla="*/ 757785 h 4344672"/>
              <a:gd name="connsiteX986" fmla="*/ 3497931 w 5644993"/>
              <a:gd name="connsiteY986" fmla="*/ 779434 h 4344672"/>
              <a:gd name="connsiteX987" fmla="*/ 3636059 w 5644993"/>
              <a:gd name="connsiteY987" fmla="*/ 714482 h 4344672"/>
              <a:gd name="connsiteX988" fmla="*/ 3624548 w 5644993"/>
              <a:gd name="connsiteY988" fmla="*/ 692833 h 4344672"/>
              <a:gd name="connsiteX989" fmla="*/ 3647567 w 5644993"/>
              <a:gd name="connsiteY989" fmla="*/ 671179 h 4344672"/>
              <a:gd name="connsiteX990" fmla="*/ 3636059 w 5644993"/>
              <a:gd name="connsiteY990" fmla="*/ 692833 h 4344672"/>
              <a:gd name="connsiteX991" fmla="*/ 3843249 w 5644993"/>
              <a:gd name="connsiteY991" fmla="*/ 606227 h 4344672"/>
              <a:gd name="connsiteX992" fmla="*/ 4015906 w 5644993"/>
              <a:gd name="connsiteY992" fmla="*/ 519622 h 4344672"/>
              <a:gd name="connsiteX993" fmla="*/ 3486419 w 5644993"/>
              <a:gd name="connsiteY993" fmla="*/ 822738 h 4344672"/>
              <a:gd name="connsiteX994" fmla="*/ 3486419 w 5644993"/>
              <a:gd name="connsiteY994" fmla="*/ 844392 h 4344672"/>
              <a:gd name="connsiteX995" fmla="*/ 3463400 w 5644993"/>
              <a:gd name="connsiteY995" fmla="*/ 866041 h 4344672"/>
              <a:gd name="connsiteX996" fmla="*/ 3405846 w 5644993"/>
              <a:gd name="connsiteY996" fmla="*/ 844392 h 4344672"/>
              <a:gd name="connsiteX997" fmla="*/ 3394336 w 5644993"/>
              <a:gd name="connsiteY997" fmla="*/ 887690 h 4344672"/>
              <a:gd name="connsiteX998" fmla="*/ 3377069 w 5644993"/>
              <a:gd name="connsiteY998" fmla="*/ 871454 h 4344672"/>
              <a:gd name="connsiteX999" fmla="*/ 3360065 w 5644993"/>
              <a:gd name="connsiteY999" fmla="*/ 887443 h 4344672"/>
              <a:gd name="connsiteX1000" fmla="*/ 3359803 w 5644993"/>
              <a:gd name="connsiteY1000" fmla="*/ 887690 h 4344672"/>
              <a:gd name="connsiteX1001" fmla="*/ 3336783 w 5644993"/>
              <a:gd name="connsiteY1001" fmla="*/ 887690 h 4344672"/>
              <a:gd name="connsiteX1002" fmla="*/ 3336783 w 5644993"/>
              <a:gd name="connsiteY1002" fmla="*/ 909344 h 4344672"/>
              <a:gd name="connsiteX1003" fmla="*/ 3267719 w 5644993"/>
              <a:gd name="connsiteY1003" fmla="*/ 952646 h 4344672"/>
              <a:gd name="connsiteX1004" fmla="*/ 3290738 w 5644993"/>
              <a:gd name="connsiteY1004" fmla="*/ 930993 h 4344672"/>
              <a:gd name="connsiteX1005" fmla="*/ 3244696 w 5644993"/>
              <a:gd name="connsiteY1005" fmla="*/ 930993 h 4344672"/>
              <a:gd name="connsiteX1006" fmla="*/ 3221677 w 5644993"/>
              <a:gd name="connsiteY1006" fmla="*/ 952646 h 4344672"/>
              <a:gd name="connsiteX1007" fmla="*/ 3219307 w 5644993"/>
              <a:gd name="connsiteY1007" fmla="*/ 953537 h 4344672"/>
              <a:gd name="connsiteX1008" fmla="*/ 3164124 w 5644993"/>
              <a:gd name="connsiteY1008" fmla="*/ 974295 h 4344672"/>
              <a:gd name="connsiteX1009" fmla="*/ 3164124 w 5644993"/>
              <a:gd name="connsiteY1009" fmla="*/ 995946 h 4344672"/>
              <a:gd name="connsiteX1010" fmla="*/ 3020471 w 5644993"/>
              <a:gd name="connsiteY1010" fmla="*/ 1058303 h 4344672"/>
              <a:gd name="connsiteX1011" fmla="*/ 3008731 w 5644993"/>
              <a:gd name="connsiteY1011" fmla="*/ 1052782 h 4344672"/>
              <a:gd name="connsiteX1012" fmla="*/ 2991465 w 5644993"/>
              <a:gd name="connsiteY1012" fmla="*/ 1060902 h 4344672"/>
              <a:gd name="connsiteX1013" fmla="*/ 2991465 w 5644993"/>
              <a:gd name="connsiteY1013" fmla="*/ 1082551 h 4344672"/>
              <a:gd name="connsiteX1014" fmla="*/ 2979955 w 5644993"/>
              <a:gd name="connsiteY1014" fmla="*/ 1060902 h 4344672"/>
              <a:gd name="connsiteX1015" fmla="*/ 2968444 w 5644993"/>
              <a:gd name="connsiteY1015" fmla="*/ 1060902 h 4344672"/>
              <a:gd name="connsiteX1016" fmla="*/ 2979955 w 5644993"/>
              <a:gd name="connsiteY1016" fmla="*/ 1082551 h 4344672"/>
              <a:gd name="connsiteX1017" fmla="*/ 2646149 w 5644993"/>
              <a:gd name="connsiteY1017" fmla="*/ 1255764 h 4344672"/>
              <a:gd name="connsiteX1018" fmla="*/ 2830317 w 5644993"/>
              <a:gd name="connsiteY1018" fmla="*/ 1190806 h 4344672"/>
              <a:gd name="connsiteX1019" fmla="*/ 2876359 w 5644993"/>
              <a:gd name="connsiteY1019" fmla="*/ 1169157 h 4344672"/>
              <a:gd name="connsiteX1020" fmla="*/ 2968444 w 5644993"/>
              <a:gd name="connsiteY1020" fmla="*/ 1147508 h 4344672"/>
              <a:gd name="connsiteX1021" fmla="*/ 3095060 w 5644993"/>
              <a:gd name="connsiteY1021" fmla="*/ 1082551 h 4344672"/>
              <a:gd name="connsiteX1022" fmla="*/ 3279231 w 5644993"/>
              <a:gd name="connsiteY1022" fmla="*/ 1017600 h 4344672"/>
              <a:gd name="connsiteX1023" fmla="*/ 3509441 w 5644993"/>
              <a:gd name="connsiteY1023" fmla="*/ 887690 h 4344672"/>
              <a:gd name="connsiteX1024" fmla="*/ 3520953 w 5644993"/>
              <a:gd name="connsiteY1024" fmla="*/ 909344 h 4344672"/>
              <a:gd name="connsiteX1025" fmla="*/ 3509441 w 5644993"/>
              <a:gd name="connsiteY1025" fmla="*/ 909344 h 4344672"/>
              <a:gd name="connsiteX1026" fmla="*/ 3601524 w 5644993"/>
              <a:gd name="connsiteY1026" fmla="*/ 887690 h 4344672"/>
              <a:gd name="connsiteX1027" fmla="*/ 3601524 w 5644993"/>
              <a:gd name="connsiteY1027" fmla="*/ 866041 h 4344672"/>
              <a:gd name="connsiteX1028" fmla="*/ 3624548 w 5644993"/>
              <a:gd name="connsiteY1028" fmla="*/ 887690 h 4344672"/>
              <a:gd name="connsiteX1029" fmla="*/ 4004395 w 5644993"/>
              <a:gd name="connsiteY1029" fmla="*/ 692833 h 4344672"/>
              <a:gd name="connsiteX1030" fmla="*/ 3705123 w 5644993"/>
              <a:gd name="connsiteY1030" fmla="*/ 866041 h 4344672"/>
              <a:gd name="connsiteX1031" fmla="*/ 3543973 w 5644993"/>
              <a:gd name="connsiteY1031" fmla="*/ 952646 h 4344672"/>
              <a:gd name="connsiteX1032" fmla="*/ 3532461 w 5644993"/>
              <a:gd name="connsiteY1032" fmla="*/ 952646 h 4344672"/>
              <a:gd name="connsiteX1033" fmla="*/ 3382824 w 5644993"/>
              <a:gd name="connsiteY1033" fmla="*/ 1039249 h 4344672"/>
              <a:gd name="connsiteX1034" fmla="*/ 3336783 w 5644993"/>
              <a:gd name="connsiteY1034" fmla="*/ 1060902 h 4344672"/>
              <a:gd name="connsiteX1035" fmla="*/ 3267719 w 5644993"/>
              <a:gd name="connsiteY1035" fmla="*/ 1082551 h 4344672"/>
              <a:gd name="connsiteX1036" fmla="*/ 2953779 w 5644993"/>
              <a:gd name="connsiteY1036" fmla="*/ 1243752 h 4344672"/>
              <a:gd name="connsiteX1037" fmla="*/ 2997549 w 5644993"/>
              <a:gd name="connsiteY1037" fmla="*/ 1243752 h 4344672"/>
              <a:gd name="connsiteX1038" fmla="*/ 3030772 w 5644993"/>
              <a:gd name="connsiteY1038" fmla="*/ 1260197 h 4344672"/>
              <a:gd name="connsiteX1039" fmla="*/ 3032748 w 5644993"/>
              <a:gd name="connsiteY1039" fmla="*/ 1262480 h 4344672"/>
              <a:gd name="connsiteX1040" fmla="*/ 3041080 w 5644993"/>
              <a:gd name="connsiteY1040" fmla="*/ 1258300 h 4344672"/>
              <a:gd name="connsiteX1041" fmla="*/ 3693611 w 5644993"/>
              <a:gd name="connsiteY1041" fmla="*/ 930993 h 4344672"/>
              <a:gd name="connsiteX1042" fmla="*/ 3958354 w 5644993"/>
              <a:gd name="connsiteY1042" fmla="*/ 801089 h 4344672"/>
              <a:gd name="connsiteX1043" fmla="*/ 3975203 w 5644993"/>
              <a:gd name="connsiteY1043" fmla="*/ 814293 h 4344672"/>
              <a:gd name="connsiteX1044" fmla="*/ 3948282 w 5644993"/>
              <a:gd name="connsiteY1044" fmla="*/ 828151 h 4344672"/>
              <a:gd name="connsiteX1045" fmla="*/ 3183950 w 5644993"/>
              <a:gd name="connsiteY1045" fmla="*/ 1221624 h 4344672"/>
              <a:gd name="connsiteX1046" fmla="*/ 3084173 w 5644993"/>
              <a:gd name="connsiteY1046" fmla="*/ 1272990 h 4344672"/>
              <a:gd name="connsiteX1047" fmla="*/ 3113832 w 5644993"/>
              <a:gd name="connsiteY1047" fmla="*/ 1272990 h 4344672"/>
              <a:gd name="connsiteX1048" fmla="*/ 3152760 w 5644993"/>
              <a:gd name="connsiteY1048" fmla="*/ 1272990 h 4344672"/>
              <a:gd name="connsiteX1049" fmla="*/ 3313760 w 5644993"/>
              <a:gd name="connsiteY1049" fmla="*/ 1190806 h 4344672"/>
              <a:gd name="connsiteX1050" fmla="*/ 3231747 w 5644993"/>
              <a:gd name="connsiteY1050" fmla="*/ 1261174 h 4344672"/>
              <a:gd name="connsiteX1051" fmla="*/ 3179943 w 5644993"/>
              <a:gd name="connsiteY1051" fmla="*/ 1282828 h 4344672"/>
              <a:gd name="connsiteX1052" fmla="*/ 3190432 w 5644993"/>
              <a:gd name="connsiteY1052" fmla="*/ 1302681 h 4344672"/>
              <a:gd name="connsiteX1053" fmla="*/ 3198922 w 5644993"/>
              <a:gd name="connsiteY1053" fmla="*/ 1306881 h 4344672"/>
              <a:gd name="connsiteX1054" fmla="*/ 3202970 w 5644993"/>
              <a:gd name="connsiteY1054" fmla="*/ 1304477 h 4344672"/>
              <a:gd name="connsiteX1055" fmla="*/ 3394336 w 5644993"/>
              <a:gd name="connsiteY1055" fmla="*/ 1190806 h 4344672"/>
              <a:gd name="connsiteX1056" fmla="*/ 3302250 w 5644993"/>
              <a:gd name="connsiteY1056" fmla="*/ 1255764 h 4344672"/>
              <a:gd name="connsiteX1057" fmla="*/ 3463400 w 5644993"/>
              <a:gd name="connsiteY1057" fmla="*/ 1212460 h 4344672"/>
              <a:gd name="connsiteX1058" fmla="*/ 3351171 w 5644993"/>
              <a:gd name="connsiteY1058" fmla="*/ 1289590 h 4344672"/>
              <a:gd name="connsiteX1059" fmla="*/ 3257235 w 5644993"/>
              <a:gd name="connsiteY1059" fmla="*/ 1333763 h 4344672"/>
              <a:gd name="connsiteX1060" fmla="*/ 3279490 w 5644993"/>
              <a:gd name="connsiteY1060" fmla="*/ 1339682 h 4344672"/>
              <a:gd name="connsiteX1061" fmla="*/ 3366707 w 5644993"/>
              <a:gd name="connsiteY1061" fmla="*/ 1331460 h 4344672"/>
              <a:gd name="connsiteX1062" fmla="*/ 3484835 w 5644993"/>
              <a:gd name="connsiteY1062" fmla="*/ 1302221 h 4344672"/>
              <a:gd name="connsiteX1063" fmla="*/ 3543901 w 5644993"/>
              <a:gd name="connsiteY1063" fmla="*/ 1302221 h 4344672"/>
              <a:gd name="connsiteX1064" fmla="*/ 3543901 w 5644993"/>
              <a:gd name="connsiteY1064" fmla="*/ 1360698 h 4344672"/>
              <a:gd name="connsiteX1065" fmla="*/ 3442422 w 5644993"/>
              <a:gd name="connsiteY1065" fmla="*/ 1360698 h 4344672"/>
              <a:gd name="connsiteX1066" fmla="*/ 3426349 w 5644993"/>
              <a:gd name="connsiteY1066" fmla="*/ 1369768 h 4344672"/>
              <a:gd name="connsiteX1067" fmla="*/ 3408555 w 5644993"/>
              <a:gd name="connsiteY1067" fmla="*/ 1379809 h 4344672"/>
              <a:gd name="connsiteX1068" fmla="*/ 3408122 w 5644993"/>
              <a:gd name="connsiteY1068" fmla="*/ 1390041 h 4344672"/>
              <a:gd name="connsiteX1069" fmla="*/ 3398827 w 5644993"/>
              <a:gd name="connsiteY1069" fmla="*/ 1421391 h 4344672"/>
              <a:gd name="connsiteX1070" fmla="*/ 3405589 w 5644993"/>
              <a:gd name="connsiteY1070" fmla="*/ 1381483 h 4344672"/>
              <a:gd name="connsiteX1071" fmla="*/ 3359803 w 5644993"/>
              <a:gd name="connsiteY1071" fmla="*/ 1407321 h 4344672"/>
              <a:gd name="connsiteX1072" fmla="*/ 3371313 w 5644993"/>
              <a:gd name="connsiteY1072" fmla="*/ 1407321 h 4344672"/>
              <a:gd name="connsiteX1073" fmla="*/ 3290379 w 5644993"/>
              <a:gd name="connsiteY1073" fmla="*/ 1456034 h 4344672"/>
              <a:gd name="connsiteX1074" fmla="*/ 3276987 w 5644993"/>
              <a:gd name="connsiteY1074" fmla="*/ 1452835 h 4344672"/>
              <a:gd name="connsiteX1075" fmla="*/ 3276261 w 5644993"/>
              <a:gd name="connsiteY1075" fmla="*/ 1455714 h 4344672"/>
              <a:gd name="connsiteX1076" fmla="*/ 3263340 w 5644993"/>
              <a:gd name="connsiteY1076" fmla="*/ 1506881 h 4344672"/>
              <a:gd name="connsiteX1077" fmla="*/ 3278107 w 5644993"/>
              <a:gd name="connsiteY1077" fmla="*/ 1506881 h 4344672"/>
              <a:gd name="connsiteX1078" fmla="*/ 3278107 w 5644993"/>
              <a:gd name="connsiteY1078" fmla="*/ 1536119 h 4344672"/>
              <a:gd name="connsiteX1079" fmla="*/ 3381472 w 5644993"/>
              <a:gd name="connsiteY1079" fmla="*/ 1565357 h 4344672"/>
              <a:gd name="connsiteX1080" fmla="*/ 3425771 w 5644993"/>
              <a:gd name="connsiteY1080" fmla="*/ 1506881 h 4344672"/>
              <a:gd name="connsiteX1081" fmla="*/ 3411005 w 5644993"/>
              <a:gd name="connsiteY1081" fmla="*/ 1506881 h 4344672"/>
              <a:gd name="connsiteX1082" fmla="*/ 3484835 w 5644993"/>
              <a:gd name="connsiteY1082" fmla="*/ 1536119 h 4344672"/>
              <a:gd name="connsiteX1083" fmla="*/ 3440537 w 5644993"/>
              <a:gd name="connsiteY1083" fmla="*/ 1565357 h 4344672"/>
              <a:gd name="connsiteX1084" fmla="*/ 3455304 w 5644993"/>
              <a:gd name="connsiteY1084" fmla="*/ 1623827 h 4344672"/>
              <a:gd name="connsiteX1085" fmla="*/ 3425771 w 5644993"/>
              <a:gd name="connsiteY1085" fmla="*/ 1682303 h 4344672"/>
              <a:gd name="connsiteX1086" fmla="*/ 3425771 w 5644993"/>
              <a:gd name="connsiteY1086" fmla="*/ 1711541 h 4344672"/>
              <a:gd name="connsiteX1087" fmla="*/ 3573433 w 5644993"/>
              <a:gd name="connsiteY1087" fmla="*/ 1682303 h 4344672"/>
              <a:gd name="connsiteX1088" fmla="*/ 3662029 w 5644993"/>
              <a:gd name="connsiteY1088" fmla="*/ 1740773 h 4344672"/>
              <a:gd name="connsiteX1089" fmla="*/ 3691561 w 5644993"/>
              <a:gd name="connsiteY1089" fmla="*/ 1740773 h 4344672"/>
              <a:gd name="connsiteX1090" fmla="*/ 3691561 w 5644993"/>
              <a:gd name="connsiteY1090" fmla="*/ 1770011 h 4344672"/>
              <a:gd name="connsiteX1091" fmla="*/ 3632498 w 5644993"/>
              <a:gd name="connsiteY1091" fmla="*/ 1740773 h 4344672"/>
              <a:gd name="connsiteX1092" fmla="*/ 3617731 w 5644993"/>
              <a:gd name="connsiteY1092" fmla="*/ 1799249 h 4344672"/>
              <a:gd name="connsiteX1093" fmla="*/ 3780158 w 5644993"/>
              <a:gd name="connsiteY1093" fmla="*/ 1857725 h 4344672"/>
              <a:gd name="connsiteX1094" fmla="*/ 3883522 w 5644993"/>
              <a:gd name="connsiteY1094" fmla="*/ 1857725 h 4344672"/>
              <a:gd name="connsiteX1095" fmla="*/ 4031187 w 5644993"/>
              <a:gd name="connsiteY1095" fmla="*/ 1916195 h 4344672"/>
              <a:gd name="connsiteX1096" fmla="*/ 4031187 w 5644993"/>
              <a:gd name="connsiteY1096" fmla="*/ 1945433 h 4344672"/>
              <a:gd name="connsiteX1097" fmla="*/ 4090253 w 5644993"/>
              <a:gd name="connsiteY1097" fmla="*/ 1945433 h 4344672"/>
              <a:gd name="connsiteX1098" fmla="*/ 4149316 w 5644993"/>
              <a:gd name="connsiteY1098" fmla="*/ 1974671 h 4344672"/>
              <a:gd name="connsiteX1099" fmla="*/ 4164083 w 5644993"/>
              <a:gd name="connsiteY1099" fmla="*/ 1945433 h 4344672"/>
              <a:gd name="connsiteX1100" fmla="*/ 4208381 w 5644993"/>
              <a:gd name="connsiteY1100" fmla="*/ 1916195 h 4344672"/>
              <a:gd name="connsiteX1101" fmla="*/ 4223148 w 5644993"/>
              <a:gd name="connsiteY1101" fmla="*/ 1945433 h 4344672"/>
              <a:gd name="connsiteX1102" fmla="*/ 4193615 w 5644993"/>
              <a:gd name="connsiteY1102" fmla="*/ 1945433 h 4344672"/>
              <a:gd name="connsiteX1103" fmla="*/ 4252679 w 5644993"/>
              <a:gd name="connsiteY1103" fmla="*/ 2033141 h 4344672"/>
              <a:gd name="connsiteX1104" fmla="*/ 4312898 w 5644993"/>
              <a:gd name="connsiteY1104" fmla="*/ 2029034 h 4344672"/>
              <a:gd name="connsiteX1105" fmla="*/ 4325935 w 5644993"/>
              <a:gd name="connsiteY1105" fmla="*/ 1976962 h 4344672"/>
              <a:gd name="connsiteX1106" fmla="*/ 4343124 w 5644993"/>
              <a:gd name="connsiteY1106" fmla="*/ 1978325 h 4344672"/>
              <a:gd name="connsiteX1107" fmla="*/ 4400341 w 5644993"/>
              <a:gd name="connsiteY1107" fmla="*/ 2003909 h 4344672"/>
              <a:gd name="connsiteX1108" fmla="*/ 4385575 w 5644993"/>
              <a:gd name="connsiteY1108" fmla="*/ 2033141 h 4344672"/>
              <a:gd name="connsiteX1109" fmla="*/ 4459407 w 5644993"/>
              <a:gd name="connsiteY1109" fmla="*/ 2062385 h 4344672"/>
              <a:gd name="connsiteX1110" fmla="*/ 4444640 w 5644993"/>
              <a:gd name="connsiteY1110" fmla="*/ 2033141 h 4344672"/>
              <a:gd name="connsiteX1111" fmla="*/ 4636604 w 5644993"/>
              <a:gd name="connsiteY1111" fmla="*/ 2062385 h 4344672"/>
              <a:gd name="connsiteX1112" fmla="*/ 4651369 w 5644993"/>
              <a:gd name="connsiteY1112" fmla="*/ 2003909 h 4344672"/>
              <a:gd name="connsiteX1113" fmla="*/ 4548004 w 5644993"/>
              <a:gd name="connsiteY1113" fmla="*/ 1974671 h 4344672"/>
              <a:gd name="connsiteX1114" fmla="*/ 4577535 w 5644993"/>
              <a:gd name="connsiteY1114" fmla="*/ 1945433 h 4344672"/>
              <a:gd name="connsiteX1115" fmla="*/ 4666136 w 5644993"/>
              <a:gd name="connsiteY1115" fmla="*/ 1945433 h 4344672"/>
              <a:gd name="connsiteX1116" fmla="*/ 4636604 w 5644993"/>
              <a:gd name="connsiteY1116" fmla="*/ 1916195 h 4344672"/>
              <a:gd name="connsiteX1117" fmla="*/ 4651369 w 5644993"/>
              <a:gd name="connsiteY1117" fmla="*/ 1857725 h 4344672"/>
              <a:gd name="connsiteX1118" fmla="*/ 4607071 w 5644993"/>
              <a:gd name="connsiteY1118" fmla="*/ 1857725 h 4344672"/>
              <a:gd name="connsiteX1119" fmla="*/ 4621837 w 5644993"/>
              <a:gd name="connsiteY1119" fmla="*/ 1799249 h 4344672"/>
              <a:gd name="connsiteX1120" fmla="*/ 4562769 w 5644993"/>
              <a:gd name="connsiteY1120" fmla="*/ 1799249 h 4344672"/>
              <a:gd name="connsiteX1121" fmla="*/ 4577535 w 5644993"/>
              <a:gd name="connsiteY1121" fmla="*/ 1828487 h 4344672"/>
              <a:gd name="connsiteX1122" fmla="*/ 4548004 w 5644993"/>
              <a:gd name="connsiteY1122" fmla="*/ 1828487 h 4344672"/>
              <a:gd name="connsiteX1123" fmla="*/ 4516625 w 5644993"/>
              <a:gd name="connsiteY1123" fmla="*/ 1751737 h 4344672"/>
              <a:gd name="connsiteX1124" fmla="*/ 4511763 w 5644993"/>
              <a:gd name="connsiteY1124" fmla="*/ 1749466 h 4344672"/>
              <a:gd name="connsiteX1125" fmla="*/ 4526085 w 5644993"/>
              <a:gd name="connsiteY1125" fmla="*/ 1752651 h 4344672"/>
              <a:gd name="connsiteX1126" fmla="*/ 4548004 w 5644993"/>
              <a:gd name="connsiteY1126" fmla="*/ 1740773 h 4344672"/>
              <a:gd name="connsiteX1127" fmla="*/ 4562769 w 5644993"/>
              <a:gd name="connsiteY1127" fmla="*/ 1711541 h 4344672"/>
              <a:gd name="connsiteX1128" fmla="*/ 4533237 w 5644993"/>
              <a:gd name="connsiteY1128" fmla="*/ 1653065 h 4344672"/>
              <a:gd name="connsiteX1129" fmla="*/ 4548004 w 5644993"/>
              <a:gd name="connsiteY1129" fmla="*/ 1623827 h 4344672"/>
              <a:gd name="connsiteX1130" fmla="*/ 4577535 w 5644993"/>
              <a:gd name="connsiteY1130" fmla="*/ 1711541 h 4344672"/>
              <a:gd name="connsiteX1131" fmla="*/ 4577535 w 5644993"/>
              <a:gd name="connsiteY1131" fmla="*/ 1740773 h 4344672"/>
              <a:gd name="connsiteX1132" fmla="*/ 4607071 w 5644993"/>
              <a:gd name="connsiteY1132" fmla="*/ 1770011 h 4344672"/>
              <a:gd name="connsiteX1133" fmla="*/ 4651369 w 5644993"/>
              <a:gd name="connsiteY1133" fmla="*/ 1740773 h 4344672"/>
              <a:gd name="connsiteX1134" fmla="*/ 4666136 w 5644993"/>
              <a:gd name="connsiteY1134" fmla="*/ 1770011 h 4344672"/>
              <a:gd name="connsiteX1135" fmla="*/ 4677208 w 5644993"/>
              <a:gd name="connsiteY1135" fmla="*/ 1748085 h 4344672"/>
              <a:gd name="connsiteX1136" fmla="*/ 4710435 w 5644993"/>
              <a:gd name="connsiteY1136" fmla="*/ 1770011 h 4344672"/>
              <a:gd name="connsiteX1137" fmla="*/ 4725201 w 5644993"/>
              <a:gd name="connsiteY1137" fmla="*/ 1857725 h 4344672"/>
              <a:gd name="connsiteX1138" fmla="*/ 4710435 w 5644993"/>
              <a:gd name="connsiteY1138" fmla="*/ 1886957 h 4344672"/>
              <a:gd name="connsiteX1139" fmla="*/ 4754733 w 5644993"/>
              <a:gd name="connsiteY1139" fmla="*/ 2003909 h 4344672"/>
              <a:gd name="connsiteX1140" fmla="*/ 4769499 w 5644993"/>
              <a:gd name="connsiteY1140" fmla="*/ 2062385 h 4344672"/>
              <a:gd name="connsiteX1141" fmla="*/ 4813798 w 5644993"/>
              <a:gd name="connsiteY1141" fmla="*/ 2296277 h 4344672"/>
              <a:gd name="connsiteX1142" fmla="*/ 4784265 w 5644993"/>
              <a:gd name="connsiteY1142" fmla="*/ 2383985 h 4344672"/>
              <a:gd name="connsiteX1143" fmla="*/ 4725201 w 5644993"/>
              <a:gd name="connsiteY1143" fmla="*/ 2383985 h 4344672"/>
              <a:gd name="connsiteX1144" fmla="*/ 4769499 w 5644993"/>
              <a:gd name="connsiteY1144" fmla="*/ 2442462 h 4344672"/>
              <a:gd name="connsiteX1145" fmla="*/ 4770691 w 5644993"/>
              <a:gd name="connsiteY1145" fmla="*/ 2444147 h 4344672"/>
              <a:gd name="connsiteX1146" fmla="*/ 4785739 w 5644993"/>
              <a:gd name="connsiteY1146" fmla="*/ 2444368 h 4344672"/>
              <a:gd name="connsiteX1147" fmla="*/ 4786110 w 5644993"/>
              <a:gd name="connsiteY1147" fmla="*/ 2438807 h 4344672"/>
              <a:gd name="connsiteX1148" fmla="*/ 4799031 w 5644993"/>
              <a:gd name="connsiteY1148" fmla="*/ 2442462 h 4344672"/>
              <a:gd name="connsiteX1149" fmla="*/ 4799564 w 5644993"/>
              <a:gd name="connsiteY1149" fmla="*/ 2444569 h 4344672"/>
              <a:gd name="connsiteX1150" fmla="*/ 4953550 w 5644993"/>
              <a:gd name="connsiteY1150" fmla="*/ 2446826 h 4344672"/>
              <a:gd name="connsiteX1151" fmla="*/ 5126885 w 5644993"/>
              <a:gd name="connsiteY1151" fmla="*/ 2468127 h 4344672"/>
              <a:gd name="connsiteX1152" fmla="*/ 4959263 w 5644993"/>
              <a:gd name="connsiteY1152" fmla="*/ 2468127 h 4344672"/>
              <a:gd name="connsiteX1153" fmla="*/ 5477371 w 5644993"/>
              <a:gd name="connsiteY1153" fmla="*/ 2541159 h 4344672"/>
              <a:gd name="connsiteX1154" fmla="*/ 5644993 w 5644993"/>
              <a:gd name="connsiteY1154" fmla="*/ 2565503 h 4344672"/>
              <a:gd name="connsiteX1155" fmla="*/ 5084981 w 5644993"/>
              <a:gd name="connsiteY1155" fmla="*/ 2553331 h 4344672"/>
              <a:gd name="connsiteX1156" fmla="*/ 4797297 w 5644993"/>
              <a:gd name="connsiteY1156" fmla="*/ 2522691 h 4344672"/>
              <a:gd name="connsiteX1157" fmla="*/ 4799031 w 5644993"/>
              <a:gd name="connsiteY1157" fmla="*/ 2530170 h 4344672"/>
              <a:gd name="connsiteX1158" fmla="*/ 4799031 w 5644993"/>
              <a:gd name="connsiteY1158" fmla="*/ 2552777 h 4344672"/>
              <a:gd name="connsiteX1159" fmla="*/ 4813823 w 5644993"/>
              <a:gd name="connsiteY1159" fmla="*/ 2551923 h 4344672"/>
              <a:gd name="connsiteX1160" fmla="*/ 4912733 w 5644993"/>
              <a:gd name="connsiteY1160" fmla="*/ 2537681 h 4344672"/>
              <a:gd name="connsiteX1161" fmla="*/ 4928022 w 5644993"/>
              <a:gd name="connsiteY1161" fmla="*/ 2562315 h 4344672"/>
              <a:gd name="connsiteX1162" fmla="*/ 4927123 w 5644993"/>
              <a:gd name="connsiteY1162" fmla="*/ 2563766 h 4344672"/>
              <a:gd name="connsiteX1163" fmla="*/ 4912733 w 5644993"/>
              <a:gd name="connsiteY1163" fmla="*/ 2586949 h 4344672"/>
              <a:gd name="connsiteX1164" fmla="*/ 5264409 w 5644993"/>
              <a:gd name="connsiteY1164" fmla="*/ 2586949 h 4344672"/>
              <a:gd name="connsiteX1165" fmla="*/ 5371445 w 5644993"/>
              <a:gd name="connsiteY1165" fmla="*/ 2611583 h 4344672"/>
              <a:gd name="connsiteX1166" fmla="*/ 5356152 w 5644993"/>
              <a:gd name="connsiteY1166" fmla="*/ 2685487 h 4344672"/>
              <a:gd name="connsiteX1167" fmla="*/ 5417315 w 5644993"/>
              <a:gd name="connsiteY1167" fmla="*/ 2660853 h 4344672"/>
              <a:gd name="connsiteX1168" fmla="*/ 5463187 w 5644993"/>
              <a:gd name="connsiteY1168" fmla="*/ 2685487 h 4344672"/>
              <a:gd name="connsiteX1169" fmla="*/ 5325573 w 5644993"/>
              <a:gd name="connsiteY1169" fmla="*/ 2710121 h 4344672"/>
              <a:gd name="connsiteX1170" fmla="*/ 5172667 w 5644993"/>
              <a:gd name="connsiteY1170" fmla="*/ 2808652 h 4344672"/>
              <a:gd name="connsiteX1171" fmla="*/ 5264409 w 5644993"/>
              <a:gd name="connsiteY1171" fmla="*/ 2833286 h 4344672"/>
              <a:gd name="connsiteX1172" fmla="*/ 5157377 w 5644993"/>
              <a:gd name="connsiteY1172" fmla="*/ 2833286 h 4344672"/>
              <a:gd name="connsiteX1173" fmla="*/ 5142088 w 5644993"/>
              <a:gd name="connsiteY1173" fmla="*/ 2833286 h 4344672"/>
              <a:gd name="connsiteX1174" fmla="*/ 5096217 w 5644993"/>
              <a:gd name="connsiteY1174" fmla="*/ 2808652 h 4344672"/>
              <a:gd name="connsiteX1175" fmla="*/ 5233831 w 5644993"/>
              <a:gd name="connsiteY1175" fmla="*/ 2759383 h 4344672"/>
              <a:gd name="connsiteX1176" fmla="*/ 5096217 w 5644993"/>
              <a:gd name="connsiteY1176" fmla="*/ 2759383 h 4344672"/>
              <a:gd name="connsiteX1177" fmla="*/ 5080925 w 5644993"/>
              <a:gd name="connsiteY1177" fmla="*/ 2759383 h 4344672"/>
              <a:gd name="connsiteX1178" fmla="*/ 4530502 w 5644993"/>
              <a:gd name="connsiteY1178" fmla="*/ 2790032 h 4344672"/>
              <a:gd name="connsiteX1179" fmla="*/ 4522468 w 5644993"/>
              <a:gd name="connsiteY1179" fmla="*/ 2789400 h 4344672"/>
              <a:gd name="connsiteX1180" fmla="*/ 4522864 w 5644993"/>
              <a:gd name="connsiteY1180" fmla="*/ 2794631 h 4344672"/>
              <a:gd name="connsiteX1181" fmla="*/ 4535311 w 5644993"/>
              <a:gd name="connsiteY1181" fmla="*/ 2824203 h 4344672"/>
              <a:gd name="connsiteX1182" fmla="*/ 4520559 w 5644993"/>
              <a:gd name="connsiteY1182" fmla="*/ 2854244 h 4344672"/>
              <a:gd name="connsiteX1183" fmla="*/ 4432048 w 5644993"/>
              <a:gd name="connsiteY1183" fmla="*/ 2854244 h 4344672"/>
              <a:gd name="connsiteX1184" fmla="*/ 4419599 w 5644993"/>
              <a:gd name="connsiteY1184" fmla="*/ 2845795 h 4344672"/>
              <a:gd name="connsiteX1185" fmla="*/ 4418034 w 5644993"/>
              <a:gd name="connsiteY1185" fmla="*/ 2840631 h 4344672"/>
              <a:gd name="connsiteX1186" fmla="*/ 4404476 w 5644993"/>
              <a:gd name="connsiteY1186" fmla="*/ 2843219 h 4344672"/>
              <a:gd name="connsiteX1187" fmla="*/ 4402543 w 5644993"/>
              <a:gd name="connsiteY1187" fmla="*/ 2854244 h 4344672"/>
              <a:gd name="connsiteX1188" fmla="*/ 4403782 w 5644993"/>
              <a:gd name="connsiteY1188" fmla="*/ 2843350 h 4344672"/>
              <a:gd name="connsiteX1189" fmla="*/ 4401005 w 5644993"/>
              <a:gd name="connsiteY1189" fmla="*/ 2843881 h 4344672"/>
              <a:gd name="connsiteX1190" fmla="*/ 4378212 w 5644993"/>
              <a:gd name="connsiteY1190" fmla="*/ 2833286 h 4344672"/>
              <a:gd name="connsiteX1191" fmla="*/ 4405155 w 5644993"/>
              <a:gd name="connsiteY1191" fmla="*/ 2831296 h 4344672"/>
              <a:gd name="connsiteX1192" fmla="*/ 4408163 w 5644993"/>
              <a:gd name="connsiteY1192" fmla="*/ 2804879 h 4344672"/>
              <a:gd name="connsiteX1193" fmla="*/ 4416384 w 5644993"/>
              <a:gd name="connsiteY1193" fmla="*/ 2772987 h 4344672"/>
              <a:gd name="connsiteX1194" fmla="*/ 4423957 w 5644993"/>
              <a:gd name="connsiteY1194" fmla="*/ 2760110 h 4344672"/>
              <a:gd name="connsiteX1195" fmla="*/ 4416454 w 5644993"/>
              <a:gd name="connsiteY1195" fmla="*/ 2762779 h 4344672"/>
              <a:gd name="connsiteX1196" fmla="*/ 4364897 w 5644993"/>
              <a:gd name="connsiteY1196" fmla="*/ 2781120 h 4344672"/>
              <a:gd name="connsiteX1197" fmla="*/ 4361763 w 5644993"/>
              <a:gd name="connsiteY1197" fmla="*/ 2781120 h 4344672"/>
              <a:gd name="connsiteX1198" fmla="*/ 4334342 w 5644993"/>
              <a:gd name="connsiteY1198" fmla="*/ 2781120 h 4344672"/>
              <a:gd name="connsiteX1199" fmla="*/ 4395447 w 5644993"/>
              <a:gd name="connsiteY1199" fmla="*/ 2737646 h 4344672"/>
              <a:gd name="connsiteX1200" fmla="*/ 4466103 w 5644993"/>
              <a:gd name="connsiteY1200" fmla="*/ 2737646 h 4344672"/>
              <a:gd name="connsiteX1201" fmla="*/ 4515315 w 5644993"/>
              <a:gd name="connsiteY1201" fmla="*/ 2737646 h 4344672"/>
              <a:gd name="connsiteX1202" fmla="*/ 4514067 w 5644993"/>
              <a:gd name="connsiteY1202" fmla="*/ 2736425 h 4344672"/>
              <a:gd name="connsiteX1203" fmla="*/ 4491053 w 5644993"/>
              <a:gd name="connsiteY1203" fmla="*/ 2681566 h 4344672"/>
              <a:gd name="connsiteX1204" fmla="*/ 4476893 w 5644993"/>
              <a:gd name="connsiteY1204" fmla="*/ 2681566 h 4344672"/>
              <a:gd name="connsiteX1205" fmla="*/ 4486905 w 5644993"/>
              <a:gd name="connsiteY1205" fmla="*/ 2668426 h 4344672"/>
              <a:gd name="connsiteX1206" fmla="*/ 4495923 w 5644993"/>
              <a:gd name="connsiteY1206" fmla="*/ 2669678 h 4344672"/>
              <a:gd name="connsiteX1207" fmla="*/ 4547703 w 5644993"/>
              <a:gd name="connsiteY1207" fmla="*/ 2710825 h 4344672"/>
              <a:gd name="connsiteX1208" fmla="*/ 4561863 w 5644993"/>
              <a:gd name="connsiteY1208" fmla="*/ 2740082 h 4344672"/>
              <a:gd name="connsiteX1209" fmla="*/ 4547703 w 5644993"/>
              <a:gd name="connsiteY1209" fmla="*/ 2769341 h 4344672"/>
              <a:gd name="connsiteX1210" fmla="*/ 4518938 w 5644993"/>
              <a:gd name="connsiteY1210" fmla="*/ 2741192 h 4344672"/>
              <a:gd name="connsiteX1211" fmla="*/ 4458463 w 5644993"/>
              <a:gd name="connsiteY1211" fmla="*/ 2748514 h 4344672"/>
              <a:gd name="connsiteX1212" fmla="*/ 4449162 w 5644993"/>
              <a:gd name="connsiteY1212" fmla="*/ 2751398 h 4344672"/>
              <a:gd name="connsiteX1213" fmla="*/ 4456021 w 5644993"/>
              <a:gd name="connsiteY1213" fmla="*/ 2752851 h 4344672"/>
              <a:gd name="connsiteX1214" fmla="*/ 4520559 w 5644993"/>
              <a:gd name="connsiteY1214" fmla="*/ 2764121 h 4344672"/>
              <a:gd name="connsiteX1215" fmla="*/ 4521885 w 5644993"/>
              <a:gd name="connsiteY1215" fmla="*/ 2781678 h 4344672"/>
              <a:gd name="connsiteX1216" fmla="*/ 4576821 w 5644993"/>
              <a:gd name="connsiteY1216" fmla="*/ 2779784 h 4344672"/>
              <a:gd name="connsiteX1217" fmla="*/ 4713958 w 5644993"/>
              <a:gd name="connsiteY1217" fmla="*/ 2768623 h 4344672"/>
              <a:gd name="connsiteX1218" fmla="*/ 4767793 w 5644993"/>
              <a:gd name="connsiteY1218" fmla="*/ 2762660 h 4344672"/>
              <a:gd name="connsiteX1219" fmla="*/ 4758424 w 5644993"/>
              <a:gd name="connsiteY1219" fmla="*/ 2754931 h 4344672"/>
              <a:gd name="connsiteX1220" fmla="*/ 4747350 w 5644993"/>
              <a:gd name="connsiteY1220" fmla="*/ 2734830 h 4344672"/>
              <a:gd name="connsiteX1221" fmla="*/ 4743035 w 5644993"/>
              <a:gd name="connsiteY1221" fmla="*/ 2726998 h 4344672"/>
              <a:gd name="connsiteX1222" fmla="*/ 4730749 w 5644993"/>
              <a:gd name="connsiteY1222" fmla="*/ 2726241 h 4344672"/>
              <a:gd name="connsiteX1223" fmla="*/ 4725201 w 5644993"/>
              <a:gd name="connsiteY1223" fmla="*/ 2724451 h 4344672"/>
              <a:gd name="connsiteX1224" fmla="*/ 4725201 w 5644993"/>
              <a:gd name="connsiteY1224" fmla="*/ 2734830 h 4344672"/>
              <a:gd name="connsiteX1225" fmla="*/ 4723355 w 5644993"/>
              <a:gd name="connsiteY1225" fmla="*/ 2731175 h 4344672"/>
              <a:gd name="connsiteX1226" fmla="*/ 4718937 w 5644993"/>
              <a:gd name="connsiteY1226" fmla="*/ 2722429 h 4344672"/>
              <a:gd name="connsiteX1227" fmla="*/ 4710048 w 5644993"/>
              <a:gd name="connsiteY1227" fmla="*/ 2719559 h 4344672"/>
              <a:gd name="connsiteX1228" fmla="*/ 4709771 w 5644993"/>
              <a:gd name="connsiteY1228" fmla="*/ 2729577 h 4344672"/>
              <a:gd name="connsiteX1229" fmla="*/ 4701206 w 5644993"/>
              <a:gd name="connsiteY1229" fmla="*/ 2727521 h 4344672"/>
              <a:gd name="connsiteX1230" fmla="*/ 4695785 w 5644993"/>
              <a:gd name="connsiteY1230" fmla="*/ 2714954 h 4344672"/>
              <a:gd name="connsiteX1231" fmla="*/ 4685311 w 5644993"/>
              <a:gd name="connsiteY1231" fmla="*/ 2711572 h 4344672"/>
              <a:gd name="connsiteX1232" fmla="*/ 4693628 w 5644993"/>
              <a:gd name="connsiteY1232" fmla="*/ 2709956 h 4344672"/>
              <a:gd name="connsiteX1233" fmla="*/ 4691747 w 5644993"/>
              <a:gd name="connsiteY1233" fmla="*/ 2705592 h 4344672"/>
              <a:gd name="connsiteX1234" fmla="*/ 4680903 w 5644993"/>
              <a:gd name="connsiteY1234" fmla="*/ 2705592 h 4344672"/>
              <a:gd name="connsiteX1235" fmla="*/ 4679057 w 5644993"/>
              <a:gd name="connsiteY1235" fmla="*/ 2661737 h 4344672"/>
              <a:gd name="connsiteX1236" fmla="*/ 4666805 w 5644993"/>
              <a:gd name="connsiteY1236" fmla="*/ 2620156 h 4344672"/>
              <a:gd name="connsiteX1237" fmla="*/ 4661042 w 5644993"/>
              <a:gd name="connsiteY1237" fmla="*/ 2619689 h 4344672"/>
              <a:gd name="connsiteX1238" fmla="*/ 4644218 w 5644993"/>
              <a:gd name="connsiteY1238" fmla="*/ 2625651 h 4344672"/>
              <a:gd name="connsiteX1239" fmla="*/ 4628799 w 5644993"/>
              <a:gd name="connsiteY1239" fmla="*/ 2617075 h 4344672"/>
              <a:gd name="connsiteX1240" fmla="*/ 4561052 w 5644993"/>
              <a:gd name="connsiteY1240" fmla="*/ 2611583 h 4344672"/>
              <a:gd name="connsiteX1241" fmla="*/ 4224665 w 5644993"/>
              <a:gd name="connsiteY1241" fmla="*/ 2562315 h 4344672"/>
              <a:gd name="connsiteX1242" fmla="*/ 4443985 w 5644993"/>
              <a:gd name="connsiteY1242" fmla="*/ 2561931 h 4344672"/>
              <a:gd name="connsiteX1243" fmla="*/ 4621771 w 5644993"/>
              <a:gd name="connsiteY1243" fmla="*/ 2559594 h 4344672"/>
              <a:gd name="connsiteX1244" fmla="*/ 4621837 w 5644993"/>
              <a:gd name="connsiteY1244" fmla="*/ 2559408 h 4344672"/>
              <a:gd name="connsiteX1245" fmla="*/ 4562769 w 5644993"/>
              <a:gd name="connsiteY1245" fmla="*/ 2530170 h 4344672"/>
              <a:gd name="connsiteX1246" fmla="*/ 4548004 w 5644993"/>
              <a:gd name="connsiteY1246" fmla="*/ 2530170 h 4344672"/>
              <a:gd name="connsiteX1247" fmla="*/ 4548004 w 5644993"/>
              <a:gd name="connsiteY1247" fmla="*/ 2500939 h 4344672"/>
              <a:gd name="connsiteX1248" fmla="*/ 4533237 w 5644993"/>
              <a:gd name="connsiteY1248" fmla="*/ 2500939 h 4344672"/>
              <a:gd name="connsiteX1249" fmla="*/ 4512533 w 5644993"/>
              <a:gd name="connsiteY1249" fmla="*/ 2483002 h 4344672"/>
              <a:gd name="connsiteX1250" fmla="*/ 4410681 w 5644993"/>
              <a:gd name="connsiteY1250" fmla="*/ 2468127 h 4344672"/>
              <a:gd name="connsiteX1251" fmla="*/ 4395443 w 5644993"/>
              <a:gd name="connsiteY1251" fmla="*/ 2468127 h 4344672"/>
              <a:gd name="connsiteX1252" fmla="*/ 4334490 w 5644993"/>
              <a:gd name="connsiteY1252" fmla="*/ 2443784 h 4344672"/>
              <a:gd name="connsiteX1253" fmla="*/ 4211362 w 5644993"/>
              <a:gd name="connsiteY1253" fmla="*/ 2421620 h 4344672"/>
              <a:gd name="connsiteX1254" fmla="*/ 4211362 w 5644993"/>
              <a:gd name="connsiteY1254" fmla="*/ 2424518 h 4344672"/>
              <a:gd name="connsiteX1255" fmla="*/ 4195427 w 5644993"/>
              <a:gd name="connsiteY1255" fmla="*/ 2424518 h 4344672"/>
              <a:gd name="connsiteX1256" fmla="*/ 4195427 w 5644993"/>
              <a:gd name="connsiteY1256" fmla="*/ 2418689 h 4344672"/>
              <a:gd name="connsiteX1257" fmla="*/ 4076227 w 5644993"/>
              <a:gd name="connsiteY1257" fmla="*/ 2395250 h 4344672"/>
              <a:gd name="connsiteX1258" fmla="*/ 4075507 w 5644993"/>
              <a:gd name="connsiteY1258" fmla="*/ 2395946 h 4344672"/>
              <a:gd name="connsiteX1259" fmla="*/ 4057616 w 5644993"/>
              <a:gd name="connsiteY1259" fmla="*/ 2394477 h 4344672"/>
              <a:gd name="connsiteX1260" fmla="*/ 4014878 w 5644993"/>
              <a:gd name="connsiteY1260" fmla="*/ 2382721 h 4344672"/>
              <a:gd name="connsiteX1261" fmla="*/ 4014865 w 5644993"/>
              <a:gd name="connsiteY1261" fmla="*/ 2382721 h 4344672"/>
              <a:gd name="connsiteX1262" fmla="*/ 3986983 w 5644993"/>
              <a:gd name="connsiteY1262" fmla="*/ 2382721 h 4344672"/>
              <a:gd name="connsiteX1263" fmla="*/ 3985947 w 5644993"/>
              <a:gd name="connsiteY1263" fmla="*/ 2374673 h 4344672"/>
              <a:gd name="connsiteX1264" fmla="*/ 3972376 w 5644993"/>
              <a:gd name="connsiteY1264" fmla="*/ 2371576 h 4344672"/>
              <a:gd name="connsiteX1265" fmla="*/ 3972376 w 5644993"/>
              <a:gd name="connsiteY1265" fmla="*/ 2382721 h 4344672"/>
              <a:gd name="connsiteX1266" fmla="*/ 3972177 w 5644993"/>
              <a:gd name="connsiteY1266" fmla="*/ 2371529 h 4344672"/>
              <a:gd name="connsiteX1267" fmla="*/ 3968768 w 5644993"/>
              <a:gd name="connsiteY1267" fmla="*/ 2370752 h 4344672"/>
              <a:gd name="connsiteX1268" fmla="*/ 3923052 w 5644993"/>
              <a:gd name="connsiteY1268" fmla="*/ 2346407 h 4344672"/>
              <a:gd name="connsiteX1269" fmla="*/ 3970997 w 5644993"/>
              <a:gd name="connsiteY1269" fmla="*/ 2351024 h 4344672"/>
              <a:gd name="connsiteX1270" fmla="*/ 3970552 w 5644993"/>
              <a:gd name="connsiteY1270" fmla="*/ 2343723 h 4344672"/>
              <a:gd name="connsiteX1271" fmla="*/ 3957774 w 5644993"/>
              <a:gd name="connsiteY1271" fmla="*/ 2325997 h 4344672"/>
              <a:gd name="connsiteX1272" fmla="*/ 3913961 w 5644993"/>
              <a:gd name="connsiteY1272" fmla="*/ 2325997 h 4344672"/>
              <a:gd name="connsiteX1273" fmla="*/ 3913961 w 5644993"/>
              <a:gd name="connsiteY1273" fmla="*/ 2297633 h 4344672"/>
              <a:gd name="connsiteX1274" fmla="*/ 3957774 w 5644993"/>
              <a:gd name="connsiteY1274" fmla="*/ 2269270 h 4344672"/>
              <a:gd name="connsiteX1275" fmla="*/ 4074609 w 5644993"/>
              <a:gd name="connsiteY1275" fmla="*/ 2297633 h 4344672"/>
              <a:gd name="connsiteX1276" fmla="*/ 4089215 w 5644993"/>
              <a:gd name="connsiteY1276" fmla="*/ 2297633 h 4344672"/>
              <a:gd name="connsiteX1277" fmla="*/ 4089215 w 5644993"/>
              <a:gd name="connsiteY1277" fmla="*/ 2325997 h 4344672"/>
              <a:gd name="connsiteX1278" fmla="*/ 4016191 w 5644993"/>
              <a:gd name="connsiteY1278" fmla="*/ 2325997 h 4344672"/>
              <a:gd name="connsiteX1279" fmla="*/ 4014365 w 5644993"/>
              <a:gd name="connsiteY1279" fmla="*/ 2329542 h 4344672"/>
              <a:gd name="connsiteX1280" fmla="*/ 4001779 w 5644993"/>
              <a:gd name="connsiteY1280" fmla="*/ 2353988 h 4344672"/>
              <a:gd name="connsiteX1281" fmla="*/ 4027327 w 5644993"/>
              <a:gd name="connsiteY1281" fmla="*/ 2356449 h 4344672"/>
              <a:gd name="connsiteX1282" fmla="*/ 4029736 w 5644993"/>
              <a:gd name="connsiteY1282" fmla="*/ 2351371 h 4344672"/>
              <a:gd name="connsiteX1283" fmla="*/ 4044605 w 5644993"/>
              <a:gd name="connsiteY1283" fmla="*/ 2351371 h 4344672"/>
              <a:gd name="connsiteX1284" fmla="*/ 4044605 w 5644993"/>
              <a:gd name="connsiteY1284" fmla="*/ 2355289 h 4344672"/>
              <a:gd name="connsiteX1285" fmla="*/ 4044605 w 5644993"/>
              <a:gd name="connsiteY1285" fmla="*/ 2358112 h 4344672"/>
              <a:gd name="connsiteX1286" fmla="*/ 4077102 w 5644993"/>
              <a:gd name="connsiteY1286" fmla="*/ 2361242 h 4344672"/>
              <a:gd name="connsiteX1287" fmla="*/ 4241153 w 5644993"/>
              <a:gd name="connsiteY1287" fmla="*/ 2373795 h 4344672"/>
              <a:gd name="connsiteX1288" fmla="*/ 4253346 w 5644993"/>
              <a:gd name="connsiteY1288" fmla="*/ 2375303 h 4344672"/>
              <a:gd name="connsiteX1289" fmla="*/ 4194100 w 5644993"/>
              <a:gd name="connsiteY1289" fmla="*/ 2355294 h 4344672"/>
              <a:gd name="connsiteX1290" fmla="*/ 4208927 w 5644993"/>
              <a:gd name="connsiteY1290" fmla="*/ 2295211 h 4344672"/>
              <a:gd name="connsiteX1291" fmla="*/ 4208927 w 5644993"/>
              <a:gd name="connsiteY1291" fmla="*/ 2265164 h 4344672"/>
              <a:gd name="connsiteX1292" fmla="*/ 4208927 w 5644993"/>
              <a:gd name="connsiteY1292" fmla="*/ 2254559 h 4344672"/>
              <a:gd name="connsiteX1293" fmla="*/ 4225606 w 5644993"/>
              <a:gd name="connsiteY1293" fmla="*/ 2242632 h 4344672"/>
              <a:gd name="connsiteX1294" fmla="*/ 4268228 w 5644993"/>
              <a:gd name="connsiteY1294" fmla="*/ 2265164 h 4344672"/>
              <a:gd name="connsiteX1295" fmla="*/ 4386833 w 5644993"/>
              <a:gd name="connsiteY1295" fmla="*/ 2325253 h 4344672"/>
              <a:gd name="connsiteX1296" fmla="*/ 4253403 w 5644993"/>
              <a:gd name="connsiteY1296" fmla="*/ 2295211 h 4344672"/>
              <a:gd name="connsiteX1297" fmla="*/ 4238576 w 5644993"/>
              <a:gd name="connsiteY1297" fmla="*/ 2295211 h 4344672"/>
              <a:gd name="connsiteX1298" fmla="*/ 4268228 w 5644993"/>
              <a:gd name="connsiteY1298" fmla="*/ 2355294 h 4344672"/>
              <a:gd name="connsiteX1299" fmla="*/ 4299733 w 5644993"/>
              <a:gd name="connsiteY1299" fmla="*/ 2364683 h 4344672"/>
              <a:gd name="connsiteX1300" fmla="*/ 4330496 w 5644993"/>
              <a:gd name="connsiteY1300" fmla="*/ 2384849 h 4344672"/>
              <a:gd name="connsiteX1301" fmla="*/ 4379489 w 5644993"/>
              <a:gd name="connsiteY1301" fmla="*/ 2390911 h 4344672"/>
              <a:gd name="connsiteX1302" fmla="*/ 4456397 w 5644993"/>
              <a:gd name="connsiteY1302" fmla="*/ 2419439 h 4344672"/>
              <a:gd name="connsiteX1303" fmla="*/ 4502112 w 5644993"/>
              <a:gd name="connsiteY1303" fmla="*/ 2395095 h 4344672"/>
              <a:gd name="connsiteX1304" fmla="*/ 4512826 w 5644993"/>
              <a:gd name="connsiteY1304" fmla="*/ 2412973 h 4344672"/>
              <a:gd name="connsiteX1305" fmla="*/ 4529329 w 5644993"/>
              <a:gd name="connsiteY1305" fmla="*/ 2421762 h 4344672"/>
              <a:gd name="connsiteX1306" fmla="*/ 4533237 w 5644993"/>
              <a:gd name="connsiteY1306" fmla="*/ 2413224 h 4344672"/>
              <a:gd name="connsiteX1307" fmla="*/ 4533237 w 5644993"/>
              <a:gd name="connsiteY1307" fmla="*/ 2416878 h 4344672"/>
              <a:gd name="connsiteX1308" fmla="*/ 4533237 w 5644993"/>
              <a:gd name="connsiteY1308" fmla="*/ 2423842 h 4344672"/>
              <a:gd name="connsiteX1309" fmla="*/ 4542112 w 5644993"/>
              <a:gd name="connsiteY1309" fmla="*/ 2428569 h 4344672"/>
              <a:gd name="connsiteX1310" fmla="*/ 4639256 w 5644993"/>
              <a:gd name="connsiteY1310" fmla="*/ 2443784 h 4344672"/>
              <a:gd name="connsiteX1311" fmla="*/ 4654497 w 5644993"/>
              <a:gd name="connsiteY1311" fmla="*/ 2443784 h 4344672"/>
              <a:gd name="connsiteX1312" fmla="*/ 4679469 w 5644993"/>
              <a:gd name="connsiteY1312" fmla="*/ 2443784 h 4344672"/>
              <a:gd name="connsiteX1313" fmla="*/ 4680903 w 5644993"/>
              <a:gd name="connsiteY1313" fmla="*/ 2442462 h 4344672"/>
              <a:gd name="connsiteX1314" fmla="*/ 4636604 w 5644993"/>
              <a:gd name="connsiteY1314" fmla="*/ 2413224 h 4344672"/>
              <a:gd name="connsiteX1315" fmla="*/ 4680903 w 5644993"/>
              <a:gd name="connsiteY1315" fmla="*/ 2383985 h 4344672"/>
              <a:gd name="connsiteX1316" fmla="*/ 4592305 w 5644993"/>
              <a:gd name="connsiteY1316" fmla="*/ 2413224 h 4344672"/>
              <a:gd name="connsiteX1317" fmla="*/ 4562769 w 5644993"/>
              <a:gd name="connsiteY1317" fmla="*/ 2413224 h 4344672"/>
              <a:gd name="connsiteX1318" fmla="*/ 4488939 w 5644993"/>
              <a:gd name="connsiteY1318" fmla="*/ 2383985 h 4344672"/>
              <a:gd name="connsiteX1319" fmla="*/ 4488939 w 5644993"/>
              <a:gd name="connsiteY1319" fmla="*/ 2354755 h 4344672"/>
              <a:gd name="connsiteX1320" fmla="*/ 4474172 w 5644993"/>
              <a:gd name="connsiteY1320" fmla="*/ 2325517 h 4344672"/>
              <a:gd name="connsiteX1321" fmla="*/ 4503705 w 5644993"/>
              <a:gd name="connsiteY1321" fmla="*/ 2354755 h 4344672"/>
              <a:gd name="connsiteX1322" fmla="*/ 4548004 w 5644993"/>
              <a:gd name="connsiteY1322" fmla="*/ 2354755 h 4344672"/>
              <a:gd name="connsiteX1323" fmla="*/ 4621837 w 5644993"/>
              <a:gd name="connsiteY1323" fmla="*/ 2325517 h 4344672"/>
              <a:gd name="connsiteX1324" fmla="*/ 4503705 w 5644993"/>
              <a:gd name="connsiteY1324" fmla="*/ 2296277 h 4344672"/>
              <a:gd name="connsiteX1325" fmla="*/ 4592305 w 5644993"/>
              <a:gd name="connsiteY1325" fmla="*/ 2267039 h 4344672"/>
              <a:gd name="connsiteX1326" fmla="*/ 4533237 w 5644993"/>
              <a:gd name="connsiteY1326" fmla="*/ 2208569 h 4344672"/>
              <a:gd name="connsiteX1327" fmla="*/ 4474172 w 5644993"/>
              <a:gd name="connsiteY1327" fmla="*/ 2208569 h 4344672"/>
              <a:gd name="connsiteX1328" fmla="*/ 4415109 w 5644993"/>
              <a:gd name="connsiteY1328" fmla="*/ 2150093 h 4344672"/>
              <a:gd name="connsiteX1329" fmla="*/ 4415109 w 5644993"/>
              <a:gd name="connsiteY1329" fmla="*/ 2208569 h 4344672"/>
              <a:gd name="connsiteX1330" fmla="*/ 4400341 w 5644993"/>
              <a:gd name="connsiteY1330" fmla="*/ 2179331 h 4344672"/>
              <a:gd name="connsiteX1331" fmla="*/ 4385575 w 5644993"/>
              <a:gd name="connsiteY1331" fmla="*/ 2208569 h 4344672"/>
              <a:gd name="connsiteX1332" fmla="*/ 4370810 w 5644993"/>
              <a:gd name="connsiteY1332" fmla="*/ 2179331 h 4344672"/>
              <a:gd name="connsiteX1333" fmla="*/ 4356043 w 5644993"/>
              <a:gd name="connsiteY1333" fmla="*/ 2172019 h 4344672"/>
              <a:gd name="connsiteX1334" fmla="*/ 4354116 w 5644993"/>
              <a:gd name="connsiteY1334" fmla="*/ 2176791 h 4344672"/>
              <a:gd name="connsiteX1335" fmla="*/ 4333894 w 5644993"/>
              <a:gd name="connsiteY1335" fmla="*/ 2150093 h 4344672"/>
              <a:gd name="connsiteX1336" fmla="*/ 4311745 w 5644993"/>
              <a:gd name="connsiteY1336" fmla="*/ 2120855 h 4344672"/>
              <a:gd name="connsiteX1337" fmla="*/ 4237915 w 5644993"/>
              <a:gd name="connsiteY1337" fmla="*/ 2120855 h 4344672"/>
              <a:gd name="connsiteX1338" fmla="*/ 4267447 w 5644993"/>
              <a:gd name="connsiteY1338" fmla="*/ 2179331 h 4344672"/>
              <a:gd name="connsiteX1339" fmla="*/ 4193615 w 5644993"/>
              <a:gd name="connsiteY1339" fmla="*/ 2179331 h 4344672"/>
              <a:gd name="connsiteX1340" fmla="*/ 4193615 w 5644993"/>
              <a:gd name="connsiteY1340" fmla="*/ 2120855 h 4344672"/>
              <a:gd name="connsiteX1341" fmla="*/ 4149316 w 5644993"/>
              <a:gd name="connsiteY1341" fmla="*/ 2062385 h 4344672"/>
              <a:gd name="connsiteX1342" fmla="*/ 4075486 w 5644993"/>
              <a:gd name="connsiteY1342" fmla="*/ 2091617 h 4344672"/>
              <a:gd name="connsiteX1343" fmla="*/ 4090253 w 5644993"/>
              <a:gd name="connsiteY1343" fmla="*/ 2062385 h 4344672"/>
              <a:gd name="connsiteX1344" fmla="*/ 4075486 w 5644993"/>
              <a:gd name="connsiteY1344" fmla="*/ 2033141 h 4344672"/>
              <a:gd name="connsiteX1345" fmla="*/ 4090253 w 5644993"/>
              <a:gd name="connsiteY1345" fmla="*/ 2033141 h 4344672"/>
              <a:gd name="connsiteX1346" fmla="*/ 4105017 w 5644993"/>
              <a:gd name="connsiteY1346" fmla="*/ 2003909 h 4344672"/>
              <a:gd name="connsiteX1347" fmla="*/ 4060719 w 5644993"/>
              <a:gd name="connsiteY1347" fmla="*/ 2003909 h 4344672"/>
              <a:gd name="connsiteX1348" fmla="*/ 4045954 w 5644993"/>
              <a:gd name="connsiteY1348" fmla="*/ 2033141 h 4344672"/>
              <a:gd name="connsiteX1349" fmla="*/ 4016421 w 5644993"/>
              <a:gd name="connsiteY1349" fmla="*/ 2033141 h 4344672"/>
              <a:gd name="connsiteX1350" fmla="*/ 4001654 w 5644993"/>
              <a:gd name="connsiteY1350" fmla="*/ 2033141 h 4344672"/>
              <a:gd name="connsiteX1351" fmla="*/ 3972122 w 5644993"/>
              <a:gd name="connsiteY1351" fmla="*/ 2033141 h 4344672"/>
              <a:gd name="connsiteX1352" fmla="*/ 3972122 w 5644993"/>
              <a:gd name="connsiteY1352" fmla="*/ 2062385 h 4344672"/>
              <a:gd name="connsiteX1353" fmla="*/ 3940974 w 5644993"/>
              <a:gd name="connsiteY1353" fmla="*/ 2074717 h 4344672"/>
              <a:gd name="connsiteX1354" fmla="*/ 3929734 w 5644993"/>
              <a:gd name="connsiteY1354" fmla="*/ 2064178 h 4344672"/>
              <a:gd name="connsiteX1355" fmla="*/ 3929894 w 5644993"/>
              <a:gd name="connsiteY1355" fmla="*/ 2064018 h 4344672"/>
              <a:gd name="connsiteX1356" fmla="*/ 3929219 w 5644993"/>
              <a:gd name="connsiteY1356" fmla="*/ 2063695 h 4344672"/>
              <a:gd name="connsiteX1357" fmla="*/ 3927823 w 5644993"/>
              <a:gd name="connsiteY1357" fmla="*/ 2062385 h 4344672"/>
              <a:gd name="connsiteX1358" fmla="*/ 3972122 w 5644993"/>
              <a:gd name="connsiteY1358" fmla="*/ 1974671 h 4344672"/>
              <a:gd name="connsiteX1359" fmla="*/ 3942590 w 5644993"/>
              <a:gd name="connsiteY1359" fmla="*/ 1974671 h 4344672"/>
              <a:gd name="connsiteX1360" fmla="*/ 3883522 w 5644993"/>
              <a:gd name="connsiteY1360" fmla="*/ 1974671 h 4344672"/>
              <a:gd name="connsiteX1361" fmla="*/ 3824457 w 5644993"/>
              <a:gd name="connsiteY1361" fmla="*/ 1916195 h 4344672"/>
              <a:gd name="connsiteX1362" fmla="*/ 3824457 w 5644993"/>
              <a:gd name="connsiteY1362" fmla="*/ 1945433 h 4344672"/>
              <a:gd name="connsiteX1363" fmla="*/ 3831406 w 5644993"/>
              <a:gd name="connsiteY1363" fmla="*/ 1955754 h 4344672"/>
              <a:gd name="connsiteX1364" fmla="*/ 3817074 w 5644993"/>
              <a:gd name="connsiteY1364" fmla="*/ 1974671 h 4344672"/>
              <a:gd name="connsiteX1365" fmla="*/ 3794925 w 5644993"/>
              <a:gd name="connsiteY1365" fmla="*/ 2003909 h 4344672"/>
              <a:gd name="connsiteX1366" fmla="*/ 3853990 w 5644993"/>
              <a:gd name="connsiteY1366" fmla="*/ 2091617 h 4344672"/>
              <a:gd name="connsiteX1367" fmla="*/ 3706328 w 5644993"/>
              <a:gd name="connsiteY1367" fmla="*/ 2033141 h 4344672"/>
              <a:gd name="connsiteX1368" fmla="*/ 3662029 w 5644993"/>
              <a:gd name="connsiteY1368" fmla="*/ 2091617 h 4344672"/>
              <a:gd name="connsiteX1369" fmla="*/ 3558666 w 5644993"/>
              <a:gd name="connsiteY1369" fmla="*/ 2091617 h 4344672"/>
              <a:gd name="connsiteX1370" fmla="*/ 3558666 w 5644993"/>
              <a:gd name="connsiteY1370" fmla="*/ 2120855 h 4344672"/>
              <a:gd name="connsiteX1371" fmla="*/ 3514367 w 5644993"/>
              <a:gd name="connsiteY1371" fmla="*/ 2120855 h 4344672"/>
              <a:gd name="connsiteX1372" fmla="*/ 3484835 w 5644993"/>
              <a:gd name="connsiteY1372" fmla="*/ 2120855 h 4344672"/>
              <a:gd name="connsiteX1373" fmla="*/ 3440537 w 5644993"/>
              <a:gd name="connsiteY1373" fmla="*/ 2150093 h 4344672"/>
              <a:gd name="connsiteX1374" fmla="*/ 3440537 w 5644993"/>
              <a:gd name="connsiteY1374" fmla="*/ 2091617 h 4344672"/>
              <a:gd name="connsiteX1375" fmla="*/ 3411005 w 5644993"/>
              <a:gd name="connsiteY1375" fmla="*/ 2091617 h 4344672"/>
              <a:gd name="connsiteX1376" fmla="*/ 3411005 w 5644993"/>
              <a:gd name="connsiteY1376" fmla="*/ 2179331 h 4344672"/>
              <a:gd name="connsiteX1377" fmla="*/ 3351940 w 5644993"/>
              <a:gd name="connsiteY1377" fmla="*/ 2179331 h 4344672"/>
              <a:gd name="connsiteX1378" fmla="*/ 3411005 w 5644993"/>
              <a:gd name="connsiteY1378" fmla="*/ 2237801 h 4344672"/>
              <a:gd name="connsiteX1379" fmla="*/ 3647263 w 5644993"/>
              <a:gd name="connsiteY1379" fmla="*/ 2237801 h 4344672"/>
              <a:gd name="connsiteX1380" fmla="*/ 3662029 w 5644993"/>
              <a:gd name="connsiteY1380" fmla="*/ 2237801 h 4344672"/>
              <a:gd name="connsiteX1381" fmla="*/ 3898292 w 5644993"/>
              <a:gd name="connsiteY1381" fmla="*/ 2296277 h 4344672"/>
              <a:gd name="connsiteX1382" fmla="*/ 3883522 w 5644993"/>
              <a:gd name="connsiteY1382" fmla="*/ 2325517 h 4344672"/>
              <a:gd name="connsiteX1383" fmla="*/ 3706328 w 5644993"/>
              <a:gd name="connsiteY1383" fmla="*/ 2325517 h 4344672"/>
              <a:gd name="connsiteX1384" fmla="*/ 3748781 w 5644993"/>
              <a:gd name="connsiteY1384" fmla="*/ 2347444 h 4344672"/>
              <a:gd name="connsiteX1385" fmla="*/ 3779899 w 5644993"/>
              <a:gd name="connsiteY1385" fmla="*/ 2325697 h 4344672"/>
              <a:gd name="connsiteX1386" fmla="*/ 3769503 w 5644993"/>
              <a:gd name="connsiteY1386" fmla="*/ 2320322 h 4344672"/>
              <a:gd name="connsiteX1387" fmla="*/ 3784858 w 5644993"/>
              <a:gd name="connsiteY1387" fmla="*/ 2320322 h 4344672"/>
              <a:gd name="connsiteX1388" fmla="*/ 3923052 w 5644993"/>
              <a:gd name="connsiteY1388" fmla="*/ 2346407 h 4344672"/>
              <a:gd name="connsiteX1389" fmla="*/ 3892343 w 5644993"/>
              <a:gd name="connsiteY1389" fmla="*/ 2346407 h 4344672"/>
              <a:gd name="connsiteX1390" fmla="*/ 3813649 w 5644993"/>
              <a:gd name="connsiteY1390" fmla="*/ 2343147 h 4344672"/>
              <a:gd name="connsiteX1391" fmla="*/ 3780373 w 5644993"/>
              <a:gd name="connsiteY1391" fmla="*/ 2325942 h 4344672"/>
              <a:gd name="connsiteX1392" fmla="*/ 3782004 w 5644993"/>
              <a:gd name="connsiteY1392" fmla="*/ 2329170 h 4344672"/>
              <a:gd name="connsiteX1393" fmla="*/ 3794925 w 5644993"/>
              <a:gd name="connsiteY1393" fmla="*/ 2354755 h 4344672"/>
              <a:gd name="connsiteX1394" fmla="*/ 3750627 w 5644993"/>
              <a:gd name="connsiteY1394" fmla="*/ 2383985 h 4344672"/>
              <a:gd name="connsiteX1395" fmla="*/ 3750627 w 5644993"/>
              <a:gd name="connsiteY1395" fmla="*/ 2354755 h 4344672"/>
              <a:gd name="connsiteX1396" fmla="*/ 3628222 w 5644993"/>
              <a:gd name="connsiteY1396" fmla="*/ 2354755 h 4344672"/>
              <a:gd name="connsiteX1397" fmla="*/ 3607715 w 5644993"/>
              <a:gd name="connsiteY1397" fmla="*/ 2370966 h 4344672"/>
              <a:gd name="connsiteX1398" fmla="*/ 3604316 w 5644993"/>
              <a:gd name="connsiteY1398" fmla="*/ 2412335 h 4344672"/>
              <a:gd name="connsiteX1399" fmla="*/ 3647263 w 5644993"/>
              <a:gd name="connsiteY1399" fmla="*/ 2383985 h 4344672"/>
              <a:gd name="connsiteX1400" fmla="*/ 3662029 w 5644993"/>
              <a:gd name="connsiteY1400" fmla="*/ 2383985 h 4344672"/>
              <a:gd name="connsiteX1401" fmla="*/ 3647263 w 5644993"/>
              <a:gd name="connsiteY1401" fmla="*/ 2413224 h 4344672"/>
              <a:gd name="connsiteX1402" fmla="*/ 3655461 w 5644993"/>
              <a:gd name="connsiteY1402" fmla="*/ 2422963 h 4344672"/>
              <a:gd name="connsiteX1403" fmla="*/ 3697717 w 5644993"/>
              <a:gd name="connsiteY1403" fmla="*/ 2425526 h 4344672"/>
              <a:gd name="connsiteX1404" fmla="*/ 3814510 w 5644993"/>
              <a:gd name="connsiteY1404" fmla="*/ 2468127 h 4344672"/>
              <a:gd name="connsiteX1405" fmla="*/ 3734575 w 5644993"/>
              <a:gd name="connsiteY1405" fmla="*/ 2456716 h 4344672"/>
              <a:gd name="connsiteX1406" fmla="*/ 3679590 w 5644993"/>
              <a:gd name="connsiteY1406" fmla="*/ 2454224 h 4344672"/>
              <a:gd name="connsiteX1407" fmla="*/ 3686717 w 5644993"/>
              <a:gd name="connsiteY1407" fmla="*/ 2466674 h 4344672"/>
              <a:gd name="connsiteX1408" fmla="*/ 3691561 w 5644993"/>
              <a:gd name="connsiteY1408" fmla="*/ 2500939 h 4344672"/>
              <a:gd name="connsiteX1409" fmla="*/ 3679823 w 5644993"/>
              <a:gd name="connsiteY1409" fmla="*/ 2485405 h 4344672"/>
              <a:gd name="connsiteX1410" fmla="*/ 3669451 w 5644993"/>
              <a:gd name="connsiteY1410" fmla="*/ 2481745 h 4344672"/>
              <a:gd name="connsiteX1411" fmla="*/ 3676278 w 5644993"/>
              <a:gd name="connsiteY1411" fmla="*/ 2489864 h 4344672"/>
              <a:gd name="connsiteX1412" fmla="*/ 3648857 w 5644993"/>
              <a:gd name="connsiteY1412" fmla="*/ 2489864 h 4344672"/>
              <a:gd name="connsiteX1413" fmla="*/ 3650250 w 5644993"/>
              <a:gd name="connsiteY1413" fmla="*/ 2488208 h 4344672"/>
              <a:gd name="connsiteX1414" fmla="*/ 3638035 w 5644993"/>
              <a:gd name="connsiteY1414" fmla="*/ 2493625 h 4344672"/>
              <a:gd name="connsiteX1415" fmla="*/ 3573433 w 5644993"/>
              <a:gd name="connsiteY1415" fmla="*/ 2530170 h 4344672"/>
              <a:gd name="connsiteX1416" fmla="*/ 3593275 w 5644993"/>
              <a:gd name="connsiteY1416" fmla="*/ 2555297 h 4344672"/>
              <a:gd name="connsiteX1417" fmla="*/ 3600125 w 5644993"/>
              <a:gd name="connsiteY1417" fmla="*/ 2555479 h 4344672"/>
              <a:gd name="connsiteX1418" fmla="*/ 3603018 w 5644993"/>
              <a:gd name="connsiteY1418" fmla="*/ 2552486 h 4344672"/>
              <a:gd name="connsiteX1419" fmla="*/ 3601114 w 5644993"/>
              <a:gd name="connsiteY1419" fmla="*/ 2537254 h 4344672"/>
              <a:gd name="connsiteX1420" fmla="*/ 3722989 w 5644993"/>
              <a:gd name="connsiteY1420" fmla="*/ 2512877 h 4344672"/>
              <a:gd name="connsiteX1421" fmla="*/ 3814399 w 5644993"/>
              <a:gd name="connsiteY1421" fmla="*/ 2537254 h 4344672"/>
              <a:gd name="connsiteX1422" fmla="*/ 3844868 w 5644993"/>
              <a:gd name="connsiteY1422" fmla="*/ 2537254 h 4344672"/>
              <a:gd name="connsiteX1423" fmla="*/ 3936279 w 5644993"/>
              <a:gd name="connsiteY1423" fmla="*/ 2537254 h 4344672"/>
              <a:gd name="connsiteX1424" fmla="*/ 3875339 w 5644993"/>
              <a:gd name="connsiteY1424" fmla="*/ 2610367 h 4344672"/>
              <a:gd name="connsiteX1425" fmla="*/ 3890574 w 5644993"/>
              <a:gd name="connsiteY1425" fmla="*/ 2610367 h 4344672"/>
              <a:gd name="connsiteX1426" fmla="*/ 3936279 w 5644993"/>
              <a:gd name="connsiteY1426" fmla="*/ 2610367 h 4344672"/>
              <a:gd name="connsiteX1427" fmla="*/ 3908398 w 5644993"/>
              <a:gd name="connsiteY1427" fmla="*/ 2635408 h 4344672"/>
              <a:gd name="connsiteX1428" fmla="*/ 3897238 w 5644993"/>
              <a:gd name="connsiteY1428" fmla="*/ 2638001 h 4344672"/>
              <a:gd name="connsiteX1429" fmla="*/ 3898031 w 5644993"/>
              <a:gd name="connsiteY1429" fmla="*/ 2647437 h 4344672"/>
              <a:gd name="connsiteX1430" fmla="*/ 3869707 w 5644993"/>
              <a:gd name="connsiteY1430" fmla="*/ 2675300 h 4344672"/>
              <a:gd name="connsiteX1431" fmla="*/ 3855546 w 5644993"/>
              <a:gd name="connsiteY1431" fmla="*/ 2675300 h 4344672"/>
              <a:gd name="connsiteX1432" fmla="*/ 3875211 w 5644993"/>
              <a:gd name="connsiteY1432" fmla="*/ 2651790 h 4344672"/>
              <a:gd name="connsiteX1433" fmla="*/ 3881614 w 5644993"/>
              <a:gd name="connsiteY1433" fmla="*/ 2641559 h 4344672"/>
              <a:gd name="connsiteX1434" fmla="*/ 3856205 w 5644993"/>
              <a:gd name="connsiteY1434" fmla="*/ 2635217 h 4344672"/>
              <a:gd name="connsiteX1435" fmla="*/ 3761109 w 5644993"/>
              <a:gd name="connsiteY1435" fmla="*/ 2609702 h 4344672"/>
              <a:gd name="connsiteX1436" fmla="*/ 3748779 w 5644993"/>
              <a:gd name="connsiteY1436" fmla="*/ 2623192 h 4344672"/>
              <a:gd name="connsiteX1437" fmla="*/ 3754376 w 5644993"/>
              <a:gd name="connsiteY1437" fmla="*/ 2623056 h 4344672"/>
              <a:gd name="connsiteX1438" fmla="*/ 3797126 w 5644993"/>
              <a:gd name="connsiteY1438" fmla="*/ 2619575 h 4344672"/>
              <a:gd name="connsiteX1439" fmla="*/ 3772033 w 5644993"/>
              <a:gd name="connsiteY1439" fmla="*/ 2650920 h 4344672"/>
              <a:gd name="connsiteX1440" fmla="*/ 3769717 w 5644993"/>
              <a:gd name="connsiteY1440" fmla="*/ 2663076 h 4344672"/>
              <a:gd name="connsiteX1441" fmla="*/ 3807379 w 5644993"/>
              <a:gd name="connsiteY1441" fmla="*/ 2672254 h 4344672"/>
              <a:gd name="connsiteX1442" fmla="*/ 3844868 w 5644993"/>
              <a:gd name="connsiteY1442" fmla="*/ 2732231 h 4344672"/>
              <a:gd name="connsiteX1443" fmla="*/ 3900097 w 5644993"/>
              <a:gd name="connsiteY1443" fmla="*/ 2710905 h 4344672"/>
              <a:gd name="connsiteX1444" fmla="*/ 3915688 w 5644993"/>
              <a:gd name="connsiteY1444" fmla="*/ 2710193 h 4344672"/>
              <a:gd name="connsiteX1445" fmla="*/ 3916243 w 5644993"/>
              <a:gd name="connsiteY1445" fmla="*/ 2701260 h 4344672"/>
              <a:gd name="connsiteX1446" fmla="*/ 3928567 w 5644993"/>
              <a:gd name="connsiteY1446" fmla="*/ 2643948 h 4344672"/>
              <a:gd name="connsiteX1447" fmla="*/ 3972381 w 5644993"/>
              <a:gd name="connsiteY1447" fmla="*/ 2675300 h 4344672"/>
              <a:gd name="connsiteX1448" fmla="*/ 3957774 w 5644993"/>
              <a:gd name="connsiteY1448" fmla="*/ 2706651 h 4344672"/>
              <a:gd name="connsiteX1449" fmla="*/ 3958512 w 5644993"/>
              <a:gd name="connsiteY1449" fmla="*/ 2708235 h 4344672"/>
              <a:gd name="connsiteX1450" fmla="*/ 3966747 w 5644993"/>
              <a:gd name="connsiteY1450" fmla="*/ 2707859 h 4344672"/>
              <a:gd name="connsiteX1451" fmla="*/ 3963190 w 5644993"/>
              <a:gd name="connsiteY1451" fmla="*/ 2718273 h 4344672"/>
              <a:gd name="connsiteX1452" fmla="*/ 3972381 w 5644993"/>
              <a:gd name="connsiteY1452" fmla="*/ 2737996 h 4344672"/>
              <a:gd name="connsiteX1453" fmla="*/ 3965078 w 5644993"/>
              <a:gd name="connsiteY1453" fmla="*/ 2737996 h 4344672"/>
              <a:gd name="connsiteX1454" fmla="*/ 3949271 w 5644993"/>
              <a:gd name="connsiteY1454" fmla="*/ 2737996 h 4344672"/>
              <a:gd name="connsiteX1455" fmla="*/ 3937943 w 5644993"/>
              <a:gd name="connsiteY1455" fmla="*/ 2746322 h 4344672"/>
              <a:gd name="connsiteX1456" fmla="*/ 3806067 w 5644993"/>
              <a:gd name="connsiteY1456" fmla="*/ 2759272 h 4344672"/>
              <a:gd name="connsiteX1457" fmla="*/ 3799097 w 5644993"/>
              <a:gd name="connsiteY1457" fmla="*/ 2758771 h 4344672"/>
              <a:gd name="connsiteX1458" fmla="*/ 3839223 w 5644993"/>
              <a:gd name="connsiteY1458" fmla="*/ 2764068 h 4344672"/>
              <a:gd name="connsiteX1459" fmla="*/ 3839253 w 5644993"/>
              <a:gd name="connsiteY1459" fmla="*/ 2764155 h 4344672"/>
              <a:gd name="connsiteX1460" fmla="*/ 3921045 w 5644993"/>
              <a:gd name="connsiteY1460" fmla="*/ 2756607 h 4344672"/>
              <a:gd name="connsiteX1461" fmla="*/ 3921045 w 5644993"/>
              <a:gd name="connsiteY1461" fmla="*/ 2780977 h 4344672"/>
              <a:gd name="connsiteX1462" fmla="*/ 3856333 w 5644993"/>
              <a:gd name="connsiteY1462" fmla="*/ 2791470 h 4344672"/>
              <a:gd name="connsiteX1463" fmla="*/ 3856528 w 5644993"/>
              <a:gd name="connsiteY1463" fmla="*/ 2793760 h 4344672"/>
              <a:gd name="connsiteX1464" fmla="*/ 3883522 w 5644993"/>
              <a:gd name="connsiteY1464" fmla="*/ 2822538 h 4344672"/>
              <a:gd name="connsiteX1465" fmla="*/ 3883522 w 5644993"/>
              <a:gd name="connsiteY1465" fmla="*/ 2793306 h 4344672"/>
              <a:gd name="connsiteX1466" fmla="*/ 3924624 w 5644993"/>
              <a:gd name="connsiteY1466" fmla="*/ 2800934 h 4344672"/>
              <a:gd name="connsiteX1467" fmla="*/ 3929104 w 5644993"/>
              <a:gd name="connsiteY1467" fmla="*/ 2798835 h 4344672"/>
              <a:gd name="connsiteX1468" fmla="*/ 3938816 w 5644993"/>
              <a:gd name="connsiteY1468" fmla="*/ 2800007 h 4344672"/>
              <a:gd name="connsiteX1469" fmla="*/ 3948572 w 5644993"/>
              <a:gd name="connsiteY1469" fmla="*/ 2804559 h 4344672"/>
              <a:gd name="connsiteX1470" fmla="*/ 3970737 w 5644993"/>
              <a:gd name="connsiteY1470" fmla="*/ 2805638 h 4344672"/>
              <a:gd name="connsiteX1471" fmla="*/ 4001654 w 5644993"/>
              <a:gd name="connsiteY1471" fmla="*/ 2793306 h 4344672"/>
              <a:gd name="connsiteX1472" fmla="*/ 4018266 w 5644993"/>
              <a:gd name="connsiteY1472" fmla="*/ 2782339 h 4344672"/>
              <a:gd name="connsiteX1473" fmla="*/ 4019196 w 5644993"/>
              <a:gd name="connsiteY1473" fmla="*/ 2784425 h 4344672"/>
              <a:gd name="connsiteX1474" fmla="*/ 4037841 w 5644993"/>
              <a:gd name="connsiteY1474" fmla="*/ 2769835 h 4344672"/>
              <a:gd name="connsiteX1475" fmla="*/ 4065558 w 5644993"/>
              <a:gd name="connsiteY1475" fmla="*/ 2747097 h 4344672"/>
              <a:gd name="connsiteX1476" fmla="*/ 4070892 w 5644993"/>
              <a:gd name="connsiteY1476" fmla="*/ 2742873 h 4344672"/>
              <a:gd name="connsiteX1477" fmla="*/ 4070907 w 5644993"/>
              <a:gd name="connsiteY1477" fmla="*/ 2742886 h 4344672"/>
              <a:gd name="connsiteX1478" fmla="*/ 4067688 w 5644993"/>
              <a:gd name="connsiteY1478" fmla="*/ 2746108 h 4344672"/>
              <a:gd name="connsiteX1479" fmla="*/ 4045421 w 5644993"/>
              <a:gd name="connsiteY1479" fmla="*/ 2766321 h 4344672"/>
              <a:gd name="connsiteX1480" fmla="*/ 4020943 w 5644993"/>
              <a:gd name="connsiteY1480" fmla="*/ 2788345 h 4344672"/>
              <a:gd name="connsiteX1481" fmla="*/ 4028649 w 5644993"/>
              <a:gd name="connsiteY1481" fmla="*/ 2805638 h 4344672"/>
              <a:gd name="connsiteX1482" fmla="*/ 4045954 w 5644993"/>
              <a:gd name="connsiteY1482" fmla="*/ 2793306 h 4344672"/>
              <a:gd name="connsiteX1483" fmla="*/ 4045954 w 5644993"/>
              <a:gd name="connsiteY1483" fmla="*/ 2822538 h 4344672"/>
              <a:gd name="connsiteX1484" fmla="*/ 4060719 w 5644993"/>
              <a:gd name="connsiteY1484" fmla="*/ 2793306 h 4344672"/>
              <a:gd name="connsiteX1485" fmla="*/ 4105017 w 5644993"/>
              <a:gd name="connsiteY1485" fmla="*/ 2793306 h 4344672"/>
              <a:gd name="connsiteX1486" fmla="*/ 4119784 w 5644993"/>
              <a:gd name="connsiteY1486" fmla="*/ 2793306 h 4344672"/>
              <a:gd name="connsiteX1487" fmla="*/ 4090253 w 5644993"/>
              <a:gd name="connsiteY1487" fmla="*/ 2822538 h 4344672"/>
              <a:gd name="connsiteX1488" fmla="*/ 4119784 w 5644993"/>
              <a:gd name="connsiteY1488" fmla="*/ 2822538 h 4344672"/>
              <a:gd name="connsiteX1489" fmla="*/ 4090253 w 5644993"/>
              <a:gd name="connsiteY1489" fmla="*/ 2851776 h 4344672"/>
              <a:gd name="connsiteX1490" fmla="*/ 4134551 w 5644993"/>
              <a:gd name="connsiteY1490" fmla="*/ 2851776 h 4344672"/>
              <a:gd name="connsiteX1491" fmla="*/ 4134551 w 5644993"/>
              <a:gd name="connsiteY1491" fmla="*/ 2881014 h 4344672"/>
              <a:gd name="connsiteX1492" fmla="*/ 4164083 w 5644993"/>
              <a:gd name="connsiteY1492" fmla="*/ 2910252 h 4344672"/>
              <a:gd name="connsiteX1493" fmla="*/ 4075486 w 5644993"/>
              <a:gd name="connsiteY1493" fmla="*/ 2939490 h 4344672"/>
              <a:gd name="connsiteX1494" fmla="*/ 4134551 w 5644993"/>
              <a:gd name="connsiteY1494" fmla="*/ 2939490 h 4344672"/>
              <a:gd name="connsiteX1495" fmla="*/ 4149316 w 5644993"/>
              <a:gd name="connsiteY1495" fmla="*/ 2968722 h 4344672"/>
              <a:gd name="connsiteX1496" fmla="*/ 4193615 w 5644993"/>
              <a:gd name="connsiteY1496" fmla="*/ 2997960 h 4344672"/>
              <a:gd name="connsiteX1497" fmla="*/ 4206997 w 5644993"/>
              <a:gd name="connsiteY1497" fmla="*/ 2994304 h 4344672"/>
              <a:gd name="connsiteX1498" fmla="*/ 4210481 w 5644993"/>
              <a:gd name="connsiteY1498" fmla="*/ 2998248 h 4344672"/>
              <a:gd name="connsiteX1499" fmla="*/ 4309527 w 5644993"/>
              <a:gd name="connsiteY1499" fmla="*/ 2997280 h 4344672"/>
              <a:gd name="connsiteX1500" fmla="*/ 4386259 w 5644993"/>
              <a:gd name="connsiteY1500" fmla="*/ 2988900 h 4344672"/>
              <a:gd name="connsiteX1501" fmla="*/ 4390651 w 5644993"/>
              <a:gd name="connsiteY1501" fmla="*/ 2930807 h 4344672"/>
              <a:gd name="connsiteX1502" fmla="*/ 4444640 w 5644993"/>
              <a:gd name="connsiteY1502" fmla="*/ 2910252 h 4344672"/>
              <a:gd name="connsiteX1503" fmla="*/ 4400341 w 5644993"/>
              <a:gd name="connsiteY1503" fmla="*/ 2939490 h 4344672"/>
              <a:gd name="connsiteX1504" fmla="*/ 4422491 w 5644993"/>
              <a:gd name="connsiteY1504" fmla="*/ 2964614 h 4344672"/>
              <a:gd name="connsiteX1505" fmla="*/ 4440705 w 5644993"/>
              <a:gd name="connsiteY1505" fmla="*/ 2983020 h 4344672"/>
              <a:gd name="connsiteX1506" fmla="*/ 4478588 w 5644993"/>
              <a:gd name="connsiteY1506" fmla="*/ 2980036 h 4344672"/>
              <a:gd name="connsiteX1507" fmla="*/ 4488939 w 5644993"/>
              <a:gd name="connsiteY1507" fmla="*/ 2968722 h 4344672"/>
              <a:gd name="connsiteX1508" fmla="*/ 4459407 w 5644993"/>
              <a:gd name="connsiteY1508" fmla="*/ 2939490 h 4344672"/>
              <a:gd name="connsiteX1509" fmla="*/ 4621837 w 5644993"/>
              <a:gd name="connsiteY1509" fmla="*/ 2910252 h 4344672"/>
              <a:gd name="connsiteX1510" fmla="*/ 4577535 w 5644993"/>
              <a:gd name="connsiteY1510" fmla="*/ 2822538 h 4344672"/>
              <a:gd name="connsiteX1511" fmla="*/ 4666136 w 5644993"/>
              <a:gd name="connsiteY1511" fmla="*/ 2793306 h 4344672"/>
              <a:gd name="connsiteX1512" fmla="*/ 4710435 w 5644993"/>
              <a:gd name="connsiteY1512" fmla="*/ 2793306 h 4344672"/>
              <a:gd name="connsiteX1513" fmla="*/ 4710435 w 5644993"/>
              <a:gd name="connsiteY1513" fmla="*/ 2822538 h 4344672"/>
              <a:gd name="connsiteX1514" fmla="*/ 4739966 w 5644993"/>
              <a:gd name="connsiteY1514" fmla="*/ 2793306 h 4344672"/>
              <a:gd name="connsiteX1515" fmla="*/ 4739966 w 5644993"/>
              <a:gd name="connsiteY1515" fmla="*/ 2822538 h 4344672"/>
              <a:gd name="connsiteX1516" fmla="*/ 4739966 w 5644993"/>
              <a:gd name="connsiteY1516" fmla="*/ 2826145 h 4344672"/>
              <a:gd name="connsiteX1517" fmla="*/ 4773308 w 5644993"/>
              <a:gd name="connsiteY1517" fmla="*/ 2814856 h 4344672"/>
              <a:gd name="connsiteX1518" fmla="*/ 4756375 w 5644993"/>
              <a:gd name="connsiteY1518" fmla="*/ 2866978 h 4344672"/>
              <a:gd name="connsiteX1519" fmla="*/ 4748660 w 5644993"/>
              <a:gd name="connsiteY1519" fmla="*/ 2868990 h 4344672"/>
              <a:gd name="connsiteX1520" fmla="*/ 4754733 w 5644993"/>
              <a:gd name="connsiteY1520" fmla="*/ 2881014 h 4344672"/>
              <a:gd name="connsiteX1521" fmla="*/ 4747349 w 5644993"/>
              <a:gd name="connsiteY1521" fmla="*/ 2884668 h 4344672"/>
              <a:gd name="connsiteX1522" fmla="*/ 4746571 w 5644993"/>
              <a:gd name="connsiteY1522" fmla="*/ 2887363 h 4344672"/>
              <a:gd name="connsiteX1523" fmla="*/ 4799243 w 5644993"/>
              <a:gd name="connsiteY1523" fmla="*/ 2875418 h 4344672"/>
              <a:gd name="connsiteX1524" fmla="*/ 4916539 w 5644993"/>
              <a:gd name="connsiteY1524" fmla="*/ 2848002 h 4344672"/>
              <a:gd name="connsiteX1525" fmla="*/ 4924847 w 5644993"/>
              <a:gd name="connsiteY1525" fmla="*/ 2841982 h 4344672"/>
              <a:gd name="connsiteX1526" fmla="*/ 4910152 w 5644993"/>
              <a:gd name="connsiteY1526" fmla="*/ 2841982 h 4344672"/>
              <a:gd name="connsiteX1527" fmla="*/ 4910152 w 5644993"/>
              <a:gd name="connsiteY1527" fmla="*/ 2833286 h 4344672"/>
              <a:gd name="connsiteX1528" fmla="*/ 4926605 w 5644993"/>
              <a:gd name="connsiteY1528" fmla="*/ 2833286 h 4344672"/>
              <a:gd name="connsiteX1529" fmla="*/ 4926605 w 5644993"/>
              <a:gd name="connsiteY1529" fmla="*/ 2840712 h 4344672"/>
              <a:gd name="connsiteX1530" fmla="*/ 4941774 w 5644993"/>
              <a:gd name="connsiteY1530" fmla="*/ 2829721 h 4344672"/>
              <a:gd name="connsiteX1531" fmla="*/ 4753244 w 5644993"/>
              <a:gd name="connsiteY1531" fmla="*/ 2932541 h 4344672"/>
              <a:gd name="connsiteX1532" fmla="*/ 4746259 w 5644993"/>
              <a:gd name="connsiteY1532" fmla="*/ 2934849 h 4344672"/>
              <a:gd name="connsiteX1533" fmla="*/ 4744120 w 5644993"/>
              <a:gd name="connsiteY1533" fmla="*/ 2947253 h 4344672"/>
              <a:gd name="connsiteX1534" fmla="*/ 4754733 w 5644993"/>
              <a:gd name="connsiteY1534" fmla="*/ 2968722 h 4344672"/>
              <a:gd name="connsiteX1535" fmla="*/ 4784265 w 5644993"/>
              <a:gd name="connsiteY1535" fmla="*/ 2968722 h 4344672"/>
              <a:gd name="connsiteX1536" fmla="*/ 4769499 w 5644993"/>
              <a:gd name="connsiteY1536" fmla="*/ 3144144 h 4344672"/>
              <a:gd name="connsiteX1537" fmla="*/ 4766349 w 5644993"/>
              <a:gd name="connsiteY1537" fmla="*/ 3190930 h 4344672"/>
              <a:gd name="connsiteX1538" fmla="*/ 4770381 w 5644993"/>
              <a:gd name="connsiteY1538" fmla="*/ 3192263 h 4344672"/>
              <a:gd name="connsiteX1539" fmla="*/ 5124591 w 5644993"/>
              <a:gd name="connsiteY1539" fmla="*/ 3268426 h 4344672"/>
              <a:gd name="connsiteX1540" fmla="*/ 5474991 w 5644993"/>
              <a:gd name="connsiteY1540" fmla="*/ 3414659 h 4344672"/>
              <a:gd name="connsiteX1541" fmla="*/ 5337878 w 5644993"/>
              <a:gd name="connsiteY1541" fmla="*/ 3365917 h 4344672"/>
              <a:gd name="connsiteX1542" fmla="*/ 4793477 w 5644993"/>
              <a:gd name="connsiteY1542" fmla="*/ 3204293 h 4344672"/>
              <a:gd name="connsiteX1543" fmla="*/ 4765857 w 5644993"/>
              <a:gd name="connsiteY1543" fmla="*/ 3198220 h 4344672"/>
              <a:gd name="connsiteX1544" fmla="*/ 4765808 w 5644993"/>
              <a:gd name="connsiteY1544" fmla="*/ 3198963 h 4344672"/>
              <a:gd name="connsiteX1545" fmla="*/ 4784265 w 5644993"/>
              <a:gd name="connsiteY1545" fmla="*/ 3231851 h 4344672"/>
              <a:gd name="connsiteX1546" fmla="*/ 4799031 w 5644993"/>
              <a:gd name="connsiteY1546" fmla="*/ 3231851 h 4344672"/>
              <a:gd name="connsiteX1547" fmla="*/ 4784265 w 5644993"/>
              <a:gd name="connsiteY1547" fmla="*/ 3290327 h 4344672"/>
              <a:gd name="connsiteX1548" fmla="*/ 4806414 w 5644993"/>
              <a:gd name="connsiteY1548" fmla="*/ 3334182 h 4344672"/>
              <a:gd name="connsiteX1549" fmla="*/ 4808012 w 5644993"/>
              <a:gd name="connsiteY1549" fmla="*/ 3338528 h 4344672"/>
              <a:gd name="connsiteX1550" fmla="*/ 4880833 w 5644993"/>
              <a:gd name="connsiteY1550" fmla="*/ 3317169 h 4344672"/>
              <a:gd name="connsiteX1551" fmla="*/ 4865599 w 5644993"/>
              <a:gd name="connsiteY1551" fmla="*/ 3341539 h 4344672"/>
              <a:gd name="connsiteX1552" fmla="*/ 4972243 w 5644993"/>
              <a:gd name="connsiteY1552" fmla="*/ 3390287 h 4344672"/>
              <a:gd name="connsiteX1553" fmla="*/ 4824419 w 5644993"/>
              <a:gd name="connsiteY1553" fmla="*/ 3455407 h 4344672"/>
              <a:gd name="connsiteX1554" fmla="*/ 4798265 w 5644993"/>
              <a:gd name="connsiteY1554" fmla="*/ 3464233 h 4344672"/>
              <a:gd name="connsiteX1555" fmla="*/ 4799031 w 5644993"/>
              <a:gd name="connsiteY1555" fmla="*/ 3465749 h 4344672"/>
              <a:gd name="connsiteX1556" fmla="*/ 4799031 w 5644993"/>
              <a:gd name="connsiteY1556" fmla="*/ 3494987 h 4344672"/>
              <a:gd name="connsiteX1557" fmla="*/ 4784265 w 5644993"/>
              <a:gd name="connsiteY1557" fmla="*/ 3524219 h 4344672"/>
              <a:gd name="connsiteX1558" fmla="*/ 4813798 w 5644993"/>
              <a:gd name="connsiteY1558" fmla="*/ 3641171 h 4344672"/>
              <a:gd name="connsiteX1559" fmla="*/ 4828563 w 5644993"/>
              <a:gd name="connsiteY1559" fmla="*/ 3699641 h 4344672"/>
              <a:gd name="connsiteX1560" fmla="*/ 4813798 w 5644993"/>
              <a:gd name="connsiteY1560" fmla="*/ 3728879 h 4344672"/>
              <a:gd name="connsiteX1561" fmla="*/ 4843329 w 5644993"/>
              <a:gd name="connsiteY1561" fmla="*/ 3816587 h 4344672"/>
              <a:gd name="connsiteX1562" fmla="*/ 4813798 w 5644993"/>
              <a:gd name="connsiteY1562" fmla="*/ 3875063 h 4344672"/>
              <a:gd name="connsiteX1563" fmla="*/ 4828563 w 5644993"/>
              <a:gd name="connsiteY1563" fmla="*/ 3875063 h 4344672"/>
              <a:gd name="connsiteX1564" fmla="*/ 4784265 w 5644993"/>
              <a:gd name="connsiteY1564" fmla="*/ 3816587 h 4344672"/>
              <a:gd name="connsiteX1565" fmla="*/ 4754733 w 5644993"/>
              <a:gd name="connsiteY1565" fmla="*/ 3875063 h 4344672"/>
              <a:gd name="connsiteX1566" fmla="*/ 4725201 w 5644993"/>
              <a:gd name="connsiteY1566" fmla="*/ 3845825 h 4344672"/>
              <a:gd name="connsiteX1567" fmla="*/ 4754733 w 5644993"/>
              <a:gd name="connsiteY1567" fmla="*/ 3962770 h 4344672"/>
              <a:gd name="connsiteX1568" fmla="*/ 4695667 w 5644993"/>
              <a:gd name="connsiteY1568" fmla="*/ 4050486 h 4344672"/>
              <a:gd name="connsiteX1569" fmla="*/ 4607071 w 5644993"/>
              <a:gd name="connsiteY1569" fmla="*/ 3992008 h 4344672"/>
              <a:gd name="connsiteX1570" fmla="*/ 4592305 w 5644993"/>
              <a:gd name="connsiteY1570" fmla="*/ 3962770 h 4344672"/>
              <a:gd name="connsiteX1571" fmla="*/ 4592305 w 5644993"/>
              <a:gd name="connsiteY1571" fmla="*/ 3992008 h 4344672"/>
              <a:gd name="connsiteX1572" fmla="*/ 4577535 w 5644993"/>
              <a:gd name="connsiteY1572" fmla="*/ 3992008 h 4344672"/>
              <a:gd name="connsiteX1573" fmla="*/ 4577535 w 5644993"/>
              <a:gd name="connsiteY1573" fmla="*/ 3962770 h 4344672"/>
              <a:gd name="connsiteX1574" fmla="*/ 4562769 w 5644993"/>
              <a:gd name="connsiteY1574" fmla="*/ 3962770 h 4344672"/>
              <a:gd name="connsiteX1575" fmla="*/ 4533237 w 5644993"/>
              <a:gd name="connsiteY1575" fmla="*/ 3962770 h 4344672"/>
              <a:gd name="connsiteX1576" fmla="*/ 4518471 w 5644993"/>
              <a:gd name="connsiteY1576" fmla="*/ 3992008 h 4344672"/>
              <a:gd name="connsiteX1577" fmla="*/ 4488939 w 5644993"/>
              <a:gd name="connsiteY1577" fmla="*/ 3962770 h 4344672"/>
              <a:gd name="connsiteX1578" fmla="*/ 4503705 w 5644993"/>
              <a:gd name="connsiteY1578" fmla="*/ 3962770 h 4344672"/>
              <a:gd name="connsiteX1579" fmla="*/ 4415109 w 5644993"/>
              <a:gd name="connsiteY1579" fmla="*/ 3904301 h 4344672"/>
              <a:gd name="connsiteX1580" fmla="*/ 4385575 w 5644993"/>
              <a:gd name="connsiteY1580" fmla="*/ 3904301 h 4344672"/>
              <a:gd name="connsiteX1581" fmla="*/ 4370810 w 5644993"/>
              <a:gd name="connsiteY1581" fmla="*/ 3875063 h 4344672"/>
              <a:gd name="connsiteX1582" fmla="*/ 4474172 w 5644993"/>
              <a:gd name="connsiteY1582" fmla="*/ 3904301 h 4344672"/>
              <a:gd name="connsiteX1583" fmla="*/ 4533237 w 5644993"/>
              <a:gd name="connsiteY1583" fmla="*/ 3904301 h 4344672"/>
              <a:gd name="connsiteX1584" fmla="*/ 4548004 w 5644993"/>
              <a:gd name="connsiteY1584" fmla="*/ 3904301 h 4344672"/>
              <a:gd name="connsiteX1585" fmla="*/ 4607071 w 5644993"/>
              <a:gd name="connsiteY1585" fmla="*/ 3875063 h 4344672"/>
              <a:gd name="connsiteX1586" fmla="*/ 4548004 w 5644993"/>
              <a:gd name="connsiteY1586" fmla="*/ 3845825 h 4344672"/>
              <a:gd name="connsiteX1587" fmla="*/ 4548004 w 5644993"/>
              <a:gd name="connsiteY1587" fmla="*/ 3816587 h 4344672"/>
              <a:gd name="connsiteX1588" fmla="*/ 4562769 w 5644993"/>
              <a:gd name="connsiteY1588" fmla="*/ 3787355 h 4344672"/>
              <a:gd name="connsiteX1589" fmla="*/ 4533237 w 5644993"/>
              <a:gd name="connsiteY1589" fmla="*/ 3787355 h 4344672"/>
              <a:gd name="connsiteX1590" fmla="*/ 4533237 w 5644993"/>
              <a:gd name="connsiteY1590" fmla="*/ 3758117 h 4344672"/>
              <a:gd name="connsiteX1591" fmla="*/ 4459407 w 5644993"/>
              <a:gd name="connsiteY1591" fmla="*/ 3728879 h 4344672"/>
              <a:gd name="connsiteX1592" fmla="*/ 4562769 w 5644993"/>
              <a:gd name="connsiteY1592" fmla="*/ 3699641 h 4344672"/>
              <a:gd name="connsiteX1593" fmla="*/ 4562769 w 5644993"/>
              <a:gd name="connsiteY1593" fmla="*/ 3728879 h 4344672"/>
              <a:gd name="connsiteX1594" fmla="*/ 4577535 w 5644993"/>
              <a:gd name="connsiteY1594" fmla="*/ 3728879 h 4344672"/>
              <a:gd name="connsiteX1595" fmla="*/ 4636604 w 5644993"/>
              <a:gd name="connsiteY1595" fmla="*/ 3699641 h 4344672"/>
              <a:gd name="connsiteX1596" fmla="*/ 4592305 w 5644993"/>
              <a:gd name="connsiteY1596" fmla="*/ 3670403 h 4344672"/>
              <a:gd name="connsiteX1597" fmla="*/ 4488939 w 5644993"/>
              <a:gd name="connsiteY1597" fmla="*/ 3626551 h 4344672"/>
              <a:gd name="connsiteX1598" fmla="*/ 4388219 w 5644993"/>
              <a:gd name="connsiteY1598" fmla="*/ 3583818 h 4344672"/>
              <a:gd name="connsiteX1599" fmla="*/ 4394667 w 5644993"/>
              <a:gd name="connsiteY1599" fmla="*/ 3589689 h 4344672"/>
              <a:gd name="connsiteX1600" fmla="*/ 4361763 w 5644993"/>
              <a:gd name="connsiteY1600" fmla="*/ 3589689 h 4344672"/>
              <a:gd name="connsiteX1601" fmla="*/ 4372047 w 5644993"/>
              <a:gd name="connsiteY1601" fmla="*/ 3579908 h 4344672"/>
              <a:gd name="connsiteX1602" fmla="*/ 4382586 w 5644993"/>
              <a:gd name="connsiteY1602" fmla="*/ 3578686 h 4344672"/>
              <a:gd name="connsiteX1603" fmla="*/ 4386221 w 5644993"/>
              <a:gd name="connsiteY1603" fmla="*/ 3581998 h 4344672"/>
              <a:gd name="connsiteX1604" fmla="*/ 4405879 w 5644993"/>
              <a:gd name="connsiteY1604" fmla="*/ 3560768 h 4344672"/>
              <a:gd name="connsiteX1605" fmla="*/ 4415109 w 5644993"/>
              <a:gd name="connsiteY1605" fmla="*/ 3582695 h 4344672"/>
              <a:gd name="connsiteX1606" fmla="*/ 4518471 w 5644993"/>
              <a:gd name="connsiteY1606" fmla="*/ 3582695 h 4344672"/>
              <a:gd name="connsiteX1607" fmla="*/ 4459407 w 5644993"/>
              <a:gd name="connsiteY1607" fmla="*/ 3542496 h 4344672"/>
              <a:gd name="connsiteX1608" fmla="*/ 4457619 w 5644993"/>
              <a:gd name="connsiteY1608" fmla="*/ 3540610 h 4344672"/>
              <a:gd name="connsiteX1609" fmla="*/ 4364757 w 5644993"/>
              <a:gd name="connsiteY1609" fmla="*/ 3557847 h 4344672"/>
              <a:gd name="connsiteX1610" fmla="*/ 4103859 w 5644993"/>
              <a:gd name="connsiteY1610" fmla="*/ 3609641 h 4344672"/>
              <a:gd name="connsiteX1611" fmla="*/ 4126950 w 5644993"/>
              <a:gd name="connsiteY1611" fmla="*/ 3613069 h 4344672"/>
              <a:gd name="connsiteX1612" fmla="*/ 4127727 w 5644993"/>
              <a:gd name="connsiteY1612" fmla="*/ 3615731 h 4344672"/>
              <a:gd name="connsiteX1613" fmla="*/ 4137012 w 5644993"/>
              <a:gd name="connsiteY1613" fmla="*/ 3615731 h 4344672"/>
              <a:gd name="connsiteX1614" fmla="*/ 4104330 w 5644993"/>
              <a:gd name="connsiteY1614" fmla="*/ 3630021 h 4344672"/>
              <a:gd name="connsiteX1615" fmla="*/ 4105763 w 5644993"/>
              <a:gd name="connsiteY1615" fmla="*/ 3630965 h 4344672"/>
              <a:gd name="connsiteX1616" fmla="*/ 4149565 w 5644993"/>
              <a:gd name="connsiteY1616" fmla="*/ 3634012 h 4344672"/>
              <a:gd name="connsiteX1617" fmla="*/ 4106003 w 5644993"/>
              <a:gd name="connsiteY1617" fmla="*/ 3634393 h 4344672"/>
              <a:gd name="connsiteX1618" fmla="*/ 4093123 w 5644993"/>
              <a:gd name="connsiteY1618" fmla="*/ 3634921 h 4344672"/>
              <a:gd name="connsiteX1619" fmla="*/ 4089215 w 5644993"/>
              <a:gd name="connsiteY1619" fmla="*/ 3636630 h 4344672"/>
              <a:gd name="connsiteX1620" fmla="*/ 4089215 w 5644993"/>
              <a:gd name="connsiteY1620" fmla="*/ 3635081 h 4344672"/>
              <a:gd name="connsiteX1621" fmla="*/ 4041017 w 5644993"/>
              <a:gd name="connsiteY1621" fmla="*/ 3637058 h 4344672"/>
              <a:gd name="connsiteX1622" fmla="*/ 3966747 w 5644993"/>
              <a:gd name="connsiteY1622" fmla="*/ 3658382 h 4344672"/>
              <a:gd name="connsiteX1623" fmla="*/ 4027687 w 5644993"/>
              <a:gd name="connsiteY1623" fmla="*/ 3682754 h 4344672"/>
              <a:gd name="connsiteX1624" fmla="*/ 3905808 w 5644993"/>
              <a:gd name="connsiteY1624" fmla="*/ 3731502 h 4344672"/>
              <a:gd name="connsiteX1625" fmla="*/ 3924381 w 5644993"/>
              <a:gd name="connsiteY1625" fmla="*/ 3741085 h 4344672"/>
              <a:gd name="connsiteX1626" fmla="*/ 3929894 w 5644993"/>
              <a:gd name="connsiteY1626" fmla="*/ 3730669 h 4344672"/>
              <a:gd name="connsiteX1627" fmla="*/ 3928576 w 5644993"/>
              <a:gd name="connsiteY1627" fmla="*/ 3743248 h 4344672"/>
              <a:gd name="connsiteX1628" fmla="*/ 3935058 w 5644993"/>
              <a:gd name="connsiteY1628" fmla="*/ 3746593 h 4344672"/>
              <a:gd name="connsiteX1629" fmla="*/ 3926757 w 5644993"/>
              <a:gd name="connsiteY1629" fmla="*/ 3765013 h 4344672"/>
              <a:gd name="connsiteX1630" fmla="*/ 3926289 w 5644993"/>
              <a:gd name="connsiteY1630" fmla="*/ 3765058 h 4344672"/>
              <a:gd name="connsiteX1631" fmla="*/ 3925284 w 5644993"/>
              <a:gd name="connsiteY1631" fmla="*/ 3774644 h 4344672"/>
              <a:gd name="connsiteX1632" fmla="*/ 3900390 w 5644993"/>
              <a:gd name="connsiteY1632" fmla="*/ 3786402 h 4344672"/>
              <a:gd name="connsiteX1633" fmla="*/ 3889327 w 5644993"/>
              <a:gd name="connsiteY1633" fmla="*/ 3778565 h 4344672"/>
              <a:gd name="connsiteX1634" fmla="*/ 3881567 w 5644993"/>
              <a:gd name="connsiteY1634" fmla="*/ 3769401 h 4344672"/>
              <a:gd name="connsiteX1635" fmla="*/ 3861319 w 5644993"/>
              <a:gd name="connsiteY1635" fmla="*/ 3775384 h 4344672"/>
              <a:gd name="connsiteX1636" fmla="*/ 3858053 w 5644993"/>
              <a:gd name="connsiteY1636" fmla="*/ 3782322 h 4344672"/>
              <a:gd name="connsiteX1637" fmla="*/ 3890811 w 5644993"/>
              <a:gd name="connsiteY1637" fmla="*/ 3787481 h 4344672"/>
              <a:gd name="connsiteX1638" fmla="*/ 4005549 w 5644993"/>
              <a:gd name="connsiteY1638" fmla="*/ 3811093 h 4344672"/>
              <a:gd name="connsiteX1639" fmla="*/ 4017996 w 5644993"/>
              <a:gd name="connsiteY1639" fmla="*/ 3808935 h 4344672"/>
              <a:gd name="connsiteX1640" fmla="*/ 4036737 w 5644993"/>
              <a:gd name="connsiteY1640" fmla="*/ 3777040 h 4344672"/>
              <a:gd name="connsiteX1641" fmla="*/ 4061809 w 5644993"/>
              <a:gd name="connsiteY1641" fmla="*/ 3751571 h 4344672"/>
              <a:gd name="connsiteX1642" fmla="*/ 4075559 w 5644993"/>
              <a:gd name="connsiteY1642" fmla="*/ 3758539 h 4344672"/>
              <a:gd name="connsiteX1643" fmla="*/ 4075559 w 5644993"/>
              <a:gd name="connsiteY1643" fmla="*/ 3786402 h 4344672"/>
              <a:gd name="connsiteX1644" fmla="*/ 4121079 w 5644993"/>
              <a:gd name="connsiteY1644" fmla="*/ 3758539 h 4344672"/>
              <a:gd name="connsiteX1645" fmla="*/ 4105905 w 5644993"/>
              <a:gd name="connsiteY1645" fmla="*/ 3814264 h 4344672"/>
              <a:gd name="connsiteX1646" fmla="*/ 4067497 w 5644993"/>
              <a:gd name="connsiteY1646" fmla="*/ 3814264 h 4344672"/>
              <a:gd name="connsiteX1647" fmla="*/ 4029829 w 5644993"/>
              <a:gd name="connsiteY1647" fmla="*/ 3814264 h 4344672"/>
              <a:gd name="connsiteX1648" fmla="*/ 3985553 w 5644993"/>
              <a:gd name="connsiteY1648" fmla="*/ 3846888 h 4344672"/>
              <a:gd name="connsiteX1649" fmla="*/ 3799165 w 5644993"/>
              <a:gd name="connsiteY1649" fmla="*/ 3877736 h 4344672"/>
              <a:gd name="connsiteX1650" fmla="*/ 3570642 w 5644993"/>
              <a:gd name="connsiteY1650" fmla="*/ 3853364 h 4344672"/>
              <a:gd name="connsiteX1651" fmla="*/ 3540174 w 5644993"/>
              <a:gd name="connsiteY1651" fmla="*/ 3877736 h 4344672"/>
              <a:gd name="connsiteX1652" fmla="*/ 3662054 w 5644993"/>
              <a:gd name="connsiteY1652" fmla="*/ 3902108 h 4344672"/>
              <a:gd name="connsiteX1653" fmla="*/ 3677288 w 5644993"/>
              <a:gd name="connsiteY1653" fmla="*/ 3902108 h 4344672"/>
              <a:gd name="connsiteX1654" fmla="*/ 3646817 w 5644993"/>
              <a:gd name="connsiteY1654" fmla="*/ 3926479 h 4344672"/>
              <a:gd name="connsiteX1655" fmla="*/ 3631582 w 5644993"/>
              <a:gd name="connsiteY1655" fmla="*/ 3950856 h 4344672"/>
              <a:gd name="connsiteX1656" fmla="*/ 3707755 w 5644993"/>
              <a:gd name="connsiteY1656" fmla="*/ 3975226 h 4344672"/>
              <a:gd name="connsiteX1657" fmla="*/ 3709897 w 5644993"/>
              <a:gd name="connsiteY1657" fmla="*/ 3996171 h 4344672"/>
              <a:gd name="connsiteX1658" fmla="*/ 3703165 w 5644993"/>
              <a:gd name="connsiteY1658" fmla="*/ 3996497 h 4344672"/>
              <a:gd name="connsiteX1659" fmla="*/ 3697045 w 5644993"/>
              <a:gd name="connsiteY1659" fmla="*/ 3992362 h 4344672"/>
              <a:gd name="connsiteX1660" fmla="*/ 3702042 w 5644993"/>
              <a:gd name="connsiteY1660" fmla="*/ 3996552 h 4344672"/>
              <a:gd name="connsiteX1661" fmla="*/ 3703165 w 5644993"/>
              <a:gd name="connsiteY1661" fmla="*/ 3996497 h 4344672"/>
              <a:gd name="connsiteX1662" fmla="*/ 3707755 w 5644993"/>
              <a:gd name="connsiteY1662" fmla="*/ 3999598 h 4344672"/>
              <a:gd name="connsiteX1663" fmla="*/ 3662054 w 5644993"/>
              <a:gd name="connsiteY1663" fmla="*/ 3999598 h 4344672"/>
              <a:gd name="connsiteX1664" fmla="*/ 3677288 w 5644993"/>
              <a:gd name="connsiteY1664" fmla="*/ 3975226 h 4344672"/>
              <a:gd name="connsiteX1665" fmla="*/ 3570642 w 5644993"/>
              <a:gd name="connsiteY1665" fmla="*/ 4048341 h 4344672"/>
              <a:gd name="connsiteX1666" fmla="*/ 3555408 w 5644993"/>
              <a:gd name="connsiteY1666" fmla="*/ 4048341 h 4344672"/>
              <a:gd name="connsiteX1667" fmla="*/ 3235478 w 5644993"/>
              <a:gd name="connsiteY1667" fmla="*/ 4097089 h 4344672"/>
              <a:gd name="connsiteX1668" fmla="*/ 3311651 w 5644993"/>
              <a:gd name="connsiteY1668" fmla="*/ 4121459 h 4344672"/>
              <a:gd name="connsiteX1669" fmla="*/ 3265946 w 5644993"/>
              <a:gd name="connsiteY1669" fmla="*/ 4151924 h 4344672"/>
              <a:gd name="connsiteX1670" fmla="*/ 3246892 w 5644993"/>
              <a:gd name="connsiteY1670" fmla="*/ 4155100 h 4344672"/>
              <a:gd name="connsiteX1671" fmla="*/ 3220244 w 5644993"/>
              <a:gd name="connsiteY1671" fmla="*/ 4145831 h 4344672"/>
              <a:gd name="connsiteX1672" fmla="*/ 3243095 w 5644993"/>
              <a:gd name="connsiteY1672" fmla="*/ 4155732 h 4344672"/>
              <a:gd name="connsiteX1673" fmla="*/ 3246892 w 5644993"/>
              <a:gd name="connsiteY1673" fmla="*/ 4155100 h 4344672"/>
              <a:gd name="connsiteX1674" fmla="*/ 3264042 w 5644993"/>
              <a:gd name="connsiteY1674" fmla="*/ 4161065 h 4344672"/>
              <a:gd name="connsiteX1675" fmla="*/ 3296417 w 5644993"/>
              <a:gd name="connsiteY1675" fmla="*/ 4194579 h 4344672"/>
              <a:gd name="connsiteX1676" fmla="*/ 3220244 w 5644993"/>
              <a:gd name="connsiteY1676" fmla="*/ 4218951 h 4344672"/>
              <a:gd name="connsiteX1677" fmla="*/ 3326885 w 5644993"/>
              <a:gd name="connsiteY1677" fmla="*/ 4292065 h 4344672"/>
              <a:gd name="connsiteX1678" fmla="*/ 2763201 w 5644993"/>
              <a:gd name="connsiteY1678" fmla="*/ 4316441 h 4344672"/>
              <a:gd name="connsiteX1679" fmla="*/ 1544420 w 5644993"/>
              <a:gd name="connsiteY1679" fmla="*/ 4145831 h 4344672"/>
              <a:gd name="connsiteX1680" fmla="*/ 1559654 w 5644993"/>
              <a:gd name="connsiteY1680" fmla="*/ 4121459 h 4344672"/>
              <a:gd name="connsiteX1681" fmla="*/ 721739 w 5644993"/>
              <a:gd name="connsiteY1681" fmla="*/ 4072717 h 4344672"/>
              <a:gd name="connsiteX1682" fmla="*/ 813146 w 5644993"/>
              <a:gd name="connsiteY1682" fmla="*/ 4097089 h 4344672"/>
              <a:gd name="connsiteX1683" fmla="*/ 403713 w 5644993"/>
              <a:gd name="connsiteY1683" fmla="*/ 3768059 h 4344672"/>
              <a:gd name="connsiteX1684" fmla="*/ 378527 w 5644993"/>
              <a:gd name="connsiteY1684" fmla="*/ 3660424 h 4344672"/>
              <a:gd name="connsiteX1685" fmla="*/ 339626 w 5644993"/>
              <a:gd name="connsiteY1685" fmla="*/ 3641171 h 4344672"/>
              <a:gd name="connsiteX1686" fmla="*/ 280557 w 5644993"/>
              <a:gd name="connsiteY1686" fmla="*/ 3611933 h 4344672"/>
              <a:gd name="connsiteX1687" fmla="*/ 295324 w 5644993"/>
              <a:gd name="connsiteY1687" fmla="*/ 3582695 h 4344672"/>
              <a:gd name="connsiteX1688" fmla="*/ 265791 w 5644993"/>
              <a:gd name="connsiteY1688" fmla="*/ 3582695 h 4344672"/>
              <a:gd name="connsiteX1689" fmla="*/ 265791 w 5644993"/>
              <a:gd name="connsiteY1689" fmla="*/ 3611933 h 4344672"/>
              <a:gd name="connsiteX1690" fmla="*/ 236259 w 5644993"/>
              <a:gd name="connsiteY1690" fmla="*/ 3582695 h 4344672"/>
              <a:gd name="connsiteX1691" fmla="*/ 206727 w 5644993"/>
              <a:gd name="connsiteY1691" fmla="*/ 3758117 h 4344672"/>
              <a:gd name="connsiteX1692" fmla="*/ 206727 w 5644993"/>
              <a:gd name="connsiteY1692" fmla="*/ 3699641 h 4344672"/>
              <a:gd name="connsiteX1693" fmla="*/ 177194 w 5644993"/>
              <a:gd name="connsiteY1693" fmla="*/ 3758117 h 4344672"/>
              <a:gd name="connsiteX1694" fmla="*/ 191960 w 5644993"/>
              <a:gd name="connsiteY1694" fmla="*/ 3670403 h 4344672"/>
              <a:gd name="connsiteX1695" fmla="*/ 191960 w 5644993"/>
              <a:gd name="connsiteY1695" fmla="*/ 3553457 h 4344672"/>
              <a:gd name="connsiteX1696" fmla="*/ 177194 w 5644993"/>
              <a:gd name="connsiteY1696" fmla="*/ 3553457 h 4344672"/>
              <a:gd name="connsiteX1697" fmla="*/ 221492 w 5644993"/>
              <a:gd name="connsiteY1697" fmla="*/ 3436511 h 4344672"/>
              <a:gd name="connsiteX1698" fmla="*/ 191960 w 5644993"/>
              <a:gd name="connsiteY1698" fmla="*/ 3389001 h 4344672"/>
              <a:gd name="connsiteX1699" fmla="*/ 167922 w 5644993"/>
              <a:gd name="connsiteY1699" fmla="*/ 3403877 h 4344672"/>
              <a:gd name="connsiteX1700" fmla="*/ 177194 w 5644993"/>
              <a:gd name="connsiteY1700" fmla="*/ 3348803 h 4344672"/>
              <a:gd name="connsiteX1701" fmla="*/ 147662 w 5644993"/>
              <a:gd name="connsiteY1701" fmla="*/ 3319565 h 4344672"/>
              <a:gd name="connsiteX1702" fmla="*/ 132895 w 5644993"/>
              <a:gd name="connsiteY1702" fmla="*/ 3436511 h 4344672"/>
              <a:gd name="connsiteX1703" fmla="*/ 132895 w 5644993"/>
              <a:gd name="connsiteY1703" fmla="*/ 3465749 h 4344672"/>
              <a:gd name="connsiteX1704" fmla="*/ 118130 w 5644993"/>
              <a:gd name="connsiteY1704" fmla="*/ 3494987 h 4344672"/>
              <a:gd name="connsiteX1705" fmla="*/ 132895 w 5644993"/>
              <a:gd name="connsiteY1705" fmla="*/ 3290327 h 4344672"/>
              <a:gd name="connsiteX1706" fmla="*/ 88597 w 5644993"/>
              <a:gd name="connsiteY1706" fmla="*/ 3202620 h 4344672"/>
              <a:gd name="connsiteX1707" fmla="*/ 44298 w 5644993"/>
              <a:gd name="connsiteY1707" fmla="*/ 3407273 h 4344672"/>
              <a:gd name="connsiteX1708" fmla="*/ 29533 w 5644993"/>
              <a:gd name="connsiteY1708" fmla="*/ 3378035 h 4344672"/>
              <a:gd name="connsiteX1709" fmla="*/ 29533 w 5644993"/>
              <a:gd name="connsiteY1709" fmla="*/ 3348803 h 4344672"/>
              <a:gd name="connsiteX1710" fmla="*/ 29533 w 5644993"/>
              <a:gd name="connsiteY1710" fmla="*/ 3319565 h 4344672"/>
              <a:gd name="connsiteX1711" fmla="*/ 29533 w 5644993"/>
              <a:gd name="connsiteY1711" fmla="*/ 3202620 h 4344672"/>
              <a:gd name="connsiteX1712" fmla="*/ 29533 w 5644993"/>
              <a:gd name="connsiteY1712" fmla="*/ 3173382 h 4344672"/>
              <a:gd name="connsiteX1713" fmla="*/ 44298 w 5644993"/>
              <a:gd name="connsiteY1713" fmla="*/ 3085674 h 4344672"/>
              <a:gd name="connsiteX1714" fmla="*/ 14766 w 5644993"/>
              <a:gd name="connsiteY1714" fmla="*/ 3085674 h 4344672"/>
              <a:gd name="connsiteX1715" fmla="*/ 14766 w 5644993"/>
              <a:gd name="connsiteY1715" fmla="*/ 3056436 h 4344672"/>
              <a:gd name="connsiteX1716" fmla="*/ 0 w 5644993"/>
              <a:gd name="connsiteY1716" fmla="*/ 3085674 h 4344672"/>
              <a:gd name="connsiteX1717" fmla="*/ 14766 w 5644993"/>
              <a:gd name="connsiteY1717" fmla="*/ 2968722 h 4344672"/>
              <a:gd name="connsiteX1718" fmla="*/ 29533 w 5644993"/>
              <a:gd name="connsiteY1718" fmla="*/ 2997960 h 4344672"/>
              <a:gd name="connsiteX1719" fmla="*/ 44298 w 5644993"/>
              <a:gd name="connsiteY1719" fmla="*/ 2910252 h 4344672"/>
              <a:gd name="connsiteX1720" fmla="*/ 44298 w 5644993"/>
              <a:gd name="connsiteY1720" fmla="*/ 2939490 h 4344672"/>
              <a:gd name="connsiteX1721" fmla="*/ 44298 w 5644993"/>
              <a:gd name="connsiteY1721" fmla="*/ 2997960 h 4344672"/>
              <a:gd name="connsiteX1722" fmla="*/ 44298 w 5644993"/>
              <a:gd name="connsiteY1722" fmla="*/ 3027198 h 4344672"/>
              <a:gd name="connsiteX1723" fmla="*/ 73832 w 5644993"/>
              <a:gd name="connsiteY1723" fmla="*/ 2939490 h 4344672"/>
              <a:gd name="connsiteX1724" fmla="*/ 73832 w 5644993"/>
              <a:gd name="connsiteY1724" fmla="*/ 2910252 h 4344672"/>
              <a:gd name="connsiteX1725" fmla="*/ 88597 w 5644993"/>
              <a:gd name="connsiteY1725" fmla="*/ 2939490 h 4344672"/>
              <a:gd name="connsiteX1726" fmla="*/ 88597 w 5644993"/>
              <a:gd name="connsiteY1726" fmla="*/ 2851776 h 4344672"/>
              <a:gd name="connsiteX1727" fmla="*/ 118130 w 5644993"/>
              <a:gd name="connsiteY1727" fmla="*/ 2822538 h 4344672"/>
              <a:gd name="connsiteX1728" fmla="*/ 103363 w 5644993"/>
              <a:gd name="connsiteY1728" fmla="*/ 2793306 h 4344672"/>
              <a:gd name="connsiteX1729" fmla="*/ 118130 w 5644993"/>
              <a:gd name="connsiteY1729" fmla="*/ 2764068 h 4344672"/>
              <a:gd name="connsiteX1730" fmla="*/ 132895 w 5644993"/>
              <a:gd name="connsiteY1730" fmla="*/ 2822538 h 4344672"/>
              <a:gd name="connsiteX1731" fmla="*/ 147662 w 5644993"/>
              <a:gd name="connsiteY1731" fmla="*/ 2793306 h 4344672"/>
              <a:gd name="connsiteX1732" fmla="*/ 147662 w 5644993"/>
              <a:gd name="connsiteY1732" fmla="*/ 2851776 h 4344672"/>
              <a:gd name="connsiteX1733" fmla="*/ 162429 w 5644993"/>
              <a:gd name="connsiteY1733" fmla="*/ 2764068 h 4344672"/>
              <a:gd name="connsiteX1734" fmla="*/ 189422 w 5644993"/>
              <a:gd name="connsiteY1734" fmla="*/ 2661283 h 4344672"/>
              <a:gd name="connsiteX1735" fmla="*/ 191218 w 5644993"/>
              <a:gd name="connsiteY1735" fmla="*/ 2659815 h 4344672"/>
              <a:gd name="connsiteX1736" fmla="*/ 195112 w 5644993"/>
              <a:gd name="connsiteY1736" fmla="*/ 2587640 h 4344672"/>
              <a:gd name="connsiteX1737" fmla="*/ 234680 w 5644993"/>
              <a:gd name="connsiteY1737" fmla="*/ 2357258 h 4344672"/>
              <a:gd name="connsiteX1738" fmla="*/ 239313 w 5644993"/>
              <a:gd name="connsiteY1738" fmla="*/ 2339469 h 4344672"/>
              <a:gd name="connsiteX1739" fmla="*/ 236259 w 5644993"/>
              <a:gd name="connsiteY1739" fmla="*/ 2325517 h 4344672"/>
              <a:gd name="connsiteX1740" fmla="*/ 221492 w 5644993"/>
              <a:gd name="connsiteY1740" fmla="*/ 2325517 h 4344672"/>
              <a:gd name="connsiteX1741" fmla="*/ 206727 w 5644993"/>
              <a:gd name="connsiteY1741" fmla="*/ 2296277 h 4344672"/>
              <a:gd name="connsiteX1742" fmla="*/ 206727 w 5644993"/>
              <a:gd name="connsiteY1742" fmla="*/ 2325517 h 4344672"/>
              <a:gd name="connsiteX1743" fmla="*/ 88597 w 5644993"/>
              <a:gd name="connsiteY1743" fmla="*/ 2267039 h 4344672"/>
              <a:gd name="connsiteX1744" fmla="*/ 44298 w 5644993"/>
              <a:gd name="connsiteY1744" fmla="*/ 2208569 h 4344672"/>
              <a:gd name="connsiteX1745" fmla="*/ 29533 w 5644993"/>
              <a:gd name="connsiteY1745" fmla="*/ 2208569 h 4344672"/>
              <a:gd name="connsiteX1746" fmla="*/ 73832 w 5644993"/>
              <a:gd name="connsiteY1746" fmla="*/ 2150093 h 4344672"/>
              <a:gd name="connsiteX1747" fmla="*/ 88597 w 5644993"/>
              <a:gd name="connsiteY1747" fmla="*/ 2208569 h 4344672"/>
              <a:gd name="connsiteX1748" fmla="*/ 132895 w 5644993"/>
              <a:gd name="connsiteY1748" fmla="*/ 2237801 h 4344672"/>
              <a:gd name="connsiteX1749" fmla="*/ 88597 w 5644993"/>
              <a:gd name="connsiteY1749" fmla="*/ 2062385 h 4344672"/>
              <a:gd name="connsiteX1750" fmla="*/ 103363 w 5644993"/>
              <a:gd name="connsiteY1750" fmla="*/ 2003909 h 4344672"/>
              <a:gd name="connsiteX1751" fmla="*/ 162429 w 5644993"/>
              <a:gd name="connsiteY1751" fmla="*/ 2208569 h 4344672"/>
              <a:gd name="connsiteX1752" fmla="*/ 147662 w 5644993"/>
              <a:gd name="connsiteY1752" fmla="*/ 2150093 h 4344672"/>
              <a:gd name="connsiteX1753" fmla="*/ 236259 w 5644993"/>
              <a:gd name="connsiteY1753" fmla="*/ 2208569 h 4344672"/>
              <a:gd name="connsiteX1754" fmla="*/ 260254 w 5644993"/>
              <a:gd name="connsiteY1754" fmla="*/ 2201257 h 4344672"/>
              <a:gd name="connsiteX1755" fmla="*/ 277392 w 5644993"/>
              <a:gd name="connsiteY1755" fmla="*/ 2193272 h 4344672"/>
              <a:gd name="connsiteX1756" fmla="*/ 291514 w 5644993"/>
              <a:gd name="connsiteY1756" fmla="*/ 2139055 h 4344672"/>
              <a:gd name="connsiteX1757" fmla="*/ 344031 w 5644993"/>
              <a:gd name="connsiteY1757" fmla="*/ 1926943 h 4344672"/>
              <a:gd name="connsiteX1758" fmla="*/ 359266 w 5644993"/>
              <a:gd name="connsiteY1758" fmla="*/ 1885771 h 4344672"/>
              <a:gd name="connsiteX1759" fmla="*/ 354391 w 5644993"/>
              <a:gd name="connsiteY1759" fmla="*/ 1886957 h 4344672"/>
              <a:gd name="connsiteX1760" fmla="*/ 324859 w 5644993"/>
              <a:gd name="connsiteY1760" fmla="*/ 1916195 h 4344672"/>
              <a:gd name="connsiteX1761" fmla="*/ 324859 w 5644993"/>
              <a:gd name="connsiteY1761" fmla="*/ 1857725 h 4344672"/>
              <a:gd name="connsiteX1762" fmla="*/ 378848 w 5644993"/>
              <a:gd name="connsiteY1762" fmla="*/ 1808387 h 4344672"/>
              <a:gd name="connsiteX1763" fmla="*/ 389766 w 5644993"/>
              <a:gd name="connsiteY1763" fmla="*/ 1803359 h 4344672"/>
              <a:gd name="connsiteX1764" fmla="*/ 413402 w 5644993"/>
              <a:gd name="connsiteY1764" fmla="*/ 1739487 h 4344672"/>
              <a:gd name="connsiteX1765" fmla="*/ 412793 w 5644993"/>
              <a:gd name="connsiteY1765" fmla="*/ 1725128 h 4344672"/>
              <a:gd name="connsiteX1766" fmla="*/ 383924 w 5644993"/>
              <a:gd name="connsiteY1766" fmla="*/ 1711541 h 4344672"/>
              <a:gd name="connsiteX1767" fmla="*/ 428223 w 5644993"/>
              <a:gd name="connsiteY1767" fmla="*/ 1623827 h 4344672"/>
              <a:gd name="connsiteX1768" fmla="*/ 339626 w 5644993"/>
              <a:gd name="connsiteY1768" fmla="*/ 1623827 h 4344672"/>
              <a:gd name="connsiteX1769" fmla="*/ 324859 w 5644993"/>
              <a:gd name="connsiteY1769" fmla="*/ 1653065 h 4344672"/>
              <a:gd name="connsiteX1770" fmla="*/ 310092 w 5644993"/>
              <a:gd name="connsiteY1770" fmla="*/ 1594589 h 4344672"/>
              <a:gd name="connsiteX1771" fmla="*/ 383924 w 5644993"/>
              <a:gd name="connsiteY1771" fmla="*/ 1594589 h 4344672"/>
              <a:gd name="connsiteX1772" fmla="*/ 487286 w 5644993"/>
              <a:gd name="connsiteY1772" fmla="*/ 1565357 h 4344672"/>
              <a:gd name="connsiteX1773" fmla="*/ 496625 w 5644993"/>
              <a:gd name="connsiteY1773" fmla="*/ 1554956 h 4344672"/>
              <a:gd name="connsiteX1774" fmla="*/ 574243 w 5644993"/>
              <a:gd name="connsiteY1774" fmla="*/ 1407321 h 4344672"/>
              <a:gd name="connsiteX1775" fmla="*/ 1126752 w 5644993"/>
              <a:gd name="connsiteY1775" fmla="*/ 692833 h 4344672"/>
              <a:gd name="connsiteX1776" fmla="*/ 1195813 w 5644993"/>
              <a:gd name="connsiteY1776" fmla="*/ 671179 h 4344672"/>
              <a:gd name="connsiteX1777" fmla="*/ 850497 w 5644993"/>
              <a:gd name="connsiteY1777" fmla="*/ 1082551 h 4344672"/>
              <a:gd name="connsiteX1778" fmla="*/ 850497 w 5644993"/>
              <a:gd name="connsiteY1778" fmla="*/ 1104205 h 4344672"/>
              <a:gd name="connsiteX1779" fmla="*/ 1046176 w 5644993"/>
              <a:gd name="connsiteY1779" fmla="*/ 909344 h 4344672"/>
              <a:gd name="connsiteX1780" fmla="*/ 1610195 w 5644993"/>
              <a:gd name="connsiteY1780" fmla="*/ 454669 h 4344672"/>
              <a:gd name="connsiteX1781" fmla="*/ 2118462 w 5644993"/>
              <a:gd name="connsiteY1781" fmla="*/ 168468 h 4344672"/>
              <a:gd name="connsiteX1782" fmla="*/ 2243185 w 5644993"/>
              <a:gd name="connsiteY1782" fmla="*/ 108707 h 4344672"/>
              <a:gd name="connsiteX1783" fmla="*/ 2233924 w 5644993"/>
              <a:gd name="connsiteY1783" fmla="*/ 155278 h 4344672"/>
              <a:gd name="connsiteX1784" fmla="*/ 2162703 w 5644993"/>
              <a:gd name="connsiteY1784" fmla="*/ 194855 h 4344672"/>
              <a:gd name="connsiteX1785" fmla="*/ 2105150 w 5644993"/>
              <a:gd name="connsiteY1785" fmla="*/ 238160 h 4344672"/>
              <a:gd name="connsiteX1786" fmla="*/ 1771343 w 5644993"/>
              <a:gd name="connsiteY1786" fmla="*/ 433020 h 4344672"/>
              <a:gd name="connsiteX1787" fmla="*/ 1794364 w 5644993"/>
              <a:gd name="connsiteY1787" fmla="*/ 454669 h 4344672"/>
              <a:gd name="connsiteX1788" fmla="*/ 2277809 w 5644993"/>
              <a:gd name="connsiteY1788" fmla="*/ 194855 h 4344672"/>
              <a:gd name="connsiteX1789" fmla="*/ 2024576 w 5644993"/>
              <a:gd name="connsiteY1789" fmla="*/ 368068 h 4344672"/>
              <a:gd name="connsiteX1790" fmla="*/ 2105150 w 5644993"/>
              <a:gd name="connsiteY1790" fmla="*/ 346414 h 4344672"/>
              <a:gd name="connsiteX1791" fmla="*/ 2197235 w 5644993"/>
              <a:gd name="connsiteY1791" fmla="*/ 281462 h 4344672"/>
              <a:gd name="connsiteX1792" fmla="*/ 2231767 w 5644993"/>
              <a:gd name="connsiteY1792" fmla="*/ 278756 h 4344672"/>
              <a:gd name="connsiteX1793" fmla="*/ 2264577 w 5644993"/>
              <a:gd name="connsiteY1793" fmla="*/ 260757 h 4344672"/>
              <a:gd name="connsiteX1794" fmla="*/ 2310903 w 5644993"/>
              <a:gd name="connsiteY1794" fmla="*/ 265227 h 4344672"/>
              <a:gd name="connsiteX1795" fmla="*/ 2358381 w 5644993"/>
              <a:gd name="connsiteY1795" fmla="*/ 238160 h 4344672"/>
              <a:gd name="connsiteX1796" fmla="*/ 2300829 w 5644993"/>
              <a:gd name="connsiteY1796" fmla="*/ 303111 h 4344672"/>
              <a:gd name="connsiteX1797" fmla="*/ 2346873 w 5644993"/>
              <a:gd name="connsiteY1797" fmla="*/ 324765 h 4344672"/>
              <a:gd name="connsiteX1798" fmla="*/ 2312340 w 5644993"/>
              <a:gd name="connsiteY1798" fmla="*/ 368068 h 4344672"/>
              <a:gd name="connsiteX1799" fmla="*/ 2277809 w 5644993"/>
              <a:gd name="connsiteY1799" fmla="*/ 411366 h 4344672"/>
              <a:gd name="connsiteX1800" fmla="*/ 2289321 w 5644993"/>
              <a:gd name="connsiteY1800" fmla="*/ 433020 h 4344672"/>
              <a:gd name="connsiteX1801" fmla="*/ 2266299 w 5644993"/>
              <a:gd name="connsiteY1801" fmla="*/ 454669 h 4344672"/>
              <a:gd name="connsiteX1802" fmla="*/ 2392916 w 5644993"/>
              <a:gd name="connsiteY1802" fmla="*/ 389717 h 4344672"/>
              <a:gd name="connsiteX1803" fmla="*/ 2933913 w 5644993"/>
              <a:gd name="connsiteY1803" fmla="*/ 129904 h 4344672"/>
              <a:gd name="connsiteX1804" fmla="*/ 2795785 w 5644993"/>
              <a:gd name="connsiteY1804" fmla="*/ 216511 h 4344672"/>
              <a:gd name="connsiteX1805" fmla="*/ 3072037 w 5644993"/>
              <a:gd name="connsiteY1805" fmla="*/ 108255 h 4344672"/>
              <a:gd name="connsiteX1806" fmla="*/ 2726721 w 5644993"/>
              <a:gd name="connsiteY1806" fmla="*/ 281462 h 4344672"/>
              <a:gd name="connsiteX1807" fmla="*/ 2669168 w 5644993"/>
              <a:gd name="connsiteY1807" fmla="*/ 303111 h 4344672"/>
              <a:gd name="connsiteX1808" fmla="*/ 2531043 w 5644993"/>
              <a:gd name="connsiteY1808" fmla="*/ 368068 h 4344672"/>
              <a:gd name="connsiteX1809" fmla="*/ 2554063 w 5644993"/>
              <a:gd name="connsiteY1809" fmla="*/ 346414 h 4344672"/>
              <a:gd name="connsiteX1810" fmla="*/ 2508021 w 5644993"/>
              <a:gd name="connsiteY1810" fmla="*/ 346414 h 4344672"/>
              <a:gd name="connsiteX1811" fmla="*/ 2496509 w 5644993"/>
              <a:gd name="connsiteY1811" fmla="*/ 389717 h 4344672"/>
              <a:gd name="connsiteX1812" fmla="*/ 2220257 w 5644993"/>
              <a:gd name="connsiteY1812" fmla="*/ 562925 h 4344672"/>
              <a:gd name="connsiteX1813" fmla="*/ 2254787 w 5644993"/>
              <a:gd name="connsiteY1813" fmla="*/ 562925 h 4344672"/>
              <a:gd name="connsiteX1814" fmla="*/ 2588595 w 5644993"/>
              <a:gd name="connsiteY1814" fmla="*/ 411366 h 4344672"/>
              <a:gd name="connsiteX1815" fmla="*/ 2588595 w 5644993"/>
              <a:gd name="connsiteY1815" fmla="*/ 433020 h 4344672"/>
              <a:gd name="connsiteX1816" fmla="*/ 2703702 w 5644993"/>
              <a:gd name="connsiteY1816" fmla="*/ 389717 h 4344672"/>
              <a:gd name="connsiteX1817" fmla="*/ 2818808 w 5644993"/>
              <a:gd name="connsiteY1817" fmla="*/ 368068 h 4344672"/>
              <a:gd name="connsiteX1818" fmla="*/ 2818808 w 5644993"/>
              <a:gd name="connsiteY1818" fmla="*/ 346414 h 4344672"/>
              <a:gd name="connsiteX1819" fmla="*/ 2830317 w 5644993"/>
              <a:gd name="connsiteY1819" fmla="*/ 324765 h 4344672"/>
              <a:gd name="connsiteX1820" fmla="*/ 2818808 w 5644993"/>
              <a:gd name="connsiteY1820" fmla="*/ 324765 h 4344672"/>
              <a:gd name="connsiteX1821" fmla="*/ 2784275 w 5644993"/>
              <a:gd name="connsiteY1821" fmla="*/ 368068 h 4344672"/>
              <a:gd name="connsiteX1822" fmla="*/ 2680680 w 5644993"/>
              <a:gd name="connsiteY1822" fmla="*/ 368068 h 4344672"/>
              <a:gd name="connsiteX1823" fmla="*/ 2887868 w 5644993"/>
              <a:gd name="connsiteY1823" fmla="*/ 259813 h 4344672"/>
              <a:gd name="connsiteX1824" fmla="*/ 2922403 w 5644993"/>
              <a:gd name="connsiteY1824" fmla="*/ 259813 h 4344672"/>
              <a:gd name="connsiteX1825" fmla="*/ 2841827 w 5644993"/>
              <a:gd name="connsiteY1825" fmla="*/ 324765 h 4344672"/>
              <a:gd name="connsiteX1826" fmla="*/ 2841827 w 5644993"/>
              <a:gd name="connsiteY1826" fmla="*/ 346414 h 4344672"/>
              <a:gd name="connsiteX1827" fmla="*/ 3187145 w 5644993"/>
              <a:gd name="connsiteY1827" fmla="*/ 216511 h 4344672"/>
              <a:gd name="connsiteX1828" fmla="*/ 2139681 w 5644993"/>
              <a:gd name="connsiteY1828" fmla="*/ 779434 h 4344672"/>
              <a:gd name="connsiteX1829" fmla="*/ 2139681 w 5644993"/>
              <a:gd name="connsiteY1829" fmla="*/ 801089 h 4344672"/>
              <a:gd name="connsiteX1830" fmla="*/ 2450468 w 5644993"/>
              <a:gd name="connsiteY1830" fmla="*/ 649530 h 4344672"/>
              <a:gd name="connsiteX1831" fmla="*/ 3313760 w 5644993"/>
              <a:gd name="connsiteY1831" fmla="*/ 216511 h 4344672"/>
              <a:gd name="connsiteX1832" fmla="*/ 3774183 w 5644993"/>
              <a:gd name="connsiteY1832" fmla="*/ 0 h 434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Lst>
            <a:rect l="l" t="t" r="r" b="b"/>
            <a:pathLst>
              <a:path w="5644993" h="4344672">
                <a:moveTo>
                  <a:pt x="4095193" y="4166709"/>
                </a:moveTo>
                <a:cubicBezTo>
                  <a:pt x="4096407" y="4165972"/>
                  <a:pt x="4100079" y="4167078"/>
                  <a:pt x="4106239" y="4170027"/>
                </a:cubicBezTo>
                <a:lnTo>
                  <a:pt x="4107759" y="4170931"/>
                </a:lnTo>
                <a:lnTo>
                  <a:pt x="4173280" y="4209853"/>
                </a:lnTo>
                <a:cubicBezTo>
                  <a:pt x="4205734" y="4230501"/>
                  <a:pt x="4248379" y="4258525"/>
                  <a:pt x="4301441" y="4293922"/>
                </a:cubicBezTo>
                <a:cubicBezTo>
                  <a:pt x="4255957" y="4270323"/>
                  <a:pt x="4210473" y="4246724"/>
                  <a:pt x="4149827" y="4223125"/>
                </a:cubicBezTo>
                <a:cubicBezTo>
                  <a:pt x="4110029" y="4187726"/>
                  <a:pt x="4091550" y="4168922"/>
                  <a:pt x="4095193" y="4166709"/>
                </a:cubicBezTo>
                <a:close/>
                <a:moveTo>
                  <a:pt x="4180793" y="4146116"/>
                </a:moveTo>
                <a:cubicBezTo>
                  <a:pt x="4180793" y="4146116"/>
                  <a:pt x="4180793" y="4146116"/>
                  <a:pt x="4171197" y="4149381"/>
                </a:cubicBezTo>
                <a:lnTo>
                  <a:pt x="4107759" y="4170931"/>
                </a:lnTo>
                <a:close/>
                <a:moveTo>
                  <a:pt x="1526592" y="4128727"/>
                </a:moveTo>
                <a:lnTo>
                  <a:pt x="1543045" y="4128727"/>
                </a:lnTo>
                <a:lnTo>
                  <a:pt x="1543045" y="4137424"/>
                </a:lnTo>
                <a:lnTo>
                  <a:pt x="1526592" y="4137424"/>
                </a:lnTo>
                <a:close/>
                <a:moveTo>
                  <a:pt x="4460961" y="3960553"/>
                </a:moveTo>
                <a:lnTo>
                  <a:pt x="4487517" y="3960553"/>
                </a:lnTo>
                <a:lnTo>
                  <a:pt x="4487517" y="3971006"/>
                </a:lnTo>
                <a:lnTo>
                  <a:pt x="4460961" y="3971006"/>
                </a:lnTo>
                <a:close/>
                <a:moveTo>
                  <a:pt x="4253845" y="3814264"/>
                </a:moveTo>
                <a:cubicBezTo>
                  <a:pt x="4253845" y="3814264"/>
                  <a:pt x="4253845" y="3814264"/>
                  <a:pt x="4268450" y="3843001"/>
                </a:cubicBezTo>
                <a:cubicBezTo>
                  <a:pt x="4297657" y="3814264"/>
                  <a:pt x="4341471" y="3843001"/>
                  <a:pt x="4370678" y="3871740"/>
                </a:cubicBezTo>
                <a:cubicBezTo>
                  <a:pt x="4356073" y="3929208"/>
                  <a:pt x="4312259" y="3871740"/>
                  <a:pt x="4297657" y="3871740"/>
                </a:cubicBezTo>
                <a:cubicBezTo>
                  <a:pt x="4297657" y="3871740"/>
                  <a:pt x="4297657" y="3871740"/>
                  <a:pt x="4283052" y="3843001"/>
                </a:cubicBezTo>
                <a:cubicBezTo>
                  <a:pt x="4283052" y="3871740"/>
                  <a:pt x="4268450" y="3843001"/>
                  <a:pt x="4253845" y="3843001"/>
                </a:cubicBezTo>
                <a:cubicBezTo>
                  <a:pt x="4253845" y="3843001"/>
                  <a:pt x="4253845" y="3814264"/>
                  <a:pt x="4253845" y="3814264"/>
                </a:cubicBezTo>
                <a:close/>
                <a:moveTo>
                  <a:pt x="4501705" y="3798591"/>
                </a:moveTo>
                <a:cubicBezTo>
                  <a:pt x="4517387" y="3798598"/>
                  <a:pt x="4535311" y="3845615"/>
                  <a:pt x="4535311" y="3845615"/>
                </a:cubicBezTo>
                <a:cubicBezTo>
                  <a:pt x="4519378" y="3845615"/>
                  <a:pt x="4487513" y="3845615"/>
                  <a:pt x="4487513" y="3817753"/>
                </a:cubicBezTo>
                <a:cubicBezTo>
                  <a:pt x="4491498" y="3803818"/>
                  <a:pt x="4496476" y="3798591"/>
                  <a:pt x="4501705" y="3798591"/>
                </a:cubicBezTo>
                <a:close/>
                <a:moveTo>
                  <a:pt x="4429098" y="3782919"/>
                </a:moveTo>
                <a:cubicBezTo>
                  <a:pt x="4429098" y="3782919"/>
                  <a:pt x="4429098" y="3782919"/>
                  <a:pt x="4460961" y="3814270"/>
                </a:cubicBezTo>
                <a:cubicBezTo>
                  <a:pt x="4445028" y="3814270"/>
                  <a:pt x="4429098" y="3845615"/>
                  <a:pt x="4429098" y="3782919"/>
                </a:cubicBezTo>
                <a:close/>
                <a:moveTo>
                  <a:pt x="4130087" y="3782919"/>
                </a:moveTo>
                <a:cubicBezTo>
                  <a:pt x="4135494" y="3782919"/>
                  <a:pt x="4142699" y="3789891"/>
                  <a:pt x="4149909" y="3789891"/>
                </a:cubicBezTo>
                <a:cubicBezTo>
                  <a:pt x="4149909" y="3789891"/>
                  <a:pt x="4149909" y="3789891"/>
                  <a:pt x="4164324" y="3817753"/>
                </a:cubicBezTo>
                <a:cubicBezTo>
                  <a:pt x="4178739" y="3789891"/>
                  <a:pt x="4207569" y="3817753"/>
                  <a:pt x="4221983" y="3789891"/>
                </a:cubicBezTo>
                <a:cubicBezTo>
                  <a:pt x="4221983" y="3789891"/>
                  <a:pt x="4221983" y="3789891"/>
                  <a:pt x="4221983" y="3813398"/>
                </a:cubicBezTo>
                <a:lnTo>
                  <a:pt x="4221983" y="3816644"/>
                </a:lnTo>
                <a:lnTo>
                  <a:pt x="4226088" y="3815193"/>
                </a:lnTo>
                <a:cubicBezTo>
                  <a:pt x="4242699" y="3810303"/>
                  <a:pt x="4258834" y="3807043"/>
                  <a:pt x="4274021" y="3807043"/>
                </a:cubicBezTo>
                <a:cubicBezTo>
                  <a:pt x="4258834" y="3807043"/>
                  <a:pt x="4243649" y="3810303"/>
                  <a:pt x="4228225" y="3815193"/>
                </a:cubicBezTo>
                <a:lnTo>
                  <a:pt x="4221983" y="3817564"/>
                </a:lnTo>
                <a:lnTo>
                  <a:pt x="4221983" y="3845615"/>
                </a:lnTo>
                <a:cubicBezTo>
                  <a:pt x="4221983" y="3845615"/>
                  <a:pt x="4221983" y="3845615"/>
                  <a:pt x="4185495" y="3833860"/>
                </a:cubicBezTo>
                <a:lnTo>
                  <a:pt x="4182019" y="3832741"/>
                </a:lnTo>
                <a:lnTo>
                  <a:pt x="4181006" y="3833126"/>
                </a:lnTo>
                <a:cubicBezTo>
                  <a:pt x="4148735" y="3846167"/>
                  <a:pt x="4114567" y="3859208"/>
                  <a:pt x="4076600" y="3859208"/>
                </a:cubicBezTo>
                <a:cubicBezTo>
                  <a:pt x="4106972" y="3859208"/>
                  <a:pt x="4141142" y="3846167"/>
                  <a:pt x="4175309" y="3833126"/>
                </a:cubicBezTo>
                <a:lnTo>
                  <a:pt x="4179081" y="3831794"/>
                </a:lnTo>
                <a:lnTo>
                  <a:pt x="4135494" y="3817753"/>
                </a:lnTo>
                <a:cubicBezTo>
                  <a:pt x="4135494" y="3762020"/>
                  <a:pt x="4135494" y="3845615"/>
                  <a:pt x="4121079" y="3817753"/>
                </a:cubicBezTo>
                <a:cubicBezTo>
                  <a:pt x="4121079" y="3789891"/>
                  <a:pt x="4124681" y="3782919"/>
                  <a:pt x="4130087" y="3782919"/>
                </a:cubicBezTo>
                <a:close/>
                <a:moveTo>
                  <a:pt x="3856134" y="3776917"/>
                </a:moveTo>
                <a:lnTo>
                  <a:pt x="3844868" y="3780246"/>
                </a:lnTo>
                <a:lnTo>
                  <a:pt x="3856134" y="3782020"/>
                </a:lnTo>
                <a:close/>
                <a:moveTo>
                  <a:pt x="3940517" y="3762020"/>
                </a:moveTo>
                <a:lnTo>
                  <a:pt x="3940517" y="3782919"/>
                </a:lnTo>
                <a:lnTo>
                  <a:pt x="3929894" y="3782919"/>
                </a:lnTo>
                <a:close/>
                <a:moveTo>
                  <a:pt x="3983333" y="3748197"/>
                </a:moveTo>
                <a:cubicBezTo>
                  <a:pt x="3986319" y="3746354"/>
                  <a:pt x="3989306" y="3746183"/>
                  <a:pt x="3992294" y="3749613"/>
                </a:cubicBezTo>
                <a:cubicBezTo>
                  <a:pt x="3994286" y="3751900"/>
                  <a:pt x="3996277" y="3755786"/>
                  <a:pt x="3998269" y="3761843"/>
                </a:cubicBezTo>
                <a:lnTo>
                  <a:pt x="3998678" y="3763569"/>
                </a:lnTo>
                <a:lnTo>
                  <a:pt x="3999826" y="3763569"/>
                </a:lnTo>
                <a:lnTo>
                  <a:pt x="3999826" y="3768425"/>
                </a:lnTo>
                <a:lnTo>
                  <a:pt x="4004244" y="3787099"/>
                </a:lnTo>
                <a:cubicBezTo>
                  <a:pt x="3988311" y="3845615"/>
                  <a:pt x="3972381" y="3728583"/>
                  <a:pt x="3956447" y="3787099"/>
                </a:cubicBezTo>
                <a:cubicBezTo>
                  <a:pt x="3956447" y="3787099"/>
                  <a:pt x="3956447" y="3787099"/>
                  <a:pt x="3956447" y="3757842"/>
                </a:cubicBezTo>
                <a:cubicBezTo>
                  <a:pt x="3965409" y="3774300"/>
                  <a:pt x="3974370" y="3753726"/>
                  <a:pt x="3983333" y="3748197"/>
                </a:cubicBezTo>
                <a:close/>
                <a:moveTo>
                  <a:pt x="4328193" y="3699326"/>
                </a:moveTo>
                <a:lnTo>
                  <a:pt x="4344127" y="3699326"/>
                </a:lnTo>
                <a:lnTo>
                  <a:pt x="4344127" y="3730677"/>
                </a:lnTo>
                <a:close/>
                <a:moveTo>
                  <a:pt x="4118123" y="3685323"/>
                </a:moveTo>
                <a:cubicBezTo>
                  <a:pt x="4125565" y="3685323"/>
                  <a:pt x="4129288" y="3686953"/>
                  <a:pt x="4130449" y="3689806"/>
                </a:cubicBezTo>
                <a:lnTo>
                  <a:pt x="4128015" y="3699326"/>
                </a:lnTo>
                <a:lnTo>
                  <a:pt x="4137012" y="3699326"/>
                </a:lnTo>
                <a:cubicBezTo>
                  <a:pt x="4137012" y="3715001"/>
                  <a:pt x="4133029" y="3715001"/>
                  <a:pt x="4129045" y="3711082"/>
                </a:cubicBezTo>
                <a:lnTo>
                  <a:pt x="4125038" y="3705166"/>
                </a:lnTo>
                <a:lnTo>
                  <a:pt x="4103237" y="3737489"/>
                </a:lnTo>
                <a:cubicBezTo>
                  <a:pt x="4118123" y="3685323"/>
                  <a:pt x="4043698" y="3711408"/>
                  <a:pt x="4118123" y="3685323"/>
                </a:cubicBezTo>
                <a:close/>
                <a:moveTo>
                  <a:pt x="4298871" y="3630851"/>
                </a:moveTo>
                <a:cubicBezTo>
                  <a:pt x="4300413" y="3632075"/>
                  <a:pt x="4301441" y="3635334"/>
                  <a:pt x="4301441" y="3641854"/>
                </a:cubicBezTo>
                <a:cubicBezTo>
                  <a:pt x="4301441" y="3641854"/>
                  <a:pt x="4284989" y="3641854"/>
                  <a:pt x="4284989" y="3641854"/>
                </a:cubicBezTo>
                <a:cubicBezTo>
                  <a:pt x="4284989" y="3641854"/>
                  <a:pt x="4289103" y="3635332"/>
                  <a:pt x="4293213" y="3632074"/>
                </a:cubicBezTo>
                <a:cubicBezTo>
                  <a:pt x="4295271" y="3630443"/>
                  <a:pt x="4297329" y="3629629"/>
                  <a:pt x="4298871" y="3630851"/>
                </a:cubicBezTo>
                <a:close/>
                <a:moveTo>
                  <a:pt x="4073391" y="3609641"/>
                </a:moveTo>
                <a:lnTo>
                  <a:pt x="4089215" y="3620064"/>
                </a:lnTo>
                <a:lnTo>
                  <a:pt x="4089215" y="3615731"/>
                </a:lnTo>
                <a:lnTo>
                  <a:pt x="4095247" y="3615731"/>
                </a:lnTo>
                <a:close/>
                <a:moveTo>
                  <a:pt x="4259787" y="3585968"/>
                </a:moveTo>
                <a:cubicBezTo>
                  <a:pt x="4258912" y="3585407"/>
                  <a:pt x="4260481" y="3585610"/>
                  <a:pt x="4263861" y="3586426"/>
                </a:cubicBezTo>
                <a:cubicBezTo>
                  <a:pt x="4277385" y="3589689"/>
                  <a:pt x="4319885" y="3602728"/>
                  <a:pt x="4350795" y="3615769"/>
                </a:cubicBezTo>
                <a:cubicBezTo>
                  <a:pt x="4287046" y="3596209"/>
                  <a:pt x="4262415" y="3587651"/>
                  <a:pt x="4259787" y="3585968"/>
                </a:cubicBezTo>
                <a:close/>
                <a:moveTo>
                  <a:pt x="132765" y="3553036"/>
                </a:moveTo>
                <a:cubicBezTo>
                  <a:pt x="132765" y="3553036"/>
                  <a:pt x="132765" y="3553036"/>
                  <a:pt x="148700" y="3553036"/>
                </a:cubicBezTo>
                <a:cubicBezTo>
                  <a:pt x="148700" y="3553036"/>
                  <a:pt x="148700" y="3553036"/>
                  <a:pt x="148700" y="3584388"/>
                </a:cubicBezTo>
                <a:cubicBezTo>
                  <a:pt x="148700" y="3584388"/>
                  <a:pt x="148700" y="3553036"/>
                  <a:pt x="132765" y="3553036"/>
                </a:cubicBezTo>
                <a:close/>
                <a:moveTo>
                  <a:pt x="167922" y="3403877"/>
                </a:moveTo>
                <a:lnTo>
                  <a:pt x="162429" y="3436511"/>
                </a:lnTo>
                <a:cubicBezTo>
                  <a:pt x="162429" y="3407273"/>
                  <a:pt x="162429" y="3407273"/>
                  <a:pt x="162429" y="3407273"/>
                </a:cubicBezTo>
                <a:close/>
                <a:moveTo>
                  <a:pt x="4910152" y="3320164"/>
                </a:moveTo>
                <a:cubicBezTo>
                  <a:pt x="4941487" y="3320164"/>
                  <a:pt x="4988495" y="3320164"/>
                  <a:pt x="5019829" y="3320164"/>
                </a:cubicBezTo>
                <a:cubicBezTo>
                  <a:pt x="5019829" y="3346250"/>
                  <a:pt x="4957157" y="3320164"/>
                  <a:pt x="4910152" y="3320164"/>
                </a:cubicBezTo>
                <a:close/>
                <a:moveTo>
                  <a:pt x="4823383" y="3225478"/>
                </a:moveTo>
                <a:cubicBezTo>
                  <a:pt x="4826945" y="3223166"/>
                  <a:pt x="4843081" y="3227790"/>
                  <a:pt x="4881045" y="3246262"/>
                </a:cubicBezTo>
                <a:cubicBezTo>
                  <a:pt x="4915211" y="3301692"/>
                  <a:pt x="4812707" y="3232406"/>
                  <a:pt x="4823383" y="3225478"/>
                </a:cubicBezTo>
                <a:close/>
                <a:moveTo>
                  <a:pt x="4943054" y="3172359"/>
                </a:moveTo>
                <a:cubicBezTo>
                  <a:pt x="4958137" y="3172359"/>
                  <a:pt x="4973219" y="3172359"/>
                  <a:pt x="5003380" y="3198444"/>
                </a:cubicBezTo>
                <a:cubicBezTo>
                  <a:pt x="5003380" y="3198444"/>
                  <a:pt x="5003380" y="3198444"/>
                  <a:pt x="4943054" y="3172359"/>
                </a:cubicBezTo>
                <a:close/>
                <a:moveTo>
                  <a:pt x="4570151" y="3074708"/>
                </a:moveTo>
                <a:lnTo>
                  <a:pt x="4572993" y="3078928"/>
                </a:lnTo>
                <a:lnTo>
                  <a:pt x="4562769" y="3085674"/>
                </a:lnTo>
                <a:cubicBezTo>
                  <a:pt x="4562769" y="3085674"/>
                  <a:pt x="4566462" y="3078362"/>
                  <a:pt x="4570151" y="3074708"/>
                </a:cubicBezTo>
                <a:close/>
                <a:moveTo>
                  <a:pt x="4503447" y="3061918"/>
                </a:moveTo>
                <a:lnTo>
                  <a:pt x="4519381" y="3061918"/>
                </a:lnTo>
                <a:lnTo>
                  <a:pt x="4519381" y="3072371"/>
                </a:lnTo>
                <a:lnTo>
                  <a:pt x="4503447" y="3072371"/>
                </a:lnTo>
                <a:close/>
                <a:moveTo>
                  <a:pt x="4530435" y="3000330"/>
                </a:moveTo>
                <a:lnTo>
                  <a:pt x="4518471" y="3007382"/>
                </a:lnTo>
                <a:lnTo>
                  <a:pt x="4518471" y="3027198"/>
                </a:lnTo>
                <a:lnTo>
                  <a:pt x="4493627" y="3021732"/>
                </a:lnTo>
                <a:lnTo>
                  <a:pt x="4469497" y="3024702"/>
                </a:lnTo>
                <a:cubicBezTo>
                  <a:pt x="4469497" y="3024702"/>
                  <a:pt x="4454263" y="3024702"/>
                  <a:pt x="4439025" y="3024702"/>
                </a:cubicBezTo>
                <a:lnTo>
                  <a:pt x="4464535" y="3051544"/>
                </a:lnTo>
                <a:lnTo>
                  <a:pt x="4466789" y="3049127"/>
                </a:lnTo>
                <a:cubicBezTo>
                  <a:pt x="4472327" y="3043644"/>
                  <a:pt x="4477863" y="3042273"/>
                  <a:pt x="4483402" y="3060433"/>
                </a:cubicBezTo>
                <a:lnTo>
                  <a:pt x="4486011" y="3072331"/>
                </a:lnTo>
                <a:lnTo>
                  <a:pt x="4509275" y="3085674"/>
                </a:lnTo>
                <a:lnTo>
                  <a:pt x="4562769" y="3085674"/>
                </a:lnTo>
                <a:lnTo>
                  <a:pt x="4577535" y="3085674"/>
                </a:lnTo>
                <a:lnTo>
                  <a:pt x="4572993" y="3078928"/>
                </a:lnTo>
                <a:lnTo>
                  <a:pt x="4607071" y="3056436"/>
                </a:lnTo>
                <a:cubicBezTo>
                  <a:pt x="4607071" y="3056436"/>
                  <a:pt x="4607071" y="3056436"/>
                  <a:pt x="4562769" y="3027198"/>
                </a:cubicBezTo>
                <a:cubicBezTo>
                  <a:pt x="4573845" y="3005269"/>
                  <a:pt x="4584921" y="3016233"/>
                  <a:pt x="4589767" y="3010751"/>
                </a:cubicBezTo>
                <a:lnTo>
                  <a:pt x="4591479" y="3002121"/>
                </a:lnTo>
                <a:lnTo>
                  <a:pt x="4569472" y="3006803"/>
                </a:lnTo>
                <a:cubicBezTo>
                  <a:pt x="4555191" y="3007947"/>
                  <a:pt x="4541861" y="3006424"/>
                  <a:pt x="4530435" y="3000330"/>
                </a:cubicBezTo>
                <a:close/>
                <a:moveTo>
                  <a:pt x="4519625" y="2973292"/>
                </a:moveTo>
                <a:lnTo>
                  <a:pt x="4514781" y="2977186"/>
                </a:lnTo>
                <a:lnTo>
                  <a:pt x="4530435" y="2975954"/>
                </a:lnTo>
                <a:lnTo>
                  <a:pt x="4532973" y="2974671"/>
                </a:lnTo>
                <a:close/>
                <a:moveTo>
                  <a:pt x="4241358" y="2929901"/>
                </a:moveTo>
                <a:lnTo>
                  <a:pt x="4247206" y="2930324"/>
                </a:lnTo>
                <a:lnTo>
                  <a:pt x="4251308" y="2932402"/>
                </a:lnTo>
                <a:lnTo>
                  <a:pt x="4249087" y="2935224"/>
                </a:lnTo>
                <a:cubicBezTo>
                  <a:pt x="4246267" y="2938489"/>
                  <a:pt x="4243915" y="2940122"/>
                  <a:pt x="4242271" y="2937673"/>
                </a:cubicBezTo>
                <a:close/>
                <a:moveTo>
                  <a:pt x="4822409" y="2928921"/>
                </a:moveTo>
                <a:cubicBezTo>
                  <a:pt x="4837491" y="2928921"/>
                  <a:pt x="4867652" y="2928921"/>
                  <a:pt x="4882735" y="2928921"/>
                </a:cubicBezTo>
                <a:cubicBezTo>
                  <a:pt x="4867652" y="2955006"/>
                  <a:pt x="4837491" y="2928921"/>
                  <a:pt x="4822409" y="2928921"/>
                </a:cubicBezTo>
                <a:close/>
                <a:moveTo>
                  <a:pt x="4269777" y="2915629"/>
                </a:moveTo>
                <a:cubicBezTo>
                  <a:pt x="4269777" y="2915629"/>
                  <a:pt x="4269777" y="2915629"/>
                  <a:pt x="4269777" y="2941754"/>
                </a:cubicBezTo>
                <a:lnTo>
                  <a:pt x="4251308" y="2932402"/>
                </a:lnTo>
                <a:lnTo>
                  <a:pt x="4258728" y="2922976"/>
                </a:lnTo>
                <a:cubicBezTo>
                  <a:pt x="4262255" y="2918895"/>
                  <a:pt x="4266016" y="2915629"/>
                  <a:pt x="4269777" y="2915629"/>
                </a:cubicBezTo>
                <a:close/>
                <a:moveTo>
                  <a:pt x="4179495" y="2915629"/>
                </a:moveTo>
                <a:cubicBezTo>
                  <a:pt x="4179495" y="2915629"/>
                  <a:pt x="4179495" y="2915629"/>
                  <a:pt x="4239683" y="2915629"/>
                </a:cubicBezTo>
                <a:lnTo>
                  <a:pt x="4241358" y="2929901"/>
                </a:lnTo>
                <a:lnTo>
                  <a:pt x="4224637" y="2928692"/>
                </a:lnTo>
                <a:cubicBezTo>
                  <a:pt x="4209590" y="2928692"/>
                  <a:pt x="4194541" y="2928692"/>
                  <a:pt x="4179495" y="2915629"/>
                </a:cubicBezTo>
                <a:close/>
                <a:moveTo>
                  <a:pt x="5028762" y="2892242"/>
                </a:moveTo>
                <a:cubicBezTo>
                  <a:pt x="5029272" y="2891970"/>
                  <a:pt x="5028672" y="2892695"/>
                  <a:pt x="5027233" y="2894143"/>
                </a:cubicBezTo>
                <a:cubicBezTo>
                  <a:pt x="5021473" y="2899943"/>
                  <a:pt x="5002281" y="2917331"/>
                  <a:pt x="4986926" y="2928921"/>
                </a:cubicBezTo>
                <a:cubicBezTo>
                  <a:pt x="5015718" y="2902838"/>
                  <a:pt x="5027233" y="2893057"/>
                  <a:pt x="5028762" y="2892242"/>
                </a:cubicBezTo>
                <a:close/>
                <a:moveTo>
                  <a:pt x="4277913" y="2882534"/>
                </a:moveTo>
                <a:lnTo>
                  <a:pt x="4277661" y="2883791"/>
                </a:lnTo>
                <a:cubicBezTo>
                  <a:pt x="4275585" y="2890163"/>
                  <a:pt x="4273095" y="2892118"/>
                  <a:pt x="4269777" y="2884285"/>
                </a:cubicBezTo>
                <a:close/>
                <a:moveTo>
                  <a:pt x="4316911" y="2869046"/>
                </a:moveTo>
                <a:cubicBezTo>
                  <a:pt x="4319787" y="2867739"/>
                  <a:pt x="4323770" y="2868610"/>
                  <a:pt x="4328196" y="2870350"/>
                </a:cubicBezTo>
                <a:cubicBezTo>
                  <a:pt x="4337045" y="2873833"/>
                  <a:pt x="4347665" y="2880803"/>
                  <a:pt x="4354748" y="2880803"/>
                </a:cubicBezTo>
                <a:cubicBezTo>
                  <a:pt x="4354748" y="2936527"/>
                  <a:pt x="4326423" y="2880803"/>
                  <a:pt x="4312263" y="2936527"/>
                </a:cubicBezTo>
                <a:cubicBezTo>
                  <a:pt x="4312263" y="2936527"/>
                  <a:pt x="4312263" y="2936527"/>
                  <a:pt x="4312263" y="2908665"/>
                </a:cubicBezTo>
                <a:cubicBezTo>
                  <a:pt x="4312263" y="2908665"/>
                  <a:pt x="4312263" y="2908665"/>
                  <a:pt x="4312263" y="2880803"/>
                </a:cubicBezTo>
                <a:cubicBezTo>
                  <a:pt x="4312263" y="2873836"/>
                  <a:pt x="4314033" y="2870352"/>
                  <a:pt x="4316911" y="2869046"/>
                </a:cubicBezTo>
                <a:close/>
                <a:moveTo>
                  <a:pt x="4288447" y="2835795"/>
                </a:moveTo>
                <a:cubicBezTo>
                  <a:pt x="4290525" y="2833346"/>
                  <a:pt x="4293013" y="2837262"/>
                  <a:pt x="4296333" y="2852934"/>
                </a:cubicBezTo>
                <a:cubicBezTo>
                  <a:pt x="4296333" y="2852934"/>
                  <a:pt x="4293013" y="2868606"/>
                  <a:pt x="4288033" y="2880361"/>
                </a:cubicBezTo>
                <a:lnTo>
                  <a:pt x="4277913" y="2882534"/>
                </a:lnTo>
                <a:lnTo>
                  <a:pt x="4283055" y="2856857"/>
                </a:lnTo>
                <a:cubicBezTo>
                  <a:pt x="4284715" y="2847057"/>
                  <a:pt x="4286373" y="2838242"/>
                  <a:pt x="4288447" y="2835795"/>
                </a:cubicBezTo>
                <a:close/>
                <a:moveTo>
                  <a:pt x="4417295" y="2824203"/>
                </a:moveTo>
                <a:lnTo>
                  <a:pt x="4416193" y="2830480"/>
                </a:lnTo>
                <a:lnTo>
                  <a:pt x="4417539" y="2830381"/>
                </a:lnTo>
                <a:close/>
                <a:moveTo>
                  <a:pt x="4195427" y="2821589"/>
                </a:moveTo>
                <a:lnTo>
                  <a:pt x="4195427" y="2852940"/>
                </a:lnTo>
                <a:cubicBezTo>
                  <a:pt x="4195427" y="2852940"/>
                  <a:pt x="4195427" y="2852940"/>
                  <a:pt x="4179495" y="2852940"/>
                </a:cubicBezTo>
                <a:cubicBezTo>
                  <a:pt x="4179495" y="2821589"/>
                  <a:pt x="4195427" y="2821589"/>
                  <a:pt x="4195427" y="2821589"/>
                </a:cubicBezTo>
                <a:close/>
                <a:moveTo>
                  <a:pt x="4555225" y="2813263"/>
                </a:moveTo>
                <a:cubicBezTo>
                  <a:pt x="4557439" y="2811793"/>
                  <a:pt x="4560094" y="2813752"/>
                  <a:pt x="4563635" y="2821589"/>
                </a:cubicBezTo>
                <a:cubicBezTo>
                  <a:pt x="4577797" y="2852940"/>
                  <a:pt x="4563635" y="2852940"/>
                  <a:pt x="4549471" y="2884285"/>
                </a:cubicBezTo>
                <a:cubicBezTo>
                  <a:pt x="4549471" y="2884285"/>
                  <a:pt x="4549471" y="2884285"/>
                  <a:pt x="4535311" y="2852940"/>
                </a:cubicBezTo>
                <a:cubicBezTo>
                  <a:pt x="4545932" y="2852940"/>
                  <a:pt x="4548587" y="2817671"/>
                  <a:pt x="4555225" y="2813263"/>
                </a:cubicBezTo>
                <a:close/>
                <a:moveTo>
                  <a:pt x="4775795" y="2807200"/>
                </a:moveTo>
                <a:cubicBezTo>
                  <a:pt x="4787447" y="2807200"/>
                  <a:pt x="4784535" y="2810191"/>
                  <a:pt x="4773855" y="2814677"/>
                </a:cubicBezTo>
                <a:lnTo>
                  <a:pt x="4773308" y="2814856"/>
                </a:lnTo>
                <a:close/>
                <a:moveTo>
                  <a:pt x="4147630" y="2790238"/>
                </a:moveTo>
                <a:cubicBezTo>
                  <a:pt x="4147630" y="2790238"/>
                  <a:pt x="4147630" y="2790238"/>
                  <a:pt x="4163565" y="2790238"/>
                </a:cubicBezTo>
                <a:cubicBezTo>
                  <a:pt x="4163565" y="2790238"/>
                  <a:pt x="4163565" y="2790238"/>
                  <a:pt x="4163565" y="2821589"/>
                </a:cubicBezTo>
                <a:cubicBezTo>
                  <a:pt x="4163565" y="2821589"/>
                  <a:pt x="4163565" y="2821589"/>
                  <a:pt x="4147630" y="2821589"/>
                </a:cubicBezTo>
                <a:cubicBezTo>
                  <a:pt x="4147630" y="2821589"/>
                  <a:pt x="4147630" y="2821589"/>
                  <a:pt x="4147630" y="2790238"/>
                </a:cubicBezTo>
                <a:close/>
                <a:moveTo>
                  <a:pt x="4060172" y="2781425"/>
                </a:moveTo>
                <a:cubicBezTo>
                  <a:pt x="4061667" y="2782404"/>
                  <a:pt x="4062663" y="2785016"/>
                  <a:pt x="4062663" y="2790238"/>
                </a:cubicBezTo>
                <a:cubicBezTo>
                  <a:pt x="4062663" y="2790238"/>
                  <a:pt x="4046729" y="2790238"/>
                  <a:pt x="4046729" y="2790238"/>
                </a:cubicBezTo>
                <a:cubicBezTo>
                  <a:pt x="4046729" y="2790238"/>
                  <a:pt x="4050714" y="2785020"/>
                  <a:pt x="4054695" y="2782406"/>
                </a:cubicBezTo>
                <a:cubicBezTo>
                  <a:pt x="4056687" y="2781100"/>
                  <a:pt x="4058678" y="2780446"/>
                  <a:pt x="4060172" y="2781425"/>
                </a:cubicBezTo>
                <a:close/>
                <a:moveTo>
                  <a:pt x="4104276" y="2770118"/>
                </a:moveTo>
                <a:cubicBezTo>
                  <a:pt x="4104534" y="2768894"/>
                  <a:pt x="4105047" y="2769710"/>
                  <a:pt x="4106075" y="2771339"/>
                </a:cubicBezTo>
                <a:cubicBezTo>
                  <a:pt x="4108134" y="2774602"/>
                  <a:pt x="4112247" y="2781120"/>
                  <a:pt x="4120471" y="2781120"/>
                </a:cubicBezTo>
                <a:cubicBezTo>
                  <a:pt x="4120471" y="2781120"/>
                  <a:pt x="4104019" y="2781120"/>
                  <a:pt x="4104019" y="2781120"/>
                </a:cubicBezTo>
                <a:cubicBezTo>
                  <a:pt x="4104019" y="2774601"/>
                  <a:pt x="4104019" y="2771340"/>
                  <a:pt x="4104276" y="2770118"/>
                </a:cubicBezTo>
                <a:close/>
                <a:moveTo>
                  <a:pt x="4320697" y="2764222"/>
                </a:moveTo>
                <a:lnTo>
                  <a:pt x="4320229" y="2776309"/>
                </a:lnTo>
                <a:cubicBezTo>
                  <a:pt x="4320229" y="2793725"/>
                  <a:pt x="4320229" y="2807659"/>
                  <a:pt x="4312263" y="2793727"/>
                </a:cubicBezTo>
                <a:cubicBezTo>
                  <a:pt x="4312263" y="2793727"/>
                  <a:pt x="4312263" y="2793727"/>
                  <a:pt x="4318984" y="2770216"/>
                </a:cubicBezTo>
                <a:close/>
                <a:moveTo>
                  <a:pt x="4328196" y="2737996"/>
                </a:moveTo>
                <a:lnTo>
                  <a:pt x="4320697" y="2764222"/>
                </a:lnTo>
                <a:lnTo>
                  <a:pt x="4321225" y="2750622"/>
                </a:lnTo>
                <a:cubicBezTo>
                  <a:pt x="4322221" y="2743221"/>
                  <a:pt x="4324213" y="2737996"/>
                  <a:pt x="4328196" y="2737996"/>
                </a:cubicBezTo>
                <a:close/>
                <a:moveTo>
                  <a:pt x="4349425" y="2708302"/>
                </a:moveTo>
                <a:cubicBezTo>
                  <a:pt x="4356965" y="2705043"/>
                  <a:pt x="4372043" y="2711567"/>
                  <a:pt x="4394667" y="2737646"/>
                </a:cubicBezTo>
                <a:cubicBezTo>
                  <a:pt x="4379583" y="2737646"/>
                  <a:pt x="4364503" y="2737646"/>
                  <a:pt x="4349425" y="2737646"/>
                </a:cubicBezTo>
                <a:cubicBezTo>
                  <a:pt x="4341883" y="2724606"/>
                  <a:pt x="4341883" y="2711567"/>
                  <a:pt x="4349425" y="2708302"/>
                </a:cubicBezTo>
                <a:close/>
                <a:moveTo>
                  <a:pt x="4652146" y="2706651"/>
                </a:moveTo>
                <a:cubicBezTo>
                  <a:pt x="4652146" y="2737996"/>
                  <a:pt x="4668079" y="2675300"/>
                  <a:pt x="4668079" y="2737996"/>
                </a:cubicBezTo>
                <a:cubicBezTo>
                  <a:pt x="4668079" y="2737996"/>
                  <a:pt x="4668079" y="2737996"/>
                  <a:pt x="4652146" y="2737996"/>
                </a:cubicBezTo>
                <a:cubicBezTo>
                  <a:pt x="4652146" y="2737996"/>
                  <a:pt x="4652146" y="2737996"/>
                  <a:pt x="4652146" y="2706651"/>
                </a:cubicBezTo>
                <a:close/>
                <a:moveTo>
                  <a:pt x="4195427" y="2706645"/>
                </a:moveTo>
                <a:cubicBezTo>
                  <a:pt x="4211359" y="2706645"/>
                  <a:pt x="4211359" y="2734513"/>
                  <a:pt x="4211359" y="2734513"/>
                </a:cubicBezTo>
                <a:cubicBezTo>
                  <a:pt x="4211359" y="2790238"/>
                  <a:pt x="4195427" y="2762376"/>
                  <a:pt x="4179495" y="2762376"/>
                </a:cubicBezTo>
                <a:lnTo>
                  <a:pt x="4179495" y="2734513"/>
                </a:lnTo>
                <a:cubicBezTo>
                  <a:pt x="4179495" y="2734513"/>
                  <a:pt x="4195427" y="2734513"/>
                  <a:pt x="4195427" y="2706645"/>
                </a:cubicBezTo>
                <a:close/>
                <a:moveTo>
                  <a:pt x="4710435" y="2705592"/>
                </a:moveTo>
                <a:lnTo>
                  <a:pt x="4710403" y="2706697"/>
                </a:lnTo>
                <a:lnTo>
                  <a:pt x="4710941" y="2706593"/>
                </a:lnTo>
                <a:close/>
                <a:moveTo>
                  <a:pt x="3636826" y="2654195"/>
                </a:moveTo>
                <a:lnTo>
                  <a:pt x="3631623" y="2662297"/>
                </a:lnTo>
                <a:cubicBezTo>
                  <a:pt x="3620459" y="2666645"/>
                  <a:pt x="3615051" y="2667732"/>
                  <a:pt x="3613341" y="2666933"/>
                </a:cubicBezTo>
                <a:lnTo>
                  <a:pt x="3614509" y="2664929"/>
                </a:lnTo>
                <a:lnTo>
                  <a:pt x="3607579" y="2671788"/>
                </a:lnTo>
                <a:cubicBezTo>
                  <a:pt x="3599273" y="2680011"/>
                  <a:pt x="3588199" y="2690974"/>
                  <a:pt x="3573433" y="2705592"/>
                </a:cubicBezTo>
                <a:lnTo>
                  <a:pt x="3647763" y="2729055"/>
                </a:lnTo>
                <a:lnTo>
                  <a:pt x="3646975" y="2670785"/>
                </a:lnTo>
                <a:close/>
                <a:moveTo>
                  <a:pt x="4075937" y="2650920"/>
                </a:moveTo>
                <a:cubicBezTo>
                  <a:pt x="4061331" y="2678782"/>
                  <a:pt x="4046729" y="2650920"/>
                  <a:pt x="4046729" y="2706645"/>
                </a:cubicBezTo>
                <a:cubicBezTo>
                  <a:pt x="4046729" y="2650920"/>
                  <a:pt x="4017519" y="2706645"/>
                  <a:pt x="4032124" y="2678782"/>
                </a:cubicBezTo>
                <a:cubicBezTo>
                  <a:pt x="4032124" y="2650920"/>
                  <a:pt x="4061331" y="2650920"/>
                  <a:pt x="4075937" y="2650920"/>
                </a:cubicBezTo>
                <a:close/>
                <a:moveTo>
                  <a:pt x="4482285" y="2648397"/>
                </a:moveTo>
                <a:cubicBezTo>
                  <a:pt x="4479665" y="2649619"/>
                  <a:pt x="4468243" y="2652883"/>
                  <a:pt x="4441584" y="2659400"/>
                </a:cubicBezTo>
                <a:cubicBezTo>
                  <a:pt x="4418733" y="2659400"/>
                  <a:pt x="4490139" y="2644729"/>
                  <a:pt x="4482285" y="2648397"/>
                </a:cubicBezTo>
                <a:close/>
                <a:moveTo>
                  <a:pt x="3752518" y="2647437"/>
                </a:moveTo>
                <a:lnTo>
                  <a:pt x="3752518" y="2648551"/>
                </a:lnTo>
                <a:lnTo>
                  <a:pt x="3753461" y="2659115"/>
                </a:lnTo>
                <a:lnTo>
                  <a:pt x="3765623" y="2662080"/>
                </a:lnTo>
                <a:lnTo>
                  <a:pt x="3765528" y="2661369"/>
                </a:lnTo>
                <a:cubicBezTo>
                  <a:pt x="3763670" y="2654403"/>
                  <a:pt x="3759952" y="2647437"/>
                  <a:pt x="3752518" y="2647437"/>
                </a:cubicBezTo>
                <a:close/>
                <a:moveTo>
                  <a:pt x="4134354" y="2647431"/>
                </a:moveTo>
                <a:cubicBezTo>
                  <a:pt x="4145309" y="2650920"/>
                  <a:pt x="4156262" y="2664847"/>
                  <a:pt x="4163565" y="2678782"/>
                </a:cubicBezTo>
                <a:lnTo>
                  <a:pt x="4163513" y="2687070"/>
                </a:lnTo>
                <a:lnTo>
                  <a:pt x="4187949" y="2689556"/>
                </a:lnTo>
                <a:cubicBezTo>
                  <a:pt x="4241115" y="2696893"/>
                  <a:pt x="4322689" y="2711567"/>
                  <a:pt x="4334342" y="2711567"/>
                </a:cubicBezTo>
                <a:cubicBezTo>
                  <a:pt x="4318803" y="2711567"/>
                  <a:pt x="4318803" y="2711567"/>
                  <a:pt x="4318803" y="2737646"/>
                </a:cubicBezTo>
                <a:lnTo>
                  <a:pt x="4237915" y="2717152"/>
                </a:lnTo>
                <a:lnTo>
                  <a:pt x="4237915" y="2732776"/>
                </a:lnTo>
                <a:lnTo>
                  <a:pt x="4237915" y="2755035"/>
                </a:lnTo>
                <a:lnTo>
                  <a:pt x="4301438" y="2755035"/>
                </a:lnTo>
                <a:cubicBezTo>
                  <a:pt x="4286813" y="2768077"/>
                  <a:pt x="4272190" y="2768077"/>
                  <a:pt x="4257567" y="2764817"/>
                </a:cubicBezTo>
                <a:lnTo>
                  <a:pt x="4237915" y="2760435"/>
                </a:lnTo>
                <a:lnTo>
                  <a:pt x="4237915" y="2761507"/>
                </a:lnTo>
                <a:lnTo>
                  <a:pt x="4237387" y="2760317"/>
                </a:lnTo>
                <a:lnTo>
                  <a:pt x="4213697" y="2755035"/>
                </a:lnTo>
                <a:lnTo>
                  <a:pt x="4235043" y="2755035"/>
                </a:lnTo>
                <a:lnTo>
                  <a:pt x="4229947" y="2743550"/>
                </a:lnTo>
                <a:lnTo>
                  <a:pt x="4223909" y="2713603"/>
                </a:lnTo>
                <a:lnTo>
                  <a:pt x="4215868" y="2711565"/>
                </a:lnTo>
                <a:lnTo>
                  <a:pt x="4163485" y="2691465"/>
                </a:lnTo>
                <a:lnTo>
                  <a:pt x="4163337" y="2714920"/>
                </a:lnTo>
                <a:cubicBezTo>
                  <a:pt x="4162653" y="2744963"/>
                  <a:pt x="4159913" y="2755410"/>
                  <a:pt x="4148959" y="2734513"/>
                </a:cubicBezTo>
                <a:cubicBezTo>
                  <a:pt x="4148959" y="2734513"/>
                  <a:pt x="4148959" y="2734513"/>
                  <a:pt x="4148959" y="2706645"/>
                </a:cubicBezTo>
                <a:cubicBezTo>
                  <a:pt x="4127053" y="2769340"/>
                  <a:pt x="4105146" y="2769341"/>
                  <a:pt x="4083239" y="2753669"/>
                </a:cubicBezTo>
                <a:lnTo>
                  <a:pt x="4070907" y="2742886"/>
                </a:lnTo>
                <a:lnTo>
                  <a:pt x="4071021" y="2742772"/>
                </a:lnTo>
                <a:lnTo>
                  <a:pt x="4070892" y="2742873"/>
                </a:lnTo>
                <a:lnTo>
                  <a:pt x="4061331" y="2734513"/>
                </a:lnTo>
                <a:cubicBezTo>
                  <a:pt x="4046729" y="2678782"/>
                  <a:pt x="4017519" y="2762376"/>
                  <a:pt x="3988311" y="2734513"/>
                </a:cubicBezTo>
                <a:cubicBezTo>
                  <a:pt x="3988311" y="2734513"/>
                  <a:pt x="3988311" y="2734513"/>
                  <a:pt x="4046729" y="2706645"/>
                </a:cubicBezTo>
                <a:cubicBezTo>
                  <a:pt x="4046729" y="2734513"/>
                  <a:pt x="4061331" y="2678782"/>
                  <a:pt x="4061331" y="2678782"/>
                </a:cubicBezTo>
                <a:cubicBezTo>
                  <a:pt x="4061331" y="2678782"/>
                  <a:pt x="4061331" y="2678782"/>
                  <a:pt x="4061331" y="2706645"/>
                </a:cubicBezTo>
                <a:cubicBezTo>
                  <a:pt x="4086890" y="2706645"/>
                  <a:pt x="4101266" y="2770646"/>
                  <a:pt x="4104460" y="2711980"/>
                </a:cubicBezTo>
                <a:lnTo>
                  <a:pt x="4104848" y="2693196"/>
                </a:lnTo>
                <a:lnTo>
                  <a:pt x="4076600" y="2685480"/>
                </a:lnTo>
                <a:lnTo>
                  <a:pt x="4105006" y="2685480"/>
                </a:lnTo>
                <a:lnTo>
                  <a:pt x="4105145" y="2678782"/>
                </a:lnTo>
                <a:cubicBezTo>
                  <a:pt x="4112447" y="2650920"/>
                  <a:pt x="4123401" y="2643948"/>
                  <a:pt x="4134354" y="2647431"/>
                </a:cubicBezTo>
                <a:close/>
                <a:moveTo>
                  <a:pt x="3632498" y="2647122"/>
                </a:moveTo>
                <a:cubicBezTo>
                  <a:pt x="3632498" y="2647122"/>
                  <a:pt x="3632498" y="2647122"/>
                  <a:pt x="3625115" y="2654430"/>
                </a:cubicBezTo>
                <a:lnTo>
                  <a:pt x="3624283" y="2655255"/>
                </a:lnTo>
                <a:lnTo>
                  <a:pt x="3630937" y="2650530"/>
                </a:lnTo>
                <a:lnTo>
                  <a:pt x="3633856" y="2649343"/>
                </a:lnTo>
                <a:close/>
                <a:moveTo>
                  <a:pt x="4231050" y="2625982"/>
                </a:moveTo>
                <a:cubicBezTo>
                  <a:pt x="4234264" y="2626796"/>
                  <a:pt x="4237689" y="2628970"/>
                  <a:pt x="4241117" y="2633315"/>
                </a:cubicBezTo>
                <a:cubicBezTo>
                  <a:pt x="4241117" y="2633315"/>
                  <a:pt x="4241117" y="2633315"/>
                  <a:pt x="4213697" y="2633315"/>
                </a:cubicBezTo>
                <a:cubicBezTo>
                  <a:pt x="4213697" y="2633315"/>
                  <a:pt x="4217122" y="2628972"/>
                  <a:pt x="4222267" y="2626798"/>
                </a:cubicBezTo>
                <a:cubicBezTo>
                  <a:pt x="4224837" y="2625712"/>
                  <a:pt x="4227836" y="2625168"/>
                  <a:pt x="4231050" y="2625982"/>
                </a:cubicBezTo>
                <a:close/>
                <a:moveTo>
                  <a:pt x="3703209" y="2625710"/>
                </a:moveTo>
                <a:lnTo>
                  <a:pt x="3703095" y="2625996"/>
                </a:lnTo>
                <a:lnTo>
                  <a:pt x="3713230" y="2659114"/>
                </a:lnTo>
                <a:cubicBezTo>
                  <a:pt x="3716325" y="2668255"/>
                  <a:pt x="3719181" y="2671302"/>
                  <a:pt x="3722989" y="2659115"/>
                </a:cubicBezTo>
                <a:close/>
                <a:moveTo>
                  <a:pt x="4723545" y="2624755"/>
                </a:moveTo>
                <a:lnTo>
                  <a:pt x="4725201" y="2647122"/>
                </a:lnTo>
                <a:cubicBezTo>
                  <a:pt x="4725201" y="2676354"/>
                  <a:pt x="4725201" y="2676354"/>
                  <a:pt x="4739966" y="2676354"/>
                </a:cubicBezTo>
                <a:cubicBezTo>
                  <a:pt x="4739966" y="2676354"/>
                  <a:pt x="4739966" y="2676354"/>
                  <a:pt x="4725201" y="2676354"/>
                </a:cubicBezTo>
                <a:lnTo>
                  <a:pt x="4741559" y="2700646"/>
                </a:lnTo>
                <a:lnTo>
                  <a:pt x="4779736" y="2693229"/>
                </a:lnTo>
                <a:cubicBezTo>
                  <a:pt x="4811683" y="2687931"/>
                  <a:pt x="4843395" y="2683857"/>
                  <a:pt x="4872741" y="2682228"/>
                </a:cubicBezTo>
                <a:cubicBezTo>
                  <a:pt x="4931431" y="2678963"/>
                  <a:pt x="4980656" y="2685487"/>
                  <a:pt x="5003375" y="2711572"/>
                </a:cubicBezTo>
                <a:cubicBezTo>
                  <a:pt x="4942792" y="2724611"/>
                  <a:pt x="4870849" y="2731132"/>
                  <a:pt x="4810265" y="2731132"/>
                </a:cubicBezTo>
                <a:lnTo>
                  <a:pt x="4757388" y="2727879"/>
                </a:lnTo>
                <a:lnTo>
                  <a:pt x="4758424" y="2729804"/>
                </a:lnTo>
                <a:lnTo>
                  <a:pt x="4769001" y="2762526"/>
                </a:lnTo>
                <a:lnTo>
                  <a:pt x="5019765" y="2734755"/>
                </a:lnTo>
                <a:cubicBezTo>
                  <a:pt x="5004475" y="2734755"/>
                  <a:pt x="4973893" y="2734755"/>
                  <a:pt x="5019765" y="2710121"/>
                </a:cubicBezTo>
                <a:cubicBezTo>
                  <a:pt x="5019765" y="2710121"/>
                  <a:pt x="5004475" y="2710121"/>
                  <a:pt x="5004475" y="2710121"/>
                </a:cubicBezTo>
                <a:cubicBezTo>
                  <a:pt x="5080925" y="2685487"/>
                  <a:pt x="5126797" y="2660853"/>
                  <a:pt x="5172667" y="2660853"/>
                </a:cubicBezTo>
                <a:lnTo>
                  <a:pt x="5157377" y="2660853"/>
                </a:lnTo>
                <a:cubicBezTo>
                  <a:pt x="5057990" y="2648535"/>
                  <a:pt x="4962426" y="2642376"/>
                  <a:pt x="4864949" y="2636217"/>
                </a:cubicBezTo>
                <a:close/>
                <a:moveTo>
                  <a:pt x="5053633" y="2578843"/>
                </a:moveTo>
                <a:cubicBezTo>
                  <a:pt x="5056847" y="2580067"/>
                  <a:pt x="5060274" y="2583327"/>
                  <a:pt x="5063701" y="2589846"/>
                </a:cubicBezTo>
                <a:cubicBezTo>
                  <a:pt x="5063701" y="2589846"/>
                  <a:pt x="5036279" y="2589846"/>
                  <a:pt x="5036279" y="2589846"/>
                </a:cubicBezTo>
                <a:cubicBezTo>
                  <a:pt x="5036279" y="2589846"/>
                  <a:pt x="5039707" y="2583329"/>
                  <a:pt x="5044849" y="2580065"/>
                </a:cubicBezTo>
                <a:cubicBezTo>
                  <a:pt x="5047419" y="2578435"/>
                  <a:pt x="5050419" y="2577621"/>
                  <a:pt x="5053633" y="2578843"/>
                </a:cubicBezTo>
                <a:close/>
                <a:moveTo>
                  <a:pt x="3677288" y="2561625"/>
                </a:moveTo>
                <a:lnTo>
                  <a:pt x="3654694" y="2568463"/>
                </a:lnTo>
                <a:lnTo>
                  <a:pt x="3671259" y="2588646"/>
                </a:lnTo>
                <a:lnTo>
                  <a:pt x="3691015" y="2605117"/>
                </a:lnTo>
                <a:lnTo>
                  <a:pt x="3688714" y="2601230"/>
                </a:lnTo>
                <a:cubicBezTo>
                  <a:pt x="3681097" y="2585997"/>
                  <a:pt x="3677288" y="2573810"/>
                  <a:pt x="3677288" y="2561625"/>
                </a:cubicBezTo>
                <a:close/>
                <a:moveTo>
                  <a:pt x="4743427" y="2534741"/>
                </a:moveTo>
                <a:cubicBezTo>
                  <a:pt x="4735583" y="2529260"/>
                  <a:pt x="4726815" y="2542050"/>
                  <a:pt x="4715279" y="2551186"/>
                </a:cubicBezTo>
                <a:lnTo>
                  <a:pt x="4700095" y="2557551"/>
                </a:lnTo>
                <a:lnTo>
                  <a:pt x="4738026" y="2556302"/>
                </a:lnTo>
                <a:lnTo>
                  <a:pt x="4752915" y="2555441"/>
                </a:lnTo>
                <a:close/>
                <a:moveTo>
                  <a:pt x="4386613" y="2529010"/>
                </a:moveTo>
                <a:lnTo>
                  <a:pt x="4402545" y="2529010"/>
                </a:lnTo>
                <a:lnTo>
                  <a:pt x="4402545" y="2539463"/>
                </a:lnTo>
                <a:lnTo>
                  <a:pt x="4386613" y="2539463"/>
                </a:lnTo>
                <a:close/>
                <a:moveTo>
                  <a:pt x="4000943" y="2527086"/>
                </a:moveTo>
                <a:cubicBezTo>
                  <a:pt x="4022987" y="2526270"/>
                  <a:pt x="4046438" y="2527900"/>
                  <a:pt x="4070829" y="2531159"/>
                </a:cubicBezTo>
                <a:cubicBezTo>
                  <a:pt x="4119605" y="2537681"/>
                  <a:pt x="4172136" y="2550722"/>
                  <a:pt x="4224665" y="2563761"/>
                </a:cubicBezTo>
                <a:cubicBezTo>
                  <a:pt x="4119605" y="2563761"/>
                  <a:pt x="4014545" y="2563761"/>
                  <a:pt x="3939502" y="2537681"/>
                </a:cubicBezTo>
                <a:cubicBezTo>
                  <a:pt x="3958263" y="2531162"/>
                  <a:pt x="3978899" y="2527902"/>
                  <a:pt x="4000943" y="2527086"/>
                </a:cubicBezTo>
                <a:close/>
                <a:moveTo>
                  <a:pt x="4413163" y="2497661"/>
                </a:moveTo>
                <a:lnTo>
                  <a:pt x="4429098" y="2497661"/>
                </a:lnTo>
                <a:lnTo>
                  <a:pt x="4429098" y="2508113"/>
                </a:lnTo>
                <a:lnTo>
                  <a:pt x="4413163" y="2508113"/>
                </a:lnTo>
                <a:close/>
                <a:moveTo>
                  <a:pt x="4191270" y="2459730"/>
                </a:moveTo>
                <a:lnTo>
                  <a:pt x="4187460" y="2472849"/>
                </a:lnTo>
                <a:cubicBezTo>
                  <a:pt x="4183477" y="2476768"/>
                  <a:pt x="4179495" y="2476768"/>
                  <a:pt x="4179495" y="2476768"/>
                </a:cubicBezTo>
                <a:cubicBezTo>
                  <a:pt x="4179495" y="2461093"/>
                  <a:pt x="4183477" y="2461093"/>
                  <a:pt x="4187460" y="2461093"/>
                </a:cubicBezTo>
                <a:close/>
                <a:moveTo>
                  <a:pt x="3536241" y="2445707"/>
                </a:moveTo>
                <a:lnTo>
                  <a:pt x="3536517" y="2446116"/>
                </a:lnTo>
                <a:cubicBezTo>
                  <a:pt x="3543901" y="2453427"/>
                  <a:pt x="3551283" y="2457081"/>
                  <a:pt x="3558666" y="2457081"/>
                </a:cubicBezTo>
                <a:lnTo>
                  <a:pt x="3575359" y="2448818"/>
                </a:lnTo>
                <a:close/>
                <a:moveTo>
                  <a:pt x="4195427" y="2445417"/>
                </a:moveTo>
                <a:cubicBezTo>
                  <a:pt x="4195427" y="2453256"/>
                  <a:pt x="4194432" y="2457173"/>
                  <a:pt x="4192939" y="2459133"/>
                </a:cubicBezTo>
                <a:lnTo>
                  <a:pt x="4191270" y="2459730"/>
                </a:lnTo>
                <a:close/>
                <a:moveTo>
                  <a:pt x="4240403" y="2432194"/>
                </a:moveTo>
                <a:cubicBezTo>
                  <a:pt x="4241897" y="2430724"/>
                  <a:pt x="4243888" y="2431703"/>
                  <a:pt x="4245879" y="2433661"/>
                </a:cubicBezTo>
                <a:cubicBezTo>
                  <a:pt x="4249863" y="2437585"/>
                  <a:pt x="4253847" y="2445417"/>
                  <a:pt x="4253847" y="2445417"/>
                </a:cubicBezTo>
                <a:cubicBezTo>
                  <a:pt x="4253847" y="2445417"/>
                  <a:pt x="4253847" y="2445417"/>
                  <a:pt x="4237915" y="2445417"/>
                </a:cubicBezTo>
                <a:cubicBezTo>
                  <a:pt x="4237915" y="2437582"/>
                  <a:pt x="4238910" y="2433662"/>
                  <a:pt x="4240403" y="2432194"/>
                </a:cubicBezTo>
                <a:close/>
                <a:moveTo>
                  <a:pt x="4120830" y="2432194"/>
                </a:moveTo>
                <a:cubicBezTo>
                  <a:pt x="4121079" y="2433662"/>
                  <a:pt x="4121079" y="2437582"/>
                  <a:pt x="4121079" y="2445417"/>
                </a:cubicBezTo>
                <a:cubicBezTo>
                  <a:pt x="4121079" y="2445417"/>
                  <a:pt x="4121079" y="2445417"/>
                  <a:pt x="4105145" y="2445417"/>
                </a:cubicBezTo>
                <a:cubicBezTo>
                  <a:pt x="4113110" y="2445417"/>
                  <a:pt x="4117095" y="2437585"/>
                  <a:pt x="4119089" y="2433661"/>
                </a:cubicBezTo>
                <a:cubicBezTo>
                  <a:pt x="4120084" y="2431703"/>
                  <a:pt x="4120583" y="2430724"/>
                  <a:pt x="4120830" y="2432194"/>
                </a:cubicBezTo>
                <a:close/>
                <a:moveTo>
                  <a:pt x="3802407" y="2415961"/>
                </a:moveTo>
                <a:lnTo>
                  <a:pt x="3813373" y="2415961"/>
                </a:lnTo>
                <a:lnTo>
                  <a:pt x="3813373" y="2424659"/>
                </a:lnTo>
                <a:lnTo>
                  <a:pt x="3802407" y="2424659"/>
                </a:lnTo>
                <a:close/>
                <a:moveTo>
                  <a:pt x="3871475" y="2414066"/>
                </a:moveTo>
                <a:lnTo>
                  <a:pt x="3882097" y="2414066"/>
                </a:lnTo>
                <a:lnTo>
                  <a:pt x="3882097" y="2424518"/>
                </a:lnTo>
                <a:lnTo>
                  <a:pt x="3871475" y="2424518"/>
                </a:lnTo>
                <a:close/>
                <a:moveTo>
                  <a:pt x="3484835" y="2354755"/>
                </a:moveTo>
                <a:cubicBezTo>
                  <a:pt x="3495911" y="2398606"/>
                  <a:pt x="3506985" y="2376680"/>
                  <a:pt x="3518059" y="2375308"/>
                </a:cubicBezTo>
                <a:lnTo>
                  <a:pt x="3525840" y="2381404"/>
                </a:lnTo>
                <a:lnTo>
                  <a:pt x="3538823" y="2380075"/>
                </a:lnTo>
                <a:lnTo>
                  <a:pt x="3544870" y="2374882"/>
                </a:lnTo>
                <a:lnTo>
                  <a:pt x="3553189" y="2379793"/>
                </a:lnTo>
                <a:lnTo>
                  <a:pt x="3574552" y="2379645"/>
                </a:lnTo>
                <a:cubicBezTo>
                  <a:pt x="3602464" y="2381785"/>
                  <a:pt x="3609643" y="2392054"/>
                  <a:pt x="3569437" y="2419439"/>
                </a:cubicBezTo>
                <a:cubicBezTo>
                  <a:pt x="3569437" y="2419439"/>
                  <a:pt x="3573506" y="2419439"/>
                  <a:pt x="3580595" y="2419535"/>
                </a:cubicBezTo>
                <a:lnTo>
                  <a:pt x="3598442" y="2419940"/>
                </a:lnTo>
                <a:lnTo>
                  <a:pt x="3602964" y="2413224"/>
                </a:lnTo>
                <a:lnTo>
                  <a:pt x="3603851" y="2412637"/>
                </a:lnTo>
                <a:lnTo>
                  <a:pt x="3590775" y="2354755"/>
                </a:lnTo>
                <a:close/>
                <a:moveTo>
                  <a:pt x="3882097" y="2351371"/>
                </a:moveTo>
                <a:cubicBezTo>
                  <a:pt x="3882097" y="2351371"/>
                  <a:pt x="3882097" y="2351371"/>
                  <a:pt x="3913961" y="2351371"/>
                </a:cubicBezTo>
                <a:cubicBezTo>
                  <a:pt x="3913961" y="2414066"/>
                  <a:pt x="3898031" y="2382721"/>
                  <a:pt x="3882097" y="2382721"/>
                </a:cubicBezTo>
                <a:cubicBezTo>
                  <a:pt x="3882097" y="2382721"/>
                  <a:pt x="3882097" y="2351371"/>
                  <a:pt x="3882097" y="2351371"/>
                </a:cubicBezTo>
                <a:close/>
                <a:moveTo>
                  <a:pt x="3807748" y="2351371"/>
                </a:moveTo>
                <a:cubicBezTo>
                  <a:pt x="3807748" y="2351371"/>
                  <a:pt x="3807748" y="2351371"/>
                  <a:pt x="3871475" y="2351371"/>
                </a:cubicBezTo>
                <a:cubicBezTo>
                  <a:pt x="3855546" y="2414066"/>
                  <a:pt x="3823678" y="2351371"/>
                  <a:pt x="3807748" y="2351371"/>
                </a:cubicBezTo>
                <a:close/>
                <a:moveTo>
                  <a:pt x="4424865" y="2314641"/>
                </a:moveTo>
                <a:cubicBezTo>
                  <a:pt x="4428599" y="2313826"/>
                  <a:pt x="4432085" y="2315459"/>
                  <a:pt x="4435073" y="2318723"/>
                </a:cubicBezTo>
                <a:cubicBezTo>
                  <a:pt x="4441043" y="2325253"/>
                  <a:pt x="4445028" y="2338318"/>
                  <a:pt x="4445028" y="2351378"/>
                </a:cubicBezTo>
                <a:cubicBezTo>
                  <a:pt x="4445028" y="2351378"/>
                  <a:pt x="4429098" y="2325253"/>
                  <a:pt x="4413163" y="2351378"/>
                </a:cubicBezTo>
                <a:cubicBezTo>
                  <a:pt x="4413163" y="2351378"/>
                  <a:pt x="4413163" y="2351378"/>
                  <a:pt x="4413163" y="2325253"/>
                </a:cubicBezTo>
                <a:cubicBezTo>
                  <a:pt x="4417147" y="2318723"/>
                  <a:pt x="4421131" y="2315459"/>
                  <a:pt x="4424865" y="2314641"/>
                </a:cubicBezTo>
                <a:close/>
                <a:moveTo>
                  <a:pt x="4134393" y="2306053"/>
                </a:moveTo>
                <a:cubicBezTo>
                  <a:pt x="4139415" y="2306499"/>
                  <a:pt x="4143978" y="2311818"/>
                  <a:pt x="4147630" y="2325997"/>
                </a:cubicBezTo>
                <a:cubicBezTo>
                  <a:pt x="4147630" y="2325997"/>
                  <a:pt x="4147630" y="2325997"/>
                  <a:pt x="4147630" y="2354360"/>
                </a:cubicBezTo>
                <a:cubicBezTo>
                  <a:pt x="4133025" y="2354360"/>
                  <a:pt x="4103817" y="2354360"/>
                  <a:pt x="4089215" y="2325997"/>
                </a:cubicBezTo>
                <a:cubicBezTo>
                  <a:pt x="4100168" y="2347270"/>
                  <a:pt x="4119333" y="2304730"/>
                  <a:pt x="4134393" y="2306053"/>
                </a:cubicBezTo>
                <a:close/>
                <a:moveTo>
                  <a:pt x="4208927" y="2235123"/>
                </a:moveTo>
                <a:lnTo>
                  <a:pt x="4208927" y="2254559"/>
                </a:lnTo>
                <a:lnTo>
                  <a:pt x="4201847" y="2259621"/>
                </a:lnTo>
                <a:close/>
                <a:moveTo>
                  <a:pt x="4179275" y="2235123"/>
                </a:moveTo>
                <a:cubicBezTo>
                  <a:pt x="4179275" y="2265164"/>
                  <a:pt x="4179275" y="2265164"/>
                  <a:pt x="4194100" y="2265164"/>
                </a:cubicBezTo>
                <a:lnTo>
                  <a:pt x="4201847" y="2259621"/>
                </a:lnTo>
                <a:lnTo>
                  <a:pt x="4197806" y="2273615"/>
                </a:lnTo>
                <a:cubicBezTo>
                  <a:pt x="4186687" y="2287701"/>
                  <a:pt x="4175567" y="2242632"/>
                  <a:pt x="4164447" y="2265164"/>
                </a:cubicBezTo>
                <a:cubicBezTo>
                  <a:pt x="4164447" y="2265164"/>
                  <a:pt x="4164447" y="2265164"/>
                  <a:pt x="4179275" y="2235123"/>
                </a:cubicBezTo>
                <a:close/>
                <a:moveTo>
                  <a:pt x="4112558" y="2235123"/>
                </a:moveTo>
                <a:lnTo>
                  <a:pt x="4119971" y="2235123"/>
                </a:lnTo>
                <a:cubicBezTo>
                  <a:pt x="4119971" y="2235123"/>
                  <a:pt x="4119971" y="2235123"/>
                  <a:pt x="4119971" y="2265164"/>
                </a:cubicBezTo>
                <a:close/>
                <a:moveTo>
                  <a:pt x="4111955" y="2232686"/>
                </a:moveTo>
                <a:lnTo>
                  <a:pt x="4112558" y="2235123"/>
                </a:lnTo>
                <a:lnTo>
                  <a:pt x="4105145" y="2235123"/>
                </a:lnTo>
                <a:close/>
                <a:moveTo>
                  <a:pt x="4105145" y="2205082"/>
                </a:moveTo>
                <a:cubicBezTo>
                  <a:pt x="4105145" y="2205082"/>
                  <a:pt x="4105145" y="2205082"/>
                  <a:pt x="4194100" y="2205082"/>
                </a:cubicBezTo>
                <a:cubicBezTo>
                  <a:pt x="4194100" y="2205082"/>
                  <a:pt x="4194100" y="2205082"/>
                  <a:pt x="4179275" y="2235123"/>
                </a:cubicBezTo>
                <a:cubicBezTo>
                  <a:pt x="4164447" y="2220101"/>
                  <a:pt x="4149621" y="2220101"/>
                  <a:pt x="4136651" y="2223861"/>
                </a:cubicBezTo>
                <a:lnTo>
                  <a:pt x="4111955" y="2232686"/>
                </a:lnTo>
                <a:close/>
                <a:moveTo>
                  <a:pt x="4328193" y="2184183"/>
                </a:moveTo>
                <a:cubicBezTo>
                  <a:pt x="4328193" y="2184183"/>
                  <a:pt x="4328193" y="2184183"/>
                  <a:pt x="4328193" y="2236433"/>
                </a:cubicBezTo>
                <a:cubicBezTo>
                  <a:pt x="4328193" y="2210308"/>
                  <a:pt x="4296329" y="2210308"/>
                  <a:pt x="4296329" y="2210308"/>
                </a:cubicBezTo>
                <a:cubicBezTo>
                  <a:pt x="4312259" y="2184183"/>
                  <a:pt x="4328193" y="2210308"/>
                  <a:pt x="4328193" y="2184183"/>
                </a:cubicBezTo>
                <a:close/>
                <a:moveTo>
                  <a:pt x="3986983" y="2184183"/>
                </a:moveTo>
                <a:cubicBezTo>
                  <a:pt x="3986983" y="2184183"/>
                  <a:pt x="3986983" y="2184183"/>
                  <a:pt x="3972376" y="2240907"/>
                </a:cubicBezTo>
                <a:cubicBezTo>
                  <a:pt x="3972376" y="2240907"/>
                  <a:pt x="3972376" y="2240907"/>
                  <a:pt x="3957774" y="2269270"/>
                </a:cubicBezTo>
                <a:cubicBezTo>
                  <a:pt x="3957774" y="2269270"/>
                  <a:pt x="3957774" y="2269270"/>
                  <a:pt x="3943169" y="2240907"/>
                </a:cubicBezTo>
                <a:cubicBezTo>
                  <a:pt x="3957774" y="2240907"/>
                  <a:pt x="3972376" y="2212546"/>
                  <a:pt x="3986983" y="2184183"/>
                </a:cubicBezTo>
                <a:close/>
                <a:moveTo>
                  <a:pt x="3807748" y="2184183"/>
                </a:moveTo>
                <a:lnTo>
                  <a:pt x="3898031" y="2184183"/>
                </a:lnTo>
                <a:lnTo>
                  <a:pt x="3807748" y="2205082"/>
                </a:lnTo>
                <a:close/>
                <a:moveTo>
                  <a:pt x="3781196" y="2184183"/>
                </a:moveTo>
                <a:lnTo>
                  <a:pt x="3797129" y="2184183"/>
                </a:lnTo>
                <a:lnTo>
                  <a:pt x="3781196" y="2205082"/>
                </a:lnTo>
                <a:close/>
                <a:moveTo>
                  <a:pt x="3616563" y="2184183"/>
                </a:moveTo>
                <a:lnTo>
                  <a:pt x="3632498" y="2184183"/>
                </a:lnTo>
                <a:lnTo>
                  <a:pt x="3616563" y="2205082"/>
                </a:lnTo>
                <a:close/>
                <a:moveTo>
                  <a:pt x="4341277" y="2179331"/>
                </a:moveTo>
                <a:lnTo>
                  <a:pt x="4353090" y="2179331"/>
                </a:lnTo>
                <a:lnTo>
                  <a:pt x="4341277" y="2208569"/>
                </a:lnTo>
                <a:cubicBezTo>
                  <a:pt x="4341277" y="2208569"/>
                  <a:pt x="4341277" y="2208569"/>
                  <a:pt x="4341277" y="2179331"/>
                </a:cubicBezTo>
                <a:close/>
                <a:moveTo>
                  <a:pt x="4354116" y="2176791"/>
                </a:moveTo>
                <a:lnTo>
                  <a:pt x="4356043" y="2179331"/>
                </a:lnTo>
                <a:lnTo>
                  <a:pt x="4353090" y="2179331"/>
                </a:lnTo>
                <a:close/>
                <a:moveTo>
                  <a:pt x="3659467" y="2144025"/>
                </a:moveTo>
                <a:cubicBezTo>
                  <a:pt x="3690585" y="2138634"/>
                  <a:pt x="3732074" y="2197907"/>
                  <a:pt x="3765266" y="2176351"/>
                </a:cubicBezTo>
                <a:cubicBezTo>
                  <a:pt x="3765266" y="2176351"/>
                  <a:pt x="3765266" y="2176351"/>
                  <a:pt x="3706258" y="2205088"/>
                </a:cubicBezTo>
                <a:cubicBezTo>
                  <a:pt x="3691506" y="2176351"/>
                  <a:pt x="3662003" y="2176351"/>
                  <a:pt x="3662003" y="2176351"/>
                </a:cubicBezTo>
                <a:cubicBezTo>
                  <a:pt x="3662003" y="2176351"/>
                  <a:pt x="3662003" y="2176351"/>
                  <a:pt x="3632498" y="2176351"/>
                </a:cubicBezTo>
                <a:cubicBezTo>
                  <a:pt x="3639874" y="2154799"/>
                  <a:pt x="3649094" y="2145822"/>
                  <a:pt x="3659467" y="2144025"/>
                </a:cubicBezTo>
                <a:close/>
                <a:moveTo>
                  <a:pt x="3990800" y="2139615"/>
                </a:moveTo>
                <a:cubicBezTo>
                  <a:pt x="3992294" y="2138145"/>
                  <a:pt x="3994286" y="2139124"/>
                  <a:pt x="3996278" y="2141082"/>
                </a:cubicBezTo>
                <a:cubicBezTo>
                  <a:pt x="4000259" y="2145006"/>
                  <a:pt x="4004244" y="2152838"/>
                  <a:pt x="4004244" y="2152838"/>
                </a:cubicBezTo>
                <a:cubicBezTo>
                  <a:pt x="4004244" y="2152838"/>
                  <a:pt x="3988311" y="2152838"/>
                  <a:pt x="3988311" y="2152838"/>
                </a:cubicBezTo>
                <a:cubicBezTo>
                  <a:pt x="3988311" y="2145003"/>
                  <a:pt x="3989306" y="2141083"/>
                  <a:pt x="3990800" y="2139615"/>
                </a:cubicBezTo>
                <a:close/>
                <a:moveTo>
                  <a:pt x="23815" y="2139615"/>
                </a:moveTo>
                <a:cubicBezTo>
                  <a:pt x="25889" y="2138145"/>
                  <a:pt x="27549" y="2139124"/>
                  <a:pt x="29207" y="2141082"/>
                </a:cubicBezTo>
                <a:cubicBezTo>
                  <a:pt x="32527" y="2144999"/>
                  <a:pt x="35849" y="2152838"/>
                  <a:pt x="42485" y="2152838"/>
                </a:cubicBezTo>
                <a:cubicBezTo>
                  <a:pt x="29207" y="2152838"/>
                  <a:pt x="29207" y="2184183"/>
                  <a:pt x="15931" y="2184183"/>
                </a:cubicBezTo>
                <a:cubicBezTo>
                  <a:pt x="15931" y="2184183"/>
                  <a:pt x="15931" y="2184183"/>
                  <a:pt x="15931" y="2152838"/>
                </a:cubicBezTo>
                <a:cubicBezTo>
                  <a:pt x="19251" y="2145003"/>
                  <a:pt x="21740" y="2141083"/>
                  <a:pt x="23815" y="2139615"/>
                </a:cubicBezTo>
                <a:close/>
                <a:moveTo>
                  <a:pt x="4014645" y="2126391"/>
                </a:moveTo>
                <a:cubicBezTo>
                  <a:pt x="4017963" y="2123451"/>
                  <a:pt x="4021060" y="2125409"/>
                  <a:pt x="4023717" y="2129327"/>
                </a:cubicBezTo>
                <a:cubicBezTo>
                  <a:pt x="4029031" y="2137166"/>
                  <a:pt x="4032569" y="2152838"/>
                  <a:pt x="4032569" y="2152838"/>
                </a:cubicBezTo>
                <a:lnTo>
                  <a:pt x="4004244" y="2152838"/>
                </a:lnTo>
                <a:cubicBezTo>
                  <a:pt x="4007785" y="2137166"/>
                  <a:pt x="4011325" y="2129330"/>
                  <a:pt x="4014645" y="2126391"/>
                </a:cubicBezTo>
                <a:close/>
                <a:moveTo>
                  <a:pt x="3929894" y="2121487"/>
                </a:moveTo>
                <a:lnTo>
                  <a:pt x="3956450" y="2121487"/>
                </a:lnTo>
                <a:lnTo>
                  <a:pt x="3956450" y="2131939"/>
                </a:lnTo>
                <a:lnTo>
                  <a:pt x="3929894" y="2131939"/>
                </a:lnTo>
                <a:close/>
                <a:moveTo>
                  <a:pt x="3900155" y="2064018"/>
                </a:moveTo>
                <a:cubicBezTo>
                  <a:pt x="3892722" y="2077083"/>
                  <a:pt x="3889002" y="2077083"/>
                  <a:pt x="3887145" y="2073818"/>
                </a:cubicBezTo>
                <a:lnTo>
                  <a:pt x="3886773" y="2071857"/>
                </a:lnTo>
                <a:close/>
                <a:moveTo>
                  <a:pt x="3885286" y="2064018"/>
                </a:moveTo>
                <a:lnTo>
                  <a:pt x="3886773" y="2071857"/>
                </a:lnTo>
                <a:lnTo>
                  <a:pt x="3855546" y="2090143"/>
                </a:lnTo>
                <a:cubicBezTo>
                  <a:pt x="3855546" y="2064018"/>
                  <a:pt x="3885286" y="2090143"/>
                  <a:pt x="3885286" y="2064018"/>
                </a:cubicBezTo>
                <a:close/>
                <a:moveTo>
                  <a:pt x="297316" y="2060101"/>
                </a:moveTo>
                <a:cubicBezTo>
                  <a:pt x="297897" y="2059666"/>
                  <a:pt x="297952" y="2060536"/>
                  <a:pt x="297619" y="2062276"/>
                </a:cubicBezTo>
                <a:cubicBezTo>
                  <a:pt x="295627" y="2072724"/>
                  <a:pt x="279694" y="2114522"/>
                  <a:pt x="279694" y="2093624"/>
                </a:cubicBezTo>
                <a:cubicBezTo>
                  <a:pt x="279694" y="2121487"/>
                  <a:pt x="265533" y="2121487"/>
                  <a:pt x="265533" y="2093624"/>
                </a:cubicBezTo>
                <a:cubicBezTo>
                  <a:pt x="265533" y="2065762"/>
                  <a:pt x="279694" y="2093624"/>
                  <a:pt x="293858" y="2065762"/>
                </a:cubicBezTo>
                <a:cubicBezTo>
                  <a:pt x="295629" y="2062279"/>
                  <a:pt x="296735" y="2060537"/>
                  <a:pt x="297316" y="2060101"/>
                </a:cubicBezTo>
                <a:close/>
                <a:moveTo>
                  <a:pt x="4046480" y="2053404"/>
                </a:moveTo>
                <a:cubicBezTo>
                  <a:pt x="4046729" y="2054222"/>
                  <a:pt x="4046729" y="2057487"/>
                  <a:pt x="4046729" y="2064018"/>
                </a:cubicBezTo>
                <a:lnTo>
                  <a:pt x="4060291" y="2060841"/>
                </a:lnTo>
                <a:lnTo>
                  <a:pt x="4059921" y="2064426"/>
                </a:lnTo>
                <a:cubicBezTo>
                  <a:pt x="4054693" y="2080347"/>
                  <a:pt x="4042747" y="2070550"/>
                  <a:pt x="4030796" y="2090143"/>
                </a:cubicBezTo>
                <a:cubicBezTo>
                  <a:pt x="4042747" y="2070550"/>
                  <a:pt x="4045734" y="2050957"/>
                  <a:pt x="4046480" y="2053404"/>
                </a:cubicBezTo>
                <a:close/>
                <a:moveTo>
                  <a:pt x="3902711" y="2053000"/>
                </a:moveTo>
                <a:cubicBezTo>
                  <a:pt x="3904337" y="2051774"/>
                  <a:pt x="3906660" y="2052592"/>
                  <a:pt x="3909449" y="2054223"/>
                </a:cubicBezTo>
                <a:lnTo>
                  <a:pt x="3929219" y="2063695"/>
                </a:lnTo>
                <a:lnTo>
                  <a:pt x="3929734" y="2064178"/>
                </a:lnTo>
                <a:lnTo>
                  <a:pt x="3916883" y="2077080"/>
                </a:lnTo>
                <a:cubicBezTo>
                  <a:pt x="3915025" y="2083612"/>
                  <a:pt x="3915025" y="2090143"/>
                  <a:pt x="3915025" y="2090143"/>
                </a:cubicBezTo>
                <a:cubicBezTo>
                  <a:pt x="3915025" y="2090143"/>
                  <a:pt x="3915025" y="2090143"/>
                  <a:pt x="3900155" y="2064018"/>
                </a:cubicBezTo>
                <a:cubicBezTo>
                  <a:pt x="3900155" y="2057488"/>
                  <a:pt x="3901084" y="2054223"/>
                  <a:pt x="3902711" y="2053000"/>
                </a:cubicBezTo>
                <a:close/>
                <a:moveTo>
                  <a:pt x="4062659" y="2037893"/>
                </a:moveTo>
                <a:cubicBezTo>
                  <a:pt x="4062659" y="2050955"/>
                  <a:pt x="4062659" y="2057487"/>
                  <a:pt x="4060669" y="2060752"/>
                </a:cubicBezTo>
                <a:lnTo>
                  <a:pt x="4060291" y="2060841"/>
                </a:lnTo>
                <a:close/>
                <a:moveTo>
                  <a:pt x="4429098" y="2006549"/>
                </a:moveTo>
                <a:lnTo>
                  <a:pt x="4429098" y="2037900"/>
                </a:lnTo>
                <a:cubicBezTo>
                  <a:pt x="4429098" y="2037900"/>
                  <a:pt x="4429098" y="2037900"/>
                  <a:pt x="4413163" y="2037900"/>
                </a:cubicBezTo>
                <a:cubicBezTo>
                  <a:pt x="4413163" y="2006549"/>
                  <a:pt x="4429098" y="2006549"/>
                  <a:pt x="4429098" y="2006549"/>
                </a:cubicBezTo>
                <a:close/>
                <a:moveTo>
                  <a:pt x="3913961" y="2006549"/>
                </a:moveTo>
                <a:lnTo>
                  <a:pt x="3929894" y="2006549"/>
                </a:lnTo>
                <a:lnTo>
                  <a:pt x="3929894" y="2017001"/>
                </a:lnTo>
                <a:lnTo>
                  <a:pt x="3913961" y="2017001"/>
                </a:lnTo>
                <a:close/>
                <a:moveTo>
                  <a:pt x="4296978" y="1974671"/>
                </a:moveTo>
                <a:cubicBezTo>
                  <a:pt x="4296978" y="1974671"/>
                  <a:pt x="4311745" y="1974671"/>
                  <a:pt x="4326511" y="1974671"/>
                </a:cubicBezTo>
                <a:lnTo>
                  <a:pt x="4325935" y="1976962"/>
                </a:lnTo>
                <a:close/>
                <a:moveTo>
                  <a:pt x="3839223" y="1945433"/>
                </a:moveTo>
                <a:cubicBezTo>
                  <a:pt x="3839223" y="1945433"/>
                  <a:pt x="3835531" y="1952739"/>
                  <a:pt x="3831841" y="1956399"/>
                </a:cubicBezTo>
                <a:lnTo>
                  <a:pt x="3831406" y="1955754"/>
                </a:lnTo>
                <a:close/>
                <a:moveTo>
                  <a:pt x="4237915" y="1943854"/>
                </a:moveTo>
                <a:lnTo>
                  <a:pt x="4269777" y="1943854"/>
                </a:lnTo>
                <a:lnTo>
                  <a:pt x="4269777" y="1975205"/>
                </a:lnTo>
                <a:lnTo>
                  <a:pt x="4237915" y="1975205"/>
                </a:lnTo>
                <a:close/>
                <a:moveTo>
                  <a:pt x="4493695" y="1931114"/>
                </a:moveTo>
                <a:cubicBezTo>
                  <a:pt x="4496807" y="1932093"/>
                  <a:pt x="4500127" y="1936011"/>
                  <a:pt x="4503447" y="1943848"/>
                </a:cubicBezTo>
                <a:cubicBezTo>
                  <a:pt x="4503447" y="1943848"/>
                  <a:pt x="4503447" y="1943848"/>
                  <a:pt x="4476893" y="1975197"/>
                </a:cubicBezTo>
                <a:cubicBezTo>
                  <a:pt x="4476893" y="1959526"/>
                  <a:pt x="4480211" y="1943848"/>
                  <a:pt x="4485192" y="1936014"/>
                </a:cubicBezTo>
                <a:cubicBezTo>
                  <a:pt x="4487681" y="1932094"/>
                  <a:pt x="4490584" y="1930135"/>
                  <a:pt x="4493695" y="1931114"/>
                </a:cubicBezTo>
                <a:close/>
                <a:moveTo>
                  <a:pt x="4075486" y="1916195"/>
                </a:moveTo>
                <a:cubicBezTo>
                  <a:pt x="4075486" y="1916195"/>
                  <a:pt x="4075486" y="1916195"/>
                  <a:pt x="4134551" y="1916195"/>
                </a:cubicBezTo>
                <a:cubicBezTo>
                  <a:pt x="4134551" y="1916195"/>
                  <a:pt x="4134551" y="1916195"/>
                  <a:pt x="4134551" y="1945433"/>
                </a:cubicBezTo>
                <a:cubicBezTo>
                  <a:pt x="4119784" y="1945433"/>
                  <a:pt x="4090253" y="1916195"/>
                  <a:pt x="4090253" y="1945433"/>
                </a:cubicBezTo>
                <a:cubicBezTo>
                  <a:pt x="4075486" y="1945433"/>
                  <a:pt x="4075486" y="1916195"/>
                  <a:pt x="4075486" y="1916195"/>
                </a:cubicBezTo>
                <a:close/>
                <a:moveTo>
                  <a:pt x="100900" y="1891604"/>
                </a:moveTo>
                <a:cubicBezTo>
                  <a:pt x="100900" y="1891604"/>
                  <a:pt x="100900" y="1891604"/>
                  <a:pt x="116835" y="1891604"/>
                </a:cubicBezTo>
                <a:cubicBezTo>
                  <a:pt x="116835" y="1917729"/>
                  <a:pt x="116835" y="1917729"/>
                  <a:pt x="116835" y="1943854"/>
                </a:cubicBezTo>
                <a:cubicBezTo>
                  <a:pt x="100900" y="1943854"/>
                  <a:pt x="100900" y="1891604"/>
                  <a:pt x="100900" y="1891604"/>
                </a:cubicBezTo>
                <a:close/>
                <a:moveTo>
                  <a:pt x="4280399" y="1860259"/>
                </a:moveTo>
                <a:lnTo>
                  <a:pt x="4296333" y="1860259"/>
                </a:lnTo>
                <a:lnTo>
                  <a:pt x="4296333" y="1891610"/>
                </a:lnTo>
                <a:lnTo>
                  <a:pt x="4280399" y="1891610"/>
                </a:lnTo>
                <a:close/>
                <a:moveTo>
                  <a:pt x="308019" y="1860259"/>
                </a:moveTo>
                <a:cubicBezTo>
                  <a:pt x="308019" y="1860259"/>
                  <a:pt x="308019" y="1860259"/>
                  <a:pt x="323950" y="1891610"/>
                </a:cubicBezTo>
                <a:cubicBezTo>
                  <a:pt x="323950" y="1891610"/>
                  <a:pt x="323950" y="1891610"/>
                  <a:pt x="308019" y="1891610"/>
                </a:cubicBezTo>
                <a:cubicBezTo>
                  <a:pt x="292086" y="1891610"/>
                  <a:pt x="308019" y="1860259"/>
                  <a:pt x="308019" y="1860259"/>
                </a:cubicBezTo>
                <a:close/>
                <a:moveTo>
                  <a:pt x="3807748" y="1766213"/>
                </a:moveTo>
                <a:cubicBezTo>
                  <a:pt x="3807748" y="1766213"/>
                  <a:pt x="3807748" y="1766213"/>
                  <a:pt x="3807748" y="1797565"/>
                </a:cubicBezTo>
                <a:cubicBezTo>
                  <a:pt x="3807748" y="1797565"/>
                  <a:pt x="3807748" y="1797565"/>
                  <a:pt x="3797126" y="1797565"/>
                </a:cubicBezTo>
                <a:cubicBezTo>
                  <a:pt x="3797126" y="1797565"/>
                  <a:pt x="3807748" y="1766213"/>
                  <a:pt x="3807748" y="1766213"/>
                </a:cubicBezTo>
                <a:close/>
                <a:moveTo>
                  <a:pt x="4503370" y="1745543"/>
                </a:moveTo>
                <a:lnTo>
                  <a:pt x="4511763" y="1749466"/>
                </a:lnTo>
                <a:lnTo>
                  <a:pt x="4505551" y="1748084"/>
                </a:lnTo>
                <a:close/>
                <a:moveTo>
                  <a:pt x="4784915" y="1745315"/>
                </a:moveTo>
                <a:lnTo>
                  <a:pt x="4800845" y="1745315"/>
                </a:lnTo>
                <a:lnTo>
                  <a:pt x="4816779" y="1797565"/>
                </a:lnTo>
                <a:lnTo>
                  <a:pt x="4768980" y="1797565"/>
                </a:lnTo>
                <a:lnTo>
                  <a:pt x="4800845" y="1766213"/>
                </a:lnTo>
                <a:close/>
                <a:moveTo>
                  <a:pt x="4666136" y="1740773"/>
                </a:moveTo>
                <a:cubicBezTo>
                  <a:pt x="4680903" y="1740773"/>
                  <a:pt x="4680903" y="1740773"/>
                  <a:pt x="4680903" y="1740773"/>
                </a:cubicBezTo>
                <a:lnTo>
                  <a:pt x="4677208" y="1748085"/>
                </a:lnTo>
                <a:close/>
                <a:moveTo>
                  <a:pt x="184021" y="1717140"/>
                </a:moveTo>
                <a:cubicBezTo>
                  <a:pt x="186371" y="1719938"/>
                  <a:pt x="189193" y="1727401"/>
                  <a:pt x="192954" y="1742326"/>
                </a:cubicBezTo>
                <a:cubicBezTo>
                  <a:pt x="192954" y="1772183"/>
                  <a:pt x="192954" y="1772183"/>
                  <a:pt x="192954" y="1772183"/>
                </a:cubicBezTo>
                <a:cubicBezTo>
                  <a:pt x="192954" y="1802041"/>
                  <a:pt x="208001" y="1742326"/>
                  <a:pt x="223048" y="1742326"/>
                </a:cubicBezTo>
                <a:cubicBezTo>
                  <a:pt x="208001" y="1772183"/>
                  <a:pt x="208001" y="1802041"/>
                  <a:pt x="177907" y="1831890"/>
                </a:cubicBezTo>
                <a:cubicBezTo>
                  <a:pt x="177907" y="1831890"/>
                  <a:pt x="177907" y="1831890"/>
                  <a:pt x="177907" y="1772183"/>
                </a:cubicBezTo>
                <a:cubicBezTo>
                  <a:pt x="177907" y="1772183"/>
                  <a:pt x="177907" y="1772183"/>
                  <a:pt x="162860" y="1831890"/>
                </a:cubicBezTo>
                <a:cubicBezTo>
                  <a:pt x="162860" y="1831890"/>
                  <a:pt x="162860" y="1831890"/>
                  <a:pt x="162860" y="1861747"/>
                </a:cubicBezTo>
                <a:cubicBezTo>
                  <a:pt x="162860" y="1861747"/>
                  <a:pt x="162860" y="1861747"/>
                  <a:pt x="147812" y="1891604"/>
                </a:cubicBezTo>
                <a:cubicBezTo>
                  <a:pt x="147812" y="1891604"/>
                  <a:pt x="147812" y="1891604"/>
                  <a:pt x="147812" y="1831890"/>
                </a:cubicBezTo>
                <a:cubicBezTo>
                  <a:pt x="147812" y="1831890"/>
                  <a:pt x="147812" y="1831890"/>
                  <a:pt x="132765" y="1831890"/>
                </a:cubicBezTo>
                <a:cubicBezTo>
                  <a:pt x="147812" y="1772183"/>
                  <a:pt x="177907" y="1802041"/>
                  <a:pt x="162860" y="1742326"/>
                </a:cubicBezTo>
                <a:cubicBezTo>
                  <a:pt x="170383" y="1742326"/>
                  <a:pt x="174146" y="1727398"/>
                  <a:pt x="177907" y="1719933"/>
                </a:cubicBezTo>
                <a:cubicBezTo>
                  <a:pt x="179789" y="1716205"/>
                  <a:pt x="181670" y="1714341"/>
                  <a:pt x="184021" y="1717140"/>
                </a:cubicBezTo>
                <a:close/>
                <a:moveTo>
                  <a:pt x="4429098" y="1713970"/>
                </a:moveTo>
                <a:lnTo>
                  <a:pt x="4429098" y="1745321"/>
                </a:lnTo>
                <a:lnTo>
                  <a:pt x="4413163" y="1745321"/>
                </a:lnTo>
                <a:close/>
                <a:moveTo>
                  <a:pt x="4328193" y="1713970"/>
                </a:moveTo>
                <a:lnTo>
                  <a:pt x="4344127" y="1713970"/>
                </a:lnTo>
                <a:lnTo>
                  <a:pt x="4344127" y="1724422"/>
                </a:lnTo>
                <a:lnTo>
                  <a:pt x="4328193" y="1724422"/>
                </a:lnTo>
                <a:close/>
                <a:moveTo>
                  <a:pt x="4533237" y="1711541"/>
                </a:moveTo>
                <a:cubicBezTo>
                  <a:pt x="4533237" y="1711541"/>
                  <a:pt x="4533237" y="1711541"/>
                  <a:pt x="4548004" y="1711541"/>
                </a:cubicBezTo>
                <a:cubicBezTo>
                  <a:pt x="4548004" y="1740773"/>
                  <a:pt x="4548004" y="1740773"/>
                  <a:pt x="4548004" y="1740773"/>
                </a:cubicBezTo>
                <a:cubicBezTo>
                  <a:pt x="4533237" y="1711541"/>
                  <a:pt x="4533237" y="1711541"/>
                  <a:pt x="4533237" y="1711541"/>
                </a:cubicBezTo>
                <a:close/>
                <a:moveTo>
                  <a:pt x="4453407" y="1690982"/>
                </a:moveTo>
                <a:cubicBezTo>
                  <a:pt x="4460329" y="1689611"/>
                  <a:pt x="4463098" y="1733465"/>
                  <a:pt x="4474172" y="1711541"/>
                </a:cubicBezTo>
                <a:lnTo>
                  <a:pt x="4503370" y="1745543"/>
                </a:lnTo>
                <a:lnTo>
                  <a:pt x="4496091" y="1742144"/>
                </a:lnTo>
                <a:cubicBezTo>
                  <a:pt x="4488939" y="1740773"/>
                  <a:pt x="4481555" y="1740773"/>
                  <a:pt x="4474172" y="1740773"/>
                </a:cubicBezTo>
                <a:cubicBezTo>
                  <a:pt x="4474172" y="1799249"/>
                  <a:pt x="4459407" y="1711541"/>
                  <a:pt x="4444640" y="1711541"/>
                </a:cubicBezTo>
                <a:cubicBezTo>
                  <a:pt x="4448331" y="1696923"/>
                  <a:pt x="4451101" y="1691439"/>
                  <a:pt x="4453407" y="1690982"/>
                </a:cubicBezTo>
                <a:close/>
                <a:moveTo>
                  <a:pt x="3808279" y="1687523"/>
                </a:moveTo>
                <a:cubicBezTo>
                  <a:pt x="3811998" y="1684584"/>
                  <a:pt x="3815715" y="1686543"/>
                  <a:pt x="3819433" y="1690459"/>
                </a:cubicBezTo>
                <a:cubicBezTo>
                  <a:pt x="3826866" y="1698297"/>
                  <a:pt x="3834302" y="1713970"/>
                  <a:pt x="3841737" y="1713970"/>
                </a:cubicBezTo>
                <a:cubicBezTo>
                  <a:pt x="3856606" y="1713970"/>
                  <a:pt x="3871475" y="1682618"/>
                  <a:pt x="3871475" y="1713970"/>
                </a:cubicBezTo>
                <a:cubicBezTo>
                  <a:pt x="3856606" y="1745321"/>
                  <a:pt x="3826866" y="1713970"/>
                  <a:pt x="3811997" y="1713970"/>
                </a:cubicBezTo>
                <a:cubicBezTo>
                  <a:pt x="3811997" y="1713970"/>
                  <a:pt x="3811997" y="1713970"/>
                  <a:pt x="3797126" y="1713970"/>
                </a:cubicBezTo>
                <a:cubicBezTo>
                  <a:pt x="3800845" y="1698299"/>
                  <a:pt x="3804562" y="1690462"/>
                  <a:pt x="3808279" y="1687523"/>
                </a:cubicBezTo>
                <a:close/>
                <a:moveTo>
                  <a:pt x="3765263" y="1682618"/>
                </a:moveTo>
                <a:lnTo>
                  <a:pt x="3797126" y="1713970"/>
                </a:lnTo>
                <a:lnTo>
                  <a:pt x="3765263" y="1713970"/>
                </a:lnTo>
                <a:close/>
                <a:moveTo>
                  <a:pt x="191185" y="1682618"/>
                </a:moveTo>
                <a:cubicBezTo>
                  <a:pt x="191185" y="1682618"/>
                  <a:pt x="207118" y="1682618"/>
                  <a:pt x="207118" y="1682618"/>
                </a:cubicBezTo>
                <a:cubicBezTo>
                  <a:pt x="207118" y="1682618"/>
                  <a:pt x="207118" y="1682618"/>
                  <a:pt x="207118" y="1713970"/>
                </a:cubicBezTo>
                <a:cubicBezTo>
                  <a:pt x="207118" y="1713970"/>
                  <a:pt x="207118" y="1713970"/>
                  <a:pt x="191185" y="1682618"/>
                </a:cubicBezTo>
                <a:close/>
                <a:moveTo>
                  <a:pt x="366434" y="1651275"/>
                </a:moveTo>
                <a:lnTo>
                  <a:pt x="366434" y="1682618"/>
                </a:lnTo>
                <a:cubicBezTo>
                  <a:pt x="355813" y="1713970"/>
                  <a:pt x="355813" y="1651275"/>
                  <a:pt x="366434" y="1651275"/>
                </a:cubicBezTo>
                <a:close/>
                <a:moveTo>
                  <a:pt x="340769" y="1649775"/>
                </a:moveTo>
                <a:cubicBezTo>
                  <a:pt x="340769" y="1649775"/>
                  <a:pt x="340769" y="1649775"/>
                  <a:pt x="355816" y="1679630"/>
                </a:cubicBezTo>
                <a:cubicBezTo>
                  <a:pt x="340769" y="1739344"/>
                  <a:pt x="325722" y="1649775"/>
                  <a:pt x="325722" y="1709487"/>
                </a:cubicBezTo>
                <a:cubicBezTo>
                  <a:pt x="310676" y="1739344"/>
                  <a:pt x="295629" y="1679630"/>
                  <a:pt x="295629" y="1769195"/>
                </a:cubicBezTo>
                <a:cubicBezTo>
                  <a:pt x="280580" y="1828908"/>
                  <a:pt x="280580" y="1739344"/>
                  <a:pt x="265533" y="1739344"/>
                </a:cubicBezTo>
                <a:cubicBezTo>
                  <a:pt x="280580" y="1619924"/>
                  <a:pt x="325722" y="1739344"/>
                  <a:pt x="340769" y="1649775"/>
                </a:cubicBezTo>
                <a:close/>
                <a:moveTo>
                  <a:pt x="3598819" y="1643430"/>
                </a:moveTo>
                <a:cubicBezTo>
                  <a:pt x="3611213" y="1648954"/>
                  <a:pt x="3624190" y="1669509"/>
                  <a:pt x="3632498" y="1653065"/>
                </a:cubicBezTo>
                <a:cubicBezTo>
                  <a:pt x="3632498" y="1653065"/>
                  <a:pt x="3632498" y="1682303"/>
                  <a:pt x="3632498" y="1682303"/>
                </a:cubicBezTo>
                <a:cubicBezTo>
                  <a:pt x="3617731" y="1682303"/>
                  <a:pt x="3602964" y="1682303"/>
                  <a:pt x="3573433" y="1682303"/>
                </a:cubicBezTo>
                <a:cubicBezTo>
                  <a:pt x="3577125" y="1660371"/>
                  <a:pt x="3581739" y="1649411"/>
                  <a:pt x="3586815" y="1644844"/>
                </a:cubicBezTo>
                <a:cubicBezTo>
                  <a:pt x="3590621" y="1641418"/>
                  <a:pt x="3594687" y="1641589"/>
                  <a:pt x="3598819" y="1643430"/>
                </a:cubicBezTo>
                <a:close/>
                <a:moveTo>
                  <a:pt x="4768980" y="1619924"/>
                </a:moveTo>
                <a:lnTo>
                  <a:pt x="4784915" y="1619924"/>
                </a:lnTo>
                <a:lnTo>
                  <a:pt x="4784915" y="1651275"/>
                </a:lnTo>
                <a:close/>
                <a:moveTo>
                  <a:pt x="4280399" y="1619924"/>
                </a:moveTo>
                <a:cubicBezTo>
                  <a:pt x="4280399" y="1619924"/>
                  <a:pt x="4280399" y="1619924"/>
                  <a:pt x="4280399" y="1651275"/>
                </a:cubicBezTo>
                <a:lnTo>
                  <a:pt x="4267122" y="1651275"/>
                </a:lnTo>
                <a:cubicBezTo>
                  <a:pt x="4267122" y="1651275"/>
                  <a:pt x="4267122" y="1651275"/>
                  <a:pt x="4280399" y="1619924"/>
                </a:cubicBezTo>
                <a:close/>
                <a:moveTo>
                  <a:pt x="4253845" y="1619924"/>
                </a:moveTo>
                <a:cubicBezTo>
                  <a:pt x="4267122" y="1619924"/>
                  <a:pt x="4267122" y="1651275"/>
                  <a:pt x="4267122" y="1651275"/>
                </a:cubicBezTo>
                <a:lnTo>
                  <a:pt x="4253845" y="1651275"/>
                </a:lnTo>
                <a:cubicBezTo>
                  <a:pt x="4253845" y="1651275"/>
                  <a:pt x="4253845" y="1651275"/>
                  <a:pt x="4253845" y="1619924"/>
                </a:cubicBezTo>
                <a:close/>
                <a:moveTo>
                  <a:pt x="4163565" y="1619924"/>
                </a:moveTo>
                <a:lnTo>
                  <a:pt x="4163565" y="1651275"/>
                </a:lnTo>
                <a:lnTo>
                  <a:pt x="4147630" y="1651275"/>
                </a:lnTo>
                <a:close/>
                <a:moveTo>
                  <a:pt x="3988311" y="1619924"/>
                </a:moveTo>
                <a:lnTo>
                  <a:pt x="4001589" y="1619924"/>
                </a:lnTo>
                <a:lnTo>
                  <a:pt x="4004244" y="1619924"/>
                </a:lnTo>
                <a:lnTo>
                  <a:pt x="3988311" y="1651275"/>
                </a:lnTo>
                <a:close/>
                <a:moveTo>
                  <a:pt x="4503447" y="1599025"/>
                </a:moveTo>
                <a:lnTo>
                  <a:pt x="4519381" y="1599025"/>
                </a:lnTo>
                <a:lnTo>
                  <a:pt x="4519381" y="1619924"/>
                </a:lnTo>
                <a:lnTo>
                  <a:pt x="4503447" y="1619924"/>
                </a:lnTo>
                <a:close/>
                <a:moveTo>
                  <a:pt x="4344127" y="1599025"/>
                </a:moveTo>
                <a:lnTo>
                  <a:pt x="4386613" y="1599025"/>
                </a:lnTo>
                <a:lnTo>
                  <a:pt x="4344127" y="1619924"/>
                </a:lnTo>
                <a:close/>
                <a:moveTo>
                  <a:pt x="3972381" y="1599025"/>
                </a:moveTo>
                <a:lnTo>
                  <a:pt x="3988314" y="1599025"/>
                </a:lnTo>
                <a:lnTo>
                  <a:pt x="3988314" y="1609478"/>
                </a:lnTo>
                <a:lnTo>
                  <a:pt x="3972381" y="1609478"/>
                </a:lnTo>
                <a:close/>
                <a:moveTo>
                  <a:pt x="3929894" y="1599025"/>
                </a:moveTo>
                <a:lnTo>
                  <a:pt x="3940517" y="1599025"/>
                </a:lnTo>
                <a:lnTo>
                  <a:pt x="3913961" y="1619924"/>
                </a:lnTo>
                <a:close/>
                <a:moveTo>
                  <a:pt x="3797126" y="1599025"/>
                </a:moveTo>
                <a:lnTo>
                  <a:pt x="3802439" y="1599025"/>
                </a:lnTo>
                <a:lnTo>
                  <a:pt x="3802439" y="1609478"/>
                </a:lnTo>
                <a:lnTo>
                  <a:pt x="3797126" y="1609478"/>
                </a:lnTo>
                <a:close/>
                <a:moveTo>
                  <a:pt x="3483798" y="1599025"/>
                </a:moveTo>
                <a:lnTo>
                  <a:pt x="3499729" y="1599025"/>
                </a:lnTo>
                <a:lnTo>
                  <a:pt x="3483798" y="1619924"/>
                </a:lnTo>
                <a:cubicBezTo>
                  <a:pt x="3483798" y="1619924"/>
                  <a:pt x="3483798" y="1619924"/>
                  <a:pt x="3483798" y="1599025"/>
                </a:cubicBezTo>
                <a:close/>
                <a:moveTo>
                  <a:pt x="4127549" y="1583791"/>
                </a:moveTo>
                <a:cubicBezTo>
                  <a:pt x="4130039" y="1585098"/>
                  <a:pt x="4133026" y="1588579"/>
                  <a:pt x="4137009" y="1595543"/>
                </a:cubicBezTo>
                <a:cubicBezTo>
                  <a:pt x="4137009" y="1595543"/>
                  <a:pt x="4121076" y="1651275"/>
                  <a:pt x="4105145" y="1595543"/>
                </a:cubicBezTo>
                <a:cubicBezTo>
                  <a:pt x="4113110" y="1595543"/>
                  <a:pt x="4117095" y="1588579"/>
                  <a:pt x="4121076" y="1585098"/>
                </a:cubicBezTo>
                <a:cubicBezTo>
                  <a:pt x="4123068" y="1583356"/>
                  <a:pt x="4125059" y="1582486"/>
                  <a:pt x="4127549" y="1583791"/>
                </a:cubicBezTo>
                <a:close/>
                <a:moveTo>
                  <a:pt x="4661604" y="1582782"/>
                </a:moveTo>
                <a:cubicBezTo>
                  <a:pt x="4661107" y="1581556"/>
                  <a:pt x="4662103" y="1582372"/>
                  <a:pt x="4664095" y="1584005"/>
                </a:cubicBezTo>
                <a:cubicBezTo>
                  <a:pt x="4668079" y="1587277"/>
                  <a:pt x="4676045" y="1593805"/>
                  <a:pt x="4684011" y="1593805"/>
                </a:cubicBezTo>
                <a:cubicBezTo>
                  <a:pt x="4684011" y="1593805"/>
                  <a:pt x="4684011" y="1593805"/>
                  <a:pt x="4684011" y="1619930"/>
                </a:cubicBezTo>
                <a:cubicBezTo>
                  <a:pt x="4684011" y="1619930"/>
                  <a:pt x="4668079" y="1593805"/>
                  <a:pt x="4668079" y="1593805"/>
                </a:cubicBezTo>
                <a:cubicBezTo>
                  <a:pt x="4664095" y="1587272"/>
                  <a:pt x="4662103" y="1584007"/>
                  <a:pt x="4661604" y="1582782"/>
                </a:cubicBezTo>
                <a:close/>
                <a:moveTo>
                  <a:pt x="3648427" y="1567680"/>
                </a:moveTo>
                <a:cubicBezTo>
                  <a:pt x="3648427" y="1567680"/>
                  <a:pt x="3648427" y="1567680"/>
                  <a:pt x="3674983" y="1623406"/>
                </a:cubicBezTo>
                <a:cubicBezTo>
                  <a:pt x="3661705" y="1623406"/>
                  <a:pt x="3648427" y="1651275"/>
                  <a:pt x="3648427" y="1595543"/>
                </a:cubicBezTo>
                <a:close/>
                <a:moveTo>
                  <a:pt x="3574079" y="1567680"/>
                </a:moveTo>
                <a:lnTo>
                  <a:pt x="3632498" y="1567680"/>
                </a:lnTo>
                <a:lnTo>
                  <a:pt x="3632498" y="1599032"/>
                </a:lnTo>
                <a:close/>
                <a:moveTo>
                  <a:pt x="107377" y="1554451"/>
                </a:moveTo>
                <a:cubicBezTo>
                  <a:pt x="109866" y="1555921"/>
                  <a:pt x="112852" y="1559838"/>
                  <a:pt x="116835" y="1567674"/>
                </a:cubicBezTo>
                <a:cubicBezTo>
                  <a:pt x="100905" y="1567674"/>
                  <a:pt x="100905" y="1599025"/>
                  <a:pt x="84971" y="1567674"/>
                </a:cubicBezTo>
                <a:cubicBezTo>
                  <a:pt x="92940" y="1567674"/>
                  <a:pt x="96921" y="1559842"/>
                  <a:pt x="100905" y="1555919"/>
                </a:cubicBezTo>
                <a:cubicBezTo>
                  <a:pt x="102898" y="1553961"/>
                  <a:pt x="104888" y="1552980"/>
                  <a:pt x="107377" y="1554451"/>
                </a:cubicBezTo>
                <a:close/>
                <a:moveTo>
                  <a:pt x="3499729" y="1536331"/>
                </a:moveTo>
                <a:lnTo>
                  <a:pt x="3558148" y="1567680"/>
                </a:lnTo>
                <a:lnTo>
                  <a:pt x="3499729" y="1567680"/>
                </a:lnTo>
                <a:close/>
                <a:moveTo>
                  <a:pt x="4419337" y="1525734"/>
                </a:moveTo>
                <a:lnTo>
                  <a:pt x="4474366" y="1536331"/>
                </a:lnTo>
                <a:cubicBezTo>
                  <a:pt x="4455715" y="1536331"/>
                  <a:pt x="4438931" y="1532738"/>
                  <a:pt x="4423077" y="1527350"/>
                </a:cubicBezTo>
                <a:close/>
                <a:moveTo>
                  <a:pt x="293858" y="1511949"/>
                </a:moveTo>
                <a:cubicBezTo>
                  <a:pt x="293858" y="1511949"/>
                  <a:pt x="293858" y="1511949"/>
                  <a:pt x="308019" y="1539812"/>
                </a:cubicBezTo>
                <a:cubicBezTo>
                  <a:pt x="293858" y="1539812"/>
                  <a:pt x="308019" y="1567680"/>
                  <a:pt x="293858" y="1595543"/>
                </a:cubicBezTo>
                <a:cubicBezTo>
                  <a:pt x="265533" y="1595543"/>
                  <a:pt x="251373" y="1595543"/>
                  <a:pt x="237209" y="1651275"/>
                </a:cubicBezTo>
                <a:cubicBezTo>
                  <a:pt x="237209" y="1651275"/>
                  <a:pt x="223048" y="1623406"/>
                  <a:pt x="237209" y="1623406"/>
                </a:cubicBezTo>
                <a:cubicBezTo>
                  <a:pt x="251373" y="1651275"/>
                  <a:pt x="237209" y="1567680"/>
                  <a:pt x="251373" y="1539812"/>
                </a:cubicBezTo>
                <a:cubicBezTo>
                  <a:pt x="265533" y="1484087"/>
                  <a:pt x="279694" y="1651275"/>
                  <a:pt x="293858" y="1539812"/>
                </a:cubicBezTo>
                <a:cubicBezTo>
                  <a:pt x="293858" y="1539812"/>
                  <a:pt x="293858" y="1539812"/>
                  <a:pt x="293858" y="1511949"/>
                </a:cubicBezTo>
                <a:close/>
                <a:moveTo>
                  <a:pt x="4315171" y="1489161"/>
                </a:moveTo>
                <a:lnTo>
                  <a:pt x="4377383" y="1507598"/>
                </a:lnTo>
                <a:lnTo>
                  <a:pt x="4419337" y="1525734"/>
                </a:lnTo>
                <a:lnTo>
                  <a:pt x="4399763" y="1521965"/>
                </a:lnTo>
                <a:cubicBezTo>
                  <a:pt x="4373651" y="1514781"/>
                  <a:pt x="4347540" y="1507598"/>
                  <a:pt x="4325159" y="1507598"/>
                </a:cubicBezTo>
                <a:close/>
                <a:moveTo>
                  <a:pt x="4313969" y="1486944"/>
                </a:moveTo>
                <a:lnTo>
                  <a:pt x="4315171" y="1489161"/>
                </a:lnTo>
                <a:lnTo>
                  <a:pt x="4311799" y="1488162"/>
                </a:lnTo>
                <a:close/>
                <a:moveTo>
                  <a:pt x="4280399" y="1478861"/>
                </a:moveTo>
                <a:lnTo>
                  <a:pt x="4311799" y="1488162"/>
                </a:lnTo>
                <a:lnTo>
                  <a:pt x="4302779" y="1493229"/>
                </a:lnTo>
                <a:cubicBezTo>
                  <a:pt x="4295320" y="1500411"/>
                  <a:pt x="4287859" y="1507598"/>
                  <a:pt x="4280399" y="1478861"/>
                </a:cubicBezTo>
                <a:close/>
                <a:moveTo>
                  <a:pt x="4544275" y="1460620"/>
                </a:moveTo>
                <a:cubicBezTo>
                  <a:pt x="4546286" y="1459777"/>
                  <a:pt x="4548501" y="1460001"/>
                  <a:pt x="4550833" y="1460898"/>
                </a:cubicBezTo>
                <a:cubicBezTo>
                  <a:pt x="4560159" y="1464492"/>
                  <a:pt x="4571351" y="1478861"/>
                  <a:pt x="4578809" y="1478861"/>
                </a:cubicBezTo>
                <a:cubicBezTo>
                  <a:pt x="4578809" y="1507598"/>
                  <a:pt x="4593729" y="1478861"/>
                  <a:pt x="4593729" y="1507598"/>
                </a:cubicBezTo>
                <a:cubicBezTo>
                  <a:pt x="4593729" y="1565068"/>
                  <a:pt x="4563889" y="1536331"/>
                  <a:pt x="4563889" y="1565068"/>
                </a:cubicBezTo>
                <a:cubicBezTo>
                  <a:pt x="4563889" y="1565068"/>
                  <a:pt x="4563889" y="1565068"/>
                  <a:pt x="4578809" y="1565068"/>
                </a:cubicBezTo>
                <a:cubicBezTo>
                  <a:pt x="4534047" y="1651275"/>
                  <a:pt x="4504207" y="1536331"/>
                  <a:pt x="4474366" y="1536331"/>
                </a:cubicBezTo>
                <a:cubicBezTo>
                  <a:pt x="4489285" y="1478861"/>
                  <a:pt x="4519127" y="1536331"/>
                  <a:pt x="4548970" y="1507598"/>
                </a:cubicBezTo>
                <a:cubicBezTo>
                  <a:pt x="4548970" y="1507598"/>
                  <a:pt x="4548970" y="1507598"/>
                  <a:pt x="4534047" y="1507598"/>
                </a:cubicBezTo>
                <a:cubicBezTo>
                  <a:pt x="4534047" y="1475269"/>
                  <a:pt x="4538243" y="1463147"/>
                  <a:pt x="4544275" y="1460620"/>
                </a:cubicBezTo>
                <a:close/>
                <a:moveTo>
                  <a:pt x="3664361" y="1452736"/>
                </a:moveTo>
                <a:lnTo>
                  <a:pt x="3664361" y="1484087"/>
                </a:lnTo>
                <a:lnTo>
                  <a:pt x="3648427" y="1484087"/>
                </a:lnTo>
                <a:close/>
                <a:moveTo>
                  <a:pt x="148700" y="1442944"/>
                </a:moveTo>
                <a:cubicBezTo>
                  <a:pt x="152239" y="1441149"/>
                  <a:pt x="155781" y="1442945"/>
                  <a:pt x="159320" y="1450130"/>
                </a:cubicBezTo>
                <a:cubicBezTo>
                  <a:pt x="159320" y="1450130"/>
                  <a:pt x="159320" y="1450130"/>
                  <a:pt x="159320" y="1507598"/>
                </a:cubicBezTo>
                <a:cubicBezTo>
                  <a:pt x="159320" y="1536337"/>
                  <a:pt x="159320" y="1536337"/>
                  <a:pt x="145160" y="1536337"/>
                </a:cubicBezTo>
                <a:cubicBezTo>
                  <a:pt x="145160" y="1450130"/>
                  <a:pt x="130996" y="1507598"/>
                  <a:pt x="116835" y="1507598"/>
                </a:cubicBezTo>
                <a:cubicBezTo>
                  <a:pt x="127456" y="1486045"/>
                  <a:pt x="138077" y="1448330"/>
                  <a:pt x="148700" y="1442944"/>
                </a:cubicBezTo>
                <a:close/>
                <a:moveTo>
                  <a:pt x="197654" y="1441853"/>
                </a:moveTo>
                <a:cubicBezTo>
                  <a:pt x="200143" y="1440547"/>
                  <a:pt x="203130" y="1442288"/>
                  <a:pt x="207115" y="1449255"/>
                </a:cubicBezTo>
                <a:cubicBezTo>
                  <a:pt x="207115" y="1477117"/>
                  <a:pt x="191180" y="1504986"/>
                  <a:pt x="175250" y="1477117"/>
                </a:cubicBezTo>
                <a:cubicBezTo>
                  <a:pt x="187199" y="1477117"/>
                  <a:pt x="190185" y="1445771"/>
                  <a:pt x="197654" y="1441853"/>
                </a:cubicBezTo>
                <a:close/>
                <a:moveTo>
                  <a:pt x="486457" y="1433929"/>
                </a:moveTo>
                <a:lnTo>
                  <a:pt x="470878" y="1449255"/>
                </a:lnTo>
                <a:cubicBezTo>
                  <a:pt x="470878" y="1504986"/>
                  <a:pt x="456718" y="1449255"/>
                  <a:pt x="456718" y="1504986"/>
                </a:cubicBezTo>
                <a:cubicBezTo>
                  <a:pt x="456718" y="1477117"/>
                  <a:pt x="456718" y="1477117"/>
                  <a:pt x="456718" y="1477117"/>
                </a:cubicBezTo>
                <a:cubicBezTo>
                  <a:pt x="456718" y="1477117"/>
                  <a:pt x="456718" y="1477117"/>
                  <a:pt x="456718" y="1449255"/>
                </a:cubicBezTo>
                <a:cubicBezTo>
                  <a:pt x="463798" y="1435323"/>
                  <a:pt x="470879" y="1435323"/>
                  <a:pt x="477960" y="1435323"/>
                </a:cubicBezTo>
                <a:close/>
                <a:moveTo>
                  <a:pt x="287438" y="1432602"/>
                </a:moveTo>
                <a:cubicBezTo>
                  <a:pt x="309346" y="1438150"/>
                  <a:pt x="331256" y="1493665"/>
                  <a:pt x="353161" y="1449255"/>
                </a:cubicBezTo>
                <a:cubicBezTo>
                  <a:pt x="367766" y="1449255"/>
                  <a:pt x="396974" y="1478861"/>
                  <a:pt x="426182" y="1449255"/>
                </a:cubicBezTo>
                <a:cubicBezTo>
                  <a:pt x="440787" y="1419647"/>
                  <a:pt x="426182" y="1508467"/>
                  <a:pt x="411579" y="1478861"/>
                </a:cubicBezTo>
                <a:cubicBezTo>
                  <a:pt x="411579" y="1478861"/>
                  <a:pt x="411579" y="1508467"/>
                  <a:pt x="411579" y="1508467"/>
                </a:cubicBezTo>
                <a:cubicBezTo>
                  <a:pt x="396974" y="1567680"/>
                  <a:pt x="367766" y="1449255"/>
                  <a:pt x="338556" y="1538074"/>
                </a:cubicBezTo>
                <a:cubicBezTo>
                  <a:pt x="338556" y="1538074"/>
                  <a:pt x="338556" y="1538074"/>
                  <a:pt x="309346" y="1538074"/>
                </a:cubicBezTo>
                <a:cubicBezTo>
                  <a:pt x="309346" y="1538074"/>
                  <a:pt x="309346" y="1538074"/>
                  <a:pt x="309346" y="1530669"/>
                </a:cubicBezTo>
                <a:lnTo>
                  <a:pt x="309346" y="1508467"/>
                </a:lnTo>
                <a:cubicBezTo>
                  <a:pt x="309346" y="1508467"/>
                  <a:pt x="323953" y="1478861"/>
                  <a:pt x="309346" y="1478861"/>
                </a:cubicBezTo>
                <a:cubicBezTo>
                  <a:pt x="309346" y="1419647"/>
                  <a:pt x="280139" y="1449255"/>
                  <a:pt x="265533" y="1449255"/>
                </a:cubicBezTo>
                <a:cubicBezTo>
                  <a:pt x="272836" y="1434451"/>
                  <a:pt x="280139" y="1430751"/>
                  <a:pt x="287438" y="1432602"/>
                </a:cubicBezTo>
                <a:close/>
                <a:moveTo>
                  <a:pt x="4121079" y="1421391"/>
                </a:moveTo>
                <a:lnTo>
                  <a:pt x="4137012" y="1452742"/>
                </a:lnTo>
                <a:lnTo>
                  <a:pt x="4121079" y="1452742"/>
                </a:lnTo>
                <a:close/>
                <a:moveTo>
                  <a:pt x="499202" y="1421391"/>
                </a:moveTo>
                <a:cubicBezTo>
                  <a:pt x="495662" y="1428358"/>
                  <a:pt x="492123" y="1431840"/>
                  <a:pt x="488581" y="1433581"/>
                </a:cubicBezTo>
                <a:lnTo>
                  <a:pt x="486457" y="1433929"/>
                </a:lnTo>
                <a:lnTo>
                  <a:pt x="495662" y="1424875"/>
                </a:lnTo>
                <a:cubicBezTo>
                  <a:pt x="499202" y="1421391"/>
                  <a:pt x="499202" y="1421391"/>
                  <a:pt x="499202" y="1421391"/>
                </a:cubicBezTo>
                <a:close/>
                <a:moveTo>
                  <a:pt x="3293334" y="1414144"/>
                </a:moveTo>
                <a:cubicBezTo>
                  <a:pt x="3290334" y="1415742"/>
                  <a:pt x="3287451" y="1418827"/>
                  <a:pt x="3284855" y="1424251"/>
                </a:cubicBezTo>
                <a:lnTo>
                  <a:pt x="3284834" y="1424322"/>
                </a:lnTo>
                <a:lnTo>
                  <a:pt x="3286423" y="1423557"/>
                </a:lnTo>
                <a:lnTo>
                  <a:pt x="3298419" y="1414531"/>
                </a:lnTo>
                <a:close/>
                <a:moveTo>
                  <a:pt x="4046729" y="1390041"/>
                </a:moveTo>
                <a:lnTo>
                  <a:pt x="4062663" y="1390041"/>
                </a:lnTo>
                <a:lnTo>
                  <a:pt x="4062663" y="1400494"/>
                </a:lnTo>
                <a:lnTo>
                  <a:pt x="4046729" y="1400494"/>
                </a:lnTo>
                <a:close/>
                <a:moveTo>
                  <a:pt x="3987251" y="1390041"/>
                </a:moveTo>
                <a:cubicBezTo>
                  <a:pt x="3994683" y="1405720"/>
                  <a:pt x="4002120" y="1397880"/>
                  <a:pt x="4009553" y="1390041"/>
                </a:cubicBezTo>
                <a:lnTo>
                  <a:pt x="4030796" y="1390041"/>
                </a:lnTo>
                <a:lnTo>
                  <a:pt x="4031860" y="1390041"/>
                </a:lnTo>
                <a:cubicBezTo>
                  <a:pt x="4031860" y="1390041"/>
                  <a:pt x="4031860" y="1390041"/>
                  <a:pt x="4046729" y="1390041"/>
                </a:cubicBezTo>
                <a:lnTo>
                  <a:pt x="4030796" y="1396762"/>
                </a:lnTo>
                <a:lnTo>
                  <a:pt x="3972381" y="1421391"/>
                </a:lnTo>
                <a:close/>
                <a:moveTo>
                  <a:pt x="3325272" y="1385668"/>
                </a:moveTo>
                <a:cubicBezTo>
                  <a:pt x="3336783" y="1385668"/>
                  <a:pt x="3336783" y="1385668"/>
                  <a:pt x="3336783" y="1385668"/>
                </a:cubicBezTo>
                <a:lnTo>
                  <a:pt x="3333375" y="1388232"/>
                </a:lnTo>
                <a:close/>
                <a:moveTo>
                  <a:pt x="3937778" y="1376818"/>
                </a:moveTo>
                <a:cubicBezTo>
                  <a:pt x="3939852" y="1375349"/>
                  <a:pt x="3941512" y="1376330"/>
                  <a:pt x="3943172" y="1378291"/>
                </a:cubicBezTo>
                <a:cubicBezTo>
                  <a:pt x="3946490" y="1382207"/>
                  <a:pt x="3949810" y="1390048"/>
                  <a:pt x="3956450" y="1390048"/>
                </a:cubicBezTo>
                <a:cubicBezTo>
                  <a:pt x="3943172" y="1390048"/>
                  <a:pt x="3943172" y="1390048"/>
                  <a:pt x="3929894" y="1390048"/>
                </a:cubicBezTo>
                <a:cubicBezTo>
                  <a:pt x="3933214" y="1382207"/>
                  <a:pt x="3935703" y="1378288"/>
                  <a:pt x="3937778" y="1376818"/>
                </a:cubicBezTo>
                <a:close/>
                <a:moveTo>
                  <a:pt x="3812852" y="1362179"/>
                </a:moveTo>
                <a:cubicBezTo>
                  <a:pt x="3844105" y="1365660"/>
                  <a:pt x="3877197" y="1379595"/>
                  <a:pt x="3913961" y="1393522"/>
                </a:cubicBezTo>
                <a:cubicBezTo>
                  <a:pt x="3913961" y="1393522"/>
                  <a:pt x="3913961" y="1393522"/>
                  <a:pt x="3899255" y="1421391"/>
                </a:cubicBezTo>
                <a:cubicBezTo>
                  <a:pt x="3899255" y="1421391"/>
                  <a:pt x="3899255" y="1421391"/>
                  <a:pt x="3884550" y="1393522"/>
                </a:cubicBezTo>
                <a:cubicBezTo>
                  <a:pt x="3840427" y="1337798"/>
                  <a:pt x="3781605" y="1421391"/>
                  <a:pt x="3722777" y="1393522"/>
                </a:cubicBezTo>
                <a:cubicBezTo>
                  <a:pt x="3752192" y="1365660"/>
                  <a:pt x="3781605" y="1358696"/>
                  <a:pt x="3812852" y="1362179"/>
                </a:cubicBezTo>
                <a:close/>
                <a:moveTo>
                  <a:pt x="3409365" y="1360698"/>
                </a:moveTo>
                <a:lnTo>
                  <a:pt x="3408788" y="1374297"/>
                </a:lnTo>
                <a:lnTo>
                  <a:pt x="3419469" y="1367484"/>
                </a:lnTo>
                <a:lnTo>
                  <a:pt x="3430569" y="1360698"/>
                </a:lnTo>
                <a:close/>
                <a:moveTo>
                  <a:pt x="3322405" y="1360698"/>
                </a:moveTo>
                <a:lnTo>
                  <a:pt x="3325333" y="1394282"/>
                </a:lnTo>
                <a:lnTo>
                  <a:pt x="3333375" y="1388232"/>
                </a:lnTo>
                <a:lnTo>
                  <a:pt x="3361602" y="1397168"/>
                </a:lnTo>
                <a:cubicBezTo>
                  <a:pt x="3371043" y="1395647"/>
                  <a:pt x="3380689" y="1391460"/>
                  <a:pt x="3390384" y="1386037"/>
                </a:cubicBezTo>
                <a:lnTo>
                  <a:pt x="3406566" y="1375714"/>
                </a:lnTo>
                <a:lnTo>
                  <a:pt x="3409111" y="1360698"/>
                </a:lnTo>
                <a:close/>
                <a:moveTo>
                  <a:pt x="4280399" y="1358696"/>
                </a:moveTo>
                <a:cubicBezTo>
                  <a:pt x="4296329" y="1358696"/>
                  <a:pt x="4312263" y="1421391"/>
                  <a:pt x="4344127" y="1358696"/>
                </a:cubicBezTo>
                <a:cubicBezTo>
                  <a:pt x="4344127" y="1390041"/>
                  <a:pt x="4312263" y="1390041"/>
                  <a:pt x="4296329" y="1390041"/>
                </a:cubicBezTo>
                <a:cubicBezTo>
                  <a:pt x="4296329" y="1390041"/>
                  <a:pt x="4296329" y="1390041"/>
                  <a:pt x="4280399" y="1358696"/>
                </a:cubicBezTo>
                <a:close/>
                <a:moveTo>
                  <a:pt x="3590012" y="1358696"/>
                </a:moveTo>
                <a:cubicBezTo>
                  <a:pt x="3590012" y="1358696"/>
                  <a:pt x="3590012" y="1358696"/>
                  <a:pt x="3706847" y="1358696"/>
                </a:cubicBezTo>
                <a:cubicBezTo>
                  <a:pt x="3663033" y="1421391"/>
                  <a:pt x="3619220" y="1358696"/>
                  <a:pt x="3590012" y="1358696"/>
                </a:cubicBezTo>
                <a:close/>
                <a:moveTo>
                  <a:pt x="4490918" y="1344387"/>
                </a:moveTo>
                <a:cubicBezTo>
                  <a:pt x="4518621" y="1343017"/>
                  <a:pt x="4540242" y="1386907"/>
                  <a:pt x="4561867" y="1364962"/>
                </a:cubicBezTo>
                <a:cubicBezTo>
                  <a:pt x="4533037" y="1452736"/>
                  <a:pt x="4504207" y="1364962"/>
                  <a:pt x="4460961" y="1364962"/>
                </a:cubicBezTo>
                <a:cubicBezTo>
                  <a:pt x="4471774" y="1350330"/>
                  <a:pt x="4481681" y="1344848"/>
                  <a:pt x="4490918" y="1344387"/>
                </a:cubicBezTo>
                <a:close/>
                <a:moveTo>
                  <a:pt x="3558148" y="1332571"/>
                </a:moveTo>
                <a:lnTo>
                  <a:pt x="3572489" y="1332571"/>
                </a:lnTo>
                <a:lnTo>
                  <a:pt x="3572092" y="1339101"/>
                </a:lnTo>
                <a:cubicBezTo>
                  <a:pt x="3570098" y="1345630"/>
                  <a:pt x="3566113" y="1345630"/>
                  <a:pt x="3558148" y="1332571"/>
                </a:cubicBezTo>
                <a:close/>
                <a:moveTo>
                  <a:pt x="3572633" y="1330196"/>
                </a:moveTo>
                <a:lnTo>
                  <a:pt x="3574083" y="1332571"/>
                </a:lnTo>
                <a:lnTo>
                  <a:pt x="3572489" y="1332571"/>
                </a:lnTo>
                <a:close/>
                <a:moveTo>
                  <a:pt x="4312263" y="1306446"/>
                </a:moveTo>
                <a:lnTo>
                  <a:pt x="4344127" y="1306446"/>
                </a:lnTo>
                <a:lnTo>
                  <a:pt x="4344127" y="1337798"/>
                </a:lnTo>
                <a:lnTo>
                  <a:pt x="4312263" y="1337798"/>
                </a:lnTo>
                <a:close/>
                <a:moveTo>
                  <a:pt x="3929894" y="1306446"/>
                </a:moveTo>
                <a:lnTo>
                  <a:pt x="3940517" y="1306446"/>
                </a:lnTo>
                <a:lnTo>
                  <a:pt x="3929894" y="1337798"/>
                </a:lnTo>
                <a:close/>
                <a:moveTo>
                  <a:pt x="3600633" y="1306446"/>
                </a:moveTo>
                <a:lnTo>
                  <a:pt x="3632498" y="1306446"/>
                </a:lnTo>
                <a:lnTo>
                  <a:pt x="3600633" y="1337798"/>
                </a:lnTo>
                <a:close/>
                <a:moveTo>
                  <a:pt x="3558148" y="1306446"/>
                </a:moveTo>
                <a:lnTo>
                  <a:pt x="3574079" y="1306446"/>
                </a:lnTo>
                <a:lnTo>
                  <a:pt x="3574083" y="1306446"/>
                </a:lnTo>
                <a:lnTo>
                  <a:pt x="3572633" y="1330196"/>
                </a:lnTo>
                <a:close/>
                <a:moveTo>
                  <a:pt x="2853826" y="1295076"/>
                </a:moveTo>
                <a:lnTo>
                  <a:pt x="2834500" y="1304999"/>
                </a:lnTo>
                <a:lnTo>
                  <a:pt x="2864654" y="1302221"/>
                </a:lnTo>
                <a:cubicBezTo>
                  <a:pt x="2864654" y="1302221"/>
                  <a:pt x="2864654" y="1302221"/>
                  <a:pt x="2859117" y="1298568"/>
                </a:cubicBezTo>
                <a:close/>
                <a:moveTo>
                  <a:pt x="3706847" y="1275103"/>
                </a:moveTo>
                <a:lnTo>
                  <a:pt x="3722781" y="1275103"/>
                </a:lnTo>
                <a:lnTo>
                  <a:pt x="3706847" y="1306453"/>
                </a:lnTo>
                <a:close/>
                <a:moveTo>
                  <a:pt x="3690916" y="1275103"/>
                </a:moveTo>
                <a:cubicBezTo>
                  <a:pt x="3690916" y="1337798"/>
                  <a:pt x="3677638" y="1275103"/>
                  <a:pt x="3664361" y="1306446"/>
                </a:cubicBezTo>
                <a:cubicBezTo>
                  <a:pt x="3677638" y="1275103"/>
                  <a:pt x="3677638" y="1306446"/>
                  <a:pt x="3690916" y="1275103"/>
                </a:cubicBezTo>
                <a:close/>
                <a:moveTo>
                  <a:pt x="2953251" y="1244022"/>
                </a:moveTo>
                <a:lnTo>
                  <a:pt x="2912467" y="1264964"/>
                </a:lnTo>
                <a:lnTo>
                  <a:pt x="2913797" y="1272987"/>
                </a:lnTo>
                <a:cubicBezTo>
                  <a:pt x="2922795" y="1289432"/>
                  <a:pt x="2942175" y="1272990"/>
                  <a:pt x="2953251" y="1272990"/>
                </a:cubicBezTo>
                <a:cubicBezTo>
                  <a:pt x="2953251" y="1272990"/>
                  <a:pt x="2953251" y="1272990"/>
                  <a:pt x="2953251" y="1269334"/>
                </a:cubicBezTo>
                <a:close/>
                <a:moveTo>
                  <a:pt x="3670590" y="1125854"/>
                </a:moveTo>
                <a:cubicBezTo>
                  <a:pt x="3601524" y="1169157"/>
                  <a:pt x="3532461" y="1212460"/>
                  <a:pt x="3463400" y="1212460"/>
                </a:cubicBezTo>
                <a:cubicBezTo>
                  <a:pt x="3543973" y="1169157"/>
                  <a:pt x="3601524" y="1125854"/>
                  <a:pt x="3670590" y="1125854"/>
                </a:cubicBezTo>
                <a:close/>
                <a:moveTo>
                  <a:pt x="3761645" y="1078146"/>
                </a:moveTo>
                <a:lnTo>
                  <a:pt x="3765787" y="1078146"/>
                </a:lnTo>
                <a:lnTo>
                  <a:pt x="3765787" y="1085962"/>
                </a:lnTo>
                <a:lnTo>
                  <a:pt x="3761645" y="1085962"/>
                </a:lnTo>
                <a:close/>
                <a:moveTo>
                  <a:pt x="3520835" y="1078146"/>
                </a:moveTo>
                <a:cubicBezTo>
                  <a:pt x="3532566" y="1101586"/>
                  <a:pt x="3556025" y="1078146"/>
                  <a:pt x="3579486" y="1078146"/>
                </a:cubicBezTo>
                <a:cubicBezTo>
                  <a:pt x="3556025" y="1101586"/>
                  <a:pt x="3532566" y="1101586"/>
                  <a:pt x="3509106" y="1125022"/>
                </a:cubicBezTo>
                <a:cubicBezTo>
                  <a:pt x="3520835" y="1101586"/>
                  <a:pt x="3520835" y="1101586"/>
                  <a:pt x="3520835" y="1078146"/>
                </a:cubicBezTo>
                <a:close/>
                <a:moveTo>
                  <a:pt x="3890958" y="1070739"/>
                </a:moveTo>
                <a:lnTo>
                  <a:pt x="3889536" y="1072516"/>
                </a:lnTo>
                <a:cubicBezTo>
                  <a:pt x="3885851" y="1075949"/>
                  <a:pt x="3881911" y="1078146"/>
                  <a:pt x="3877565" y="1078146"/>
                </a:cubicBezTo>
                <a:close/>
                <a:moveTo>
                  <a:pt x="3749224" y="1062521"/>
                </a:moveTo>
                <a:lnTo>
                  <a:pt x="3761645" y="1078146"/>
                </a:lnTo>
                <a:lnTo>
                  <a:pt x="3740944" y="1078146"/>
                </a:lnTo>
                <a:close/>
                <a:moveTo>
                  <a:pt x="3020471" y="1058303"/>
                </a:moveTo>
                <a:lnTo>
                  <a:pt x="3025996" y="1060902"/>
                </a:lnTo>
                <a:cubicBezTo>
                  <a:pt x="3014485" y="1060902"/>
                  <a:pt x="3014485" y="1060902"/>
                  <a:pt x="3014485" y="1060902"/>
                </a:cubicBezTo>
                <a:close/>
                <a:moveTo>
                  <a:pt x="3927328" y="1032287"/>
                </a:moveTo>
                <a:cubicBezTo>
                  <a:pt x="3929909" y="1032572"/>
                  <a:pt x="3932626" y="1033874"/>
                  <a:pt x="3935524" y="1036478"/>
                </a:cubicBezTo>
                <a:cubicBezTo>
                  <a:pt x="3935524" y="1046894"/>
                  <a:pt x="3926830" y="1052102"/>
                  <a:pt x="3915238" y="1057309"/>
                </a:cubicBezTo>
                <a:lnTo>
                  <a:pt x="3890958" y="1070739"/>
                </a:lnTo>
                <a:lnTo>
                  <a:pt x="3899978" y="1059469"/>
                </a:lnTo>
                <a:cubicBezTo>
                  <a:pt x="3906635" y="1049581"/>
                  <a:pt x="3912884" y="1038594"/>
                  <a:pt x="3919947" y="1034200"/>
                </a:cubicBezTo>
                <a:cubicBezTo>
                  <a:pt x="3922302" y="1032735"/>
                  <a:pt x="3924747" y="1032002"/>
                  <a:pt x="3927328" y="1032287"/>
                </a:cubicBezTo>
                <a:close/>
                <a:moveTo>
                  <a:pt x="3877565" y="1015645"/>
                </a:moveTo>
                <a:lnTo>
                  <a:pt x="3761645" y="1078146"/>
                </a:lnTo>
                <a:lnTo>
                  <a:pt x="3774064" y="1062521"/>
                </a:lnTo>
                <a:close/>
                <a:moveTo>
                  <a:pt x="3947946" y="929703"/>
                </a:moveTo>
                <a:lnTo>
                  <a:pt x="3968644" y="929703"/>
                </a:lnTo>
                <a:lnTo>
                  <a:pt x="3877565" y="976580"/>
                </a:lnTo>
                <a:close/>
                <a:moveTo>
                  <a:pt x="3268986" y="820326"/>
                </a:moveTo>
                <a:lnTo>
                  <a:pt x="3277266" y="843762"/>
                </a:lnTo>
                <a:lnTo>
                  <a:pt x="3219307" y="867202"/>
                </a:lnTo>
                <a:close/>
                <a:moveTo>
                  <a:pt x="3975975" y="813893"/>
                </a:moveTo>
                <a:lnTo>
                  <a:pt x="3975619" y="814618"/>
                </a:lnTo>
                <a:lnTo>
                  <a:pt x="3975203" y="814293"/>
                </a:lnTo>
                <a:close/>
                <a:moveTo>
                  <a:pt x="4142523" y="714482"/>
                </a:moveTo>
                <a:cubicBezTo>
                  <a:pt x="4142523" y="714482"/>
                  <a:pt x="4142523" y="714482"/>
                  <a:pt x="4084970" y="757785"/>
                </a:cubicBezTo>
                <a:cubicBezTo>
                  <a:pt x="4084970" y="757785"/>
                  <a:pt x="4084970" y="757785"/>
                  <a:pt x="4027305" y="787471"/>
                </a:cubicBezTo>
                <a:lnTo>
                  <a:pt x="3975975" y="813893"/>
                </a:lnTo>
                <a:lnTo>
                  <a:pt x="3992883" y="779434"/>
                </a:lnTo>
                <a:cubicBezTo>
                  <a:pt x="4050440" y="779434"/>
                  <a:pt x="4084970" y="736136"/>
                  <a:pt x="4142523" y="714482"/>
                </a:cubicBezTo>
                <a:close/>
                <a:moveTo>
                  <a:pt x="3542917" y="625013"/>
                </a:moveTo>
                <a:lnTo>
                  <a:pt x="3554645" y="648447"/>
                </a:lnTo>
                <a:cubicBezTo>
                  <a:pt x="3531187" y="648447"/>
                  <a:pt x="3507726" y="671888"/>
                  <a:pt x="3484265" y="671888"/>
                </a:cubicBezTo>
                <a:cubicBezTo>
                  <a:pt x="3507726" y="671888"/>
                  <a:pt x="3531187" y="648447"/>
                  <a:pt x="3542917" y="625013"/>
                </a:cubicBezTo>
                <a:close/>
                <a:moveTo>
                  <a:pt x="3173769" y="601572"/>
                </a:moveTo>
                <a:cubicBezTo>
                  <a:pt x="3173769" y="648447"/>
                  <a:pt x="3162729" y="648447"/>
                  <a:pt x="3140649" y="625006"/>
                </a:cubicBezTo>
                <a:cubicBezTo>
                  <a:pt x="3151688" y="625006"/>
                  <a:pt x="3162729" y="601572"/>
                  <a:pt x="3173769" y="601572"/>
                </a:cubicBezTo>
                <a:close/>
                <a:moveTo>
                  <a:pt x="3910685" y="539070"/>
                </a:moveTo>
                <a:cubicBezTo>
                  <a:pt x="3888210" y="562505"/>
                  <a:pt x="3865735" y="562505"/>
                  <a:pt x="3843261" y="585946"/>
                </a:cubicBezTo>
                <a:cubicBezTo>
                  <a:pt x="3832023" y="585946"/>
                  <a:pt x="3832023" y="585946"/>
                  <a:pt x="3832023" y="585946"/>
                </a:cubicBezTo>
                <a:cubicBezTo>
                  <a:pt x="3832023" y="585946"/>
                  <a:pt x="3832023" y="585946"/>
                  <a:pt x="3910685" y="539070"/>
                </a:cubicBezTo>
                <a:close/>
                <a:moveTo>
                  <a:pt x="3208267" y="414068"/>
                </a:moveTo>
                <a:lnTo>
                  <a:pt x="3219307" y="414068"/>
                </a:lnTo>
                <a:cubicBezTo>
                  <a:pt x="3208267" y="429694"/>
                  <a:pt x="3197226" y="429694"/>
                  <a:pt x="3186187" y="429694"/>
                </a:cubicBezTo>
                <a:cubicBezTo>
                  <a:pt x="3197226" y="429694"/>
                  <a:pt x="3197226" y="429694"/>
                  <a:pt x="3208267" y="414068"/>
                </a:cubicBezTo>
                <a:close/>
                <a:moveTo>
                  <a:pt x="3783247" y="367193"/>
                </a:moveTo>
                <a:lnTo>
                  <a:pt x="3794765" y="388399"/>
                </a:lnTo>
                <a:cubicBezTo>
                  <a:pt x="3702606" y="430810"/>
                  <a:pt x="3610446" y="494430"/>
                  <a:pt x="3529807" y="515635"/>
                </a:cubicBezTo>
                <a:cubicBezTo>
                  <a:pt x="3610446" y="452016"/>
                  <a:pt x="3691084" y="430810"/>
                  <a:pt x="3783247" y="367193"/>
                </a:cubicBezTo>
                <a:close/>
                <a:moveTo>
                  <a:pt x="2370613" y="343757"/>
                </a:moveTo>
                <a:lnTo>
                  <a:pt x="2391315" y="343757"/>
                </a:lnTo>
                <a:lnTo>
                  <a:pt x="2370613" y="367198"/>
                </a:lnTo>
                <a:close/>
                <a:moveTo>
                  <a:pt x="2254787" y="259813"/>
                </a:moveTo>
                <a:cubicBezTo>
                  <a:pt x="2266299" y="259813"/>
                  <a:pt x="2266299" y="259813"/>
                  <a:pt x="2266299" y="259813"/>
                </a:cubicBezTo>
                <a:lnTo>
                  <a:pt x="2264577" y="260757"/>
                </a:lnTo>
                <a:close/>
                <a:moveTo>
                  <a:pt x="1713330" y="234379"/>
                </a:moveTo>
                <a:cubicBezTo>
                  <a:pt x="1713330" y="234379"/>
                  <a:pt x="1713330" y="234379"/>
                  <a:pt x="1667548" y="277781"/>
                </a:cubicBezTo>
                <a:cubicBezTo>
                  <a:pt x="1667548" y="277781"/>
                  <a:pt x="1667548" y="277781"/>
                  <a:pt x="1667548" y="299485"/>
                </a:cubicBezTo>
                <a:cubicBezTo>
                  <a:pt x="1667548" y="299485"/>
                  <a:pt x="1667548" y="299485"/>
                  <a:pt x="1633209" y="321187"/>
                </a:cubicBezTo>
                <a:cubicBezTo>
                  <a:pt x="1667548" y="342890"/>
                  <a:pt x="1701885" y="299485"/>
                  <a:pt x="1724777" y="299485"/>
                </a:cubicBezTo>
                <a:lnTo>
                  <a:pt x="1530195" y="429699"/>
                </a:lnTo>
                <a:cubicBezTo>
                  <a:pt x="1530195" y="429699"/>
                  <a:pt x="1530195" y="429699"/>
                  <a:pt x="1541642" y="407995"/>
                </a:cubicBezTo>
                <a:cubicBezTo>
                  <a:pt x="1541642" y="407995"/>
                  <a:pt x="1541642" y="407995"/>
                  <a:pt x="1541642" y="386292"/>
                </a:cubicBezTo>
                <a:cubicBezTo>
                  <a:pt x="1553087" y="407995"/>
                  <a:pt x="1587426" y="364589"/>
                  <a:pt x="1610317" y="364589"/>
                </a:cubicBezTo>
                <a:cubicBezTo>
                  <a:pt x="1587426" y="342890"/>
                  <a:pt x="1553087" y="364589"/>
                  <a:pt x="1530195" y="342890"/>
                </a:cubicBezTo>
                <a:cubicBezTo>
                  <a:pt x="1530195" y="342890"/>
                  <a:pt x="1530195" y="342890"/>
                  <a:pt x="1713330" y="234379"/>
                </a:cubicBezTo>
                <a:close/>
                <a:moveTo>
                  <a:pt x="1803434" y="171879"/>
                </a:moveTo>
                <a:lnTo>
                  <a:pt x="1815856" y="171879"/>
                </a:lnTo>
                <a:lnTo>
                  <a:pt x="1795155" y="195319"/>
                </a:lnTo>
                <a:close/>
                <a:moveTo>
                  <a:pt x="1919354" y="125002"/>
                </a:moveTo>
                <a:cubicBezTo>
                  <a:pt x="1919354" y="125002"/>
                  <a:pt x="1862429" y="195319"/>
                  <a:pt x="1828274" y="171879"/>
                </a:cubicBezTo>
                <a:cubicBezTo>
                  <a:pt x="1851044" y="148438"/>
                  <a:pt x="1885199" y="125002"/>
                  <a:pt x="1919354" y="125002"/>
                </a:cubicBezTo>
                <a:close/>
                <a:moveTo>
                  <a:pt x="2243276" y="108255"/>
                </a:moveTo>
                <a:lnTo>
                  <a:pt x="2243884" y="108373"/>
                </a:lnTo>
                <a:lnTo>
                  <a:pt x="2243185" y="108707"/>
                </a:lnTo>
                <a:close/>
                <a:moveTo>
                  <a:pt x="2289321" y="86601"/>
                </a:moveTo>
                <a:cubicBezTo>
                  <a:pt x="2283566" y="97428"/>
                  <a:pt x="2277809" y="108255"/>
                  <a:pt x="2270614" y="113668"/>
                </a:cubicBezTo>
                <a:lnTo>
                  <a:pt x="2243884" y="108373"/>
                </a:lnTo>
                <a:close/>
                <a:moveTo>
                  <a:pt x="3774183" y="0"/>
                </a:moveTo>
                <a:cubicBezTo>
                  <a:pt x="3509441" y="151557"/>
                  <a:pt x="3233189" y="281462"/>
                  <a:pt x="2968444" y="411366"/>
                </a:cubicBezTo>
                <a:cubicBezTo>
                  <a:pt x="3002977" y="433020"/>
                  <a:pt x="3037508" y="389717"/>
                  <a:pt x="3072037" y="389717"/>
                </a:cubicBezTo>
                <a:cubicBezTo>
                  <a:pt x="3014485" y="433020"/>
                  <a:pt x="2945422" y="454669"/>
                  <a:pt x="2876359" y="497973"/>
                </a:cubicBezTo>
                <a:cubicBezTo>
                  <a:pt x="2968444" y="497973"/>
                  <a:pt x="3072037" y="433020"/>
                  <a:pt x="3164124" y="389717"/>
                </a:cubicBezTo>
                <a:cubicBezTo>
                  <a:pt x="3164124" y="389717"/>
                  <a:pt x="3164124" y="389717"/>
                  <a:pt x="3152613" y="433020"/>
                </a:cubicBezTo>
                <a:cubicBezTo>
                  <a:pt x="3164124" y="433020"/>
                  <a:pt x="3164124" y="454669"/>
                  <a:pt x="3164124" y="454669"/>
                </a:cubicBezTo>
                <a:cubicBezTo>
                  <a:pt x="3025996" y="519622"/>
                  <a:pt x="2899380" y="606227"/>
                  <a:pt x="2761254" y="671179"/>
                </a:cubicBezTo>
                <a:cubicBezTo>
                  <a:pt x="2830317" y="671179"/>
                  <a:pt x="2899380" y="627876"/>
                  <a:pt x="2979955" y="606227"/>
                </a:cubicBezTo>
                <a:cubicBezTo>
                  <a:pt x="3037508" y="562925"/>
                  <a:pt x="3083549" y="562925"/>
                  <a:pt x="3141103" y="541276"/>
                </a:cubicBezTo>
                <a:cubicBezTo>
                  <a:pt x="2887868" y="692833"/>
                  <a:pt x="2623127" y="801089"/>
                  <a:pt x="2358381" y="952646"/>
                </a:cubicBezTo>
                <a:cubicBezTo>
                  <a:pt x="2358381" y="952646"/>
                  <a:pt x="2358381" y="952646"/>
                  <a:pt x="2369893" y="974295"/>
                </a:cubicBezTo>
                <a:cubicBezTo>
                  <a:pt x="2289321" y="995946"/>
                  <a:pt x="2197235" y="1039249"/>
                  <a:pt x="2116662" y="1104205"/>
                </a:cubicBezTo>
                <a:cubicBezTo>
                  <a:pt x="2128171" y="1125854"/>
                  <a:pt x="2139681" y="1104205"/>
                  <a:pt x="2162703" y="1104205"/>
                </a:cubicBezTo>
                <a:cubicBezTo>
                  <a:pt x="2392916" y="1039249"/>
                  <a:pt x="2623127" y="844392"/>
                  <a:pt x="2853339" y="779434"/>
                </a:cubicBezTo>
                <a:cubicBezTo>
                  <a:pt x="2933913" y="714482"/>
                  <a:pt x="3037508" y="714482"/>
                  <a:pt x="3129591" y="627876"/>
                </a:cubicBezTo>
                <a:cubicBezTo>
                  <a:pt x="3129591" y="627876"/>
                  <a:pt x="3129591" y="649530"/>
                  <a:pt x="3129591" y="649530"/>
                </a:cubicBezTo>
                <a:cubicBezTo>
                  <a:pt x="3106572" y="714482"/>
                  <a:pt x="3083549" y="649530"/>
                  <a:pt x="3060527" y="714482"/>
                </a:cubicBezTo>
                <a:cubicBezTo>
                  <a:pt x="3025996" y="714482"/>
                  <a:pt x="3002977" y="757785"/>
                  <a:pt x="2968444" y="757785"/>
                </a:cubicBezTo>
                <a:cubicBezTo>
                  <a:pt x="3072037" y="757785"/>
                  <a:pt x="3175633" y="649530"/>
                  <a:pt x="3279231" y="627876"/>
                </a:cubicBezTo>
                <a:cubicBezTo>
                  <a:pt x="3359803" y="649530"/>
                  <a:pt x="3428867" y="562925"/>
                  <a:pt x="3509441" y="541276"/>
                </a:cubicBezTo>
                <a:cubicBezTo>
                  <a:pt x="3509441" y="541276"/>
                  <a:pt x="3509441" y="541276"/>
                  <a:pt x="3520953" y="519622"/>
                </a:cubicBezTo>
                <a:cubicBezTo>
                  <a:pt x="3520953" y="519622"/>
                  <a:pt x="3520953" y="519622"/>
                  <a:pt x="3520953" y="541276"/>
                </a:cubicBezTo>
                <a:cubicBezTo>
                  <a:pt x="3348295" y="649530"/>
                  <a:pt x="3175633" y="736136"/>
                  <a:pt x="3002977" y="822738"/>
                </a:cubicBezTo>
                <a:cubicBezTo>
                  <a:pt x="3060527" y="822738"/>
                  <a:pt x="3129591" y="779434"/>
                  <a:pt x="3187145" y="757785"/>
                </a:cubicBezTo>
                <a:cubicBezTo>
                  <a:pt x="3394336" y="649530"/>
                  <a:pt x="3613036" y="562925"/>
                  <a:pt x="3831737" y="454669"/>
                </a:cubicBezTo>
                <a:cubicBezTo>
                  <a:pt x="3555483" y="584578"/>
                  <a:pt x="3244696" y="736136"/>
                  <a:pt x="2945422" y="887690"/>
                </a:cubicBezTo>
                <a:cubicBezTo>
                  <a:pt x="2933913" y="866041"/>
                  <a:pt x="2922403" y="909344"/>
                  <a:pt x="2910891" y="930993"/>
                </a:cubicBezTo>
                <a:cubicBezTo>
                  <a:pt x="2910891" y="930993"/>
                  <a:pt x="2910891" y="930993"/>
                  <a:pt x="2933913" y="930993"/>
                </a:cubicBezTo>
                <a:cubicBezTo>
                  <a:pt x="3083549" y="844392"/>
                  <a:pt x="3210167" y="801089"/>
                  <a:pt x="3348295" y="736136"/>
                </a:cubicBezTo>
                <a:cubicBezTo>
                  <a:pt x="3210167" y="822738"/>
                  <a:pt x="3072037" y="909344"/>
                  <a:pt x="2922403" y="974295"/>
                </a:cubicBezTo>
                <a:cubicBezTo>
                  <a:pt x="3002977" y="974295"/>
                  <a:pt x="3095060" y="887690"/>
                  <a:pt x="3175633" y="866041"/>
                </a:cubicBezTo>
                <a:cubicBezTo>
                  <a:pt x="3083549" y="952646"/>
                  <a:pt x="2968444" y="974295"/>
                  <a:pt x="2876359" y="1039249"/>
                </a:cubicBezTo>
                <a:cubicBezTo>
                  <a:pt x="2876359" y="1039249"/>
                  <a:pt x="2876359" y="1039249"/>
                  <a:pt x="2887868" y="1060902"/>
                </a:cubicBezTo>
                <a:cubicBezTo>
                  <a:pt x="2887868" y="1060902"/>
                  <a:pt x="2887868" y="1060902"/>
                  <a:pt x="3302250" y="844392"/>
                </a:cubicBezTo>
                <a:cubicBezTo>
                  <a:pt x="3302250" y="844392"/>
                  <a:pt x="3302250" y="844392"/>
                  <a:pt x="3313760" y="866041"/>
                </a:cubicBezTo>
                <a:cubicBezTo>
                  <a:pt x="3336783" y="822738"/>
                  <a:pt x="3382824" y="779434"/>
                  <a:pt x="3417355" y="822738"/>
                </a:cubicBezTo>
                <a:cubicBezTo>
                  <a:pt x="3440377" y="736136"/>
                  <a:pt x="3440377" y="844392"/>
                  <a:pt x="3474909" y="779434"/>
                </a:cubicBezTo>
                <a:cubicBezTo>
                  <a:pt x="3474909" y="757785"/>
                  <a:pt x="3486419" y="757785"/>
                  <a:pt x="3497931" y="757785"/>
                </a:cubicBezTo>
                <a:cubicBezTo>
                  <a:pt x="3497931" y="757785"/>
                  <a:pt x="3497931" y="757785"/>
                  <a:pt x="3497931" y="779434"/>
                </a:cubicBezTo>
                <a:cubicBezTo>
                  <a:pt x="3532461" y="757785"/>
                  <a:pt x="3590014" y="736136"/>
                  <a:pt x="3636059" y="714482"/>
                </a:cubicBezTo>
                <a:cubicBezTo>
                  <a:pt x="3636059" y="692833"/>
                  <a:pt x="3624548" y="692833"/>
                  <a:pt x="3624548" y="692833"/>
                </a:cubicBezTo>
                <a:cubicBezTo>
                  <a:pt x="3624548" y="692833"/>
                  <a:pt x="3624548" y="692833"/>
                  <a:pt x="3647567" y="671179"/>
                </a:cubicBezTo>
                <a:cubicBezTo>
                  <a:pt x="3647567" y="671179"/>
                  <a:pt x="3647567" y="671179"/>
                  <a:pt x="3636059" y="692833"/>
                </a:cubicBezTo>
                <a:cubicBezTo>
                  <a:pt x="3705123" y="714482"/>
                  <a:pt x="3774183" y="627876"/>
                  <a:pt x="3843249" y="606227"/>
                </a:cubicBezTo>
                <a:cubicBezTo>
                  <a:pt x="3843249" y="606227"/>
                  <a:pt x="3843249" y="606227"/>
                  <a:pt x="4015906" y="519622"/>
                </a:cubicBezTo>
                <a:cubicBezTo>
                  <a:pt x="3843249" y="627876"/>
                  <a:pt x="3659078" y="714482"/>
                  <a:pt x="3486419" y="822738"/>
                </a:cubicBezTo>
                <a:cubicBezTo>
                  <a:pt x="3486419" y="822738"/>
                  <a:pt x="3486419" y="822738"/>
                  <a:pt x="3486419" y="844392"/>
                </a:cubicBezTo>
                <a:cubicBezTo>
                  <a:pt x="3486419" y="844392"/>
                  <a:pt x="3486419" y="844392"/>
                  <a:pt x="3463400" y="866041"/>
                </a:cubicBezTo>
                <a:cubicBezTo>
                  <a:pt x="3440377" y="801089"/>
                  <a:pt x="3463400" y="866041"/>
                  <a:pt x="3405846" y="844392"/>
                </a:cubicBezTo>
                <a:cubicBezTo>
                  <a:pt x="3394336" y="866041"/>
                  <a:pt x="3417355" y="887690"/>
                  <a:pt x="3394336" y="887690"/>
                </a:cubicBezTo>
                <a:cubicBezTo>
                  <a:pt x="3388581" y="866041"/>
                  <a:pt x="3382824" y="866041"/>
                  <a:pt x="3377069" y="871454"/>
                </a:cubicBezTo>
                <a:lnTo>
                  <a:pt x="3360065" y="887443"/>
                </a:lnTo>
                <a:lnTo>
                  <a:pt x="3359803" y="887690"/>
                </a:lnTo>
                <a:cubicBezTo>
                  <a:pt x="3359803" y="887690"/>
                  <a:pt x="3348295" y="887690"/>
                  <a:pt x="3336783" y="887690"/>
                </a:cubicBezTo>
                <a:cubicBezTo>
                  <a:pt x="3336783" y="887690"/>
                  <a:pt x="3336783" y="887690"/>
                  <a:pt x="3336783" y="909344"/>
                </a:cubicBezTo>
                <a:cubicBezTo>
                  <a:pt x="3336783" y="909344"/>
                  <a:pt x="3336783" y="909344"/>
                  <a:pt x="3267719" y="952646"/>
                </a:cubicBezTo>
                <a:cubicBezTo>
                  <a:pt x="3267719" y="952646"/>
                  <a:pt x="3267719" y="952646"/>
                  <a:pt x="3290738" y="930993"/>
                </a:cubicBezTo>
                <a:cubicBezTo>
                  <a:pt x="3279231" y="909344"/>
                  <a:pt x="3256208" y="930993"/>
                  <a:pt x="3244696" y="930993"/>
                </a:cubicBezTo>
                <a:cubicBezTo>
                  <a:pt x="3267719" y="952646"/>
                  <a:pt x="3221677" y="930993"/>
                  <a:pt x="3221677" y="952646"/>
                </a:cubicBezTo>
                <a:lnTo>
                  <a:pt x="3219307" y="953537"/>
                </a:lnTo>
                <a:lnTo>
                  <a:pt x="3164124" y="974295"/>
                </a:lnTo>
                <a:cubicBezTo>
                  <a:pt x="3164124" y="974295"/>
                  <a:pt x="3164124" y="974295"/>
                  <a:pt x="3164124" y="995946"/>
                </a:cubicBezTo>
                <a:lnTo>
                  <a:pt x="3020471" y="1058303"/>
                </a:lnTo>
                <a:lnTo>
                  <a:pt x="3008731" y="1052782"/>
                </a:lnTo>
                <a:cubicBezTo>
                  <a:pt x="3002977" y="1055489"/>
                  <a:pt x="2997222" y="1060902"/>
                  <a:pt x="2991465" y="1060902"/>
                </a:cubicBezTo>
                <a:cubicBezTo>
                  <a:pt x="2991465" y="1060902"/>
                  <a:pt x="2991465" y="1060902"/>
                  <a:pt x="2991465" y="1082551"/>
                </a:cubicBezTo>
                <a:cubicBezTo>
                  <a:pt x="2991465" y="1060902"/>
                  <a:pt x="2979955" y="1060902"/>
                  <a:pt x="2979955" y="1060902"/>
                </a:cubicBezTo>
                <a:cubicBezTo>
                  <a:pt x="2979955" y="1060902"/>
                  <a:pt x="2979955" y="1060902"/>
                  <a:pt x="2968444" y="1060902"/>
                </a:cubicBezTo>
                <a:cubicBezTo>
                  <a:pt x="2968444" y="1060902"/>
                  <a:pt x="2968444" y="1060902"/>
                  <a:pt x="2979955" y="1082551"/>
                </a:cubicBezTo>
                <a:cubicBezTo>
                  <a:pt x="2887868" y="1169157"/>
                  <a:pt x="2761254" y="1190806"/>
                  <a:pt x="2646149" y="1255764"/>
                </a:cubicBezTo>
                <a:cubicBezTo>
                  <a:pt x="2703702" y="1299062"/>
                  <a:pt x="2772763" y="1212460"/>
                  <a:pt x="2830317" y="1190806"/>
                </a:cubicBezTo>
                <a:cubicBezTo>
                  <a:pt x="2853339" y="1234109"/>
                  <a:pt x="2853339" y="1147508"/>
                  <a:pt x="2876359" y="1169157"/>
                </a:cubicBezTo>
                <a:cubicBezTo>
                  <a:pt x="2910891" y="1169157"/>
                  <a:pt x="2945422" y="1147508"/>
                  <a:pt x="2968444" y="1147508"/>
                </a:cubicBezTo>
                <a:cubicBezTo>
                  <a:pt x="3014485" y="1125854"/>
                  <a:pt x="3072037" y="1125854"/>
                  <a:pt x="3095060" y="1082551"/>
                </a:cubicBezTo>
                <a:cubicBezTo>
                  <a:pt x="3152613" y="1082551"/>
                  <a:pt x="3221677" y="1017600"/>
                  <a:pt x="3279231" y="1017600"/>
                </a:cubicBezTo>
                <a:cubicBezTo>
                  <a:pt x="3348295" y="952646"/>
                  <a:pt x="3428867" y="952646"/>
                  <a:pt x="3509441" y="887690"/>
                </a:cubicBezTo>
                <a:cubicBezTo>
                  <a:pt x="3509441" y="887690"/>
                  <a:pt x="3520953" y="909344"/>
                  <a:pt x="3520953" y="909344"/>
                </a:cubicBezTo>
                <a:cubicBezTo>
                  <a:pt x="3520953" y="909344"/>
                  <a:pt x="3520953" y="909344"/>
                  <a:pt x="3509441" y="909344"/>
                </a:cubicBezTo>
                <a:cubicBezTo>
                  <a:pt x="3532461" y="930993"/>
                  <a:pt x="3566995" y="909344"/>
                  <a:pt x="3601524" y="887690"/>
                </a:cubicBezTo>
                <a:cubicBezTo>
                  <a:pt x="3601524" y="887690"/>
                  <a:pt x="3601524" y="887690"/>
                  <a:pt x="3601524" y="866041"/>
                </a:cubicBezTo>
                <a:cubicBezTo>
                  <a:pt x="3601524" y="866041"/>
                  <a:pt x="3601524" y="866041"/>
                  <a:pt x="3624548" y="887690"/>
                </a:cubicBezTo>
                <a:cubicBezTo>
                  <a:pt x="3751164" y="822738"/>
                  <a:pt x="3877778" y="736136"/>
                  <a:pt x="4004395" y="692833"/>
                </a:cubicBezTo>
                <a:cubicBezTo>
                  <a:pt x="3900801" y="779434"/>
                  <a:pt x="3808717" y="757785"/>
                  <a:pt x="3705123" y="866041"/>
                </a:cubicBezTo>
                <a:cubicBezTo>
                  <a:pt x="3647567" y="866041"/>
                  <a:pt x="3590014" y="909344"/>
                  <a:pt x="3543973" y="952646"/>
                </a:cubicBezTo>
                <a:cubicBezTo>
                  <a:pt x="3543973" y="952646"/>
                  <a:pt x="3543973" y="952646"/>
                  <a:pt x="3532461" y="952646"/>
                </a:cubicBezTo>
                <a:cubicBezTo>
                  <a:pt x="3486419" y="974295"/>
                  <a:pt x="3417355" y="974295"/>
                  <a:pt x="3382824" y="1039249"/>
                </a:cubicBezTo>
                <a:cubicBezTo>
                  <a:pt x="3371313" y="995946"/>
                  <a:pt x="3348295" y="1060902"/>
                  <a:pt x="3336783" y="1060902"/>
                </a:cubicBezTo>
                <a:cubicBezTo>
                  <a:pt x="3313760" y="1039249"/>
                  <a:pt x="3290738" y="1082551"/>
                  <a:pt x="3267719" y="1082551"/>
                </a:cubicBezTo>
                <a:lnTo>
                  <a:pt x="2953779" y="1243752"/>
                </a:lnTo>
                <a:lnTo>
                  <a:pt x="2997549" y="1243752"/>
                </a:lnTo>
                <a:cubicBezTo>
                  <a:pt x="3008625" y="1265679"/>
                  <a:pt x="3019698" y="1254716"/>
                  <a:pt x="3030772" y="1260197"/>
                </a:cubicBezTo>
                <a:lnTo>
                  <a:pt x="3032748" y="1262480"/>
                </a:lnTo>
                <a:lnTo>
                  <a:pt x="3041080" y="1258300"/>
                </a:lnTo>
                <a:cubicBezTo>
                  <a:pt x="3167540" y="1194868"/>
                  <a:pt x="3369875" y="1093378"/>
                  <a:pt x="3693611" y="930993"/>
                </a:cubicBezTo>
                <a:cubicBezTo>
                  <a:pt x="3693611" y="930993"/>
                  <a:pt x="3693611" y="930993"/>
                  <a:pt x="3958354" y="801089"/>
                </a:cubicBezTo>
                <a:lnTo>
                  <a:pt x="3975203" y="814293"/>
                </a:lnTo>
                <a:lnTo>
                  <a:pt x="3948282" y="828151"/>
                </a:lnTo>
                <a:cubicBezTo>
                  <a:pt x="3828681" y="889721"/>
                  <a:pt x="3604425" y="1005165"/>
                  <a:pt x="3183950" y="1221624"/>
                </a:cubicBezTo>
                <a:lnTo>
                  <a:pt x="3084173" y="1272990"/>
                </a:lnTo>
                <a:lnTo>
                  <a:pt x="3113832" y="1272990"/>
                </a:lnTo>
                <a:lnTo>
                  <a:pt x="3152760" y="1272990"/>
                </a:lnTo>
                <a:lnTo>
                  <a:pt x="3313760" y="1190806"/>
                </a:lnTo>
                <a:cubicBezTo>
                  <a:pt x="3290739" y="1223285"/>
                  <a:pt x="3261963" y="1244937"/>
                  <a:pt x="3231747" y="1261174"/>
                </a:cubicBezTo>
                <a:lnTo>
                  <a:pt x="3179943" y="1282828"/>
                </a:lnTo>
                <a:lnTo>
                  <a:pt x="3190432" y="1302681"/>
                </a:lnTo>
                <a:lnTo>
                  <a:pt x="3198922" y="1306881"/>
                </a:lnTo>
                <a:lnTo>
                  <a:pt x="3202970" y="1304477"/>
                </a:lnTo>
                <a:cubicBezTo>
                  <a:pt x="3230307" y="1288238"/>
                  <a:pt x="3284984" y="1255761"/>
                  <a:pt x="3394336" y="1190806"/>
                </a:cubicBezTo>
                <a:cubicBezTo>
                  <a:pt x="3371313" y="1255764"/>
                  <a:pt x="3325272" y="1212460"/>
                  <a:pt x="3302250" y="1255764"/>
                </a:cubicBezTo>
                <a:cubicBezTo>
                  <a:pt x="3348295" y="1277413"/>
                  <a:pt x="3405846" y="1234109"/>
                  <a:pt x="3463400" y="1212460"/>
                </a:cubicBezTo>
                <a:cubicBezTo>
                  <a:pt x="3425990" y="1244936"/>
                  <a:pt x="3388581" y="1269293"/>
                  <a:pt x="3351171" y="1289590"/>
                </a:cubicBezTo>
                <a:lnTo>
                  <a:pt x="3257235" y="1333763"/>
                </a:lnTo>
                <a:lnTo>
                  <a:pt x="3279490" y="1339682"/>
                </a:lnTo>
                <a:cubicBezTo>
                  <a:pt x="3308562" y="1336942"/>
                  <a:pt x="3333481" y="1309531"/>
                  <a:pt x="3366707" y="1331460"/>
                </a:cubicBezTo>
                <a:cubicBezTo>
                  <a:pt x="3396239" y="1272990"/>
                  <a:pt x="3440537" y="1302221"/>
                  <a:pt x="3484835" y="1302221"/>
                </a:cubicBezTo>
                <a:cubicBezTo>
                  <a:pt x="3484835" y="1302221"/>
                  <a:pt x="3484835" y="1302221"/>
                  <a:pt x="3543901" y="1302221"/>
                </a:cubicBezTo>
                <a:cubicBezTo>
                  <a:pt x="3543901" y="1302221"/>
                  <a:pt x="3543901" y="1302221"/>
                  <a:pt x="3543901" y="1360698"/>
                </a:cubicBezTo>
                <a:lnTo>
                  <a:pt x="3442422" y="1360698"/>
                </a:lnTo>
                <a:lnTo>
                  <a:pt x="3426349" y="1369768"/>
                </a:lnTo>
                <a:lnTo>
                  <a:pt x="3408555" y="1379809"/>
                </a:lnTo>
                <a:lnTo>
                  <a:pt x="3408122" y="1390041"/>
                </a:lnTo>
                <a:cubicBezTo>
                  <a:pt x="3406793" y="1390041"/>
                  <a:pt x="3404137" y="1390041"/>
                  <a:pt x="3398827" y="1421391"/>
                </a:cubicBezTo>
                <a:lnTo>
                  <a:pt x="3405589" y="1381483"/>
                </a:lnTo>
                <a:lnTo>
                  <a:pt x="3359803" y="1407321"/>
                </a:lnTo>
                <a:cubicBezTo>
                  <a:pt x="3359803" y="1407321"/>
                  <a:pt x="3359803" y="1407321"/>
                  <a:pt x="3371313" y="1407321"/>
                </a:cubicBezTo>
                <a:cubicBezTo>
                  <a:pt x="3354050" y="1423558"/>
                  <a:pt x="3317357" y="1451976"/>
                  <a:pt x="3290379" y="1456034"/>
                </a:cubicBezTo>
                <a:lnTo>
                  <a:pt x="3276987" y="1452835"/>
                </a:lnTo>
                <a:lnTo>
                  <a:pt x="3276261" y="1455714"/>
                </a:lnTo>
                <a:cubicBezTo>
                  <a:pt x="3274415" y="1463024"/>
                  <a:pt x="3270724" y="1477643"/>
                  <a:pt x="3263340" y="1506881"/>
                </a:cubicBezTo>
                <a:cubicBezTo>
                  <a:pt x="3263340" y="1536119"/>
                  <a:pt x="3278107" y="1506881"/>
                  <a:pt x="3278107" y="1506881"/>
                </a:cubicBezTo>
                <a:cubicBezTo>
                  <a:pt x="3278107" y="1536119"/>
                  <a:pt x="3278107" y="1536119"/>
                  <a:pt x="3278107" y="1536119"/>
                </a:cubicBezTo>
                <a:cubicBezTo>
                  <a:pt x="3307639" y="1594589"/>
                  <a:pt x="3351940" y="1506881"/>
                  <a:pt x="3381472" y="1565357"/>
                </a:cubicBezTo>
                <a:cubicBezTo>
                  <a:pt x="3381472" y="1477643"/>
                  <a:pt x="3411005" y="1506881"/>
                  <a:pt x="3425771" y="1506881"/>
                </a:cubicBezTo>
                <a:cubicBezTo>
                  <a:pt x="3425771" y="1506881"/>
                  <a:pt x="3425771" y="1506881"/>
                  <a:pt x="3411005" y="1506881"/>
                </a:cubicBezTo>
                <a:cubicBezTo>
                  <a:pt x="3411005" y="1506881"/>
                  <a:pt x="3411005" y="1506881"/>
                  <a:pt x="3484835" y="1536119"/>
                </a:cubicBezTo>
                <a:cubicBezTo>
                  <a:pt x="3470069" y="1536119"/>
                  <a:pt x="3455304" y="1565357"/>
                  <a:pt x="3440537" y="1565357"/>
                </a:cubicBezTo>
                <a:cubicBezTo>
                  <a:pt x="3440537" y="1594589"/>
                  <a:pt x="3455304" y="1623827"/>
                  <a:pt x="3455304" y="1623827"/>
                </a:cubicBezTo>
                <a:cubicBezTo>
                  <a:pt x="3440537" y="1653065"/>
                  <a:pt x="3425771" y="1623827"/>
                  <a:pt x="3425771" y="1682303"/>
                </a:cubicBezTo>
                <a:cubicBezTo>
                  <a:pt x="3425771" y="1682303"/>
                  <a:pt x="3425771" y="1682303"/>
                  <a:pt x="3425771" y="1711541"/>
                </a:cubicBezTo>
                <a:cubicBezTo>
                  <a:pt x="3484835" y="1711541"/>
                  <a:pt x="3514367" y="1711541"/>
                  <a:pt x="3573433" y="1682303"/>
                </a:cubicBezTo>
                <a:cubicBezTo>
                  <a:pt x="3602964" y="1740773"/>
                  <a:pt x="3632498" y="1740773"/>
                  <a:pt x="3662029" y="1740773"/>
                </a:cubicBezTo>
                <a:cubicBezTo>
                  <a:pt x="3662029" y="1740773"/>
                  <a:pt x="3662029" y="1740773"/>
                  <a:pt x="3691561" y="1740773"/>
                </a:cubicBezTo>
                <a:cubicBezTo>
                  <a:pt x="3691561" y="1740773"/>
                  <a:pt x="3691561" y="1740773"/>
                  <a:pt x="3691561" y="1770011"/>
                </a:cubicBezTo>
                <a:cubicBezTo>
                  <a:pt x="3676796" y="1770011"/>
                  <a:pt x="3647263" y="1799249"/>
                  <a:pt x="3632498" y="1740773"/>
                </a:cubicBezTo>
                <a:cubicBezTo>
                  <a:pt x="3632498" y="1799249"/>
                  <a:pt x="3617731" y="1740773"/>
                  <a:pt x="3617731" y="1799249"/>
                </a:cubicBezTo>
                <a:cubicBezTo>
                  <a:pt x="3662029" y="1828487"/>
                  <a:pt x="3735860" y="1828487"/>
                  <a:pt x="3780158" y="1857725"/>
                </a:cubicBezTo>
                <a:cubicBezTo>
                  <a:pt x="3809691" y="1857725"/>
                  <a:pt x="3853990" y="1916195"/>
                  <a:pt x="3883522" y="1857725"/>
                </a:cubicBezTo>
                <a:cubicBezTo>
                  <a:pt x="3927823" y="1916195"/>
                  <a:pt x="3986889" y="1857725"/>
                  <a:pt x="4031187" y="1916195"/>
                </a:cubicBezTo>
                <a:cubicBezTo>
                  <a:pt x="4031187" y="1916195"/>
                  <a:pt x="4031187" y="1916195"/>
                  <a:pt x="4031187" y="1945433"/>
                </a:cubicBezTo>
                <a:cubicBezTo>
                  <a:pt x="4045954" y="1945433"/>
                  <a:pt x="4075486" y="1974671"/>
                  <a:pt x="4090253" y="1945433"/>
                </a:cubicBezTo>
                <a:cubicBezTo>
                  <a:pt x="4105017" y="1974671"/>
                  <a:pt x="4134551" y="2003909"/>
                  <a:pt x="4149316" y="1974671"/>
                </a:cubicBezTo>
                <a:cubicBezTo>
                  <a:pt x="4149316" y="1974671"/>
                  <a:pt x="4149316" y="1974671"/>
                  <a:pt x="4164083" y="1945433"/>
                </a:cubicBezTo>
                <a:cubicBezTo>
                  <a:pt x="4164083" y="1916195"/>
                  <a:pt x="4193615" y="1886957"/>
                  <a:pt x="4208381" y="1916195"/>
                </a:cubicBezTo>
                <a:cubicBezTo>
                  <a:pt x="4208381" y="1945433"/>
                  <a:pt x="4223148" y="1916195"/>
                  <a:pt x="4223148" y="1945433"/>
                </a:cubicBezTo>
                <a:cubicBezTo>
                  <a:pt x="4223148" y="1945433"/>
                  <a:pt x="4223148" y="1945433"/>
                  <a:pt x="4193615" y="1945433"/>
                </a:cubicBezTo>
                <a:cubicBezTo>
                  <a:pt x="4208381" y="2033141"/>
                  <a:pt x="4237915" y="1945433"/>
                  <a:pt x="4252679" y="2033141"/>
                </a:cubicBezTo>
                <a:cubicBezTo>
                  <a:pt x="4274829" y="2011215"/>
                  <a:pt x="4296978" y="2055073"/>
                  <a:pt x="4312898" y="2029034"/>
                </a:cubicBezTo>
                <a:lnTo>
                  <a:pt x="4325935" y="1976962"/>
                </a:lnTo>
                <a:lnTo>
                  <a:pt x="4343124" y="1978325"/>
                </a:lnTo>
                <a:cubicBezTo>
                  <a:pt x="4359736" y="1989291"/>
                  <a:pt x="4378193" y="2003909"/>
                  <a:pt x="4400341" y="2003909"/>
                </a:cubicBezTo>
                <a:cubicBezTo>
                  <a:pt x="4400341" y="2033141"/>
                  <a:pt x="4385575" y="1974671"/>
                  <a:pt x="4385575" y="2033141"/>
                </a:cubicBezTo>
                <a:cubicBezTo>
                  <a:pt x="4400341" y="2062385"/>
                  <a:pt x="4429873" y="2091617"/>
                  <a:pt x="4459407" y="2062385"/>
                </a:cubicBezTo>
                <a:cubicBezTo>
                  <a:pt x="4459407" y="2062385"/>
                  <a:pt x="4459407" y="2062385"/>
                  <a:pt x="4444640" y="2033141"/>
                </a:cubicBezTo>
                <a:cubicBezTo>
                  <a:pt x="4503705" y="2062385"/>
                  <a:pt x="4577535" y="2033141"/>
                  <a:pt x="4636604" y="2062385"/>
                </a:cubicBezTo>
                <a:cubicBezTo>
                  <a:pt x="4636604" y="2062385"/>
                  <a:pt x="4651369" y="2033141"/>
                  <a:pt x="4651369" y="2003909"/>
                </a:cubicBezTo>
                <a:cubicBezTo>
                  <a:pt x="4621837" y="2003909"/>
                  <a:pt x="4577535" y="2003909"/>
                  <a:pt x="4548004" y="1974671"/>
                </a:cubicBezTo>
                <a:cubicBezTo>
                  <a:pt x="4548004" y="1916195"/>
                  <a:pt x="4562769" y="2003909"/>
                  <a:pt x="4577535" y="1945433"/>
                </a:cubicBezTo>
                <a:cubicBezTo>
                  <a:pt x="4607071" y="1945433"/>
                  <a:pt x="4636604" y="1945433"/>
                  <a:pt x="4666136" y="1945433"/>
                </a:cubicBezTo>
                <a:cubicBezTo>
                  <a:pt x="4666136" y="1916195"/>
                  <a:pt x="4651369" y="1916195"/>
                  <a:pt x="4636604" y="1916195"/>
                </a:cubicBezTo>
                <a:cubicBezTo>
                  <a:pt x="4636604" y="1916195"/>
                  <a:pt x="4636604" y="1916195"/>
                  <a:pt x="4651369" y="1857725"/>
                </a:cubicBezTo>
                <a:cubicBezTo>
                  <a:pt x="4636604" y="1828487"/>
                  <a:pt x="4621837" y="1857725"/>
                  <a:pt x="4607071" y="1857725"/>
                </a:cubicBezTo>
                <a:cubicBezTo>
                  <a:pt x="4607071" y="1828487"/>
                  <a:pt x="4621837" y="1828487"/>
                  <a:pt x="4621837" y="1799249"/>
                </a:cubicBezTo>
                <a:cubicBezTo>
                  <a:pt x="4607071" y="1799249"/>
                  <a:pt x="4577535" y="1740773"/>
                  <a:pt x="4562769" y="1799249"/>
                </a:cubicBezTo>
                <a:cubicBezTo>
                  <a:pt x="4562769" y="1828487"/>
                  <a:pt x="4577535" y="1799249"/>
                  <a:pt x="4577535" y="1828487"/>
                </a:cubicBezTo>
                <a:cubicBezTo>
                  <a:pt x="4562769" y="1828487"/>
                  <a:pt x="4548004" y="1828487"/>
                  <a:pt x="4548004" y="1828487"/>
                </a:cubicBezTo>
                <a:cubicBezTo>
                  <a:pt x="4540619" y="1784631"/>
                  <a:pt x="4529546" y="1762702"/>
                  <a:pt x="4516625" y="1751737"/>
                </a:cubicBezTo>
                <a:lnTo>
                  <a:pt x="4511763" y="1749466"/>
                </a:lnTo>
                <a:lnTo>
                  <a:pt x="4526085" y="1752651"/>
                </a:lnTo>
                <a:cubicBezTo>
                  <a:pt x="4533237" y="1751737"/>
                  <a:pt x="4540621" y="1748082"/>
                  <a:pt x="4548004" y="1740773"/>
                </a:cubicBezTo>
                <a:cubicBezTo>
                  <a:pt x="4562769" y="1770011"/>
                  <a:pt x="4562769" y="1740773"/>
                  <a:pt x="4562769" y="1711541"/>
                </a:cubicBezTo>
                <a:cubicBezTo>
                  <a:pt x="4562769" y="1682303"/>
                  <a:pt x="4548004" y="1653065"/>
                  <a:pt x="4533237" y="1653065"/>
                </a:cubicBezTo>
                <a:cubicBezTo>
                  <a:pt x="4533237" y="1653065"/>
                  <a:pt x="4533237" y="1653065"/>
                  <a:pt x="4548004" y="1623827"/>
                </a:cubicBezTo>
                <a:cubicBezTo>
                  <a:pt x="4548004" y="1682303"/>
                  <a:pt x="4577535" y="1653065"/>
                  <a:pt x="4577535" y="1711541"/>
                </a:cubicBezTo>
                <a:cubicBezTo>
                  <a:pt x="4577535" y="1711541"/>
                  <a:pt x="4577535" y="1711541"/>
                  <a:pt x="4577535" y="1740773"/>
                </a:cubicBezTo>
                <a:cubicBezTo>
                  <a:pt x="4592305" y="1799249"/>
                  <a:pt x="4592305" y="1682303"/>
                  <a:pt x="4607071" y="1770011"/>
                </a:cubicBezTo>
                <a:cubicBezTo>
                  <a:pt x="4621837" y="1711541"/>
                  <a:pt x="4651369" y="1799249"/>
                  <a:pt x="4651369" y="1740773"/>
                </a:cubicBezTo>
                <a:cubicBezTo>
                  <a:pt x="4666136" y="1770011"/>
                  <a:pt x="4666136" y="1770011"/>
                  <a:pt x="4666136" y="1770011"/>
                </a:cubicBezTo>
                <a:lnTo>
                  <a:pt x="4677208" y="1748085"/>
                </a:lnTo>
                <a:lnTo>
                  <a:pt x="4710435" y="1770011"/>
                </a:lnTo>
                <a:cubicBezTo>
                  <a:pt x="4710435" y="1799249"/>
                  <a:pt x="4710435" y="1857725"/>
                  <a:pt x="4725201" y="1857725"/>
                </a:cubicBezTo>
                <a:cubicBezTo>
                  <a:pt x="4725201" y="1857725"/>
                  <a:pt x="4725201" y="1857725"/>
                  <a:pt x="4710435" y="1886957"/>
                </a:cubicBezTo>
                <a:cubicBezTo>
                  <a:pt x="4725201" y="1945433"/>
                  <a:pt x="4739966" y="2003909"/>
                  <a:pt x="4754733" y="2003909"/>
                </a:cubicBezTo>
                <a:cubicBezTo>
                  <a:pt x="4754733" y="2033141"/>
                  <a:pt x="4754733" y="2062385"/>
                  <a:pt x="4769499" y="2062385"/>
                </a:cubicBezTo>
                <a:cubicBezTo>
                  <a:pt x="4784265" y="2150093"/>
                  <a:pt x="4828563" y="2208569"/>
                  <a:pt x="4813798" y="2296277"/>
                </a:cubicBezTo>
                <a:cubicBezTo>
                  <a:pt x="4813798" y="2383985"/>
                  <a:pt x="4784265" y="2296277"/>
                  <a:pt x="4784265" y="2383985"/>
                </a:cubicBezTo>
                <a:cubicBezTo>
                  <a:pt x="4769499" y="2383985"/>
                  <a:pt x="4739966" y="2325517"/>
                  <a:pt x="4725201" y="2383985"/>
                </a:cubicBezTo>
                <a:cubicBezTo>
                  <a:pt x="4739966" y="2413224"/>
                  <a:pt x="4769499" y="2383985"/>
                  <a:pt x="4769499" y="2442462"/>
                </a:cubicBezTo>
                <a:lnTo>
                  <a:pt x="4770691" y="2444147"/>
                </a:lnTo>
                <a:lnTo>
                  <a:pt x="4785739" y="2444368"/>
                </a:lnTo>
                <a:lnTo>
                  <a:pt x="4786110" y="2438807"/>
                </a:lnTo>
                <a:cubicBezTo>
                  <a:pt x="4787956" y="2427843"/>
                  <a:pt x="4791647" y="2427843"/>
                  <a:pt x="4799031" y="2442462"/>
                </a:cubicBezTo>
                <a:lnTo>
                  <a:pt x="4799564" y="2444569"/>
                </a:lnTo>
                <a:lnTo>
                  <a:pt x="4953550" y="2446826"/>
                </a:lnTo>
                <a:cubicBezTo>
                  <a:pt x="5020217" y="2449869"/>
                  <a:pt x="5081171" y="2455954"/>
                  <a:pt x="5126885" y="2468127"/>
                </a:cubicBezTo>
                <a:cubicBezTo>
                  <a:pt x="5096409" y="2468127"/>
                  <a:pt x="5020215" y="2468127"/>
                  <a:pt x="4959263" y="2468127"/>
                </a:cubicBezTo>
                <a:cubicBezTo>
                  <a:pt x="5126885" y="2468127"/>
                  <a:pt x="5309749" y="2492471"/>
                  <a:pt x="5477371" y="2541159"/>
                </a:cubicBezTo>
                <a:cubicBezTo>
                  <a:pt x="5538324" y="2541159"/>
                  <a:pt x="5599277" y="2565503"/>
                  <a:pt x="5644993" y="2565503"/>
                </a:cubicBezTo>
                <a:cubicBezTo>
                  <a:pt x="5500229" y="2577675"/>
                  <a:pt x="5302129" y="2571588"/>
                  <a:pt x="5084981" y="2553331"/>
                </a:cubicBezTo>
                <a:lnTo>
                  <a:pt x="4797297" y="2522691"/>
                </a:lnTo>
                <a:lnTo>
                  <a:pt x="4799031" y="2530170"/>
                </a:lnTo>
                <a:lnTo>
                  <a:pt x="4799031" y="2552777"/>
                </a:lnTo>
                <a:lnTo>
                  <a:pt x="4813823" y="2551923"/>
                </a:lnTo>
                <a:cubicBezTo>
                  <a:pt x="4859215" y="2548458"/>
                  <a:pt x="4893619" y="2543840"/>
                  <a:pt x="4912733" y="2537681"/>
                </a:cubicBezTo>
                <a:cubicBezTo>
                  <a:pt x="4912733" y="2562315"/>
                  <a:pt x="4928022" y="2562315"/>
                  <a:pt x="4928022" y="2562315"/>
                </a:cubicBezTo>
                <a:lnTo>
                  <a:pt x="4927123" y="2563766"/>
                </a:lnTo>
                <a:lnTo>
                  <a:pt x="4912733" y="2586949"/>
                </a:lnTo>
                <a:cubicBezTo>
                  <a:pt x="5004475" y="2685487"/>
                  <a:pt x="5142088" y="2611583"/>
                  <a:pt x="5264409" y="2586949"/>
                </a:cubicBezTo>
                <a:cubicBezTo>
                  <a:pt x="5310280" y="2586949"/>
                  <a:pt x="5340863" y="2586949"/>
                  <a:pt x="5371445" y="2611583"/>
                </a:cubicBezTo>
                <a:cubicBezTo>
                  <a:pt x="5402023" y="2636217"/>
                  <a:pt x="5279703" y="2562315"/>
                  <a:pt x="5356152" y="2685487"/>
                </a:cubicBezTo>
                <a:cubicBezTo>
                  <a:pt x="5402023" y="2710121"/>
                  <a:pt x="5386733" y="2636217"/>
                  <a:pt x="5417315" y="2660853"/>
                </a:cubicBezTo>
                <a:cubicBezTo>
                  <a:pt x="5402023" y="2685487"/>
                  <a:pt x="5402023" y="2685487"/>
                  <a:pt x="5463187" y="2685487"/>
                </a:cubicBezTo>
                <a:cubicBezTo>
                  <a:pt x="5417315" y="2685487"/>
                  <a:pt x="5371445" y="2710121"/>
                  <a:pt x="5325573" y="2710121"/>
                </a:cubicBezTo>
                <a:cubicBezTo>
                  <a:pt x="5524347" y="2808652"/>
                  <a:pt x="5249120" y="2734755"/>
                  <a:pt x="5172667" y="2808652"/>
                </a:cubicBezTo>
                <a:cubicBezTo>
                  <a:pt x="5203248" y="2808652"/>
                  <a:pt x="5233831" y="2833286"/>
                  <a:pt x="5264409" y="2833286"/>
                </a:cubicBezTo>
                <a:lnTo>
                  <a:pt x="5157377" y="2833286"/>
                </a:lnTo>
                <a:cubicBezTo>
                  <a:pt x="5157377" y="2833286"/>
                  <a:pt x="5142088" y="2833286"/>
                  <a:pt x="5142088" y="2833286"/>
                </a:cubicBezTo>
                <a:cubicBezTo>
                  <a:pt x="5126797" y="2833286"/>
                  <a:pt x="5111507" y="2833286"/>
                  <a:pt x="5096217" y="2808652"/>
                </a:cubicBezTo>
                <a:cubicBezTo>
                  <a:pt x="5157377" y="2808652"/>
                  <a:pt x="5218537" y="2784018"/>
                  <a:pt x="5233831" y="2759383"/>
                </a:cubicBezTo>
                <a:cubicBezTo>
                  <a:pt x="5187960" y="2759383"/>
                  <a:pt x="5126797" y="2734755"/>
                  <a:pt x="5096217" y="2759383"/>
                </a:cubicBezTo>
                <a:cubicBezTo>
                  <a:pt x="5096217" y="2759383"/>
                  <a:pt x="5080925" y="2759383"/>
                  <a:pt x="5080925" y="2759383"/>
                </a:cubicBezTo>
                <a:cubicBezTo>
                  <a:pt x="5014031" y="2759383"/>
                  <a:pt x="4724707" y="2797104"/>
                  <a:pt x="4530502" y="2790032"/>
                </a:cubicBezTo>
                <a:lnTo>
                  <a:pt x="4522468" y="2789400"/>
                </a:lnTo>
                <a:lnTo>
                  <a:pt x="4522864" y="2794631"/>
                </a:lnTo>
                <a:cubicBezTo>
                  <a:pt x="4527013" y="2812938"/>
                  <a:pt x="4535311" y="2801673"/>
                  <a:pt x="4535311" y="2824203"/>
                </a:cubicBezTo>
                <a:cubicBezTo>
                  <a:pt x="4535311" y="2824203"/>
                  <a:pt x="4520559" y="2854244"/>
                  <a:pt x="4520559" y="2854244"/>
                </a:cubicBezTo>
                <a:cubicBezTo>
                  <a:pt x="4491057" y="2854244"/>
                  <a:pt x="4461551" y="2854244"/>
                  <a:pt x="4432048" y="2854244"/>
                </a:cubicBezTo>
                <a:cubicBezTo>
                  <a:pt x="4432048" y="2809182"/>
                  <a:pt x="4423749" y="2848612"/>
                  <a:pt x="4419599" y="2845795"/>
                </a:cubicBezTo>
                <a:lnTo>
                  <a:pt x="4418034" y="2840631"/>
                </a:lnTo>
                <a:lnTo>
                  <a:pt x="4404476" y="2843219"/>
                </a:lnTo>
                <a:lnTo>
                  <a:pt x="4402543" y="2854244"/>
                </a:lnTo>
                <a:lnTo>
                  <a:pt x="4403782" y="2843350"/>
                </a:lnTo>
                <a:lnTo>
                  <a:pt x="4401005" y="2843881"/>
                </a:lnTo>
                <a:cubicBezTo>
                  <a:pt x="4393567" y="2843065"/>
                  <a:pt x="4385889" y="2839805"/>
                  <a:pt x="4378212" y="2833286"/>
                </a:cubicBezTo>
                <a:lnTo>
                  <a:pt x="4405155" y="2831296"/>
                </a:lnTo>
                <a:lnTo>
                  <a:pt x="4408163" y="2804879"/>
                </a:lnTo>
                <a:cubicBezTo>
                  <a:pt x="4410499" y="2791508"/>
                  <a:pt x="4413266" y="2781051"/>
                  <a:pt x="4416384" y="2772987"/>
                </a:cubicBezTo>
                <a:lnTo>
                  <a:pt x="4423957" y="2760110"/>
                </a:lnTo>
                <a:lnTo>
                  <a:pt x="4416454" y="2762779"/>
                </a:lnTo>
                <a:cubicBezTo>
                  <a:pt x="4399268" y="2768893"/>
                  <a:pt x="4364897" y="2781120"/>
                  <a:pt x="4364897" y="2781120"/>
                </a:cubicBezTo>
                <a:lnTo>
                  <a:pt x="4361763" y="2781120"/>
                </a:lnTo>
                <a:lnTo>
                  <a:pt x="4334342" y="2781120"/>
                </a:lnTo>
                <a:cubicBezTo>
                  <a:pt x="4334342" y="2737646"/>
                  <a:pt x="4349617" y="2737646"/>
                  <a:pt x="4395447" y="2737646"/>
                </a:cubicBezTo>
                <a:cubicBezTo>
                  <a:pt x="4418363" y="2737646"/>
                  <a:pt x="4441278" y="2737646"/>
                  <a:pt x="4466103" y="2737646"/>
                </a:cubicBezTo>
                <a:lnTo>
                  <a:pt x="4515315" y="2737646"/>
                </a:lnTo>
                <a:lnTo>
                  <a:pt x="4514067" y="2736425"/>
                </a:lnTo>
                <a:cubicBezTo>
                  <a:pt x="4505217" y="2725453"/>
                  <a:pt x="4498136" y="2710825"/>
                  <a:pt x="4491053" y="2681566"/>
                </a:cubicBezTo>
                <a:lnTo>
                  <a:pt x="4476893" y="2681566"/>
                </a:lnTo>
                <a:cubicBezTo>
                  <a:pt x="4480434" y="2674254"/>
                  <a:pt x="4483752" y="2670141"/>
                  <a:pt x="4486905" y="2668426"/>
                </a:cubicBezTo>
                <a:cubicBezTo>
                  <a:pt x="4490059" y="2666711"/>
                  <a:pt x="4493047" y="2667396"/>
                  <a:pt x="4495923" y="2669678"/>
                </a:cubicBezTo>
                <a:cubicBezTo>
                  <a:pt x="4513183" y="2683396"/>
                  <a:pt x="4526459" y="2754715"/>
                  <a:pt x="4547703" y="2710825"/>
                </a:cubicBezTo>
                <a:cubicBezTo>
                  <a:pt x="4547703" y="2710825"/>
                  <a:pt x="4547703" y="2710825"/>
                  <a:pt x="4561863" y="2740082"/>
                </a:cubicBezTo>
                <a:cubicBezTo>
                  <a:pt x="4561863" y="2769341"/>
                  <a:pt x="4547703" y="2740082"/>
                  <a:pt x="4547703" y="2769341"/>
                </a:cubicBezTo>
                <a:lnTo>
                  <a:pt x="4518938" y="2741192"/>
                </a:lnTo>
                <a:lnTo>
                  <a:pt x="4458463" y="2748514"/>
                </a:lnTo>
                <a:lnTo>
                  <a:pt x="4449162" y="2751398"/>
                </a:lnTo>
                <a:lnTo>
                  <a:pt x="4456021" y="2752851"/>
                </a:lnTo>
                <a:cubicBezTo>
                  <a:pt x="4479991" y="2764121"/>
                  <a:pt x="4505805" y="2794162"/>
                  <a:pt x="4520559" y="2764121"/>
                </a:cubicBezTo>
                <a:lnTo>
                  <a:pt x="4521885" y="2781678"/>
                </a:lnTo>
                <a:lnTo>
                  <a:pt x="4576821" y="2779784"/>
                </a:lnTo>
                <a:cubicBezTo>
                  <a:pt x="4620303" y="2777090"/>
                  <a:pt x="4666175" y="2773241"/>
                  <a:pt x="4713958" y="2768623"/>
                </a:cubicBezTo>
                <a:lnTo>
                  <a:pt x="4767793" y="2762660"/>
                </a:lnTo>
                <a:lnTo>
                  <a:pt x="4758424" y="2754931"/>
                </a:lnTo>
                <a:cubicBezTo>
                  <a:pt x="4754733" y="2749448"/>
                  <a:pt x="4751041" y="2742139"/>
                  <a:pt x="4747350" y="2734830"/>
                </a:cubicBezTo>
                <a:lnTo>
                  <a:pt x="4743035" y="2726998"/>
                </a:lnTo>
                <a:lnTo>
                  <a:pt x="4730749" y="2726241"/>
                </a:lnTo>
                <a:lnTo>
                  <a:pt x="4725201" y="2724451"/>
                </a:lnTo>
                <a:lnTo>
                  <a:pt x="4725201" y="2734830"/>
                </a:lnTo>
                <a:cubicBezTo>
                  <a:pt x="4725201" y="2734830"/>
                  <a:pt x="4725201" y="2734830"/>
                  <a:pt x="4723355" y="2731175"/>
                </a:cubicBezTo>
                <a:lnTo>
                  <a:pt x="4718937" y="2722429"/>
                </a:lnTo>
                <a:lnTo>
                  <a:pt x="4710048" y="2719559"/>
                </a:lnTo>
                <a:lnTo>
                  <a:pt x="4709771" y="2729577"/>
                </a:lnTo>
                <a:cubicBezTo>
                  <a:pt x="4708473" y="2745337"/>
                  <a:pt x="4705359" y="2738484"/>
                  <a:pt x="4701206" y="2727521"/>
                </a:cubicBezTo>
                <a:lnTo>
                  <a:pt x="4695785" y="2714954"/>
                </a:lnTo>
                <a:lnTo>
                  <a:pt x="4685311" y="2711572"/>
                </a:lnTo>
                <a:lnTo>
                  <a:pt x="4693628" y="2709956"/>
                </a:lnTo>
                <a:lnTo>
                  <a:pt x="4691747" y="2705592"/>
                </a:lnTo>
                <a:cubicBezTo>
                  <a:pt x="4688285" y="2700110"/>
                  <a:pt x="4684594" y="2698281"/>
                  <a:pt x="4680903" y="2705592"/>
                </a:cubicBezTo>
                <a:cubicBezTo>
                  <a:pt x="4688285" y="2690972"/>
                  <a:pt x="4684594" y="2676356"/>
                  <a:pt x="4679057" y="2661737"/>
                </a:cubicBezTo>
                <a:lnTo>
                  <a:pt x="4666805" y="2620156"/>
                </a:lnTo>
                <a:lnTo>
                  <a:pt x="4661042" y="2619689"/>
                </a:lnTo>
                <a:lnTo>
                  <a:pt x="4644218" y="2625651"/>
                </a:lnTo>
                <a:lnTo>
                  <a:pt x="4628799" y="2617075"/>
                </a:lnTo>
                <a:lnTo>
                  <a:pt x="4561052" y="2611583"/>
                </a:lnTo>
                <a:cubicBezTo>
                  <a:pt x="4484603" y="2660853"/>
                  <a:pt x="4346988" y="2586949"/>
                  <a:pt x="4224665" y="2562315"/>
                </a:cubicBezTo>
                <a:cubicBezTo>
                  <a:pt x="4297293" y="2562315"/>
                  <a:pt x="4371833" y="2562315"/>
                  <a:pt x="4443985" y="2561931"/>
                </a:cubicBezTo>
                <a:lnTo>
                  <a:pt x="4621771" y="2559594"/>
                </a:lnTo>
                <a:lnTo>
                  <a:pt x="4621837" y="2559408"/>
                </a:lnTo>
                <a:cubicBezTo>
                  <a:pt x="4607071" y="2530170"/>
                  <a:pt x="4577535" y="2559408"/>
                  <a:pt x="4562769" y="2530170"/>
                </a:cubicBezTo>
                <a:cubicBezTo>
                  <a:pt x="4562769" y="2530170"/>
                  <a:pt x="4562769" y="2530170"/>
                  <a:pt x="4548004" y="2530170"/>
                </a:cubicBezTo>
                <a:cubicBezTo>
                  <a:pt x="4548004" y="2530170"/>
                  <a:pt x="4548004" y="2530170"/>
                  <a:pt x="4548004" y="2500939"/>
                </a:cubicBezTo>
                <a:cubicBezTo>
                  <a:pt x="4548004" y="2500939"/>
                  <a:pt x="4533237" y="2500939"/>
                  <a:pt x="4533237" y="2500939"/>
                </a:cubicBezTo>
                <a:lnTo>
                  <a:pt x="4512533" y="2483002"/>
                </a:lnTo>
                <a:lnTo>
                  <a:pt x="4410681" y="2468127"/>
                </a:lnTo>
                <a:cubicBezTo>
                  <a:pt x="4410681" y="2468127"/>
                  <a:pt x="4395443" y="2492471"/>
                  <a:pt x="4395443" y="2468127"/>
                </a:cubicBezTo>
                <a:cubicBezTo>
                  <a:pt x="4380206" y="2468127"/>
                  <a:pt x="4349727" y="2443784"/>
                  <a:pt x="4334490" y="2443784"/>
                </a:cubicBezTo>
                <a:lnTo>
                  <a:pt x="4211362" y="2421620"/>
                </a:lnTo>
                <a:lnTo>
                  <a:pt x="4211362" y="2424518"/>
                </a:lnTo>
                <a:lnTo>
                  <a:pt x="4195427" y="2424518"/>
                </a:lnTo>
                <a:lnTo>
                  <a:pt x="4195427" y="2418689"/>
                </a:lnTo>
                <a:lnTo>
                  <a:pt x="4076227" y="2395250"/>
                </a:lnTo>
                <a:lnTo>
                  <a:pt x="4075507" y="2395946"/>
                </a:lnTo>
                <a:cubicBezTo>
                  <a:pt x="4070162" y="2397414"/>
                  <a:pt x="4064122" y="2396435"/>
                  <a:pt x="4057616" y="2394477"/>
                </a:cubicBezTo>
                <a:lnTo>
                  <a:pt x="4014878" y="2382721"/>
                </a:lnTo>
                <a:lnTo>
                  <a:pt x="4014865" y="2382721"/>
                </a:lnTo>
                <a:lnTo>
                  <a:pt x="3986983" y="2382721"/>
                </a:lnTo>
                <a:lnTo>
                  <a:pt x="3985947" y="2374673"/>
                </a:lnTo>
                <a:lnTo>
                  <a:pt x="3972376" y="2371576"/>
                </a:lnTo>
                <a:lnTo>
                  <a:pt x="3972376" y="2382721"/>
                </a:lnTo>
                <a:lnTo>
                  <a:pt x="3972177" y="2371529"/>
                </a:lnTo>
                <a:lnTo>
                  <a:pt x="3968768" y="2370752"/>
                </a:lnTo>
                <a:cubicBezTo>
                  <a:pt x="3953531" y="2370752"/>
                  <a:pt x="3938290" y="2346407"/>
                  <a:pt x="3923052" y="2346407"/>
                </a:cubicBezTo>
                <a:lnTo>
                  <a:pt x="3970997" y="2351024"/>
                </a:lnTo>
                <a:lnTo>
                  <a:pt x="3970552" y="2343723"/>
                </a:lnTo>
                <a:cubicBezTo>
                  <a:pt x="3968726" y="2325997"/>
                  <a:pt x="3965075" y="2311815"/>
                  <a:pt x="3957774" y="2325997"/>
                </a:cubicBezTo>
                <a:cubicBezTo>
                  <a:pt x="3957774" y="2325997"/>
                  <a:pt x="3957774" y="2325997"/>
                  <a:pt x="3913961" y="2325997"/>
                </a:cubicBezTo>
                <a:cubicBezTo>
                  <a:pt x="3913961" y="2325997"/>
                  <a:pt x="3913961" y="2325997"/>
                  <a:pt x="3913961" y="2297633"/>
                </a:cubicBezTo>
                <a:cubicBezTo>
                  <a:pt x="3928567" y="2269270"/>
                  <a:pt x="3943169" y="2325997"/>
                  <a:pt x="3957774" y="2269270"/>
                </a:cubicBezTo>
                <a:cubicBezTo>
                  <a:pt x="4001589" y="2325997"/>
                  <a:pt x="4030796" y="2269270"/>
                  <a:pt x="4074609" y="2297633"/>
                </a:cubicBezTo>
                <a:cubicBezTo>
                  <a:pt x="4074609" y="2297633"/>
                  <a:pt x="4074609" y="2297633"/>
                  <a:pt x="4089215" y="2297633"/>
                </a:cubicBezTo>
                <a:cubicBezTo>
                  <a:pt x="4089215" y="2297633"/>
                  <a:pt x="4089215" y="2297633"/>
                  <a:pt x="4089215" y="2325997"/>
                </a:cubicBezTo>
                <a:cubicBezTo>
                  <a:pt x="4089215" y="2325997"/>
                  <a:pt x="4089215" y="2325997"/>
                  <a:pt x="4016191" y="2325997"/>
                </a:cubicBezTo>
                <a:cubicBezTo>
                  <a:pt x="4016191" y="2325997"/>
                  <a:pt x="4016191" y="2325997"/>
                  <a:pt x="4014365" y="2329542"/>
                </a:cubicBezTo>
                <a:lnTo>
                  <a:pt x="4001779" y="2353988"/>
                </a:lnTo>
                <a:lnTo>
                  <a:pt x="4027327" y="2356449"/>
                </a:lnTo>
                <a:lnTo>
                  <a:pt x="4029736" y="2351371"/>
                </a:lnTo>
                <a:cubicBezTo>
                  <a:pt x="4029736" y="2351371"/>
                  <a:pt x="4029736" y="2351371"/>
                  <a:pt x="4044605" y="2351371"/>
                </a:cubicBezTo>
                <a:cubicBezTo>
                  <a:pt x="4044605" y="2351371"/>
                  <a:pt x="4044605" y="2351371"/>
                  <a:pt x="4044605" y="2355289"/>
                </a:cubicBezTo>
                <a:lnTo>
                  <a:pt x="4044605" y="2358112"/>
                </a:lnTo>
                <a:lnTo>
                  <a:pt x="4077102" y="2361242"/>
                </a:lnTo>
                <a:cubicBezTo>
                  <a:pt x="4132104" y="2365426"/>
                  <a:pt x="4188771" y="2369231"/>
                  <a:pt x="4241153" y="2373795"/>
                </a:cubicBezTo>
                <a:lnTo>
                  <a:pt x="4253346" y="2375303"/>
                </a:lnTo>
                <a:lnTo>
                  <a:pt x="4194100" y="2355294"/>
                </a:lnTo>
                <a:cubicBezTo>
                  <a:pt x="4194100" y="2355294"/>
                  <a:pt x="4194100" y="2355294"/>
                  <a:pt x="4208927" y="2295211"/>
                </a:cubicBezTo>
                <a:cubicBezTo>
                  <a:pt x="4208927" y="2295211"/>
                  <a:pt x="4208927" y="2295211"/>
                  <a:pt x="4208927" y="2265164"/>
                </a:cubicBezTo>
                <a:lnTo>
                  <a:pt x="4208927" y="2254559"/>
                </a:lnTo>
                <a:lnTo>
                  <a:pt x="4225606" y="2242632"/>
                </a:lnTo>
                <a:cubicBezTo>
                  <a:pt x="4238576" y="2250142"/>
                  <a:pt x="4253403" y="2265164"/>
                  <a:pt x="4268228" y="2265164"/>
                </a:cubicBezTo>
                <a:cubicBezTo>
                  <a:pt x="4297877" y="2265164"/>
                  <a:pt x="4342358" y="2295211"/>
                  <a:pt x="4386833" y="2325253"/>
                </a:cubicBezTo>
                <a:cubicBezTo>
                  <a:pt x="4327531" y="2385335"/>
                  <a:pt x="4297877" y="2235123"/>
                  <a:pt x="4253403" y="2295211"/>
                </a:cubicBezTo>
                <a:cubicBezTo>
                  <a:pt x="4238576" y="2295211"/>
                  <a:pt x="4238576" y="2295211"/>
                  <a:pt x="4238576" y="2295211"/>
                </a:cubicBezTo>
                <a:cubicBezTo>
                  <a:pt x="4223749" y="2355294"/>
                  <a:pt x="4253403" y="2325253"/>
                  <a:pt x="4268228" y="2355294"/>
                </a:cubicBezTo>
                <a:cubicBezTo>
                  <a:pt x="4279347" y="2355294"/>
                  <a:pt x="4289540" y="2359050"/>
                  <a:pt x="4299733" y="2364683"/>
                </a:cubicBezTo>
                <a:lnTo>
                  <a:pt x="4330496" y="2384849"/>
                </a:lnTo>
                <a:lnTo>
                  <a:pt x="4379489" y="2390911"/>
                </a:lnTo>
                <a:cubicBezTo>
                  <a:pt x="4417349" y="2398139"/>
                  <a:pt x="4444967" y="2407267"/>
                  <a:pt x="4456397" y="2419439"/>
                </a:cubicBezTo>
                <a:cubicBezTo>
                  <a:pt x="4441159" y="2395095"/>
                  <a:pt x="4456397" y="2370752"/>
                  <a:pt x="4502112" y="2395095"/>
                </a:cubicBezTo>
                <a:cubicBezTo>
                  <a:pt x="4502112" y="2401182"/>
                  <a:pt x="4505923" y="2407267"/>
                  <a:pt x="4512826" y="2412973"/>
                </a:cubicBezTo>
                <a:lnTo>
                  <a:pt x="4529329" y="2421762"/>
                </a:lnTo>
                <a:lnTo>
                  <a:pt x="4533237" y="2413224"/>
                </a:lnTo>
                <a:cubicBezTo>
                  <a:pt x="4533237" y="2413224"/>
                  <a:pt x="4533237" y="2413224"/>
                  <a:pt x="4533237" y="2416878"/>
                </a:cubicBezTo>
                <a:lnTo>
                  <a:pt x="4533237" y="2423842"/>
                </a:lnTo>
                <a:lnTo>
                  <a:pt x="4542112" y="2428569"/>
                </a:lnTo>
                <a:cubicBezTo>
                  <a:pt x="4566874" y="2437697"/>
                  <a:pt x="4601161" y="2443784"/>
                  <a:pt x="4639256" y="2443784"/>
                </a:cubicBezTo>
                <a:cubicBezTo>
                  <a:pt x="4654497" y="2419439"/>
                  <a:pt x="4654497" y="2419439"/>
                  <a:pt x="4654497" y="2443784"/>
                </a:cubicBezTo>
                <a:lnTo>
                  <a:pt x="4679469" y="2443784"/>
                </a:lnTo>
                <a:lnTo>
                  <a:pt x="4680903" y="2442462"/>
                </a:lnTo>
                <a:cubicBezTo>
                  <a:pt x="4666136" y="2413224"/>
                  <a:pt x="4651369" y="2413224"/>
                  <a:pt x="4636604" y="2413224"/>
                </a:cubicBezTo>
                <a:cubicBezTo>
                  <a:pt x="4651369" y="2354755"/>
                  <a:pt x="4666136" y="2442462"/>
                  <a:pt x="4680903" y="2383985"/>
                </a:cubicBezTo>
                <a:cubicBezTo>
                  <a:pt x="4651369" y="2296277"/>
                  <a:pt x="4621837" y="2471700"/>
                  <a:pt x="4592305" y="2413224"/>
                </a:cubicBezTo>
                <a:cubicBezTo>
                  <a:pt x="4577535" y="2383985"/>
                  <a:pt x="4562769" y="2413224"/>
                  <a:pt x="4562769" y="2413224"/>
                </a:cubicBezTo>
                <a:cubicBezTo>
                  <a:pt x="4548004" y="2325517"/>
                  <a:pt x="4518471" y="2413224"/>
                  <a:pt x="4488939" y="2383985"/>
                </a:cubicBezTo>
                <a:cubicBezTo>
                  <a:pt x="4488939" y="2383985"/>
                  <a:pt x="4488939" y="2383985"/>
                  <a:pt x="4488939" y="2354755"/>
                </a:cubicBezTo>
                <a:cubicBezTo>
                  <a:pt x="4488939" y="2296277"/>
                  <a:pt x="4488939" y="2354755"/>
                  <a:pt x="4474172" y="2325517"/>
                </a:cubicBezTo>
                <a:cubicBezTo>
                  <a:pt x="4474172" y="2325517"/>
                  <a:pt x="4488939" y="2267039"/>
                  <a:pt x="4503705" y="2354755"/>
                </a:cubicBezTo>
                <a:cubicBezTo>
                  <a:pt x="4518471" y="2296277"/>
                  <a:pt x="4533237" y="2325517"/>
                  <a:pt x="4548004" y="2354755"/>
                </a:cubicBezTo>
                <a:cubicBezTo>
                  <a:pt x="4548004" y="2354755"/>
                  <a:pt x="4548004" y="2354755"/>
                  <a:pt x="4621837" y="2325517"/>
                </a:cubicBezTo>
                <a:cubicBezTo>
                  <a:pt x="4577535" y="2325517"/>
                  <a:pt x="4548004" y="2267039"/>
                  <a:pt x="4503705" y="2296277"/>
                </a:cubicBezTo>
                <a:cubicBezTo>
                  <a:pt x="4533237" y="2237801"/>
                  <a:pt x="4562769" y="2296277"/>
                  <a:pt x="4592305" y="2267039"/>
                </a:cubicBezTo>
                <a:cubicBezTo>
                  <a:pt x="4577535" y="2237801"/>
                  <a:pt x="4548004" y="2237801"/>
                  <a:pt x="4533237" y="2208569"/>
                </a:cubicBezTo>
                <a:cubicBezTo>
                  <a:pt x="4503705" y="2208569"/>
                  <a:pt x="4488939" y="2179331"/>
                  <a:pt x="4474172" y="2208569"/>
                </a:cubicBezTo>
                <a:cubicBezTo>
                  <a:pt x="4459407" y="2150093"/>
                  <a:pt x="4429873" y="2208569"/>
                  <a:pt x="4415109" y="2150093"/>
                </a:cubicBezTo>
                <a:cubicBezTo>
                  <a:pt x="4415109" y="2150093"/>
                  <a:pt x="4415109" y="2150093"/>
                  <a:pt x="4415109" y="2208569"/>
                </a:cubicBezTo>
                <a:cubicBezTo>
                  <a:pt x="4415109" y="2179331"/>
                  <a:pt x="4400341" y="2179331"/>
                  <a:pt x="4400341" y="2179331"/>
                </a:cubicBezTo>
                <a:cubicBezTo>
                  <a:pt x="4385575" y="2150093"/>
                  <a:pt x="4385575" y="2179331"/>
                  <a:pt x="4385575" y="2208569"/>
                </a:cubicBezTo>
                <a:cubicBezTo>
                  <a:pt x="4385575" y="2150093"/>
                  <a:pt x="4370810" y="2179331"/>
                  <a:pt x="4370810" y="2179331"/>
                </a:cubicBezTo>
                <a:cubicBezTo>
                  <a:pt x="4363426" y="2164713"/>
                  <a:pt x="4359736" y="2164713"/>
                  <a:pt x="4356043" y="2172019"/>
                </a:cubicBezTo>
                <a:lnTo>
                  <a:pt x="4354116" y="2176791"/>
                </a:lnTo>
                <a:lnTo>
                  <a:pt x="4333894" y="2150093"/>
                </a:lnTo>
                <a:cubicBezTo>
                  <a:pt x="4326511" y="2150093"/>
                  <a:pt x="4319127" y="2150093"/>
                  <a:pt x="4311745" y="2120855"/>
                </a:cubicBezTo>
                <a:cubicBezTo>
                  <a:pt x="4282213" y="2150093"/>
                  <a:pt x="4267447" y="2062385"/>
                  <a:pt x="4237915" y="2120855"/>
                </a:cubicBezTo>
                <a:cubicBezTo>
                  <a:pt x="4237915" y="2120855"/>
                  <a:pt x="4237915" y="2120855"/>
                  <a:pt x="4267447" y="2179331"/>
                </a:cubicBezTo>
                <a:cubicBezTo>
                  <a:pt x="4237915" y="2208569"/>
                  <a:pt x="4223148" y="2179331"/>
                  <a:pt x="4193615" y="2179331"/>
                </a:cubicBezTo>
                <a:cubicBezTo>
                  <a:pt x="4193615" y="2150093"/>
                  <a:pt x="4193615" y="2150093"/>
                  <a:pt x="4193615" y="2120855"/>
                </a:cubicBezTo>
                <a:cubicBezTo>
                  <a:pt x="4178849" y="2120855"/>
                  <a:pt x="4164083" y="2120855"/>
                  <a:pt x="4149316" y="2062385"/>
                </a:cubicBezTo>
                <a:cubicBezTo>
                  <a:pt x="4134551" y="2033141"/>
                  <a:pt x="4105017" y="2091617"/>
                  <a:pt x="4075486" y="2091617"/>
                </a:cubicBezTo>
                <a:cubicBezTo>
                  <a:pt x="4075486" y="2062385"/>
                  <a:pt x="4075486" y="2062385"/>
                  <a:pt x="4090253" y="2062385"/>
                </a:cubicBezTo>
                <a:cubicBezTo>
                  <a:pt x="4090253" y="2033141"/>
                  <a:pt x="4075486" y="2033141"/>
                  <a:pt x="4075486" y="2033141"/>
                </a:cubicBezTo>
                <a:cubicBezTo>
                  <a:pt x="4075486" y="2033141"/>
                  <a:pt x="4090253" y="2003909"/>
                  <a:pt x="4090253" y="2033141"/>
                </a:cubicBezTo>
                <a:cubicBezTo>
                  <a:pt x="4105017" y="2033141"/>
                  <a:pt x="4105017" y="2003909"/>
                  <a:pt x="4105017" y="2003909"/>
                </a:cubicBezTo>
                <a:cubicBezTo>
                  <a:pt x="4105017" y="2003909"/>
                  <a:pt x="4060719" y="1945433"/>
                  <a:pt x="4060719" y="2003909"/>
                </a:cubicBezTo>
                <a:cubicBezTo>
                  <a:pt x="4060719" y="2003909"/>
                  <a:pt x="4045954" y="1974671"/>
                  <a:pt x="4045954" y="2033141"/>
                </a:cubicBezTo>
                <a:cubicBezTo>
                  <a:pt x="4031187" y="2091617"/>
                  <a:pt x="4016421" y="2033141"/>
                  <a:pt x="4016421" y="2033141"/>
                </a:cubicBezTo>
                <a:cubicBezTo>
                  <a:pt x="4016421" y="2033141"/>
                  <a:pt x="4016421" y="2033141"/>
                  <a:pt x="4001654" y="2033141"/>
                </a:cubicBezTo>
                <a:cubicBezTo>
                  <a:pt x="3986889" y="2003909"/>
                  <a:pt x="3972122" y="2033141"/>
                  <a:pt x="3972122" y="2033141"/>
                </a:cubicBezTo>
                <a:cubicBezTo>
                  <a:pt x="3972122" y="2062385"/>
                  <a:pt x="3972122" y="2062385"/>
                  <a:pt x="3972122" y="2062385"/>
                </a:cubicBezTo>
                <a:cubicBezTo>
                  <a:pt x="3972122" y="2062385"/>
                  <a:pt x="3955510" y="2078829"/>
                  <a:pt x="3940974" y="2074717"/>
                </a:cubicBezTo>
                <a:lnTo>
                  <a:pt x="3929734" y="2064178"/>
                </a:lnTo>
                <a:lnTo>
                  <a:pt x="3929894" y="2064018"/>
                </a:lnTo>
                <a:lnTo>
                  <a:pt x="3929219" y="2063695"/>
                </a:lnTo>
                <a:lnTo>
                  <a:pt x="3927823" y="2062385"/>
                </a:lnTo>
                <a:cubicBezTo>
                  <a:pt x="3942590" y="2003909"/>
                  <a:pt x="3972122" y="2033141"/>
                  <a:pt x="3972122" y="1974671"/>
                </a:cubicBezTo>
                <a:cubicBezTo>
                  <a:pt x="3957355" y="1916195"/>
                  <a:pt x="3957355" y="1974671"/>
                  <a:pt x="3942590" y="1974671"/>
                </a:cubicBezTo>
                <a:cubicBezTo>
                  <a:pt x="3927823" y="2003909"/>
                  <a:pt x="3898292" y="1886957"/>
                  <a:pt x="3883522" y="1974671"/>
                </a:cubicBezTo>
                <a:cubicBezTo>
                  <a:pt x="3868755" y="1857725"/>
                  <a:pt x="3853990" y="1945433"/>
                  <a:pt x="3824457" y="1916195"/>
                </a:cubicBezTo>
                <a:cubicBezTo>
                  <a:pt x="3824457" y="1916195"/>
                  <a:pt x="3824457" y="1916195"/>
                  <a:pt x="3824457" y="1945433"/>
                </a:cubicBezTo>
                <a:lnTo>
                  <a:pt x="3831406" y="1955754"/>
                </a:lnTo>
                <a:lnTo>
                  <a:pt x="3817074" y="1974671"/>
                </a:lnTo>
                <a:cubicBezTo>
                  <a:pt x="3809691" y="1974671"/>
                  <a:pt x="3802309" y="1974671"/>
                  <a:pt x="3794925" y="2003909"/>
                </a:cubicBezTo>
                <a:cubicBezTo>
                  <a:pt x="3824457" y="2003909"/>
                  <a:pt x="3839223" y="2033141"/>
                  <a:pt x="3853990" y="2091617"/>
                </a:cubicBezTo>
                <a:cubicBezTo>
                  <a:pt x="3794925" y="2033141"/>
                  <a:pt x="3750627" y="2091617"/>
                  <a:pt x="3706328" y="2033141"/>
                </a:cubicBezTo>
                <a:cubicBezTo>
                  <a:pt x="3691561" y="2091617"/>
                  <a:pt x="3676796" y="2091617"/>
                  <a:pt x="3662029" y="2091617"/>
                </a:cubicBezTo>
                <a:cubicBezTo>
                  <a:pt x="3617731" y="2091617"/>
                  <a:pt x="3588199" y="2033141"/>
                  <a:pt x="3558666" y="2091617"/>
                </a:cubicBezTo>
                <a:cubicBezTo>
                  <a:pt x="3558666" y="2091617"/>
                  <a:pt x="3558666" y="2091617"/>
                  <a:pt x="3558666" y="2120855"/>
                </a:cubicBezTo>
                <a:cubicBezTo>
                  <a:pt x="3558666" y="2091617"/>
                  <a:pt x="3529134" y="2120855"/>
                  <a:pt x="3514367" y="2120855"/>
                </a:cubicBezTo>
                <a:cubicBezTo>
                  <a:pt x="3499602" y="2179331"/>
                  <a:pt x="3484835" y="2120855"/>
                  <a:pt x="3484835" y="2120855"/>
                </a:cubicBezTo>
                <a:cubicBezTo>
                  <a:pt x="3484835" y="2120855"/>
                  <a:pt x="3484835" y="2120855"/>
                  <a:pt x="3440537" y="2150093"/>
                </a:cubicBezTo>
                <a:cubicBezTo>
                  <a:pt x="3440537" y="2150093"/>
                  <a:pt x="3440537" y="2150093"/>
                  <a:pt x="3440537" y="2091617"/>
                </a:cubicBezTo>
                <a:cubicBezTo>
                  <a:pt x="3440537" y="2091617"/>
                  <a:pt x="3440537" y="2091617"/>
                  <a:pt x="3411005" y="2091617"/>
                </a:cubicBezTo>
                <a:cubicBezTo>
                  <a:pt x="3411005" y="2091617"/>
                  <a:pt x="3411005" y="2091617"/>
                  <a:pt x="3411005" y="2179331"/>
                </a:cubicBezTo>
                <a:cubicBezTo>
                  <a:pt x="3396239" y="2150093"/>
                  <a:pt x="3366707" y="2179331"/>
                  <a:pt x="3351940" y="2179331"/>
                </a:cubicBezTo>
                <a:cubicBezTo>
                  <a:pt x="3366707" y="2237801"/>
                  <a:pt x="3396239" y="2208569"/>
                  <a:pt x="3411005" y="2237801"/>
                </a:cubicBezTo>
                <a:cubicBezTo>
                  <a:pt x="3499602" y="2208569"/>
                  <a:pt x="3558666" y="2237801"/>
                  <a:pt x="3647263" y="2237801"/>
                </a:cubicBezTo>
                <a:cubicBezTo>
                  <a:pt x="3647263" y="2237801"/>
                  <a:pt x="3647263" y="2237801"/>
                  <a:pt x="3662029" y="2237801"/>
                </a:cubicBezTo>
                <a:cubicBezTo>
                  <a:pt x="3735860" y="2267039"/>
                  <a:pt x="3824457" y="2267039"/>
                  <a:pt x="3898292" y="2296277"/>
                </a:cubicBezTo>
                <a:cubicBezTo>
                  <a:pt x="3898292" y="2325517"/>
                  <a:pt x="3898292" y="2325517"/>
                  <a:pt x="3883522" y="2325517"/>
                </a:cubicBezTo>
                <a:cubicBezTo>
                  <a:pt x="3824457" y="2296277"/>
                  <a:pt x="3765393" y="2325517"/>
                  <a:pt x="3706328" y="2325517"/>
                </a:cubicBezTo>
                <a:cubicBezTo>
                  <a:pt x="3721093" y="2340135"/>
                  <a:pt x="3735860" y="2347446"/>
                  <a:pt x="3748781" y="2347444"/>
                </a:cubicBezTo>
                <a:lnTo>
                  <a:pt x="3779899" y="2325697"/>
                </a:lnTo>
                <a:lnTo>
                  <a:pt x="3769503" y="2320322"/>
                </a:lnTo>
                <a:cubicBezTo>
                  <a:pt x="3784858" y="2320322"/>
                  <a:pt x="3784858" y="2320322"/>
                  <a:pt x="3784858" y="2320322"/>
                </a:cubicBezTo>
                <a:cubicBezTo>
                  <a:pt x="3830922" y="2320322"/>
                  <a:pt x="3876988" y="2346407"/>
                  <a:pt x="3923052" y="2346407"/>
                </a:cubicBezTo>
                <a:cubicBezTo>
                  <a:pt x="3907697" y="2346407"/>
                  <a:pt x="3907697" y="2346407"/>
                  <a:pt x="3892343" y="2346407"/>
                </a:cubicBezTo>
                <a:cubicBezTo>
                  <a:pt x="3861633" y="2346407"/>
                  <a:pt x="3834761" y="2346407"/>
                  <a:pt x="3813649" y="2343147"/>
                </a:cubicBezTo>
                <a:lnTo>
                  <a:pt x="3780373" y="2325942"/>
                </a:lnTo>
                <a:lnTo>
                  <a:pt x="3782004" y="2329170"/>
                </a:lnTo>
                <a:cubicBezTo>
                  <a:pt x="3783849" y="2332826"/>
                  <a:pt x="3787541" y="2340135"/>
                  <a:pt x="3794925" y="2354755"/>
                </a:cubicBezTo>
                <a:cubicBezTo>
                  <a:pt x="3794925" y="2383985"/>
                  <a:pt x="3765393" y="2354755"/>
                  <a:pt x="3750627" y="2383985"/>
                </a:cubicBezTo>
                <a:cubicBezTo>
                  <a:pt x="3735860" y="2413224"/>
                  <a:pt x="3765393" y="2354755"/>
                  <a:pt x="3750627" y="2354755"/>
                </a:cubicBezTo>
                <a:lnTo>
                  <a:pt x="3628222" y="2354755"/>
                </a:lnTo>
                <a:lnTo>
                  <a:pt x="3607715" y="2370966"/>
                </a:lnTo>
                <a:lnTo>
                  <a:pt x="3604316" y="2412335"/>
                </a:lnTo>
                <a:lnTo>
                  <a:pt x="3647263" y="2383985"/>
                </a:lnTo>
                <a:cubicBezTo>
                  <a:pt x="3647263" y="2354755"/>
                  <a:pt x="3662029" y="2383985"/>
                  <a:pt x="3662029" y="2383985"/>
                </a:cubicBezTo>
                <a:cubicBezTo>
                  <a:pt x="3662029" y="2383985"/>
                  <a:pt x="3647263" y="2354755"/>
                  <a:pt x="3647263" y="2413224"/>
                </a:cubicBezTo>
                <a:lnTo>
                  <a:pt x="3655461" y="2422963"/>
                </a:lnTo>
                <a:lnTo>
                  <a:pt x="3697717" y="2425526"/>
                </a:lnTo>
                <a:cubicBezTo>
                  <a:pt x="3760901" y="2431612"/>
                  <a:pt x="3822169" y="2443784"/>
                  <a:pt x="3814510" y="2468127"/>
                </a:cubicBezTo>
                <a:cubicBezTo>
                  <a:pt x="3806852" y="2462041"/>
                  <a:pt x="3776218" y="2458999"/>
                  <a:pt x="3734575" y="2456716"/>
                </a:cubicBezTo>
                <a:lnTo>
                  <a:pt x="3679590" y="2454224"/>
                </a:lnTo>
                <a:lnTo>
                  <a:pt x="3686717" y="2466674"/>
                </a:lnTo>
                <a:cubicBezTo>
                  <a:pt x="3689715" y="2475354"/>
                  <a:pt x="3691561" y="2486319"/>
                  <a:pt x="3691561" y="2500939"/>
                </a:cubicBezTo>
                <a:cubicBezTo>
                  <a:pt x="3687870" y="2493628"/>
                  <a:pt x="3683947" y="2488603"/>
                  <a:pt x="3679823" y="2485405"/>
                </a:cubicBezTo>
                <a:lnTo>
                  <a:pt x="3669451" y="2481745"/>
                </a:lnTo>
                <a:lnTo>
                  <a:pt x="3676278" y="2489864"/>
                </a:lnTo>
                <a:cubicBezTo>
                  <a:pt x="3676278" y="2489864"/>
                  <a:pt x="3648857" y="2511601"/>
                  <a:pt x="3648857" y="2489864"/>
                </a:cubicBezTo>
                <a:lnTo>
                  <a:pt x="3650250" y="2488208"/>
                </a:lnTo>
                <a:lnTo>
                  <a:pt x="3638035" y="2493625"/>
                </a:lnTo>
                <a:cubicBezTo>
                  <a:pt x="3617731" y="2508243"/>
                  <a:pt x="3595582" y="2530170"/>
                  <a:pt x="3573433" y="2530170"/>
                </a:cubicBezTo>
                <a:cubicBezTo>
                  <a:pt x="3580815" y="2544788"/>
                  <a:pt x="3587275" y="2552097"/>
                  <a:pt x="3593275" y="2555297"/>
                </a:cubicBezTo>
                <a:lnTo>
                  <a:pt x="3600125" y="2555479"/>
                </a:lnTo>
                <a:lnTo>
                  <a:pt x="3603018" y="2552486"/>
                </a:lnTo>
                <a:cubicBezTo>
                  <a:pt x="3608731" y="2543347"/>
                  <a:pt x="3608731" y="2537254"/>
                  <a:pt x="3601114" y="2537254"/>
                </a:cubicBezTo>
                <a:cubicBezTo>
                  <a:pt x="3631582" y="2537254"/>
                  <a:pt x="3722989" y="2488505"/>
                  <a:pt x="3722989" y="2512877"/>
                </a:cubicBezTo>
                <a:cubicBezTo>
                  <a:pt x="3738227" y="2512877"/>
                  <a:pt x="3768695" y="2537254"/>
                  <a:pt x="3814399" y="2537254"/>
                </a:cubicBezTo>
                <a:cubicBezTo>
                  <a:pt x="3814399" y="2537254"/>
                  <a:pt x="3829633" y="2537254"/>
                  <a:pt x="3844868" y="2537254"/>
                </a:cubicBezTo>
                <a:lnTo>
                  <a:pt x="3936279" y="2537254"/>
                </a:lnTo>
                <a:cubicBezTo>
                  <a:pt x="3921045" y="2561625"/>
                  <a:pt x="3890574" y="2585997"/>
                  <a:pt x="3875339" y="2610367"/>
                </a:cubicBezTo>
                <a:cubicBezTo>
                  <a:pt x="3890574" y="2585997"/>
                  <a:pt x="3905808" y="2610367"/>
                  <a:pt x="3890574" y="2610367"/>
                </a:cubicBezTo>
                <a:cubicBezTo>
                  <a:pt x="3890574" y="2634739"/>
                  <a:pt x="3936279" y="2585997"/>
                  <a:pt x="3936279" y="2610367"/>
                </a:cubicBezTo>
                <a:cubicBezTo>
                  <a:pt x="3926758" y="2622554"/>
                  <a:pt x="3917473" y="2630551"/>
                  <a:pt x="3908398" y="2635408"/>
                </a:cubicBezTo>
                <a:lnTo>
                  <a:pt x="3897238" y="2638001"/>
                </a:lnTo>
                <a:lnTo>
                  <a:pt x="3898031" y="2647437"/>
                </a:lnTo>
                <a:cubicBezTo>
                  <a:pt x="3883871" y="2647437"/>
                  <a:pt x="3883871" y="2675300"/>
                  <a:pt x="3869707" y="2675300"/>
                </a:cubicBezTo>
                <a:cubicBezTo>
                  <a:pt x="3869707" y="2675300"/>
                  <a:pt x="3869707" y="2675300"/>
                  <a:pt x="3855546" y="2675300"/>
                </a:cubicBezTo>
                <a:cubicBezTo>
                  <a:pt x="3860856" y="2675300"/>
                  <a:pt x="3868159" y="2663547"/>
                  <a:pt x="3875211" y="2651790"/>
                </a:cubicBezTo>
                <a:lnTo>
                  <a:pt x="3881614" y="2641559"/>
                </a:lnTo>
                <a:lnTo>
                  <a:pt x="3856205" y="2635217"/>
                </a:lnTo>
                <a:cubicBezTo>
                  <a:pt x="3822761" y="2621129"/>
                  <a:pt x="3791696" y="2590281"/>
                  <a:pt x="3761109" y="2609702"/>
                </a:cubicBezTo>
                <a:lnTo>
                  <a:pt x="3748779" y="2623192"/>
                </a:lnTo>
                <a:lnTo>
                  <a:pt x="3754376" y="2623056"/>
                </a:lnTo>
                <a:cubicBezTo>
                  <a:pt x="3767387" y="2626539"/>
                  <a:pt x="3782256" y="2633507"/>
                  <a:pt x="3797126" y="2619575"/>
                </a:cubicBezTo>
                <a:cubicBezTo>
                  <a:pt x="3797126" y="2661369"/>
                  <a:pt x="3780398" y="2640472"/>
                  <a:pt x="3772033" y="2650920"/>
                </a:cubicBezTo>
                <a:lnTo>
                  <a:pt x="3769717" y="2663076"/>
                </a:lnTo>
                <a:lnTo>
                  <a:pt x="3807379" y="2672254"/>
                </a:lnTo>
                <a:cubicBezTo>
                  <a:pt x="3913189" y="2692244"/>
                  <a:pt x="3884861" y="2646926"/>
                  <a:pt x="3844868" y="2732231"/>
                </a:cubicBezTo>
                <a:cubicBezTo>
                  <a:pt x="3860104" y="2720044"/>
                  <a:pt x="3879148" y="2713952"/>
                  <a:pt x="3900097" y="2710905"/>
                </a:cubicBezTo>
                <a:lnTo>
                  <a:pt x="3915688" y="2710193"/>
                </a:lnTo>
                <a:lnTo>
                  <a:pt x="3916243" y="2701260"/>
                </a:lnTo>
                <a:cubicBezTo>
                  <a:pt x="3920351" y="2673340"/>
                  <a:pt x="3928567" y="2667463"/>
                  <a:pt x="3928567" y="2643948"/>
                </a:cubicBezTo>
                <a:cubicBezTo>
                  <a:pt x="3928567" y="2643948"/>
                  <a:pt x="3928567" y="2643948"/>
                  <a:pt x="3972381" y="2675300"/>
                </a:cubicBezTo>
                <a:cubicBezTo>
                  <a:pt x="3972381" y="2675300"/>
                  <a:pt x="3972381" y="2675300"/>
                  <a:pt x="3957774" y="2706651"/>
                </a:cubicBezTo>
                <a:lnTo>
                  <a:pt x="3958512" y="2708235"/>
                </a:lnTo>
                <a:lnTo>
                  <a:pt x="3966747" y="2707859"/>
                </a:lnTo>
                <a:lnTo>
                  <a:pt x="3963190" y="2718273"/>
                </a:lnTo>
                <a:lnTo>
                  <a:pt x="3972381" y="2737996"/>
                </a:lnTo>
                <a:cubicBezTo>
                  <a:pt x="3972381" y="2737996"/>
                  <a:pt x="3972381" y="2737996"/>
                  <a:pt x="3965078" y="2737996"/>
                </a:cubicBezTo>
                <a:lnTo>
                  <a:pt x="3949271" y="2737996"/>
                </a:lnTo>
                <a:lnTo>
                  <a:pt x="3937943" y="2746322"/>
                </a:lnTo>
                <a:cubicBezTo>
                  <a:pt x="3903189" y="2762318"/>
                  <a:pt x="3844630" y="2761557"/>
                  <a:pt x="3806067" y="2759272"/>
                </a:cubicBezTo>
                <a:lnTo>
                  <a:pt x="3799097" y="2758771"/>
                </a:lnTo>
                <a:lnTo>
                  <a:pt x="3839223" y="2764068"/>
                </a:lnTo>
                <a:lnTo>
                  <a:pt x="3839253" y="2764155"/>
                </a:lnTo>
                <a:lnTo>
                  <a:pt x="3921045" y="2756607"/>
                </a:lnTo>
                <a:cubicBezTo>
                  <a:pt x="3921045" y="2756607"/>
                  <a:pt x="3921045" y="2756607"/>
                  <a:pt x="3921045" y="2780977"/>
                </a:cubicBezTo>
                <a:lnTo>
                  <a:pt x="3856333" y="2791470"/>
                </a:lnTo>
                <a:lnTo>
                  <a:pt x="3856528" y="2793760"/>
                </a:lnTo>
                <a:cubicBezTo>
                  <a:pt x="3861373" y="2811575"/>
                  <a:pt x="3872447" y="2800614"/>
                  <a:pt x="3883522" y="2822538"/>
                </a:cubicBezTo>
                <a:cubicBezTo>
                  <a:pt x="3883522" y="2822538"/>
                  <a:pt x="3883522" y="2822538"/>
                  <a:pt x="3883522" y="2793306"/>
                </a:cubicBezTo>
                <a:lnTo>
                  <a:pt x="3924624" y="2800934"/>
                </a:lnTo>
                <a:lnTo>
                  <a:pt x="3929104" y="2798835"/>
                </a:lnTo>
                <a:cubicBezTo>
                  <a:pt x="3933605" y="2797664"/>
                  <a:pt x="3935973" y="2798444"/>
                  <a:pt x="3938816" y="2800007"/>
                </a:cubicBezTo>
                <a:lnTo>
                  <a:pt x="3948572" y="2804559"/>
                </a:lnTo>
                <a:lnTo>
                  <a:pt x="3970737" y="2805638"/>
                </a:lnTo>
                <a:cubicBezTo>
                  <a:pt x="3980428" y="2804267"/>
                  <a:pt x="3990579" y="2800614"/>
                  <a:pt x="4001654" y="2793306"/>
                </a:cubicBezTo>
                <a:cubicBezTo>
                  <a:pt x="4009036" y="2749448"/>
                  <a:pt x="4012729" y="2764067"/>
                  <a:pt x="4018266" y="2782339"/>
                </a:cubicBezTo>
                <a:lnTo>
                  <a:pt x="4019196" y="2784425"/>
                </a:lnTo>
                <a:lnTo>
                  <a:pt x="4037841" y="2769835"/>
                </a:lnTo>
                <a:cubicBezTo>
                  <a:pt x="4049213" y="2760608"/>
                  <a:pt x="4059518" y="2752040"/>
                  <a:pt x="4065558" y="2747097"/>
                </a:cubicBezTo>
                <a:lnTo>
                  <a:pt x="4070892" y="2742873"/>
                </a:lnTo>
                <a:lnTo>
                  <a:pt x="4070907" y="2742886"/>
                </a:lnTo>
                <a:lnTo>
                  <a:pt x="4067688" y="2746108"/>
                </a:lnTo>
                <a:cubicBezTo>
                  <a:pt x="4063899" y="2749624"/>
                  <a:pt x="4056793" y="2756068"/>
                  <a:pt x="4045421" y="2766321"/>
                </a:cubicBezTo>
                <a:lnTo>
                  <a:pt x="4020943" y="2788345"/>
                </a:lnTo>
                <a:lnTo>
                  <a:pt x="4028649" y="2805638"/>
                </a:lnTo>
                <a:cubicBezTo>
                  <a:pt x="4033033" y="2809750"/>
                  <a:pt x="4038570" y="2807923"/>
                  <a:pt x="4045954" y="2793306"/>
                </a:cubicBezTo>
                <a:cubicBezTo>
                  <a:pt x="4045954" y="2793306"/>
                  <a:pt x="4045954" y="2793306"/>
                  <a:pt x="4045954" y="2822538"/>
                </a:cubicBezTo>
                <a:cubicBezTo>
                  <a:pt x="4060719" y="2822538"/>
                  <a:pt x="4060719" y="2822538"/>
                  <a:pt x="4060719" y="2793306"/>
                </a:cubicBezTo>
                <a:cubicBezTo>
                  <a:pt x="4075486" y="2793306"/>
                  <a:pt x="4090253" y="2822538"/>
                  <a:pt x="4105017" y="2793306"/>
                </a:cubicBezTo>
                <a:cubicBezTo>
                  <a:pt x="4105017" y="2793306"/>
                  <a:pt x="4105017" y="2793306"/>
                  <a:pt x="4119784" y="2793306"/>
                </a:cubicBezTo>
                <a:cubicBezTo>
                  <a:pt x="4119784" y="2793306"/>
                  <a:pt x="4119784" y="2793306"/>
                  <a:pt x="4090253" y="2822538"/>
                </a:cubicBezTo>
                <a:cubicBezTo>
                  <a:pt x="4105017" y="2851776"/>
                  <a:pt x="4105017" y="2822538"/>
                  <a:pt x="4119784" y="2822538"/>
                </a:cubicBezTo>
                <a:cubicBezTo>
                  <a:pt x="4119784" y="2822538"/>
                  <a:pt x="4119784" y="2822538"/>
                  <a:pt x="4090253" y="2851776"/>
                </a:cubicBezTo>
                <a:cubicBezTo>
                  <a:pt x="4105017" y="2851776"/>
                  <a:pt x="4119784" y="2910252"/>
                  <a:pt x="4134551" y="2851776"/>
                </a:cubicBezTo>
                <a:cubicBezTo>
                  <a:pt x="4134551" y="2881014"/>
                  <a:pt x="4134551" y="2881014"/>
                  <a:pt x="4134551" y="2881014"/>
                </a:cubicBezTo>
                <a:cubicBezTo>
                  <a:pt x="4149316" y="2881014"/>
                  <a:pt x="4149316" y="2910252"/>
                  <a:pt x="4164083" y="2910252"/>
                </a:cubicBezTo>
                <a:cubicBezTo>
                  <a:pt x="4134551" y="2939490"/>
                  <a:pt x="4105017" y="2851776"/>
                  <a:pt x="4075486" y="2939490"/>
                </a:cubicBezTo>
                <a:cubicBezTo>
                  <a:pt x="4090253" y="2997960"/>
                  <a:pt x="4119784" y="2910252"/>
                  <a:pt x="4134551" y="2939490"/>
                </a:cubicBezTo>
                <a:cubicBezTo>
                  <a:pt x="4134551" y="2939490"/>
                  <a:pt x="4134551" y="2939490"/>
                  <a:pt x="4149316" y="2968722"/>
                </a:cubicBezTo>
                <a:cubicBezTo>
                  <a:pt x="4164083" y="2997960"/>
                  <a:pt x="4178849" y="2968722"/>
                  <a:pt x="4193615" y="2997960"/>
                </a:cubicBezTo>
                <a:cubicBezTo>
                  <a:pt x="4197305" y="2990651"/>
                  <a:pt x="4201921" y="2990651"/>
                  <a:pt x="4206997" y="2994304"/>
                </a:cubicBezTo>
                <a:lnTo>
                  <a:pt x="4210481" y="2998248"/>
                </a:lnTo>
                <a:lnTo>
                  <a:pt x="4309527" y="2997280"/>
                </a:lnTo>
                <a:lnTo>
                  <a:pt x="4386259" y="2988900"/>
                </a:lnTo>
                <a:lnTo>
                  <a:pt x="4390651" y="2930807"/>
                </a:lnTo>
                <a:cubicBezTo>
                  <a:pt x="4400341" y="2882841"/>
                  <a:pt x="4422491" y="2888323"/>
                  <a:pt x="4444640" y="2910252"/>
                </a:cubicBezTo>
                <a:cubicBezTo>
                  <a:pt x="4429873" y="2939490"/>
                  <a:pt x="4415109" y="2910252"/>
                  <a:pt x="4400341" y="2939490"/>
                </a:cubicBezTo>
                <a:cubicBezTo>
                  <a:pt x="4407725" y="2946798"/>
                  <a:pt x="4415109" y="2955934"/>
                  <a:pt x="4422491" y="2964614"/>
                </a:cubicBezTo>
                <a:lnTo>
                  <a:pt x="4440705" y="2983020"/>
                </a:lnTo>
                <a:lnTo>
                  <a:pt x="4478588" y="2980036"/>
                </a:lnTo>
                <a:lnTo>
                  <a:pt x="4488939" y="2968722"/>
                </a:lnTo>
                <a:cubicBezTo>
                  <a:pt x="4488939" y="2968722"/>
                  <a:pt x="4488939" y="2968722"/>
                  <a:pt x="4459407" y="2939490"/>
                </a:cubicBezTo>
                <a:cubicBezTo>
                  <a:pt x="4503705" y="2851776"/>
                  <a:pt x="4577535" y="2997960"/>
                  <a:pt x="4621837" y="2910252"/>
                </a:cubicBezTo>
                <a:cubicBezTo>
                  <a:pt x="4607071" y="2881014"/>
                  <a:pt x="4577535" y="2910252"/>
                  <a:pt x="4577535" y="2822538"/>
                </a:cubicBezTo>
                <a:cubicBezTo>
                  <a:pt x="4607071" y="2793306"/>
                  <a:pt x="4636604" y="2881014"/>
                  <a:pt x="4666136" y="2793306"/>
                </a:cubicBezTo>
                <a:cubicBezTo>
                  <a:pt x="4666136" y="2793306"/>
                  <a:pt x="4666136" y="2793306"/>
                  <a:pt x="4710435" y="2793306"/>
                </a:cubicBezTo>
                <a:cubicBezTo>
                  <a:pt x="4710435" y="2822538"/>
                  <a:pt x="4710435" y="2822538"/>
                  <a:pt x="4710435" y="2822538"/>
                </a:cubicBezTo>
                <a:cubicBezTo>
                  <a:pt x="4725201" y="2851776"/>
                  <a:pt x="4725201" y="2764068"/>
                  <a:pt x="4739966" y="2793306"/>
                </a:cubicBezTo>
                <a:cubicBezTo>
                  <a:pt x="4739966" y="2807921"/>
                  <a:pt x="4739966" y="2815229"/>
                  <a:pt x="4739966" y="2822538"/>
                </a:cubicBezTo>
                <a:lnTo>
                  <a:pt x="4739966" y="2826145"/>
                </a:lnTo>
                <a:lnTo>
                  <a:pt x="4773308" y="2814856"/>
                </a:lnTo>
                <a:lnTo>
                  <a:pt x="4756375" y="2866978"/>
                </a:lnTo>
                <a:lnTo>
                  <a:pt x="4748660" y="2868990"/>
                </a:lnTo>
                <a:lnTo>
                  <a:pt x="4754733" y="2881014"/>
                </a:lnTo>
                <a:cubicBezTo>
                  <a:pt x="4754733" y="2881014"/>
                  <a:pt x="4751041" y="2881014"/>
                  <a:pt x="4747349" y="2884668"/>
                </a:cubicBezTo>
                <a:lnTo>
                  <a:pt x="4746571" y="2887363"/>
                </a:lnTo>
                <a:lnTo>
                  <a:pt x="4799243" y="2875418"/>
                </a:lnTo>
                <a:cubicBezTo>
                  <a:pt x="4842626" y="2866279"/>
                  <a:pt x="4888689" y="2857140"/>
                  <a:pt x="4916539" y="2848002"/>
                </a:cubicBezTo>
                <a:lnTo>
                  <a:pt x="4924847" y="2841982"/>
                </a:lnTo>
                <a:lnTo>
                  <a:pt x="4910152" y="2841982"/>
                </a:lnTo>
                <a:lnTo>
                  <a:pt x="4910152" y="2833286"/>
                </a:lnTo>
                <a:lnTo>
                  <a:pt x="4926605" y="2833286"/>
                </a:lnTo>
                <a:lnTo>
                  <a:pt x="4926605" y="2840712"/>
                </a:lnTo>
                <a:lnTo>
                  <a:pt x="4941774" y="2829721"/>
                </a:lnTo>
                <a:cubicBezTo>
                  <a:pt x="4998904" y="2829721"/>
                  <a:pt x="4884644" y="2884559"/>
                  <a:pt x="4753244" y="2932541"/>
                </a:cubicBezTo>
                <a:lnTo>
                  <a:pt x="4746259" y="2934849"/>
                </a:lnTo>
                <a:lnTo>
                  <a:pt x="4744120" y="2947253"/>
                </a:lnTo>
                <a:cubicBezTo>
                  <a:pt x="4744581" y="2954105"/>
                  <a:pt x="4747350" y="2961414"/>
                  <a:pt x="4754733" y="2968722"/>
                </a:cubicBezTo>
                <a:cubicBezTo>
                  <a:pt x="4754733" y="2968722"/>
                  <a:pt x="4754733" y="2968722"/>
                  <a:pt x="4784265" y="2968722"/>
                </a:cubicBezTo>
                <a:cubicBezTo>
                  <a:pt x="4769499" y="3027198"/>
                  <a:pt x="4754733" y="3085674"/>
                  <a:pt x="4769499" y="3144144"/>
                </a:cubicBezTo>
                <a:lnTo>
                  <a:pt x="4766349" y="3190930"/>
                </a:lnTo>
                <a:lnTo>
                  <a:pt x="4770381" y="3192263"/>
                </a:lnTo>
                <a:cubicBezTo>
                  <a:pt x="4922729" y="3237961"/>
                  <a:pt x="5078887" y="3268426"/>
                  <a:pt x="5124591" y="3268426"/>
                </a:cubicBezTo>
                <a:cubicBezTo>
                  <a:pt x="5261705" y="3268426"/>
                  <a:pt x="5383583" y="3341539"/>
                  <a:pt x="5474991" y="3414659"/>
                </a:cubicBezTo>
                <a:cubicBezTo>
                  <a:pt x="5429285" y="3414659"/>
                  <a:pt x="5383583" y="3390287"/>
                  <a:pt x="5337878" y="3365917"/>
                </a:cubicBezTo>
                <a:cubicBezTo>
                  <a:pt x="5157919" y="3311077"/>
                  <a:pt x="4968315" y="3248527"/>
                  <a:pt x="4793477" y="3204293"/>
                </a:cubicBezTo>
                <a:lnTo>
                  <a:pt x="4765857" y="3198220"/>
                </a:lnTo>
                <a:lnTo>
                  <a:pt x="4765808" y="3198963"/>
                </a:lnTo>
                <a:cubicBezTo>
                  <a:pt x="4769499" y="3217235"/>
                  <a:pt x="4776882" y="3231851"/>
                  <a:pt x="4784265" y="3231851"/>
                </a:cubicBezTo>
                <a:cubicBezTo>
                  <a:pt x="4784265" y="3231851"/>
                  <a:pt x="4784265" y="3231851"/>
                  <a:pt x="4799031" y="3231851"/>
                </a:cubicBezTo>
                <a:cubicBezTo>
                  <a:pt x="4799031" y="3261089"/>
                  <a:pt x="4784265" y="3261089"/>
                  <a:pt x="4784265" y="3290327"/>
                </a:cubicBezTo>
                <a:cubicBezTo>
                  <a:pt x="4791647" y="3290327"/>
                  <a:pt x="4799031" y="3312255"/>
                  <a:pt x="4806414" y="3334182"/>
                </a:cubicBezTo>
                <a:lnTo>
                  <a:pt x="4808012" y="3338528"/>
                </a:lnTo>
                <a:lnTo>
                  <a:pt x="4880833" y="3317169"/>
                </a:lnTo>
                <a:cubicBezTo>
                  <a:pt x="4880833" y="3317169"/>
                  <a:pt x="4865599" y="3341539"/>
                  <a:pt x="4865599" y="3341539"/>
                </a:cubicBezTo>
                <a:cubicBezTo>
                  <a:pt x="4880833" y="3341539"/>
                  <a:pt x="4941774" y="3414659"/>
                  <a:pt x="4972243" y="3390287"/>
                </a:cubicBezTo>
                <a:cubicBezTo>
                  <a:pt x="4972243" y="3408567"/>
                  <a:pt x="4912255" y="3426844"/>
                  <a:pt x="4824419" y="3455407"/>
                </a:cubicBezTo>
                <a:lnTo>
                  <a:pt x="4798265" y="3464233"/>
                </a:lnTo>
                <a:lnTo>
                  <a:pt x="4799031" y="3465749"/>
                </a:lnTo>
                <a:cubicBezTo>
                  <a:pt x="4799031" y="3465749"/>
                  <a:pt x="4799031" y="3465749"/>
                  <a:pt x="4799031" y="3494987"/>
                </a:cubicBezTo>
                <a:cubicBezTo>
                  <a:pt x="4799031" y="3494987"/>
                  <a:pt x="4799031" y="3494987"/>
                  <a:pt x="4784265" y="3524219"/>
                </a:cubicBezTo>
                <a:cubicBezTo>
                  <a:pt x="4799031" y="3553457"/>
                  <a:pt x="4813798" y="3611933"/>
                  <a:pt x="4813798" y="3641171"/>
                </a:cubicBezTo>
                <a:cubicBezTo>
                  <a:pt x="4813798" y="3670403"/>
                  <a:pt x="4843329" y="3641171"/>
                  <a:pt x="4828563" y="3699641"/>
                </a:cubicBezTo>
                <a:cubicBezTo>
                  <a:pt x="4828563" y="3728879"/>
                  <a:pt x="4813798" y="3699641"/>
                  <a:pt x="4813798" y="3728879"/>
                </a:cubicBezTo>
                <a:cubicBezTo>
                  <a:pt x="4813798" y="3787355"/>
                  <a:pt x="4843329" y="3758117"/>
                  <a:pt x="4843329" y="3816587"/>
                </a:cubicBezTo>
                <a:cubicBezTo>
                  <a:pt x="4828563" y="3845825"/>
                  <a:pt x="4813798" y="3845825"/>
                  <a:pt x="4813798" y="3875063"/>
                </a:cubicBezTo>
                <a:cubicBezTo>
                  <a:pt x="4813798" y="3875063"/>
                  <a:pt x="4813798" y="3875063"/>
                  <a:pt x="4828563" y="3875063"/>
                </a:cubicBezTo>
                <a:cubicBezTo>
                  <a:pt x="4799031" y="3933539"/>
                  <a:pt x="4784265" y="3875063"/>
                  <a:pt x="4784265" y="3816587"/>
                </a:cubicBezTo>
                <a:cubicBezTo>
                  <a:pt x="4769499" y="3875063"/>
                  <a:pt x="4754733" y="3816587"/>
                  <a:pt x="4754733" y="3875063"/>
                </a:cubicBezTo>
                <a:cubicBezTo>
                  <a:pt x="4739966" y="3875063"/>
                  <a:pt x="4725201" y="3845825"/>
                  <a:pt x="4725201" y="3845825"/>
                </a:cubicBezTo>
                <a:cubicBezTo>
                  <a:pt x="4725201" y="3904301"/>
                  <a:pt x="4739966" y="3933539"/>
                  <a:pt x="4754733" y="3962770"/>
                </a:cubicBezTo>
                <a:cubicBezTo>
                  <a:pt x="4725201" y="3904301"/>
                  <a:pt x="4739966" y="4138194"/>
                  <a:pt x="4695667" y="4050486"/>
                </a:cubicBezTo>
                <a:cubicBezTo>
                  <a:pt x="4666136" y="4050486"/>
                  <a:pt x="4636604" y="4021247"/>
                  <a:pt x="4607071" y="3992008"/>
                </a:cubicBezTo>
                <a:cubicBezTo>
                  <a:pt x="4607071" y="3962770"/>
                  <a:pt x="4592305" y="3962770"/>
                  <a:pt x="4592305" y="3962770"/>
                </a:cubicBezTo>
                <a:cubicBezTo>
                  <a:pt x="4592305" y="3992008"/>
                  <a:pt x="4592305" y="3992008"/>
                  <a:pt x="4592305" y="3992008"/>
                </a:cubicBezTo>
                <a:cubicBezTo>
                  <a:pt x="4592305" y="3992008"/>
                  <a:pt x="4592305" y="3992008"/>
                  <a:pt x="4577535" y="3992008"/>
                </a:cubicBezTo>
                <a:cubicBezTo>
                  <a:pt x="4577535" y="3992008"/>
                  <a:pt x="4577535" y="3992008"/>
                  <a:pt x="4577535" y="3962770"/>
                </a:cubicBezTo>
                <a:cubicBezTo>
                  <a:pt x="4577535" y="3962770"/>
                  <a:pt x="4562769" y="3962770"/>
                  <a:pt x="4562769" y="3962770"/>
                </a:cubicBezTo>
                <a:cubicBezTo>
                  <a:pt x="4562769" y="3962770"/>
                  <a:pt x="4548004" y="3962770"/>
                  <a:pt x="4533237" y="3962770"/>
                </a:cubicBezTo>
                <a:cubicBezTo>
                  <a:pt x="4533237" y="3933539"/>
                  <a:pt x="4518471" y="3962770"/>
                  <a:pt x="4518471" y="3992008"/>
                </a:cubicBezTo>
                <a:cubicBezTo>
                  <a:pt x="4518471" y="3992008"/>
                  <a:pt x="4518471" y="3992008"/>
                  <a:pt x="4488939" y="3962770"/>
                </a:cubicBezTo>
                <a:cubicBezTo>
                  <a:pt x="4488939" y="3962770"/>
                  <a:pt x="4488939" y="3962770"/>
                  <a:pt x="4503705" y="3962770"/>
                </a:cubicBezTo>
                <a:cubicBezTo>
                  <a:pt x="4474172" y="3904301"/>
                  <a:pt x="4429873" y="3933539"/>
                  <a:pt x="4415109" y="3904301"/>
                </a:cubicBezTo>
                <a:cubicBezTo>
                  <a:pt x="4400341" y="3933539"/>
                  <a:pt x="4400341" y="3875063"/>
                  <a:pt x="4385575" y="3904301"/>
                </a:cubicBezTo>
                <a:cubicBezTo>
                  <a:pt x="4370810" y="3904301"/>
                  <a:pt x="4385575" y="3875063"/>
                  <a:pt x="4370810" y="3875063"/>
                </a:cubicBezTo>
                <a:cubicBezTo>
                  <a:pt x="4415109" y="3904301"/>
                  <a:pt x="4444640" y="3845825"/>
                  <a:pt x="4474172" y="3904301"/>
                </a:cubicBezTo>
                <a:cubicBezTo>
                  <a:pt x="4474172" y="3904301"/>
                  <a:pt x="4474172" y="3904301"/>
                  <a:pt x="4533237" y="3904301"/>
                </a:cubicBezTo>
                <a:cubicBezTo>
                  <a:pt x="4533237" y="3904301"/>
                  <a:pt x="4533237" y="3904301"/>
                  <a:pt x="4548004" y="3904301"/>
                </a:cubicBezTo>
                <a:cubicBezTo>
                  <a:pt x="4548004" y="3904301"/>
                  <a:pt x="4548004" y="3904301"/>
                  <a:pt x="4607071" y="3875063"/>
                </a:cubicBezTo>
                <a:cubicBezTo>
                  <a:pt x="4592305" y="3816587"/>
                  <a:pt x="4562769" y="3845825"/>
                  <a:pt x="4548004" y="3845825"/>
                </a:cubicBezTo>
                <a:cubicBezTo>
                  <a:pt x="4548004" y="3845825"/>
                  <a:pt x="4548004" y="3845825"/>
                  <a:pt x="4548004" y="3816587"/>
                </a:cubicBezTo>
                <a:cubicBezTo>
                  <a:pt x="4548004" y="3816587"/>
                  <a:pt x="4548004" y="3816587"/>
                  <a:pt x="4562769" y="3787355"/>
                </a:cubicBezTo>
                <a:cubicBezTo>
                  <a:pt x="4548004" y="3758117"/>
                  <a:pt x="4533237" y="3787355"/>
                  <a:pt x="4533237" y="3787355"/>
                </a:cubicBezTo>
                <a:cubicBezTo>
                  <a:pt x="4533237" y="3787355"/>
                  <a:pt x="4533237" y="3787355"/>
                  <a:pt x="4533237" y="3758117"/>
                </a:cubicBezTo>
                <a:cubicBezTo>
                  <a:pt x="4503705" y="3787355"/>
                  <a:pt x="4474172" y="3758117"/>
                  <a:pt x="4459407" y="3728879"/>
                </a:cubicBezTo>
                <a:cubicBezTo>
                  <a:pt x="4488939" y="3728879"/>
                  <a:pt x="4533237" y="3758117"/>
                  <a:pt x="4562769" y="3699641"/>
                </a:cubicBezTo>
                <a:cubicBezTo>
                  <a:pt x="4562769" y="3699641"/>
                  <a:pt x="4562769" y="3699641"/>
                  <a:pt x="4562769" y="3728879"/>
                </a:cubicBezTo>
                <a:cubicBezTo>
                  <a:pt x="4562769" y="3758117"/>
                  <a:pt x="4577535" y="3670403"/>
                  <a:pt x="4577535" y="3728879"/>
                </a:cubicBezTo>
                <a:cubicBezTo>
                  <a:pt x="4592305" y="3728879"/>
                  <a:pt x="4621837" y="3758117"/>
                  <a:pt x="4636604" y="3699641"/>
                </a:cubicBezTo>
                <a:cubicBezTo>
                  <a:pt x="4621837" y="3670403"/>
                  <a:pt x="4607071" y="3641171"/>
                  <a:pt x="4592305" y="3670403"/>
                </a:cubicBezTo>
                <a:cubicBezTo>
                  <a:pt x="4555388" y="3655788"/>
                  <a:pt x="4522163" y="3641170"/>
                  <a:pt x="4488939" y="3626551"/>
                </a:cubicBezTo>
                <a:lnTo>
                  <a:pt x="4388219" y="3583818"/>
                </a:lnTo>
                <a:lnTo>
                  <a:pt x="4394667" y="3589689"/>
                </a:lnTo>
                <a:cubicBezTo>
                  <a:pt x="4394667" y="3589689"/>
                  <a:pt x="4361763" y="3589689"/>
                  <a:pt x="4361763" y="3589689"/>
                </a:cubicBezTo>
                <a:cubicBezTo>
                  <a:pt x="4361763" y="3589689"/>
                  <a:pt x="4365877" y="3583172"/>
                  <a:pt x="4372047" y="3579908"/>
                </a:cubicBezTo>
                <a:cubicBezTo>
                  <a:pt x="4375131" y="3578278"/>
                  <a:pt x="4378730" y="3577464"/>
                  <a:pt x="4382586" y="3578686"/>
                </a:cubicBezTo>
                <a:lnTo>
                  <a:pt x="4386221" y="3581998"/>
                </a:lnTo>
                <a:lnTo>
                  <a:pt x="4405879" y="3560768"/>
                </a:lnTo>
                <a:cubicBezTo>
                  <a:pt x="4411417" y="3560766"/>
                  <a:pt x="4415109" y="3568077"/>
                  <a:pt x="4415109" y="3582695"/>
                </a:cubicBezTo>
                <a:cubicBezTo>
                  <a:pt x="4444640" y="3611933"/>
                  <a:pt x="4488939" y="3611933"/>
                  <a:pt x="4518471" y="3582695"/>
                </a:cubicBezTo>
                <a:cubicBezTo>
                  <a:pt x="4496321" y="3597315"/>
                  <a:pt x="4477863" y="3568078"/>
                  <a:pt x="4459407" y="3542496"/>
                </a:cubicBezTo>
                <a:lnTo>
                  <a:pt x="4457619" y="3540610"/>
                </a:lnTo>
                <a:lnTo>
                  <a:pt x="4364757" y="3557847"/>
                </a:lnTo>
                <a:cubicBezTo>
                  <a:pt x="4248591" y="3579172"/>
                  <a:pt x="4149565" y="3597452"/>
                  <a:pt x="4103859" y="3609641"/>
                </a:cubicBezTo>
                <a:cubicBezTo>
                  <a:pt x="4115285" y="3609641"/>
                  <a:pt x="4122904" y="3611164"/>
                  <a:pt x="4126950" y="3613069"/>
                </a:cubicBezTo>
                <a:lnTo>
                  <a:pt x="4127727" y="3615731"/>
                </a:lnTo>
                <a:lnTo>
                  <a:pt x="4137012" y="3615731"/>
                </a:lnTo>
                <a:lnTo>
                  <a:pt x="4104330" y="3630021"/>
                </a:lnTo>
                <a:lnTo>
                  <a:pt x="4105763" y="3630965"/>
                </a:lnTo>
                <a:cubicBezTo>
                  <a:pt x="4119095" y="3634012"/>
                  <a:pt x="4134329" y="3634012"/>
                  <a:pt x="4149565" y="3634012"/>
                </a:cubicBezTo>
                <a:cubicBezTo>
                  <a:pt x="4141948" y="3634012"/>
                  <a:pt x="4125761" y="3634012"/>
                  <a:pt x="4106003" y="3634393"/>
                </a:cubicBezTo>
                <a:lnTo>
                  <a:pt x="4093123" y="3634921"/>
                </a:lnTo>
                <a:lnTo>
                  <a:pt x="4089215" y="3636630"/>
                </a:lnTo>
                <a:lnTo>
                  <a:pt x="4089215" y="3635081"/>
                </a:lnTo>
                <a:lnTo>
                  <a:pt x="4041017" y="3637058"/>
                </a:lnTo>
                <a:cubicBezTo>
                  <a:pt x="3997217" y="3640104"/>
                  <a:pt x="3959131" y="3646197"/>
                  <a:pt x="3966747" y="3658382"/>
                </a:cubicBezTo>
                <a:cubicBezTo>
                  <a:pt x="3981981" y="3682754"/>
                  <a:pt x="4012452" y="3682754"/>
                  <a:pt x="4027687" y="3682754"/>
                </a:cubicBezTo>
                <a:cubicBezTo>
                  <a:pt x="3997218" y="3707126"/>
                  <a:pt x="3966747" y="3707126"/>
                  <a:pt x="3905808" y="3731502"/>
                </a:cubicBezTo>
                <a:lnTo>
                  <a:pt x="3924381" y="3741085"/>
                </a:lnTo>
                <a:lnTo>
                  <a:pt x="3929894" y="3730669"/>
                </a:lnTo>
                <a:lnTo>
                  <a:pt x="3928576" y="3743248"/>
                </a:lnTo>
                <a:lnTo>
                  <a:pt x="3935058" y="3746593"/>
                </a:lnTo>
                <a:cubicBezTo>
                  <a:pt x="3954251" y="3758730"/>
                  <a:pt x="3945324" y="3762729"/>
                  <a:pt x="3926757" y="3765013"/>
                </a:cubicBezTo>
                <a:lnTo>
                  <a:pt x="3926289" y="3765058"/>
                </a:lnTo>
                <a:lnTo>
                  <a:pt x="3925284" y="3774644"/>
                </a:lnTo>
                <a:cubicBezTo>
                  <a:pt x="3916986" y="3802074"/>
                  <a:pt x="3900390" y="3786402"/>
                  <a:pt x="3900390" y="3786402"/>
                </a:cubicBezTo>
                <a:cubicBezTo>
                  <a:pt x="3896702" y="3786402"/>
                  <a:pt x="3893014" y="3782917"/>
                  <a:pt x="3889327" y="3778565"/>
                </a:cubicBezTo>
                <a:lnTo>
                  <a:pt x="3881567" y="3769401"/>
                </a:lnTo>
                <a:lnTo>
                  <a:pt x="3861319" y="3775384"/>
                </a:lnTo>
                <a:lnTo>
                  <a:pt x="3858053" y="3782322"/>
                </a:lnTo>
                <a:lnTo>
                  <a:pt x="3890811" y="3787481"/>
                </a:lnTo>
                <a:cubicBezTo>
                  <a:pt x="3927470" y="3795861"/>
                  <a:pt x="3972699" y="3808809"/>
                  <a:pt x="4005549" y="3811093"/>
                </a:cubicBezTo>
                <a:lnTo>
                  <a:pt x="4017996" y="3808935"/>
                </a:lnTo>
                <a:lnTo>
                  <a:pt x="4036737" y="3777040"/>
                </a:lnTo>
                <a:cubicBezTo>
                  <a:pt x="4045094" y="3764631"/>
                  <a:pt x="4053985" y="3754182"/>
                  <a:pt x="4061809" y="3751571"/>
                </a:cubicBezTo>
                <a:cubicBezTo>
                  <a:pt x="4067023" y="3749829"/>
                  <a:pt x="4071765" y="3751571"/>
                  <a:pt x="4075559" y="3758539"/>
                </a:cubicBezTo>
                <a:cubicBezTo>
                  <a:pt x="4075559" y="3758539"/>
                  <a:pt x="4075559" y="3758539"/>
                  <a:pt x="4075559" y="3786402"/>
                </a:cubicBezTo>
                <a:cubicBezTo>
                  <a:pt x="4090733" y="3758539"/>
                  <a:pt x="4105905" y="3786402"/>
                  <a:pt x="4121079" y="3758539"/>
                </a:cubicBezTo>
                <a:cubicBezTo>
                  <a:pt x="4121079" y="3786402"/>
                  <a:pt x="4105905" y="3786402"/>
                  <a:pt x="4105905" y="3814264"/>
                </a:cubicBezTo>
                <a:cubicBezTo>
                  <a:pt x="4105905" y="3814264"/>
                  <a:pt x="4105905" y="3814264"/>
                  <a:pt x="4067497" y="3814264"/>
                </a:cubicBezTo>
                <a:lnTo>
                  <a:pt x="4029829" y="3814264"/>
                </a:lnTo>
                <a:lnTo>
                  <a:pt x="3985553" y="3846888"/>
                </a:lnTo>
                <a:cubicBezTo>
                  <a:pt x="3927708" y="3877736"/>
                  <a:pt x="3867721" y="3877736"/>
                  <a:pt x="3799165" y="3877736"/>
                </a:cubicBezTo>
                <a:cubicBezTo>
                  <a:pt x="3707755" y="3853364"/>
                  <a:pt x="3631582" y="3853364"/>
                  <a:pt x="3570642" y="3853364"/>
                </a:cubicBezTo>
                <a:cubicBezTo>
                  <a:pt x="3585876" y="3877736"/>
                  <a:pt x="3570642" y="3877736"/>
                  <a:pt x="3540174" y="3877736"/>
                </a:cubicBezTo>
                <a:cubicBezTo>
                  <a:pt x="3555408" y="3902108"/>
                  <a:pt x="3662054" y="3877736"/>
                  <a:pt x="3662054" y="3902108"/>
                </a:cubicBezTo>
                <a:cubicBezTo>
                  <a:pt x="3662054" y="3902108"/>
                  <a:pt x="3662054" y="3902108"/>
                  <a:pt x="3677288" y="3902108"/>
                </a:cubicBezTo>
                <a:cubicBezTo>
                  <a:pt x="3662054" y="3902108"/>
                  <a:pt x="3662054" y="3926479"/>
                  <a:pt x="3646817" y="3926479"/>
                </a:cubicBezTo>
                <a:cubicBezTo>
                  <a:pt x="3631582" y="3950856"/>
                  <a:pt x="3631582" y="3950856"/>
                  <a:pt x="3631582" y="3950856"/>
                </a:cubicBezTo>
                <a:cubicBezTo>
                  <a:pt x="3646817" y="3950856"/>
                  <a:pt x="3692521" y="3975226"/>
                  <a:pt x="3707755" y="3975226"/>
                </a:cubicBezTo>
                <a:cubicBezTo>
                  <a:pt x="3711563" y="3987412"/>
                  <a:pt x="3711563" y="3993506"/>
                  <a:pt x="3709897" y="3996171"/>
                </a:cubicBezTo>
                <a:lnTo>
                  <a:pt x="3703165" y="3996497"/>
                </a:lnTo>
                <a:lnTo>
                  <a:pt x="3697045" y="3992362"/>
                </a:lnTo>
                <a:cubicBezTo>
                  <a:pt x="3696807" y="3992743"/>
                  <a:pt x="3699187" y="3995029"/>
                  <a:pt x="3702042" y="3996552"/>
                </a:cubicBezTo>
                <a:lnTo>
                  <a:pt x="3703165" y="3996497"/>
                </a:lnTo>
                <a:lnTo>
                  <a:pt x="3707755" y="3999598"/>
                </a:lnTo>
                <a:cubicBezTo>
                  <a:pt x="3707755" y="3999598"/>
                  <a:pt x="3677288" y="3999598"/>
                  <a:pt x="3662054" y="3999598"/>
                </a:cubicBezTo>
                <a:cubicBezTo>
                  <a:pt x="3692521" y="3999598"/>
                  <a:pt x="3692521" y="3999598"/>
                  <a:pt x="3677288" y="3975226"/>
                </a:cubicBezTo>
                <a:cubicBezTo>
                  <a:pt x="3646817" y="4023969"/>
                  <a:pt x="3494469" y="4023969"/>
                  <a:pt x="3570642" y="4048341"/>
                </a:cubicBezTo>
                <a:lnTo>
                  <a:pt x="3555408" y="4048341"/>
                </a:lnTo>
                <a:cubicBezTo>
                  <a:pt x="3403063" y="4170203"/>
                  <a:pt x="3387825" y="3999598"/>
                  <a:pt x="3235478" y="4097089"/>
                </a:cubicBezTo>
                <a:cubicBezTo>
                  <a:pt x="3235478" y="4097089"/>
                  <a:pt x="3296417" y="4121459"/>
                  <a:pt x="3311651" y="4121459"/>
                </a:cubicBezTo>
                <a:cubicBezTo>
                  <a:pt x="3296417" y="4133646"/>
                  <a:pt x="3281182" y="4145831"/>
                  <a:pt x="3265946" y="4151924"/>
                </a:cubicBezTo>
                <a:lnTo>
                  <a:pt x="3246892" y="4155100"/>
                </a:lnTo>
                <a:lnTo>
                  <a:pt x="3220244" y="4145831"/>
                </a:lnTo>
                <a:cubicBezTo>
                  <a:pt x="3227861" y="4151924"/>
                  <a:pt x="3235478" y="4154970"/>
                  <a:pt x="3243095" y="4155732"/>
                </a:cubicBezTo>
                <a:lnTo>
                  <a:pt x="3246892" y="4155100"/>
                </a:lnTo>
                <a:lnTo>
                  <a:pt x="3264042" y="4161065"/>
                </a:lnTo>
                <a:cubicBezTo>
                  <a:pt x="3277373" y="4170204"/>
                  <a:pt x="3288799" y="4182391"/>
                  <a:pt x="3296417" y="4194579"/>
                </a:cubicBezTo>
                <a:cubicBezTo>
                  <a:pt x="3205009" y="4170203"/>
                  <a:pt x="3220244" y="4194579"/>
                  <a:pt x="3220244" y="4218951"/>
                </a:cubicBezTo>
                <a:cubicBezTo>
                  <a:pt x="3250712" y="4243323"/>
                  <a:pt x="3281182" y="4267693"/>
                  <a:pt x="3326885" y="4292065"/>
                </a:cubicBezTo>
                <a:cubicBezTo>
                  <a:pt x="3098365" y="4292065"/>
                  <a:pt x="2778433" y="4267693"/>
                  <a:pt x="2763201" y="4316441"/>
                </a:cubicBezTo>
                <a:cubicBezTo>
                  <a:pt x="2671792" y="4389556"/>
                  <a:pt x="1742471" y="4316441"/>
                  <a:pt x="1544420" y="4145831"/>
                </a:cubicBezTo>
                <a:cubicBezTo>
                  <a:pt x="1559654" y="4145831"/>
                  <a:pt x="1559654" y="4121459"/>
                  <a:pt x="1559654" y="4121459"/>
                </a:cubicBezTo>
                <a:cubicBezTo>
                  <a:pt x="1270191" y="4072717"/>
                  <a:pt x="1041670" y="4048341"/>
                  <a:pt x="721739" y="4072717"/>
                </a:cubicBezTo>
                <a:cubicBezTo>
                  <a:pt x="752210" y="4072717"/>
                  <a:pt x="782679" y="4072717"/>
                  <a:pt x="813146" y="4097089"/>
                </a:cubicBezTo>
                <a:cubicBezTo>
                  <a:pt x="561773" y="4072714"/>
                  <a:pt x="455130" y="3932573"/>
                  <a:pt x="403713" y="3768059"/>
                </a:cubicBezTo>
                <a:lnTo>
                  <a:pt x="378527" y="3660424"/>
                </a:lnTo>
                <a:lnTo>
                  <a:pt x="339626" y="3641171"/>
                </a:lnTo>
                <a:cubicBezTo>
                  <a:pt x="321168" y="3633862"/>
                  <a:pt x="302708" y="3626553"/>
                  <a:pt x="280557" y="3611933"/>
                </a:cubicBezTo>
                <a:cubicBezTo>
                  <a:pt x="280557" y="3611933"/>
                  <a:pt x="295324" y="3611933"/>
                  <a:pt x="295324" y="3582695"/>
                </a:cubicBezTo>
                <a:cubicBezTo>
                  <a:pt x="280557" y="3553457"/>
                  <a:pt x="280557" y="3582695"/>
                  <a:pt x="265791" y="3582695"/>
                </a:cubicBezTo>
                <a:cubicBezTo>
                  <a:pt x="265791" y="3582695"/>
                  <a:pt x="265791" y="3611933"/>
                  <a:pt x="265791" y="3611933"/>
                </a:cubicBezTo>
                <a:cubicBezTo>
                  <a:pt x="251026" y="3611933"/>
                  <a:pt x="251026" y="3582695"/>
                  <a:pt x="236259" y="3582695"/>
                </a:cubicBezTo>
                <a:cubicBezTo>
                  <a:pt x="206727" y="3641171"/>
                  <a:pt x="236259" y="3728879"/>
                  <a:pt x="206727" y="3758117"/>
                </a:cubicBezTo>
                <a:cubicBezTo>
                  <a:pt x="206727" y="3758117"/>
                  <a:pt x="206727" y="3758117"/>
                  <a:pt x="206727" y="3699641"/>
                </a:cubicBezTo>
                <a:cubicBezTo>
                  <a:pt x="191960" y="3699641"/>
                  <a:pt x="206727" y="3787355"/>
                  <a:pt x="177194" y="3758117"/>
                </a:cubicBezTo>
                <a:cubicBezTo>
                  <a:pt x="191960" y="3728879"/>
                  <a:pt x="162429" y="3670403"/>
                  <a:pt x="191960" y="3670403"/>
                </a:cubicBezTo>
                <a:cubicBezTo>
                  <a:pt x="177194" y="3611933"/>
                  <a:pt x="206727" y="3582695"/>
                  <a:pt x="191960" y="3553457"/>
                </a:cubicBezTo>
                <a:cubicBezTo>
                  <a:pt x="191960" y="3553457"/>
                  <a:pt x="191960" y="3553457"/>
                  <a:pt x="177194" y="3553457"/>
                </a:cubicBezTo>
                <a:cubicBezTo>
                  <a:pt x="177194" y="3553457"/>
                  <a:pt x="177194" y="3553457"/>
                  <a:pt x="221492" y="3436511"/>
                </a:cubicBezTo>
                <a:cubicBezTo>
                  <a:pt x="214110" y="3421893"/>
                  <a:pt x="203037" y="3399967"/>
                  <a:pt x="191960" y="3389001"/>
                </a:cubicBezTo>
                <a:lnTo>
                  <a:pt x="167922" y="3403877"/>
                </a:lnTo>
                <a:lnTo>
                  <a:pt x="177194" y="3348803"/>
                </a:lnTo>
                <a:cubicBezTo>
                  <a:pt x="177194" y="3319565"/>
                  <a:pt x="162429" y="3319565"/>
                  <a:pt x="147662" y="3319565"/>
                </a:cubicBezTo>
                <a:cubicBezTo>
                  <a:pt x="132895" y="3348803"/>
                  <a:pt x="147662" y="3436511"/>
                  <a:pt x="132895" y="3436511"/>
                </a:cubicBezTo>
                <a:cubicBezTo>
                  <a:pt x="132895" y="3436511"/>
                  <a:pt x="132895" y="3436511"/>
                  <a:pt x="132895" y="3465749"/>
                </a:cubicBezTo>
                <a:cubicBezTo>
                  <a:pt x="132895" y="3465749"/>
                  <a:pt x="118130" y="3524219"/>
                  <a:pt x="118130" y="3494987"/>
                </a:cubicBezTo>
                <a:cubicBezTo>
                  <a:pt x="103363" y="3407273"/>
                  <a:pt x="132895" y="3348803"/>
                  <a:pt x="132895" y="3290327"/>
                </a:cubicBezTo>
                <a:cubicBezTo>
                  <a:pt x="118130" y="3261089"/>
                  <a:pt x="103363" y="3202620"/>
                  <a:pt x="88597" y="3202620"/>
                </a:cubicBezTo>
                <a:cubicBezTo>
                  <a:pt x="73832" y="3290327"/>
                  <a:pt x="44298" y="3319565"/>
                  <a:pt x="44298" y="3407273"/>
                </a:cubicBezTo>
                <a:cubicBezTo>
                  <a:pt x="44298" y="3436511"/>
                  <a:pt x="29533" y="3407273"/>
                  <a:pt x="29533" y="3378035"/>
                </a:cubicBezTo>
                <a:lnTo>
                  <a:pt x="29533" y="3348803"/>
                </a:lnTo>
                <a:lnTo>
                  <a:pt x="29533" y="3319565"/>
                </a:lnTo>
                <a:lnTo>
                  <a:pt x="29533" y="3202620"/>
                </a:lnTo>
                <a:cubicBezTo>
                  <a:pt x="29533" y="3202620"/>
                  <a:pt x="29533" y="3173382"/>
                  <a:pt x="29533" y="3173382"/>
                </a:cubicBezTo>
                <a:cubicBezTo>
                  <a:pt x="29533" y="3144144"/>
                  <a:pt x="44298" y="3114905"/>
                  <a:pt x="44298" y="3085674"/>
                </a:cubicBezTo>
                <a:cubicBezTo>
                  <a:pt x="29533" y="3056436"/>
                  <a:pt x="29533" y="3085674"/>
                  <a:pt x="14766" y="3085674"/>
                </a:cubicBezTo>
                <a:cubicBezTo>
                  <a:pt x="14766" y="3085674"/>
                  <a:pt x="14766" y="3085674"/>
                  <a:pt x="14766" y="3056436"/>
                </a:cubicBezTo>
                <a:cubicBezTo>
                  <a:pt x="14766" y="3027198"/>
                  <a:pt x="0" y="3085674"/>
                  <a:pt x="0" y="3085674"/>
                </a:cubicBezTo>
                <a:cubicBezTo>
                  <a:pt x="0" y="3085674"/>
                  <a:pt x="0" y="3085674"/>
                  <a:pt x="14766" y="2968722"/>
                </a:cubicBezTo>
                <a:cubicBezTo>
                  <a:pt x="14766" y="2968722"/>
                  <a:pt x="14766" y="2968722"/>
                  <a:pt x="29533" y="2997960"/>
                </a:cubicBezTo>
                <a:cubicBezTo>
                  <a:pt x="29533" y="2968722"/>
                  <a:pt x="29533" y="2939490"/>
                  <a:pt x="44298" y="2910252"/>
                </a:cubicBezTo>
                <a:cubicBezTo>
                  <a:pt x="44298" y="2910252"/>
                  <a:pt x="44298" y="2910252"/>
                  <a:pt x="44298" y="2939490"/>
                </a:cubicBezTo>
                <a:cubicBezTo>
                  <a:pt x="44298" y="2939490"/>
                  <a:pt x="44298" y="2997960"/>
                  <a:pt x="44298" y="2997960"/>
                </a:cubicBezTo>
                <a:cubicBezTo>
                  <a:pt x="44298" y="2997960"/>
                  <a:pt x="44298" y="2997960"/>
                  <a:pt x="44298" y="3027198"/>
                </a:cubicBezTo>
                <a:cubicBezTo>
                  <a:pt x="44298" y="3027198"/>
                  <a:pt x="44298" y="3027198"/>
                  <a:pt x="73832" y="2939490"/>
                </a:cubicBezTo>
                <a:cubicBezTo>
                  <a:pt x="73832" y="2939490"/>
                  <a:pt x="73832" y="2910252"/>
                  <a:pt x="73832" y="2910252"/>
                </a:cubicBezTo>
                <a:cubicBezTo>
                  <a:pt x="73832" y="2881014"/>
                  <a:pt x="73832" y="2939490"/>
                  <a:pt x="88597" y="2939490"/>
                </a:cubicBezTo>
                <a:cubicBezTo>
                  <a:pt x="88597" y="2910252"/>
                  <a:pt x="103363" y="2881014"/>
                  <a:pt x="88597" y="2851776"/>
                </a:cubicBezTo>
                <a:cubicBezTo>
                  <a:pt x="88597" y="2851776"/>
                  <a:pt x="88597" y="2851776"/>
                  <a:pt x="118130" y="2822538"/>
                </a:cubicBezTo>
                <a:cubicBezTo>
                  <a:pt x="118130" y="2822538"/>
                  <a:pt x="103363" y="2793306"/>
                  <a:pt x="103363" y="2793306"/>
                </a:cubicBezTo>
                <a:cubicBezTo>
                  <a:pt x="103363" y="2793306"/>
                  <a:pt x="103363" y="2793306"/>
                  <a:pt x="118130" y="2764068"/>
                </a:cubicBezTo>
                <a:cubicBezTo>
                  <a:pt x="118130" y="2793306"/>
                  <a:pt x="118130" y="2851776"/>
                  <a:pt x="132895" y="2822538"/>
                </a:cubicBezTo>
                <a:cubicBezTo>
                  <a:pt x="132895" y="2822538"/>
                  <a:pt x="132895" y="2822538"/>
                  <a:pt x="147662" y="2793306"/>
                </a:cubicBezTo>
                <a:cubicBezTo>
                  <a:pt x="147662" y="2822538"/>
                  <a:pt x="147662" y="2851776"/>
                  <a:pt x="147662" y="2851776"/>
                </a:cubicBezTo>
                <a:cubicBezTo>
                  <a:pt x="147662" y="2793306"/>
                  <a:pt x="177194" y="2793306"/>
                  <a:pt x="162429" y="2764068"/>
                </a:cubicBezTo>
                <a:cubicBezTo>
                  <a:pt x="173502" y="2742139"/>
                  <a:pt x="176272" y="2687322"/>
                  <a:pt x="189422" y="2661283"/>
                </a:cubicBezTo>
                <a:lnTo>
                  <a:pt x="191218" y="2659815"/>
                </a:lnTo>
                <a:lnTo>
                  <a:pt x="195112" y="2587640"/>
                </a:lnTo>
                <a:cubicBezTo>
                  <a:pt x="203026" y="2508139"/>
                  <a:pt x="217415" y="2431684"/>
                  <a:pt x="234680" y="2357258"/>
                </a:cubicBezTo>
                <a:lnTo>
                  <a:pt x="239313" y="2339469"/>
                </a:lnTo>
                <a:lnTo>
                  <a:pt x="236259" y="2325517"/>
                </a:lnTo>
                <a:cubicBezTo>
                  <a:pt x="236259" y="2325517"/>
                  <a:pt x="236259" y="2325517"/>
                  <a:pt x="221492" y="2325517"/>
                </a:cubicBezTo>
                <a:cubicBezTo>
                  <a:pt x="221492" y="2325517"/>
                  <a:pt x="221492" y="2296277"/>
                  <a:pt x="206727" y="2296277"/>
                </a:cubicBezTo>
                <a:cubicBezTo>
                  <a:pt x="206727" y="2296277"/>
                  <a:pt x="206727" y="2296277"/>
                  <a:pt x="206727" y="2325517"/>
                </a:cubicBezTo>
                <a:cubicBezTo>
                  <a:pt x="177194" y="2267039"/>
                  <a:pt x="132895" y="2296277"/>
                  <a:pt x="88597" y="2267039"/>
                </a:cubicBezTo>
                <a:cubicBezTo>
                  <a:pt x="73832" y="2237801"/>
                  <a:pt x="59065" y="2179331"/>
                  <a:pt x="44298" y="2208569"/>
                </a:cubicBezTo>
                <a:cubicBezTo>
                  <a:pt x="44298" y="2208569"/>
                  <a:pt x="29533" y="2237801"/>
                  <a:pt x="29533" y="2208569"/>
                </a:cubicBezTo>
                <a:cubicBezTo>
                  <a:pt x="44298" y="2208569"/>
                  <a:pt x="59065" y="2179331"/>
                  <a:pt x="73832" y="2150093"/>
                </a:cubicBezTo>
                <a:cubicBezTo>
                  <a:pt x="73832" y="2208569"/>
                  <a:pt x="88597" y="2179331"/>
                  <a:pt x="88597" y="2208569"/>
                </a:cubicBezTo>
                <a:cubicBezTo>
                  <a:pt x="103363" y="2237801"/>
                  <a:pt x="118130" y="2267039"/>
                  <a:pt x="132895" y="2237801"/>
                </a:cubicBezTo>
                <a:cubicBezTo>
                  <a:pt x="103363" y="2179331"/>
                  <a:pt x="73832" y="2179331"/>
                  <a:pt x="88597" y="2062385"/>
                </a:cubicBezTo>
                <a:cubicBezTo>
                  <a:pt x="88597" y="2062385"/>
                  <a:pt x="88597" y="2062385"/>
                  <a:pt x="103363" y="2003909"/>
                </a:cubicBezTo>
                <a:cubicBezTo>
                  <a:pt x="73832" y="2150093"/>
                  <a:pt x="132895" y="2150093"/>
                  <a:pt x="162429" y="2208569"/>
                </a:cubicBezTo>
                <a:cubicBezTo>
                  <a:pt x="177194" y="2179331"/>
                  <a:pt x="147662" y="2208569"/>
                  <a:pt x="147662" y="2150093"/>
                </a:cubicBezTo>
                <a:cubicBezTo>
                  <a:pt x="177194" y="2208569"/>
                  <a:pt x="206727" y="2179331"/>
                  <a:pt x="236259" y="2208569"/>
                </a:cubicBezTo>
                <a:cubicBezTo>
                  <a:pt x="236259" y="2193951"/>
                  <a:pt x="247334" y="2201258"/>
                  <a:pt x="260254" y="2201257"/>
                </a:cubicBezTo>
                <a:lnTo>
                  <a:pt x="277392" y="2193272"/>
                </a:lnTo>
                <a:lnTo>
                  <a:pt x="291514" y="2139055"/>
                </a:lnTo>
                <a:cubicBezTo>
                  <a:pt x="310938" y="2067674"/>
                  <a:pt x="329643" y="1997309"/>
                  <a:pt x="344031" y="1926943"/>
                </a:cubicBezTo>
                <a:lnTo>
                  <a:pt x="359266" y="1885771"/>
                </a:lnTo>
                <a:lnTo>
                  <a:pt x="354391" y="1886957"/>
                </a:lnTo>
                <a:cubicBezTo>
                  <a:pt x="339626" y="1916195"/>
                  <a:pt x="339626" y="1945433"/>
                  <a:pt x="324859" y="1916195"/>
                </a:cubicBezTo>
                <a:cubicBezTo>
                  <a:pt x="324859" y="1886957"/>
                  <a:pt x="339626" y="1886957"/>
                  <a:pt x="324859" y="1857725"/>
                </a:cubicBezTo>
                <a:cubicBezTo>
                  <a:pt x="347008" y="1857725"/>
                  <a:pt x="360851" y="1824833"/>
                  <a:pt x="378848" y="1808387"/>
                </a:cubicBezTo>
                <a:lnTo>
                  <a:pt x="389766" y="1803359"/>
                </a:lnTo>
                <a:lnTo>
                  <a:pt x="413402" y="1739487"/>
                </a:lnTo>
                <a:lnTo>
                  <a:pt x="412793" y="1725128"/>
                </a:lnTo>
                <a:cubicBezTo>
                  <a:pt x="409765" y="1701946"/>
                  <a:pt x="396844" y="1762702"/>
                  <a:pt x="383924" y="1711541"/>
                </a:cubicBezTo>
                <a:cubicBezTo>
                  <a:pt x="398689" y="1653065"/>
                  <a:pt x="428223" y="1682303"/>
                  <a:pt x="428223" y="1623827"/>
                </a:cubicBezTo>
                <a:cubicBezTo>
                  <a:pt x="398689" y="1682303"/>
                  <a:pt x="369158" y="1594589"/>
                  <a:pt x="339626" y="1623827"/>
                </a:cubicBezTo>
                <a:cubicBezTo>
                  <a:pt x="324859" y="1653065"/>
                  <a:pt x="324859" y="1653065"/>
                  <a:pt x="324859" y="1653065"/>
                </a:cubicBezTo>
                <a:cubicBezTo>
                  <a:pt x="310092" y="1653065"/>
                  <a:pt x="324859" y="1623827"/>
                  <a:pt x="310092" y="1594589"/>
                </a:cubicBezTo>
                <a:cubicBezTo>
                  <a:pt x="339626" y="1623827"/>
                  <a:pt x="354391" y="1536119"/>
                  <a:pt x="383924" y="1594589"/>
                </a:cubicBezTo>
                <a:cubicBezTo>
                  <a:pt x="428223" y="1594589"/>
                  <a:pt x="457754" y="1506881"/>
                  <a:pt x="487286" y="1565357"/>
                </a:cubicBezTo>
                <a:lnTo>
                  <a:pt x="496625" y="1554956"/>
                </a:lnTo>
                <a:lnTo>
                  <a:pt x="574243" y="1407321"/>
                </a:lnTo>
                <a:cubicBezTo>
                  <a:pt x="723879" y="1104205"/>
                  <a:pt x="931071" y="887690"/>
                  <a:pt x="1126752" y="692833"/>
                </a:cubicBezTo>
                <a:cubicBezTo>
                  <a:pt x="1149772" y="714482"/>
                  <a:pt x="1172794" y="671179"/>
                  <a:pt x="1195813" y="671179"/>
                </a:cubicBezTo>
                <a:cubicBezTo>
                  <a:pt x="1069197" y="736136"/>
                  <a:pt x="965602" y="974295"/>
                  <a:pt x="850497" y="1082551"/>
                </a:cubicBezTo>
                <a:cubicBezTo>
                  <a:pt x="850497" y="1082551"/>
                  <a:pt x="850497" y="1082551"/>
                  <a:pt x="850497" y="1104205"/>
                </a:cubicBezTo>
                <a:cubicBezTo>
                  <a:pt x="919560" y="1060902"/>
                  <a:pt x="965602" y="909344"/>
                  <a:pt x="1046176" y="909344"/>
                </a:cubicBezTo>
                <a:cubicBezTo>
                  <a:pt x="1230347" y="757785"/>
                  <a:pt x="1426025" y="627876"/>
                  <a:pt x="1610195" y="454669"/>
                </a:cubicBezTo>
                <a:cubicBezTo>
                  <a:pt x="1782853" y="389717"/>
                  <a:pt x="1949039" y="263869"/>
                  <a:pt x="2118462" y="168468"/>
                </a:cubicBezTo>
                <a:lnTo>
                  <a:pt x="2243185" y="108707"/>
                </a:lnTo>
                <a:lnTo>
                  <a:pt x="2233924" y="155278"/>
                </a:lnTo>
                <a:cubicBezTo>
                  <a:pt x="2216657" y="186735"/>
                  <a:pt x="2179967" y="178620"/>
                  <a:pt x="2162703" y="194855"/>
                </a:cubicBezTo>
                <a:cubicBezTo>
                  <a:pt x="2139681" y="194855"/>
                  <a:pt x="2128171" y="238160"/>
                  <a:pt x="2105150" y="238160"/>
                </a:cubicBezTo>
                <a:cubicBezTo>
                  <a:pt x="1990045" y="324765"/>
                  <a:pt x="1874940" y="346414"/>
                  <a:pt x="1771343" y="433020"/>
                </a:cubicBezTo>
                <a:cubicBezTo>
                  <a:pt x="1771343" y="433020"/>
                  <a:pt x="1771343" y="433020"/>
                  <a:pt x="1794364" y="454669"/>
                </a:cubicBezTo>
                <a:cubicBezTo>
                  <a:pt x="1955512" y="346414"/>
                  <a:pt x="2116662" y="259813"/>
                  <a:pt x="2277809" y="194855"/>
                </a:cubicBezTo>
                <a:cubicBezTo>
                  <a:pt x="2197235" y="238160"/>
                  <a:pt x="2105150" y="281462"/>
                  <a:pt x="2024576" y="368068"/>
                </a:cubicBezTo>
                <a:cubicBezTo>
                  <a:pt x="2047598" y="368068"/>
                  <a:pt x="2082129" y="368068"/>
                  <a:pt x="2105150" y="346414"/>
                </a:cubicBezTo>
                <a:cubicBezTo>
                  <a:pt x="2139681" y="346414"/>
                  <a:pt x="2174215" y="303111"/>
                  <a:pt x="2197235" y="281462"/>
                </a:cubicBezTo>
                <a:cubicBezTo>
                  <a:pt x="2208745" y="292289"/>
                  <a:pt x="2220257" y="286876"/>
                  <a:pt x="2231767" y="278756"/>
                </a:cubicBezTo>
                <a:lnTo>
                  <a:pt x="2264577" y="260757"/>
                </a:lnTo>
                <a:lnTo>
                  <a:pt x="2310903" y="265227"/>
                </a:lnTo>
                <a:cubicBezTo>
                  <a:pt x="2329607" y="259813"/>
                  <a:pt x="2346873" y="248987"/>
                  <a:pt x="2358381" y="238160"/>
                </a:cubicBezTo>
                <a:cubicBezTo>
                  <a:pt x="2346873" y="281462"/>
                  <a:pt x="2323852" y="281462"/>
                  <a:pt x="2300829" y="303111"/>
                </a:cubicBezTo>
                <a:cubicBezTo>
                  <a:pt x="2312340" y="346414"/>
                  <a:pt x="2358381" y="238160"/>
                  <a:pt x="2346873" y="324765"/>
                </a:cubicBezTo>
                <a:cubicBezTo>
                  <a:pt x="2335362" y="324765"/>
                  <a:pt x="2323852" y="346414"/>
                  <a:pt x="2312340" y="368068"/>
                </a:cubicBezTo>
                <a:cubicBezTo>
                  <a:pt x="2312340" y="433020"/>
                  <a:pt x="2289321" y="368068"/>
                  <a:pt x="2277809" y="411366"/>
                </a:cubicBezTo>
                <a:cubicBezTo>
                  <a:pt x="2277809" y="411366"/>
                  <a:pt x="2277809" y="411366"/>
                  <a:pt x="2289321" y="433020"/>
                </a:cubicBezTo>
                <a:cubicBezTo>
                  <a:pt x="2289321" y="433020"/>
                  <a:pt x="2277809" y="433020"/>
                  <a:pt x="2266299" y="454669"/>
                </a:cubicBezTo>
                <a:cubicBezTo>
                  <a:pt x="2312340" y="454669"/>
                  <a:pt x="2346873" y="411366"/>
                  <a:pt x="2392916" y="389717"/>
                </a:cubicBezTo>
                <a:cubicBezTo>
                  <a:pt x="2577085" y="303111"/>
                  <a:pt x="2761254" y="216511"/>
                  <a:pt x="2933913" y="129904"/>
                </a:cubicBezTo>
                <a:cubicBezTo>
                  <a:pt x="2933913" y="129904"/>
                  <a:pt x="2933913" y="129904"/>
                  <a:pt x="2795785" y="216511"/>
                </a:cubicBezTo>
                <a:cubicBezTo>
                  <a:pt x="2887868" y="238160"/>
                  <a:pt x="2979955" y="129904"/>
                  <a:pt x="3072037" y="108255"/>
                </a:cubicBezTo>
                <a:cubicBezTo>
                  <a:pt x="2968444" y="194855"/>
                  <a:pt x="2841827" y="259813"/>
                  <a:pt x="2726721" y="281462"/>
                </a:cubicBezTo>
                <a:cubicBezTo>
                  <a:pt x="2703702" y="324765"/>
                  <a:pt x="2692190" y="303111"/>
                  <a:pt x="2669168" y="303111"/>
                </a:cubicBezTo>
                <a:cubicBezTo>
                  <a:pt x="2623127" y="324765"/>
                  <a:pt x="2577085" y="346414"/>
                  <a:pt x="2531043" y="368068"/>
                </a:cubicBezTo>
                <a:cubicBezTo>
                  <a:pt x="2531043" y="368068"/>
                  <a:pt x="2531043" y="368068"/>
                  <a:pt x="2554063" y="346414"/>
                </a:cubicBezTo>
                <a:cubicBezTo>
                  <a:pt x="2542552" y="324765"/>
                  <a:pt x="2519531" y="346414"/>
                  <a:pt x="2508021" y="346414"/>
                </a:cubicBezTo>
                <a:cubicBezTo>
                  <a:pt x="2519531" y="389717"/>
                  <a:pt x="2496509" y="368068"/>
                  <a:pt x="2496509" y="389717"/>
                </a:cubicBezTo>
                <a:cubicBezTo>
                  <a:pt x="2404426" y="454669"/>
                  <a:pt x="2312340" y="497973"/>
                  <a:pt x="2220257" y="562925"/>
                </a:cubicBezTo>
                <a:cubicBezTo>
                  <a:pt x="2220257" y="562925"/>
                  <a:pt x="2220257" y="562925"/>
                  <a:pt x="2254787" y="562925"/>
                </a:cubicBezTo>
                <a:cubicBezTo>
                  <a:pt x="2358381" y="519622"/>
                  <a:pt x="2473489" y="433020"/>
                  <a:pt x="2588595" y="411366"/>
                </a:cubicBezTo>
                <a:cubicBezTo>
                  <a:pt x="2588595" y="411366"/>
                  <a:pt x="2588595" y="411366"/>
                  <a:pt x="2588595" y="433020"/>
                </a:cubicBezTo>
                <a:cubicBezTo>
                  <a:pt x="2623127" y="411366"/>
                  <a:pt x="2669168" y="389717"/>
                  <a:pt x="2703702" y="389717"/>
                </a:cubicBezTo>
                <a:cubicBezTo>
                  <a:pt x="2738232" y="433020"/>
                  <a:pt x="2784275" y="389717"/>
                  <a:pt x="2818808" y="368068"/>
                </a:cubicBezTo>
                <a:cubicBezTo>
                  <a:pt x="2818808" y="368068"/>
                  <a:pt x="2818808" y="368068"/>
                  <a:pt x="2818808" y="346414"/>
                </a:cubicBezTo>
                <a:cubicBezTo>
                  <a:pt x="2818808" y="346414"/>
                  <a:pt x="2818808" y="346414"/>
                  <a:pt x="2830317" y="324765"/>
                </a:cubicBezTo>
                <a:cubicBezTo>
                  <a:pt x="2830317" y="324765"/>
                  <a:pt x="2818808" y="324765"/>
                  <a:pt x="2818808" y="324765"/>
                </a:cubicBezTo>
                <a:cubicBezTo>
                  <a:pt x="2795785" y="324765"/>
                  <a:pt x="2795785" y="368068"/>
                  <a:pt x="2784275" y="368068"/>
                </a:cubicBezTo>
                <a:cubicBezTo>
                  <a:pt x="2749744" y="346414"/>
                  <a:pt x="2703702" y="389717"/>
                  <a:pt x="2680680" y="368068"/>
                </a:cubicBezTo>
                <a:cubicBezTo>
                  <a:pt x="2680680" y="368068"/>
                  <a:pt x="2680680" y="368068"/>
                  <a:pt x="2887868" y="259813"/>
                </a:cubicBezTo>
                <a:cubicBezTo>
                  <a:pt x="2887868" y="259813"/>
                  <a:pt x="2887868" y="259813"/>
                  <a:pt x="2922403" y="259813"/>
                </a:cubicBezTo>
                <a:cubicBezTo>
                  <a:pt x="2922403" y="259813"/>
                  <a:pt x="2922403" y="259813"/>
                  <a:pt x="2841827" y="324765"/>
                </a:cubicBezTo>
                <a:cubicBezTo>
                  <a:pt x="2841827" y="324765"/>
                  <a:pt x="2841827" y="324765"/>
                  <a:pt x="2841827" y="346414"/>
                </a:cubicBezTo>
                <a:cubicBezTo>
                  <a:pt x="2968444" y="346414"/>
                  <a:pt x="3072037" y="259813"/>
                  <a:pt x="3187145" y="216511"/>
                </a:cubicBezTo>
                <a:cubicBezTo>
                  <a:pt x="2841827" y="433020"/>
                  <a:pt x="2484999" y="541276"/>
                  <a:pt x="2139681" y="779434"/>
                </a:cubicBezTo>
                <a:cubicBezTo>
                  <a:pt x="2139681" y="779434"/>
                  <a:pt x="2139681" y="779434"/>
                  <a:pt x="2139681" y="801089"/>
                </a:cubicBezTo>
                <a:cubicBezTo>
                  <a:pt x="2243276" y="779434"/>
                  <a:pt x="2346873" y="714482"/>
                  <a:pt x="2450468" y="649530"/>
                </a:cubicBezTo>
                <a:cubicBezTo>
                  <a:pt x="2450468" y="649530"/>
                  <a:pt x="2450468" y="649530"/>
                  <a:pt x="3313760" y="216511"/>
                </a:cubicBezTo>
                <a:cubicBezTo>
                  <a:pt x="3313760" y="216511"/>
                  <a:pt x="3313760" y="216511"/>
                  <a:pt x="3774183" y="0"/>
                </a:cubicBezTo>
                <a:close/>
              </a:path>
            </a:pathLst>
          </a:custGeom>
        </p:spPr>
        <p:txBody>
          <a:bodyPr wrap="square" tIns="914400">
            <a:noAutofit/>
          </a:bodyPr>
          <a:lstStyle>
            <a:lvl1pPr algn="ctr">
              <a:defRPr/>
            </a:lvl1pPr>
          </a:lstStyle>
          <a:p>
            <a:endParaRPr lang="ko-KR" altLang="en-US"/>
          </a:p>
        </p:txBody>
      </p:sp>
    </p:spTree>
    <p:extLst>
      <p:ext uri="{BB962C8B-B14F-4D97-AF65-F5344CB8AC3E}">
        <p14:creationId xmlns:p14="http://schemas.microsoft.com/office/powerpoint/2010/main" val="3141048921"/>
      </p:ext>
    </p:extLst>
  </p:cSld>
  <p:clrMapOvr>
    <a:masterClrMapping/>
  </p:clrMapOvr>
  <p:extLst mod="1">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Infographics">
    <p:spTree>
      <p:nvGrpSpPr>
        <p:cNvPr id="1" name=""/>
        <p:cNvGrpSpPr/>
        <p:nvPr/>
      </p:nvGrpSpPr>
      <p:grpSpPr>
        <a:xfrm>
          <a:off x="0" y="0"/>
          <a:ext cx="0" cy="0"/>
          <a:chOff x="0" y="0"/>
          <a:chExt cx="0" cy="0"/>
        </a:xfrm>
      </p:grpSpPr>
      <p:grpSp>
        <p:nvGrpSpPr>
          <p:cNvPr id="3" name="Group 2"/>
          <p:cNvGrpSpPr/>
          <p:nvPr userDrawn="1"/>
        </p:nvGrpSpPr>
        <p:grpSpPr>
          <a:xfrm>
            <a:off x="-916826" y="-75010"/>
            <a:ext cx="16357735" cy="9907681"/>
            <a:chOff x="-176598" y="-913993"/>
            <a:chExt cx="16357735" cy="9907681"/>
          </a:xfrm>
        </p:grpSpPr>
        <p:grpSp>
          <p:nvGrpSpPr>
            <p:cNvPr id="4" name="Group 3"/>
            <p:cNvGrpSpPr>
              <a:grpSpLocks noChangeAspect="1"/>
            </p:cNvGrpSpPr>
            <p:nvPr userDrawn="1"/>
          </p:nvGrpSpPr>
          <p:grpSpPr>
            <a:xfrm>
              <a:off x="-176598" y="-913993"/>
              <a:ext cx="16357735" cy="8670370"/>
              <a:chOff x="-307227" y="-95381"/>
              <a:chExt cx="15090003" cy="7998410"/>
            </a:xfrm>
          </p:grpSpPr>
          <p:sp>
            <p:nvSpPr>
              <p:cNvPr id="11" name="Arc 10"/>
              <p:cNvSpPr/>
              <p:nvPr/>
            </p:nvSpPr>
            <p:spPr>
              <a:xfrm rot="20154333" flipV="1">
                <a:off x="-307227" y="2844"/>
                <a:ext cx="14989582" cy="6825105"/>
              </a:xfrm>
              <a:prstGeom prst="arc">
                <a:avLst>
                  <a:gd name="adj1" fmla="val 19301580"/>
                  <a:gd name="adj2" fmla="val 20506178"/>
                </a:avLst>
              </a:prstGeom>
              <a:ln w="381000" cap="rnd">
                <a:solidFill>
                  <a:schemeClr val="accent4"/>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dirty="0"/>
              </a:p>
            </p:txBody>
          </p:sp>
          <p:sp>
            <p:nvSpPr>
              <p:cNvPr id="12" name="Arc 11"/>
              <p:cNvSpPr/>
              <p:nvPr/>
            </p:nvSpPr>
            <p:spPr>
              <a:xfrm rot="20154333" flipV="1">
                <a:off x="-307223" y="-26185"/>
                <a:ext cx="14989582" cy="6825105"/>
              </a:xfrm>
              <a:prstGeom prst="arc">
                <a:avLst>
                  <a:gd name="adj1" fmla="val 17035171"/>
                  <a:gd name="adj2" fmla="val 19228140"/>
                </a:avLst>
              </a:prstGeom>
              <a:ln w="254000" cap="rnd">
                <a:solidFill>
                  <a:srgbClr val="00B0F0"/>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dirty="0"/>
              </a:p>
            </p:txBody>
          </p:sp>
          <p:sp>
            <p:nvSpPr>
              <p:cNvPr id="13" name="Arc 12"/>
              <p:cNvSpPr/>
              <p:nvPr/>
            </p:nvSpPr>
            <p:spPr>
              <a:xfrm rot="20154333" flipV="1">
                <a:off x="-307224" y="2843"/>
                <a:ext cx="14989582" cy="6825105"/>
              </a:xfrm>
              <a:prstGeom prst="arc">
                <a:avLst>
                  <a:gd name="adj1" fmla="val 14283061"/>
                  <a:gd name="adj2" fmla="val 17056549"/>
                </a:avLst>
              </a:prstGeom>
              <a:ln w="63500" cap="rnd">
                <a:solidFill>
                  <a:schemeClr val="tx1"/>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4" name="Arc 13"/>
              <p:cNvSpPr/>
              <p:nvPr/>
            </p:nvSpPr>
            <p:spPr>
              <a:xfrm rot="20154333" flipV="1">
                <a:off x="-307224" y="2843"/>
                <a:ext cx="14989582" cy="6825105"/>
              </a:xfrm>
              <a:prstGeom prst="arc">
                <a:avLst>
                  <a:gd name="adj1" fmla="val 12507173"/>
                  <a:gd name="adj2" fmla="val 14287453"/>
                </a:avLst>
              </a:prstGeom>
              <a:ln w="190500" cap="rnd">
                <a:solidFill>
                  <a:schemeClr val="accent3"/>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6" name="Oval 15"/>
              <p:cNvSpPr/>
              <p:nvPr/>
            </p:nvSpPr>
            <p:spPr>
              <a:xfrm>
                <a:off x="6545943" y="7112000"/>
                <a:ext cx="275772" cy="275772"/>
              </a:xfrm>
              <a:prstGeom prst="ellipse">
                <a:avLst/>
              </a:prstGeom>
              <a:solidFill>
                <a:schemeClr val="bg1"/>
              </a:solidFill>
              <a:ln w="2540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7" name="Oval 16"/>
              <p:cNvSpPr/>
              <p:nvPr/>
            </p:nvSpPr>
            <p:spPr>
              <a:xfrm>
                <a:off x="9194800" y="6016172"/>
                <a:ext cx="275772" cy="275772"/>
              </a:xfrm>
              <a:prstGeom prst="ellipse">
                <a:avLst/>
              </a:prstGeom>
              <a:solidFill>
                <a:schemeClr val="bg1"/>
              </a:solidFill>
              <a:ln w="2540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8" name="Oval 17"/>
              <p:cNvSpPr/>
              <p:nvPr/>
            </p:nvSpPr>
            <p:spPr>
              <a:xfrm>
                <a:off x="11611429" y="4470402"/>
                <a:ext cx="275772" cy="275772"/>
              </a:xfrm>
              <a:prstGeom prst="ellipse">
                <a:avLst/>
              </a:prstGeom>
              <a:solidFill>
                <a:schemeClr val="bg1"/>
              </a:solidFill>
              <a:ln w="2540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9" name="Oval 18"/>
              <p:cNvSpPr/>
              <p:nvPr/>
            </p:nvSpPr>
            <p:spPr>
              <a:xfrm>
                <a:off x="13462001" y="2532746"/>
                <a:ext cx="275772" cy="275772"/>
              </a:xfrm>
              <a:prstGeom prst="ellipse">
                <a:avLst/>
              </a:prstGeom>
              <a:solidFill>
                <a:schemeClr val="bg1"/>
              </a:solidFill>
              <a:ln w="2540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0" name="Oval 19"/>
              <p:cNvSpPr/>
              <p:nvPr/>
            </p:nvSpPr>
            <p:spPr>
              <a:xfrm>
                <a:off x="3548743" y="7627257"/>
                <a:ext cx="275772" cy="275772"/>
              </a:xfrm>
              <a:prstGeom prst="ellipse">
                <a:avLst/>
              </a:prstGeom>
              <a:solidFill>
                <a:schemeClr val="bg1"/>
              </a:solidFill>
              <a:ln w="2540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2" name="Arc 21"/>
              <p:cNvSpPr/>
              <p:nvPr userDrawn="1"/>
            </p:nvSpPr>
            <p:spPr>
              <a:xfrm rot="20154333" flipV="1">
                <a:off x="-206806" y="-95381"/>
                <a:ext cx="14989582" cy="6825105"/>
              </a:xfrm>
              <a:prstGeom prst="arc">
                <a:avLst>
                  <a:gd name="adj1" fmla="val 19301580"/>
                  <a:gd name="adj2" fmla="val 20506178"/>
                </a:avLst>
              </a:prstGeom>
              <a:ln w="114300"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dirty="0"/>
              </a:p>
            </p:txBody>
          </p:sp>
        </p:grpSp>
        <p:cxnSp>
          <p:nvCxnSpPr>
            <p:cNvPr id="5" name="Straight Connector 4"/>
            <p:cNvCxnSpPr/>
            <p:nvPr userDrawn="1"/>
          </p:nvCxnSpPr>
          <p:spPr>
            <a:xfrm>
              <a:off x="4158641" y="8993688"/>
              <a:ext cx="11599101" cy="0"/>
            </a:xfrm>
            <a:prstGeom prst="line">
              <a:avLst/>
            </a:prstGeom>
            <a:ln w="254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userDrawn="1"/>
          </p:nvCxnSpPr>
          <p:spPr>
            <a:xfrm>
              <a:off x="7402882" y="7282053"/>
              <a:ext cx="0" cy="1711635"/>
            </a:xfrm>
            <a:prstGeom prst="line">
              <a:avLst/>
            </a:prstGeom>
            <a:ln w="254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0267965" y="6050071"/>
              <a:ext cx="0" cy="2943617"/>
            </a:xfrm>
            <a:prstGeom prst="line">
              <a:avLst/>
            </a:prstGeom>
            <a:ln w="254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2964438" y="4384110"/>
              <a:ext cx="0" cy="4609578"/>
            </a:xfrm>
            <a:prstGeom prst="line">
              <a:avLst/>
            </a:prstGeom>
            <a:ln w="254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14931025" y="2225767"/>
              <a:ext cx="0" cy="6767921"/>
            </a:xfrm>
            <a:prstGeom prst="line">
              <a:avLst/>
            </a:prstGeom>
            <a:ln w="25400" cap="rnd">
              <a:solidFill>
                <a:schemeClr val="tx1"/>
              </a:solidFill>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32666735"/>
      </p:ext>
    </p:extLst>
  </p:cSld>
  <p:clrMapOvr>
    <a:masterClrMapping/>
  </p:clrMapOvr>
  <p:extLst mod="1">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altLang="ko-KR"/>
              <a:t>Click to edit Master title style</a:t>
            </a:r>
            <a:endParaRPr lang="en-US" dirty="0"/>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ltLang="ko-KR"/>
              <a:t>Edit Master text styles</a:t>
            </a:r>
          </a:p>
        </p:txBody>
      </p:sp>
      <p:sp>
        <p:nvSpPr>
          <p:cNvPr id="4" name="Date Placeholder 3"/>
          <p:cNvSpPr>
            <a:spLocks noGrp="1"/>
          </p:cNvSpPr>
          <p:nvPr>
            <p:ph type="dt" sz="half" idx="10"/>
          </p:nvPr>
        </p:nvSpPr>
        <p:spPr/>
        <p:txBody>
          <a:bodyPr/>
          <a:lstStyle/>
          <a:p>
            <a:fld id="{5E212DB2-9C07-45E6-A824-20EB8945A455}" type="datetimeFigureOut">
              <a:rPr lang="ko-KR" altLang="en-US" smtClean="0"/>
              <a:t>2017-12-13</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072DF120-6FFF-4FC0-9890-CFE03C82554A}" type="slidenum">
              <a:rPr lang="ko-KR" altLang="en-US" smtClean="0"/>
              <a:t>‹#›</a:t>
            </a:fld>
            <a:endParaRPr lang="ko-KR" altLang="en-US"/>
          </a:p>
        </p:txBody>
      </p:sp>
    </p:spTree>
    <p:extLst>
      <p:ext uri="{BB962C8B-B14F-4D97-AF65-F5344CB8AC3E}">
        <p14:creationId xmlns:p14="http://schemas.microsoft.com/office/powerpoint/2010/main" val="22682944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Infographics">
    <p:spTree>
      <p:nvGrpSpPr>
        <p:cNvPr id="1" name=""/>
        <p:cNvGrpSpPr/>
        <p:nvPr/>
      </p:nvGrpSpPr>
      <p:grpSpPr>
        <a:xfrm>
          <a:off x="0" y="0"/>
          <a:ext cx="0" cy="0"/>
          <a:chOff x="0" y="0"/>
          <a:chExt cx="0" cy="0"/>
        </a:xfrm>
      </p:grpSpPr>
      <p:sp>
        <p:nvSpPr>
          <p:cNvPr id="21" name="Oval 20"/>
          <p:cNvSpPr/>
          <p:nvPr userDrawn="1"/>
        </p:nvSpPr>
        <p:spPr>
          <a:xfrm>
            <a:off x="4938992" y="3444373"/>
            <a:ext cx="1454727" cy="1454727"/>
          </a:xfrm>
          <a:prstGeom prst="ellipse">
            <a:avLst/>
          </a:prstGeom>
          <a:noFill/>
          <a:ln w="2540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22" name="Group 21"/>
          <p:cNvGrpSpPr/>
          <p:nvPr userDrawn="1"/>
        </p:nvGrpSpPr>
        <p:grpSpPr>
          <a:xfrm>
            <a:off x="7651557" y="6600303"/>
            <a:ext cx="454139" cy="2046881"/>
            <a:chOff x="10288530" y="6801428"/>
            <a:chExt cx="454139" cy="2046881"/>
          </a:xfrm>
        </p:grpSpPr>
        <p:cxnSp>
          <p:nvCxnSpPr>
            <p:cNvPr id="23" name="Straight Connector 22"/>
            <p:cNvCxnSpPr/>
            <p:nvPr/>
          </p:nvCxnSpPr>
          <p:spPr>
            <a:xfrm>
              <a:off x="10515600" y="6801428"/>
              <a:ext cx="0" cy="1498022"/>
            </a:xfrm>
            <a:prstGeom prst="line">
              <a:avLst/>
            </a:prstGeom>
            <a:ln w="63500" cap="rnd">
              <a:solidFill>
                <a:schemeClr val="tx1"/>
              </a:solidFill>
              <a:round/>
            </a:ln>
          </p:spPr>
          <p:style>
            <a:lnRef idx="1">
              <a:schemeClr val="accent1"/>
            </a:lnRef>
            <a:fillRef idx="0">
              <a:schemeClr val="accent1"/>
            </a:fillRef>
            <a:effectRef idx="0">
              <a:schemeClr val="accent1"/>
            </a:effectRef>
            <a:fontRef idx="minor">
              <a:schemeClr val="tx1"/>
            </a:fontRef>
          </p:style>
        </p:cxnSp>
        <p:grpSp>
          <p:nvGrpSpPr>
            <p:cNvPr id="24" name="Group 23"/>
            <p:cNvGrpSpPr/>
            <p:nvPr/>
          </p:nvGrpSpPr>
          <p:grpSpPr>
            <a:xfrm>
              <a:off x="10288530" y="8245016"/>
              <a:ext cx="454139" cy="603293"/>
              <a:chOff x="10711020" y="8556123"/>
              <a:chExt cx="454139" cy="603293"/>
            </a:xfrm>
          </p:grpSpPr>
          <p:sp>
            <p:nvSpPr>
              <p:cNvPr id="25" name="Freeform 154"/>
              <p:cNvSpPr>
                <a:spLocks/>
              </p:cNvSpPr>
              <p:nvPr/>
            </p:nvSpPr>
            <p:spPr bwMode="auto">
              <a:xfrm flipV="1">
                <a:off x="10795614" y="8866118"/>
                <a:ext cx="80142" cy="293298"/>
              </a:xfrm>
              <a:custGeom>
                <a:avLst/>
                <a:gdLst>
                  <a:gd name="T0" fmla="*/ 52 w 52"/>
                  <a:gd name="T1" fmla="*/ 165 h 192"/>
                  <a:gd name="T2" fmla="*/ 26 w 52"/>
                  <a:gd name="T3" fmla="*/ 192 h 192"/>
                  <a:gd name="T4" fmla="*/ 26 w 52"/>
                  <a:gd name="T5" fmla="*/ 192 h 192"/>
                  <a:gd name="T6" fmla="*/ 0 w 52"/>
                  <a:gd name="T7" fmla="*/ 165 h 192"/>
                  <a:gd name="T8" fmla="*/ 0 w 52"/>
                  <a:gd name="T9" fmla="*/ 27 h 192"/>
                  <a:gd name="T10" fmla="*/ 26 w 52"/>
                  <a:gd name="T11" fmla="*/ 0 h 192"/>
                  <a:gd name="T12" fmla="*/ 26 w 52"/>
                  <a:gd name="T13" fmla="*/ 0 h 192"/>
                  <a:gd name="T14" fmla="*/ 52 w 52"/>
                  <a:gd name="T15" fmla="*/ 27 h 192"/>
                  <a:gd name="T16" fmla="*/ 52 w 52"/>
                  <a:gd name="T17" fmla="*/ 16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92">
                    <a:moveTo>
                      <a:pt x="52" y="165"/>
                    </a:moveTo>
                    <a:cubicBezTo>
                      <a:pt x="52" y="180"/>
                      <a:pt x="40" y="192"/>
                      <a:pt x="26" y="192"/>
                    </a:cubicBezTo>
                    <a:cubicBezTo>
                      <a:pt x="26" y="192"/>
                      <a:pt x="26" y="192"/>
                      <a:pt x="26" y="192"/>
                    </a:cubicBezTo>
                    <a:cubicBezTo>
                      <a:pt x="11" y="192"/>
                      <a:pt x="0" y="180"/>
                      <a:pt x="0" y="165"/>
                    </a:cubicBezTo>
                    <a:cubicBezTo>
                      <a:pt x="0" y="27"/>
                      <a:pt x="0" y="27"/>
                      <a:pt x="0" y="27"/>
                    </a:cubicBezTo>
                    <a:cubicBezTo>
                      <a:pt x="0" y="12"/>
                      <a:pt x="11" y="0"/>
                      <a:pt x="26" y="0"/>
                    </a:cubicBezTo>
                    <a:cubicBezTo>
                      <a:pt x="26" y="0"/>
                      <a:pt x="26" y="0"/>
                      <a:pt x="26" y="0"/>
                    </a:cubicBezTo>
                    <a:cubicBezTo>
                      <a:pt x="40" y="0"/>
                      <a:pt x="52" y="12"/>
                      <a:pt x="52" y="27"/>
                    </a:cubicBezTo>
                    <a:lnTo>
                      <a:pt x="52" y="165"/>
                    </a:lnTo>
                    <a:close/>
                  </a:path>
                </a:pathLst>
              </a:custGeom>
              <a:solidFill>
                <a:schemeClr val="accent2"/>
              </a:solidFill>
              <a:ln w="25400">
                <a:solidFill>
                  <a:schemeClr val="tx1"/>
                </a:solidFill>
              </a:ln>
            </p:spPr>
            <p:txBody>
              <a:bodyPr vert="horz" wrap="square" lIns="91440" tIns="45720" rIns="91440" bIns="45720" numCol="1" anchor="t" anchorCtr="0" compatLnSpc="1">
                <a:prstTxWarp prst="textNoShape">
                  <a:avLst/>
                </a:prstTxWarp>
              </a:bodyPr>
              <a:lstStyle/>
              <a:p>
                <a:endParaRPr lang="ko-KR" altLang="en-US"/>
              </a:p>
            </p:txBody>
          </p:sp>
          <p:sp>
            <p:nvSpPr>
              <p:cNvPr id="26" name="Freeform 155"/>
              <p:cNvSpPr>
                <a:spLocks/>
              </p:cNvSpPr>
              <p:nvPr/>
            </p:nvSpPr>
            <p:spPr bwMode="auto">
              <a:xfrm flipV="1">
                <a:off x="11000422" y="8866118"/>
                <a:ext cx="80142" cy="293298"/>
              </a:xfrm>
              <a:custGeom>
                <a:avLst/>
                <a:gdLst>
                  <a:gd name="T0" fmla="*/ 52 w 52"/>
                  <a:gd name="T1" fmla="*/ 165 h 192"/>
                  <a:gd name="T2" fmla="*/ 26 w 52"/>
                  <a:gd name="T3" fmla="*/ 192 h 192"/>
                  <a:gd name="T4" fmla="*/ 26 w 52"/>
                  <a:gd name="T5" fmla="*/ 192 h 192"/>
                  <a:gd name="T6" fmla="*/ 0 w 52"/>
                  <a:gd name="T7" fmla="*/ 165 h 192"/>
                  <a:gd name="T8" fmla="*/ 0 w 52"/>
                  <a:gd name="T9" fmla="*/ 27 h 192"/>
                  <a:gd name="T10" fmla="*/ 26 w 52"/>
                  <a:gd name="T11" fmla="*/ 0 h 192"/>
                  <a:gd name="T12" fmla="*/ 26 w 52"/>
                  <a:gd name="T13" fmla="*/ 0 h 192"/>
                  <a:gd name="T14" fmla="*/ 52 w 52"/>
                  <a:gd name="T15" fmla="*/ 27 h 192"/>
                  <a:gd name="T16" fmla="*/ 52 w 52"/>
                  <a:gd name="T17" fmla="*/ 16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92">
                    <a:moveTo>
                      <a:pt x="52" y="165"/>
                    </a:moveTo>
                    <a:cubicBezTo>
                      <a:pt x="52" y="180"/>
                      <a:pt x="40" y="192"/>
                      <a:pt x="26" y="192"/>
                    </a:cubicBezTo>
                    <a:cubicBezTo>
                      <a:pt x="26" y="192"/>
                      <a:pt x="26" y="192"/>
                      <a:pt x="26" y="192"/>
                    </a:cubicBezTo>
                    <a:cubicBezTo>
                      <a:pt x="11" y="192"/>
                      <a:pt x="0" y="180"/>
                      <a:pt x="0" y="165"/>
                    </a:cubicBezTo>
                    <a:cubicBezTo>
                      <a:pt x="0" y="27"/>
                      <a:pt x="0" y="27"/>
                      <a:pt x="0" y="27"/>
                    </a:cubicBezTo>
                    <a:cubicBezTo>
                      <a:pt x="0" y="12"/>
                      <a:pt x="11" y="0"/>
                      <a:pt x="26" y="0"/>
                    </a:cubicBezTo>
                    <a:cubicBezTo>
                      <a:pt x="26" y="0"/>
                      <a:pt x="26" y="0"/>
                      <a:pt x="26" y="0"/>
                    </a:cubicBezTo>
                    <a:cubicBezTo>
                      <a:pt x="40" y="0"/>
                      <a:pt x="52" y="12"/>
                      <a:pt x="52" y="27"/>
                    </a:cubicBezTo>
                    <a:lnTo>
                      <a:pt x="52" y="165"/>
                    </a:lnTo>
                    <a:close/>
                  </a:path>
                </a:pathLst>
              </a:custGeom>
              <a:solidFill>
                <a:schemeClr val="accent2"/>
              </a:solidFill>
              <a:ln w="25400">
                <a:solidFill>
                  <a:schemeClr val="tx1"/>
                </a:solidFill>
              </a:ln>
            </p:spPr>
            <p:txBody>
              <a:bodyPr vert="horz" wrap="square" lIns="91440" tIns="45720" rIns="91440" bIns="45720" numCol="1" anchor="t" anchorCtr="0" compatLnSpc="1">
                <a:prstTxWarp prst="textNoShape">
                  <a:avLst/>
                </a:prstTxWarp>
              </a:bodyPr>
              <a:lstStyle/>
              <a:p>
                <a:endParaRPr lang="ko-KR" altLang="en-US"/>
              </a:p>
            </p:txBody>
          </p:sp>
          <p:sp>
            <p:nvSpPr>
              <p:cNvPr id="27" name="Freeform 156"/>
              <p:cNvSpPr>
                <a:spLocks/>
              </p:cNvSpPr>
              <p:nvPr/>
            </p:nvSpPr>
            <p:spPr bwMode="auto">
              <a:xfrm flipV="1">
                <a:off x="10855721" y="8556123"/>
                <a:ext cx="164737" cy="173085"/>
              </a:xfrm>
              <a:custGeom>
                <a:avLst/>
                <a:gdLst>
                  <a:gd name="T0" fmla="*/ 107 w 107"/>
                  <a:gd name="T1" fmla="*/ 87 h 113"/>
                  <a:gd name="T2" fmla="*/ 53 w 107"/>
                  <a:gd name="T3" fmla="*/ 113 h 113"/>
                  <a:gd name="T4" fmla="*/ 53 w 107"/>
                  <a:gd name="T5" fmla="*/ 113 h 113"/>
                  <a:gd name="T6" fmla="*/ 0 w 107"/>
                  <a:gd name="T7" fmla="*/ 87 h 113"/>
                  <a:gd name="T8" fmla="*/ 0 w 107"/>
                  <a:gd name="T9" fmla="*/ 38 h 113"/>
                  <a:gd name="T10" fmla="*/ 53 w 107"/>
                  <a:gd name="T11" fmla="*/ 0 h 113"/>
                  <a:gd name="T12" fmla="*/ 53 w 107"/>
                  <a:gd name="T13" fmla="*/ 0 h 113"/>
                  <a:gd name="T14" fmla="*/ 107 w 107"/>
                  <a:gd name="T15" fmla="*/ 38 h 113"/>
                  <a:gd name="T16" fmla="*/ 107 w 107"/>
                  <a:gd name="T17" fmla="*/ 87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13">
                    <a:moveTo>
                      <a:pt x="107" y="87"/>
                    </a:moveTo>
                    <a:cubicBezTo>
                      <a:pt x="107" y="107"/>
                      <a:pt x="83" y="113"/>
                      <a:pt x="53" y="113"/>
                    </a:cubicBezTo>
                    <a:cubicBezTo>
                      <a:pt x="53" y="113"/>
                      <a:pt x="53" y="113"/>
                      <a:pt x="53" y="113"/>
                    </a:cubicBezTo>
                    <a:cubicBezTo>
                      <a:pt x="24" y="113"/>
                      <a:pt x="0" y="107"/>
                      <a:pt x="0" y="87"/>
                    </a:cubicBezTo>
                    <a:cubicBezTo>
                      <a:pt x="0" y="38"/>
                      <a:pt x="0" y="38"/>
                      <a:pt x="0" y="38"/>
                    </a:cubicBezTo>
                    <a:cubicBezTo>
                      <a:pt x="0" y="17"/>
                      <a:pt x="24" y="0"/>
                      <a:pt x="53" y="0"/>
                    </a:cubicBezTo>
                    <a:cubicBezTo>
                      <a:pt x="53" y="0"/>
                      <a:pt x="53" y="0"/>
                      <a:pt x="53" y="0"/>
                    </a:cubicBezTo>
                    <a:cubicBezTo>
                      <a:pt x="83" y="0"/>
                      <a:pt x="107" y="17"/>
                      <a:pt x="107" y="38"/>
                    </a:cubicBezTo>
                    <a:lnTo>
                      <a:pt x="107" y="87"/>
                    </a:lnTo>
                    <a:close/>
                  </a:path>
                </a:pathLst>
              </a:custGeom>
              <a:solidFill>
                <a:schemeClr val="accent3"/>
              </a:solidFill>
              <a:ln w="25400">
                <a:solidFill>
                  <a:schemeClr val="tx1"/>
                </a:solidFill>
              </a:ln>
            </p:spPr>
            <p:txBody>
              <a:bodyPr vert="horz" wrap="square" lIns="91440" tIns="45720" rIns="91440" bIns="45720" numCol="1" anchor="t" anchorCtr="0" compatLnSpc="1">
                <a:prstTxWarp prst="textNoShape">
                  <a:avLst/>
                </a:prstTxWarp>
              </a:bodyPr>
              <a:lstStyle/>
              <a:p>
                <a:endParaRPr lang="ko-KR" altLang="en-US"/>
              </a:p>
            </p:txBody>
          </p:sp>
          <p:sp>
            <p:nvSpPr>
              <p:cNvPr id="28" name="Freeform 157"/>
              <p:cNvSpPr>
                <a:spLocks/>
              </p:cNvSpPr>
              <p:nvPr/>
            </p:nvSpPr>
            <p:spPr bwMode="auto">
              <a:xfrm flipV="1">
                <a:off x="10738847" y="8664649"/>
                <a:ext cx="398485" cy="293298"/>
              </a:xfrm>
              <a:custGeom>
                <a:avLst/>
                <a:gdLst>
                  <a:gd name="T0" fmla="*/ 259 w 259"/>
                  <a:gd name="T1" fmla="*/ 173 h 192"/>
                  <a:gd name="T2" fmla="*/ 238 w 259"/>
                  <a:gd name="T3" fmla="*/ 192 h 192"/>
                  <a:gd name="T4" fmla="*/ 20 w 259"/>
                  <a:gd name="T5" fmla="*/ 192 h 192"/>
                  <a:gd name="T6" fmla="*/ 0 w 259"/>
                  <a:gd name="T7" fmla="*/ 173 h 192"/>
                  <a:gd name="T8" fmla="*/ 0 w 259"/>
                  <a:gd name="T9" fmla="*/ 19 h 192"/>
                  <a:gd name="T10" fmla="*/ 20 w 259"/>
                  <a:gd name="T11" fmla="*/ 0 h 192"/>
                  <a:gd name="T12" fmla="*/ 238 w 259"/>
                  <a:gd name="T13" fmla="*/ 0 h 192"/>
                  <a:gd name="T14" fmla="*/ 259 w 259"/>
                  <a:gd name="T15" fmla="*/ 19 h 192"/>
                  <a:gd name="T16" fmla="*/ 259 w 259"/>
                  <a:gd name="T17" fmla="*/ 17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 h="192">
                    <a:moveTo>
                      <a:pt x="259" y="173"/>
                    </a:moveTo>
                    <a:cubicBezTo>
                      <a:pt x="259" y="184"/>
                      <a:pt x="250" y="192"/>
                      <a:pt x="238" y="192"/>
                    </a:cubicBezTo>
                    <a:cubicBezTo>
                      <a:pt x="20" y="192"/>
                      <a:pt x="20" y="192"/>
                      <a:pt x="20" y="192"/>
                    </a:cubicBezTo>
                    <a:cubicBezTo>
                      <a:pt x="9" y="192"/>
                      <a:pt x="0" y="184"/>
                      <a:pt x="0" y="173"/>
                    </a:cubicBezTo>
                    <a:cubicBezTo>
                      <a:pt x="0" y="19"/>
                      <a:pt x="0" y="19"/>
                      <a:pt x="0" y="19"/>
                    </a:cubicBezTo>
                    <a:cubicBezTo>
                      <a:pt x="0" y="9"/>
                      <a:pt x="9" y="0"/>
                      <a:pt x="20" y="0"/>
                    </a:cubicBezTo>
                    <a:cubicBezTo>
                      <a:pt x="238" y="0"/>
                      <a:pt x="238" y="0"/>
                      <a:pt x="238" y="0"/>
                    </a:cubicBezTo>
                    <a:cubicBezTo>
                      <a:pt x="250" y="0"/>
                      <a:pt x="259" y="9"/>
                      <a:pt x="259" y="19"/>
                    </a:cubicBezTo>
                    <a:lnTo>
                      <a:pt x="259" y="173"/>
                    </a:lnTo>
                    <a:close/>
                  </a:path>
                </a:pathLst>
              </a:custGeom>
              <a:solidFill>
                <a:schemeClr val="accent3"/>
              </a:solidFill>
              <a:ln w="25400">
                <a:solidFill>
                  <a:schemeClr val="tx1"/>
                </a:solidFill>
              </a:ln>
            </p:spPr>
            <p:txBody>
              <a:bodyPr vert="horz" wrap="square" lIns="91440" tIns="45720" rIns="91440" bIns="45720" numCol="1" anchor="t" anchorCtr="0" compatLnSpc="1">
                <a:prstTxWarp prst="textNoShape">
                  <a:avLst/>
                </a:prstTxWarp>
              </a:bodyPr>
              <a:lstStyle/>
              <a:p>
                <a:endParaRPr lang="ko-KR" altLang="en-US"/>
              </a:p>
            </p:txBody>
          </p:sp>
          <p:sp>
            <p:nvSpPr>
              <p:cNvPr id="29" name="Freeform 158"/>
              <p:cNvSpPr>
                <a:spLocks/>
              </p:cNvSpPr>
              <p:nvPr/>
            </p:nvSpPr>
            <p:spPr bwMode="auto">
              <a:xfrm flipV="1">
                <a:off x="10711020" y="8883370"/>
                <a:ext cx="454139" cy="88491"/>
              </a:xfrm>
              <a:custGeom>
                <a:avLst/>
                <a:gdLst>
                  <a:gd name="T0" fmla="*/ 295 w 295"/>
                  <a:gd name="T1" fmla="*/ 39 h 58"/>
                  <a:gd name="T2" fmla="*/ 276 w 295"/>
                  <a:gd name="T3" fmla="*/ 58 h 58"/>
                  <a:gd name="T4" fmla="*/ 19 w 295"/>
                  <a:gd name="T5" fmla="*/ 58 h 58"/>
                  <a:gd name="T6" fmla="*/ 0 w 295"/>
                  <a:gd name="T7" fmla="*/ 39 h 58"/>
                  <a:gd name="T8" fmla="*/ 0 w 295"/>
                  <a:gd name="T9" fmla="*/ 19 h 58"/>
                  <a:gd name="T10" fmla="*/ 19 w 295"/>
                  <a:gd name="T11" fmla="*/ 0 h 58"/>
                  <a:gd name="T12" fmla="*/ 276 w 295"/>
                  <a:gd name="T13" fmla="*/ 0 h 58"/>
                  <a:gd name="T14" fmla="*/ 295 w 295"/>
                  <a:gd name="T15" fmla="*/ 19 h 58"/>
                  <a:gd name="T16" fmla="*/ 295 w 295"/>
                  <a:gd name="T17"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58">
                    <a:moveTo>
                      <a:pt x="295" y="39"/>
                    </a:moveTo>
                    <a:cubicBezTo>
                      <a:pt x="295" y="49"/>
                      <a:pt x="287" y="58"/>
                      <a:pt x="276" y="58"/>
                    </a:cubicBezTo>
                    <a:cubicBezTo>
                      <a:pt x="19" y="58"/>
                      <a:pt x="19" y="58"/>
                      <a:pt x="19" y="58"/>
                    </a:cubicBezTo>
                    <a:cubicBezTo>
                      <a:pt x="8" y="58"/>
                      <a:pt x="0" y="49"/>
                      <a:pt x="0" y="39"/>
                    </a:cubicBezTo>
                    <a:cubicBezTo>
                      <a:pt x="0" y="19"/>
                      <a:pt x="0" y="19"/>
                      <a:pt x="0" y="19"/>
                    </a:cubicBezTo>
                    <a:cubicBezTo>
                      <a:pt x="0" y="8"/>
                      <a:pt x="8" y="0"/>
                      <a:pt x="19" y="0"/>
                    </a:cubicBezTo>
                    <a:cubicBezTo>
                      <a:pt x="276" y="0"/>
                      <a:pt x="276" y="0"/>
                      <a:pt x="276" y="0"/>
                    </a:cubicBezTo>
                    <a:cubicBezTo>
                      <a:pt x="287" y="0"/>
                      <a:pt x="295" y="8"/>
                      <a:pt x="295" y="19"/>
                    </a:cubicBezTo>
                    <a:lnTo>
                      <a:pt x="295" y="39"/>
                    </a:lnTo>
                    <a:close/>
                  </a:path>
                </a:pathLst>
              </a:custGeom>
              <a:solidFill>
                <a:schemeClr val="accent3"/>
              </a:solidFill>
              <a:ln w="25400">
                <a:solidFill>
                  <a:schemeClr val="tx1"/>
                </a:solidFill>
              </a:ln>
            </p:spPr>
            <p:txBody>
              <a:bodyPr vert="horz" wrap="square" lIns="91440" tIns="45720" rIns="91440" bIns="45720" numCol="1" anchor="t" anchorCtr="0" compatLnSpc="1">
                <a:prstTxWarp prst="textNoShape">
                  <a:avLst/>
                </a:prstTxWarp>
              </a:bodyPr>
              <a:lstStyle/>
              <a:p>
                <a:endParaRPr lang="ko-KR" altLang="en-US"/>
              </a:p>
            </p:txBody>
          </p:sp>
          <p:sp>
            <p:nvSpPr>
              <p:cNvPr id="30" name="Freeform 159"/>
              <p:cNvSpPr>
                <a:spLocks/>
              </p:cNvSpPr>
              <p:nvPr/>
            </p:nvSpPr>
            <p:spPr bwMode="auto">
              <a:xfrm flipV="1">
                <a:off x="10837355" y="8800446"/>
                <a:ext cx="201468" cy="18366"/>
              </a:xfrm>
              <a:custGeom>
                <a:avLst/>
                <a:gdLst>
                  <a:gd name="T0" fmla="*/ 131 w 131"/>
                  <a:gd name="T1" fmla="*/ 6 h 12"/>
                  <a:gd name="T2" fmla="*/ 125 w 131"/>
                  <a:gd name="T3" fmla="*/ 12 h 12"/>
                  <a:gd name="T4" fmla="*/ 6 w 131"/>
                  <a:gd name="T5" fmla="*/ 12 h 12"/>
                  <a:gd name="T6" fmla="*/ 0 w 131"/>
                  <a:gd name="T7" fmla="*/ 6 h 12"/>
                  <a:gd name="T8" fmla="*/ 0 w 131"/>
                  <a:gd name="T9" fmla="*/ 6 h 12"/>
                  <a:gd name="T10" fmla="*/ 6 w 131"/>
                  <a:gd name="T11" fmla="*/ 0 h 12"/>
                  <a:gd name="T12" fmla="*/ 125 w 131"/>
                  <a:gd name="T13" fmla="*/ 0 h 12"/>
                  <a:gd name="T14" fmla="*/ 131 w 131"/>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1" h="12">
                    <a:moveTo>
                      <a:pt x="131" y="6"/>
                    </a:moveTo>
                    <a:cubicBezTo>
                      <a:pt x="131" y="9"/>
                      <a:pt x="128" y="12"/>
                      <a:pt x="125" y="12"/>
                    </a:cubicBezTo>
                    <a:cubicBezTo>
                      <a:pt x="6" y="12"/>
                      <a:pt x="6" y="12"/>
                      <a:pt x="6" y="12"/>
                    </a:cubicBezTo>
                    <a:cubicBezTo>
                      <a:pt x="3" y="12"/>
                      <a:pt x="0" y="9"/>
                      <a:pt x="0" y="6"/>
                    </a:cubicBezTo>
                    <a:cubicBezTo>
                      <a:pt x="0" y="6"/>
                      <a:pt x="0" y="6"/>
                      <a:pt x="0" y="6"/>
                    </a:cubicBezTo>
                    <a:cubicBezTo>
                      <a:pt x="0" y="3"/>
                      <a:pt x="3" y="0"/>
                      <a:pt x="6" y="0"/>
                    </a:cubicBezTo>
                    <a:cubicBezTo>
                      <a:pt x="125" y="0"/>
                      <a:pt x="125" y="0"/>
                      <a:pt x="125" y="0"/>
                    </a:cubicBezTo>
                    <a:cubicBezTo>
                      <a:pt x="128" y="0"/>
                      <a:pt x="131" y="3"/>
                      <a:pt x="13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31" name="Freeform 160"/>
              <p:cNvSpPr>
                <a:spLocks/>
              </p:cNvSpPr>
              <p:nvPr/>
            </p:nvSpPr>
            <p:spPr bwMode="auto">
              <a:xfrm flipV="1">
                <a:off x="10837355" y="8767054"/>
                <a:ext cx="201468" cy="16696"/>
              </a:xfrm>
              <a:custGeom>
                <a:avLst/>
                <a:gdLst>
                  <a:gd name="T0" fmla="*/ 131 w 131"/>
                  <a:gd name="T1" fmla="*/ 6 h 11"/>
                  <a:gd name="T2" fmla="*/ 125 w 131"/>
                  <a:gd name="T3" fmla="*/ 11 h 11"/>
                  <a:gd name="T4" fmla="*/ 6 w 131"/>
                  <a:gd name="T5" fmla="*/ 11 h 11"/>
                  <a:gd name="T6" fmla="*/ 0 w 131"/>
                  <a:gd name="T7" fmla="*/ 6 h 11"/>
                  <a:gd name="T8" fmla="*/ 0 w 131"/>
                  <a:gd name="T9" fmla="*/ 5 h 11"/>
                  <a:gd name="T10" fmla="*/ 6 w 131"/>
                  <a:gd name="T11" fmla="*/ 0 h 11"/>
                  <a:gd name="T12" fmla="*/ 125 w 131"/>
                  <a:gd name="T13" fmla="*/ 0 h 11"/>
                  <a:gd name="T14" fmla="*/ 131 w 131"/>
                  <a:gd name="T15" fmla="*/ 5 h 11"/>
                  <a:gd name="T16" fmla="*/ 131 w 131"/>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1">
                    <a:moveTo>
                      <a:pt x="131" y="6"/>
                    </a:moveTo>
                    <a:cubicBezTo>
                      <a:pt x="131" y="9"/>
                      <a:pt x="128" y="11"/>
                      <a:pt x="125" y="11"/>
                    </a:cubicBezTo>
                    <a:cubicBezTo>
                      <a:pt x="6" y="11"/>
                      <a:pt x="6" y="11"/>
                      <a:pt x="6" y="11"/>
                    </a:cubicBezTo>
                    <a:cubicBezTo>
                      <a:pt x="3" y="11"/>
                      <a:pt x="0" y="9"/>
                      <a:pt x="0" y="6"/>
                    </a:cubicBezTo>
                    <a:cubicBezTo>
                      <a:pt x="0" y="5"/>
                      <a:pt x="0" y="5"/>
                      <a:pt x="0" y="5"/>
                    </a:cubicBezTo>
                    <a:cubicBezTo>
                      <a:pt x="0" y="2"/>
                      <a:pt x="3" y="0"/>
                      <a:pt x="6" y="0"/>
                    </a:cubicBezTo>
                    <a:cubicBezTo>
                      <a:pt x="125" y="0"/>
                      <a:pt x="125" y="0"/>
                      <a:pt x="125" y="0"/>
                    </a:cubicBezTo>
                    <a:cubicBezTo>
                      <a:pt x="128" y="0"/>
                      <a:pt x="131" y="2"/>
                      <a:pt x="131" y="5"/>
                    </a:cubicBezTo>
                    <a:lnTo>
                      <a:pt x="131" y="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32" name="Freeform 161"/>
              <p:cNvSpPr>
                <a:spLocks/>
              </p:cNvSpPr>
              <p:nvPr/>
            </p:nvSpPr>
            <p:spPr bwMode="auto">
              <a:xfrm flipV="1">
                <a:off x="10837355" y="8731991"/>
                <a:ext cx="201468" cy="16696"/>
              </a:xfrm>
              <a:custGeom>
                <a:avLst/>
                <a:gdLst>
                  <a:gd name="T0" fmla="*/ 131 w 131"/>
                  <a:gd name="T1" fmla="*/ 6 h 11"/>
                  <a:gd name="T2" fmla="*/ 125 w 131"/>
                  <a:gd name="T3" fmla="*/ 11 h 11"/>
                  <a:gd name="T4" fmla="*/ 6 w 131"/>
                  <a:gd name="T5" fmla="*/ 11 h 11"/>
                  <a:gd name="T6" fmla="*/ 0 w 131"/>
                  <a:gd name="T7" fmla="*/ 6 h 11"/>
                  <a:gd name="T8" fmla="*/ 0 w 131"/>
                  <a:gd name="T9" fmla="*/ 5 h 11"/>
                  <a:gd name="T10" fmla="*/ 6 w 131"/>
                  <a:gd name="T11" fmla="*/ 0 h 11"/>
                  <a:gd name="T12" fmla="*/ 125 w 131"/>
                  <a:gd name="T13" fmla="*/ 0 h 11"/>
                  <a:gd name="T14" fmla="*/ 131 w 131"/>
                  <a:gd name="T15" fmla="*/ 5 h 11"/>
                  <a:gd name="T16" fmla="*/ 131 w 131"/>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1">
                    <a:moveTo>
                      <a:pt x="131" y="6"/>
                    </a:moveTo>
                    <a:cubicBezTo>
                      <a:pt x="131" y="9"/>
                      <a:pt x="128" y="11"/>
                      <a:pt x="125" y="11"/>
                    </a:cubicBezTo>
                    <a:cubicBezTo>
                      <a:pt x="6" y="11"/>
                      <a:pt x="6" y="11"/>
                      <a:pt x="6" y="11"/>
                    </a:cubicBezTo>
                    <a:cubicBezTo>
                      <a:pt x="3" y="11"/>
                      <a:pt x="0" y="9"/>
                      <a:pt x="0" y="6"/>
                    </a:cubicBezTo>
                    <a:cubicBezTo>
                      <a:pt x="0" y="5"/>
                      <a:pt x="0" y="5"/>
                      <a:pt x="0" y="5"/>
                    </a:cubicBezTo>
                    <a:cubicBezTo>
                      <a:pt x="0" y="2"/>
                      <a:pt x="3" y="0"/>
                      <a:pt x="6" y="0"/>
                    </a:cubicBezTo>
                    <a:cubicBezTo>
                      <a:pt x="125" y="0"/>
                      <a:pt x="125" y="0"/>
                      <a:pt x="125" y="0"/>
                    </a:cubicBezTo>
                    <a:cubicBezTo>
                      <a:pt x="128" y="0"/>
                      <a:pt x="131" y="2"/>
                      <a:pt x="131" y="5"/>
                    </a:cubicBezTo>
                    <a:lnTo>
                      <a:pt x="131" y="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a:p>
            </p:txBody>
          </p:sp>
        </p:grpSp>
      </p:grpSp>
      <p:sp>
        <p:nvSpPr>
          <p:cNvPr id="33" name="Freeform: Shape 32"/>
          <p:cNvSpPr>
            <a:spLocks noChangeAspect="1"/>
          </p:cNvSpPr>
          <p:nvPr userDrawn="1"/>
        </p:nvSpPr>
        <p:spPr>
          <a:xfrm flipH="1">
            <a:off x="8331756" y="6982573"/>
            <a:ext cx="1624487" cy="1005840"/>
          </a:xfrm>
          <a:custGeom>
            <a:avLst/>
            <a:gdLst>
              <a:gd name="connsiteX0" fmla="*/ 1989779 w 2531745"/>
              <a:gd name="connsiteY0" fmla="*/ 0 h 1356360"/>
              <a:gd name="connsiteX1" fmla="*/ 1470660 w 2531745"/>
              <a:gd name="connsiteY1" fmla="*/ 0 h 1356360"/>
              <a:gd name="connsiteX2" fmla="*/ 1061085 w 2531745"/>
              <a:gd name="connsiteY2" fmla="*/ 0 h 1356360"/>
              <a:gd name="connsiteX3" fmla="*/ 541966 w 2531745"/>
              <a:gd name="connsiteY3" fmla="*/ 0 h 1356360"/>
              <a:gd name="connsiteX4" fmla="*/ 0 w 2531745"/>
              <a:gd name="connsiteY4" fmla="*/ 1356360 h 1356360"/>
              <a:gd name="connsiteX5" fmla="*/ 1061085 w 2531745"/>
              <a:gd name="connsiteY5" fmla="*/ 1356360 h 1356360"/>
              <a:gd name="connsiteX6" fmla="*/ 1470660 w 2531745"/>
              <a:gd name="connsiteY6" fmla="*/ 1356360 h 1356360"/>
              <a:gd name="connsiteX7" fmla="*/ 2531745 w 2531745"/>
              <a:gd name="connsiteY7" fmla="*/ 1356360 h 1356360"/>
              <a:gd name="connsiteX8" fmla="*/ 1989779 w 2531745"/>
              <a:gd name="connsiteY8" fmla="*/ 0 h 135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1745" h="1356360">
                <a:moveTo>
                  <a:pt x="1989779" y="0"/>
                </a:moveTo>
                <a:lnTo>
                  <a:pt x="1470660" y="0"/>
                </a:lnTo>
                <a:lnTo>
                  <a:pt x="1061085" y="0"/>
                </a:lnTo>
                <a:lnTo>
                  <a:pt x="541966" y="0"/>
                </a:lnTo>
                <a:cubicBezTo>
                  <a:pt x="452751" y="1064497"/>
                  <a:pt x="363535" y="1307119"/>
                  <a:pt x="0" y="1356360"/>
                </a:cubicBezTo>
                <a:lnTo>
                  <a:pt x="1061085" y="1356360"/>
                </a:lnTo>
                <a:lnTo>
                  <a:pt x="1470660" y="1356360"/>
                </a:lnTo>
                <a:lnTo>
                  <a:pt x="2531745" y="1356360"/>
                </a:lnTo>
                <a:cubicBezTo>
                  <a:pt x="2168210" y="1307119"/>
                  <a:pt x="2078994" y="1064497"/>
                  <a:pt x="1989779" y="0"/>
                </a:cubicBezTo>
                <a:close/>
              </a:path>
            </a:pathLst>
          </a:custGeom>
          <a:solidFill>
            <a:schemeClr val="bg1"/>
          </a:solidFill>
          <a:ln w="381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34" name="Rectangle: Rounded Corners 33"/>
          <p:cNvSpPr/>
          <p:nvPr userDrawn="1"/>
        </p:nvSpPr>
        <p:spPr>
          <a:xfrm>
            <a:off x="6902450" y="4100943"/>
            <a:ext cx="4483100" cy="3213100"/>
          </a:xfrm>
          <a:prstGeom prst="roundRect">
            <a:avLst>
              <a:gd name="adj" fmla="val 6390"/>
            </a:avLst>
          </a:prstGeom>
          <a:solidFill>
            <a:schemeClr val="bg1"/>
          </a:solidFill>
          <a:ln w="381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35" name="Group 34"/>
          <p:cNvGrpSpPr/>
          <p:nvPr userDrawn="1"/>
        </p:nvGrpSpPr>
        <p:grpSpPr>
          <a:xfrm>
            <a:off x="4189268" y="5247234"/>
            <a:ext cx="7841672" cy="1690254"/>
            <a:chOff x="4779818" y="967222"/>
            <a:chExt cx="7841672" cy="1690254"/>
          </a:xfrm>
        </p:grpSpPr>
        <p:sp>
          <p:nvSpPr>
            <p:cNvPr id="36" name="Arc 35"/>
            <p:cNvSpPr/>
            <p:nvPr/>
          </p:nvSpPr>
          <p:spPr>
            <a:xfrm>
              <a:off x="10931236" y="967222"/>
              <a:ext cx="1690254" cy="1690254"/>
            </a:xfrm>
            <a:prstGeom prst="arc">
              <a:avLst>
                <a:gd name="adj1" fmla="val 16200000"/>
                <a:gd name="adj2" fmla="val 5352258"/>
              </a:avLst>
            </a:prstGeom>
            <a:ln w="508000" cap="rnd">
              <a:solidFill>
                <a:schemeClr val="accent4"/>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37" name="Straight Connector 36"/>
            <p:cNvCxnSpPr/>
            <p:nvPr/>
          </p:nvCxnSpPr>
          <p:spPr>
            <a:xfrm flipH="1">
              <a:off x="4779818" y="2657476"/>
              <a:ext cx="6996545" cy="0"/>
            </a:xfrm>
            <a:prstGeom prst="line">
              <a:avLst/>
            </a:prstGeom>
            <a:ln w="508000" cap="rnd">
              <a:solidFill>
                <a:schemeClr val="accent4"/>
              </a:solidFill>
              <a:prstDash val="solid"/>
              <a:round/>
            </a:ln>
          </p:spPr>
          <p:style>
            <a:lnRef idx="1">
              <a:schemeClr val="accent1"/>
            </a:lnRef>
            <a:fillRef idx="0">
              <a:schemeClr val="accent1"/>
            </a:fillRef>
            <a:effectRef idx="0">
              <a:schemeClr val="accent1"/>
            </a:effectRef>
            <a:fontRef idx="minor">
              <a:schemeClr val="tx1"/>
            </a:fontRef>
          </p:style>
        </p:cxnSp>
        <p:sp>
          <p:nvSpPr>
            <p:cNvPr id="38" name="Arc 37"/>
            <p:cNvSpPr/>
            <p:nvPr/>
          </p:nvSpPr>
          <p:spPr>
            <a:xfrm>
              <a:off x="10931236" y="967222"/>
              <a:ext cx="1690254" cy="1690254"/>
            </a:xfrm>
            <a:prstGeom prst="arc">
              <a:avLst>
                <a:gd name="adj1" fmla="val 16200000"/>
                <a:gd name="adj2" fmla="val 5352258"/>
              </a:avLst>
            </a:prstGeom>
            <a:ln w="114300"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39" name="Straight Connector 38"/>
            <p:cNvCxnSpPr/>
            <p:nvPr/>
          </p:nvCxnSpPr>
          <p:spPr>
            <a:xfrm flipH="1">
              <a:off x="4779819" y="2657476"/>
              <a:ext cx="6926406" cy="0"/>
            </a:xfrm>
            <a:prstGeom prst="line">
              <a:avLst/>
            </a:prstGeom>
            <a:ln w="114300"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cxnSp>
      </p:grpSp>
      <p:grpSp>
        <p:nvGrpSpPr>
          <p:cNvPr id="40" name="Group 39"/>
          <p:cNvGrpSpPr>
            <a:grpSpLocks noChangeAspect="1"/>
          </p:cNvGrpSpPr>
          <p:nvPr userDrawn="1"/>
        </p:nvGrpSpPr>
        <p:grpSpPr>
          <a:xfrm>
            <a:off x="5758740" y="6618659"/>
            <a:ext cx="640080" cy="640080"/>
            <a:chOff x="4378037" y="2992582"/>
            <a:chExt cx="443345" cy="443345"/>
          </a:xfrm>
        </p:grpSpPr>
        <p:sp>
          <p:nvSpPr>
            <p:cNvPr id="41" name="Oval 40"/>
            <p:cNvSpPr/>
            <p:nvPr/>
          </p:nvSpPr>
          <p:spPr>
            <a:xfrm>
              <a:off x="4378037" y="2992582"/>
              <a:ext cx="443345" cy="443345"/>
            </a:xfrm>
            <a:prstGeom prst="ellipse">
              <a:avLst/>
            </a:prstGeom>
            <a:solidFill>
              <a:schemeClr val="bg1"/>
            </a:solidFill>
            <a:ln w="38100" cap="rnd" cmpd="sng">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42" name="Oval 41"/>
            <p:cNvSpPr>
              <a:spLocks noChangeAspect="1"/>
            </p:cNvSpPr>
            <p:nvPr/>
          </p:nvSpPr>
          <p:spPr>
            <a:xfrm>
              <a:off x="4462549" y="3077094"/>
              <a:ext cx="274320" cy="274320"/>
            </a:xfrm>
            <a:prstGeom prst="ellipse">
              <a:avLst/>
            </a:prstGeom>
            <a:solidFill>
              <a:schemeClr val="accent1"/>
            </a:solidFill>
            <a:ln w="38100" cap="rnd" cmpd="sng">
              <a:solidFill>
                <a:srgbClr val="100F0F"/>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43" name="Group 42"/>
          <p:cNvGrpSpPr>
            <a:grpSpLocks noChangeAspect="1"/>
          </p:cNvGrpSpPr>
          <p:nvPr userDrawn="1"/>
        </p:nvGrpSpPr>
        <p:grpSpPr>
          <a:xfrm>
            <a:off x="11727716" y="5799853"/>
            <a:ext cx="640080" cy="640080"/>
            <a:chOff x="4378037" y="2992582"/>
            <a:chExt cx="443345" cy="443345"/>
          </a:xfrm>
        </p:grpSpPr>
        <p:sp>
          <p:nvSpPr>
            <p:cNvPr id="44" name="Oval 43"/>
            <p:cNvSpPr/>
            <p:nvPr/>
          </p:nvSpPr>
          <p:spPr>
            <a:xfrm>
              <a:off x="4378037" y="2992582"/>
              <a:ext cx="443345" cy="443345"/>
            </a:xfrm>
            <a:prstGeom prst="ellipse">
              <a:avLst/>
            </a:prstGeom>
            <a:solidFill>
              <a:schemeClr val="bg1"/>
            </a:solidFill>
            <a:ln w="38100" cap="rnd" cmpd="sng">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45" name="Oval 44"/>
            <p:cNvSpPr>
              <a:spLocks noChangeAspect="1"/>
            </p:cNvSpPr>
            <p:nvPr/>
          </p:nvSpPr>
          <p:spPr>
            <a:xfrm>
              <a:off x="4462549" y="3077094"/>
              <a:ext cx="274320" cy="274320"/>
            </a:xfrm>
            <a:prstGeom prst="ellipse">
              <a:avLst/>
            </a:prstGeom>
            <a:solidFill>
              <a:schemeClr val="accent3"/>
            </a:solidFill>
            <a:ln w="38100" cap="rnd" cmpd="sng">
              <a:solidFill>
                <a:srgbClr val="100F0F"/>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46" name="Group 45"/>
          <p:cNvGrpSpPr/>
          <p:nvPr userDrawn="1"/>
        </p:nvGrpSpPr>
        <p:grpSpPr>
          <a:xfrm>
            <a:off x="7553985" y="3577521"/>
            <a:ext cx="5755615" cy="1695293"/>
            <a:chOff x="8598849" y="2024438"/>
            <a:chExt cx="5755615" cy="1695293"/>
          </a:xfrm>
        </p:grpSpPr>
        <p:grpSp>
          <p:nvGrpSpPr>
            <p:cNvPr id="47" name="Group 46"/>
            <p:cNvGrpSpPr/>
            <p:nvPr/>
          </p:nvGrpSpPr>
          <p:grpSpPr>
            <a:xfrm>
              <a:off x="8598849" y="2024438"/>
              <a:ext cx="5668651" cy="1690256"/>
              <a:chOff x="6114493" y="2587162"/>
              <a:chExt cx="5668651" cy="1690256"/>
            </a:xfrm>
          </p:grpSpPr>
          <p:sp>
            <p:nvSpPr>
              <p:cNvPr id="51" name="Arc 50"/>
              <p:cNvSpPr/>
              <p:nvPr/>
            </p:nvSpPr>
            <p:spPr>
              <a:xfrm rot="16200000">
                <a:off x="6114493" y="2587164"/>
                <a:ext cx="1690254" cy="1690254"/>
              </a:xfrm>
              <a:prstGeom prst="arc">
                <a:avLst>
                  <a:gd name="adj1" fmla="val 16200000"/>
                  <a:gd name="adj2" fmla="val 21209920"/>
                </a:avLst>
              </a:prstGeom>
              <a:ln w="254000" cap="rnd">
                <a:solidFill>
                  <a:srgbClr val="00B0F0"/>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52" name="Straight Connector 51"/>
              <p:cNvCxnSpPr/>
              <p:nvPr/>
            </p:nvCxnSpPr>
            <p:spPr>
              <a:xfrm flipV="1">
                <a:off x="7004070" y="2587162"/>
                <a:ext cx="4779074" cy="5435"/>
              </a:xfrm>
              <a:prstGeom prst="line">
                <a:avLst/>
              </a:prstGeom>
              <a:ln w="254000" cap="sq">
                <a:solidFill>
                  <a:srgbClr val="00B0F0"/>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48" name="Group 47"/>
            <p:cNvGrpSpPr/>
            <p:nvPr/>
          </p:nvGrpSpPr>
          <p:grpSpPr>
            <a:xfrm>
              <a:off x="8598849" y="2029477"/>
              <a:ext cx="5755615" cy="1690254"/>
              <a:chOff x="6114493" y="2587164"/>
              <a:chExt cx="5755615" cy="1690254"/>
            </a:xfrm>
          </p:grpSpPr>
          <p:sp>
            <p:nvSpPr>
              <p:cNvPr id="49" name="Arc 48"/>
              <p:cNvSpPr/>
              <p:nvPr/>
            </p:nvSpPr>
            <p:spPr>
              <a:xfrm rot="16200000">
                <a:off x="6114493" y="2587164"/>
                <a:ext cx="1690254" cy="1690254"/>
              </a:xfrm>
              <a:prstGeom prst="arc">
                <a:avLst>
                  <a:gd name="adj1" fmla="val 16200000"/>
                  <a:gd name="adj2" fmla="val 20661960"/>
                </a:avLst>
              </a:prstGeom>
              <a:ln w="114300"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50" name="Straight Connector 49"/>
              <p:cNvCxnSpPr/>
              <p:nvPr/>
            </p:nvCxnSpPr>
            <p:spPr>
              <a:xfrm flipV="1">
                <a:off x="6908820" y="2592597"/>
                <a:ext cx="4961288" cy="1"/>
              </a:xfrm>
              <a:prstGeom prst="line">
                <a:avLst/>
              </a:prstGeom>
              <a:ln w="114300"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cxnSp>
        </p:grpSp>
      </p:grpSp>
      <p:sp>
        <p:nvSpPr>
          <p:cNvPr id="53" name="Rectangle 52"/>
          <p:cNvSpPr/>
          <p:nvPr userDrawn="1"/>
        </p:nvSpPr>
        <p:spPr>
          <a:xfrm>
            <a:off x="7065963" y="4272393"/>
            <a:ext cx="4121467" cy="2327910"/>
          </a:xfrm>
          <a:prstGeom prst="rect">
            <a:avLst/>
          </a:prstGeom>
          <a:solidFill>
            <a:schemeClr val="bg1"/>
          </a:solidFill>
          <a:ln w="3810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54" name="Freeform: Shape 53"/>
          <p:cNvSpPr/>
          <p:nvPr userDrawn="1"/>
        </p:nvSpPr>
        <p:spPr>
          <a:xfrm>
            <a:off x="13247172" y="3585820"/>
            <a:ext cx="635000" cy="3378200"/>
          </a:xfrm>
          <a:custGeom>
            <a:avLst/>
            <a:gdLst>
              <a:gd name="connsiteX0" fmla="*/ 0 w 635000"/>
              <a:gd name="connsiteY0" fmla="*/ 0 h 3378200"/>
              <a:gd name="connsiteX1" fmla="*/ 635000 w 635000"/>
              <a:gd name="connsiteY1" fmla="*/ 0 h 3378200"/>
              <a:gd name="connsiteX2" fmla="*/ 635000 w 635000"/>
              <a:gd name="connsiteY2" fmla="*/ 3378200 h 3378200"/>
            </a:gdLst>
            <a:ahLst/>
            <a:cxnLst>
              <a:cxn ang="0">
                <a:pos x="connsiteX0" y="connsiteY0"/>
              </a:cxn>
              <a:cxn ang="0">
                <a:pos x="connsiteX1" y="connsiteY1"/>
              </a:cxn>
              <a:cxn ang="0">
                <a:pos x="connsiteX2" y="connsiteY2"/>
              </a:cxn>
            </a:cxnLst>
            <a:rect l="l" t="t" r="r" b="b"/>
            <a:pathLst>
              <a:path w="635000" h="3378200">
                <a:moveTo>
                  <a:pt x="0" y="0"/>
                </a:moveTo>
                <a:lnTo>
                  <a:pt x="635000" y="0"/>
                </a:lnTo>
                <a:lnTo>
                  <a:pt x="635000" y="3378200"/>
                </a:lnTo>
              </a:path>
            </a:pathLst>
          </a:custGeom>
          <a:noFill/>
          <a:ln w="889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5" name="Group 54"/>
          <p:cNvGrpSpPr>
            <a:grpSpLocks noChangeAspect="1"/>
          </p:cNvGrpSpPr>
          <p:nvPr userDrawn="1"/>
        </p:nvGrpSpPr>
        <p:grpSpPr>
          <a:xfrm>
            <a:off x="13646727" y="3357220"/>
            <a:ext cx="457200" cy="457200"/>
            <a:chOff x="4378037" y="2992582"/>
            <a:chExt cx="443345" cy="443345"/>
          </a:xfrm>
        </p:grpSpPr>
        <p:sp>
          <p:nvSpPr>
            <p:cNvPr id="56" name="Oval 55"/>
            <p:cNvSpPr/>
            <p:nvPr/>
          </p:nvSpPr>
          <p:spPr>
            <a:xfrm>
              <a:off x="4378037" y="2992582"/>
              <a:ext cx="443345" cy="443345"/>
            </a:xfrm>
            <a:prstGeom prst="ellipse">
              <a:avLst/>
            </a:prstGeom>
            <a:solidFill>
              <a:schemeClr val="bg1"/>
            </a:solidFill>
            <a:ln w="38100" cap="rnd" cmpd="sng">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57" name="Oval 56"/>
            <p:cNvSpPr>
              <a:spLocks noChangeAspect="1"/>
            </p:cNvSpPr>
            <p:nvPr/>
          </p:nvSpPr>
          <p:spPr>
            <a:xfrm>
              <a:off x="4462549" y="3077094"/>
              <a:ext cx="274320" cy="274320"/>
            </a:xfrm>
            <a:prstGeom prst="ellipse">
              <a:avLst/>
            </a:prstGeom>
            <a:solidFill>
              <a:schemeClr val="bg1"/>
            </a:solidFill>
            <a:ln w="38100" cap="rnd" cmpd="sng">
              <a:solidFill>
                <a:srgbClr val="100F0F"/>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58" name="Group 57"/>
          <p:cNvGrpSpPr>
            <a:grpSpLocks noChangeAspect="1"/>
          </p:cNvGrpSpPr>
          <p:nvPr userDrawn="1"/>
        </p:nvGrpSpPr>
        <p:grpSpPr>
          <a:xfrm>
            <a:off x="13646726" y="5337287"/>
            <a:ext cx="457200" cy="457200"/>
            <a:chOff x="4378037" y="2992582"/>
            <a:chExt cx="443345" cy="443345"/>
          </a:xfrm>
        </p:grpSpPr>
        <p:sp>
          <p:nvSpPr>
            <p:cNvPr id="59" name="Oval 58"/>
            <p:cNvSpPr/>
            <p:nvPr/>
          </p:nvSpPr>
          <p:spPr>
            <a:xfrm>
              <a:off x="4378037" y="2992582"/>
              <a:ext cx="443345" cy="443345"/>
            </a:xfrm>
            <a:prstGeom prst="ellipse">
              <a:avLst/>
            </a:prstGeom>
            <a:solidFill>
              <a:schemeClr val="bg1"/>
            </a:solidFill>
            <a:ln w="38100" cap="rnd" cmpd="sng">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60" name="Oval 59"/>
            <p:cNvSpPr>
              <a:spLocks noChangeAspect="1"/>
            </p:cNvSpPr>
            <p:nvPr/>
          </p:nvSpPr>
          <p:spPr>
            <a:xfrm>
              <a:off x="4462549" y="3077094"/>
              <a:ext cx="274320" cy="274320"/>
            </a:xfrm>
            <a:prstGeom prst="ellipse">
              <a:avLst/>
            </a:prstGeom>
            <a:solidFill>
              <a:schemeClr val="bg1"/>
            </a:solidFill>
            <a:ln w="38100" cap="rnd" cmpd="sng">
              <a:solidFill>
                <a:srgbClr val="100F0F"/>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61" name="Oval 60"/>
          <p:cNvSpPr/>
          <p:nvPr userDrawn="1"/>
        </p:nvSpPr>
        <p:spPr>
          <a:xfrm>
            <a:off x="13175671" y="7051173"/>
            <a:ext cx="1454727" cy="1454727"/>
          </a:xfrm>
          <a:prstGeom prst="ellipse">
            <a:avLst/>
          </a:prstGeom>
          <a:noFill/>
          <a:ln w="114300" cap="rnd">
            <a:solidFill>
              <a:schemeClr val="tx1"/>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62" name="Group 61"/>
          <p:cNvGrpSpPr>
            <a:grpSpLocks noChangeAspect="1"/>
          </p:cNvGrpSpPr>
          <p:nvPr userDrawn="1"/>
        </p:nvGrpSpPr>
        <p:grpSpPr>
          <a:xfrm>
            <a:off x="3796987" y="6618659"/>
            <a:ext cx="640080" cy="640080"/>
            <a:chOff x="4378037" y="2992582"/>
            <a:chExt cx="443345" cy="443345"/>
          </a:xfrm>
        </p:grpSpPr>
        <p:sp>
          <p:nvSpPr>
            <p:cNvPr id="63" name="Oval 62"/>
            <p:cNvSpPr/>
            <p:nvPr/>
          </p:nvSpPr>
          <p:spPr>
            <a:xfrm>
              <a:off x="4378037" y="2992582"/>
              <a:ext cx="443345" cy="443345"/>
            </a:xfrm>
            <a:prstGeom prst="ellipse">
              <a:avLst/>
            </a:prstGeom>
            <a:solidFill>
              <a:schemeClr val="bg1"/>
            </a:solidFill>
            <a:ln w="38100" cap="rnd" cmpd="sng">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64" name="Oval 63"/>
            <p:cNvSpPr>
              <a:spLocks noChangeAspect="1"/>
            </p:cNvSpPr>
            <p:nvPr/>
          </p:nvSpPr>
          <p:spPr>
            <a:xfrm>
              <a:off x="4462549" y="3077094"/>
              <a:ext cx="274320" cy="274320"/>
            </a:xfrm>
            <a:prstGeom prst="ellipse">
              <a:avLst/>
            </a:prstGeom>
            <a:solidFill>
              <a:schemeClr val="accent4"/>
            </a:solidFill>
            <a:ln w="38100" cap="rnd" cmpd="sng">
              <a:solidFill>
                <a:srgbClr val="100F0F"/>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65" name="Group 64"/>
          <p:cNvGrpSpPr/>
          <p:nvPr userDrawn="1"/>
        </p:nvGrpSpPr>
        <p:grpSpPr>
          <a:xfrm rot="5400000">
            <a:off x="2972991" y="6356545"/>
            <a:ext cx="1168978" cy="1052947"/>
            <a:chOff x="2244436" y="997527"/>
            <a:chExt cx="1168978" cy="1052947"/>
          </a:xfrm>
        </p:grpSpPr>
        <p:sp>
          <p:nvSpPr>
            <p:cNvPr id="66" name="Arc 65"/>
            <p:cNvSpPr/>
            <p:nvPr/>
          </p:nvSpPr>
          <p:spPr>
            <a:xfrm flipH="1">
              <a:off x="2244436" y="997527"/>
              <a:ext cx="526473" cy="526473"/>
            </a:xfrm>
            <a:prstGeom prst="arc">
              <a:avLst>
                <a:gd name="adj1" fmla="val 16200000"/>
                <a:gd name="adj2" fmla="val 5324026"/>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67" name="Straight Connector 66"/>
            <p:cNvCxnSpPr/>
            <p:nvPr/>
          </p:nvCxnSpPr>
          <p:spPr>
            <a:xfrm>
              <a:off x="2508250" y="1524000"/>
              <a:ext cx="641927" cy="0"/>
            </a:xfrm>
            <a:prstGeom prst="line">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cxnSp>
        <p:sp>
          <p:nvSpPr>
            <p:cNvPr id="68" name="Arc 67"/>
            <p:cNvSpPr/>
            <p:nvPr/>
          </p:nvSpPr>
          <p:spPr>
            <a:xfrm>
              <a:off x="2886941" y="1524001"/>
              <a:ext cx="526473" cy="526473"/>
            </a:xfrm>
            <a:prstGeom prst="arc">
              <a:avLst>
                <a:gd name="adj1" fmla="val 16934675"/>
                <a:gd name="adj2" fmla="val 5324026"/>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grpSp>
        <p:nvGrpSpPr>
          <p:cNvPr id="69" name="Group 68"/>
          <p:cNvGrpSpPr/>
          <p:nvPr userDrawn="1"/>
        </p:nvGrpSpPr>
        <p:grpSpPr>
          <a:xfrm>
            <a:off x="5554703" y="7188650"/>
            <a:ext cx="1168978" cy="1052947"/>
            <a:chOff x="2244436" y="997527"/>
            <a:chExt cx="1168978" cy="1052947"/>
          </a:xfrm>
        </p:grpSpPr>
        <p:sp>
          <p:nvSpPr>
            <p:cNvPr id="70" name="Arc 69"/>
            <p:cNvSpPr/>
            <p:nvPr/>
          </p:nvSpPr>
          <p:spPr>
            <a:xfrm flipH="1">
              <a:off x="2244436" y="997527"/>
              <a:ext cx="526473" cy="526473"/>
            </a:xfrm>
            <a:prstGeom prst="arc">
              <a:avLst>
                <a:gd name="adj1" fmla="val 16200000"/>
                <a:gd name="adj2" fmla="val 5324026"/>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71" name="Straight Connector 70"/>
            <p:cNvCxnSpPr/>
            <p:nvPr/>
          </p:nvCxnSpPr>
          <p:spPr>
            <a:xfrm>
              <a:off x="2508250" y="1524000"/>
              <a:ext cx="641927" cy="0"/>
            </a:xfrm>
            <a:prstGeom prst="line">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cxnSp>
        <p:sp>
          <p:nvSpPr>
            <p:cNvPr id="72" name="Arc 71"/>
            <p:cNvSpPr/>
            <p:nvPr/>
          </p:nvSpPr>
          <p:spPr>
            <a:xfrm>
              <a:off x="2886941" y="1524001"/>
              <a:ext cx="526473" cy="526473"/>
            </a:xfrm>
            <a:prstGeom prst="arc">
              <a:avLst>
                <a:gd name="adj1" fmla="val 16934675"/>
                <a:gd name="adj2" fmla="val 5324026"/>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grpSp>
        <p:nvGrpSpPr>
          <p:cNvPr id="73" name="Group 72"/>
          <p:cNvGrpSpPr/>
          <p:nvPr userDrawn="1"/>
        </p:nvGrpSpPr>
        <p:grpSpPr>
          <a:xfrm rot="16200000">
            <a:off x="13990048" y="4912123"/>
            <a:ext cx="1168978" cy="1052947"/>
            <a:chOff x="2244436" y="997527"/>
            <a:chExt cx="1168978" cy="1052947"/>
          </a:xfrm>
        </p:grpSpPr>
        <p:sp>
          <p:nvSpPr>
            <p:cNvPr id="74" name="Arc 73"/>
            <p:cNvSpPr/>
            <p:nvPr/>
          </p:nvSpPr>
          <p:spPr>
            <a:xfrm flipH="1">
              <a:off x="2244436" y="997527"/>
              <a:ext cx="526473" cy="526473"/>
            </a:xfrm>
            <a:prstGeom prst="arc">
              <a:avLst>
                <a:gd name="adj1" fmla="val 16200000"/>
                <a:gd name="adj2" fmla="val 5324026"/>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75" name="Straight Connector 74"/>
            <p:cNvCxnSpPr/>
            <p:nvPr/>
          </p:nvCxnSpPr>
          <p:spPr>
            <a:xfrm>
              <a:off x="2508250" y="1524000"/>
              <a:ext cx="641927" cy="0"/>
            </a:xfrm>
            <a:prstGeom prst="line">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cxnSp>
        <p:sp>
          <p:nvSpPr>
            <p:cNvPr id="76" name="Arc 75"/>
            <p:cNvSpPr/>
            <p:nvPr/>
          </p:nvSpPr>
          <p:spPr>
            <a:xfrm>
              <a:off x="2886941" y="1524001"/>
              <a:ext cx="526473" cy="526473"/>
            </a:xfrm>
            <a:prstGeom prst="arc">
              <a:avLst>
                <a:gd name="adj1" fmla="val 16934675"/>
                <a:gd name="adj2" fmla="val 5324026"/>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grpSp>
        <p:nvGrpSpPr>
          <p:cNvPr id="77" name="Group 76"/>
          <p:cNvGrpSpPr>
            <a:grpSpLocks noChangeAspect="1"/>
          </p:cNvGrpSpPr>
          <p:nvPr userDrawn="1"/>
        </p:nvGrpSpPr>
        <p:grpSpPr>
          <a:xfrm>
            <a:off x="8604159" y="3254258"/>
            <a:ext cx="640080" cy="640080"/>
            <a:chOff x="4378037" y="2992582"/>
            <a:chExt cx="443345" cy="443345"/>
          </a:xfrm>
        </p:grpSpPr>
        <p:sp>
          <p:nvSpPr>
            <p:cNvPr id="78" name="Oval 77"/>
            <p:cNvSpPr/>
            <p:nvPr/>
          </p:nvSpPr>
          <p:spPr>
            <a:xfrm>
              <a:off x="4378037" y="2992582"/>
              <a:ext cx="443345" cy="443345"/>
            </a:xfrm>
            <a:prstGeom prst="ellipse">
              <a:avLst/>
            </a:prstGeom>
            <a:solidFill>
              <a:schemeClr val="bg1"/>
            </a:solidFill>
            <a:ln w="38100" cap="rnd" cmpd="sng">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79" name="Oval 78"/>
            <p:cNvSpPr>
              <a:spLocks noChangeAspect="1"/>
            </p:cNvSpPr>
            <p:nvPr/>
          </p:nvSpPr>
          <p:spPr>
            <a:xfrm>
              <a:off x="4462549" y="3077094"/>
              <a:ext cx="274320" cy="274320"/>
            </a:xfrm>
            <a:prstGeom prst="ellipse">
              <a:avLst/>
            </a:prstGeom>
            <a:solidFill>
              <a:schemeClr val="accent6"/>
            </a:solidFill>
            <a:ln w="38100" cap="rnd" cmpd="sng">
              <a:solidFill>
                <a:srgbClr val="100F0F"/>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80" name="Oval 79"/>
          <p:cNvSpPr/>
          <p:nvPr userDrawn="1"/>
        </p:nvSpPr>
        <p:spPr>
          <a:xfrm>
            <a:off x="4926724" y="3429133"/>
            <a:ext cx="1454727" cy="1454727"/>
          </a:xfrm>
          <a:prstGeom prst="ellipse">
            <a:avLst/>
          </a:prstGeom>
          <a:noFill/>
          <a:ln w="88900" cap="rnd">
            <a:solidFill>
              <a:schemeClr val="tx1"/>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81" name="Freeform: Shape 80"/>
          <p:cNvSpPr/>
          <p:nvPr userDrawn="1"/>
        </p:nvSpPr>
        <p:spPr>
          <a:xfrm flipV="1">
            <a:off x="5701983" y="4953514"/>
            <a:ext cx="1363980" cy="327660"/>
          </a:xfrm>
          <a:custGeom>
            <a:avLst/>
            <a:gdLst>
              <a:gd name="connsiteX0" fmla="*/ 0 w 1363980"/>
              <a:gd name="connsiteY0" fmla="*/ 327660 h 327660"/>
              <a:gd name="connsiteX1" fmla="*/ 0 w 1363980"/>
              <a:gd name="connsiteY1" fmla="*/ 0 h 327660"/>
              <a:gd name="connsiteX2" fmla="*/ 1363980 w 1363980"/>
              <a:gd name="connsiteY2" fmla="*/ 0 h 327660"/>
            </a:gdLst>
            <a:ahLst/>
            <a:cxnLst>
              <a:cxn ang="0">
                <a:pos x="connsiteX0" y="connsiteY0"/>
              </a:cxn>
              <a:cxn ang="0">
                <a:pos x="connsiteX1" y="connsiteY1"/>
              </a:cxn>
              <a:cxn ang="0">
                <a:pos x="connsiteX2" y="connsiteY2"/>
              </a:cxn>
            </a:cxnLst>
            <a:rect l="l" t="t" r="r" b="b"/>
            <a:pathLst>
              <a:path w="1363980" h="327660">
                <a:moveTo>
                  <a:pt x="0" y="327660"/>
                </a:moveTo>
                <a:lnTo>
                  <a:pt x="0" y="0"/>
                </a:lnTo>
                <a:lnTo>
                  <a:pt x="1363980" y="0"/>
                </a:lnTo>
              </a:path>
            </a:pathLst>
          </a:custGeom>
          <a:noFill/>
          <a:ln w="88900" cap="rnd">
            <a:solidFill>
              <a:schemeClr val="tx1"/>
            </a:solidFill>
            <a:roun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2" name="Freeform: Shape 81"/>
          <p:cNvSpPr/>
          <p:nvPr userDrawn="1"/>
        </p:nvSpPr>
        <p:spPr>
          <a:xfrm>
            <a:off x="11463480" y="6439931"/>
            <a:ext cx="609600" cy="1730784"/>
          </a:xfrm>
          <a:custGeom>
            <a:avLst/>
            <a:gdLst>
              <a:gd name="connsiteX0" fmla="*/ 609600 w 609600"/>
              <a:gd name="connsiteY0" fmla="*/ 0 h 1752600"/>
              <a:gd name="connsiteX1" fmla="*/ 609600 w 609600"/>
              <a:gd name="connsiteY1" fmla="*/ 1752600 h 1752600"/>
              <a:gd name="connsiteX2" fmla="*/ 0 w 609600"/>
              <a:gd name="connsiteY2" fmla="*/ 1752600 h 1752600"/>
            </a:gdLst>
            <a:ahLst/>
            <a:cxnLst>
              <a:cxn ang="0">
                <a:pos x="connsiteX0" y="connsiteY0"/>
              </a:cxn>
              <a:cxn ang="0">
                <a:pos x="connsiteX1" y="connsiteY1"/>
              </a:cxn>
              <a:cxn ang="0">
                <a:pos x="connsiteX2" y="connsiteY2"/>
              </a:cxn>
            </a:cxnLst>
            <a:rect l="l" t="t" r="r" b="b"/>
            <a:pathLst>
              <a:path w="609600" h="1752600">
                <a:moveTo>
                  <a:pt x="609600" y="0"/>
                </a:moveTo>
                <a:lnTo>
                  <a:pt x="609600" y="1752600"/>
                </a:lnTo>
                <a:lnTo>
                  <a:pt x="0" y="1752600"/>
                </a:lnTo>
              </a:path>
            </a:pathLst>
          </a:custGeom>
          <a:noFill/>
          <a:ln w="63500" cap="rnd">
            <a:solidFill>
              <a:schemeClr val="tx1"/>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1791526547"/>
      </p:ext>
    </p:extLst>
  </p:cSld>
  <p:clrMapOvr>
    <a:masterClrMapping/>
  </p:clrMapOvr>
  <p:extLst mod="1">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Infographics">
    <p:spTree>
      <p:nvGrpSpPr>
        <p:cNvPr id="1" name=""/>
        <p:cNvGrpSpPr/>
        <p:nvPr/>
      </p:nvGrpSpPr>
      <p:grpSpPr>
        <a:xfrm>
          <a:off x="0" y="0"/>
          <a:ext cx="0" cy="0"/>
          <a:chOff x="0" y="0"/>
          <a:chExt cx="0" cy="0"/>
        </a:xfrm>
      </p:grpSpPr>
      <p:sp>
        <p:nvSpPr>
          <p:cNvPr id="84" name="Rectangle: Top Corners Rounded 83"/>
          <p:cNvSpPr/>
          <p:nvPr userDrawn="1"/>
        </p:nvSpPr>
        <p:spPr>
          <a:xfrm>
            <a:off x="6959146" y="3616086"/>
            <a:ext cx="4395101" cy="6670914"/>
          </a:xfrm>
          <a:prstGeom prst="round2SameRect">
            <a:avLst>
              <a:gd name="adj1" fmla="val 15499"/>
              <a:gd name="adj2" fmla="val 0"/>
            </a:avLst>
          </a:prstGeom>
          <a:solidFill>
            <a:schemeClr val="bg1"/>
          </a:solid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86" name="Group 85"/>
          <p:cNvGrpSpPr/>
          <p:nvPr userDrawn="1"/>
        </p:nvGrpSpPr>
        <p:grpSpPr>
          <a:xfrm>
            <a:off x="8696019" y="4038557"/>
            <a:ext cx="1269169" cy="181812"/>
            <a:chOff x="13344525" y="2085975"/>
            <a:chExt cx="2293938" cy="328613"/>
          </a:xfrm>
          <a:solidFill>
            <a:schemeClr val="bg1"/>
          </a:solidFill>
        </p:grpSpPr>
        <p:sp>
          <p:nvSpPr>
            <p:cNvPr id="87" name="Oval 86"/>
            <p:cNvSpPr/>
            <p:nvPr userDrawn="1"/>
          </p:nvSpPr>
          <p:spPr>
            <a:xfrm>
              <a:off x="13344525" y="2085975"/>
              <a:ext cx="328613" cy="328613"/>
            </a:xfrm>
            <a:prstGeom prst="ellipse">
              <a:avLst/>
            </a:prstGeom>
            <a:grp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88" name="Rectangle: Rounded Corners 87"/>
            <p:cNvSpPr/>
            <p:nvPr userDrawn="1"/>
          </p:nvSpPr>
          <p:spPr>
            <a:xfrm>
              <a:off x="13823950" y="2204243"/>
              <a:ext cx="1814513" cy="92075"/>
            </a:xfrm>
            <a:prstGeom prst="roundRect">
              <a:avLst>
                <a:gd name="adj" fmla="val 50000"/>
              </a:avLst>
            </a:prstGeom>
            <a:grp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21" name="Oval 20"/>
          <p:cNvSpPr/>
          <p:nvPr userDrawn="1"/>
        </p:nvSpPr>
        <p:spPr>
          <a:xfrm>
            <a:off x="4938992" y="3444373"/>
            <a:ext cx="1454727" cy="1454727"/>
          </a:xfrm>
          <a:prstGeom prst="ellipse">
            <a:avLst/>
          </a:prstGeom>
          <a:noFill/>
          <a:ln w="2540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46" name="Group 45"/>
          <p:cNvGrpSpPr/>
          <p:nvPr userDrawn="1"/>
        </p:nvGrpSpPr>
        <p:grpSpPr>
          <a:xfrm>
            <a:off x="7553985" y="3577521"/>
            <a:ext cx="5755615" cy="1695293"/>
            <a:chOff x="8598849" y="2024438"/>
            <a:chExt cx="5755615" cy="1695293"/>
          </a:xfrm>
        </p:grpSpPr>
        <p:grpSp>
          <p:nvGrpSpPr>
            <p:cNvPr id="47" name="Group 46"/>
            <p:cNvGrpSpPr/>
            <p:nvPr/>
          </p:nvGrpSpPr>
          <p:grpSpPr>
            <a:xfrm>
              <a:off x="8598849" y="2024438"/>
              <a:ext cx="5668651" cy="1690256"/>
              <a:chOff x="6114493" y="2587162"/>
              <a:chExt cx="5668651" cy="1690256"/>
            </a:xfrm>
          </p:grpSpPr>
          <p:sp>
            <p:nvSpPr>
              <p:cNvPr id="51" name="Arc 50"/>
              <p:cNvSpPr/>
              <p:nvPr/>
            </p:nvSpPr>
            <p:spPr>
              <a:xfrm rot="16200000">
                <a:off x="6114493" y="2587164"/>
                <a:ext cx="1690254" cy="1690254"/>
              </a:xfrm>
              <a:prstGeom prst="arc">
                <a:avLst>
                  <a:gd name="adj1" fmla="val 16200000"/>
                  <a:gd name="adj2" fmla="val 21209920"/>
                </a:avLst>
              </a:prstGeom>
              <a:ln w="254000" cap="rnd">
                <a:solidFill>
                  <a:srgbClr val="00B0F0"/>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52" name="Straight Connector 51"/>
              <p:cNvCxnSpPr/>
              <p:nvPr/>
            </p:nvCxnSpPr>
            <p:spPr>
              <a:xfrm flipV="1">
                <a:off x="7004070" y="2587162"/>
                <a:ext cx="4779074" cy="5435"/>
              </a:xfrm>
              <a:prstGeom prst="line">
                <a:avLst/>
              </a:prstGeom>
              <a:ln w="254000" cap="sq">
                <a:solidFill>
                  <a:srgbClr val="00B0F0"/>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48" name="Group 47"/>
            <p:cNvGrpSpPr/>
            <p:nvPr/>
          </p:nvGrpSpPr>
          <p:grpSpPr>
            <a:xfrm>
              <a:off x="8598849" y="2029477"/>
              <a:ext cx="5755615" cy="1690254"/>
              <a:chOff x="6114493" y="2587164"/>
              <a:chExt cx="5755615" cy="1690254"/>
            </a:xfrm>
          </p:grpSpPr>
          <p:sp>
            <p:nvSpPr>
              <p:cNvPr id="49" name="Arc 48"/>
              <p:cNvSpPr/>
              <p:nvPr/>
            </p:nvSpPr>
            <p:spPr>
              <a:xfrm rot="16200000">
                <a:off x="6114493" y="2587164"/>
                <a:ext cx="1690254" cy="1690254"/>
              </a:xfrm>
              <a:prstGeom prst="arc">
                <a:avLst>
                  <a:gd name="adj1" fmla="val 16200000"/>
                  <a:gd name="adj2" fmla="val 20661960"/>
                </a:avLst>
              </a:prstGeom>
              <a:ln w="114300"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50" name="Straight Connector 49"/>
              <p:cNvCxnSpPr/>
              <p:nvPr/>
            </p:nvCxnSpPr>
            <p:spPr>
              <a:xfrm flipV="1">
                <a:off x="6908820" y="2592597"/>
                <a:ext cx="4961288" cy="1"/>
              </a:xfrm>
              <a:prstGeom prst="line">
                <a:avLst/>
              </a:prstGeom>
              <a:ln w="114300"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cxnSp>
        </p:grpSp>
      </p:grpSp>
      <p:sp>
        <p:nvSpPr>
          <p:cNvPr id="54" name="Freeform: Shape 53"/>
          <p:cNvSpPr/>
          <p:nvPr userDrawn="1"/>
        </p:nvSpPr>
        <p:spPr>
          <a:xfrm>
            <a:off x="13247172" y="3585820"/>
            <a:ext cx="635000" cy="3378200"/>
          </a:xfrm>
          <a:custGeom>
            <a:avLst/>
            <a:gdLst>
              <a:gd name="connsiteX0" fmla="*/ 0 w 635000"/>
              <a:gd name="connsiteY0" fmla="*/ 0 h 3378200"/>
              <a:gd name="connsiteX1" fmla="*/ 635000 w 635000"/>
              <a:gd name="connsiteY1" fmla="*/ 0 h 3378200"/>
              <a:gd name="connsiteX2" fmla="*/ 635000 w 635000"/>
              <a:gd name="connsiteY2" fmla="*/ 3378200 h 3378200"/>
            </a:gdLst>
            <a:ahLst/>
            <a:cxnLst>
              <a:cxn ang="0">
                <a:pos x="connsiteX0" y="connsiteY0"/>
              </a:cxn>
              <a:cxn ang="0">
                <a:pos x="connsiteX1" y="connsiteY1"/>
              </a:cxn>
              <a:cxn ang="0">
                <a:pos x="connsiteX2" y="connsiteY2"/>
              </a:cxn>
            </a:cxnLst>
            <a:rect l="l" t="t" r="r" b="b"/>
            <a:pathLst>
              <a:path w="635000" h="3378200">
                <a:moveTo>
                  <a:pt x="0" y="0"/>
                </a:moveTo>
                <a:lnTo>
                  <a:pt x="635000" y="0"/>
                </a:lnTo>
                <a:lnTo>
                  <a:pt x="635000" y="3378200"/>
                </a:lnTo>
              </a:path>
            </a:pathLst>
          </a:custGeom>
          <a:noFill/>
          <a:ln w="889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5" name="Group 54"/>
          <p:cNvGrpSpPr>
            <a:grpSpLocks noChangeAspect="1"/>
          </p:cNvGrpSpPr>
          <p:nvPr userDrawn="1"/>
        </p:nvGrpSpPr>
        <p:grpSpPr>
          <a:xfrm>
            <a:off x="13646727" y="3357220"/>
            <a:ext cx="457200" cy="457200"/>
            <a:chOff x="4378037" y="2992582"/>
            <a:chExt cx="443345" cy="443345"/>
          </a:xfrm>
        </p:grpSpPr>
        <p:sp>
          <p:nvSpPr>
            <p:cNvPr id="56" name="Oval 55"/>
            <p:cNvSpPr/>
            <p:nvPr/>
          </p:nvSpPr>
          <p:spPr>
            <a:xfrm>
              <a:off x="4378037" y="2992582"/>
              <a:ext cx="443345" cy="443345"/>
            </a:xfrm>
            <a:prstGeom prst="ellipse">
              <a:avLst/>
            </a:prstGeom>
            <a:solidFill>
              <a:schemeClr val="bg1"/>
            </a:solidFill>
            <a:ln w="38100" cap="rnd" cmpd="sng">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57" name="Oval 56"/>
            <p:cNvSpPr>
              <a:spLocks noChangeAspect="1"/>
            </p:cNvSpPr>
            <p:nvPr/>
          </p:nvSpPr>
          <p:spPr>
            <a:xfrm>
              <a:off x="4462549" y="3077094"/>
              <a:ext cx="274320" cy="274320"/>
            </a:xfrm>
            <a:prstGeom prst="ellipse">
              <a:avLst/>
            </a:prstGeom>
            <a:solidFill>
              <a:schemeClr val="bg1"/>
            </a:solidFill>
            <a:ln w="38100" cap="rnd" cmpd="sng">
              <a:solidFill>
                <a:srgbClr val="100F0F"/>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58" name="Group 57"/>
          <p:cNvGrpSpPr>
            <a:grpSpLocks noChangeAspect="1"/>
          </p:cNvGrpSpPr>
          <p:nvPr userDrawn="1"/>
        </p:nvGrpSpPr>
        <p:grpSpPr>
          <a:xfrm>
            <a:off x="13646726" y="5337287"/>
            <a:ext cx="457200" cy="457200"/>
            <a:chOff x="4378037" y="2992582"/>
            <a:chExt cx="443345" cy="443345"/>
          </a:xfrm>
        </p:grpSpPr>
        <p:sp>
          <p:nvSpPr>
            <p:cNvPr id="59" name="Oval 58"/>
            <p:cNvSpPr/>
            <p:nvPr/>
          </p:nvSpPr>
          <p:spPr>
            <a:xfrm>
              <a:off x="4378037" y="2992582"/>
              <a:ext cx="443345" cy="443345"/>
            </a:xfrm>
            <a:prstGeom prst="ellipse">
              <a:avLst/>
            </a:prstGeom>
            <a:solidFill>
              <a:schemeClr val="bg1"/>
            </a:solidFill>
            <a:ln w="38100" cap="rnd" cmpd="sng">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60" name="Oval 59"/>
            <p:cNvSpPr>
              <a:spLocks noChangeAspect="1"/>
            </p:cNvSpPr>
            <p:nvPr/>
          </p:nvSpPr>
          <p:spPr>
            <a:xfrm>
              <a:off x="4462549" y="3077094"/>
              <a:ext cx="274320" cy="274320"/>
            </a:xfrm>
            <a:prstGeom prst="ellipse">
              <a:avLst/>
            </a:prstGeom>
            <a:solidFill>
              <a:schemeClr val="bg1"/>
            </a:solidFill>
            <a:ln w="38100" cap="rnd" cmpd="sng">
              <a:solidFill>
                <a:srgbClr val="100F0F"/>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61" name="Oval 60"/>
          <p:cNvSpPr/>
          <p:nvPr userDrawn="1"/>
        </p:nvSpPr>
        <p:spPr>
          <a:xfrm>
            <a:off x="13175671" y="7051173"/>
            <a:ext cx="1454727" cy="1454727"/>
          </a:xfrm>
          <a:prstGeom prst="ellipse">
            <a:avLst/>
          </a:prstGeom>
          <a:noFill/>
          <a:ln w="114300" cap="rnd">
            <a:solidFill>
              <a:schemeClr val="tx1"/>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73" name="Group 72"/>
          <p:cNvGrpSpPr/>
          <p:nvPr userDrawn="1"/>
        </p:nvGrpSpPr>
        <p:grpSpPr>
          <a:xfrm rot="16200000">
            <a:off x="13990048" y="4912123"/>
            <a:ext cx="1168978" cy="1052947"/>
            <a:chOff x="2244436" y="997527"/>
            <a:chExt cx="1168978" cy="1052947"/>
          </a:xfrm>
        </p:grpSpPr>
        <p:sp>
          <p:nvSpPr>
            <p:cNvPr id="74" name="Arc 73"/>
            <p:cNvSpPr/>
            <p:nvPr/>
          </p:nvSpPr>
          <p:spPr>
            <a:xfrm flipH="1">
              <a:off x="2244436" y="997527"/>
              <a:ext cx="526473" cy="526473"/>
            </a:xfrm>
            <a:prstGeom prst="arc">
              <a:avLst>
                <a:gd name="adj1" fmla="val 16200000"/>
                <a:gd name="adj2" fmla="val 5324026"/>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75" name="Straight Connector 74"/>
            <p:cNvCxnSpPr/>
            <p:nvPr/>
          </p:nvCxnSpPr>
          <p:spPr>
            <a:xfrm>
              <a:off x="2508250" y="1524000"/>
              <a:ext cx="641927" cy="0"/>
            </a:xfrm>
            <a:prstGeom prst="line">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cxnSp>
        <p:sp>
          <p:nvSpPr>
            <p:cNvPr id="76" name="Arc 75"/>
            <p:cNvSpPr/>
            <p:nvPr/>
          </p:nvSpPr>
          <p:spPr>
            <a:xfrm>
              <a:off x="2886941" y="1524001"/>
              <a:ext cx="526473" cy="526473"/>
            </a:xfrm>
            <a:prstGeom prst="arc">
              <a:avLst>
                <a:gd name="adj1" fmla="val 16934675"/>
                <a:gd name="adj2" fmla="val 5324026"/>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grpSp>
        <p:nvGrpSpPr>
          <p:cNvPr id="77" name="Group 76"/>
          <p:cNvGrpSpPr>
            <a:grpSpLocks noChangeAspect="1"/>
          </p:cNvGrpSpPr>
          <p:nvPr userDrawn="1"/>
        </p:nvGrpSpPr>
        <p:grpSpPr>
          <a:xfrm>
            <a:off x="8604159" y="3254258"/>
            <a:ext cx="640080" cy="640080"/>
            <a:chOff x="4378037" y="2992582"/>
            <a:chExt cx="443345" cy="443345"/>
          </a:xfrm>
        </p:grpSpPr>
        <p:sp>
          <p:nvSpPr>
            <p:cNvPr id="78" name="Oval 77"/>
            <p:cNvSpPr/>
            <p:nvPr/>
          </p:nvSpPr>
          <p:spPr>
            <a:xfrm>
              <a:off x="4378037" y="2992582"/>
              <a:ext cx="443345" cy="443345"/>
            </a:xfrm>
            <a:prstGeom prst="ellipse">
              <a:avLst/>
            </a:prstGeom>
            <a:solidFill>
              <a:schemeClr val="bg1"/>
            </a:solidFill>
            <a:ln w="38100" cap="rnd" cmpd="sng">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79" name="Oval 78"/>
            <p:cNvSpPr>
              <a:spLocks noChangeAspect="1"/>
            </p:cNvSpPr>
            <p:nvPr/>
          </p:nvSpPr>
          <p:spPr>
            <a:xfrm>
              <a:off x="4462549" y="3077094"/>
              <a:ext cx="274320" cy="274320"/>
            </a:xfrm>
            <a:prstGeom prst="ellipse">
              <a:avLst/>
            </a:prstGeom>
            <a:solidFill>
              <a:schemeClr val="accent6"/>
            </a:solidFill>
            <a:ln w="38100" cap="rnd" cmpd="sng">
              <a:solidFill>
                <a:srgbClr val="100F0F"/>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80" name="Oval 79"/>
          <p:cNvSpPr/>
          <p:nvPr userDrawn="1"/>
        </p:nvSpPr>
        <p:spPr>
          <a:xfrm>
            <a:off x="4926724" y="3429133"/>
            <a:ext cx="1454727" cy="1454727"/>
          </a:xfrm>
          <a:prstGeom prst="ellipse">
            <a:avLst/>
          </a:prstGeom>
          <a:noFill/>
          <a:ln w="88900" cap="rnd">
            <a:solidFill>
              <a:schemeClr val="tx1"/>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81" name="Freeform: Shape 80"/>
          <p:cNvSpPr/>
          <p:nvPr userDrawn="1"/>
        </p:nvSpPr>
        <p:spPr>
          <a:xfrm flipV="1">
            <a:off x="5701983" y="4953514"/>
            <a:ext cx="1363980" cy="327660"/>
          </a:xfrm>
          <a:custGeom>
            <a:avLst/>
            <a:gdLst>
              <a:gd name="connsiteX0" fmla="*/ 0 w 1363980"/>
              <a:gd name="connsiteY0" fmla="*/ 327660 h 327660"/>
              <a:gd name="connsiteX1" fmla="*/ 0 w 1363980"/>
              <a:gd name="connsiteY1" fmla="*/ 0 h 327660"/>
              <a:gd name="connsiteX2" fmla="*/ 1363980 w 1363980"/>
              <a:gd name="connsiteY2" fmla="*/ 0 h 327660"/>
            </a:gdLst>
            <a:ahLst/>
            <a:cxnLst>
              <a:cxn ang="0">
                <a:pos x="connsiteX0" y="connsiteY0"/>
              </a:cxn>
              <a:cxn ang="0">
                <a:pos x="connsiteX1" y="connsiteY1"/>
              </a:cxn>
              <a:cxn ang="0">
                <a:pos x="connsiteX2" y="connsiteY2"/>
              </a:cxn>
            </a:cxnLst>
            <a:rect l="l" t="t" r="r" b="b"/>
            <a:pathLst>
              <a:path w="1363980" h="327660">
                <a:moveTo>
                  <a:pt x="0" y="327660"/>
                </a:moveTo>
                <a:lnTo>
                  <a:pt x="0" y="0"/>
                </a:lnTo>
                <a:lnTo>
                  <a:pt x="1363980" y="0"/>
                </a:lnTo>
              </a:path>
            </a:pathLst>
          </a:custGeom>
          <a:noFill/>
          <a:ln w="88900" cap="rnd">
            <a:solidFill>
              <a:schemeClr val="tx1"/>
            </a:solidFill>
            <a:roun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5" name="Rectangle 84"/>
          <p:cNvSpPr/>
          <p:nvPr userDrawn="1"/>
        </p:nvSpPr>
        <p:spPr>
          <a:xfrm>
            <a:off x="7081671" y="4507578"/>
            <a:ext cx="4150051" cy="5779422"/>
          </a:xfrm>
          <a:prstGeom prst="rect">
            <a:avLst/>
          </a:prstGeom>
          <a:solidFill>
            <a:schemeClr val="bg1"/>
          </a:solid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35" name="Group 34"/>
          <p:cNvGrpSpPr/>
          <p:nvPr userDrawn="1"/>
        </p:nvGrpSpPr>
        <p:grpSpPr>
          <a:xfrm>
            <a:off x="4494082" y="5247234"/>
            <a:ext cx="7841672" cy="1690254"/>
            <a:chOff x="4779818" y="967222"/>
            <a:chExt cx="7841672" cy="1690254"/>
          </a:xfrm>
        </p:grpSpPr>
        <p:sp>
          <p:nvSpPr>
            <p:cNvPr id="36" name="Arc 35"/>
            <p:cNvSpPr/>
            <p:nvPr/>
          </p:nvSpPr>
          <p:spPr>
            <a:xfrm>
              <a:off x="10931236" y="967222"/>
              <a:ext cx="1690254" cy="1690254"/>
            </a:xfrm>
            <a:prstGeom prst="arc">
              <a:avLst>
                <a:gd name="adj1" fmla="val 16219484"/>
                <a:gd name="adj2" fmla="val 5352258"/>
              </a:avLst>
            </a:prstGeom>
            <a:ln w="508000" cap="sq">
              <a:solidFill>
                <a:schemeClr val="accent4"/>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37" name="Straight Connector 36"/>
            <p:cNvCxnSpPr/>
            <p:nvPr/>
          </p:nvCxnSpPr>
          <p:spPr>
            <a:xfrm flipH="1">
              <a:off x="4779818" y="2657476"/>
              <a:ext cx="6996545" cy="0"/>
            </a:xfrm>
            <a:prstGeom prst="line">
              <a:avLst/>
            </a:prstGeom>
            <a:ln w="508000" cap="rnd">
              <a:solidFill>
                <a:schemeClr val="accent4"/>
              </a:solidFill>
              <a:prstDash val="solid"/>
              <a:round/>
            </a:ln>
          </p:spPr>
          <p:style>
            <a:lnRef idx="1">
              <a:schemeClr val="accent1"/>
            </a:lnRef>
            <a:fillRef idx="0">
              <a:schemeClr val="accent1"/>
            </a:fillRef>
            <a:effectRef idx="0">
              <a:schemeClr val="accent1"/>
            </a:effectRef>
            <a:fontRef idx="minor">
              <a:schemeClr val="tx1"/>
            </a:fontRef>
          </p:style>
        </p:cxnSp>
        <p:sp>
          <p:nvSpPr>
            <p:cNvPr id="38" name="Arc 37"/>
            <p:cNvSpPr/>
            <p:nvPr/>
          </p:nvSpPr>
          <p:spPr>
            <a:xfrm>
              <a:off x="10931236" y="967222"/>
              <a:ext cx="1690254" cy="1690254"/>
            </a:xfrm>
            <a:prstGeom prst="arc">
              <a:avLst>
                <a:gd name="adj1" fmla="val 16200000"/>
                <a:gd name="adj2" fmla="val 5352258"/>
              </a:avLst>
            </a:prstGeom>
            <a:ln w="114300"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39" name="Straight Connector 38"/>
            <p:cNvCxnSpPr/>
            <p:nvPr/>
          </p:nvCxnSpPr>
          <p:spPr>
            <a:xfrm flipH="1">
              <a:off x="4779819" y="2657476"/>
              <a:ext cx="6926406" cy="0"/>
            </a:xfrm>
            <a:prstGeom prst="line">
              <a:avLst/>
            </a:prstGeom>
            <a:ln w="114300"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cxnSp>
      </p:grpSp>
      <p:grpSp>
        <p:nvGrpSpPr>
          <p:cNvPr id="43" name="Group 42"/>
          <p:cNvGrpSpPr>
            <a:grpSpLocks noChangeAspect="1"/>
          </p:cNvGrpSpPr>
          <p:nvPr userDrawn="1"/>
        </p:nvGrpSpPr>
        <p:grpSpPr>
          <a:xfrm>
            <a:off x="12021682" y="5856355"/>
            <a:ext cx="640080" cy="640080"/>
            <a:chOff x="4378037" y="2992582"/>
            <a:chExt cx="443345" cy="443345"/>
          </a:xfrm>
        </p:grpSpPr>
        <p:sp>
          <p:nvSpPr>
            <p:cNvPr id="44" name="Oval 43"/>
            <p:cNvSpPr/>
            <p:nvPr/>
          </p:nvSpPr>
          <p:spPr>
            <a:xfrm>
              <a:off x="4378037" y="2992582"/>
              <a:ext cx="443345" cy="443345"/>
            </a:xfrm>
            <a:prstGeom prst="ellipse">
              <a:avLst/>
            </a:prstGeom>
            <a:solidFill>
              <a:schemeClr val="bg1"/>
            </a:solidFill>
            <a:ln w="38100" cap="rnd" cmpd="sng">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45" name="Oval 44"/>
            <p:cNvSpPr>
              <a:spLocks noChangeAspect="1"/>
            </p:cNvSpPr>
            <p:nvPr/>
          </p:nvSpPr>
          <p:spPr>
            <a:xfrm>
              <a:off x="4462549" y="3077094"/>
              <a:ext cx="274320" cy="274320"/>
            </a:xfrm>
            <a:prstGeom prst="ellipse">
              <a:avLst/>
            </a:prstGeom>
            <a:solidFill>
              <a:schemeClr val="accent3"/>
            </a:solidFill>
            <a:ln w="38100" cap="rnd" cmpd="sng">
              <a:solidFill>
                <a:srgbClr val="100F0F"/>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82" name="Freeform: Shape 81"/>
          <p:cNvSpPr/>
          <p:nvPr userDrawn="1"/>
        </p:nvSpPr>
        <p:spPr>
          <a:xfrm>
            <a:off x="11757446" y="6496433"/>
            <a:ext cx="609600" cy="1730784"/>
          </a:xfrm>
          <a:custGeom>
            <a:avLst/>
            <a:gdLst>
              <a:gd name="connsiteX0" fmla="*/ 609600 w 609600"/>
              <a:gd name="connsiteY0" fmla="*/ 0 h 1752600"/>
              <a:gd name="connsiteX1" fmla="*/ 609600 w 609600"/>
              <a:gd name="connsiteY1" fmla="*/ 1752600 h 1752600"/>
              <a:gd name="connsiteX2" fmla="*/ 0 w 609600"/>
              <a:gd name="connsiteY2" fmla="*/ 1752600 h 1752600"/>
            </a:gdLst>
            <a:ahLst/>
            <a:cxnLst>
              <a:cxn ang="0">
                <a:pos x="connsiteX0" y="connsiteY0"/>
              </a:cxn>
              <a:cxn ang="0">
                <a:pos x="connsiteX1" y="connsiteY1"/>
              </a:cxn>
              <a:cxn ang="0">
                <a:pos x="connsiteX2" y="connsiteY2"/>
              </a:cxn>
            </a:cxnLst>
            <a:rect l="l" t="t" r="r" b="b"/>
            <a:pathLst>
              <a:path w="609600" h="1752600">
                <a:moveTo>
                  <a:pt x="609600" y="0"/>
                </a:moveTo>
                <a:lnTo>
                  <a:pt x="609600" y="1752600"/>
                </a:lnTo>
                <a:lnTo>
                  <a:pt x="0" y="1752600"/>
                </a:lnTo>
              </a:path>
            </a:pathLst>
          </a:custGeom>
          <a:noFill/>
          <a:ln w="889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0" name="Group 39"/>
          <p:cNvGrpSpPr>
            <a:grpSpLocks noChangeAspect="1"/>
          </p:cNvGrpSpPr>
          <p:nvPr userDrawn="1"/>
        </p:nvGrpSpPr>
        <p:grpSpPr>
          <a:xfrm>
            <a:off x="5758740" y="6618659"/>
            <a:ext cx="640080" cy="640080"/>
            <a:chOff x="4378037" y="2992582"/>
            <a:chExt cx="443345" cy="443345"/>
          </a:xfrm>
        </p:grpSpPr>
        <p:sp>
          <p:nvSpPr>
            <p:cNvPr id="41" name="Oval 40"/>
            <p:cNvSpPr/>
            <p:nvPr/>
          </p:nvSpPr>
          <p:spPr>
            <a:xfrm>
              <a:off x="4378037" y="2992582"/>
              <a:ext cx="443345" cy="443345"/>
            </a:xfrm>
            <a:prstGeom prst="ellipse">
              <a:avLst/>
            </a:prstGeom>
            <a:solidFill>
              <a:schemeClr val="bg1"/>
            </a:solidFill>
            <a:ln w="38100" cap="rnd" cmpd="sng">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42" name="Oval 41"/>
            <p:cNvSpPr>
              <a:spLocks noChangeAspect="1"/>
            </p:cNvSpPr>
            <p:nvPr/>
          </p:nvSpPr>
          <p:spPr>
            <a:xfrm>
              <a:off x="4462549" y="3077094"/>
              <a:ext cx="274320" cy="274320"/>
            </a:xfrm>
            <a:prstGeom prst="ellipse">
              <a:avLst/>
            </a:prstGeom>
            <a:solidFill>
              <a:schemeClr val="accent1"/>
            </a:solidFill>
            <a:ln w="38100" cap="rnd" cmpd="sng">
              <a:solidFill>
                <a:srgbClr val="100F0F"/>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62" name="Group 61"/>
          <p:cNvGrpSpPr>
            <a:grpSpLocks noChangeAspect="1"/>
          </p:cNvGrpSpPr>
          <p:nvPr userDrawn="1"/>
        </p:nvGrpSpPr>
        <p:grpSpPr>
          <a:xfrm>
            <a:off x="3796987" y="6618659"/>
            <a:ext cx="640080" cy="640080"/>
            <a:chOff x="4378037" y="2992582"/>
            <a:chExt cx="443345" cy="443345"/>
          </a:xfrm>
        </p:grpSpPr>
        <p:sp>
          <p:nvSpPr>
            <p:cNvPr id="63" name="Oval 62"/>
            <p:cNvSpPr/>
            <p:nvPr/>
          </p:nvSpPr>
          <p:spPr>
            <a:xfrm>
              <a:off x="4378037" y="2992582"/>
              <a:ext cx="443345" cy="443345"/>
            </a:xfrm>
            <a:prstGeom prst="ellipse">
              <a:avLst/>
            </a:prstGeom>
            <a:solidFill>
              <a:schemeClr val="bg1"/>
            </a:solidFill>
            <a:ln w="38100" cap="rnd" cmpd="sng">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64" name="Oval 63"/>
            <p:cNvSpPr>
              <a:spLocks noChangeAspect="1"/>
            </p:cNvSpPr>
            <p:nvPr/>
          </p:nvSpPr>
          <p:spPr>
            <a:xfrm>
              <a:off x="4462549" y="3077094"/>
              <a:ext cx="274320" cy="274320"/>
            </a:xfrm>
            <a:prstGeom prst="ellipse">
              <a:avLst/>
            </a:prstGeom>
            <a:solidFill>
              <a:schemeClr val="accent4"/>
            </a:solidFill>
            <a:ln w="38100" cap="rnd" cmpd="sng">
              <a:solidFill>
                <a:srgbClr val="100F0F"/>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65" name="Group 64"/>
          <p:cNvGrpSpPr/>
          <p:nvPr userDrawn="1"/>
        </p:nvGrpSpPr>
        <p:grpSpPr>
          <a:xfrm rot="5400000">
            <a:off x="2972991" y="6356545"/>
            <a:ext cx="1168978" cy="1052947"/>
            <a:chOff x="2244436" y="997527"/>
            <a:chExt cx="1168978" cy="1052947"/>
          </a:xfrm>
        </p:grpSpPr>
        <p:sp>
          <p:nvSpPr>
            <p:cNvPr id="66" name="Arc 65"/>
            <p:cNvSpPr/>
            <p:nvPr/>
          </p:nvSpPr>
          <p:spPr>
            <a:xfrm flipH="1">
              <a:off x="2244436" y="997527"/>
              <a:ext cx="526473" cy="526473"/>
            </a:xfrm>
            <a:prstGeom prst="arc">
              <a:avLst>
                <a:gd name="adj1" fmla="val 16200000"/>
                <a:gd name="adj2" fmla="val 5324026"/>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67" name="Straight Connector 66"/>
            <p:cNvCxnSpPr/>
            <p:nvPr/>
          </p:nvCxnSpPr>
          <p:spPr>
            <a:xfrm>
              <a:off x="2508250" y="1524000"/>
              <a:ext cx="641927" cy="0"/>
            </a:xfrm>
            <a:prstGeom prst="line">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cxnSp>
        <p:sp>
          <p:nvSpPr>
            <p:cNvPr id="68" name="Arc 67"/>
            <p:cNvSpPr/>
            <p:nvPr/>
          </p:nvSpPr>
          <p:spPr>
            <a:xfrm>
              <a:off x="2886941" y="1524001"/>
              <a:ext cx="526473" cy="526473"/>
            </a:xfrm>
            <a:prstGeom prst="arc">
              <a:avLst>
                <a:gd name="adj1" fmla="val 16934675"/>
                <a:gd name="adj2" fmla="val 5324026"/>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grpSp>
        <p:nvGrpSpPr>
          <p:cNvPr id="69" name="Group 68"/>
          <p:cNvGrpSpPr/>
          <p:nvPr userDrawn="1"/>
        </p:nvGrpSpPr>
        <p:grpSpPr>
          <a:xfrm>
            <a:off x="5554703" y="7188650"/>
            <a:ext cx="1168978" cy="1052947"/>
            <a:chOff x="2244436" y="997527"/>
            <a:chExt cx="1168978" cy="1052947"/>
          </a:xfrm>
        </p:grpSpPr>
        <p:sp>
          <p:nvSpPr>
            <p:cNvPr id="70" name="Arc 69"/>
            <p:cNvSpPr/>
            <p:nvPr/>
          </p:nvSpPr>
          <p:spPr>
            <a:xfrm flipH="1">
              <a:off x="2244436" y="997527"/>
              <a:ext cx="526473" cy="526473"/>
            </a:xfrm>
            <a:prstGeom prst="arc">
              <a:avLst>
                <a:gd name="adj1" fmla="val 16200000"/>
                <a:gd name="adj2" fmla="val 5324026"/>
              </a:avLst>
            </a:prstGeom>
            <a:ln w="889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71" name="Straight Connector 70"/>
            <p:cNvCxnSpPr/>
            <p:nvPr/>
          </p:nvCxnSpPr>
          <p:spPr>
            <a:xfrm>
              <a:off x="2508250" y="1524000"/>
              <a:ext cx="641927" cy="0"/>
            </a:xfrm>
            <a:prstGeom prst="line">
              <a:avLst/>
            </a:prstGeom>
            <a:ln w="889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cxnSp>
        <p:sp>
          <p:nvSpPr>
            <p:cNvPr id="72" name="Arc 71"/>
            <p:cNvSpPr/>
            <p:nvPr/>
          </p:nvSpPr>
          <p:spPr>
            <a:xfrm>
              <a:off x="2886941" y="1524001"/>
              <a:ext cx="526473" cy="526473"/>
            </a:xfrm>
            <a:prstGeom prst="arc">
              <a:avLst>
                <a:gd name="adj1" fmla="val 16934675"/>
                <a:gd name="adj2" fmla="val 5324026"/>
              </a:avLst>
            </a:prstGeom>
            <a:ln w="889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spTree>
    <p:extLst>
      <p:ext uri="{BB962C8B-B14F-4D97-AF65-F5344CB8AC3E}">
        <p14:creationId xmlns:p14="http://schemas.microsoft.com/office/powerpoint/2010/main" val="1730617448"/>
      </p:ext>
    </p:extLst>
  </p:cSld>
  <p:clrMapOvr>
    <a:masterClrMapping/>
  </p:clrMapOvr>
  <p:extLst mod="1">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_Infographics">
    <p:spTree>
      <p:nvGrpSpPr>
        <p:cNvPr id="1" name=""/>
        <p:cNvGrpSpPr/>
        <p:nvPr/>
      </p:nvGrpSpPr>
      <p:grpSpPr>
        <a:xfrm>
          <a:off x="0" y="0"/>
          <a:ext cx="0" cy="0"/>
          <a:chOff x="0" y="0"/>
          <a:chExt cx="0" cy="0"/>
        </a:xfrm>
      </p:grpSpPr>
      <p:grpSp>
        <p:nvGrpSpPr>
          <p:cNvPr id="83" name="Group 82"/>
          <p:cNvGrpSpPr/>
          <p:nvPr userDrawn="1"/>
        </p:nvGrpSpPr>
        <p:grpSpPr>
          <a:xfrm>
            <a:off x="7207516" y="6263241"/>
            <a:ext cx="901700" cy="1384300"/>
            <a:chOff x="10045700" y="4000500"/>
            <a:chExt cx="901700" cy="1384300"/>
          </a:xfrm>
        </p:grpSpPr>
        <p:sp>
          <p:nvSpPr>
            <p:cNvPr id="89" name="Arc 88"/>
            <p:cNvSpPr/>
            <p:nvPr/>
          </p:nvSpPr>
          <p:spPr>
            <a:xfrm flipV="1">
              <a:off x="10045700" y="4483100"/>
              <a:ext cx="901700" cy="901700"/>
            </a:xfrm>
            <a:prstGeom prst="arc">
              <a:avLst/>
            </a:prstGeom>
            <a:ln w="2540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90" name="Straight Connector 89"/>
            <p:cNvCxnSpPr>
              <a:stCxn id="89" idx="2"/>
            </p:cNvCxnSpPr>
            <p:nvPr/>
          </p:nvCxnSpPr>
          <p:spPr>
            <a:xfrm flipV="1">
              <a:off x="10947400" y="4000500"/>
              <a:ext cx="0" cy="933450"/>
            </a:xfrm>
            <a:prstGeom prst="line">
              <a:avLst/>
            </a:prstGeom>
            <a:ln w="254000">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91" name="Group 90"/>
          <p:cNvGrpSpPr/>
          <p:nvPr userDrawn="1"/>
        </p:nvGrpSpPr>
        <p:grpSpPr>
          <a:xfrm>
            <a:off x="8079281" y="5475287"/>
            <a:ext cx="3729036" cy="3951375"/>
            <a:chOff x="8672191" y="4938631"/>
            <a:chExt cx="3729036" cy="3951375"/>
          </a:xfrm>
        </p:grpSpPr>
        <p:sp>
          <p:nvSpPr>
            <p:cNvPr id="92" name="Arc 91"/>
            <p:cNvSpPr/>
            <p:nvPr/>
          </p:nvSpPr>
          <p:spPr>
            <a:xfrm>
              <a:off x="8672191" y="4938631"/>
              <a:ext cx="1443037" cy="1443037"/>
            </a:xfrm>
            <a:prstGeom prst="arc">
              <a:avLst>
                <a:gd name="adj1" fmla="val 10748352"/>
                <a:gd name="adj2" fmla="val 0"/>
              </a:avLst>
            </a:prstGeom>
            <a:ln w="381000" cap="sq">
              <a:solidFill>
                <a:schemeClr val="accent4"/>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93" name="Straight Connector 92"/>
            <p:cNvCxnSpPr/>
            <p:nvPr/>
          </p:nvCxnSpPr>
          <p:spPr>
            <a:xfrm>
              <a:off x="10115228" y="5660149"/>
              <a:ext cx="0" cy="1987776"/>
            </a:xfrm>
            <a:prstGeom prst="line">
              <a:avLst/>
            </a:prstGeom>
            <a:ln w="381000" cap="rnd">
              <a:solidFill>
                <a:schemeClr val="accent4"/>
              </a:solidFill>
              <a:prstDash val="solid"/>
            </a:ln>
          </p:spPr>
          <p:style>
            <a:lnRef idx="1">
              <a:schemeClr val="accent1"/>
            </a:lnRef>
            <a:fillRef idx="0">
              <a:schemeClr val="accent1"/>
            </a:fillRef>
            <a:effectRef idx="0">
              <a:schemeClr val="accent1"/>
            </a:effectRef>
            <a:fontRef idx="minor">
              <a:schemeClr val="tx1"/>
            </a:fontRef>
          </p:style>
        </p:cxnSp>
        <p:sp>
          <p:nvSpPr>
            <p:cNvPr id="94" name="Arc 93"/>
            <p:cNvSpPr>
              <a:spLocks noChangeAspect="1"/>
            </p:cNvSpPr>
            <p:nvPr/>
          </p:nvSpPr>
          <p:spPr>
            <a:xfrm flipV="1">
              <a:off x="10115227" y="6604006"/>
              <a:ext cx="2286000" cy="2286000"/>
            </a:xfrm>
            <a:prstGeom prst="arc">
              <a:avLst>
                <a:gd name="adj1" fmla="val 10748352"/>
                <a:gd name="adj2" fmla="val 0"/>
              </a:avLst>
            </a:prstGeom>
            <a:ln w="381000" cap="sq">
              <a:solidFill>
                <a:schemeClr val="accent4"/>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sp>
        <p:nvSpPr>
          <p:cNvPr id="95" name="Arc 94"/>
          <p:cNvSpPr>
            <a:spLocks noChangeAspect="1"/>
          </p:cNvSpPr>
          <p:nvPr userDrawn="1"/>
        </p:nvSpPr>
        <p:spPr>
          <a:xfrm rot="16200000" flipH="1">
            <a:off x="7397347" y="2996191"/>
            <a:ext cx="1554480" cy="1554480"/>
          </a:xfrm>
          <a:prstGeom prst="arc">
            <a:avLst>
              <a:gd name="adj1" fmla="val 16200000"/>
              <a:gd name="adj2" fmla="val 4434799"/>
            </a:avLst>
          </a:prstGeom>
          <a:ln w="254000" cap="sq">
            <a:solidFill>
              <a:srgbClr val="00B0F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96" name="Arc 95"/>
          <p:cNvSpPr/>
          <p:nvPr userDrawn="1"/>
        </p:nvSpPr>
        <p:spPr>
          <a:xfrm rot="5400000" flipH="1" flipV="1">
            <a:off x="8951827" y="3336620"/>
            <a:ext cx="901700" cy="901700"/>
          </a:xfrm>
          <a:prstGeom prst="arc">
            <a:avLst>
              <a:gd name="adj1" fmla="val 16200000"/>
              <a:gd name="adj2" fmla="val 67383"/>
            </a:avLst>
          </a:prstGeom>
          <a:ln w="254000" cap="sq">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97" name="Straight Connector 96"/>
          <p:cNvCxnSpPr/>
          <p:nvPr userDrawn="1"/>
        </p:nvCxnSpPr>
        <p:spPr>
          <a:xfrm>
            <a:off x="9505872" y="3336620"/>
            <a:ext cx="4152985" cy="0"/>
          </a:xfrm>
          <a:prstGeom prst="line">
            <a:avLst/>
          </a:prstGeom>
          <a:ln w="254000" cap="rnd">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98" name="Group 97"/>
          <p:cNvGrpSpPr/>
          <p:nvPr userDrawn="1"/>
        </p:nvGrpSpPr>
        <p:grpSpPr>
          <a:xfrm>
            <a:off x="7203753" y="6334125"/>
            <a:ext cx="901700" cy="1294599"/>
            <a:chOff x="10045700" y="4090201"/>
            <a:chExt cx="901700" cy="1294599"/>
          </a:xfrm>
        </p:grpSpPr>
        <p:sp>
          <p:nvSpPr>
            <p:cNvPr id="99" name="Arc 98"/>
            <p:cNvSpPr/>
            <p:nvPr/>
          </p:nvSpPr>
          <p:spPr>
            <a:xfrm flipV="1">
              <a:off x="10045700" y="4483100"/>
              <a:ext cx="901700" cy="901700"/>
            </a:xfrm>
            <a:prstGeom prst="arc">
              <a:avLst/>
            </a:prstGeom>
            <a:ln w="76200" cap="rnd">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00" name="Straight Connector 99"/>
            <p:cNvCxnSpPr>
              <a:stCxn id="99" idx="2"/>
            </p:cNvCxnSpPr>
            <p:nvPr/>
          </p:nvCxnSpPr>
          <p:spPr>
            <a:xfrm flipV="1">
              <a:off x="10947400" y="4090201"/>
              <a:ext cx="0" cy="843749"/>
            </a:xfrm>
            <a:prstGeom prst="line">
              <a:avLst/>
            </a:prstGeom>
            <a:ln w="76200" cap="rnd">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1" name="Arc 100"/>
          <p:cNvSpPr/>
          <p:nvPr userDrawn="1"/>
        </p:nvSpPr>
        <p:spPr>
          <a:xfrm>
            <a:off x="8105453" y="5443456"/>
            <a:ext cx="1443037" cy="1443037"/>
          </a:xfrm>
          <a:prstGeom prst="arc">
            <a:avLst>
              <a:gd name="adj1" fmla="val 10748352"/>
              <a:gd name="adj2" fmla="val 0"/>
            </a:avLst>
          </a:prstGeom>
          <a:ln w="114300" cap="rnd">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02" name="Straight Connector 101"/>
          <p:cNvCxnSpPr/>
          <p:nvPr userDrawn="1"/>
        </p:nvCxnSpPr>
        <p:spPr>
          <a:xfrm>
            <a:off x="9548490" y="6164974"/>
            <a:ext cx="0" cy="1883651"/>
          </a:xfrm>
          <a:prstGeom prst="line">
            <a:avLst/>
          </a:prstGeom>
          <a:ln w="7620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Arc 102"/>
          <p:cNvSpPr>
            <a:spLocks noChangeAspect="1"/>
          </p:cNvSpPr>
          <p:nvPr userDrawn="1"/>
        </p:nvSpPr>
        <p:spPr>
          <a:xfrm flipV="1">
            <a:off x="9548489" y="7108831"/>
            <a:ext cx="2286000" cy="2286000"/>
          </a:xfrm>
          <a:prstGeom prst="arc">
            <a:avLst>
              <a:gd name="adj1" fmla="val 10748352"/>
              <a:gd name="adj2" fmla="val 0"/>
            </a:avLst>
          </a:prstGeom>
          <a:ln w="114300" cap="rnd">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04" name="Straight Connector 103"/>
          <p:cNvCxnSpPr/>
          <p:nvPr userDrawn="1"/>
        </p:nvCxnSpPr>
        <p:spPr>
          <a:xfrm>
            <a:off x="11834489" y="6244424"/>
            <a:ext cx="0" cy="1987776"/>
          </a:xfrm>
          <a:prstGeom prst="line">
            <a:avLst/>
          </a:prstGeom>
          <a:ln w="76200" cap="rnd">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5" name="Group 104"/>
          <p:cNvGrpSpPr/>
          <p:nvPr userDrawn="1"/>
        </p:nvGrpSpPr>
        <p:grpSpPr>
          <a:xfrm flipH="1">
            <a:off x="5036510" y="4700590"/>
            <a:ext cx="901700" cy="2571298"/>
            <a:chOff x="10045700" y="2813502"/>
            <a:chExt cx="901700" cy="2571298"/>
          </a:xfrm>
        </p:grpSpPr>
        <p:sp>
          <p:nvSpPr>
            <p:cNvPr id="106" name="Arc 105"/>
            <p:cNvSpPr/>
            <p:nvPr/>
          </p:nvSpPr>
          <p:spPr>
            <a:xfrm flipV="1">
              <a:off x="10045700" y="4483100"/>
              <a:ext cx="901700" cy="901700"/>
            </a:xfrm>
            <a:prstGeom prst="arc">
              <a:avLst/>
            </a:prstGeom>
            <a:ln w="92075" cap="rnd">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07" name="Straight Connector 106"/>
            <p:cNvCxnSpPr/>
            <p:nvPr/>
          </p:nvCxnSpPr>
          <p:spPr>
            <a:xfrm flipH="1" flipV="1">
              <a:off x="10947400" y="2813502"/>
              <a:ext cx="0" cy="1907492"/>
            </a:xfrm>
            <a:prstGeom prst="line">
              <a:avLst/>
            </a:prstGeom>
            <a:ln w="92075"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grpSp>
        <p:nvGrpSpPr>
          <p:cNvPr id="108" name="Group 107"/>
          <p:cNvGrpSpPr/>
          <p:nvPr userDrawn="1"/>
        </p:nvGrpSpPr>
        <p:grpSpPr>
          <a:xfrm rot="5400000" flipH="1">
            <a:off x="5052580" y="4234677"/>
            <a:ext cx="902331" cy="934471"/>
            <a:chOff x="10045700" y="4450329"/>
            <a:chExt cx="902331" cy="934471"/>
          </a:xfrm>
        </p:grpSpPr>
        <p:sp>
          <p:nvSpPr>
            <p:cNvPr id="109" name="Arc 108"/>
            <p:cNvSpPr/>
            <p:nvPr/>
          </p:nvSpPr>
          <p:spPr>
            <a:xfrm flipV="1">
              <a:off x="10045700" y="4483100"/>
              <a:ext cx="901700" cy="901700"/>
            </a:xfrm>
            <a:prstGeom prst="arc">
              <a:avLst/>
            </a:prstGeom>
            <a:ln w="88900" cap="rnd">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10" name="Straight Connector 109"/>
            <p:cNvCxnSpPr>
              <a:stCxn id="109" idx="2"/>
            </p:cNvCxnSpPr>
            <p:nvPr/>
          </p:nvCxnSpPr>
          <p:spPr>
            <a:xfrm rot="5400000" flipH="1" flipV="1">
              <a:off x="10705905" y="4691824"/>
              <a:ext cx="483622" cy="631"/>
            </a:xfrm>
            <a:prstGeom prst="line">
              <a:avLst/>
            </a:prstGeom>
            <a:ln w="88900" cap="rnd">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2" name="Oval 111"/>
          <p:cNvSpPr/>
          <p:nvPr userDrawn="1"/>
        </p:nvSpPr>
        <p:spPr>
          <a:xfrm>
            <a:off x="1872120" y="7123254"/>
            <a:ext cx="1697202" cy="1697202"/>
          </a:xfrm>
          <a:prstGeom prst="ellipse">
            <a:avLst/>
          </a:prstGeom>
          <a:solidFill>
            <a:schemeClr val="bg1"/>
          </a:solidFill>
          <a:ln w="63500" cap="rnd">
            <a:solidFill>
              <a:schemeClr val="tx1"/>
            </a:solidFill>
            <a:prstDash val="sysDot"/>
            <a:roun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3200"/>
          </a:p>
        </p:txBody>
      </p:sp>
      <p:grpSp>
        <p:nvGrpSpPr>
          <p:cNvPr id="113" name="Group 112"/>
          <p:cNvGrpSpPr/>
          <p:nvPr userDrawn="1"/>
        </p:nvGrpSpPr>
        <p:grpSpPr>
          <a:xfrm rot="10800000" flipH="1" flipV="1">
            <a:off x="5593949" y="3156729"/>
            <a:ext cx="901701" cy="1094018"/>
            <a:chOff x="10045700" y="4290782"/>
            <a:chExt cx="901701" cy="1094018"/>
          </a:xfrm>
        </p:grpSpPr>
        <p:sp>
          <p:nvSpPr>
            <p:cNvPr id="114" name="Arc 113"/>
            <p:cNvSpPr/>
            <p:nvPr/>
          </p:nvSpPr>
          <p:spPr>
            <a:xfrm flipV="1">
              <a:off x="10045700" y="4483100"/>
              <a:ext cx="901700" cy="901700"/>
            </a:xfrm>
            <a:prstGeom prst="arc">
              <a:avLst>
                <a:gd name="adj1" fmla="val 17298508"/>
                <a:gd name="adj2" fmla="val 814795"/>
              </a:avLst>
            </a:prstGeom>
            <a:ln w="92075" cap="rnd">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15" name="Straight Connector 114"/>
            <p:cNvCxnSpPr/>
            <p:nvPr/>
          </p:nvCxnSpPr>
          <p:spPr>
            <a:xfrm rot="10800000" flipH="1">
              <a:off x="10947401" y="4290782"/>
              <a:ext cx="0" cy="504043"/>
            </a:xfrm>
            <a:prstGeom prst="line">
              <a:avLst/>
            </a:prstGeom>
            <a:ln w="92075"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sp>
        <p:nvSpPr>
          <p:cNvPr id="116" name="Arc 115"/>
          <p:cNvSpPr/>
          <p:nvPr userDrawn="1"/>
        </p:nvSpPr>
        <p:spPr>
          <a:xfrm rot="5400000" flipH="1" flipV="1">
            <a:off x="6495649" y="2711836"/>
            <a:ext cx="901700" cy="901700"/>
          </a:xfrm>
          <a:prstGeom prst="arc">
            <a:avLst>
              <a:gd name="adj1" fmla="val 16200000"/>
              <a:gd name="adj2" fmla="val 5311802"/>
            </a:avLst>
          </a:prstGeom>
          <a:ln w="88900" cap="rnd">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17" name="Straight Connector 116"/>
          <p:cNvCxnSpPr/>
          <p:nvPr userDrawn="1"/>
        </p:nvCxnSpPr>
        <p:spPr>
          <a:xfrm>
            <a:off x="7397349" y="3162686"/>
            <a:ext cx="0" cy="583814"/>
          </a:xfrm>
          <a:prstGeom prst="line">
            <a:avLst/>
          </a:prstGeom>
          <a:ln w="88900">
            <a:solidFill>
              <a:schemeClr val="tx1"/>
            </a:solidFill>
          </a:ln>
        </p:spPr>
        <p:style>
          <a:lnRef idx="1">
            <a:schemeClr val="accent1"/>
          </a:lnRef>
          <a:fillRef idx="0">
            <a:schemeClr val="accent1"/>
          </a:fillRef>
          <a:effectRef idx="0">
            <a:schemeClr val="accent1"/>
          </a:effectRef>
          <a:fontRef idx="minor">
            <a:schemeClr val="tx1"/>
          </a:fontRef>
        </p:style>
      </p:cxnSp>
      <p:sp>
        <p:nvSpPr>
          <p:cNvPr id="118" name="Arc 117"/>
          <p:cNvSpPr>
            <a:spLocks noChangeAspect="1"/>
          </p:cNvSpPr>
          <p:nvPr userDrawn="1"/>
        </p:nvSpPr>
        <p:spPr>
          <a:xfrm rot="16200000" flipH="1">
            <a:off x="7397347" y="2981987"/>
            <a:ext cx="1554480" cy="1554480"/>
          </a:xfrm>
          <a:prstGeom prst="arc">
            <a:avLst>
              <a:gd name="adj1" fmla="val 16200000"/>
              <a:gd name="adj2" fmla="val 5311802"/>
            </a:avLst>
          </a:prstGeom>
          <a:ln w="63500" cap="rnd">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19" name="Arc 118"/>
          <p:cNvSpPr/>
          <p:nvPr userDrawn="1"/>
        </p:nvSpPr>
        <p:spPr>
          <a:xfrm rot="5400000" flipH="1" flipV="1">
            <a:off x="8951827" y="3329362"/>
            <a:ext cx="901700" cy="901700"/>
          </a:xfrm>
          <a:prstGeom prst="arc">
            <a:avLst>
              <a:gd name="adj1" fmla="val 16200000"/>
              <a:gd name="adj2" fmla="val 67383"/>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20" name="Straight Connector 119"/>
          <p:cNvCxnSpPr/>
          <p:nvPr userDrawn="1"/>
        </p:nvCxnSpPr>
        <p:spPr>
          <a:xfrm>
            <a:off x="9402677" y="3329362"/>
            <a:ext cx="415298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1" name="Arc 120"/>
          <p:cNvSpPr/>
          <p:nvPr userDrawn="1"/>
        </p:nvSpPr>
        <p:spPr>
          <a:xfrm flipH="1">
            <a:off x="11834488" y="5373945"/>
            <a:ext cx="1582057" cy="1582057"/>
          </a:xfrm>
          <a:prstGeom prst="arc">
            <a:avLst>
              <a:gd name="adj1" fmla="val 10919318"/>
              <a:gd name="adj2" fmla="val 0"/>
            </a:avLst>
          </a:prstGeom>
          <a:ln w="92075" cap="rnd">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22" name="Straight Connector 121"/>
          <p:cNvCxnSpPr/>
          <p:nvPr userDrawn="1"/>
        </p:nvCxnSpPr>
        <p:spPr>
          <a:xfrm>
            <a:off x="13416545" y="6360536"/>
            <a:ext cx="0" cy="1470967"/>
          </a:xfrm>
          <a:prstGeom prst="line">
            <a:avLst/>
          </a:prstGeom>
          <a:ln w="92075"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cxnSp>
      <p:grpSp>
        <p:nvGrpSpPr>
          <p:cNvPr id="4" name="Group 3"/>
          <p:cNvGrpSpPr/>
          <p:nvPr userDrawn="1"/>
        </p:nvGrpSpPr>
        <p:grpSpPr>
          <a:xfrm>
            <a:off x="3591943" y="7329431"/>
            <a:ext cx="4262358" cy="1231681"/>
            <a:chOff x="416760" y="1311103"/>
            <a:chExt cx="4619750" cy="1231681"/>
          </a:xfrm>
        </p:grpSpPr>
        <p:cxnSp>
          <p:nvCxnSpPr>
            <p:cNvPr id="111" name="Straight Connector 110"/>
            <p:cNvCxnSpPr>
              <a:stCxn id="139" idx="2"/>
            </p:cNvCxnSpPr>
            <p:nvPr userDrawn="1"/>
          </p:nvCxnSpPr>
          <p:spPr>
            <a:xfrm flipH="1">
              <a:off x="416760" y="1959604"/>
              <a:ext cx="2301714" cy="0"/>
            </a:xfrm>
            <a:prstGeom prst="line">
              <a:avLst/>
            </a:prstGeom>
            <a:ln w="88900">
              <a:solidFill>
                <a:schemeClr val="tx1"/>
              </a:solidFill>
            </a:ln>
          </p:spPr>
          <p:style>
            <a:lnRef idx="1">
              <a:schemeClr val="accent1"/>
            </a:lnRef>
            <a:fillRef idx="0">
              <a:schemeClr val="accent1"/>
            </a:fillRef>
            <a:effectRef idx="0">
              <a:schemeClr val="accent1"/>
            </a:effectRef>
            <a:fontRef idx="minor">
              <a:schemeClr val="tx1"/>
            </a:fontRef>
          </p:style>
        </p:cxnSp>
        <p:sp>
          <p:nvSpPr>
            <p:cNvPr id="138" name="Freeform: Shape 137"/>
            <p:cNvSpPr/>
            <p:nvPr/>
          </p:nvSpPr>
          <p:spPr>
            <a:xfrm>
              <a:off x="2535613" y="1311103"/>
              <a:ext cx="2500897" cy="64746"/>
            </a:xfrm>
            <a:custGeom>
              <a:avLst/>
              <a:gdLst>
                <a:gd name="connsiteX0" fmla="*/ 490036 w 5518729"/>
                <a:gd name="connsiteY0" fmla="*/ 0 h 142875"/>
                <a:gd name="connsiteX1" fmla="*/ 5028693 w 5518729"/>
                <a:gd name="connsiteY1" fmla="*/ 0 h 142875"/>
                <a:gd name="connsiteX2" fmla="*/ 5465687 w 5518729"/>
                <a:gd name="connsiteY2" fmla="*/ 110651 h 142875"/>
                <a:gd name="connsiteX3" fmla="*/ 5518729 w 5518729"/>
                <a:gd name="connsiteY3" fmla="*/ 142875 h 142875"/>
                <a:gd name="connsiteX4" fmla="*/ 0 w 5518729"/>
                <a:gd name="connsiteY4" fmla="*/ 142875 h 142875"/>
                <a:gd name="connsiteX5" fmla="*/ 53043 w 5518729"/>
                <a:gd name="connsiteY5" fmla="*/ 110651 h 142875"/>
                <a:gd name="connsiteX6" fmla="*/ 490036 w 5518729"/>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18729" h="142875">
                  <a:moveTo>
                    <a:pt x="490036" y="0"/>
                  </a:moveTo>
                  <a:lnTo>
                    <a:pt x="5028693" y="0"/>
                  </a:lnTo>
                  <a:cubicBezTo>
                    <a:pt x="5186920" y="0"/>
                    <a:pt x="5335785" y="40084"/>
                    <a:pt x="5465687" y="110651"/>
                  </a:cubicBezTo>
                  <a:lnTo>
                    <a:pt x="5518729" y="142875"/>
                  </a:lnTo>
                  <a:lnTo>
                    <a:pt x="0" y="142875"/>
                  </a:lnTo>
                  <a:lnTo>
                    <a:pt x="53043" y="110651"/>
                  </a:lnTo>
                  <a:cubicBezTo>
                    <a:pt x="182945" y="40084"/>
                    <a:pt x="331810" y="0"/>
                    <a:pt x="490036" y="0"/>
                  </a:cubicBezTo>
                  <a:close/>
                </a:path>
              </a:pathLst>
            </a:custGeom>
            <a:solidFill>
              <a:schemeClr val="bg1"/>
            </a:solidFill>
            <a:ln w="381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3200"/>
            </a:p>
          </p:txBody>
        </p:sp>
        <p:sp>
          <p:nvSpPr>
            <p:cNvPr id="139" name="Rectangle: Top Corners Rounded 138"/>
            <p:cNvSpPr/>
            <p:nvPr/>
          </p:nvSpPr>
          <p:spPr>
            <a:xfrm flipV="1">
              <a:off x="2718474" y="1376425"/>
              <a:ext cx="2138020" cy="1166359"/>
            </a:xfrm>
            <a:prstGeom prst="round2SameRect">
              <a:avLst>
                <a:gd name="adj1" fmla="val 7198"/>
                <a:gd name="adj2" fmla="val 0"/>
              </a:avLst>
            </a:prstGeom>
            <a:solidFill>
              <a:schemeClr val="bg1"/>
            </a:solidFill>
            <a:ln w="381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3200"/>
            </a:p>
          </p:txBody>
        </p:sp>
        <p:sp>
          <p:nvSpPr>
            <p:cNvPr id="140" name="Freeform: Shape 139"/>
            <p:cNvSpPr/>
            <p:nvPr/>
          </p:nvSpPr>
          <p:spPr>
            <a:xfrm>
              <a:off x="2866069" y="1513254"/>
              <a:ext cx="1842831" cy="51797"/>
            </a:xfrm>
            <a:custGeom>
              <a:avLst/>
              <a:gdLst>
                <a:gd name="connsiteX0" fmla="*/ 3731294 w 4066574"/>
                <a:gd name="connsiteY0" fmla="*/ 0 h 114300"/>
                <a:gd name="connsiteX1" fmla="*/ 4066574 w 4066574"/>
                <a:gd name="connsiteY1" fmla="*/ 0 h 114300"/>
                <a:gd name="connsiteX2" fmla="*/ 4066574 w 4066574"/>
                <a:gd name="connsiteY2" fmla="*/ 114300 h 114300"/>
                <a:gd name="connsiteX3" fmla="*/ 3731294 w 4066574"/>
                <a:gd name="connsiteY3" fmla="*/ 114300 h 114300"/>
                <a:gd name="connsiteX4" fmla="*/ 3198252 w 4066574"/>
                <a:gd name="connsiteY4" fmla="*/ 0 h 114300"/>
                <a:gd name="connsiteX5" fmla="*/ 3533532 w 4066574"/>
                <a:gd name="connsiteY5" fmla="*/ 0 h 114300"/>
                <a:gd name="connsiteX6" fmla="*/ 3533532 w 4066574"/>
                <a:gd name="connsiteY6" fmla="*/ 114300 h 114300"/>
                <a:gd name="connsiteX7" fmla="*/ 3198252 w 4066574"/>
                <a:gd name="connsiteY7" fmla="*/ 114300 h 114300"/>
                <a:gd name="connsiteX8" fmla="*/ 2665210 w 4066574"/>
                <a:gd name="connsiteY8" fmla="*/ 0 h 114300"/>
                <a:gd name="connsiteX9" fmla="*/ 3000490 w 4066574"/>
                <a:gd name="connsiteY9" fmla="*/ 0 h 114300"/>
                <a:gd name="connsiteX10" fmla="*/ 3000490 w 4066574"/>
                <a:gd name="connsiteY10" fmla="*/ 114300 h 114300"/>
                <a:gd name="connsiteX11" fmla="*/ 2665210 w 4066574"/>
                <a:gd name="connsiteY11" fmla="*/ 114300 h 114300"/>
                <a:gd name="connsiteX12" fmla="*/ 2132168 w 4066574"/>
                <a:gd name="connsiteY12" fmla="*/ 0 h 114300"/>
                <a:gd name="connsiteX13" fmla="*/ 2467448 w 4066574"/>
                <a:gd name="connsiteY13" fmla="*/ 0 h 114300"/>
                <a:gd name="connsiteX14" fmla="*/ 2467448 w 4066574"/>
                <a:gd name="connsiteY14" fmla="*/ 114300 h 114300"/>
                <a:gd name="connsiteX15" fmla="*/ 2132168 w 4066574"/>
                <a:gd name="connsiteY15" fmla="*/ 114300 h 114300"/>
                <a:gd name="connsiteX16" fmla="*/ 1599126 w 4066574"/>
                <a:gd name="connsiteY16" fmla="*/ 0 h 114300"/>
                <a:gd name="connsiteX17" fmla="*/ 1934406 w 4066574"/>
                <a:gd name="connsiteY17" fmla="*/ 0 h 114300"/>
                <a:gd name="connsiteX18" fmla="*/ 1934406 w 4066574"/>
                <a:gd name="connsiteY18" fmla="*/ 114300 h 114300"/>
                <a:gd name="connsiteX19" fmla="*/ 1599126 w 4066574"/>
                <a:gd name="connsiteY19" fmla="*/ 114300 h 114300"/>
                <a:gd name="connsiteX20" fmla="*/ 1066084 w 4066574"/>
                <a:gd name="connsiteY20" fmla="*/ 0 h 114300"/>
                <a:gd name="connsiteX21" fmla="*/ 1401364 w 4066574"/>
                <a:gd name="connsiteY21" fmla="*/ 0 h 114300"/>
                <a:gd name="connsiteX22" fmla="*/ 1401364 w 4066574"/>
                <a:gd name="connsiteY22" fmla="*/ 114300 h 114300"/>
                <a:gd name="connsiteX23" fmla="*/ 1066084 w 4066574"/>
                <a:gd name="connsiteY23" fmla="*/ 114300 h 114300"/>
                <a:gd name="connsiteX24" fmla="*/ 533042 w 4066574"/>
                <a:gd name="connsiteY24" fmla="*/ 0 h 114300"/>
                <a:gd name="connsiteX25" fmla="*/ 868322 w 4066574"/>
                <a:gd name="connsiteY25" fmla="*/ 0 h 114300"/>
                <a:gd name="connsiteX26" fmla="*/ 868322 w 4066574"/>
                <a:gd name="connsiteY26" fmla="*/ 114300 h 114300"/>
                <a:gd name="connsiteX27" fmla="*/ 533042 w 4066574"/>
                <a:gd name="connsiteY27" fmla="*/ 114300 h 114300"/>
                <a:gd name="connsiteX28" fmla="*/ 0 w 4066574"/>
                <a:gd name="connsiteY28" fmla="*/ 0 h 114300"/>
                <a:gd name="connsiteX29" fmla="*/ 335280 w 4066574"/>
                <a:gd name="connsiteY29" fmla="*/ 0 h 114300"/>
                <a:gd name="connsiteX30" fmla="*/ 335280 w 4066574"/>
                <a:gd name="connsiteY30" fmla="*/ 114300 h 114300"/>
                <a:gd name="connsiteX31" fmla="*/ 0 w 4066574"/>
                <a:gd name="connsiteY31" fmla="*/ 11430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066574" h="114300">
                  <a:moveTo>
                    <a:pt x="3731294" y="0"/>
                  </a:moveTo>
                  <a:lnTo>
                    <a:pt x="4066574" y="0"/>
                  </a:lnTo>
                  <a:lnTo>
                    <a:pt x="4066574" y="114300"/>
                  </a:lnTo>
                  <a:lnTo>
                    <a:pt x="3731294" y="114300"/>
                  </a:lnTo>
                  <a:close/>
                  <a:moveTo>
                    <a:pt x="3198252" y="0"/>
                  </a:moveTo>
                  <a:lnTo>
                    <a:pt x="3533532" y="0"/>
                  </a:lnTo>
                  <a:lnTo>
                    <a:pt x="3533532" y="114300"/>
                  </a:lnTo>
                  <a:lnTo>
                    <a:pt x="3198252" y="114300"/>
                  </a:lnTo>
                  <a:close/>
                  <a:moveTo>
                    <a:pt x="2665210" y="0"/>
                  </a:moveTo>
                  <a:lnTo>
                    <a:pt x="3000490" y="0"/>
                  </a:lnTo>
                  <a:lnTo>
                    <a:pt x="3000490" y="114300"/>
                  </a:lnTo>
                  <a:lnTo>
                    <a:pt x="2665210" y="114300"/>
                  </a:lnTo>
                  <a:close/>
                  <a:moveTo>
                    <a:pt x="2132168" y="0"/>
                  </a:moveTo>
                  <a:lnTo>
                    <a:pt x="2467448" y="0"/>
                  </a:lnTo>
                  <a:lnTo>
                    <a:pt x="2467448" y="114300"/>
                  </a:lnTo>
                  <a:lnTo>
                    <a:pt x="2132168" y="114300"/>
                  </a:lnTo>
                  <a:close/>
                  <a:moveTo>
                    <a:pt x="1599126" y="0"/>
                  </a:moveTo>
                  <a:lnTo>
                    <a:pt x="1934406" y="0"/>
                  </a:lnTo>
                  <a:lnTo>
                    <a:pt x="1934406" y="114300"/>
                  </a:lnTo>
                  <a:lnTo>
                    <a:pt x="1599126" y="114300"/>
                  </a:lnTo>
                  <a:close/>
                  <a:moveTo>
                    <a:pt x="1066084" y="0"/>
                  </a:moveTo>
                  <a:lnTo>
                    <a:pt x="1401364" y="0"/>
                  </a:lnTo>
                  <a:lnTo>
                    <a:pt x="1401364" y="114300"/>
                  </a:lnTo>
                  <a:lnTo>
                    <a:pt x="1066084" y="114300"/>
                  </a:lnTo>
                  <a:close/>
                  <a:moveTo>
                    <a:pt x="533042" y="0"/>
                  </a:moveTo>
                  <a:lnTo>
                    <a:pt x="868322" y="0"/>
                  </a:lnTo>
                  <a:lnTo>
                    <a:pt x="868322" y="114300"/>
                  </a:lnTo>
                  <a:lnTo>
                    <a:pt x="533042" y="114300"/>
                  </a:lnTo>
                  <a:close/>
                  <a:moveTo>
                    <a:pt x="0" y="0"/>
                  </a:moveTo>
                  <a:lnTo>
                    <a:pt x="335280" y="0"/>
                  </a:lnTo>
                  <a:lnTo>
                    <a:pt x="335280" y="114300"/>
                  </a:lnTo>
                  <a:lnTo>
                    <a:pt x="0" y="114300"/>
                  </a:lnTo>
                  <a:close/>
                </a:path>
              </a:pathLst>
            </a:custGeom>
            <a:solidFill>
              <a:srgbClr val="00B0F0"/>
            </a:solidFill>
            <a:ln w="63500" cap="rnd">
              <a:noFill/>
              <a:prstDash val="sysDot"/>
              <a:roun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3200"/>
            </a:p>
          </p:txBody>
        </p:sp>
        <p:sp>
          <p:nvSpPr>
            <p:cNvPr id="141" name="Freeform: Shape 140"/>
            <p:cNvSpPr/>
            <p:nvPr/>
          </p:nvSpPr>
          <p:spPr>
            <a:xfrm>
              <a:off x="2866069" y="1707492"/>
              <a:ext cx="1842831" cy="51797"/>
            </a:xfrm>
            <a:custGeom>
              <a:avLst/>
              <a:gdLst>
                <a:gd name="connsiteX0" fmla="*/ 3731294 w 4066574"/>
                <a:gd name="connsiteY0" fmla="*/ 0 h 114300"/>
                <a:gd name="connsiteX1" fmla="*/ 4066574 w 4066574"/>
                <a:gd name="connsiteY1" fmla="*/ 0 h 114300"/>
                <a:gd name="connsiteX2" fmla="*/ 4066574 w 4066574"/>
                <a:gd name="connsiteY2" fmla="*/ 114300 h 114300"/>
                <a:gd name="connsiteX3" fmla="*/ 3731294 w 4066574"/>
                <a:gd name="connsiteY3" fmla="*/ 114300 h 114300"/>
                <a:gd name="connsiteX4" fmla="*/ 3198252 w 4066574"/>
                <a:gd name="connsiteY4" fmla="*/ 0 h 114300"/>
                <a:gd name="connsiteX5" fmla="*/ 3533532 w 4066574"/>
                <a:gd name="connsiteY5" fmla="*/ 0 h 114300"/>
                <a:gd name="connsiteX6" fmla="*/ 3533532 w 4066574"/>
                <a:gd name="connsiteY6" fmla="*/ 114300 h 114300"/>
                <a:gd name="connsiteX7" fmla="*/ 3198252 w 4066574"/>
                <a:gd name="connsiteY7" fmla="*/ 114300 h 114300"/>
                <a:gd name="connsiteX8" fmla="*/ 2665210 w 4066574"/>
                <a:gd name="connsiteY8" fmla="*/ 0 h 114300"/>
                <a:gd name="connsiteX9" fmla="*/ 3000490 w 4066574"/>
                <a:gd name="connsiteY9" fmla="*/ 0 h 114300"/>
                <a:gd name="connsiteX10" fmla="*/ 3000490 w 4066574"/>
                <a:gd name="connsiteY10" fmla="*/ 114300 h 114300"/>
                <a:gd name="connsiteX11" fmla="*/ 2665210 w 4066574"/>
                <a:gd name="connsiteY11" fmla="*/ 114300 h 114300"/>
                <a:gd name="connsiteX12" fmla="*/ 2132168 w 4066574"/>
                <a:gd name="connsiteY12" fmla="*/ 0 h 114300"/>
                <a:gd name="connsiteX13" fmla="*/ 2467448 w 4066574"/>
                <a:gd name="connsiteY13" fmla="*/ 0 h 114300"/>
                <a:gd name="connsiteX14" fmla="*/ 2467448 w 4066574"/>
                <a:gd name="connsiteY14" fmla="*/ 114300 h 114300"/>
                <a:gd name="connsiteX15" fmla="*/ 2132168 w 4066574"/>
                <a:gd name="connsiteY15" fmla="*/ 114300 h 114300"/>
                <a:gd name="connsiteX16" fmla="*/ 1599126 w 4066574"/>
                <a:gd name="connsiteY16" fmla="*/ 0 h 114300"/>
                <a:gd name="connsiteX17" fmla="*/ 1934406 w 4066574"/>
                <a:gd name="connsiteY17" fmla="*/ 0 h 114300"/>
                <a:gd name="connsiteX18" fmla="*/ 1934406 w 4066574"/>
                <a:gd name="connsiteY18" fmla="*/ 114300 h 114300"/>
                <a:gd name="connsiteX19" fmla="*/ 1599126 w 4066574"/>
                <a:gd name="connsiteY19" fmla="*/ 114300 h 114300"/>
                <a:gd name="connsiteX20" fmla="*/ 1066084 w 4066574"/>
                <a:gd name="connsiteY20" fmla="*/ 0 h 114300"/>
                <a:gd name="connsiteX21" fmla="*/ 1401364 w 4066574"/>
                <a:gd name="connsiteY21" fmla="*/ 0 h 114300"/>
                <a:gd name="connsiteX22" fmla="*/ 1401364 w 4066574"/>
                <a:gd name="connsiteY22" fmla="*/ 114300 h 114300"/>
                <a:gd name="connsiteX23" fmla="*/ 1066084 w 4066574"/>
                <a:gd name="connsiteY23" fmla="*/ 114300 h 114300"/>
                <a:gd name="connsiteX24" fmla="*/ 533042 w 4066574"/>
                <a:gd name="connsiteY24" fmla="*/ 0 h 114300"/>
                <a:gd name="connsiteX25" fmla="*/ 868322 w 4066574"/>
                <a:gd name="connsiteY25" fmla="*/ 0 h 114300"/>
                <a:gd name="connsiteX26" fmla="*/ 868322 w 4066574"/>
                <a:gd name="connsiteY26" fmla="*/ 114300 h 114300"/>
                <a:gd name="connsiteX27" fmla="*/ 533042 w 4066574"/>
                <a:gd name="connsiteY27" fmla="*/ 114300 h 114300"/>
                <a:gd name="connsiteX28" fmla="*/ 0 w 4066574"/>
                <a:gd name="connsiteY28" fmla="*/ 0 h 114300"/>
                <a:gd name="connsiteX29" fmla="*/ 335280 w 4066574"/>
                <a:gd name="connsiteY29" fmla="*/ 0 h 114300"/>
                <a:gd name="connsiteX30" fmla="*/ 335280 w 4066574"/>
                <a:gd name="connsiteY30" fmla="*/ 114300 h 114300"/>
                <a:gd name="connsiteX31" fmla="*/ 0 w 4066574"/>
                <a:gd name="connsiteY31" fmla="*/ 11430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066574" h="114300">
                  <a:moveTo>
                    <a:pt x="3731294" y="0"/>
                  </a:moveTo>
                  <a:lnTo>
                    <a:pt x="4066574" y="0"/>
                  </a:lnTo>
                  <a:lnTo>
                    <a:pt x="4066574" y="114300"/>
                  </a:lnTo>
                  <a:lnTo>
                    <a:pt x="3731294" y="114300"/>
                  </a:lnTo>
                  <a:close/>
                  <a:moveTo>
                    <a:pt x="3198252" y="0"/>
                  </a:moveTo>
                  <a:lnTo>
                    <a:pt x="3533532" y="0"/>
                  </a:lnTo>
                  <a:lnTo>
                    <a:pt x="3533532" y="114300"/>
                  </a:lnTo>
                  <a:lnTo>
                    <a:pt x="3198252" y="114300"/>
                  </a:lnTo>
                  <a:close/>
                  <a:moveTo>
                    <a:pt x="2665210" y="0"/>
                  </a:moveTo>
                  <a:lnTo>
                    <a:pt x="3000490" y="0"/>
                  </a:lnTo>
                  <a:lnTo>
                    <a:pt x="3000490" y="114300"/>
                  </a:lnTo>
                  <a:lnTo>
                    <a:pt x="2665210" y="114300"/>
                  </a:lnTo>
                  <a:close/>
                  <a:moveTo>
                    <a:pt x="2132168" y="0"/>
                  </a:moveTo>
                  <a:lnTo>
                    <a:pt x="2467448" y="0"/>
                  </a:lnTo>
                  <a:lnTo>
                    <a:pt x="2467448" y="114300"/>
                  </a:lnTo>
                  <a:lnTo>
                    <a:pt x="2132168" y="114300"/>
                  </a:lnTo>
                  <a:close/>
                  <a:moveTo>
                    <a:pt x="1599126" y="0"/>
                  </a:moveTo>
                  <a:lnTo>
                    <a:pt x="1934406" y="0"/>
                  </a:lnTo>
                  <a:lnTo>
                    <a:pt x="1934406" y="114300"/>
                  </a:lnTo>
                  <a:lnTo>
                    <a:pt x="1599126" y="114300"/>
                  </a:lnTo>
                  <a:close/>
                  <a:moveTo>
                    <a:pt x="1066084" y="0"/>
                  </a:moveTo>
                  <a:lnTo>
                    <a:pt x="1401364" y="0"/>
                  </a:lnTo>
                  <a:lnTo>
                    <a:pt x="1401364" y="114300"/>
                  </a:lnTo>
                  <a:lnTo>
                    <a:pt x="1066084" y="114300"/>
                  </a:lnTo>
                  <a:close/>
                  <a:moveTo>
                    <a:pt x="533042" y="0"/>
                  </a:moveTo>
                  <a:lnTo>
                    <a:pt x="868322" y="0"/>
                  </a:lnTo>
                  <a:lnTo>
                    <a:pt x="868322" y="114300"/>
                  </a:lnTo>
                  <a:lnTo>
                    <a:pt x="533042" y="114300"/>
                  </a:lnTo>
                  <a:close/>
                  <a:moveTo>
                    <a:pt x="0" y="0"/>
                  </a:moveTo>
                  <a:lnTo>
                    <a:pt x="335280" y="0"/>
                  </a:lnTo>
                  <a:lnTo>
                    <a:pt x="335280" y="114300"/>
                  </a:lnTo>
                  <a:lnTo>
                    <a:pt x="0" y="114300"/>
                  </a:lnTo>
                  <a:close/>
                </a:path>
              </a:pathLst>
            </a:custGeom>
            <a:solidFill>
              <a:srgbClr val="00B0F0"/>
            </a:solidFill>
            <a:ln w="63500" cap="rnd">
              <a:noFill/>
              <a:prstDash val="sysDot"/>
              <a:roun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3200"/>
            </a:p>
          </p:txBody>
        </p:sp>
        <p:sp>
          <p:nvSpPr>
            <p:cNvPr id="142" name="Freeform: Shape 141"/>
            <p:cNvSpPr/>
            <p:nvPr/>
          </p:nvSpPr>
          <p:spPr>
            <a:xfrm>
              <a:off x="2866069" y="1901730"/>
              <a:ext cx="1842831" cy="51797"/>
            </a:xfrm>
            <a:custGeom>
              <a:avLst/>
              <a:gdLst>
                <a:gd name="connsiteX0" fmla="*/ 3731294 w 4066574"/>
                <a:gd name="connsiteY0" fmla="*/ 0 h 114300"/>
                <a:gd name="connsiteX1" fmla="*/ 4066574 w 4066574"/>
                <a:gd name="connsiteY1" fmla="*/ 0 h 114300"/>
                <a:gd name="connsiteX2" fmla="*/ 4066574 w 4066574"/>
                <a:gd name="connsiteY2" fmla="*/ 114300 h 114300"/>
                <a:gd name="connsiteX3" fmla="*/ 3731294 w 4066574"/>
                <a:gd name="connsiteY3" fmla="*/ 114300 h 114300"/>
                <a:gd name="connsiteX4" fmla="*/ 3198252 w 4066574"/>
                <a:gd name="connsiteY4" fmla="*/ 0 h 114300"/>
                <a:gd name="connsiteX5" fmla="*/ 3533532 w 4066574"/>
                <a:gd name="connsiteY5" fmla="*/ 0 h 114300"/>
                <a:gd name="connsiteX6" fmla="*/ 3533532 w 4066574"/>
                <a:gd name="connsiteY6" fmla="*/ 114300 h 114300"/>
                <a:gd name="connsiteX7" fmla="*/ 3198252 w 4066574"/>
                <a:gd name="connsiteY7" fmla="*/ 114300 h 114300"/>
                <a:gd name="connsiteX8" fmla="*/ 2665210 w 4066574"/>
                <a:gd name="connsiteY8" fmla="*/ 0 h 114300"/>
                <a:gd name="connsiteX9" fmla="*/ 3000490 w 4066574"/>
                <a:gd name="connsiteY9" fmla="*/ 0 h 114300"/>
                <a:gd name="connsiteX10" fmla="*/ 3000490 w 4066574"/>
                <a:gd name="connsiteY10" fmla="*/ 114300 h 114300"/>
                <a:gd name="connsiteX11" fmla="*/ 2665210 w 4066574"/>
                <a:gd name="connsiteY11" fmla="*/ 114300 h 114300"/>
                <a:gd name="connsiteX12" fmla="*/ 2132168 w 4066574"/>
                <a:gd name="connsiteY12" fmla="*/ 0 h 114300"/>
                <a:gd name="connsiteX13" fmla="*/ 2467448 w 4066574"/>
                <a:gd name="connsiteY13" fmla="*/ 0 h 114300"/>
                <a:gd name="connsiteX14" fmla="*/ 2467448 w 4066574"/>
                <a:gd name="connsiteY14" fmla="*/ 114300 h 114300"/>
                <a:gd name="connsiteX15" fmla="*/ 2132168 w 4066574"/>
                <a:gd name="connsiteY15" fmla="*/ 114300 h 114300"/>
                <a:gd name="connsiteX16" fmla="*/ 1599126 w 4066574"/>
                <a:gd name="connsiteY16" fmla="*/ 0 h 114300"/>
                <a:gd name="connsiteX17" fmla="*/ 1934406 w 4066574"/>
                <a:gd name="connsiteY17" fmla="*/ 0 h 114300"/>
                <a:gd name="connsiteX18" fmla="*/ 1934406 w 4066574"/>
                <a:gd name="connsiteY18" fmla="*/ 114300 h 114300"/>
                <a:gd name="connsiteX19" fmla="*/ 1599126 w 4066574"/>
                <a:gd name="connsiteY19" fmla="*/ 114300 h 114300"/>
                <a:gd name="connsiteX20" fmla="*/ 1066084 w 4066574"/>
                <a:gd name="connsiteY20" fmla="*/ 0 h 114300"/>
                <a:gd name="connsiteX21" fmla="*/ 1401364 w 4066574"/>
                <a:gd name="connsiteY21" fmla="*/ 0 h 114300"/>
                <a:gd name="connsiteX22" fmla="*/ 1401364 w 4066574"/>
                <a:gd name="connsiteY22" fmla="*/ 114300 h 114300"/>
                <a:gd name="connsiteX23" fmla="*/ 1066084 w 4066574"/>
                <a:gd name="connsiteY23" fmla="*/ 114300 h 114300"/>
                <a:gd name="connsiteX24" fmla="*/ 533042 w 4066574"/>
                <a:gd name="connsiteY24" fmla="*/ 0 h 114300"/>
                <a:gd name="connsiteX25" fmla="*/ 868322 w 4066574"/>
                <a:gd name="connsiteY25" fmla="*/ 0 h 114300"/>
                <a:gd name="connsiteX26" fmla="*/ 868322 w 4066574"/>
                <a:gd name="connsiteY26" fmla="*/ 114300 h 114300"/>
                <a:gd name="connsiteX27" fmla="*/ 533042 w 4066574"/>
                <a:gd name="connsiteY27" fmla="*/ 114300 h 114300"/>
                <a:gd name="connsiteX28" fmla="*/ 0 w 4066574"/>
                <a:gd name="connsiteY28" fmla="*/ 0 h 114300"/>
                <a:gd name="connsiteX29" fmla="*/ 335280 w 4066574"/>
                <a:gd name="connsiteY29" fmla="*/ 0 h 114300"/>
                <a:gd name="connsiteX30" fmla="*/ 335280 w 4066574"/>
                <a:gd name="connsiteY30" fmla="*/ 114300 h 114300"/>
                <a:gd name="connsiteX31" fmla="*/ 0 w 4066574"/>
                <a:gd name="connsiteY31" fmla="*/ 11430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066574" h="114300">
                  <a:moveTo>
                    <a:pt x="3731294" y="0"/>
                  </a:moveTo>
                  <a:lnTo>
                    <a:pt x="4066574" y="0"/>
                  </a:lnTo>
                  <a:lnTo>
                    <a:pt x="4066574" y="114300"/>
                  </a:lnTo>
                  <a:lnTo>
                    <a:pt x="3731294" y="114300"/>
                  </a:lnTo>
                  <a:close/>
                  <a:moveTo>
                    <a:pt x="3198252" y="0"/>
                  </a:moveTo>
                  <a:lnTo>
                    <a:pt x="3533532" y="0"/>
                  </a:lnTo>
                  <a:lnTo>
                    <a:pt x="3533532" y="114300"/>
                  </a:lnTo>
                  <a:lnTo>
                    <a:pt x="3198252" y="114300"/>
                  </a:lnTo>
                  <a:close/>
                  <a:moveTo>
                    <a:pt x="2665210" y="0"/>
                  </a:moveTo>
                  <a:lnTo>
                    <a:pt x="3000490" y="0"/>
                  </a:lnTo>
                  <a:lnTo>
                    <a:pt x="3000490" y="114300"/>
                  </a:lnTo>
                  <a:lnTo>
                    <a:pt x="2665210" y="114300"/>
                  </a:lnTo>
                  <a:close/>
                  <a:moveTo>
                    <a:pt x="2132168" y="0"/>
                  </a:moveTo>
                  <a:lnTo>
                    <a:pt x="2467448" y="0"/>
                  </a:lnTo>
                  <a:lnTo>
                    <a:pt x="2467448" y="114300"/>
                  </a:lnTo>
                  <a:lnTo>
                    <a:pt x="2132168" y="114300"/>
                  </a:lnTo>
                  <a:close/>
                  <a:moveTo>
                    <a:pt x="1599126" y="0"/>
                  </a:moveTo>
                  <a:lnTo>
                    <a:pt x="1934406" y="0"/>
                  </a:lnTo>
                  <a:lnTo>
                    <a:pt x="1934406" y="114300"/>
                  </a:lnTo>
                  <a:lnTo>
                    <a:pt x="1599126" y="114300"/>
                  </a:lnTo>
                  <a:close/>
                  <a:moveTo>
                    <a:pt x="1066084" y="0"/>
                  </a:moveTo>
                  <a:lnTo>
                    <a:pt x="1401364" y="0"/>
                  </a:lnTo>
                  <a:lnTo>
                    <a:pt x="1401364" y="114300"/>
                  </a:lnTo>
                  <a:lnTo>
                    <a:pt x="1066084" y="114300"/>
                  </a:lnTo>
                  <a:close/>
                  <a:moveTo>
                    <a:pt x="533042" y="0"/>
                  </a:moveTo>
                  <a:lnTo>
                    <a:pt x="868322" y="0"/>
                  </a:lnTo>
                  <a:lnTo>
                    <a:pt x="868322" y="114300"/>
                  </a:lnTo>
                  <a:lnTo>
                    <a:pt x="533042" y="114300"/>
                  </a:lnTo>
                  <a:close/>
                  <a:moveTo>
                    <a:pt x="0" y="0"/>
                  </a:moveTo>
                  <a:lnTo>
                    <a:pt x="335280" y="0"/>
                  </a:lnTo>
                  <a:lnTo>
                    <a:pt x="335280" y="114300"/>
                  </a:lnTo>
                  <a:lnTo>
                    <a:pt x="0" y="114300"/>
                  </a:lnTo>
                  <a:close/>
                </a:path>
              </a:pathLst>
            </a:custGeom>
            <a:solidFill>
              <a:srgbClr val="00B0F0"/>
            </a:solidFill>
            <a:ln w="63500" cap="rnd">
              <a:noFill/>
              <a:prstDash val="sysDot"/>
              <a:roun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3200"/>
            </a:p>
          </p:txBody>
        </p:sp>
        <p:sp>
          <p:nvSpPr>
            <p:cNvPr id="144" name="Freeform: Shape 143"/>
            <p:cNvSpPr/>
            <p:nvPr/>
          </p:nvSpPr>
          <p:spPr>
            <a:xfrm>
              <a:off x="2866069" y="2064738"/>
              <a:ext cx="1842831" cy="51797"/>
            </a:xfrm>
            <a:custGeom>
              <a:avLst/>
              <a:gdLst>
                <a:gd name="connsiteX0" fmla="*/ 3731294 w 4066574"/>
                <a:gd name="connsiteY0" fmla="*/ 0 h 114300"/>
                <a:gd name="connsiteX1" fmla="*/ 4066574 w 4066574"/>
                <a:gd name="connsiteY1" fmla="*/ 0 h 114300"/>
                <a:gd name="connsiteX2" fmla="*/ 4066574 w 4066574"/>
                <a:gd name="connsiteY2" fmla="*/ 114300 h 114300"/>
                <a:gd name="connsiteX3" fmla="*/ 3731294 w 4066574"/>
                <a:gd name="connsiteY3" fmla="*/ 114300 h 114300"/>
                <a:gd name="connsiteX4" fmla="*/ 3198252 w 4066574"/>
                <a:gd name="connsiteY4" fmla="*/ 0 h 114300"/>
                <a:gd name="connsiteX5" fmla="*/ 3533532 w 4066574"/>
                <a:gd name="connsiteY5" fmla="*/ 0 h 114300"/>
                <a:gd name="connsiteX6" fmla="*/ 3533532 w 4066574"/>
                <a:gd name="connsiteY6" fmla="*/ 114300 h 114300"/>
                <a:gd name="connsiteX7" fmla="*/ 3198252 w 4066574"/>
                <a:gd name="connsiteY7" fmla="*/ 114300 h 114300"/>
                <a:gd name="connsiteX8" fmla="*/ 2665210 w 4066574"/>
                <a:gd name="connsiteY8" fmla="*/ 0 h 114300"/>
                <a:gd name="connsiteX9" fmla="*/ 3000490 w 4066574"/>
                <a:gd name="connsiteY9" fmla="*/ 0 h 114300"/>
                <a:gd name="connsiteX10" fmla="*/ 3000490 w 4066574"/>
                <a:gd name="connsiteY10" fmla="*/ 114300 h 114300"/>
                <a:gd name="connsiteX11" fmla="*/ 2665210 w 4066574"/>
                <a:gd name="connsiteY11" fmla="*/ 114300 h 114300"/>
                <a:gd name="connsiteX12" fmla="*/ 2132168 w 4066574"/>
                <a:gd name="connsiteY12" fmla="*/ 0 h 114300"/>
                <a:gd name="connsiteX13" fmla="*/ 2467448 w 4066574"/>
                <a:gd name="connsiteY13" fmla="*/ 0 h 114300"/>
                <a:gd name="connsiteX14" fmla="*/ 2467448 w 4066574"/>
                <a:gd name="connsiteY14" fmla="*/ 114300 h 114300"/>
                <a:gd name="connsiteX15" fmla="*/ 2132168 w 4066574"/>
                <a:gd name="connsiteY15" fmla="*/ 114300 h 114300"/>
                <a:gd name="connsiteX16" fmla="*/ 1599126 w 4066574"/>
                <a:gd name="connsiteY16" fmla="*/ 0 h 114300"/>
                <a:gd name="connsiteX17" fmla="*/ 1934406 w 4066574"/>
                <a:gd name="connsiteY17" fmla="*/ 0 h 114300"/>
                <a:gd name="connsiteX18" fmla="*/ 1934406 w 4066574"/>
                <a:gd name="connsiteY18" fmla="*/ 114300 h 114300"/>
                <a:gd name="connsiteX19" fmla="*/ 1599126 w 4066574"/>
                <a:gd name="connsiteY19" fmla="*/ 114300 h 114300"/>
                <a:gd name="connsiteX20" fmla="*/ 1066084 w 4066574"/>
                <a:gd name="connsiteY20" fmla="*/ 0 h 114300"/>
                <a:gd name="connsiteX21" fmla="*/ 1401364 w 4066574"/>
                <a:gd name="connsiteY21" fmla="*/ 0 h 114300"/>
                <a:gd name="connsiteX22" fmla="*/ 1401364 w 4066574"/>
                <a:gd name="connsiteY22" fmla="*/ 114300 h 114300"/>
                <a:gd name="connsiteX23" fmla="*/ 1066084 w 4066574"/>
                <a:gd name="connsiteY23" fmla="*/ 114300 h 114300"/>
                <a:gd name="connsiteX24" fmla="*/ 533042 w 4066574"/>
                <a:gd name="connsiteY24" fmla="*/ 0 h 114300"/>
                <a:gd name="connsiteX25" fmla="*/ 868322 w 4066574"/>
                <a:gd name="connsiteY25" fmla="*/ 0 h 114300"/>
                <a:gd name="connsiteX26" fmla="*/ 868322 w 4066574"/>
                <a:gd name="connsiteY26" fmla="*/ 114300 h 114300"/>
                <a:gd name="connsiteX27" fmla="*/ 533042 w 4066574"/>
                <a:gd name="connsiteY27" fmla="*/ 114300 h 114300"/>
                <a:gd name="connsiteX28" fmla="*/ 0 w 4066574"/>
                <a:gd name="connsiteY28" fmla="*/ 0 h 114300"/>
                <a:gd name="connsiteX29" fmla="*/ 335280 w 4066574"/>
                <a:gd name="connsiteY29" fmla="*/ 0 h 114300"/>
                <a:gd name="connsiteX30" fmla="*/ 335280 w 4066574"/>
                <a:gd name="connsiteY30" fmla="*/ 114300 h 114300"/>
                <a:gd name="connsiteX31" fmla="*/ 0 w 4066574"/>
                <a:gd name="connsiteY31" fmla="*/ 11430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066574" h="114300">
                  <a:moveTo>
                    <a:pt x="3731294" y="0"/>
                  </a:moveTo>
                  <a:lnTo>
                    <a:pt x="4066574" y="0"/>
                  </a:lnTo>
                  <a:lnTo>
                    <a:pt x="4066574" y="114300"/>
                  </a:lnTo>
                  <a:lnTo>
                    <a:pt x="3731294" y="114300"/>
                  </a:lnTo>
                  <a:close/>
                  <a:moveTo>
                    <a:pt x="3198252" y="0"/>
                  </a:moveTo>
                  <a:lnTo>
                    <a:pt x="3533532" y="0"/>
                  </a:lnTo>
                  <a:lnTo>
                    <a:pt x="3533532" y="114300"/>
                  </a:lnTo>
                  <a:lnTo>
                    <a:pt x="3198252" y="114300"/>
                  </a:lnTo>
                  <a:close/>
                  <a:moveTo>
                    <a:pt x="2665210" y="0"/>
                  </a:moveTo>
                  <a:lnTo>
                    <a:pt x="3000490" y="0"/>
                  </a:lnTo>
                  <a:lnTo>
                    <a:pt x="3000490" y="114300"/>
                  </a:lnTo>
                  <a:lnTo>
                    <a:pt x="2665210" y="114300"/>
                  </a:lnTo>
                  <a:close/>
                  <a:moveTo>
                    <a:pt x="2132168" y="0"/>
                  </a:moveTo>
                  <a:lnTo>
                    <a:pt x="2467448" y="0"/>
                  </a:lnTo>
                  <a:lnTo>
                    <a:pt x="2467448" y="114300"/>
                  </a:lnTo>
                  <a:lnTo>
                    <a:pt x="2132168" y="114300"/>
                  </a:lnTo>
                  <a:close/>
                  <a:moveTo>
                    <a:pt x="1599126" y="0"/>
                  </a:moveTo>
                  <a:lnTo>
                    <a:pt x="1934406" y="0"/>
                  </a:lnTo>
                  <a:lnTo>
                    <a:pt x="1934406" y="114300"/>
                  </a:lnTo>
                  <a:lnTo>
                    <a:pt x="1599126" y="114300"/>
                  </a:lnTo>
                  <a:close/>
                  <a:moveTo>
                    <a:pt x="1066084" y="0"/>
                  </a:moveTo>
                  <a:lnTo>
                    <a:pt x="1401364" y="0"/>
                  </a:lnTo>
                  <a:lnTo>
                    <a:pt x="1401364" y="114300"/>
                  </a:lnTo>
                  <a:lnTo>
                    <a:pt x="1066084" y="114300"/>
                  </a:lnTo>
                  <a:close/>
                  <a:moveTo>
                    <a:pt x="533042" y="0"/>
                  </a:moveTo>
                  <a:lnTo>
                    <a:pt x="868322" y="0"/>
                  </a:lnTo>
                  <a:lnTo>
                    <a:pt x="868322" y="114300"/>
                  </a:lnTo>
                  <a:lnTo>
                    <a:pt x="533042" y="114300"/>
                  </a:lnTo>
                  <a:close/>
                  <a:moveTo>
                    <a:pt x="0" y="0"/>
                  </a:moveTo>
                  <a:lnTo>
                    <a:pt x="335280" y="0"/>
                  </a:lnTo>
                  <a:lnTo>
                    <a:pt x="335280" y="114300"/>
                  </a:lnTo>
                  <a:lnTo>
                    <a:pt x="0" y="114300"/>
                  </a:lnTo>
                  <a:close/>
                </a:path>
              </a:pathLst>
            </a:custGeom>
            <a:solidFill>
              <a:srgbClr val="00B0F0"/>
            </a:solidFill>
            <a:ln w="63500" cap="rnd">
              <a:noFill/>
              <a:prstDash val="sysDot"/>
              <a:roun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3200"/>
            </a:p>
          </p:txBody>
        </p:sp>
        <p:sp>
          <p:nvSpPr>
            <p:cNvPr id="145" name="Freeform: Shape 144"/>
            <p:cNvSpPr/>
            <p:nvPr/>
          </p:nvSpPr>
          <p:spPr>
            <a:xfrm>
              <a:off x="2866069" y="2256602"/>
              <a:ext cx="1839986" cy="47265"/>
            </a:xfrm>
            <a:custGeom>
              <a:avLst/>
              <a:gdLst>
                <a:gd name="connsiteX0" fmla="*/ 1303019 w 4060297"/>
                <a:gd name="connsiteY0" fmla="*/ 5239 h 104299"/>
                <a:gd name="connsiteX1" fmla="*/ 3131819 w 4060297"/>
                <a:gd name="connsiteY1" fmla="*/ 5239 h 104299"/>
                <a:gd name="connsiteX2" fmla="*/ 3131819 w 4060297"/>
                <a:gd name="connsiteY2" fmla="*/ 104299 h 104299"/>
                <a:gd name="connsiteX3" fmla="*/ 1303019 w 4060297"/>
                <a:gd name="connsiteY3" fmla="*/ 104299 h 104299"/>
                <a:gd name="connsiteX4" fmla="*/ 868680 w 4060297"/>
                <a:gd name="connsiteY4" fmla="*/ 5239 h 104299"/>
                <a:gd name="connsiteX5" fmla="*/ 1205565 w 4060297"/>
                <a:gd name="connsiteY5" fmla="*/ 5239 h 104299"/>
                <a:gd name="connsiteX6" fmla="*/ 1205565 w 4060297"/>
                <a:gd name="connsiteY6" fmla="*/ 104299 h 104299"/>
                <a:gd name="connsiteX7" fmla="*/ 868680 w 4060297"/>
                <a:gd name="connsiteY7" fmla="*/ 104299 h 104299"/>
                <a:gd name="connsiteX8" fmla="*/ 434340 w 4060297"/>
                <a:gd name="connsiteY8" fmla="*/ 5239 h 104299"/>
                <a:gd name="connsiteX9" fmla="*/ 771225 w 4060297"/>
                <a:gd name="connsiteY9" fmla="*/ 5239 h 104299"/>
                <a:gd name="connsiteX10" fmla="*/ 771225 w 4060297"/>
                <a:gd name="connsiteY10" fmla="*/ 104299 h 104299"/>
                <a:gd name="connsiteX11" fmla="*/ 434340 w 4060297"/>
                <a:gd name="connsiteY11" fmla="*/ 104299 h 104299"/>
                <a:gd name="connsiteX12" fmla="*/ 0 w 4060297"/>
                <a:gd name="connsiteY12" fmla="*/ 5239 h 104299"/>
                <a:gd name="connsiteX13" fmla="*/ 336885 w 4060297"/>
                <a:gd name="connsiteY13" fmla="*/ 5239 h 104299"/>
                <a:gd name="connsiteX14" fmla="*/ 336885 w 4060297"/>
                <a:gd name="connsiteY14" fmla="*/ 104299 h 104299"/>
                <a:gd name="connsiteX15" fmla="*/ 0 w 4060297"/>
                <a:gd name="connsiteY15" fmla="*/ 104299 h 104299"/>
                <a:gd name="connsiteX16" fmla="*/ 3723412 w 4060297"/>
                <a:gd name="connsiteY16" fmla="*/ 0 h 104299"/>
                <a:gd name="connsiteX17" fmla="*/ 4060297 w 4060297"/>
                <a:gd name="connsiteY17" fmla="*/ 0 h 104299"/>
                <a:gd name="connsiteX18" fmla="*/ 4060297 w 4060297"/>
                <a:gd name="connsiteY18" fmla="*/ 99060 h 104299"/>
                <a:gd name="connsiteX19" fmla="*/ 3723412 w 4060297"/>
                <a:gd name="connsiteY19" fmla="*/ 99060 h 104299"/>
                <a:gd name="connsiteX20" fmla="*/ 3229273 w 4060297"/>
                <a:gd name="connsiteY20" fmla="*/ 0 h 104299"/>
                <a:gd name="connsiteX21" fmla="*/ 3566158 w 4060297"/>
                <a:gd name="connsiteY21" fmla="*/ 0 h 104299"/>
                <a:gd name="connsiteX22" fmla="*/ 3566158 w 4060297"/>
                <a:gd name="connsiteY22" fmla="*/ 99060 h 104299"/>
                <a:gd name="connsiteX23" fmla="*/ 3229273 w 4060297"/>
                <a:gd name="connsiteY23" fmla="*/ 99060 h 104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060297" h="104299">
                  <a:moveTo>
                    <a:pt x="1303019" y="5239"/>
                  </a:moveTo>
                  <a:lnTo>
                    <a:pt x="3131819" y="5239"/>
                  </a:lnTo>
                  <a:lnTo>
                    <a:pt x="3131819" y="104299"/>
                  </a:lnTo>
                  <a:lnTo>
                    <a:pt x="1303019" y="104299"/>
                  </a:lnTo>
                  <a:close/>
                  <a:moveTo>
                    <a:pt x="868680" y="5239"/>
                  </a:moveTo>
                  <a:lnTo>
                    <a:pt x="1205565" y="5239"/>
                  </a:lnTo>
                  <a:lnTo>
                    <a:pt x="1205565" y="104299"/>
                  </a:lnTo>
                  <a:lnTo>
                    <a:pt x="868680" y="104299"/>
                  </a:lnTo>
                  <a:close/>
                  <a:moveTo>
                    <a:pt x="434340" y="5239"/>
                  </a:moveTo>
                  <a:lnTo>
                    <a:pt x="771225" y="5239"/>
                  </a:lnTo>
                  <a:lnTo>
                    <a:pt x="771225" y="104299"/>
                  </a:lnTo>
                  <a:lnTo>
                    <a:pt x="434340" y="104299"/>
                  </a:lnTo>
                  <a:close/>
                  <a:moveTo>
                    <a:pt x="0" y="5239"/>
                  </a:moveTo>
                  <a:lnTo>
                    <a:pt x="336885" y="5239"/>
                  </a:lnTo>
                  <a:lnTo>
                    <a:pt x="336885" y="104299"/>
                  </a:lnTo>
                  <a:lnTo>
                    <a:pt x="0" y="104299"/>
                  </a:lnTo>
                  <a:close/>
                  <a:moveTo>
                    <a:pt x="3723412" y="0"/>
                  </a:moveTo>
                  <a:lnTo>
                    <a:pt x="4060297" y="0"/>
                  </a:lnTo>
                  <a:lnTo>
                    <a:pt x="4060297" y="99060"/>
                  </a:lnTo>
                  <a:lnTo>
                    <a:pt x="3723412" y="99060"/>
                  </a:lnTo>
                  <a:close/>
                  <a:moveTo>
                    <a:pt x="3229273" y="0"/>
                  </a:moveTo>
                  <a:lnTo>
                    <a:pt x="3566158" y="0"/>
                  </a:lnTo>
                  <a:lnTo>
                    <a:pt x="3566158" y="99060"/>
                  </a:lnTo>
                  <a:lnTo>
                    <a:pt x="3229273" y="99060"/>
                  </a:lnTo>
                  <a:close/>
                </a:path>
              </a:pathLst>
            </a:custGeom>
            <a:solidFill>
              <a:srgbClr val="00B0F0"/>
            </a:solidFill>
            <a:ln w="63500" cap="rnd">
              <a:noFill/>
              <a:prstDash val="sysDot"/>
              <a:roun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3200"/>
            </a:p>
          </p:txBody>
        </p:sp>
      </p:grpSp>
      <p:grpSp>
        <p:nvGrpSpPr>
          <p:cNvPr id="125" name="Group 124"/>
          <p:cNvGrpSpPr>
            <a:grpSpLocks noChangeAspect="1"/>
          </p:cNvGrpSpPr>
          <p:nvPr/>
        </p:nvGrpSpPr>
        <p:grpSpPr>
          <a:xfrm>
            <a:off x="6103391" y="7831503"/>
            <a:ext cx="1232771" cy="1371600"/>
            <a:chOff x="6293647" y="4408486"/>
            <a:chExt cx="4109236" cy="4571996"/>
          </a:xfrm>
        </p:grpSpPr>
        <p:grpSp>
          <p:nvGrpSpPr>
            <p:cNvPr id="126" name="Group 125"/>
            <p:cNvGrpSpPr>
              <a:grpSpLocks noChangeAspect="1"/>
            </p:cNvGrpSpPr>
            <p:nvPr/>
          </p:nvGrpSpPr>
          <p:grpSpPr>
            <a:xfrm>
              <a:off x="8680450" y="4408487"/>
              <a:ext cx="1722433" cy="4571995"/>
              <a:chOff x="7780338" y="3722687"/>
              <a:chExt cx="1722433" cy="4571995"/>
            </a:xfrm>
          </p:grpSpPr>
          <p:sp>
            <p:nvSpPr>
              <p:cNvPr id="133" name="Rectangle 140"/>
              <p:cNvSpPr>
                <a:spLocks noChangeArrowheads="1"/>
              </p:cNvSpPr>
              <p:nvPr/>
            </p:nvSpPr>
            <p:spPr bwMode="auto">
              <a:xfrm>
                <a:off x="7931148" y="7080248"/>
                <a:ext cx="1420808" cy="114299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134" name="Rectangle 142"/>
              <p:cNvSpPr>
                <a:spLocks noChangeArrowheads="1"/>
              </p:cNvSpPr>
              <p:nvPr/>
            </p:nvSpPr>
            <p:spPr bwMode="auto">
              <a:xfrm>
                <a:off x="8026398" y="6691309"/>
                <a:ext cx="1230309" cy="246065"/>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135" name="Freeform 144"/>
              <p:cNvSpPr>
                <a:spLocks noEditPoints="1"/>
              </p:cNvSpPr>
              <p:nvPr/>
            </p:nvSpPr>
            <p:spPr bwMode="auto">
              <a:xfrm>
                <a:off x="7931148" y="3865562"/>
                <a:ext cx="1325559" cy="2682872"/>
              </a:xfrm>
              <a:custGeom>
                <a:avLst/>
                <a:gdLst>
                  <a:gd name="T0" fmla="*/ 368 w 432"/>
                  <a:gd name="T1" fmla="*/ 809 h 881"/>
                  <a:gd name="T2" fmla="*/ 368 w 432"/>
                  <a:gd name="T3" fmla="*/ 652 h 881"/>
                  <a:gd name="T4" fmla="*/ 374 w 432"/>
                  <a:gd name="T5" fmla="*/ 636 h 881"/>
                  <a:gd name="T6" fmla="*/ 432 w 432"/>
                  <a:gd name="T7" fmla="*/ 489 h 881"/>
                  <a:gd name="T8" fmla="*/ 432 w 432"/>
                  <a:gd name="T9" fmla="*/ 152 h 881"/>
                  <a:gd name="T10" fmla="*/ 408 w 432"/>
                  <a:gd name="T11" fmla="*/ 128 h 881"/>
                  <a:gd name="T12" fmla="*/ 384 w 432"/>
                  <a:gd name="T13" fmla="*/ 152 h 881"/>
                  <a:gd name="T14" fmla="*/ 384 w 432"/>
                  <a:gd name="T15" fmla="*/ 363 h 881"/>
                  <a:gd name="T16" fmla="*/ 360 w 432"/>
                  <a:gd name="T17" fmla="*/ 387 h 881"/>
                  <a:gd name="T18" fmla="*/ 336 w 432"/>
                  <a:gd name="T19" fmla="*/ 363 h 881"/>
                  <a:gd name="T20" fmla="*/ 336 w 432"/>
                  <a:gd name="T21" fmla="*/ 88 h 881"/>
                  <a:gd name="T22" fmla="*/ 312 w 432"/>
                  <a:gd name="T23" fmla="*/ 64 h 881"/>
                  <a:gd name="T24" fmla="*/ 288 w 432"/>
                  <a:gd name="T25" fmla="*/ 88 h 881"/>
                  <a:gd name="T26" fmla="*/ 288 w 432"/>
                  <a:gd name="T27" fmla="*/ 363 h 881"/>
                  <a:gd name="T28" fmla="*/ 264 w 432"/>
                  <a:gd name="T29" fmla="*/ 387 h 881"/>
                  <a:gd name="T30" fmla="*/ 240 w 432"/>
                  <a:gd name="T31" fmla="*/ 363 h 881"/>
                  <a:gd name="T32" fmla="*/ 240 w 432"/>
                  <a:gd name="T33" fmla="*/ 24 h 881"/>
                  <a:gd name="T34" fmla="*/ 216 w 432"/>
                  <a:gd name="T35" fmla="*/ 0 h 881"/>
                  <a:gd name="T36" fmla="*/ 192 w 432"/>
                  <a:gd name="T37" fmla="*/ 24 h 881"/>
                  <a:gd name="T38" fmla="*/ 192 w 432"/>
                  <a:gd name="T39" fmla="*/ 363 h 881"/>
                  <a:gd name="T40" fmla="*/ 168 w 432"/>
                  <a:gd name="T41" fmla="*/ 387 h 881"/>
                  <a:gd name="T42" fmla="*/ 144 w 432"/>
                  <a:gd name="T43" fmla="*/ 363 h 881"/>
                  <a:gd name="T44" fmla="*/ 144 w 432"/>
                  <a:gd name="T45" fmla="*/ 88 h 881"/>
                  <a:gd name="T46" fmla="*/ 120 w 432"/>
                  <a:gd name="T47" fmla="*/ 64 h 881"/>
                  <a:gd name="T48" fmla="*/ 96 w 432"/>
                  <a:gd name="T49" fmla="*/ 88 h 881"/>
                  <a:gd name="T50" fmla="*/ 96 w 432"/>
                  <a:gd name="T51" fmla="*/ 467 h 881"/>
                  <a:gd name="T52" fmla="*/ 240 w 432"/>
                  <a:gd name="T53" fmla="*/ 633 h 881"/>
                  <a:gd name="T54" fmla="*/ 216 w 432"/>
                  <a:gd name="T55" fmla="*/ 657 h 881"/>
                  <a:gd name="T56" fmla="*/ 192 w 432"/>
                  <a:gd name="T57" fmla="*/ 633 h 881"/>
                  <a:gd name="T58" fmla="*/ 72 w 432"/>
                  <a:gd name="T59" fmla="*/ 513 h 881"/>
                  <a:gd name="T60" fmla="*/ 48 w 432"/>
                  <a:gd name="T61" fmla="*/ 489 h 881"/>
                  <a:gd name="T62" fmla="*/ 48 w 432"/>
                  <a:gd name="T63" fmla="*/ 280 h 881"/>
                  <a:gd name="T64" fmla="*/ 24 w 432"/>
                  <a:gd name="T65" fmla="*/ 256 h 881"/>
                  <a:gd name="T66" fmla="*/ 0 w 432"/>
                  <a:gd name="T67" fmla="*/ 280 h 881"/>
                  <a:gd name="T68" fmla="*/ 0 w 432"/>
                  <a:gd name="T69" fmla="*/ 489 h 881"/>
                  <a:gd name="T70" fmla="*/ 144 w 432"/>
                  <a:gd name="T71" fmla="*/ 693 h 881"/>
                  <a:gd name="T72" fmla="*/ 159 w 432"/>
                  <a:gd name="T73" fmla="*/ 723 h 881"/>
                  <a:gd name="T74" fmla="*/ 136 w 432"/>
                  <a:gd name="T75" fmla="*/ 739 h 881"/>
                  <a:gd name="T76" fmla="*/ 128 w 432"/>
                  <a:gd name="T77" fmla="*/ 738 h 881"/>
                  <a:gd name="T78" fmla="*/ 96 w 432"/>
                  <a:gd name="T79" fmla="*/ 724 h 881"/>
                  <a:gd name="T80" fmla="*/ 96 w 432"/>
                  <a:gd name="T81" fmla="*/ 881 h 881"/>
                  <a:gd name="T82" fmla="*/ 392 w 432"/>
                  <a:gd name="T83" fmla="*/ 881 h 881"/>
                  <a:gd name="T84" fmla="*/ 392 w 432"/>
                  <a:gd name="T85" fmla="*/ 833 h 881"/>
                  <a:gd name="T86" fmla="*/ 368 w 432"/>
                  <a:gd name="T87" fmla="*/ 809 h 881"/>
                  <a:gd name="T88" fmla="*/ 368 w 432"/>
                  <a:gd name="T89" fmla="*/ 809 h 881"/>
                  <a:gd name="T90" fmla="*/ 368 w 432"/>
                  <a:gd name="T91" fmla="*/ 809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32" h="881">
                    <a:moveTo>
                      <a:pt x="368" y="809"/>
                    </a:moveTo>
                    <a:cubicBezTo>
                      <a:pt x="368" y="652"/>
                      <a:pt x="368" y="652"/>
                      <a:pt x="368" y="652"/>
                    </a:cubicBezTo>
                    <a:cubicBezTo>
                      <a:pt x="368" y="646"/>
                      <a:pt x="370" y="640"/>
                      <a:pt x="374" y="636"/>
                    </a:cubicBezTo>
                    <a:cubicBezTo>
                      <a:pt x="412" y="596"/>
                      <a:pt x="432" y="544"/>
                      <a:pt x="432" y="489"/>
                    </a:cubicBezTo>
                    <a:cubicBezTo>
                      <a:pt x="432" y="152"/>
                      <a:pt x="432" y="152"/>
                      <a:pt x="432" y="152"/>
                    </a:cubicBezTo>
                    <a:cubicBezTo>
                      <a:pt x="432" y="139"/>
                      <a:pt x="421" y="128"/>
                      <a:pt x="408" y="128"/>
                    </a:cubicBezTo>
                    <a:cubicBezTo>
                      <a:pt x="395" y="128"/>
                      <a:pt x="384" y="139"/>
                      <a:pt x="384" y="152"/>
                    </a:cubicBezTo>
                    <a:cubicBezTo>
                      <a:pt x="384" y="363"/>
                      <a:pt x="384" y="363"/>
                      <a:pt x="384" y="363"/>
                    </a:cubicBezTo>
                    <a:cubicBezTo>
                      <a:pt x="384" y="376"/>
                      <a:pt x="373" y="387"/>
                      <a:pt x="360" y="387"/>
                    </a:cubicBezTo>
                    <a:cubicBezTo>
                      <a:pt x="347" y="387"/>
                      <a:pt x="336" y="376"/>
                      <a:pt x="336" y="363"/>
                    </a:cubicBezTo>
                    <a:cubicBezTo>
                      <a:pt x="336" y="88"/>
                      <a:pt x="336" y="88"/>
                      <a:pt x="336" y="88"/>
                    </a:cubicBezTo>
                    <a:cubicBezTo>
                      <a:pt x="336" y="75"/>
                      <a:pt x="325" y="64"/>
                      <a:pt x="312" y="64"/>
                    </a:cubicBezTo>
                    <a:cubicBezTo>
                      <a:pt x="299" y="64"/>
                      <a:pt x="288" y="75"/>
                      <a:pt x="288" y="88"/>
                    </a:cubicBezTo>
                    <a:cubicBezTo>
                      <a:pt x="288" y="363"/>
                      <a:pt x="288" y="363"/>
                      <a:pt x="288" y="363"/>
                    </a:cubicBezTo>
                    <a:cubicBezTo>
                      <a:pt x="288" y="376"/>
                      <a:pt x="277" y="387"/>
                      <a:pt x="264" y="387"/>
                    </a:cubicBezTo>
                    <a:cubicBezTo>
                      <a:pt x="251" y="387"/>
                      <a:pt x="240" y="376"/>
                      <a:pt x="240" y="363"/>
                    </a:cubicBezTo>
                    <a:cubicBezTo>
                      <a:pt x="240" y="24"/>
                      <a:pt x="240" y="24"/>
                      <a:pt x="240" y="24"/>
                    </a:cubicBezTo>
                    <a:cubicBezTo>
                      <a:pt x="240" y="11"/>
                      <a:pt x="229" y="0"/>
                      <a:pt x="216" y="0"/>
                    </a:cubicBezTo>
                    <a:cubicBezTo>
                      <a:pt x="203" y="0"/>
                      <a:pt x="192" y="11"/>
                      <a:pt x="192" y="24"/>
                    </a:cubicBezTo>
                    <a:cubicBezTo>
                      <a:pt x="192" y="363"/>
                      <a:pt x="192" y="363"/>
                      <a:pt x="192" y="363"/>
                    </a:cubicBezTo>
                    <a:cubicBezTo>
                      <a:pt x="192" y="376"/>
                      <a:pt x="181" y="387"/>
                      <a:pt x="168" y="387"/>
                    </a:cubicBezTo>
                    <a:cubicBezTo>
                      <a:pt x="155" y="387"/>
                      <a:pt x="144" y="376"/>
                      <a:pt x="144" y="363"/>
                    </a:cubicBezTo>
                    <a:cubicBezTo>
                      <a:pt x="144" y="88"/>
                      <a:pt x="144" y="88"/>
                      <a:pt x="144" y="88"/>
                    </a:cubicBezTo>
                    <a:cubicBezTo>
                      <a:pt x="144" y="75"/>
                      <a:pt x="133" y="64"/>
                      <a:pt x="120" y="64"/>
                    </a:cubicBezTo>
                    <a:cubicBezTo>
                      <a:pt x="107" y="64"/>
                      <a:pt x="96" y="75"/>
                      <a:pt x="96" y="88"/>
                    </a:cubicBezTo>
                    <a:cubicBezTo>
                      <a:pt x="96" y="467"/>
                      <a:pt x="96" y="467"/>
                      <a:pt x="96" y="467"/>
                    </a:cubicBezTo>
                    <a:cubicBezTo>
                      <a:pt x="177" y="478"/>
                      <a:pt x="240" y="548"/>
                      <a:pt x="240" y="633"/>
                    </a:cubicBezTo>
                    <a:cubicBezTo>
                      <a:pt x="240" y="646"/>
                      <a:pt x="229" y="657"/>
                      <a:pt x="216" y="657"/>
                    </a:cubicBezTo>
                    <a:cubicBezTo>
                      <a:pt x="203" y="657"/>
                      <a:pt x="192" y="646"/>
                      <a:pt x="192" y="633"/>
                    </a:cubicBezTo>
                    <a:cubicBezTo>
                      <a:pt x="192" y="567"/>
                      <a:pt x="138" y="513"/>
                      <a:pt x="72" y="513"/>
                    </a:cubicBezTo>
                    <a:cubicBezTo>
                      <a:pt x="59" y="513"/>
                      <a:pt x="48" y="502"/>
                      <a:pt x="48" y="489"/>
                    </a:cubicBezTo>
                    <a:cubicBezTo>
                      <a:pt x="48" y="280"/>
                      <a:pt x="48" y="280"/>
                      <a:pt x="48" y="280"/>
                    </a:cubicBezTo>
                    <a:cubicBezTo>
                      <a:pt x="48" y="267"/>
                      <a:pt x="37" y="256"/>
                      <a:pt x="24" y="256"/>
                    </a:cubicBezTo>
                    <a:cubicBezTo>
                      <a:pt x="11" y="256"/>
                      <a:pt x="0" y="267"/>
                      <a:pt x="0" y="280"/>
                    </a:cubicBezTo>
                    <a:cubicBezTo>
                      <a:pt x="0" y="489"/>
                      <a:pt x="0" y="489"/>
                      <a:pt x="0" y="489"/>
                    </a:cubicBezTo>
                    <a:cubicBezTo>
                      <a:pt x="0" y="580"/>
                      <a:pt x="58" y="662"/>
                      <a:pt x="144" y="693"/>
                    </a:cubicBezTo>
                    <a:cubicBezTo>
                      <a:pt x="156" y="697"/>
                      <a:pt x="163" y="711"/>
                      <a:pt x="159" y="723"/>
                    </a:cubicBezTo>
                    <a:cubicBezTo>
                      <a:pt x="155" y="733"/>
                      <a:pt x="146" y="739"/>
                      <a:pt x="136" y="739"/>
                    </a:cubicBezTo>
                    <a:cubicBezTo>
                      <a:pt x="133" y="739"/>
                      <a:pt x="131" y="739"/>
                      <a:pt x="128" y="738"/>
                    </a:cubicBezTo>
                    <a:cubicBezTo>
                      <a:pt x="117" y="734"/>
                      <a:pt x="106" y="729"/>
                      <a:pt x="96" y="724"/>
                    </a:cubicBezTo>
                    <a:cubicBezTo>
                      <a:pt x="96" y="881"/>
                      <a:pt x="96" y="881"/>
                      <a:pt x="96" y="881"/>
                    </a:cubicBezTo>
                    <a:cubicBezTo>
                      <a:pt x="392" y="881"/>
                      <a:pt x="392" y="881"/>
                      <a:pt x="392" y="881"/>
                    </a:cubicBezTo>
                    <a:cubicBezTo>
                      <a:pt x="392" y="833"/>
                      <a:pt x="392" y="833"/>
                      <a:pt x="392" y="833"/>
                    </a:cubicBezTo>
                    <a:cubicBezTo>
                      <a:pt x="379" y="833"/>
                      <a:pt x="368" y="822"/>
                      <a:pt x="368" y="809"/>
                    </a:cubicBezTo>
                    <a:close/>
                    <a:moveTo>
                      <a:pt x="368" y="809"/>
                    </a:moveTo>
                    <a:cubicBezTo>
                      <a:pt x="368" y="809"/>
                      <a:pt x="368" y="809"/>
                      <a:pt x="368" y="80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136" name="Freeform 146"/>
              <p:cNvSpPr>
                <a:spLocks noEditPoints="1"/>
              </p:cNvSpPr>
              <p:nvPr/>
            </p:nvSpPr>
            <p:spPr bwMode="auto">
              <a:xfrm>
                <a:off x="7780338" y="3722687"/>
                <a:ext cx="1722433" cy="4571995"/>
              </a:xfrm>
              <a:custGeom>
                <a:avLst/>
                <a:gdLst>
                  <a:gd name="T0" fmla="*/ 528 w 560"/>
                  <a:gd name="T1" fmla="*/ 1057 h 1504"/>
                  <a:gd name="T2" fmla="*/ 504 w 560"/>
                  <a:gd name="T3" fmla="*/ 929 h 1504"/>
                  <a:gd name="T4" fmla="*/ 144 w 560"/>
                  <a:gd name="T5" fmla="*/ 772 h 1504"/>
                  <a:gd name="T6" fmla="*/ 184 w 560"/>
                  <a:gd name="T7" fmla="*/ 787 h 1504"/>
                  <a:gd name="T8" fmla="*/ 192 w 560"/>
                  <a:gd name="T9" fmla="*/ 741 h 1504"/>
                  <a:gd name="T10" fmla="*/ 48 w 560"/>
                  <a:gd name="T11" fmla="*/ 328 h 1504"/>
                  <a:gd name="T12" fmla="*/ 96 w 560"/>
                  <a:gd name="T13" fmla="*/ 328 h 1504"/>
                  <a:gd name="T14" fmla="*/ 120 w 560"/>
                  <a:gd name="T15" fmla="*/ 561 h 1504"/>
                  <a:gd name="T16" fmla="*/ 264 w 560"/>
                  <a:gd name="T17" fmla="*/ 705 h 1504"/>
                  <a:gd name="T18" fmla="*/ 144 w 560"/>
                  <a:gd name="T19" fmla="*/ 515 h 1504"/>
                  <a:gd name="T20" fmla="*/ 168 w 560"/>
                  <a:gd name="T21" fmla="*/ 112 h 1504"/>
                  <a:gd name="T22" fmla="*/ 192 w 560"/>
                  <a:gd name="T23" fmla="*/ 411 h 1504"/>
                  <a:gd name="T24" fmla="*/ 240 w 560"/>
                  <a:gd name="T25" fmla="*/ 411 h 1504"/>
                  <a:gd name="T26" fmla="*/ 264 w 560"/>
                  <a:gd name="T27" fmla="*/ 48 h 1504"/>
                  <a:gd name="T28" fmla="*/ 288 w 560"/>
                  <a:gd name="T29" fmla="*/ 411 h 1504"/>
                  <a:gd name="T30" fmla="*/ 336 w 560"/>
                  <a:gd name="T31" fmla="*/ 411 h 1504"/>
                  <a:gd name="T32" fmla="*/ 360 w 560"/>
                  <a:gd name="T33" fmla="*/ 112 h 1504"/>
                  <a:gd name="T34" fmla="*/ 384 w 560"/>
                  <a:gd name="T35" fmla="*/ 411 h 1504"/>
                  <a:gd name="T36" fmla="*/ 432 w 560"/>
                  <a:gd name="T37" fmla="*/ 411 h 1504"/>
                  <a:gd name="T38" fmla="*/ 456 w 560"/>
                  <a:gd name="T39" fmla="*/ 176 h 1504"/>
                  <a:gd name="T40" fmla="*/ 480 w 560"/>
                  <a:gd name="T41" fmla="*/ 537 h 1504"/>
                  <a:gd name="T42" fmla="*/ 416 w 560"/>
                  <a:gd name="T43" fmla="*/ 700 h 1504"/>
                  <a:gd name="T44" fmla="*/ 440 w 560"/>
                  <a:gd name="T45" fmla="*/ 881 h 1504"/>
                  <a:gd name="T46" fmla="*/ 464 w 560"/>
                  <a:gd name="T47" fmla="*/ 709 h 1504"/>
                  <a:gd name="T48" fmla="*/ 528 w 560"/>
                  <a:gd name="T49" fmla="*/ 200 h 1504"/>
                  <a:gd name="T50" fmla="*/ 432 w 560"/>
                  <a:gd name="T51" fmla="*/ 132 h 1504"/>
                  <a:gd name="T52" fmla="*/ 336 w 560"/>
                  <a:gd name="T53" fmla="*/ 68 h 1504"/>
                  <a:gd name="T54" fmla="*/ 192 w 560"/>
                  <a:gd name="T55" fmla="*/ 68 h 1504"/>
                  <a:gd name="T56" fmla="*/ 96 w 560"/>
                  <a:gd name="T57" fmla="*/ 136 h 1504"/>
                  <a:gd name="T58" fmla="*/ 72 w 560"/>
                  <a:gd name="T59" fmla="*/ 256 h 1504"/>
                  <a:gd name="T60" fmla="*/ 0 w 560"/>
                  <a:gd name="T61" fmla="*/ 537 h 1504"/>
                  <a:gd name="T62" fmla="*/ 96 w 560"/>
                  <a:gd name="T63" fmla="*/ 929 h 1504"/>
                  <a:gd name="T64" fmla="*/ 32 w 560"/>
                  <a:gd name="T65" fmla="*/ 953 h 1504"/>
                  <a:gd name="T66" fmla="*/ 24 w 560"/>
                  <a:gd name="T67" fmla="*/ 1057 h 1504"/>
                  <a:gd name="T68" fmla="*/ 0 w 560"/>
                  <a:gd name="T69" fmla="*/ 1480 h 1504"/>
                  <a:gd name="T70" fmla="*/ 48 w 560"/>
                  <a:gd name="T71" fmla="*/ 1480 h 1504"/>
                  <a:gd name="T72" fmla="*/ 512 w 560"/>
                  <a:gd name="T73" fmla="*/ 1105 h 1504"/>
                  <a:gd name="T74" fmla="*/ 536 w 560"/>
                  <a:gd name="T75" fmla="*/ 1504 h 1504"/>
                  <a:gd name="T76" fmla="*/ 560 w 560"/>
                  <a:gd name="T77" fmla="*/ 1081 h 1504"/>
                  <a:gd name="T78" fmla="*/ 480 w 560"/>
                  <a:gd name="T79" fmla="*/ 977 h 1504"/>
                  <a:gd name="T80" fmla="*/ 80 w 560"/>
                  <a:gd name="T81" fmla="*/ 1057 h 1504"/>
                  <a:gd name="T82" fmla="*/ 480 w 560"/>
                  <a:gd name="T83" fmla="*/ 977 h 1504"/>
                  <a:gd name="T84" fmla="*/ 480 w 560"/>
                  <a:gd name="T85" fmla="*/ 977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0" h="1504">
                    <a:moveTo>
                      <a:pt x="536" y="1057"/>
                    </a:moveTo>
                    <a:cubicBezTo>
                      <a:pt x="528" y="1057"/>
                      <a:pt x="528" y="1057"/>
                      <a:pt x="528" y="1057"/>
                    </a:cubicBezTo>
                    <a:cubicBezTo>
                      <a:pt x="528" y="953"/>
                      <a:pt x="528" y="953"/>
                      <a:pt x="528" y="953"/>
                    </a:cubicBezTo>
                    <a:cubicBezTo>
                      <a:pt x="528" y="940"/>
                      <a:pt x="517" y="929"/>
                      <a:pt x="504" y="929"/>
                    </a:cubicBezTo>
                    <a:cubicBezTo>
                      <a:pt x="144" y="929"/>
                      <a:pt x="144" y="929"/>
                      <a:pt x="144" y="929"/>
                    </a:cubicBezTo>
                    <a:cubicBezTo>
                      <a:pt x="144" y="772"/>
                      <a:pt x="144" y="772"/>
                      <a:pt x="144" y="772"/>
                    </a:cubicBezTo>
                    <a:cubicBezTo>
                      <a:pt x="154" y="777"/>
                      <a:pt x="165" y="782"/>
                      <a:pt x="176" y="786"/>
                    </a:cubicBezTo>
                    <a:cubicBezTo>
                      <a:pt x="179" y="787"/>
                      <a:pt x="181" y="787"/>
                      <a:pt x="184" y="787"/>
                    </a:cubicBezTo>
                    <a:cubicBezTo>
                      <a:pt x="194" y="787"/>
                      <a:pt x="203" y="781"/>
                      <a:pt x="207" y="771"/>
                    </a:cubicBezTo>
                    <a:cubicBezTo>
                      <a:pt x="211" y="759"/>
                      <a:pt x="204" y="745"/>
                      <a:pt x="192" y="741"/>
                    </a:cubicBezTo>
                    <a:cubicBezTo>
                      <a:pt x="106" y="710"/>
                      <a:pt x="48" y="628"/>
                      <a:pt x="48" y="537"/>
                    </a:cubicBezTo>
                    <a:cubicBezTo>
                      <a:pt x="48" y="328"/>
                      <a:pt x="48" y="328"/>
                      <a:pt x="48" y="328"/>
                    </a:cubicBezTo>
                    <a:cubicBezTo>
                      <a:pt x="48" y="315"/>
                      <a:pt x="59" y="304"/>
                      <a:pt x="72" y="304"/>
                    </a:cubicBezTo>
                    <a:cubicBezTo>
                      <a:pt x="85" y="304"/>
                      <a:pt x="96" y="315"/>
                      <a:pt x="96" y="328"/>
                    </a:cubicBezTo>
                    <a:cubicBezTo>
                      <a:pt x="96" y="537"/>
                      <a:pt x="96" y="537"/>
                      <a:pt x="96" y="537"/>
                    </a:cubicBezTo>
                    <a:cubicBezTo>
                      <a:pt x="96" y="550"/>
                      <a:pt x="107" y="561"/>
                      <a:pt x="120" y="561"/>
                    </a:cubicBezTo>
                    <a:cubicBezTo>
                      <a:pt x="186" y="561"/>
                      <a:pt x="240" y="615"/>
                      <a:pt x="240" y="681"/>
                    </a:cubicBezTo>
                    <a:cubicBezTo>
                      <a:pt x="240" y="694"/>
                      <a:pt x="251" y="705"/>
                      <a:pt x="264" y="705"/>
                    </a:cubicBezTo>
                    <a:cubicBezTo>
                      <a:pt x="277" y="705"/>
                      <a:pt x="288" y="694"/>
                      <a:pt x="288" y="681"/>
                    </a:cubicBezTo>
                    <a:cubicBezTo>
                      <a:pt x="288" y="596"/>
                      <a:pt x="225" y="526"/>
                      <a:pt x="144" y="515"/>
                    </a:cubicBezTo>
                    <a:cubicBezTo>
                      <a:pt x="144" y="136"/>
                      <a:pt x="144" y="136"/>
                      <a:pt x="144" y="136"/>
                    </a:cubicBezTo>
                    <a:cubicBezTo>
                      <a:pt x="144" y="123"/>
                      <a:pt x="155" y="112"/>
                      <a:pt x="168" y="112"/>
                    </a:cubicBezTo>
                    <a:cubicBezTo>
                      <a:pt x="181" y="112"/>
                      <a:pt x="192" y="123"/>
                      <a:pt x="192" y="136"/>
                    </a:cubicBezTo>
                    <a:cubicBezTo>
                      <a:pt x="192" y="411"/>
                      <a:pt x="192" y="411"/>
                      <a:pt x="192" y="411"/>
                    </a:cubicBezTo>
                    <a:cubicBezTo>
                      <a:pt x="192" y="424"/>
                      <a:pt x="203" y="435"/>
                      <a:pt x="216" y="435"/>
                    </a:cubicBezTo>
                    <a:cubicBezTo>
                      <a:pt x="229" y="435"/>
                      <a:pt x="240" y="424"/>
                      <a:pt x="240" y="411"/>
                    </a:cubicBezTo>
                    <a:cubicBezTo>
                      <a:pt x="240" y="72"/>
                      <a:pt x="240" y="72"/>
                      <a:pt x="240" y="72"/>
                    </a:cubicBezTo>
                    <a:cubicBezTo>
                      <a:pt x="240" y="59"/>
                      <a:pt x="251" y="48"/>
                      <a:pt x="264" y="48"/>
                    </a:cubicBezTo>
                    <a:cubicBezTo>
                      <a:pt x="277" y="48"/>
                      <a:pt x="288" y="59"/>
                      <a:pt x="288" y="72"/>
                    </a:cubicBezTo>
                    <a:cubicBezTo>
                      <a:pt x="288" y="411"/>
                      <a:pt x="288" y="411"/>
                      <a:pt x="288" y="411"/>
                    </a:cubicBezTo>
                    <a:cubicBezTo>
                      <a:pt x="288" y="424"/>
                      <a:pt x="299" y="435"/>
                      <a:pt x="312" y="435"/>
                    </a:cubicBezTo>
                    <a:cubicBezTo>
                      <a:pt x="325" y="435"/>
                      <a:pt x="336" y="424"/>
                      <a:pt x="336" y="411"/>
                    </a:cubicBezTo>
                    <a:cubicBezTo>
                      <a:pt x="336" y="136"/>
                      <a:pt x="336" y="136"/>
                      <a:pt x="336" y="136"/>
                    </a:cubicBezTo>
                    <a:cubicBezTo>
                      <a:pt x="336" y="123"/>
                      <a:pt x="347" y="112"/>
                      <a:pt x="360" y="112"/>
                    </a:cubicBezTo>
                    <a:cubicBezTo>
                      <a:pt x="373" y="112"/>
                      <a:pt x="384" y="123"/>
                      <a:pt x="384" y="136"/>
                    </a:cubicBezTo>
                    <a:cubicBezTo>
                      <a:pt x="384" y="411"/>
                      <a:pt x="384" y="411"/>
                      <a:pt x="384" y="411"/>
                    </a:cubicBezTo>
                    <a:cubicBezTo>
                      <a:pt x="384" y="424"/>
                      <a:pt x="395" y="435"/>
                      <a:pt x="408" y="435"/>
                    </a:cubicBezTo>
                    <a:cubicBezTo>
                      <a:pt x="421" y="435"/>
                      <a:pt x="432" y="424"/>
                      <a:pt x="432" y="411"/>
                    </a:cubicBezTo>
                    <a:cubicBezTo>
                      <a:pt x="432" y="200"/>
                      <a:pt x="432" y="200"/>
                      <a:pt x="432" y="200"/>
                    </a:cubicBezTo>
                    <a:cubicBezTo>
                      <a:pt x="432" y="187"/>
                      <a:pt x="443" y="176"/>
                      <a:pt x="456" y="176"/>
                    </a:cubicBezTo>
                    <a:cubicBezTo>
                      <a:pt x="469" y="176"/>
                      <a:pt x="480" y="187"/>
                      <a:pt x="480" y="200"/>
                    </a:cubicBezTo>
                    <a:cubicBezTo>
                      <a:pt x="480" y="537"/>
                      <a:pt x="480" y="537"/>
                      <a:pt x="480" y="537"/>
                    </a:cubicBezTo>
                    <a:cubicBezTo>
                      <a:pt x="480" y="592"/>
                      <a:pt x="460" y="644"/>
                      <a:pt x="422" y="684"/>
                    </a:cubicBezTo>
                    <a:cubicBezTo>
                      <a:pt x="418" y="688"/>
                      <a:pt x="416" y="694"/>
                      <a:pt x="416" y="700"/>
                    </a:cubicBezTo>
                    <a:cubicBezTo>
                      <a:pt x="416" y="857"/>
                      <a:pt x="416" y="857"/>
                      <a:pt x="416" y="857"/>
                    </a:cubicBezTo>
                    <a:cubicBezTo>
                      <a:pt x="416" y="870"/>
                      <a:pt x="427" y="881"/>
                      <a:pt x="440" y="881"/>
                    </a:cubicBezTo>
                    <a:cubicBezTo>
                      <a:pt x="453" y="881"/>
                      <a:pt x="464" y="870"/>
                      <a:pt x="464" y="857"/>
                    </a:cubicBezTo>
                    <a:cubicBezTo>
                      <a:pt x="464" y="709"/>
                      <a:pt x="464" y="709"/>
                      <a:pt x="464" y="709"/>
                    </a:cubicBezTo>
                    <a:cubicBezTo>
                      <a:pt x="505" y="661"/>
                      <a:pt x="528" y="600"/>
                      <a:pt x="528" y="537"/>
                    </a:cubicBezTo>
                    <a:cubicBezTo>
                      <a:pt x="528" y="200"/>
                      <a:pt x="528" y="200"/>
                      <a:pt x="528" y="200"/>
                    </a:cubicBezTo>
                    <a:cubicBezTo>
                      <a:pt x="528" y="160"/>
                      <a:pt x="496" y="128"/>
                      <a:pt x="456" y="128"/>
                    </a:cubicBezTo>
                    <a:cubicBezTo>
                      <a:pt x="448" y="128"/>
                      <a:pt x="439" y="129"/>
                      <a:pt x="432" y="132"/>
                    </a:cubicBezTo>
                    <a:cubicBezTo>
                      <a:pt x="430" y="94"/>
                      <a:pt x="398" y="64"/>
                      <a:pt x="360" y="64"/>
                    </a:cubicBezTo>
                    <a:cubicBezTo>
                      <a:pt x="352" y="64"/>
                      <a:pt x="343" y="65"/>
                      <a:pt x="336" y="68"/>
                    </a:cubicBezTo>
                    <a:cubicBezTo>
                      <a:pt x="334" y="30"/>
                      <a:pt x="302" y="0"/>
                      <a:pt x="264" y="0"/>
                    </a:cubicBezTo>
                    <a:cubicBezTo>
                      <a:pt x="226" y="0"/>
                      <a:pt x="194" y="30"/>
                      <a:pt x="192" y="68"/>
                    </a:cubicBezTo>
                    <a:cubicBezTo>
                      <a:pt x="185" y="65"/>
                      <a:pt x="176" y="64"/>
                      <a:pt x="168" y="64"/>
                    </a:cubicBezTo>
                    <a:cubicBezTo>
                      <a:pt x="128" y="64"/>
                      <a:pt x="96" y="96"/>
                      <a:pt x="96" y="136"/>
                    </a:cubicBezTo>
                    <a:cubicBezTo>
                      <a:pt x="96" y="260"/>
                      <a:pt x="96" y="260"/>
                      <a:pt x="96" y="260"/>
                    </a:cubicBezTo>
                    <a:cubicBezTo>
                      <a:pt x="88" y="257"/>
                      <a:pt x="80" y="256"/>
                      <a:pt x="72" y="256"/>
                    </a:cubicBezTo>
                    <a:cubicBezTo>
                      <a:pt x="32" y="256"/>
                      <a:pt x="0" y="288"/>
                      <a:pt x="0" y="328"/>
                    </a:cubicBezTo>
                    <a:cubicBezTo>
                      <a:pt x="0" y="537"/>
                      <a:pt x="0" y="537"/>
                      <a:pt x="0" y="537"/>
                    </a:cubicBezTo>
                    <a:cubicBezTo>
                      <a:pt x="0" y="617"/>
                      <a:pt x="36" y="691"/>
                      <a:pt x="96" y="741"/>
                    </a:cubicBezTo>
                    <a:cubicBezTo>
                      <a:pt x="96" y="929"/>
                      <a:pt x="96" y="929"/>
                      <a:pt x="96" y="929"/>
                    </a:cubicBezTo>
                    <a:cubicBezTo>
                      <a:pt x="56" y="929"/>
                      <a:pt x="56" y="929"/>
                      <a:pt x="56" y="929"/>
                    </a:cubicBezTo>
                    <a:cubicBezTo>
                      <a:pt x="43" y="929"/>
                      <a:pt x="32" y="940"/>
                      <a:pt x="32" y="953"/>
                    </a:cubicBezTo>
                    <a:cubicBezTo>
                      <a:pt x="32" y="1057"/>
                      <a:pt x="32" y="1057"/>
                      <a:pt x="32" y="1057"/>
                    </a:cubicBezTo>
                    <a:cubicBezTo>
                      <a:pt x="24" y="1057"/>
                      <a:pt x="24" y="1057"/>
                      <a:pt x="24" y="1057"/>
                    </a:cubicBezTo>
                    <a:cubicBezTo>
                      <a:pt x="11" y="1057"/>
                      <a:pt x="0" y="1068"/>
                      <a:pt x="0" y="1081"/>
                    </a:cubicBezTo>
                    <a:cubicBezTo>
                      <a:pt x="0" y="1480"/>
                      <a:pt x="0" y="1480"/>
                      <a:pt x="0" y="1480"/>
                    </a:cubicBezTo>
                    <a:cubicBezTo>
                      <a:pt x="0" y="1493"/>
                      <a:pt x="11" y="1504"/>
                      <a:pt x="24" y="1504"/>
                    </a:cubicBezTo>
                    <a:cubicBezTo>
                      <a:pt x="37" y="1504"/>
                      <a:pt x="48" y="1493"/>
                      <a:pt x="48" y="1480"/>
                    </a:cubicBezTo>
                    <a:cubicBezTo>
                      <a:pt x="48" y="1105"/>
                      <a:pt x="48" y="1105"/>
                      <a:pt x="48" y="1105"/>
                    </a:cubicBezTo>
                    <a:cubicBezTo>
                      <a:pt x="512" y="1105"/>
                      <a:pt x="512" y="1105"/>
                      <a:pt x="512" y="1105"/>
                    </a:cubicBezTo>
                    <a:cubicBezTo>
                      <a:pt x="512" y="1480"/>
                      <a:pt x="512" y="1480"/>
                      <a:pt x="512" y="1480"/>
                    </a:cubicBezTo>
                    <a:cubicBezTo>
                      <a:pt x="512" y="1493"/>
                      <a:pt x="523" y="1504"/>
                      <a:pt x="536" y="1504"/>
                    </a:cubicBezTo>
                    <a:cubicBezTo>
                      <a:pt x="549" y="1504"/>
                      <a:pt x="560" y="1493"/>
                      <a:pt x="560" y="1480"/>
                    </a:cubicBezTo>
                    <a:cubicBezTo>
                      <a:pt x="560" y="1081"/>
                      <a:pt x="560" y="1081"/>
                      <a:pt x="560" y="1081"/>
                    </a:cubicBezTo>
                    <a:cubicBezTo>
                      <a:pt x="560" y="1068"/>
                      <a:pt x="549" y="1057"/>
                      <a:pt x="536" y="1057"/>
                    </a:cubicBezTo>
                    <a:close/>
                    <a:moveTo>
                      <a:pt x="480" y="977"/>
                    </a:moveTo>
                    <a:cubicBezTo>
                      <a:pt x="480" y="1057"/>
                      <a:pt x="480" y="1057"/>
                      <a:pt x="480" y="1057"/>
                    </a:cubicBezTo>
                    <a:cubicBezTo>
                      <a:pt x="80" y="1057"/>
                      <a:pt x="80" y="1057"/>
                      <a:pt x="80" y="1057"/>
                    </a:cubicBezTo>
                    <a:cubicBezTo>
                      <a:pt x="80" y="977"/>
                      <a:pt x="80" y="977"/>
                      <a:pt x="80" y="977"/>
                    </a:cubicBezTo>
                    <a:lnTo>
                      <a:pt x="480" y="977"/>
                    </a:lnTo>
                    <a:close/>
                    <a:moveTo>
                      <a:pt x="480" y="977"/>
                    </a:moveTo>
                    <a:cubicBezTo>
                      <a:pt x="480" y="977"/>
                      <a:pt x="480" y="977"/>
                      <a:pt x="480" y="977"/>
                    </a:cubicBezTo>
                  </a:path>
                </a:pathLst>
              </a:custGeom>
              <a:solidFill>
                <a:srgbClr val="082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37" name="Freeform: Shape 136"/>
              <p:cNvSpPr/>
              <p:nvPr/>
            </p:nvSpPr>
            <p:spPr>
              <a:xfrm>
                <a:off x="8029575" y="5243513"/>
                <a:ext cx="823913" cy="800100"/>
              </a:xfrm>
              <a:custGeom>
                <a:avLst/>
                <a:gdLst>
                  <a:gd name="connsiteX0" fmla="*/ 0 w 823913"/>
                  <a:gd name="connsiteY0" fmla="*/ 0 h 800100"/>
                  <a:gd name="connsiteX1" fmla="*/ 733425 w 823913"/>
                  <a:gd name="connsiteY1" fmla="*/ 0 h 800100"/>
                  <a:gd name="connsiteX2" fmla="*/ 823913 w 823913"/>
                  <a:gd name="connsiteY2" fmla="*/ 642937 h 800100"/>
                  <a:gd name="connsiteX3" fmla="*/ 557213 w 823913"/>
                  <a:gd name="connsiteY3" fmla="*/ 800100 h 800100"/>
                  <a:gd name="connsiteX4" fmla="*/ 71438 w 823913"/>
                  <a:gd name="connsiteY4" fmla="*/ 338137 h 800100"/>
                  <a:gd name="connsiteX5" fmla="*/ 0 w 823913"/>
                  <a:gd name="connsiteY5"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3913" h="800100">
                    <a:moveTo>
                      <a:pt x="0" y="0"/>
                    </a:moveTo>
                    <a:lnTo>
                      <a:pt x="733425" y="0"/>
                    </a:lnTo>
                    <a:lnTo>
                      <a:pt x="823913" y="642937"/>
                    </a:lnTo>
                    <a:lnTo>
                      <a:pt x="557213" y="800100"/>
                    </a:lnTo>
                    <a:lnTo>
                      <a:pt x="71438" y="338137"/>
                    </a:lnTo>
                    <a:lnTo>
                      <a:pt x="0" y="0"/>
                    </a:lnTo>
                    <a:close/>
                  </a:path>
                </a:pathLst>
              </a:custGeom>
              <a:solidFill>
                <a:schemeClr val="bg1"/>
              </a:solidFill>
              <a:ln w="63500" cap="rnd">
                <a:noFill/>
                <a:prstDash val="sysDot"/>
                <a:roun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3200"/>
              </a:p>
            </p:txBody>
          </p:sp>
        </p:grpSp>
        <p:grpSp>
          <p:nvGrpSpPr>
            <p:cNvPr id="127" name="Group 126"/>
            <p:cNvGrpSpPr>
              <a:grpSpLocks noChangeAspect="1"/>
            </p:cNvGrpSpPr>
            <p:nvPr/>
          </p:nvGrpSpPr>
          <p:grpSpPr>
            <a:xfrm flipH="1">
              <a:off x="6293647" y="4408486"/>
              <a:ext cx="1722433" cy="4571995"/>
              <a:chOff x="7780338" y="3722687"/>
              <a:chExt cx="1722433" cy="4571995"/>
            </a:xfrm>
          </p:grpSpPr>
          <p:sp>
            <p:nvSpPr>
              <p:cNvPr id="128" name="Rectangle 140"/>
              <p:cNvSpPr>
                <a:spLocks noChangeArrowheads="1"/>
              </p:cNvSpPr>
              <p:nvPr/>
            </p:nvSpPr>
            <p:spPr bwMode="auto">
              <a:xfrm>
                <a:off x="7931148" y="7080248"/>
                <a:ext cx="1420808" cy="114299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129" name="Rectangle 142"/>
              <p:cNvSpPr>
                <a:spLocks noChangeArrowheads="1"/>
              </p:cNvSpPr>
              <p:nvPr/>
            </p:nvSpPr>
            <p:spPr bwMode="auto">
              <a:xfrm>
                <a:off x="8026398" y="6691309"/>
                <a:ext cx="1230309" cy="246065"/>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130" name="Freeform 144"/>
              <p:cNvSpPr>
                <a:spLocks noEditPoints="1"/>
              </p:cNvSpPr>
              <p:nvPr/>
            </p:nvSpPr>
            <p:spPr bwMode="auto">
              <a:xfrm>
                <a:off x="7931148" y="3865562"/>
                <a:ext cx="1325559" cy="2682872"/>
              </a:xfrm>
              <a:custGeom>
                <a:avLst/>
                <a:gdLst>
                  <a:gd name="T0" fmla="*/ 368 w 432"/>
                  <a:gd name="T1" fmla="*/ 809 h 881"/>
                  <a:gd name="T2" fmla="*/ 368 w 432"/>
                  <a:gd name="T3" fmla="*/ 652 h 881"/>
                  <a:gd name="T4" fmla="*/ 374 w 432"/>
                  <a:gd name="T5" fmla="*/ 636 h 881"/>
                  <a:gd name="T6" fmla="*/ 432 w 432"/>
                  <a:gd name="T7" fmla="*/ 489 h 881"/>
                  <a:gd name="T8" fmla="*/ 432 w 432"/>
                  <a:gd name="T9" fmla="*/ 152 h 881"/>
                  <a:gd name="T10" fmla="*/ 408 w 432"/>
                  <a:gd name="T11" fmla="*/ 128 h 881"/>
                  <a:gd name="T12" fmla="*/ 384 w 432"/>
                  <a:gd name="T13" fmla="*/ 152 h 881"/>
                  <a:gd name="T14" fmla="*/ 384 w 432"/>
                  <a:gd name="T15" fmla="*/ 363 h 881"/>
                  <a:gd name="T16" fmla="*/ 360 w 432"/>
                  <a:gd name="T17" fmla="*/ 387 h 881"/>
                  <a:gd name="T18" fmla="*/ 336 w 432"/>
                  <a:gd name="T19" fmla="*/ 363 h 881"/>
                  <a:gd name="T20" fmla="*/ 336 w 432"/>
                  <a:gd name="T21" fmla="*/ 88 h 881"/>
                  <a:gd name="T22" fmla="*/ 312 w 432"/>
                  <a:gd name="T23" fmla="*/ 64 h 881"/>
                  <a:gd name="T24" fmla="*/ 288 w 432"/>
                  <a:gd name="T25" fmla="*/ 88 h 881"/>
                  <a:gd name="T26" fmla="*/ 288 w 432"/>
                  <a:gd name="T27" fmla="*/ 363 h 881"/>
                  <a:gd name="T28" fmla="*/ 264 w 432"/>
                  <a:gd name="T29" fmla="*/ 387 h 881"/>
                  <a:gd name="T30" fmla="*/ 240 w 432"/>
                  <a:gd name="T31" fmla="*/ 363 h 881"/>
                  <a:gd name="T32" fmla="*/ 240 w 432"/>
                  <a:gd name="T33" fmla="*/ 24 h 881"/>
                  <a:gd name="T34" fmla="*/ 216 w 432"/>
                  <a:gd name="T35" fmla="*/ 0 h 881"/>
                  <a:gd name="T36" fmla="*/ 192 w 432"/>
                  <a:gd name="T37" fmla="*/ 24 h 881"/>
                  <a:gd name="T38" fmla="*/ 192 w 432"/>
                  <a:gd name="T39" fmla="*/ 363 h 881"/>
                  <a:gd name="T40" fmla="*/ 168 w 432"/>
                  <a:gd name="T41" fmla="*/ 387 h 881"/>
                  <a:gd name="T42" fmla="*/ 144 w 432"/>
                  <a:gd name="T43" fmla="*/ 363 h 881"/>
                  <a:gd name="T44" fmla="*/ 144 w 432"/>
                  <a:gd name="T45" fmla="*/ 88 h 881"/>
                  <a:gd name="T46" fmla="*/ 120 w 432"/>
                  <a:gd name="T47" fmla="*/ 64 h 881"/>
                  <a:gd name="T48" fmla="*/ 96 w 432"/>
                  <a:gd name="T49" fmla="*/ 88 h 881"/>
                  <a:gd name="T50" fmla="*/ 96 w 432"/>
                  <a:gd name="T51" fmla="*/ 467 h 881"/>
                  <a:gd name="T52" fmla="*/ 240 w 432"/>
                  <a:gd name="T53" fmla="*/ 633 h 881"/>
                  <a:gd name="T54" fmla="*/ 216 w 432"/>
                  <a:gd name="T55" fmla="*/ 657 h 881"/>
                  <a:gd name="T56" fmla="*/ 192 w 432"/>
                  <a:gd name="T57" fmla="*/ 633 h 881"/>
                  <a:gd name="T58" fmla="*/ 72 w 432"/>
                  <a:gd name="T59" fmla="*/ 513 h 881"/>
                  <a:gd name="T60" fmla="*/ 48 w 432"/>
                  <a:gd name="T61" fmla="*/ 489 h 881"/>
                  <a:gd name="T62" fmla="*/ 48 w 432"/>
                  <a:gd name="T63" fmla="*/ 280 h 881"/>
                  <a:gd name="T64" fmla="*/ 24 w 432"/>
                  <a:gd name="T65" fmla="*/ 256 h 881"/>
                  <a:gd name="T66" fmla="*/ 0 w 432"/>
                  <a:gd name="T67" fmla="*/ 280 h 881"/>
                  <a:gd name="T68" fmla="*/ 0 w 432"/>
                  <a:gd name="T69" fmla="*/ 489 h 881"/>
                  <a:gd name="T70" fmla="*/ 144 w 432"/>
                  <a:gd name="T71" fmla="*/ 693 h 881"/>
                  <a:gd name="T72" fmla="*/ 159 w 432"/>
                  <a:gd name="T73" fmla="*/ 723 h 881"/>
                  <a:gd name="T74" fmla="*/ 136 w 432"/>
                  <a:gd name="T75" fmla="*/ 739 h 881"/>
                  <a:gd name="T76" fmla="*/ 128 w 432"/>
                  <a:gd name="T77" fmla="*/ 738 h 881"/>
                  <a:gd name="T78" fmla="*/ 96 w 432"/>
                  <a:gd name="T79" fmla="*/ 724 h 881"/>
                  <a:gd name="T80" fmla="*/ 96 w 432"/>
                  <a:gd name="T81" fmla="*/ 881 h 881"/>
                  <a:gd name="T82" fmla="*/ 392 w 432"/>
                  <a:gd name="T83" fmla="*/ 881 h 881"/>
                  <a:gd name="T84" fmla="*/ 392 w 432"/>
                  <a:gd name="T85" fmla="*/ 833 h 881"/>
                  <a:gd name="T86" fmla="*/ 368 w 432"/>
                  <a:gd name="T87" fmla="*/ 809 h 881"/>
                  <a:gd name="T88" fmla="*/ 368 w 432"/>
                  <a:gd name="T89" fmla="*/ 809 h 881"/>
                  <a:gd name="T90" fmla="*/ 368 w 432"/>
                  <a:gd name="T91" fmla="*/ 809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32" h="881">
                    <a:moveTo>
                      <a:pt x="368" y="809"/>
                    </a:moveTo>
                    <a:cubicBezTo>
                      <a:pt x="368" y="652"/>
                      <a:pt x="368" y="652"/>
                      <a:pt x="368" y="652"/>
                    </a:cubicBezTo>
                    <a:cubicBezTo>
                      <a:pt x="368" y="646"/>
                      <a:pt x="370" y="640"/>
                      <a:pt x="374" y="636"/>
                    </a:cubicBezTo>
                    <a:cubicBezTo>
                      <a:pt x="412" y="596"/>
                      <a:pt x="432" y="544"/>
                      <a:pt x="432" y="489"/>
                    </a:cubicBezTo>
                    <a:cubicBezTo>
                      <a:pt x="432" y="152"/>
                      <a:pt x="432" y="152"/>
                      <a:pt x="432" y="152"/>
                    </a:cubicBezTo>
                    <a:cubicBezTo>
                      <a:pt x="432" y="139"/>
                      <a:pt x="421" y="128"/>
                      <a:pt x="408" y="128"/>
                    </a:cubicBezTo>
                    <a:cubicBezTo>
                      <a:pt x="395" y="128"/>
                      <a:pt x="384" y="139"/>
                      <a:pt x="384" y="152"/>
                    </a:cubicBezTo>
                    <a:cubicBezTo>
                      <a:pt x="384" y="363"/>
                      <a:pt x="384" y="363"/>
                      <a:pt x="384" y="363"/>
                    </a:cubicBezTo>
                    <a:cubicBezTo>
                      <a:pt x="384" y="376"/>
                      <a:pt x="373" y="387"/>
                      <a:pt x="360" y="387"/>
                    </a:cubicBezTo>
                    <a:cubicBezTo>
                      <a:pt x="347" y="387"/>
                      <a:pt x="336" y="376"/>
                      <a:pt x="336" y="363"/>
                    </a:cubicBezTo>
                    <a:cubicBezTo>
                      <a:pt x="336" y="88"/>
                      <a:pt x="336" y="88"/>
                      <a:pt x="336" y="88"/>
                    </a:cubicBezTo>
                    <a:cubicBezTo>
                      <a:pt x="336" y="75"/>
                      <a:pt x="325" y="64"/>
                      <a:pt x="312" y="64"/>
                    </a:cubicBezTo>
                    <a:cubicBezTo>
                      <a:pt x="299" y="64"/>
                      <a:pt x="288" y="75"/>
                      <a:pt x="288" y="88"/>
                    </a:cubicBezTo>
                    <a:cubicBezTo>
                      <a:pt x="288" y="363"/>
                      <a:pt x="288" y="363"/>
                      <a:pt x="288" y="363"/>
                    </a:cubicBezTo>
                    <a:cubicBezTo>
                      <a:pt x="288" y="376"/>
                      <a:pt x="277" y="387"/>
                      <a:pt x="264" y="387"/>
                    </a:cubicBezTo>
                    <a:cubicBezTo>
                      <a:pt x="251" y="387"/>
                      <a:pt x="240" y="376"/>
                      <a:pt x="240" y="363"/>
                    </a:cubicBezTo>
                    <a:cubicBezTo>
                      <a:pt x="240" y="24"/>
                      <a:pt x="240" y="24"/>
                      <a:pt x="240" y="24"/>
                    </a:cubicBezTo>
                    <a:cubicBezTo>
                      <a:pt x="240" y="11"/>
                      <a:pt x="229" y="0"/>
                      <a:pt x="216" y="0"/>
                    </a:cubicBezTo>
                    <a:cubicBezTo>
                      <a:pt x="203" y="0"/>
                      <a:pt x="192" y="11"/>
                      <a:pt x="192" y="24"/>
                    </a:cubicBezTo>
                    <a:cubicBezTo>
                      <a:pt x="192" y="363"/>
                      <a:pt x="192" y="363"/>
                      <a:pt x="192" y="363"/>
                    </a:cubicBezTo>
                    <a:cubicBezTo>
                      <a:pt x="192" y="376"/>
                      <a:pt x="181" y="387"/>
                      <a:pt x="168" y="387"/>
                    </a:cubicBezTo>
                    <a:cubicBezTo>
                      <a:pt x="155" y="387"/>
                      <a:pt x="144" y="376"/>
                      <a:pt x="144" y="363"/>
                    </a:cubicBezTo>
                    <a:cubicBezTo>
                      <a:pt x="144" y="88"/>
                      <a:pt x="144" y="88"/>
                      <a:pt x="144" y="88"/>
                    </a:cubicBezTo>
                    <a:cubicBezTo>
                      <a:pt x="144" y="75"/>
                      <a:pt x="133" y="64"/>
                      <a:pt x="120" y="64"/>
                    </a:cubicBezTo>
                    <a:cubicBezTo>
                      <a:pt x="107" y="64"/>
                      <a:pt x="96" y="75"/>
                      <a:pt x="96" y="88"/>
                    </a:cubicBezTo>
                    <a:cubicBezTo>
                      <a:pt x="96" y="467"/>
                      <a:pt x="96" y="467"/>
                      <a:pt x="96" y="467"/>
                    </a:cubicBezTo>
                    <a:cubicBezTo>
                      <a:pt x="177" y="478"/>
                      <a:pt x="240" y="548"/>
                      <a:pt x="240" y="633"/>
                    </a:cubicBezTo>
                    <a:cubicBezTo>
                      <a:pt x="240" y="646"/>
                      <a:pt x="229" y="657"/>
                      <a:pt x="216" y="657"/>
                    </a:cubicBezTo>
                    <a:cubicBezTo>
                      <a:pt x="203" y="657"/>
                      <a:pt x="192" y="646"/>
                      <a:pt x="192" y="633"/>
                    </a:cubicBezTo>
                    <a:cubicBezTo>
                      <a:pt x="192" y="567"/>
                      <a:pt x="138" y="513"/>
                      <a:pt x="72" y="513"/>
                    </a:cubicBezTo>
                    <a:cubicBezTo>
                      <a:pt x="59" y="513"/>
                      <a:pt x="48" y="502"/>
                      <a:pt x="48" y="489"/>
                    </a:cubicBezTo>
                    <a:cubicBezTo>
                      <a:pt x="48" y="280"/>
                      <a:pt x="48" y="280"/>
                      <a:pt x="48" y="280"/>
                    </a:cubicBezTo>
                    <a:cubicBezTo>
                      <a:pt x="48" y="267"/>
                      <a:pt x="37" y="256"/>
                      <a:pt x="24" y="256"/>
                    </a:cubicBezTo>
                    <a:cubicBezTo>
                      <a:pt x="11" y="256"/>
                      <a:pt x="0" y="267"/>
                      <a:pt x="0" y="280"/>
                    </a:cubicBezTo>
                    <a:cubicBezTo>
                      <a:pt x="0" y="489"/>
                      <a:pt x="0" y="489"/>
                      <a:pt x="0" y="489"/>
                    </a:cubicBezTo>
                    <a:cubicBezTo>
                      <a:pt x="0" y="580"/>
                      <a:pt x="58" y="662"/>
                      <a:pt x="144" y="693"/>
                    </a:cubicBezTo>
                    <a:cubicBezTo>
                      <a:pt x="156" y="697"/>
                      <a:pt x="163" y="711"/>
                      <a:pt x="159" y="723"/>
                    </a:cubicBezTo>
                    <a:cubicBezTo>
                      <a:pt x="155" y="733"/>
                      <a:pt x="146" y="739"/>
                      <a:pt x="136" y="739"/>
                    </a:cubicBezTo>
                    <a:cubicBezTo>
                      <a:pt x="133" y="739"/>
                      <a:pt x="131" y="739"/>
                      <a:pt x="128" y="738"/>
                    </a:cubicBezTo>
                    <a:cubicBezTo>
                      <a:pt x="117" y="734"/>
                      <a:pt x="106" y="729"/>
                      <a:pt x="96" y="724"/>
                    </a:cubicBezTo>
                    <a:cubicBezTo>
                      <a:pt x="96" y="881"/>
                      <a:pt x="96" y="881"/>
                      <a:pt x="96" y="881"/>
                    </a:cubicBezTo>
                    <a:cubicBezTo>
                      <a:pt x="392" y="881"/>
                      <a:pt x="392" y="881"/>
                      <a:pt x="392" y="881"/>
                    </a:cubicBezTo>
                    <a:cubicBezTo>
                      <a:pt x="392" y="833"/>
                      <a:pt x="392" y="833"/>
                      <a:pt x="392" y="833"/>
                    </a:cubicBezTo>
                    <a:cubicBezTo>
                      <a:pt x="379" y="833"/>
                      <a:pt x="368" y="822"/>
                      <a:pt x="368" y="809"/>
                    </a:cubicBezTo>
                    <a:close/>
                    <a:moveTo>
                      <a:pt x="368" y="809"/>
                    </a:moveTo>
                    <a:cubicBezTo>
                      <a:pt x="368" y="809"/>
                      <a:pt x="368" y="809"/>
                      <a:pt x="368" y="80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131" name="Freeform 146"/>
              <p:cNvSpPr>
                <a:spLocks noEditPoints="1"/>
              </p:cNvSpPr>
              <p:nvPr/>
            </p:nvSpPr>
            <p:spPr bwMode="auto">
              <a:xfrm>
                <a:off x="7780338" y="3722687"/>
                <a:ext cx="1722433" cy="4571995"/>
              </a:xfrm>
              <a:custGeom>
                <a:avLst/>
                <a:gdLst>
                  <a:gd name="T0" fmla="*/ 528 w 560"/>
                  <a:gd name="T1" fmla="*/ 1057 h 1504"/>
                  <a:gd name="T2" fmla="*/ 504 w 560"/>
                  <a:gd name="T3" fmla="*/ 929 h 1504"/>
                  <a:gd name="T4" fmla="*/ 144 w 560"/>
                  <a:gd name="T5" fmla="*/ 772 h 1504"/>
                  <a:gd name="T6" fmla="*/ 184 w 560"/>
                  <a:gd name="T7" fmla="*/ 787 h 1504"/>
                  <a:gd name="T8" fmla="*/ 192 w 560"/>
                  <a:gd name="T9" fmla="*/ 741 h 1504"/>
                  <a:gd name="T10" fmla="*/ 48 w 560"/>
                  <a:gd name="T11" fmla="*/ 328 h 1504"/>
                  <a:gd name="T12" fmla="*/ 96 w 560"/>
                  <a:gd name="T13" fmla="*/ 328 h 1504"/>
                  <a:gd name="T14" fmla="*/ 120 w 560"/>
                  <a:gd name="T15" fmla="*/ 561 h 1504"/>
                  <a:gd name="T16" fmla="*/ 264 w 560"/>
                  <a:gd name="T17" fmla="*/ 705 h 1504"/>
                  <a:gd name="T18" fmla="*/ 144 w 560"/>
                  <a:gd name="T19" fmla="*/ 515 h 1504"/>
                  <a:gd name="T20" fmla="*/ 168 w 560"/>
                  <a:gd name="T21" fmla="*/ 112 h 1504"/>
                  <a:gd name="T22" fmla="*/ 192 w 560"/>
                  <a:gd name="T23" fmla="*/ 411 h 1504"/>
                  <a:gd name="T24" fmla="*/ 240 w 560"/>
                  <a:gd name="T25" fmla="*/ 411 h 1504"/>
                  <a:gd name="T26" fmla="*/ 264 w 560"/>
                  <a:gd name="T27" fmla="*/ 48 h 1504"/>
                  <a:gd name="T28" fmla="*/ 288 w 560"/>
                  <a:gd name="T29" fmla="*/ 411 h 1504"/>
                  <a:gd name="T30" fmla="*/ 336 w 560"/>
                  <a:gd name="T31" fmla="*/ 411 h 1504"/>
                  <a:gd name="T32" fmla="*/ 360 w 560"/>
                  <a:gd name="T33" fmla="*/ 112 h 1504"/>
                  <a:gd name="T34" fmla="*/ 384 w 560"/>
                  <a:gd name="T35" fmla="*/ 411 h 1504"/>
                  <a:gd name="T36" fmla="*/ 432 w 560"/>
                  <a:gd name="T37" fmla="*/ 411 h 1504"/>
                  <a:gd name="T38" fmla="*/ 456 w 560"/>
                  <a:gd name="T39" fmla="*/ 176 h 1504"/>
                  <a:gd name="T40" fmla="*/ 480 w 560"/>
                  <a:gd name="T41" fmla="*/ 537 h 1504"/>
                  <a:gd name="T42" fmla="*/ 416 w 560"/>
                  <a:gd name="T43" fmla="*/ 700 h 1504"/>
                  <a:gd name="T44" fmla="*/ 440 w 560"/>
                  <a:gd name="T45" fmla="*/ 881 h 1504"/>
                  <a:gd name="T46" fmla="*/ 464 w 560"/>
                  <a:gd name="T47" fmla="*/ 709 h 1504"/>
                  <a:gd name="T48" fmla="*/ 528 w 560"/>
                  <a:gd name="T49" fmla="*/ 200 h 1504"/>
                  <a:gd name="T50" fmla="*/ 432 w 560"/>
                  <a:gd name="T51" fmla="*/ 132 h 1504"/>
                  <a:gd name="T52" fmla="*/ 336 w 560"/>
                  <a:gd name="T53" fmla="*/ 68 h 1504"/>
                  <a:gd name="T54" fmla="*/ 192 w 560"/>
                  <a:gd name="T55" fmla="*/ 68 h 1504"/>
                  <a:gd name="T56" fmla="*/ 96 w 560"/>
                  <a:gd name="T57" fmla="*/ 136 h 1504"/>
                  <a:gd name="T58" fmla="*/ 72 w 560"/>
                  <a:gd name="T59" fmla="*/ 256 h 1504"/>
                  <a:gd name="T60" fmla="*/ 0 w 560"/>
                  <a:gd name="T61" fmla="*/ 537 h 1504"/>
                  <a:gd name="T62" fmla="*/ 96 w 560"/>
                  <a:gd name="T63" fmla="*/ 929 h 1504"/>
                  <a:gd name="T64" fmla="*/ 32 w 560"/>
                  <a:gd name="T65" fmla="*/ 953 h 1504"/>
                  <a:gd name="T66" fmla="*/ 24 w 560"/>
                  <a:gd name="T67" fmla="*/ 1057 h 1504"/>
                  <a:gd name="T68" fmla="*/ 0 w 560"/>
                  <a:gd name="T69" fmla="*/ 1480 h 1504"/>
                  <a:gd name="T70" fmla="*/ 48 w 560"/>
                  <a:gd name="T71" fmla="*/ 1480 h 1504"/>
                  <a:gd name="T72" fmla="*/ 512 w 560"/>
                  <a:gd name="T73" fmla="*/ 1105 h 1504"/>
                  <a:gd name="T74" fmla="*/ 536 w 560"/>
                  <a:gd name="T75" fmla="*/ 1504 h 1504"/>
                  <a:gd name="T76" fmla="*/ 560 w 560"/>
                  <a:gd name="T77" fmla="*/ 1081 h 1504"/>
                  <a:gd name="T78" fmla="*/ 480 w 560"/>
                  <a:gd name="T79" fmla="*/ 977 h 1504"/>
                  <a:gd name="T80" fmla="*/ 80 w 560"/>
                  <a:gd name="T81" fmla="*/ 1057 h 1504"/>
                  <a:gd name="T82" fmla="*/ 480 w 560"/>
                  <a:gd name="T83" fmla="*/ 977 h 1504"/>
                  <a:gd name="T84" fmla="*/ 480 w 560"/>
                  <a:gd name="T85" fmla="*/ 977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0" h="1504">
                    <a:moveTo>
                      <a:pt x="536" y="1057"/>
                    </a:moveTo>
                    <a:cubicBezTo>
                      <a:pt x="528" y="1057"/>
                      <a:pt x="528" y="1057"/>
                      <a:pt x="528" y="1057"/>
                    </a:cubicBezTo>
                    <a:cubicBezTo>
                      <a:pt x="528" y="953"/>
                      <a:pt x="528" y="953"/>
                      <a:pt x="528" y="953"/>
                    </a:cubicBezTo>
                    <a:cubicBezTo>
                      <a:pt x="528" y="940"/>
                      <a:pt x="517" y="929"/>
                      <a:pt x="504" y="929"/>
                    </a:cubicBezTo>
                    <a:cubicBezTo>
                      <a:pt x="144" y="929"/>
                      <a:pt x="144" y="929"/>
                      <a:pt x="144" y="929"/>
                    </a:cubicBezTo>
                    <a:cubicBezTo>
                      <a:pt x="144" y="772"/>
                      <a:pt x="144" y="772"/>
                      <a:pt x="144" y="772"/>
                    </a:cubicBezTo>
                    <a:cubicBezTo>
                      <a:pt x="154" y="777"/>
                      <a:pt x="165" y="782"/>
                      <a:pt x="176" y="786"/>
                    </a:cubicBezTo>
                    <a:cubicBezTo>
                      <a:pt x="179" y="787"/>
                      <a:pt x="181" y="787"/>
                      <a:pt x="184" y="787"/>
                    </a:cubicBezTo>
                    <a:cubicBezTo>
                      <a:pt x="194" y="787"/>
                      <a:pt x="203" y="781"/>
                      <a:pt x="207" y="771"/>
                    </a:cubicBezTo>
                    <a:cubicBezTo>
                      <a:pt x="211" y="759"/>
                      <a:pt x="204" y="745"/>
                      <a:pt x="192" y="741"/>
                    </a:cubicBezTo>
                    <a:cubicBezTo>
                      <a:pt x="106" y="710"/>
                      <a:pt x="48" y="628"/>
                      <a:pt x="48" y="537"/>
                    </a:cubicBezTo>
                    <a:cubicBezTo>
                      <a:pt x="48" y="328"/>
                      <a:pt x="48" y="328"/>
                      <a:pt x="48" y="328"/>
                    </a:cubicBezTo>
                    <a:cubicBezTo>
                      <a:pt x="48" y="315"/>
                      <a:pt x="59" y="304"/>
                      <a:pt x="72" y="304"/>
                    </a:cubicBezTo>
                    <a:cubicBezTo>
                      <a:pt x="85" y="304"/>
                      <a:pt x="96" y="315"/>
                      <a:pt x="96" y="328"/>
                    </a:cubicBezTo>
                    <a:cubicBezTo>
                      <a:pt x="96" y="537"/>
                      <a:pt x="96" y="537"/>
                      <a:pt x="96" y="537"/>
                    </a:cubicBezTo>
                    <a:cubicBezTo>
                      <a:pt x="96" y="550"/>
                      <a:pt x="107" y="561"/>
                      <a:pt x="120" y="561"/>
                    </a:cubicBezTo>
                    <a:cubicBezTo>
                      <a:pt x="186" y="561"/>
                      <a:pt x="240" y="615"/>
                      <a:pt x="240" y="681"/>
                    </a:cubicBezTo>
                    <a:cubicBezTo>
                      <a:pt x="240" y="694"/>
                      <a:pt x="251" y="705"/>
                      <a:pt x="264" y="705"/>
                    </a:cubicBezTo>
                    <a:cubicBezTo>
                      <a:pt x="277" y="705"/>
                      <a:pt x="288" y="694"/>
                      <a:pt x="288" y="681"/>
                    </a:cubicBezTo>
                    <a:cubicBezTo>
                      <a:pt x="288" y="596"/>
                      <a:pt x="225" y="526"/>
                      <a:pt x="144" y="515"/>
                    </a:cubicBezTo>
                    <a:cubicBezTo>
                      <a:pt x="144" y="136"/>
                      <a:pt x="144" y="136"/>
                      <a:pt x="144" y="136"/>
                    </a:cubicBezTo>
                    <a:cubicBezTo>
                      <a:pt x="144" y="123"/>
                      <a:pt x="155" y="112"/>
                      <a:pt x="168" y="112"/>
                    </a:cubicBezTo>
                    <a:cubicBezTo>
                      <a:pt x="181" y="112"/>
                      <a:pt x="192" y="123"/>
                      <a:pt x="192" y="136"/>
                    </a:cubicBezTo>
                    <a:cubicBezTo>
                      <a:pt x="192" y="411"/>
                      <a:pt x="192" y="411"/>
                      <a:pt x="192" y="411"/>
                    </a:cubicBezTo>
                    <a:cubicBezTo>
                      <a:pt x="192" y="424"/>
                      <a:pt x="203" y="435"/>
                      <a:pt x="216" y="435"/>
                    </a:cubicBezTo>
                    <a:cubicBezTo>
                      <a:pt x="229" y="435"/>
                      <a:pt x="240" y="424"/>
                      <a:pt x="240" y="411"/>
                    </a:cubicBezTo>
                    <a:cubicBezTo>
                      <a:pt x="240" y="72"/>
                      <a:pt x="240" y="72"/>
                      <a:pt x="240" y="72"/>
                    </a:cubicBezTo>
                    <a:cubicBezTo>
                      <a:pt x="240" y="59"/>
                      <a:pt x="251" y="48"/>
                      <a:pt x="264" y="48"/>
                    </a:cubicBezTo>
                    <a:cubicBezTo>
                      <a:pt x="277" y="48"/>
                      <a:pt x="288" y="59"/>
                      <a:pt x="288" y="72"/>
                    </a:cubicBezTo>
                    <a:cubicBezTo>
                      <a:pt x="288" y="411"/>
                      <a:pt x="288" y="411"/>
                      <a:pt x="288" y="411"/>
                    </a:cubicBezTo>
                    <a:cubicBezTo>
                      <a:pt x="288" y="424"/>
                      <a:pt x="299" y="435"/>
                      <a:pt x="312" y="435"/>
                    </a:cubicBezTo>
                    <a:cubicBezTo>
                      <a:pt x="325" y="435"/>
                      <a:pt x="336" y="424"/>
                      <a:pt x="336" y="411"/>
                    </a:cubicBezTo>
                    <a:cubicBezTo>
                      <a:pt x="336" y="136"/>
                      <a:pt x="336" y="136"/>
                      <a:pt x="336" y="136"/>
                    </a:cubicBezTo>
                    <a:cubicBezTo>
                      <a:pt x="336" y="123"/>
                      <a:pt x="347" y="112"/>
                      <a:pt x="360" y="112"/>
                    </a:cubicBezTo>
                    <a:cubicBezTo>
                      <a:pt x="373" y="112"/>
                      <a:pt x="384" y="123"/>
                      <a:pt x="384" y="136"/>
                    </a:cubicBezTo>
                    <a:cubicBezTo>
                      <a:pt x="384" y="411"/>
                      <a:pt x="384" y="411"/>
                      <a:pt x="384" y="411"/>
                    </a:cubicBezTo>
                    <a:cubicBezTo>
                      <a:pt x="384" y="424"/>
                      <a:pt x="395" y="435"/>
                      <a:pt x="408" y="435"/>
                    </a:cubicBezTo>
                    <a:cubicBezTo>
                      <a:pt x="421" y="435"/>
                      <a:pt x="432" y="424"/>
                      <a:pt x="432" y="411"/>
                    </a:cubicBezTo>
                    <a:cubicBezTo>
                      <a:pt x="432" y="200"/>
                      <a:pt x="432" y="200"/>
                      <a:pt x="432" y="200"/>
                    </a:cubicBezTo>
                    <a:cubicBezTo>
                      <a:pt x="432" y="187"/>
                      <a:pt x="443" y="176"/>
                      <a:pt x="456" y="176"/>
                    </a:cubicBezTo>
                    <a:cubicBezTo>
                      <a:pt x="469" y="176"/>
                      <a:pt x="480" y="187"/>
                      <a:pt x="480" y="200"/>
                    </a:cubicBezTo>
                    <a:cubicBezTo>
                      <a:pt x="480" y="537"/>
                      <a:pt x="480" y="537"/>
                      <a:pt x="480" y="537"/>
                    </a:cubicBezTo>
                    <a:cubicBezTo>
                      <a:pt x="480" y="592"/>
                      <a:pt x="460" y="644"/>
                      <a:pt x="422" y="684"/>
                    </a:cubicBezTo>
                    <a:cubicBezTo>
                      <a:pt x="418" y="688"/>
                      <a:pt x="416" y="694"/>
                      <a:pt x="416" y="700"/>
                    </a:cubicBezTo>
                    <a:cubicBezTo>
                      <a:pt x="416" y="857"/>
                      <a:pt x="416" y="857"/>
                      <a:pt x="416" y="857"/>
                    </a:cubicBezTo>
                    <a:cubicBezTo>
                      <a:pt x="416" y="870"/>
                      <a:pt x="427" y="881"/>
                      <a:pt x="440" y="881"/>
                    </a:cubicBezTo>
                    <a:cubicBezTo>
                      <a:pt x="453" y="881"/>
                      <a:pt x="464" y="870"/>
                      <a:pt x="464" y="857"/>
                    </a:cubicBezTo>
                    <a:cubicBezTo>
                      <a:pt x="464" y="709"/>
                      <a:pt x="464" y="709"/>
                      <a:pt x="464" y="709"/>
                    </a:cubicBezTo>
                    <a:cubicBezTo>
                      <a:pt x="505" y="661"/>
                      <a:pt x="528" y="600"/>
                      <a:pt x="528" y="537"/>
                    </a:cubicBezTo>
                    <a:cubicBezTo>
                      <a:pt x="528" y="200"/>
                      <a:pt x="528" y="200"/>
                      <a:pt x="528" y="200"/>
                    </a:cubicBezTo>
                    <a:cubicBezTo>
                      <a:pt x="528" y="160"/>
                      <a:pt x="496" y="128"/>
                      <a:pt x="456" y="128"/>
                    </a:cubicBezTo>
                    <a:cubicBezTo>
                      <a:pt x="448" y="128"/>
                      <a:pt x="439" y="129"/>
                      <a:pt x="432" y="132"/>
                    </a:cubicBezTo>
                    <a:cubicBezTo>
                      <a:pt x="430" y="94"/>
                      <a:pt x="398" y="64"/>
                      <a:pt x="360" y="64"/>
                    </a:cubicBezTo>
                    <a:cubicBezTo>
                      <a:pt x="352" y="64"/>
                      <a:pt x="343" y="65"/>
                      <a:pt x="336" y="68"/>
                    </a:cubicBezTo>
                    <a:cubicBezTo>
                      <a:pt x="334" y="30"/>
                      <a:pt x="302" y="0"/>
                      <a:pt x="264" y="0"/>
                    </a:cubicBezTo>
                    <a:cubicBezTo>
                      <a:pt x="226" y="0"/>
                      <a:pt x="194" y="30"/>
                      <a:pt x="192" y="68"/>
                    </a:cubicBezTo>
                    <a:cubicBezTo>
                      <a:pt x="185" y="65"/>
                      <a:pt x="176" y="64"/>
                      <a:pt x="168" y="64"/>
                    </a:cubicBezTo>
                    <a:cubicBezTo>
                      <a:pt x="128" y="64"/>
                      <a:pt x="96" y="96"/>
                      <a:pt x="96" y="136"/>
                    </a:cubicBezTo>
                    <a:cubicBezTo>
                      <a:pt x="96" y="260"/>
                      <a:pt x="96" y="260"/>
                      <a:pt x="96" y="260"/>
                    </a:cubicBezTo>
                    <a:cubicBezTo>
                      <a:pt x="88" y="257"/>
                      <a:pt x="80" y="256"/>
                      <a:pt x="72" y="256"/>
                    </a:cubicBezTo>
                    <a:cubicBezTo>
                      <a:pt x="32" y="256"/>
                      <a:pt x="0" y="288"/>
                      <a:pt x="0" y="328"/>
                    </a:cubicBezTo>
                    <a:cubicBezTo>
                      <a:pt x="0" y="537"/>
                      <a:pt x="0" y="537"/>
                      <a:pt x="0" y="537"/>
                    </a:cubicBezTo>
                    <a:cubicBezTo>
                      <a:pt x="0" y="617"/>
                      <a:pt x="36" y="691"/>
                      <a:pt x="96" y="741"/>
                    </a:cubicBezTo>
                    <a:cubicBezTo>
                      <a:pt x="96" y="929"/>
                      <a:pt x="96" y="929"/>
                      <a:pt x="96" y="929"/>
                    </a:cubicBezTo>
                    <a:cubicBezTo>
                      <a:pt x="56" y="929"/>
                      <a:pt x="56" y="929"/>
                      <a:pt x="56" y="929"/>
                    </a:cubicBezTo>
                    <a:cubicBezTo>
                      <a:pt x="43" y="929"/>
                      <a:pt x="32" y="940"/>
                      <a:pt x="32" y="953"/>
                    </a:cubicBezTo>
                    <a:cubicBezTo>
                      <a:pt x="32" y="1057"/>
                      <a:pt x="32" y="1057"/>
                      <a:pt x="32" y="1057"/>
                    </a:cubicBezTo>
                    <a:cubicBezTo>
                      <a:pt x="24" y="1057"/>
                      <a:pt x="24" y="1057"/>
                      <a:pt x="24" y="1057"/>
                    </a:cubicBezTo>
                    <a:cubicBezTo>
                      <a:pt x="11" y="1057"/>
                      <a:pt x="0" y="1068"/>
                      <a:pt x="0" y="1081"/>
                    </a:cubicBezTo>
                    <a:cubicBezTo>
                      <a:pt x="0" y="1480"/>
                      <a:pt x="0" y="1480"/>
                      <a:pt x="0" y="1480"/>
                    </a:cubicBezTo>
                    <a:cubicBezTo>
                      <a:pt x="0" y="1493"/>
                      <a:pt x="11" y="1504"/>
                      <a:pt x="24" y="1504"/>
                    </a:cubicBezTo>
                    <a:cubicBezTo>
                      <a:pt x="37" y="1504"/>
                      <a:pt x="48" y="1493"/>
                      <a:pt x="48" y="1480"/>
                    </a:cubicBezTo>
                    <a:cubicBezTo>
                      <a:pt x="48" y="1105"/>
                      <a:pt x="48" y="1105"/>
                      <a:pt x="48" y="1105"/>
                    </a:cubicBezTo>
                    <a:cubicBezTo>
                      <a:pt x="512" y="1105"/>
                      <a:pt x="512" y="1105"/>
                      <a:pt x="512" y="1105"/>
                    </a:cubicBezTo>
                    <a:cubicBezTo>
                      <a:pt x="512" y="1480"/>
                      <a:pt x="512" y="1480"/>
                      <a:pt x="512" y="1480"/>
                    </a:cubicBezTo>
                    <a:cubicBezTo>
                      <a:pt x="512" y="1493"/>
                      <a:pt x="523" y="1504"/>
                      <a:pt x="536" y="1504"/>
                    </a:cubicBezTo>
                    <a:cubicBezTo>
                      <a:pt x="549" y="1504"/>
                      <a:pt x="560" y="1493"/>
                      <a:pt x="560" y="1480"/>
                    </a:cubicBezTo>
                    <a:cubicBezTo>
                      <a:pt x="560" y="1081"/>
                      <a:pt x="560" y="1081"/>
                      <a:pt x="560" y="1081"/>
                    </a:cubicBezTo>
                    <a:cubicBezTo>
                      <a:pt x="560" y="1068"/>
                      <a:pt x="549" y="1057"/>
                      <a:pt x="536" y="1057"/>
                    </a:cubicBezTo>
                    <a:close/>
                    <a:moveTo>
                      <a:pt x="480" y="977"/>
                    </a:moveTo>
                    <a:cubicBezTo>
                      <a:pt x="480" y="1057"/>
                      <a:pt x="480" y="1057"/>
                      <a:pt x="480" y="1057"/>
                    </a:cubicBezTo>
                    <a:cubicBezTo>
                      <a:pt x="80" y="1057"/>
                      <a:pt x="80" y="1057"/>
                      <a:pt x="80" y="1057"/>
                    </a:cubicBezTo>
                    <a:cubicBezTo>
                      <a:pt x="80" y="977"/>
                      <a:pt x="80" y="977"/>
                      <a:pt x="80" y="977"/>
                    </a:cubicBezTo>
                    <a:lnTo>
                      <a:pt x="480" y="977"/>
                    </a:lnTo>
                    <a:close/>
                    <a:moveTo>
                      <a:pt x="480" y="977"/>
                    </a:moveTo>
                    <a:cubicBezTo>
                      <a:pt x="480" y="977"/>
                      <a:pt x="480" y="977"/>
                      <a:pt x="480" y="977"/>
                    </a:cubicBezTo>
                  </a:path>
                </a:pathLst>
              </a:custGeom>
              <a:solidFill>
                <a:srgbClr val="082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32" name="Freeform: Shape 131"/>
              <p:cNvSpPr/>
              <p:nvPr/>
            </p:nvSpPr>
            <p:spPr>
              <a:xfrm>
                <a:off x="8029575" y="5243513"/>
                <a:ext cx="823913" cy="800100"/>
              </a:xfrm>
              <a:custGeom>
                <a:avLst/>
                <a:gdLst>
                  <a:gd name="connsiteX0" fmla="*/ 0 w 823913"/>
                  <a:gd name="connsiteY0" fmla="*/ 0 h 800100"/>
                  <a:gd name="connsiteX1" fmla="*/ 733425 w 823913"/>
                  <a:gd name="connsiteY1" fmla="*/ 0 h 800100"/>
                  <a:gd name="connsiteX2" fmla="*/ 823913 w 823913"/>
                  <a:gd name="connsiteY2" fmla="*/ 642937 h 800100"/>
                  <a:gd name="connsiteX3" fmla="*/ 557213 w 823913"/>
                  <a:gd name="connsiteY3" fmla="*/ 800100 h 800100"/>
                  <a:gd name="connsiteX4" fmla="*/ 71438 w 823913"/>
                  <a:gd name="connsiteY4" fmla="*/ 338137 h 800100"/>
                  <a:gd name="connsiteX5" fmla="*/ 0 w 823913"/>
                  <a:gd name="connsiteY5"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3913" h="800100">
                    <a:moveTo>
                      <a:pt x="0" y="0"/>
                    </a:moveTo>
                    <a:lnTo>
                      <a:pt x="733425" y="0"/>
                    </a:lnTo>
                    <a:lnTo>
                      <a:pt x="823913" y="642937"/>
                    </a:lnTo>
                    <a:lnTo>
                      <a:pt x="557213" y="800100"/>
                    </a:lnTo>
                    <a:lnTo>
                      <a:pt x="71438" y="338137"/>
                    </a:lnTo>
                    <a:lnTo>
                      <a:pt x="0" y="0"/>
                    </a:lnTo>
                    <a:close/>
                  </a:path>
                </a:pathLst>
              </a:custGeom>
              <a:solidFill>
                <a:schemeClr val="bg1"/>
              </a:solidFill>
              <a:ln w="63500" cap="rnd">
                <a:noFill/>
                <a:prstDash val="sysDot"/>
                <a:roun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3200"/>
              </a:p>
            </p:txBody>
          </p:sp>
        </p:grpSp>
      </p:grpSp>
    </p:spTree>
    <p:extLst>
      <p:ext uri="{BB962C8B-B14F-4D97-AF65-F5344CB8AC3E}">
        <p14:creationId xmlns:p14="http://schemas.microsoft.com/office/powerpoint/2010/main" val="1763649536"/>
      </p:ext>
    </p:extLst>
  </p:cSld>
  <p:clrMapOvr>
    <a:masterClrMapping/>
  </p:clrMapOvr>
  <p:extLst mod="1">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Infographics">
    <p:spTree>
      <p:nvGrpSpPr>
        <p:cNvPr id="1" name=""/>
        <p:cNvGrpSpPr/>
        <p:nvPr/>
      </p:nvGrpSpPr>
      <p:grpSpPr>
        <a:xfrm>
          <a:off x="0" y="0"/>
          <a:ext cx="0" cy="0"/>
          <a:chOff x="0" y="0"/>
          <a:chExt cx="0" cy="0"/>
        </a:xfrm>
      </p:grpSpPr>
      <p:cxnSp>
        <p:nvCxnSpPr>
          <p:cNvPr id="3" name="Straight Connector 2"/>
          <p:cNvCxnSpPr>
            <a:stCxn id="96" idx="2"/>
            <a:endCxn id="96" idx="3"/>
          </p:cNvCxnSpPr>
          <p:nvPr userDrawn="1"/>
        </p:nvCxnSpPr>
        <p:spPr>
          <a:xfrm>
            <a:off x="15776675" y="4225925"/>
            <a:ext cx="0" cy="3794125"/>
          </a:xfrm>
          <a:prstGeom prst="line">
            <a:avLst/>
          </a:prstGeom>
          <a:ln w="254000">
            <a:solidFill>
              <a:srgbClr val="00B0F0"/>
            </a:solidFill>
          </a:ln>
        </p:spPr>
        <p:style>
          <a:lnRef idx="1">
            <a:schemeClr val="accent1"/>
          </a:lnRef>
          <a:fillRef idx="0">
            <a:schemeClr val="accent1"/>
          </a:fillRef>
          <a:effectRef idx="0">
            <a:schemeClr val="accent1"/>
          </a:effectRef>
          <a:fontRef idx="minor">
            <a:schemeClr val="tx1"/>
          </a:fontRef>
        </p:style>
      </p:cxnSp>
      <p:sp>
        <p:nvSpPr>
          <p:cNvPr id="89" name="Rectangle: Rounded Corners 88"/>
          <p:cNvSpPr/>
          <p:nvPr/>
        </p:nvSpPr>
        <p:spPr>
          <a:xfrm>
            <a:off x="8405977" y="8691131"/>
            <a:ext cx="5618447" cy="284447"/>
          </a:xfrm>
          <a:prstGeom prst="roundRect">
            <a:avLst>
              <a:gd name="adj" fmla="val 50000"/>
            </a:avLst>
          </a:prstGeom>
          <a:solidFill>
            <a:schemeClr val="accent4"/>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90" name="Freeform: Shape 89"/>
          <p:cNvSpPr/>
          <p:nvPr/>
        </p:nvSpPr>
        <p:spPr>
          <a:xfrm>
            <a:off x="5330470" y="3700463"/>
            <a:ext cx="6487886" cy="1757362"/>
          </a:xfrm>
          <a:custGeom>
            <a:avLst/>
            <a:gdLst>
              <a:gd name="connsiteX0" fmla="*/ 0 w 6487886"/>
              <a:gd name="connsiteY0" fmla="*/ 1756228 h 1756228"/>
              <a:gd name="connsiteX1" fmla="*/ 3396343 w 6487886"/>
              <a:gd name="connsiteY1" fmla="*/ 1756228 h 1756228"/>
              <a:gd name="connsiteX2" fmla="*/ 3396343 w 6487886"/>
              <a:gd name="connsiteY2" fmla="*/ 0 h 1756228"/>
              <a:gd name="connsiteX3" fmla="*/ 6487886 w 6487886"/>
              <a:gd name="connsiteY3" fmla="*/ 0 h 1756228"/>
              <a:gd name="connsiteX0" fmla="*/ 0 w 6487886"/>
              <a:gd name="connsiteY0" fmla="*/ 1756228 h 1756682"/>
              <a:gd name="connsiteX1" fmla="*/ 3177835 w 6487886"/>
              <a:gd name="connsiteY1" fmla="*/ 1756682 h 1756682"/>
              <a:gd name="connsiteX2" fmla="*/ 3396343 w 6487886"/>
              <a:gd name="connsiteY2" fmla="*/ 1756228 h 1756682"/>
              <a:gd name="connsiteX3" fmla="*/ 3396343 w 6487886"/>
              <a:gd name="connsiteY3" fmla="*/ 0 h 1756682"/>
              <a:gd name="connsiteX4" fmla="*/ 6487886 w 6487886"/>
              <a:gd name="connsiteY4" fmla="*/ 0 h 1756682"/>
              <a:gd name="connsiteX0" fmla="*/ 0 w 6487886"/>
              <a:gd name="connsiteY0" fmla="*/ 1756228 h 1756682"/>
              <a:gd name="connsiteX1" fmla="*/ 3177835 w 6487886"/>
              <a:gd name="connsiteY1" fmla="*/ 1756682 h 1756682"/>
              <a:gd name="connsiteX2" fmla="*/ 3396343 w 6487886"/>
              <a:gd name="connsiteY2" fmla="*/ 1756228 h 1756682"/>
              <a:gd name="connsiteX3" fmla="*/ 3396910 w 6487886"/>
              <a:gd name="connsiteY3" fmla="*/ 1554276 h 1756682"/>
              <a:gd name="connsiteX4" fmla="*/ 3396343 w 6487886"/>
              <a:gd name="connsiteY4" fmla="*/ 0 h 1756682"/>
              <a:gd name="connsiteX5" fmla="*/ 6487886 w 6487886"/>
              <a:gd name="connsiteY5" fmla="*/ 0 h 1756682"/>
              <a:gd name="connsiteX0" fmla="*/ 0 w 6487886"/>
              <a:gd name="connsiteY0" fmla="*/ 1756228 h 1756682"/>
              <a:gd name="connsiteX1" fmla="*/ 3177835 w 6487886"/>
              <a:gd name="connsiteY1" fmla="*/ 1756682 h 1756682"/>
              <a:gd name="connsiteX2" fmla="*/ 3396910 w 6487886"/>
              <a:gd name="connsiteY2" fmla="*/ 1554276 h 1756682"/>
              <a:gd name="connsiteX3" fmla="*/ 3396343 w 6487886"/>
              <a:gd name="connsiteY3" fmla="*/ 0 h 1756682"/>
              <a:gd name="connsiteX4" fmla="*/ 6487886 w 6487886"/>
              <a:gd name="connsiteY4" fmla="*/ 0 h 1756682"/>
              <a:gd name="connsiteX0" fmla="*/ 0 w 6487886"/>
              <a:gd name="connsiteY0" fmla="*/ 1756228 h 1756682"/>
              <a:gd name="connsiteX1" fmla="*/ 3177835 w 6487886"/>
              <a:gd name="connsiteY1" fmla="*/ 1756682 h 1756682"/>
              <a:gd name="connsiteX2" fmla="*/ 3396910 w 6487886"/>
              <a:gd name="connsiteY2" fmla="*/ 1554276 h 1756682"/>
              <a:gd name="connsiteX3" fmla="*/ 3396343 w 6487886"/>
              <a:gd name="connsiteY3" fmla="*/ 0 h 1756682"/>
              <a:gd name="connsiteX4" fmla="*/ 6487886 w 6487886"/>
              <a:gd name="connsiteY4" fmla="*/ 0 h 1756682"/>
              <a:gd name="connsiteX0" fmla="*/ 0 w 6487886"/>
              <a:gd name="connsiteY0" fmla="*/ 1756228 h 1756682"/>
              <a:gd name="connsiteX1" fmla="*/ 3177835 w 6487886"/>
              <a:gd name="connsiteY1" fmla="*/ 1756682 h 1756682"/>
              <a:gd name="connsiteX2" fmla="*/ 3396910 w 6487886"/>
              <a:gd name="connsiteY2" fmla="*/ 1554276 h 1756682"/>
              <a:gd name="connsiteX3" fmla="*/ 3396343 w 6487886"/>
              <a:gd name="connsiteY3" fmla="*/ 0 h 1756682"/>
              <a:gd name="connsiteX4" fmla="*/ 6487886 w 6487886"/>
              <a:gd name="connsiteY4" fmla="*/ 0 h 1756682"/>
              <a:gd name="connsiteX0" fmla="*/ 0 w 6487886"/>
              <a:gd name="connsiteY0" fmla="*/ 1756908 h 1757362"/>
              <a:gd name="connsiteX1" fmla="*/ 3177835 w 6487886"/>
              <a:gd name="connsiteY1" fmla="*/ 1757362 h 1757362"/>
              <a:gd name="connsiteX2" fmla="*/ 3396910 w 6487886"/>
              <a:gd name="connsiteY2" fmla="*/ 1554956 h 1757362"/>
              <a:gd name="connsiteX3" fmla="*/ 3396343 w 6487886"/>
              <a:gd name="connsiteY3" fmla="*/ 680 h 1757362"/>
              <a:gd name="connsiteX4" fmla="*/ 3639798 w 6487886"/>
              <a:gd name="connsiteY4" fmla="*/ 0 h 1757362"/>
              <a:gd name="connsiteX5" fmla="*/ 6487886 w 6487886"/>
              <a:gd name="connsiteY5" fmla="*/ 680 h 1757362"/>
              <a:gd name="connsiteX0" fmla="*/ 0 w 6487886"/>
              <a:gd name="connsiteY0" fmla="*/ 1756908 h 1757362"/>
              <a:gd name="connsiteX1" fmla="*/ 3177835 w 6487886"/>
              <a:gd name="connsiteY1" fmla="*/ 1757362 h 1757362"/>
              <a:gd name="connsiteX2" fmla="*/ 3396910 w 6487886"/>
              <a:gd name="connsiteY2" fmla="*/ 1554956 h 1757362"/>
              <a:gd name="connsiteX3" fmla="*/ 3396910 w 6487886"/>
              <a:gd name="connsiteY3" fmla="*/ 171450 h 1757362"/>
              <a:gd name="connsiteX4" fmla="*/ 3396343 w 6487886"/>
              <a:gd name="connsiteY4" fmla="*/ 680 h 1757362"/>
              <a:gd name="connsiteX5" fmla="*/ 3639798 w 6487886"/>
              <a:gd name="connsiteY5" fmla="*/ 0 h 1757362"/>
              <a:gd name="connsiteX6" fmla="*/ 6487886 w 6487886"/>
              <a:gd name="connsiteY6" fmla="*/ 680 h 1757362"/>
              <a:gd name="connsiteX0" fmla="*/ 0 w 6487886"/>
              <a:gd name="connsiteY0" fmla="*/ 1756908 h 1757362"/>
              <a:gd name="connsiteX1" fmla="*/ 3177835 w 6487886"/>
              <a:gd name="connsiteY1" fmla="*/ 1757362 h 1757362"/>
              <a:gd name="connsiteX2" fmla="*/ 3396910 w 6487886"/>
              <a:gd name="connsiteY2" fmla="*/ 1554956 h 1757362"/>
              <a:gd name="connsiteX3" fmla="*/ 3396910 w 6487886"/>
              <a:gd name="connsiteY3" fmla="*/ 171450 h 1757362"/>
              <a:gd name="connsiteX4" fmla="*/ 3639798 w 6487886"/>
              <a:gd name="connsiteY4" fmla="*/ 0 h 1757362"/>
              <a:gd name="connsiteX5" fmla="*/ 6487886 w 6487886"/>
              <a:gd name="connsiteY5" fmla="*/ 680 h 1757362"/>
              <a:gd name="connsiteX0" fmla="*/ 0 w 6487886"/>
              <a:gd name="connsiteY0" fmla="*/ 1756908 h 1757362"/>
              <a:gd name="connsiteX1" fmla="*/ 3177835 w 6487886"/>
              <a:gd name="connsiteY1" fmla="*/ 1757362 h 1757362"/>
              <a:gd name="connsiteX2" fmla="*/ 3396910 w 6487886"/>
              <a:gd name="connsiteY2" fmla="*/ 1554956 h 1757362"/>
              <a:gd name="connsiteX3" fmla="*/ 3396910 w 6487886"/>
              <a:gd name="connsiteY3" fmla="*/ 171450 h 1757362"/>
              <a:gd name="connsiteX4" fmla="*/ 3639798 w 6487886"/>
              <a:gd name="connsiteY4" fmla="*/ 0 h 1757362"/>
              <a:gd name="connsiteX5" fmla="*/ 6487886 w 6487886"/>
              <a:gd name="connsiteY5" fmla="*/ 680 h 1757362"/>
              <a:gd name="connsiteX0" fmla="*/ 0 w 6487886"/>
              <a:gd name="connsiteY0" fmla="*/ 1756908 h 1757362"/>
              <a:gd name="connsiteX1" fmla="*/ 3177835 w 6487886"/>
              <a:gd name="connsiteY1" fmla="*/ 1757362 h 1757362"/>
              <a:gd name="connsiteX2" fmla="*/ 3396910 w 6487886"/>
              <a:gd name="connsiteY2" fmla="*/ 1554956 h 1757362"/>
              <a:gd name="connsiteX3" fmla="*/ 3396910 w 6487886"/>
              <a:gd name="connsiteY3" fmla="*/ 171450 h 1757362"/>
              <a:gd name="connsiteX4" fmla="*/ 3639798 w 6487886"/>
              <a:gd name="connsiteY4" fmla="*/ 0 h 1757362"/>
              <a:gd name="connsiteX5" fmla="*/ 6487886 w 6487886"/>
              <a:gd name="connsiteY5" fmla="*/ 680 h 1757362"/>
              <a:gd name="connsiteX0" fmla="*/ 0 w 6487886"/>
              <a:gd name="connsiteY0" fmla="*/ 1756908 h 1757362"/>
              <a:gd name="connsiteX1" fmla="*/ 3177835 w 6487886"/>
              <a:gd name="connsiteY1" fmla="*/ 1757362 h 1757362"/>
              <a:gd name="connsiteX2" fmla="*/ 3396910 w 6487886"/>
              <a:gd name="connsiteY2" fmla="*/ 1554956 h 1757362"/>
              <a:gd name="connsiteX3" fmla="*/ 3396910 w 6487886"/>
              <a:gd name="connsiteY3" fmla="*/ 171450 h 1757362"/>
              <a:gd name="connsiteX4" fmla="*/ 3639798 w 6487886"/>
              <a:gd name="connsiteY4" fmla="*/ 0 h 1757362"/>
              <a:gd name="connsiteX5" fmla="*/ 6487886 w 6487886"/>
              <a:gd name="connsiteY5" fmla="*/ 680 h 1757362"/>
              <a:gd name="connsiteX0" fmla="*/ 0 w 6487886"/>
              <a:gd name="connsiteY0" fmla="*/ 1756908 h 1757362"/>
              <a:gd name="connsiteX1" fmla="*/ 3177835 w 6487886"/>
              <a:gd name="connsiteY1" fmla="*/ 1757362 h 1757362"/>
              <a:gd name="connsiteX2" fmla="*/ 3396910 w 6487886"/>
              <a:gd name="connsiteY2" fmla="*/ 1554956 h 1757362"/>
              <a:gd name="connsiteX3" fmla="*/ 3396910 w 6487886"/>
              <a:gd name="connsiteY3" fmla="*/ 171450 h 1757362"/>
              <a:gd name="connsiteX4" fmla="*/ 3639798 w 6487886"/>
              <a:gd name="connsiteY4" fmla="*/ 0 h 1757362"/>
              <a:gd name="connsiteX5" fmla="*/ 6487886 w 6487886"/>
              <a:gd name="connsiteY5" fmla="*/ 680 h 1757362"/>
              <a:gd name="connsiteX0" fmla="*/ 0 w 6487886"/>
              <a:gd name="connsiteY0" fmla="*/ 1756908 h 1757362"/>
              <a:gd name="connsiteX1" fmla="*/ 3177835 w 6487886"/>
              <a:gd name="connsiteY1" fmla="*/ 1757362 h 1757362"/>
              <a:gd name="connsiteX2" fmla="*/ 3396910 w 6487886"/>
              <a:gd name="connsiteY2" fmla="*/ 1554956 h 1757362"/>
              <a:gd name="connsiteX3" fmla="*/ 3396910 w 6487886"/>
              <a:gd name="connsiteY3" fmla="*/ 171450 h 1757362"/>
              <a:gd name="connsiteX4" fmla="*/ 3701711 w 6487886"/>
              <a:gd name="connsiteY4" fmla="*/ 0 h 1757362"/>
              <a:gd name="connsiteX5" fmla="*/ 6487886 w 6487886"/>
              <a:gd name="connsiteY5" fmla="*/ 680 h 1757362"/>
              <a:gd name="connsiteX0" fmla="*/ 0 w 6487886"/>
              <a:gd name="connsiteY0" fmla="*/ 1756908 h 1757362"/>
              <a:gd name="connsiteX1" fmla="*/ 3177835 w 6487886"/>
              <a:gd name="connsiteY1" fmla="*/ 1757362 h 1757362"/>
              <a:gd name="connsiteX2" fmla="*/ 3396910 w 6487886"/>
              <a:gd name="connsiteY2" fmla="*/ 1554956 h 1757362"/>
              <a:gd name="connsiteX3" fmla="*/ 3394529 w 6487886"/>
              <a:gd name="connsiteY3" fmla="*/ 221456 h 1757362"/>
              <a:gd name="connsiteX4" fmla="*/ 3701711 w 6487886"/>
              <a:gd name="connsiteY4" fmla="*/ 0 h 1757362"/>
              <a:gd name="connsiteX5" fmla="*/ 6487886 w 6487886"/>
              <a:gd name="connsiteY5" fmla="*/ 680 h 1757362"/>
              <a:gd name="connsiteX0" fmla="*/ 0 w 6487886"/>
              <a:gd name="connsiteY0" fmla="*/ 1756908 h 1757362"/>
              <a:gd name="connsiteX1" fmla="*/ 3177835 w 6487886"/>
              <a:gd name="connsiteY1" fmla="*/ 1757362 h 1757362"/>
              <a:gd name="connsiteX2" fmla="*/ 3396910 w 6487886"/>
              <a:gd name="connsiteY2" fmla="*/ 1554956 h 1757362"/>
              <a:gd name="connsiteX3" fmla="*/ 3394529 w 6487886"/>
              <a:gd name="connsiteY3" fmla="*/ 221456 h 1757362"/>
              <a:gd name="connsiteX4" fmla="*/ 3701711 w 6487886"/>
              <a:gd name="connsiteY4" fmla="*/ 0 h 1757362"/>
              <a:gd name="connsiteX5" fmla="*/ 6487886 w 6487886"/>
              <a:gd name="connsiteY5" fmla="*/ 680 h 1757362"/>
              <a:gd name="connsiteX0" fmla="*/ 0 w 6487886"/>
              <a:gd name="connsiteY0" fmla="*/ 1756908 h 1757362"/>
              <a:gd name="connsiteX1" fmla="*/ 3177835 w 6487886"/>
              <a:gd name="connsiteY1" fmla="*/ 1757362 h 1757362"/>
              <a:gd name="connsiteX2" fmla="*/ 3396910 w 6487886"/>
              <a:gd name="connsiteY2" fmla="*/ 1554956 h 1757362"/>
              <a:gd name="connsiteX3" fmla="*/ 3394529 w 6487886"/>
              <a:gd name="connsiteY3" fmla="*/ 221456 h 1757362"/>
              <a:gd name="connsiteX4" fmla="*/ 3701711 w 6487886"/>
              <a:gd name="connsiteY4" fmla="*/ 0 h 1757362"/>
              <a:gd name="connsiteX5" fmla="*/ 6487886 w 6487886"/>
              <a:gd name="connsiteY5" fmla="*/ 680 h 1757362"/>
              <a:gd name="connsiteX0" fmla="*/ 0 w 6487886"/>
              <a:gd name="connsiteY0" fmla="*/ 1756908 h 1757362"/>
              <a:gd name="connsiteX1" fmla="*/ 3177835 w 6487886"/>
              <a:gd name="connsiteY1" fmla="*/ 1757362 h 1757362"/>
              <a:gd name="connsiteX2" fmla="*/ 3396910 w 6487886"/>
              <a:gd name="connsiteY2" fmla="*/ 1554956 h 1757362"/>
              <a:gd name="connsiteX3" fmla="*/ 3394529 w 6487886"/>
              <a:gd name="connsiteY3" fmla="*/ 221456 h 1757362"/>
              <a:gd name="connsiteX4" fmla="*/ 3701711 w 6487886"/>
              <a:gd name="connsiteY4" fmla="*/ 0 h 1757362"/>
              <a:gd name="connsiteX5" fmla="*/ 6487886 w 6487886"/>
              <a:gd name="connsiteY5" fmla="*/ 680 h 1757362"/>
              <a:gd name="connsiteX0" fmla="*/ 0 w 6487886"/>
              <a:gd name="connsiteY0" fmla="*/ 1756908 h 1757362"/>
              <a:gd name="connsiteX1" fmla="*/ 3177835 w 6487886"/>
              <a:gd name="connsiteY1" fmla="*/ 1757362 h 1757362"/>
              <a:gd name="connsiteX2" fmla="*/ 3396910 w 6487886"/>
              <a:gd name="connsiteY2" fmla="*/ 1554956 h 1757362"/>
              <a:gd name="connsiteX3" fmla="*/ 3394529 w 6487886"/>
              <a:gd name="connsiteY3" fmla="*/ 221456 h 1757362"/>
              <a:gd name="connsiteX4" fmla="*/ 3701711 w 6487886"/>
              <a:gd name="connsiteY4" fmla="*/ 0 h 1757362"/>
              <a:gd name="connsiteX5" fmla="*/ 6487886 w 6487886"/>
              <a:gd name="connsiteY5" fmla="*/ 680 h 1757362"/>
              <a:gd name="connsiteX0" fmla="*/ 0 w 6487886"/>
              <a:gd name="connsiteY0" fmla="*/ 1756908 h 1757362"/>
              <a:gd name="connsiteX1" fmla="*/ 3177835 w 6487886"/>
              <a:gd name="connsiteY1" fmla="*/ 1757362 h 1757362"/>
              <a:gd name="connsiteX2" fmla="*/ 3396910 w 6487886"/>
              <a:gd name="connsiteY2" fmla="*/ 1554956 h 1757362"/>
              <a:gd name="connsiteX3" fmla="*/ 3394529 w 6487886"/>
              <a:gd name="connsiteY3" fmla="*/ 221456 h 1757362"/>
              <a:gd name="connsiteX4" fmla="*/ 3820774 w 6487886"/>
              <a:gd name="connsiteY4" fmla="*/ 0 h 1757362"/>
              <a:gd name="connsiteX5" fmla="*/ 6487886 w 6487886"/>
              <a:gd name="connsiteY5" fmla="*/ 680 h 1757362"/>
              <a:gd name="connsiteX0" fmla="*/ 0 w 6487886"/>
              <a:gd name="connsiteY0" fmla="*/ 1756908 h 1757362"/>
              <a:gd name="connsiteX1" fmla="*/ 3177835 w 6487886"/>
              <a:gd name="connsiteY1" fmla="*/ 1757362 h 1757362"/>
              <a:gd name="connsiteX2" fmla="*/ 3396910 w 6487886"/>
              <a:gd name="connsiteY2" fmla="*/ 1554956 h 1757362"/>
              <a:gd name="connsiteX3" fmla="*/ 3392147 w 6487886"/>
              <a:gd name="connsiteY3" fmla="*/ 290512 h 1757362"/>
              <a:gd name="connsiteX4" fmla="*/ 3820774 w 6487886"/>
              <a:gd name="connsiteY4" fmla="*/ 0 h 1757362"/>
              <a:gd name="connsiteX5" fmla="*/ 6487886 w 6487886"/>
              <a:gd name="connsiteY5" fmla="*/ 680 h 1757362"/>
              <a:gd name="connsiteX0" fmla="*/ 0 w 6487886"/>
              <a:gd name="connsiteY0" fmla="*/ 1756908 h 1757362"/>
              <a:gd name="connsiteX1" fmla="*/ 3177835 w 6487886"/>
              <a:gd name="connsiteY1" fmla="*/ 1757362 h 1757362"/>
              <a:gd name="connsiteX2" fmla="*/ 3396910 w 6487886"/>
              <a:gd name="connsiteY2" fmla="*/ 1554956 h 1757362"/>
              <a:gd name="connsiteX3" fmla="*/ 3392147 w 6487886"/>
              <a:gd name="connsiteY3" fmla="*/ 290512 h 1757362"/>
              <a:gd name="connsiteX4" fmla="*/ 3820774 w 6487886"/>
              <a:gd name="connsiteY4" fmla="*/ 0 h 1757362"/>
              <a:gd name="connsiteX5" fmla="*/ 6487886 w 6487886"/>
              <a:gd name="connsiteY5" fmla="*/ 680 h 1757362"/>
              <a:gd name="connsiteX0" fmla="*/ 0 w 6487886"/>
              <a:gd name="connsiteY0" fmla="*/ 1756908 h 1757362"/>
              <a:gd name="connsiteX1" fmla="*/ 3177835 w 6487886"/>
              <a:gd name="connsiteY1" fmla="*/ 1757362 h 1757362"/>
              <a:gd name="connsiteX2" fmla="*/ 3396910 w 6487886"/>
              <a:gd name="connsiteY2" fmla="*/ 1554956 h 1757362"/>
              <a:gd name="connsiteX3" fmla="*/ 3392147 w 6487886"/>
              <a:gd name="connsiteY3" fmla="*/ 290512 h 1757362"/>
              <a:gd name="connsiteX4" fmla="*/ 3820774 w 6487886"/>
              <a:gd name="connsiteY4" fmla="*/ 0 h 1757362"/>
              <a:gd name="connsiteX5" fmla="*/ 6487886 w 6487886"/>
              <a:gd name="connsiteY5" fmla="*/ 680 h 175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87886" h="1757362">
                <a:moveTo>
                  <a:pt x="0" y="1756908"/>
                </a:moveTo>
                <a:lnTo>
                  <a:pt x="3177835" y="1757362"/>
                </a:lnTo>
                <a:cubicBezTo>
                  <a:pt x="3281816" y="1749424"/>
                  <a:pt x="3397704" y="1670050"/>
                  <a:pt x="3396910" y="1554956"/>
                </a:cubicBezTo>
                <a:cubicBezTo>
                  <a:pt x="3396116" y="1110456"/>
                  <a:pt x="3392941" y="735012"/>
                  <a:pt x="3392147" y="290512"/>
                </a:cubicBezTo>
                <a:cubicBezTo>
                  <a:pt x="3392148" y="90487"/>
                  <a:pt x="3594555" y="4762"/>
                  <a:pt x="3820774" y="0"/>
                </a:cubicBezTo>
                <a:lnTo>
                  <a:pt x="6487886" y="680"/>
                </a:lnTo>
              </a:path>
            </a:pathLst>
          </a:custGeom>
          <a:noFill/>
          <a:ln w="38100" cap="rnd">
            <a:solidFill>
              <a:srgbClr val="131313"/>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91" name="Group 90"/>
          <p:cNvGrpSpPr>
            <a:grpSpLocks noChangeAspect="1"/>
          </p:cNvGrpSpPr>
          <p:nvPr/>
        </p:nvGrpSpPr>
        <p:grpSpPr>
          <a:xfrm>
            <a:off x="2510708" y="3278641"/>
            <a:ext cx="4703963" cy="1371600"/>
            <a:chOff x="3157538" y="3397250"/>
            <a:chExt cx="11977688" cy="3492501"/>
          </a:xfrm>
        </p:grpSpPr>
        <p:sp>
          <p:nvSpPr>
            <p:cNvPr id="440" name="Rectangle 221"/>
            <p:cNvSpPr>
              <a:spLocks noChangeArrowheads="1"/>
            </p:cNvSpPr>
            <p:nvPr/>
          </p:nvSpPr>
          <p:spPr bwMode="auto">
            <a:xfrm>
              <a:off x="4322763" y="5411788"/>
              <a:ext cx="555625" cy="14779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41" name="Rectangle 222"/>
            <p:cNvSpPr>
              <a:spLocks noChangeArrowheads="1"/>
            </p:cNvSpPr>
            <p:nvPr/>
          </p:nvSpPr>
          <p:spPr bwMode="auto">
            <a:xfrm>
              <a:off x="4270376" y="5327650"/>
              <a:ext cx="660400" cy="10477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42" name="Rectangle 223"/>
            <p:cNvSpPr>
              <a:spLocks noChangeArrowheads="1"/>
            </p:cNvSpPr>
            <p:nvPr/>
          </p:nvSpPr>
          <p:spPr bwMode="auto">
            <a:xfrm>
              <a:off x="4270376" y="5702300"/>
              <a:ext cx="660400" cy="10477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43" name="Rectangle 224"/>
            <p:cNvSpPr>
              <a:spLocks noChangeArrowheads="1"/>
            </p:cNvSpPr>
            <p:nvPr/>
          </p:nvSpPr>
          <p:spPr bwMode="auto">
            <a:xfrm>
              <a:off x="4270376" y="6076950"/>
              <a:ext cx="660400" cy="1079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44" name="Rectangle 225"/>
            <p:cNvSpPr>
              <a:spLocks noChangeArrowheads="1"/>
            </p:cNvSpPr>
            <p:nvPr/>
          </p:nvSpPr>
          <p:spPr bwMode="auto">
            <a:xfrm>
              <a:off x="4270376" y="6454775"/>
              <a:ext cx="660400" cy="10477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45" name="Rectangle 226"/>
            <p:cNvSpPr>
              <a:spLocks noChangeArrowheads="1"/>
            </p:cNvSpPr>
            <p:nvPr/>
          </p:nvSpPr>
          <p:spPr bwMode="auto">
            <a:xfrm>
              <a:off x="4414838" y="5497513"/>
              <a:ext cx="131763" cy="1317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46" name="Rectangle 227"/>
            <p:cNvSpPr>
              <a:spLocks noChangeArrowheads="1"/>
            </p:cNvSpPr>
            <p:nvPr/>
          </p:nvSpPr>
          <p:spPr bwMode="auto">
            <a:xfrm>
              <a:off x="4654551" y="5497513"/>
              <a:ext cx="131763" cy="1317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47" name="Rectangle 228"/>
            <p:cNvSpPr>
              <a:spLocks noChangeArrowheads="1"/>
            </p:cNvSpPr>
            <p:nvPr/>
          </p:nvSpPr>
          <p:spPr bwMode="auto">
            <a:xfrm>
              <a:off x="4414838" y="5880100"/>
              <a:ext cx="131763" cy="1317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48" name="Rectangle 229"/>
            <p:cNvSpPr>
              <a:spLocks noChangeArrowheads="1"/>
            </p:cNvSpPr>
            <p:nvPr/>
          </p:nvSpPr>
          <p:spPr bwMode="auto">
            <a:xfrm>
              <a:off x="4654551" y="5880100"/>
              <a:ext cx="131763" cy="1317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49" name="Rectangle 230"/>
            <p:cNvSpPr>
              <a:spLocks noChangeArrowheads="1"/>
            </p:cNvSpPr>
            <p:nvPr/>
          </p:nvSpPr>
          <p:spPr bwMode="auto">
            <a:xfrm>
              <a:off x="4414838" y="6264275"/>
              <a:ext cx="131763" cy="1254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50" name="Rectangle 231"/>
            <p:cNvSpPr>
              <a:spLocks noChangeArrowheads="1"/>
            </p:cNvSpPr>
            <p:nvPr/>
          </p:nvSpPr>
          <p:spPr bwMode="auto">
            <a:xfrm>
              <a:off x="4654551" y="6264275"/>
              <a:ext cx="131763" cy="1254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51" name="Rectangle 232"/>
            <p:cNvSpPr>
              <a:spLocks noChangeArrowheads="1"/>
            </p:cNvSpPr>
            <p:nvPr/>
          </p:nvSpPr>
          <p:spPr bwMode="auto">
            <a:xfrm>
              <a:off x="4414838" y="6646863"/>
              <a:ext cx="131763" cy="1254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52" name="Rectangle 233"/>
            <p:cNvSpPr>
              <a:spLocks noChangeArrowheads="1"/>
            </p:cNvSpPr>
            <p:nvPr/>
          </p:nvSpPr>
          <p:spPr bwMode="auto">
            <a:xfrm>
              <a:off x="4654551" y="6646863"/>
              <a:ext cx="131763" cy="1254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53" name="Rectangle 234"/>
            <p:cNvSpPr>
              <a:spLocks noChangeArrowheads="1"/>
            </p:cNvSpPr>
            <p:nvPr/>
          </p:nvSpPr>
          <p:spPr bwMode="auto">
            <a:xfrm>
              <a:off x="4887913" y="6067425"/>
              <a:ext cx="695325" cy="82232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54" name="Rectangle 235"/>
            <p:cNvSpPr>
              <a:spLocks noChangeArrowheads="1"/>
            </p:cNvSpPr>
            <p:nvPr/>
          </p:nvSpPr>
          <p:spPr bwMode="auto">
            <a:xfrm>
              <a:off x="4887913" y="6459538"/>
              <a:ext cx="695325" cy="1397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55" name="Rectangle 236"/>
            <p:cNvSpPr>
              <a:spLocks noChangeArrowheads="1"/>
            </p:cNvSpPr>
            <p:nvPr/>
          </p:nvSpPr>
          <p:spPr bwMode="auto">
            <a:xfrm>
              <a:off x="4887913" y="6067425"/>
              <a:ext cx="695325" cy="698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56" name="Rectangle 237"/>
            <p:cNvSpPr>
              <a:spLocks noChangeArrowheads="1"/>
            </p:cNvSpPr>
            <p:nvPr/>
          </p:nvSpPr>
          <p:spPr bwMode="auto">
            <a:xfrm>
              <a:off x="4887913" y="6834188"/>
              <a:ext cx="695325" cy="55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57" name="Rectangle 238"/>
            <p:cNvSpPr>
              <a:spLocks noChangeArrowheads="1"/>
            </p:cNvSpPr>
            <p:nvPr/>
          </p:nvSpPr>
          <p:spPr bwMode="auto">
            <a:xfrm>
              <a:off x="5010151" y="6207125"/>
              <a:ext cx="152400" cy="1524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58" name="Rectangle 239"/>
            <p:cNvSpPr>
              <a:spLocks noChangeArrowheads="1"/>
            </p:cNvSpPr>
            <p:nvPr/>
          </p:nvSpPr>
          <p:spPr bwMode="auto">
            <a:xfrm>
              <a:off x="5307013" y="6207125"/>
              <a:ext cx="158750" cy="1524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59" name="Rectangle 240"/>
            <p:cNvSpPr>
              <a:spLocks noChangeArrowheads="1"/>
            </p:cNvSpPr>
            <p:nvPr/>
          </p:nvSpPr>
          <p:spPr bwMode="auto">
            <a:xfrm>
              <a:off x="5010151" y="6637338"/>
              <a:ext cx="152400" cy="1524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60" name="Rectangle 241"/>
            <p:cNvSpPr>
              <a:spLocks noChangeArrowheads="1"/>
            </p:cNvSpPr>
            <p:nvPr/>
          </p:nvSpPr>
          <p:spPr bwMode="auto">
            <a:xfrm>
              <a:off x="5307013" y="6637338"/>
              <a:ext cx="158750" cy="1524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61" name="Freeform 242"/>
            <p:cNvSpPr>
              <a:spLocks/>
            </p:cNvSpPr>
            <p:nvPr/>
          </p:nvSpPr>
          <p:spPr bwMode="auto">
            <a:xfrm>
              <a:off x="4878388" y="5672138"/>
              <a:ext cx="704850" cy="395288"/>
            </a:xfrm>
            <a:custGeom>
              <a:avLst/>
              <a:gdLst>
                <a:gd name="T0" fmla="*/ 444 w 444"/>
                <a:gd name="T1" fmla="*/ 249 h 249"/>
                <a:gd name="T2" fmla="*/ 226 w 444"/>
                <a:gd name="T3" fmla="*/ 0 h 249"/>
                <a:gd name="T4" fmla="*/ 0 w 444"/>
                <a:gd name="T5" fmla="*/ 249 h 249"/>
                <a:gd name="T6" fmla="*/ 444 w 444"/>
                <a:gd name="T7" fmla="*/ 249 h 249"/>
              </a:gdLst>
              <a:ahLst/>
              <a:cxnLst>
                <a:cxn ang="0">
                  <a:pos x="T0" y="T1"/>
                </a:cxn>
                <a:cxn ang="0">
                  <a:pos x="T2" y="T3"/>
                </a:cxn>
                <a:cxn ang="0">
                  <a:pos x="T4" y="T5"/>
                </a:cxn>
                <a:cxn ang="0">
                  <a:pos x="T6" y="T7"/>
                </a:cxn>
              </a:cxnLst>
              <a:rect l="0" t="0" r="r" b="b"/>
              <a:pathLst>
                <a:path w="444" h="249">
                  <a:moveTo>
                    <a:pt x="444" y="249"/>
                  </a:moveTo>
                  <a:lnTo>
                    <a:pt x="226" y="0"/>
                  </a:lnTo>
                  <a:lnTo>
                    <a:pt x="0" y="249"/>
                  </a:lnTo>
                  <a:lnTo>
                    <a:pt x="444" y="249"/>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62" name="Freeform 243"/>
            <p:cNvSpPr>
              <a:spLocks/>
            </p:cNvSpPr>
            <p:nvPr/>
          </p:nvSpPr>
          <p:spPr bwMode="auto">
            <a:xfrm>
              <a:off x="5049838" y="5794375"/>
              <a:ext cx="358775" cy="200025"/>
            </a:xfrm>
            <a:custGeom>
              <a:avLst/>
              <a:gdLst>
                <a:gd name="T0" fmla="*/ 226 w 226"/>
                <a:gd name="T1" fmla="*/ 126 h 126"/>
                <a:gd name="T2" fmla="*/ 116 w 226"/>
                <a:gd name="T3" fmla="*/ 0 h 126"/>
                <a:gd name="T4" fmla="*/ 0 w 226"/>
                <a:gd name="T5" fmla="*/ 126 h 126"/>
                <a:gd name="T6" fmla="*/ 226 w 226"/>
                <a:gd name="T7" fmla="*/ 126 h 126"/>
              </a:gdLst>
              <a:ahLst/>
              <a:cxnLst>
                <a:cxn ang="0">
                  <a:pos x="T0" y="T1"/>
                </a:cxn>
                <a:cxn ang="0">
                  <a:pos x="T2" y="T3"/>
                </a:cxn>
                <a:cxn ang="0">
                  <a:pos x="T4" y="T5"/>
                </a:cxn>
                <a:cxn ang="0">
                  <a:pos x="T6" y="T7"/>
                </a:cxn>
              </a:cxnLst>
              <a:rect l="0" t="0" r="r" b="b"/>
              <a:pathLst>
                <a:path w="226" h="126">
                  <a:moveTo>
                    <a:pt x="226" y="126"/>
                  </a:moveTo>
                  <a:lnTo>
                    <a:pt x="116" y="0"/>
                  </a:lnTo>
                  <a:lnTo>
                    <a:pt x="0" y="126"/>
                  </a:lnTo>
                  <a:lnTo>
                    <a:pt x="226" y="126"/>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63" name="Rectangle 244"/>
            <p:cNvSpPr>
              <a:spLocks noChangeArrowheads="1"/>
            </p:cNvSpPr>
            <p:nvPr/>
          </p:nvSpPr>
          <p:spPr bwMode="auto">
            <a:xfrm>
              <a:off x="13808076" y="6067425"/>
              <a:ext cx="695325" cy="82232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64" name="Rectangle 245"/>
            <p:cNvSpPr>
              <a:spLocks noChangeArrowheads="1"/>
            </p:cNvSpPr>
            <p:nvPr/>
          </p:nvSpPr>
          <p:spPr bwMode="auto">
            <a:xfrm>
              <a:off x="13808076" y="6459538"/>
              <a:ext cx="695325" cy="1397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65" name="Rectangle 246"/>
            <p:cNvSpPr>
              <a:spLocks noChangeArrowheads="1"/>
            </p:cNvSpPr>
            <p:nvPr/>
          </p:nvSpPr>
          <p:spPr bwMode="auto">
            <a:xfrm>
              <a:off x="13808076" y="6067425"/>
              <a:ext cx="695325" cy="698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66" name="Rectangle 247"/>
            <p:cNvSpPr>
              <a:spLocks noChangeArrowheads="1"/>
            </p:cNvSpPr>
            <p:nvPr/>
          </p:nvSpPr>
          <p:spPr bwMode="auto">
            <a:xfrm>
              <a:off x="13808076" y="6834188"/>
              <a:ext cx="695325" cy="55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67" name="Rectangle 248"/>
            <p:cNvSpPr>
              <a:spLocks noChangeArrowheads="1"/>
            </p:cNvSpPr>
            <p:nvPr/>
          </p:nvSpPr>
          <p:spPr bwMode="auto">
            <a:xfrm>
              <a:off x="13925551" y="6207125"/>
              <a:ext cx="158750" cy="1524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68" name="Rectangle 249"/>
            <p:cNvSpPr>
              <a:spLocks noChangeArrowheads="1"/>
            </p:cNvSpPr>
            <p:nvPr/>
          </p:nvSpPr>
          <p:spPr bwMode="auto">
            <a:xfrm>
              <a:off x="14228763" y="6207125"/>
              <a:ext cx="152400" cy="1524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69" name="Rectangle 250"/>
            <p:cNvSpPr>
              <a:spLocks noChangeArrowheads="1"/>
            </p:cNvSpPr>
            <p:nvPr/>
          </p:nvSpPr>
          <p:spPr bwMode="auto">
            <a:xfrm>
              <a:off x="13925551" y="6637338"/>
              <a:ext cx="158750" cy="1524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70" name="Rectangle 251"/>
            <p:cNvSpPr>
              <a:spLocks noChangeArrowheads="1"/>
            </p:cNvSpPr>
            <p:nvPr/>
          </p:nvSpPr>
          <p:spPr bwMode="auto">
            <a:xfrm>
              <a:off x="14228763" y="6637338"/>
              <a:ext cx="152400" cy="1524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71" name="Freeform 252"/>
            <p:cNvSpPr>
              <a:spLocks/>
            </p:cNvSpPr>
            <p:nvPr/>
          </p:nvSpPr>
          <p:spPr bwMode="auto">
            <a:xfrm>
              <a:off x="13795376" y="5672138"/>
              <a:ext cx="708025" cy="395288"/>
            </a:xfrm>
            <a:custGeom>
              <a:avLst/>
              <a:gdLst>
                <a:gd name="T0" fmla="*/ 446 w 446"/>
                <a:gd name="T1" fmla="*/ 249 h 249"/>
                <a:gd name="T2" fmla="*/ 226 w 446"/>
                <a:gd name="T3" fmla="*/ 0 h 249"/>
                <a:gd name="T4" fmla="*/ 0 w 446"/>
                <a:gd name="T5" fmla="*/ 249 h 249"/>
                <a:gd name="T6" fmla="*/ 446 w 446"/>
                <a:gd name="T7" fmla="*/ 249 h 249"/>
              </a:gdLst>
              <a:ahLst/>
              <a:cxnLst>
                <a:cxn ang="0">
                  <a:pos x="T0" y="T1"/>
                </a:cxn>
                <a:cxn ang="0">
                  <a:pos x="T2" y="T3"/>
                </a:cxn>
                <a:cxn ang="0">
                  <a:pos x="T4" y="T5"/>
                </a:cxn>
                <a:cxn ang="0">
                  <a:pos x="T6" y="T7"/>
                </a:cxn>
              </a:cxnLst>
              <a:rect l="0" t="0" r="r" b="b"/>
              <a:pathLst>
                <a:path w="446" h="249">
                  <a:moveTo>
                    <a:pt x="446" y="249"/>
                  </a:moveTo>
                  <a:lnTo>
                    <a:pt x="226" y="0"/>
                  </a:lnTo>
                  <a:lnTo>
                    <a:pt x="0" y="249"/>
                  </a:lnTo>
                  <a:lnTo>
                    <a:pt x="446" y="249"/>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72" name="Freeform 253"/>
            <p:cNvSpPr>
              <a:spLocks/>
            </p:cNvSpPr>
            <p:nvPr/>
          </p:nvSpPr>
          <p:spPr bwMode="auto">
            <a:xfrm>
              <a:off x="13970001" y="5794375"/>
              <a:ext cx="358775" cy="200025"/>
            </a:xfrm>
            <a:custGeom>
              <a:avLst/>
              <a:gdLst>
                <a:gd name="T0" fmla="*/ 226 w 226"/>
                <a:gd name="T1" fmla="*/ 126 h 126"/>
                <a:gd name="T2" fmla="*/ 116 w 226"/>
                <a:gd name="T3" fmla="*/ 0 h 126"/>
                <a:gd name="T4" fmla="*/ 0 w 226"/>
                <a:gd name="T5" fmla="*/ 126 h 126"/>
                <a:gd name="T6" fmla="*/ 226 w 226"/>
                <a:gd name="T7" fmla="*/ 126 h 126"/>
              </a:gdLst>
              <a:ahLst/>
              <a:cxnLst>
                <a:cxn ang="0">
                  <a:pos x="T0" y="T1"/>
                </a:cxn>
                <a:cxn ang="0">
                  <a:pos x="T2" y="T3"/>
                </a:cxn>
                <a:cxn ang="0">
                  <a:pos x="T4" y="T5"/>
                </a:cxn>
                <a:cxn ang="0">
                  <a:pos x="T6" y="T7"/>
                </a:cxn>
              </a:cxnLst>
              <a:rect l="0" t="0" r="r" b="b"/>
              <a:pathLst>
                <a:path w="226" h="126">
                  <a:moveTo>
                    <a:pt x="226" y="126"/>
                  </a:moveTo>
                  <a:lnTo>
                    <a:pt x="116" y="0"/>
                  </a:lnTo>
                  <a:lnTo>
                    <a:pt x="0" y="126"/>
                  </a:lnTo>
                  <a:lnTo>
                    <a:pt x="226" y="126"/>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73" name="Rectangle 254"/>
            <p:cNvSpPr>
              <a:spLocks noChangeArrowheads="1"/>
            </p:cNvSpPr>
            <p:nvPr/>
          </p:nvSpPr>
          <p:spPr bwMode="auto">
            <a:xfrm>
              <a:off x="10553701" y="5059363"/>
              <a:ext cx="1573213" cy="183038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74" name="Rectangle 255"/>
            <p:cNvSpPr>
              <a:spLocks noChangeArrowheads="1"/>
            </p:cNvSpPr>
            <p:nvPr/>
          </p:nvSpPr>
          <p:spPr bwMode="auto">
            <a:xfrm>
              <a:off x="10553701" y="6789738"/>
              <a:ext cx="1573213" cy="1000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75" name="Rectangle 256"/>
            <p:cNvSpPr>
              <a:spLocks noChangeArrowheads="1"/>
            </p:cNvSpPr>
            <p:nvPr/>
          </p:nvSpPr>
          <p:spPr bwMode="auto">
            <a:xfrm>
              <a:off x="10768013" y="5207000"/>
              <a:ext cx="1143000" cy="1206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76" name="Rectangle 257"/>
            <p:cNvSpPr>
              <a:spLocks noChangeArrowheads="1"/>
            </p:cNvSpPr>
            <p:nvPr/>
          </p:nvSpPr>
          <p:spPr bwMode="auto">
            <a:xfrm>
              <a:off x="10768013" y="5432425"/>
              <a:ext cx="1143000" cy="1222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77" name="Rectangle 258"/>
            <p:cNvSpPr>
              <a:spLocks noChangeArrowheads="1"/>
            </p:cNvSpPr>
            <p:nvPr/>
          </p:nvSpPr>
          <p:spPr bwMode="auto">
            <a:xfrm>
              <a:off x="10768013" y="5654675"/>
              <a:ext cx="1143000" cy="1222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78" name="Rectangle 259"/>
            <p:cNvSpPr>
              <a:spLocks noChangeArrowheads="1"/>
            </p:cNvSpPr>
            <p:nvPr/>
          </p:nvSpPr>
          <p:spPr bwMode="auto">
            <a:xfrm>
              <a:off x="10768013" y="5876925"/>
              <a:ext cx="1143000" cy="1254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79" name="Rectangle 260"/>
            <p:cNvSpPr>
              <a:spLocks noChangeArrowheads="1"/>
            </p:cNvSpPr>
            <p:nvPr/>
          </p:nvSpPr>
          <p:spPr bwMode="auto">
            <a:xfrm>
              <a:off x="10768013" y="6102350"/>
              <a:ext cx="1143000" cy="1222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80" name="Rectangle 261"/>
            <p:cNvSpPr>
              <a:spLocks noChangeArrowheads="1"/>
            </p:cNvSpPr>
            <p:nvPr/>
          </p:nvSpPr>
          <p:spPr bwMode="auto">
            <a:xfrm>
              <a:off x="10768013" y="6324600"/>
              <a:ext cx="1143000" cy="1222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81" name="Rectangle 262"/>
            <p:cNvSpPr>
              <a:spLocks noChangeArrowheads="1"/>
            </p:cNvSpPr>
            <p:nvPr/>
          </p:nvSpPr>
          <p:spPr bwMode="auto">
            <a:xfrm>
              <a:off x="10768013" y="6551613"/>
              <a:ext cx="1143000" cy="1206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82" name="Rectangle 263"/>
            <p:cNvSpPr>
              <a:spLocks noChangeArrowheads="1"/>
            </p:cNvSpPr>
            <p:nvPr/>
          </p:nvSpPr>
          <p:spPr bwMode="auto">
            <a:xfrm>
              <a:off x="10768013" y="4937125"/>
              <a:ext cx="1143000" cy="1222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83" name="Rectangle 264"/>
            <p:cNvSpPr>
              <a:spLocks noChangeArrowheads="1"/>
            </p:cNvSpPr>
            <p:nvPr/>
          </p:nvSpPr>
          <p:spPr bwMode="auto">
            <a:xfrm>
              <a:off x="10891838" y="4779963"/>
              <a:ext cx="600075" cy="1571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84" name="Rectangle 265"/>
            <p:cNvSpPr>
              <a:spLocks noChangeArrowheads="1"/>
            </p:cNvSpPr>
            <p:nvPr/>
          </p:nvSpPr>
          <p:spPr bwMode="auto">
            <a:xfrm>
              <a:off x="10891838" y="4487863"/>
              <a:ext cx="109538" cy="2921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85" name="Rectangle 266"/>
            <p:cNvSpPr>
              <a:spLocks noChangeArrowheads="1"/>
            </p:cNvSpPr>
            <p:nvPr/>
          </p:nvSpPr>
          <p:spPr bwMode="auto">
            <a:xfrm>
              <a:off x="9804401" y="4392613"/>
              <a:ext cx="801688" cy="24971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86" name="Rectangle 267"/>
            <p:cNvSpPr>
              <a:spLocks noChangeArrowheads="1"/>
            </p:cNvSpPr>
            <p:nvPr/>
          </p:nvSpPr>
          <p:spPr bwMode="auto">
            <a:xfrm>
              <a:off x="9936163" y="4575175"/>
              <a:ext cx="534988" cy="21320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87" name="Freeform 268"/>
            <p:cNvSpPr>
              <a:spLocks/>
            </p:cNvSpPr>
            <p:nvPr/>
          </p:nvSpPr>
          <p:spPr bwMode="auto">
            <a:xfrm>
              <a:off x="10204451" y="4575175"/>
              <a:ext cx="0" cy="2132013"/>
            </a:xfrm>
            <a:custGeom>
              <a:avLst/>
              <a:gdLst>
                <a:gd name="T0" fmla="*/ 0 h 1343"/>
                <a:gd name="T1" fmla="*/ 1343 h 1343"/>
                <a:gd name="T2" fmla="*/ 0 h 1343"/>
              </a:gdLst>
              <a:ahLst/>
              <a:cxnLst>
                <a:cxn ang="0">
                  <a:pos x="0" y="T0"/>
                </a:cxn>
                <a:cxn ang="0">
                  <a:pos x="0" y="T1"/>
                </a:cxn>
                <a:cxn ang="0">
                  <a:pos x="0" y="T2"/>
                </a:cxn>
              </a:cxnLst>
              <a:rect l="0" t="0" r="r" b="b"/>
              <a:pathLst>
                <a:path h="1343">
                  <a:moveTo>
                    <a:pt x="0" y="0"/>
                  </a:moveTo>
                  <a:lnTo>
                    <a:pt x="0" y="1343"/>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488" name="Line 269"/>
            <p:cNvSpPr>
              <a:spLocks noChangeShapeType="1"/>
            </p:cNvSpPr>
            <p:nvPr/>
          </p:nvSpPr>
          <p:spPr bwMode="auto">
            <a:xfrm>
              <a:off x="10204451" y="4575175"/>
              <a:ext cx="0" cy="2132013"/>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489" name="Freeform 270"/>
            <p:cNvSpPr>
              <a:spLocks/>
            </p:cNvSpPr>
            <p:nvPr/>
          </p:nvSpPr>
          <p:spPr bwMode="auto">
            <a:xfrm>
              <a:off x="9936163" y="4806950"/>
              <a:ext cx="534988" cy="0"/>
            </a:xfrm>
            <a:custGeom>
              <a:avLst/>
              <a:gdLst>
                <a:gd name="T0" fmla="*/ 0 w 337"/>
                <a:gd name="T1" fmla="*/ 337 w 337"/>
                <a:gd name="T2" fmla="*/ 0 w 337"/>
              </a:gdLst>
              <a:ahLst/>
              <a:cxnLst>
                <a:cxn ang="0">
                  <a:pos x="T0" y="0"/>
                </a:cxn>
                <a:cxn ang="0">
                  <a:pos x="T1" y="0"/>
                </a:cxn>
                <a:cxn ang="0">
                  <a:pos x="T2" y="0"/>
                </a:cxn>
              </a:cxnLst>
              <a:rect l="0" t="0" r="r" b="b"/>
              <a:pathLst>
                <a:path w="337">
                  <a:moveTo>
                    <a:pt x="0" y="0"/>
                  </a:moveTo>
                  <a:lnTo>
                    <a:pt x="337"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490" name="Line 271"/>
            <p:cNvSpPr>
              <a:spLocks noChangeShapeType="1"/>
            </p:cNvSpPr>
            <p:nvPr/>
          </p:nvSpPr>
          <p:spPr bwMode="auto">
            <a:xfrm>
              <a:off x="9936163" y="4806950"/>
              <a:ext cx="534988"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491" name="Freeform 272"/>
            <p:cNvSpPr>
              <a:spLocks/>
            </p:cNvSpPr>
            <p:nvPr/>
          </p:nvSpPr>
          <p:spPr bwMode="auto">
            <a:xfrm>
              <a:off x="9936163" y="5089525"/>
              <a:ext cx="534988" cy="0"/>
            </a:xfrm>
            <a:custGeom>
              <a:avLst/>
              <a:gdLst>
                <a:gd name="T0" fmla="*/ 0 w 337"/>
                <a:gd name="T1" fmla="*/ 337 w 337"/>
                <a:gd name="T2" fmla="*/ 0 w 337"/>
              </a:gdLst>
              <a:ahLst/>
              <a:cxnLst>
                <a:cxn ang="0">
                  <a:pos x="T0" y="0"/>
                </a:cxn>
                <a:cxn ang="0">
                  <a:pos x="T1" y="0"/>
                </a:cxn>
                <a:cxn ang="0">
                  <a:pos x="T2" y="0"/>
                </a:cxn>
              </a:cxnLst>
              <a:rect l="0" t="0" r="r" b="b"/>
              <a:pathLst>
                <a:path w="337">
                  <a:moveTo>
                    <a:pt x="0" y="0"/>
                  </a:moveTo>
                  <a:lnTo>
                    <a:pt x="337"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492" name="Line 273"/>
            <p:cNvSpPr>
              <a:spLocks noChangeShapeType="1"/>
            </p:cNvSpPr>
            <p:nvPr/>
          </p:nvSpPr>
          <p:spPr bwMode="auto">
            <a:xfrm>
              <a:off x="9936163" y="5089525"/>
              <a:ext cx="534988"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493" name="Freeform 274"/>
            <p:cNvSpPr>
              <a:spLocks/>
            </p:cNvSpPr>
            <p:nvPr/>
          </p:nvSpPr>
          <p:spPr bwMode="auto">
            <a:xfrm>
              <a:off x="9936163" y="5372100"/>
              <a:ext cx="534988" cy="0"/>
            </a:xfrm>
            <a:custGeom>
              <a:avLst/>
              <a:gdLst>
                <a:gd name="T0" fmla="*/ 0 w 337"/>
                <a:gd name="T1" fmla="*/ 337 w 337"/>
                <a:gd name="T2" fmla="*/ 0 w 337"/>
              </a:gdLst>
              <a:ahLst/>
              <a:cxnLst>
                <a:cxn ang="0">
                  <a:pos x="T0" y="0"/>
                </a:cxn>
                <a:cxn ang="0">
                  <a:pos x="T1" y="0"/>
                </a:cxn>
                <a:cxn ang="0">
                  <a:pos x="T2" y="0"/>
                </a:cxn>
              </a:cxnLst>
              <a:rect l="0" t="0" r="r" b="b"/>
              <a:pathLst>
                <a:path w="337">
                  <a:moveTo>
                    <a:pt x="0" y="0"/>
                  </a:moveTo>
                  <a:lnTo>
                    <a:pt x="337"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494" name="Line 275"/>
            <p:cNvSpPr>
              <a:spLocks noChangeShapeType="1"/>
            </p:cNvSpPr>
            <p:nvPr/>
          </p:nvSpPr>
          <p:spPr bwMode="auto">
            <a:xfrm>
              <a:off x="9936163" y="5372100"/>
              <a:ext cx="534988"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495" name="Freeform 276"/>
            <p:cNvSpPr>
              <a:spLocks/>
            </p:cNvSpPr>
            <p:nvPr/>
          </p:nvSpPr>
          <p:spPr bwMode="auto">
            <a:xfrm>
              <a:off x="9936163" y="5654675"/>
              <a:ext cx="534988" cy="0"/>
            </a:xfrm>
            <a:custGeom>
              <a:avLst/>
              <a:gdLst>
                <a:gd name="T0" fmla="*/ 0 w 337"/>
                <a:gd name="T1" fmla="*/ 337 w 337"/>
                <a:gd name="T2" fmla="*/ 0 w 337"/>
              </a:gdLst>
              <a:ahLst/>
              <a:cxnLst>
                <a:cxn ang="0">
                  <a:pos x="T0" y="0"/>
                </a:cxn>
                <a:cxn ang="0">
                  <a:pos x="T1" y="0"/>
                </a:cxn>
                <a:cxn ang="0">
                  <a:pos x="T2" y="0"/>
                </a:cxn>
              </a:cxnLst>
              <a:rect l="0" t="0" r="r" b="b"/>
              <a:pathLst>
                <a:path w="337">
                  <a:moveTo>
                    <a:pt x="0" y="0"/>
                  </a:moveTo>
                  <a:lnTo>
                    <a:pt x="337"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496" name="Line 277"/>
            <p:cNvSpPr>
              <a:spLocks noChangeShapeType="1"/>
            </p:cNvSpPr>
            <p:nvPr/>
          </p:nvSpPr>
          <p:spPr bwMode="auto">
            <a:xfrm>
              <a:off x="9936163" y="5654675"/>
              <a:ext cx="534988"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497" name="Freeform 278"/>
            <p:cNvSpPr>
              <a:spLocks/>
            </p:cNvSpPr>
            <p:nvPr/>
          </p:nvSpPr>
          <p:spPr bwMode="auto">
            <a:xfrm>
              <a:off x="9936163" y="5937250"/>
              <a:ext cx="534988" cy="0"/>
            </a:xfrm>
            <a:custGeom>
              <a:avLst/>
              <a:gdLst>
                <a:gd name="T0" fmla="*/ 0 w 337"/>
                <a:gd name="T1" fmla="*/ 337 w 337"/>
                <a:gd name="T2" fmla="*/ 0 w 337"/>
              </a:gdLst>
              <a:ahLst/>
              <a:cxnLst>
                <a:cxn ang="0">
                  <a:pos x="T0" y="0"/>
                </a:cxn>
                <a:cxn ang="0">
                  <a:pos x="T1" y="0"/>
                </a:cxn>
                <a:cxn ang="0">
                  <a:pos x="T2" y="0"/>
                </a:cxn>
              </a:cxnLst>
              <a:rect l="0" t="0" r="r" b="b"/>
              <a:pathLst>
                <a:path w="337">
                  <a:moveTo>
                    <a:pt x="0" y="0"/>
                  </a:moveTo>
                  <a:lnTo>
                    <a:pt x="337"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498" name="Line 279"/>
            <p:cNvSpPr>
              <a:spLocks noChangeShapeType="1"/>
            </p:cNvSpPr>
            <p:nvPr/>
          </p:nvSpPr>
          <p:spPr bwMode="auto">
            <a:xfrm>
              <a:off x="9936163" y="5937250"/>
              <a:ext cx="534988"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499" name="Freeform 280"/>
            <p:cNvSpPr>
              <a:spLocks/>
            </p:cNvSpPr>
            <p:nvPr/>
          </p:nvSpPr>
          <p:spPr bwMode="auto">
            <a:xfrm>
              <a:off x="9936163" y="6224588"/>
              <a:ext cx="534988" cy="0"/>
            </a:xfrm>
            <a:custGeom>
              <a:avLst/>
              <a:gdLst>
                <a:gd name="T0" fmla="*/ 0 w 337"/>
                <a:gd name="T1" fmla="*/ 337 w 337"/>
                <a:gd name="T2" fmla="*/ 0 w 337"/>
              </a:gdLst>
              <a:ahLst/>
              <a:cxnLst>
                <a:cxn ang="0">
                  <a:pos x="T0" y="0"/>
                </a:cxn>
                <a:cxn ang="0">
                  <a:pos x="T1" y="0"/>
                </a:cxn>
                <a:cxn ang="0">
                  <a:pos x="T2" y="0"/>
                </a:cxn>
              </a:cxnLst>
              <a:rect l="0" t="0" r="r" b="b"/>
              <a:pathLst>
                <a:path w="337">
                  <a:moveTo>
                    <a:pt x="0" y="0"/>
                  </a:moveTo>
                  <a:lnTo>
                    <a:pt x="337"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500" name="Line 281"/>
            <p:cNvSpPr>
              <a:spLocks noChangeShapeType="1"/>
            </p:cNvSpPr>
            <p:nvPr/>
          </p:nvSpPr>
          <p:spPr bwMode="auto">
            <a:xfrm>
              <a:off x="9936163" y="6224588"/>
              <a:ext cx="534988"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501" name="Freeform 282"/>
            <p:cNvSpPr>
              <a:spLocks/>
            </p:cNvSpPr>
            <p:nvPr/>
          </p:nvSpPr>
          <p:spPr bwMode="auto">
            <a:xfrm>
              <a:off x="9936163" y="6507163"/>
              <a:ext cx="534988" cy="0"/>
            </a:xfrm>
            <a:custGeom>
              <a:avLst/>
              <a:gdLst>
                <a:gd name="T0" fmla="*/ 0 w 337"/>
                <a:gd name="T1" fmla="*/ 337 w 337"/>
                <a:gd name="T2" fmla="*/ 0 w 337"/>
              </a:gdLst>
              <a:ahLst/>
              <a:cxnLst>
                <a:cxn ang="0">
                  <a:pos x="T0" y="0"/>
                </a:cxn>
                <a:cxn ang="0">
                  <a:pos x="T1" y="0"/>
                </a:cxn>
                <a:cxn ang="0">
                  <a:pos x="T2" y="0"/>
                </a:cxn>
              </a:cxnLst>
              <a:rect l="0" t="0" r="r" b="b"/>
              <a:pathLst>
                <a:path w="337">
                  <a:moveTo>
                    <a:pt x="0" y="0"/>
                  </a:moveTo>
                  <a:lnTo>
                    <a:pt x="337"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502" name="Line 283"/>
            <p:cNvSpPr>
              <a:spLocks noChangeShapeType="1"/>
            </p:cNvSpPr>
            <p:nvPr/>
          </p:nvSpPr>
          <p:spPr bwMode="auto">
            <a:xfrm>
              <a:off x="9936163" y="6507163"/>
              <a:ext cx="534988"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503" name="Rectangle 284"/>
            <p:cNvSpPr>
              <a:spLocks noChangeArrowheads="1"/>
            </p:cNvSpPr>
            <p:nvPr/>
          </p:nvSpPr>
          <p:spPr bwMode="auto">
            <a:xfrm>
              <a:off x="9913938" y="4227513"/>
              <a:ext cx="579438" cy="1651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04" name="Rectangle 285"/>
            <p:cNvSpPr>
              <a:spLocks noChangeArrowheads="1"/>
            </p:cNvSpPr>
            <p:nvPr/>
          </p:nvSpPr>
          <p:spPr bwMode="auto">
            <a:xfrm>
              <a:off x="9804401" y="6772275"/>
              <a:ext cx="801688" cy="11747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05" name="Rectangle 286"/>
            <p:cNvSpPr>
              <a:spLocks noChangeArrowheads="1"/>
            </p:cNvSpPr>
            <p:nvPr/>
          </p:nvSpPr>
          <p:spPr bwMode="auto">
            <a:xfrm>
              <a:off x="8364538" y="6772275"/>
              <a:ext cx="1558925" cy="11747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06" name="Rectangle 287"/>
            <p:cNvSpPr>
              <a:spLocks noChangeArrowheads="1"/>
            </p:cNvSpPr>
            <p:nvPr/>
          </p:nvSpPr>
          <p:spPr bwMode="auto">
            <a:xfrm>
              <a:off x="8426451" y="4689475"/>
              <a:ext cx="1439863" cy="2082800"/>
            </a:xfrm>
            <a:prstGeom prst="rect">
              <a:avLst/>
            </a:prstGeom>
            <a:solidFill>
              <a:schemeClr val="accent4"/>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07" name="Rectangle 288"/>
            <p:cNvSpPr>
              <a:spLocks noChangeArrowheads="1"/>
            </p:cNvSpPr>
            <p:nvPr/>
          </p:nvSpPr>
          <p:spPr bwMode="auto">
            <a:xfrm>
              <a:off x="8705851" y="4475163"/>
              <a:ext cx="881063" cy="2143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08" name="Rectangle 289"/>
            <p:cNvSpPr>
              <a:spLocks noChangeArrowheads="1"/>
            </p:cNvSpPr>
            <p:nvPr/>
          </p:nvSpPr>
          <p:spPr bwMode="auto">
            <a:xfrm>
              <a:off x="9082088" y="4257675"/>
              <a:ext cx="123825" cy="21748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09" name="Rectangle 290"/>
            <p:cNvSpPr>
              <a:spLocks noChangeArrowheads="1"/>
            </p:cNvSpPr>
            <p:nvPr/>
          </p:nvSpPr>
          <p:spPr bwMode="auto">
            <a:xfrm>
              <a:off x="8539163" y="4810125"/>
              <a:ext cx="328613" cy="2921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10" name="Rectangle 291"/>
            <p:cNvSpPr>
              <a:spLocks noChangeArrowheads="1"/>
            </p:cNvSpPr>
            <p:nvPr/>
          </p:nvSpPr>
          <p:spPr bwMode="auto">
            <a:xfrm>
              <a:off x="8982076" y="4810125"/>
              <a:ext cx="323850" cy="2921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11" name="Rectangle 292"/>
            <p:cNvSpPr>
              <a:spLocks noChangeArrowheads="1"/>
            </p:cNvSpPr>
            <p:nvPr/>
          </p:nvSpPr>
          <p:spPr bwMode="auto">
            <a:xfrm>
              <a:off x="9420226" y="4810125"/>
              <a:ext cx="328613" cy="2921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12" name="Rectangle 293"/>
            <p:cNvSpPr>
              <a:spLocks noChangeArrowheads="1"/>
            </p:cNvSpPr>
            <p:nvPr/>
          </p:nvSpPr>
          <p:spPr bwMode="auto">
            <a:xfrm>
              <a:off x="8539163" y="5189538"/>
              <a:ext cx="328613" cy="2905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13" name="Rectangle 294"/>
            <p:cNvSpPr>
              <a:spLocks noChangeArrowheads="1"/>
            </p:cNvSpPr>
            <p:nvPr/>
          </p:nvSpPr>
          <p:spPr bwMode="auto">
            <a:xfrm>
              <a:off x="8982076" y="5189538"/>
              <a:ext cx="323850" cy="2905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14" name="Rectangle 295"/>
            <p:cNvSpPr>
              <a:spLocks noChangeArrowheads="1"/>
            </p:cNvSpPr>
            <p:nvPr/>
          </p:nvSpPr>
          <p:spPr bwMode="auto">
            <a:xfrm>
              <a:off x="9420226" y="5189538"/>
              <a:ext cx="328613" cy="2905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15" name="Rectangle 296"/>
            <p:cNvSpPr>
              <a:spLocks noChangeArrowheads="1"/>
            </p:cNvSpPr>
            <p:nvPr/>
          </p:nvSpPr>
          <p:spPr bwMode="auto">
            <a:xfrm>
              <a:off x="8539163" y="5567363"/>
              <a:ext cx="328613" cy="2968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16" name="Rectangle 297"/>
            <p:cNvSpPr>
              <a:spLocks noChangeArrowheads="1"/>
            </p:cNvSpPr>
            <p:nvPr/>
          </p:nvSpPr>
          <p:spPr bwMode="auto">
            <a:xfrm>
              <a:off x="8982076" y="5567363"/>
              <a:ext cx="323850" cy="2968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17" name="Rectangle 298"/>
            <p:cNvSpPr>
              <a:spLocks noChangeArrowheads="1"/>
            </p:cNvSpPr>
            <p:nvPr/>
          </p:nvSpPr>
          <p:spPr bwMode="auto">
            <a:xfrm>
              <a:off x="9420226" y="5567363"/>
              <a:ext cx="328613" cy="2968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18" name="Rectangle 299"/>
            <p:cNvSpPr>
              <a:spLocks noChangeArrowheads="1"/>
            </p:cNvSpPr>
            <p:nvPr/>
          </p:nvSpPr>
          <p:spPr bwMode="auto">
            <a:xfrm>
              <a:off x="8539163" y="5949950"/>
              <a:ext cx="328613" cy="2921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19" name="Rectangle 300"/>
            <p:cNvSpPr>
              <a:spLocks noChangeArrowheads="1"/>
            </p:cNvSpPr>
            <p:nvPr/>
          </p:nvSpPr>
          <p:spPr bwMode="auto">
            <a:xfrm>
              <a:off x="8982076" y="5949950"/>
              <a:ext cx="323850" cy="2921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20" name="Rectangle 301"/>
            <p:cNvSpPr>
              <a:spLocks noChangeArrowheads="1"/>
            </p:cNvSpPr>
            <p:nvPr/>
          </p:nvSpPr>
          <p:spPr bwMode="auto">
            <a:xfrm>
              <a:off x="9420226" y="5949950"/>
              <a:ext cx="328613" cy="2921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21" name="Rectangle 302"/>
            <p:cNvSpPr>
              <a:spLocks noChangeArrowheads="1"/>
            </p:cNvSpPr>
            <p:nvPr/>
          </p:nvSpPr>
          <p:spPr bwMode="auto">
            <a:xfrm>
              <a:off x="8539163" y="6329363"/>
              <a:ext cx="328613" cy="2905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22" name="Rectangle 303"/>
            <p:cNvSpPr>
              <a:spLocks noChangeArrowheads="1"/>
            </p:cNvSpPr>
            <p:nvPr/>
          </p:nvSpPr>
          <p:spPr bwMode="auto">
            <a:xfrm>
              <a:off x="8982076" y="6329363"/>
              <a:ext cx="323850" cy="2905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23" name="Rectangle 304"/>
            <p:cNvSpPr>
              <a:spLocks noChangeArrowheads="1"/>
            </p:cNvSpPr>
            <p:nvPr/>
          </p:nvSpPr>
          <p:spPr bwMode="auto">
            <a:xfrm>
              <a:off x="9420226" y="6329363"/>
              <a:ext cx="328613" cy="2905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24" name="Rectangle 305"/>
            <p:cNvSpPr>
              <a:spLocks noChangeArrowheads="1"/>
            </p:cNvSpPr>
            <p:nvPr/>
          </p:nvSpPr>
          <p:spPr bwMode="auto">
            <a:xfrm>
              <a:off x="6411913" y="5772150"/>
              <a:ext cx="1352550" cy="11176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25" name="Rectangle 306"/>
            <p:cNvSpPr>
              <a:spLocks noChangeArrowheads="1"/>
            </p:cNvSpPr>
            <p:nvPr/>
          </p:nvSpPr>
          <p:spPr bwMode="auto">
            <a:xfrm>
              <a:off x="6586538" y="5145088"/>
              <a:ext cx="1003300" cy="17446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26" name="Rectangle 307"/>
            <p:cNvSpPr>
              <a:spLocks noChangeArrowheads="1"/>
            </p:cNvSpPr>
            <p:nvPr/>
          </p:nvSpPr>
          <p:spPr bwMode="auto">
            <a:xfrm>
              <a:off x="6748463" y="4792663"/>
              <a:ext cx="674688" cy="209708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27" name="Rectangle 308"/>
            <p:cNvSpPr>
              <a:spLocks noChangeArrowheads="1"/>
            </p:cNvSpPr>
            <p:nvPr/>
          </p:nvSpPr>
          <p:spPr bwMode="auto">
            <a:xfrm>
              <a:off x="6862763" y="4945063"/>
              <a:ext cx="450850" cy="179228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28" name="Freeform 309"/>
            <p:cNvSpPr>
              <a:spLocks/>
            </p:cNvSpPr>
            <p:nvPr/>
          </p:nvSpPr>
          <p:spPr bwMode="auto">
            <a:xfrm>
              <a:off x="7085013" y="4945063"/>
              <a:ext cx="0" cy="1792288"/>
            </a:xfrm>
            <a:custGeom>
              <a:avLst/>
              <a:gdLst>
                <a:gd name="T0" fmla="*/ 0 h 1129"/>
                <a:gd name="T1" fmla="*/ 1129 h 1129"/>
                <a:gd name="T2" fmla="*/ 0 h 1129"/>
              </a:gdLst>
              <a:ahLst/>
              <a:cxnLst>
                <a:cxn ang="0">
                  <a:pos x="0" y="T0"/>
                </a:cxn>
                <a:cxn ang="0">
                  <a:pos x="0" y="T1"/>
                </a:cxn>
                <a:cxn ang="0">
                  <a:pos x="0" y="T2"/>
                </a:cxn>
              </a:cxnLst>
              <a:rect l="0" t="0" r="r" b="b"/>
              <a:pathLst>
                <a:path h="1129">
                  <a:moveTo>
                    <a:pt x="0" y="0"/>
                  </a:moveTo>
                  <a:lnTo>
                    <a:pt x="0" y="1129"/>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529" name="Line 310"/>
            <p:cNvSpPr>
              <a:spLocks noChangeShapeType="1"/>
            </p:cNvSpPr>
            <p:nvPr/>
          </p:nvSpPr>
          <p:spPr bwMode="auto">
            <a:xfrm>
              <a:off x="7085013" y="4945063"/>
              <a:ext cx="0" cy="1792288"/>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530" name="Freeform 311"/>
            <p:cNvSpPr>
              <a:spLocks/>
            </p:cNvSpPr>
            <p:nvPr/>
          </p:nvSpPr>
          <p:spPr bwMode="auto">
            <a:xfrm>
              <a:off x="6862763" y="5141913"/>
              <a:ext cx="450850" cy="0"/>
            </a:xfrm>
            <a:custGeom>
              <a:avLst/>
              <a:gdLst>
                <a:gd name="T0" fmla="*/ 0 w 284"/>
                <a:gd name="T1" fmla="*/ 284 w 284"/>
                <a:gd name="T2" fmla="*/ 0 w 284"/>
              </a:gdLst>
              <a:ahLst/>
              <a:cxnLst>
                <a:cxn ang="0">
                  <a:pos x="T0" y="0"/>
                </a:cxn>
                <a:cxn ang="0">
                  <a:pos x="T1" y="0"/>
                </a:cxn>
                <a:cxn ang="0">
                  <a:pos x="T2" y="0"/>
                </a:cxn>
              </a:cxnLst>
              <a:rect l="0" t="0" r="r" b="b"/>
              <a:pathLst>
                <a:path w="284">
                  <a:moveTo>
                    <a:pt x="0" y="0"/>
                  </a:moveTo>
                  <a:lnTo>
                    <a:pt x="284"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531" name="Line 312"/>
            <p:cNvSpPr>
              <a:spLocks noChangeShapeType="1"/>
            </p:cNvSpPr>
            <p:nvPr/>
          </p:nvSpPr>
          <p:spPr bwMode="auto">
            <a:xfrm>
              <a:off x="6862763" y="5141913"/>
              <a:ext cx="450850"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532" name="Freeform 313"/>
            <p:cNvSpPr>
              <a:spLocks/>
            </p:cNvSpPr>
            <p:nvPr/>
          </p:nvSpPr>
          <p:spPr bwMode="auto">
            <a:xfrm>
              <a:off x="6862763" y="5380038"/>
              <a:ext cx="450850" cy="0"/>
            </a:xfrm>
            <a:custGeom>
              <a:avLst/>
              <a:gdLst>
                <a:gd name="T0" fmla="*/ 0 w 284"/>
                <a:gd name="T1" fmla="*/ 284 w 284"/>
                <a:gd name="T2" fmla="*/ 0 w 284"/>
              </a:gdLst>
              <a:ahLst/>
              <a:cxnLst>
                <a:cxn ang="0">
                  <a:pos x="T0" y="0"/>
                </a:cxn>
                <a:cxn ang="0">
                  <a:pos x="T1" y="0"/>
                </a:cxn>
                <a:cxn ang="0">
                  <a:pos x="T2" y="0"/>
                </a:cxn>
              </a:cxnLst>
              <a:rect l="0" t="0" r="r" b="b"/>
              <a:pathLst>
                <a:path w="284">
                  <a:moveTo>
                    <a:pt x="0" y="0"/>
                  </a:moveTo>
                  <a:lnTo>
                    <a:pt x="284"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533" name="Line 314"/>
            <p:cNvSpPr>
              <a:spLocks noChangeShapeType="1"/>
            </p:cNvSpPr>
            <p:nvPr/>
          </p:nvSpPr>
          <p:spPr bwMode="auto">
            <a:xfrm>
              <a:off x="6862763" y="5380038"/>
              <a:ext cx="450850"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534" name="Freeform 315"/>
            <p:cNvSpPr>
              <a:spLocks/>
            </p:cNvSpPr>
            <p:nvPr/>
          </p:nvSpPr>
          <p:spPr bwMode="auto">
            <a:xfrm>
              <a:off x="6862763" y="5614988"/>
              <a:ext cx="450850" cy="0"/>
            </a:xfrm>
            <a:custGeom>
              <a:avLst/>
              <a:gdLst>
                <a:gd name="T0" fmla="*/ 0 w 284"/>
                <a:gd name="T1" fmla="*/ 284 w 284"/>
                <a:gd name="T2" fmla="*/ 0 w 284"/>
              </a:gdLst>
              <a:ahLst/>
              <a:cxnLst>
                <a:cxn ang="0">
                  <a:pos x="T0" y="0"/>
                </a:cxn>
                <a:cxn ang="0">
                  <a:pos x="T1" y="0"/>
                </a:cxn>
                <a:cxn ang="0">
                  <a:pos x="T2" y="0"/>
                </a:cxn>
              </a:cxnLst>
              <a:rect l="0" t="0" r="r" b="b"/>
              <a:pathLst>
                <a:path w="284">
                  <a:moveTo>
                    <a:pt x="0" y="0"/>
                  </a:moveTo>
                  <a:lnTo>
                    <a:pt x="284"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535" name="Line 316"/>
            <p:cNvSpPr>
              <a:spLocks noChangeShapeType="1"/>
            </p:cNvSpPr>
            <p:nvPr/>
          </p:nvSpPr>
          <p:spPr bwMode="auto">
            <a:xfrm>
              <a:off x="6862763" y="5614988"/>
              <a:ext cx="450850"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536" name="Freeform 317"/>
            <p:cNvSpPr>
              <a:spLocks/>
            </p:cNvSpPr>
            <p:nvPr/>
          </p:nvSpPr>
          <p:spPr bwMode="auto">
            <a:xfrm>
              <a:off x="6862763" y="5854700"/>
              <a:ext cx="450850" cy="0"/>
            </a:xfrm>
            <a:custGeom>
              <a:avLst/>
              <a:gdLst>
                <a:gd name="T0" fmla="*/ 0 w 284"/>
                <a:gd name="T1" fmla="*/ 284 w 284"/>
                <a:gd name="T2" fmla="*/ 0 w 284"/>
              </a:gdLst>
              <a:ahLst/>
              <a:cxnLst>
                <a:cxn ang="0">
                  <a:pos x="T0" y="0"/>
                </a:cxn>
                <a:cxn ang="0">
                  <a:pos x="T1" y="0"/>
                </a:cxn>
                <a:cxn ang="0">
                  <a:pos x="T2" y="0"/>
                </a:cxn>
              </a:cxnLst>
              <a:rect l="0" t="0" r="r" b="b"/>
              <a:pathLst>
                <a:path w="284">
                  <a:moveTo>
                    <a:pt x="0" y="0"/>
                  </a:moveTo>
                  <a:lnTo>
                    <a:pt x="284"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537" name="Line 318"/>
            <p:cNvSpPr>
              <a:spLocks noChangeShapeType="1"/>
            </p:cNvSpPr>
            <p:nvPr/>
          </p:nvSpPr>
          <p:spPr bwMode="auto">
            <a:xfrm>
              <a:off x="6862763" y="5854700"/>
              <a:ext cx="450850"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538" name="Freeform 319"/>
            <p:cNvSpPr>
              <a:spLocks/>
            </p:cNvSpPr>
            <p:nvPr/>
          </p:nvSpPr>
          <p:spPr bwMode="auto">
            <a:xfrm>
              <a:off x="6862763" y="6094413"/>
              <a:ext cx="450850" cy="0"/>
            </a:xfrm>
            <a:custGeom>
              <a:avLst/>
              <a:gdLst>
                <a:gd name="T0" fmla="*/ 0 w 284"/>
                <a:gd name="T1" fmla="*/ 284 w 284"/>
                <a:gd name="T2" fmla="*/ 0 w 284"/>
              </a:gdLst>
              <a:ahLst/>
              <a:cxnLst>
                <a:cxn ang="0">
                  <a:pos x="T0" y="0"/>
                </a:cxn>
                <a:cxn ang="0">
                  <a:pos x="T1" y="0"/>
                </a:cxn>
                <a:cxn ang="0">
                  <a:pos x="T2" y="0"/>
                </a:cxn>
              </a:cxnLst>
              <a:rect l="0" t="0" r="r" b="b"/>
              <a:pathLst>
                <a:path w="284">
                  <a:moveTo>
                    <a:pt x="0" y="0"/>
                  </a:moveTo>
                  <a:lnTo>
                    <a:pt x="284"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539" name="Line 320"/>
            <p:cNvSpPr>
              <a:spLocks noChangeShapeType="1"/>
            </p:cNvSpPr>
            <p:nvPr/>
          </p:nvSpPr>
          <p:spPr bwMode="auto">
            <a:xfrm>
              <a:off x="6862763" y="6094413"/>
              <a:ext cx="450850"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540" name="Freeform 321"/>
            <p:cNvSpPr>
              <a:spLocks/>
            </p:cNvSpPr>
            <p:nvPr/>
          </p:nvSpPr>
          <p:spPr bwMode="auto">
            <a:xfrm>
              <a:off x="6862763" y="6329363"/>
              <a:ext cx="450850" cy="0"/>
            </a:xfrm>
            <a:custGeom>
              <a:avLst/>
              <a:gdLst>
                <a:gd name="T0" fmla="*/ 0 w 284"/>
                <a:gd name="T1" fmla="*/ 284 w 284"/>
                <a:gd name="T2" fmla="*/ 0 w 284"/>
              </a:gdLst>
              <a:ahLst/>
              <a:cxnLst>
                <a:cxn ang="0">
                  <a:pos x="T0" y="0"/>
                </a:cxn>
                <a:cxn ang="0">
                  <a:pos x="T1" y="0"/>
                </a:cxn>
                <a:cxn ang="0">
                  <a:pos x="T2" y="0"/>
                </a:cxn>
              </a:cxnLst>
              <a:rect l="0" t="0" r="r" b="b"/>
              <a:pathLst>
                <a:path w="284">
                  <a:moveTo>
                    <a:pt x="0" y="0"/>
                  </a:moveTo>
                  <a:lnTo>
                    <a:pt x="284"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541" name="Line 322"/>
            <p:cNvSpPr>
              <a:spLocks noChangeShapeType="1"/>
            </p:cNvSpPr>
            <p:nvPr/>
          </p:nvSpPr>
          <p:spPr bwMode="auto">
            <a:xfrm>
              <a:off x="6862763" y="6329363"/>
              <a:ext cx="450850"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542" name="Freeform 323"/>
            <p:cNvSpPr>
              <a:spLocks/>
            </p:cNvSpPr>
            <p:nvPr/>
          </p:nvSpPr>
          <p:spPr bwMode="auto">
            <a:xfrm>
              <a:off x="6862763" y="6569075"/>
              <a:ext cx="450850" cy="0"/>
            </a:xfrm>
            <a:custGeom>
              <a:avLst/>
              <a:gdLst>
                <a:gd name="T0" fmla="*/ 0 w 284"/>
                <a:gd name="T1" fmla="*/ 284 w 284"/>
                <a:gd name="T2" fmla="*/ 0 w 284"/>
              </a:gdLst>
              <a:ahLst/>
              <a:cxnLst>
                <a:cxn ang="0">
                  <a:pos x="T0" y="0"/>
                </a:cxn>
                <a:cxn ang="0">
                  <a:pos x="T1" y="0"/>
                </a:cxn>
                <a:cxn ang="0">
                  <a:pos x="T2" y="0"/>
                </a:cxn>
              </a:cxnLst>
              <a:rect l="0" t="0" r="r" b="b"/>
              <a:pathLst>
                <a:path w="284">
                  <a:moveTo>
                    <a:pt x="0" y="0"/>
                  </a:moveTo>
                  <a:lnTo>
                    <a:pt x="284"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543" name="Line 324"/>
            <p:cNvSpPr>
              <a:spLocks noChangeShapeType="1"/>
            </p:cNvSpPr>
            <p:nvPr/>
          </p:nvSpPr>
          <p:spPr bwMode="auto">
            <a:xfrm>
              <a:off x="6862763" y="6569075"/>
              <a:ext cx="450850"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544" name="Rectangle 325"/>
            <p:cNvSpPr>
              <a:spLocks noChangeArrowheads="1"/>
            </p:cNvSpPr>
            <p:nvPr/>
          </p:nvSpPr>
          <p:spPr bwMode="auto">
            <a:xfrm>
              <a:off x="6845301" y="4654550"/>
              <a:ext cx="485775" cy="1381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45" name="Freeform 326"/>
            <p:cNvSpPr>
              <a:spLocks/>
            </p:cNvSpPr>
            <p:nvPr/>
          </p:nvSpPr>
          <p:spPr bwMode="auto">
            <a:xfrm>
              <a:off x="6845301" y="4127500"/>
              <a:ext cx="485775" cy="527050"/>
            </a:xfrm>
            <a:custGeom>
              <a:avLst/>
              <a:gdLst>
                <a:gd name="T0" fmla="*/ 306 w 306"/>
                <a:gd name="T1" fmla="*/ 332 h 332"/>
                <a:gd name="T2" fmla="*/ 0 w 306"/>
                <a:gd name="T3" fmla="*/ 0 h 332"/>
                <a:gd name="T4" fmla="*/ 0 w 306"/>
                <a:gd name="T5" fmla="*/ 332 h 332"/>
                <a:gd name="T6" fmla="*/ 306 w 306"/>
                <a:gd name="T7" fmla="*/ 332 h 332"/>
              </a:gdLst>
              <a:ahLst/>
              <a:cxnLst>
                <a:cxn ang="0">
                  <a:pos x="T0" y="T1"/>
                </a:cxn>
                <a:cxn ang="0">
                  <a:pos x="T2" y="T3"/>
                </a:cxn>
                <a:cxn ang="0">
                  <a:pos x="T4" y="T5"/>
                </a:cxn>
                <a:cxn ang="0">
                  <a:pos x="T6" y="T7"/>
                </a:cxn>
              </a:cxnLst>
              <a:rect l="0" t="0" r="r" b="b"/>
              <a:pathLst>
                <a:path w="306" h="332">
                  <a:moveTo>
                    <a:pt x="306" y="332"/>
                  </a:moveTo>
                  <a:lnTo>
                    <a:pt x="0" y="0"/>
                  </a:lnTo>
                  <a:lnTo>
                    <a:pt x="0" y="332"/>
                  </a:lnTo>
                  <a:lnTo>
                    <a:pt x="306" y="332"/>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46" name="Rectangle 327"/>
            <p:cNvSpPr>
              <a:spLocks noChangeArrowheads="1"/>
            </p:cNvSpPr>
            <p:nvPr/>
          </p:nvSpPr>
          <p:spPr bwMode="auto">
            <a:xfrm>
              <a:off x="6411913" y="6807200"/>
              <a:ext cx="1352550" cy="825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47" name="Freeform 328"/>
            <p:cNvSpPr>
              <a:spLocks/>
            </p:cNvSpPr>
            <p:nvPr/>
          </p:nvSpPr>
          <p:spPr bwMode="auto">
            <a:xfrm>
              <a:off x="3670301" y="5454650"/>
              <a:ext cx="652463" cy="1335088"/>
            </a:xfrm>
            <a:custGeom>
              <a:avLst/>
              <a:gdLst>
                <a:gd name="T0" fmla="*/ 207 w 411"/>
                <a:gd name="T1" fmla="*/ 0 h 841"/>
                <a:gd name="T2" fmla="*/ 0 w 411"/>
                <a:gd name="T3" fmla="*/ 104 h 841"/>
                <a:gd name="T4" fmla="*/ 0 w 411"/>
                <a:gd name="T5" fmla="*/ 841 h 841"/>
                <a:gd name="T6" fmla="*/ 207 w 411"/>
                <a:gd name="T7" fmla="*/ 841 h 841"/>
                <a:gd name="T8" fmla="*/ 411 w 411"/>
                <a:gd name="T9" fmla="*/ 841 h 841"/>
                <a:gd name="T10" fmla="*/ 411 w 411"/>
                <a:gd name="T11" fmla="*/ 104 h 841"/>
                <a:gd name="T12" fmla="*/ 207 w 411"/>
                <a:gd name="T13" fmla="*/ 0 h 841"/>
              </a:gdLst>
              <a:ahLst/>
              <a:cxnLst>
                <a:cxn ang="0">
                  <a:pos x="T0" y="T1"/>
                </a:cxn>
                <a:cxn ang="0">
                  <a:pos x="T2" y="T3"/>
                </a:cxn>
                <a:cxn ang="0">
                  <a:pos x="T4" y="T5"/>
                </a:cxn>
                <a:cxn ang="0">
                  <a:pos x="T6" y="T7"/>
                </a:cxn>
                <a:cxn ang="0">
                  <a:pos x="T8" y="T9"/>
                </a:cxn>
                <a:cxn ang="0">
                  <a:pos x="T10" y="T11"/>
                </a:cxn>
                <a:cxn ang="0">
                  <a:pos x="T12" y="T13"/>
                </a:cxn>
              </a:cxnLst>
              <a:rect l="0" t="0" r="r" b="b"/>
              <a:pathLst>
                <a:path w="411" h="841">
                  <a:moveTo>
                    <a:pt x="207" y="0"/>
                  </a:moveTo>
                  <a:lnTo>
                    <a:pt x="0" y="104"/>
                  </a:lnTo>
                  <a:lnTo>
                    <a:pt x="0" y="841"/>
                  </a:lnTo>
                  <a:lnTo>
                    <a:pt x="207" y="841"/>
                  </a:lnTo>
                  <a:lnTo>
                    <a:pt x="411" y="841"/>
                  </a:lnTo>
                  <a:lnTo>
                    <a:pt x="411" y="104"/>
                  </a:lnTo>
                  <a:lnTo>
                    <a:pt x="207" y="0"/>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48" name="Freeform 329"/>
            <p:cNvSpPr>
              <a:spLocks/>
            </p:cNvSpPr>
            <p:nvPr/>
          </p:nvSpPr>
          <p:spPr bwMode="auto">
            <a:xfrm>
              <a:off x="3670301" y="5559425"/>
              <a:ext cx="652463" cy="1330325"/>
            </a:xfrm>
            <a:custGeom>
              <a:avLst/>
              <a:gdLst>
                <a:gd name="T0" fmla="*/ 207 w 411"/>
                <a:gd name="T1" fmla="*/ 0 h 838"/>
                <a:gd name="T2" fmla="*/ 0 w 411"/>
                <a:gd name="T3" fmla="*/ 104 h 838"/>
                <a:gd name="T4" fmla="*/ 0 w 411"/>
                <a:gd name="T5" fmla="*/ 838 h 838"/>
                <a:gd name="T6" fmla="*/ 207 w 411"/>
                <a:gd name="T7" fmla="*/ 838 h 838"/>
                <a:gd name="T8" fmla="*/ 411 w 411"/>
                <a:gd name="T9" fmla="*/ 838 h 838"/>
                <a:gd name="T10" fmla="*/ 411 w 411"/>
                <a:gd name="T11" fmla="*/ 104 h 838"/>
                <a:gd name="T12" fmla="*/ 207 w 411"/>
                <a:gd name="T13" fmla="*/ 0 h 838"/>
              </a:gdLst>
              <a:ahLst/>
              <a:cxnLst>
                <a:cxn ang="0">
                  <a:pos x="T0" y="T1"/>
                </a:cxn>
                <a:cxn ang="0">
                  <a:pos x="T2" y="T3"/>
                </a:cxn>
                <a:cxn ang="0">
                  <a:pos x="T4" y="T5"/>
                </a:cxn>
                <a:cxn ang="0">
                  <a:pos x="T6" y="T7"/>
                </a:cxn>
                <a:cxn ang="0">
                  <a:pos x="T8" y="T9"/>
                </a:cxn>
                <a:cxn ang="0">
                  <a:pos x="T10" y="T11"/>
                </a:cxn>
                <a:cxn ang="0">
                  <a:pos x="T12" y="T13"/>
                </a:cxn>
              </a:cxnLst>
              <a:rect l="0" t="0" r="r" b="b"/>
              <a:pathLst>
                <a:path w="411" h="838">
                  <a:moveTo>
                    <a:pt x="207" y="0"/>
                  </a:moveTo>
                  <a:lnTo>
                    <a:pt x="0" y="104"/>
                  </a:lnTo>
                  <a:lnTo>
                    <a:pt x="0" y="838"/>
                  </a:lnTo>
                  <a:lnTo>
                    <a:pt x="207" y="838"/>
                  </a:lnTo>
                  <a:lnTo>
                    <a:pt x="411" y="838"/>
                  </a:lnTo>
                  <a:lnTo>
                    <a:pt x="411" y="104"/>
                  </a:lnTo>
                  <a:lnTo>
                    <a:pt x="207" y="0"/>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49" name="Rectangle 330"/>
            <p:cNvSpPr>
              <a:spLocks noChangeArrowheads="1"/>
            </p:cNvSpPr>
            <p:nvPr/>
          </p:nvSpPr>
          <p:spPr bwMode="auto">
            <a:xfrm>
              <a:off x="3784601" y="5762625"/>
              <a:ext cx="157163" cy="2270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50" name="Rectangle 331"/>
            <p:cNvSpPr>
              <a:spLocks noChangeArrowheads="1"/>
            </p:cNvSpPr>
            <p:nvPr/>
          </p:nvSpPr>
          <p:spPr bwMode="auto">
            <a:xfrm>
              <a:off x="4056063" y="5762625"/>
              <a:ext cx="157163" cy="2270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51" name="Rectangle 332"/>
            <p:cNvSpPr>
              <a:spLocks noChangeArrowheads="1"/>
            </p:cNvSpPr>
            <p:nvPr/>
          </p:nvSpPr>
          <p:spPr bwMode="auto">
            <a:xfrm>
              <a:off x="3784601" y="6089650"/>
              <a:ext cx="157163" cy="2270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52" name="Rectangle 333"/>
            <p:cNvSpPr>
              <a:spLocks noChangeArrowheads="1"/>
            </p:cNvSpPr>
            <p:nvPr/>
          </p:nvSpPr>
          <p:spPr bwMode="auto">
            <a:xfrm>
              <a:off x="4056063" y="6089650"/>
              <a:ext cx="157163" cy="2270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53" name="Rectangle 334"/>
            <p:cNvSpPr>
              <a:spLocks noChangeArrowheads="1"/>
            </p:cNvSpPr>
            <p:nvPr/>
          </p:nvSpPr>
          <p:spPr bwMode="auto">
            <a:xfrm>
              <a:off x="3784601" y="6411913"/>
              <a:ext cx="157163" cy="22542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54" name="Rectangle 335"/>
            <p:cNvSpPr>
              <a:spLocks noChangeArrowheads="1"/>
            </p:cNvSpPr>
            <p:nvPr/>
          </p:nvSpPr>
          <p:spPr bwMode="auto">
            <a:xfrm>
              <a:off x="4056063" y="6411913"/>
              <a:ext cx="157163" cy="22542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55" name="Rectangle 336"/>
            <p:cNvSpPr>
              <a:spLocks noChangeArrowheads="1"/>
            </p:cNvSpPr>
            <p:nvPr/>
          </p:nvSpPr>
          <p:spPr bwMode="auto">
            <a:xfrm>
              <a:off x="3670301" y="6789738"/>
              <a:ext cx="652463" cy="1000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56" name="Freeform 337"/>
            <p:cNvSpPr>
              <a:spLocks/>
            </p:cNvSpPr>
            <p:nvPr/>
          </p:nvSpPr>
          <p:spPr bwMode="auto">
            <a:xfrm>
              <a:off x="12673013" y="5149850"/>
              <a:ext cx="793750" cy="1619250"/>
            </a:xfrm>
            <a:custGeom>
              <a:avLst/>
              <a:gdLst>
                <a:gd name="T0" fmla="*/ 249 w 500"/>
                <a:gd name="T1" fmla="*/ 0 h 1020"/>
                <a:gd name="T2" fmla="*/ 0 w 500"/>
                <a:gd name="T3" fmla="*/ 126 h 1020"/>
                <a:gd name="T4" fmla="*/ 0 w 500"/>
                <a:gd name="T5" fmla="*/ 1020 h 1020"/>
                <a:gd name="T6" fmla="*/ 249 w 500"/>
                <a:gd name="T7" fmla="*/ 1020 h 1020"/>
                <a:gd name="T8" fmla="*/ 500 w 500"/>
                <a:gd name="T9" fmla="*/ 1020 h 1020"/>
                <a:gd name="T10" fmla="*/ 500 w 500"/>
                <a:gd name="T11" fmla="*/ 126 h 1020"/>
                <a:gd name="T12" fmla="*/ 249 w 500"/>
                <a:gd name="T13" fmla="*/ 0 h 1020"/>
              </a:gdLst>
              <a:ahLst/>
              <a:cxnLst>
                <a:cxn ang="0">
                  <a:pos x="T0" y="T1"/>
                </a:cxn>
                <a:cxn ang="0">
                  <a:pos x="T2" y="T3"/>
                </a:cxn>
                <a:cxn ang="0">
                  <a:pos x="T4" y="T5"/>
                </a:cxn>
                <a:cxn ang="0">
                  <a:pos x="T6" y="T7"/>
                </a:cxn>
                <a:cxn ang="0">
                  <a:pos x="T8" y="T9"/>
                </a:cxn>
                <a:cxn ang="0">
                  <a:pos x="T10" y="T11"/>
                </a:cxn>
                <a:cxn ang="0">
                  <a:pos x="T12" y="T13"/>
                </a:cxn>
              </a:cxnLst>
              <a:rect l="0" t="0" r="r" b="b"/>
              <a:pathLst>
                <a:path w="500" h="1020">
                  <a:moveTo>
                    <a:pt x="249" y="0"/>
                  </a:moveTo>
                  <a:lnTo>
                    <a:pt x="0" y="126"/>
                  </a:lnTo>
                  <a:lnTo>
                    <a:pt x="0" y="1020"/>
                  </a:lnTo>
                  <a:lnTo>
                    <a:pt x="249" y="1020"/>
                  </a:lnTo>
                  <a:lnTo>
                    <a:pt x="500" y="1020"/>
                  </a:lnTo>
                  <a:lnTo>
                    <a:pt x="500" y="126"/>
                  </a:lnTo>
                  <a:lnTo>
                    <a:pt x="249" y="0"/>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57" name="Freeform 338"/>
            <p:cNvSpPr>
              <a:spLocks/>
            </p:cNvSpPr>
            <p:nvPr/>
          </p:nvSpPr>
          <p:spPr bwMode="auto">
            <a:xfrm>
              <a:off x="12673013" y="5276850"/>
              <a:ext cx="793750" cy="1612900"/>
            </a:xfrm>
            <a:custGeom>
              <a:avLst/>
              <a:gdLst>
                <a:gd name="T0" fmla="*/ 249 w 500"/>
                <a:gd name="T1" fmla="*/ 0 h 1016"/>
                <a:gd name="T2" fmla="*/ 0 w 500"/>
                <a:gd name="T3" fmla="*/ 126 h 1016"/>
                <a:gd name="T4" fmla="*/ 0 w 500"/>
                <a:gd name="T5" fmla="*/ 1016 h 1016"/>
                <a:gd name="T6" fmla="*/ 249 w 500"/>
                <a:gd name="T7" fmla="*/ 1016 h 1016"/>
                <a:gd name="T8" fmla="*/ 500 w 500"/>
                <a:gd name="T9" fmla="*/ 1016 h 1016"/>
                <a:gd name="T10" fmla="*/ 500 w 500"/>
                <a:gd name="T11" fmla="*/ 126 h 1016"/>
                <a:gd name="T12" fmla="*/ 249 w 500"/>
                <a:gd name="T13" fmla="*/ 0 h 1016"/>
              </a:gdLst>
              <a:ahLst/>
              <a:cxnLst>
                <a:cxn ang="0">
                  <a:pos x="T0" y="T1"/>
                </a:cxn>
                <a:cxn ang="0">
                  <a:pos x="T2" y="T3"/>
                </a:cxn>
                <a:cxn ang="0">
                  <a:pos x="T4" y="T5"/>
                </a:cxn>
                <a:cxn ang="0">
                  <a:pos x="T6" y="T7"/>
                </a:cxn>
                <a:cxn ang="0">
                  <a:pos x="T8" y="T9"/>
                </a:cxn>
                <a:cxn ang="0">
                  <a:pos x="T10" y="T11"/>
                </a:cxn>
                <a:cxn ang="0">
                  <a:pos x="T12" y="T13"/>
                </a:cxn>
              </a:cxnLst>
              <a:rect l="0" t="0" r="r" b="b"/>
              <a:pathLst>
                <a:path w="500" h="1016">
                  <a:moveTo>
                    <a:pt x="249" y="0"/>
                  </a:moveTo>
                  <a:lnTo>
                    <a:pt x="0" y="126"/>
                  </a:lnTo>
                  <a:lnTo>
                    <a:pt x="0" y="1016"/>
                  </a:lnTo>
                  <a:lnTo>
                    <a:pt x="249" y="1016"/>
                  </a:lnTo>
                  <a:lnTo>
                    <a:pt x="500" y="1016"/>
                  </a:lnTo>
                  <a:lnTo>
                    <a:pt x="500" y="126"/>
                  </a:lnTo>
                  <a:lnTo>
                    <a:pt x="249" y="0"/>
                  </a:lnTo>
                  <a:close/>
                </a:path>
              </a:pathLst>
            </a:custGeom>
            <a:solidFill>
              <a:schemeClr val="accent3"/>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58" name="Rectangle 339"/>
            <p:cNvSpPr>
              <a:spLocks noChangeArrowheads="1"/>
            </p:cNvSpPr>
            <p:nvPr/>
          </p:nvSpPr>
          <p:spPr bwMode="auto">
            <a:xfrm>
              <a:off x="12809538" y="5524500"/>
              <a:ext cx="192088" cy="2778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59" name="Rectangle 340"/>
            <p:cNvSpPr>
              <a:spLocks noChangeArrowheads="1"/>
            </p:cNvSpPr>
            <p:nvPr/>
          </p:nvSpPr>
          <p:spPr bwMode="auto">
            <a:xfrm>
              <a:off x="13138151" y="5524500"/>
              <a:ext cx="192088" cy="2778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60" name="Rectangle 341"/>
            <p:cNvSpPr>
              <a:spLocks noChangeArrowheads="1"/>
            </p:cNvSpPr>
            <p:nvPr/>
          </p:nvSpPr>
          <p:spPr bwMode="auto">
            <a:xfrm>
              <a:off x="12809538" y="5919788"/>
              <a:ext cx="192088" cy="2746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61" name="Rectangle 342"/>
            <p:cNvSpPr>
              <a:spLocks noChangeArrowheads="1"/>
            </p:cNvSpPr>
            <p:nvPr/>
          </p:nvSpPr>
          <p:spPr bwMode="auto">
            <a:xfrm>
              <a:off x="13138151" y="5919788"/>
              <a:ext cx="192088" cy="2746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62" name="Rectangle 343"/>
            <p:cNvSpPr>
              <a:spLocks noChangeArrowheads="1"/>
            </p:cNvSpPr>
            <p:nvPr/>
          </p:nvSpPr>
          <p:spPr bwMode="auto">
            <a:xfrm>
              <a:off x="12809538" y="6311900"/>
              <a:ext cx="192088" cy="2730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63" name="Rectangle 344"/>
            <p:cNvSpPr>
              <a:spLocks noChangeArrowheads="1"/>
            </p:cNvSpPr>
            <p:nvPr/>
          </p:nvSpPr>
          <p:spPr bwMode="auto">
            <a:xfrm>
              <a:off x="13138151" y="6311900"/>
              <a:ext cx="192088" cy="2730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64" name="Rectangle 345"/>
            <p:cNvSpPr>
              <a:spLocks noChangeArrowheads="1"/>
            </p:cNvSpPr>
            <p:nvPr/>
          </p:nvSpPr>
          <p:spPr bwMode="auto">
            <a:xfrm>
              <a:off x="12673013" y="6769100"/>
              <a:ext cx="793750" cy="1206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65" name="Freeform 346"/>
            <p:cNvSpPr>
              <a:spLocks/>
            </p:cNvSpPr>
            <p:nvPr/>
          </p:nvSpPr>
          <p:spPr bwMode="auto">
            <a:xfrm>
              <a:off x="5540376" y="4740275"/>
              <a:ext cx="966788" cy="449263"/>
            </a:xfrm>
            <a:custGeom>
              <a:avLst/>
              <a:gdLst>
                <a:gd name="T0" fmla="*/ 609 w 609"/>
                <a:gd name="T1" fmla="*/ 283 h 283"/>
                <a:gd name="T2" fmla="*/ 0 w 609"/>
                <a:gd name="T3" fmla="*/ 283 h 283"/>
                <a:gd name="T4" fmla="*/ 306 w 609"/>
                <a:gd name="T5" fmla="*/ 0 h 283"/>
                <a:gd name="T6" fmla="*/ 609 w 609"/>
                <a:gd name="T7" fmla="*/ 283 h 283"/>
              </a:gdLst>
              <a:ahLst/>
              <a:cxnLst>
                <a:cxn ang="0">
                  <a:pos x="T0" y="T1"/>
                </a:cxn>
                <a:cxn ang="0">
                  <a:pos x="T2" y="T3"/>
                </a:cxn>
                <a:cxn ang="0">
                  <a:pos x="T4" y="T5"/>
                </a:cxn>
                <a:cxn ang="0">
                  <a:pos x="T6" y="T7"/>
                </a:cxn>
              </a:cxnLst>
              <a:rect l="0" t="0" r="r" b="b"/>
              <a:pathLst>
                <a:path w="609" h="283">
                  <a:moveTo>
                    <a:pt x="609" y="283"/>
                  </a:moveTo>
                  <a:lnTo>
                    <a:pt x="0" y="283"/>
                  </a:lnTo>
                  <a:lnTo>
                    <a:pt x="306" y="0"/>
                  </a:lnTo>
                  <a:lnTo>
                    <a:pt x="609" y="283"/>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66" name="Freeform 347"/>
            <p:cNvSpPr>
              <a:spLocks/>
            </p:cNvSpPr>
            <p:nvPr/>
          </p:nvSpPr>
          <p:spPr bwMode="auto">
            <a:xfrm>
              <a:off x="5540376" y="4857750"/>
              <a:ext cx="966788" cy="449263"/>
            </a:xfrm>
            <a:custGeom>
              <a:avLst/>
              <a:gdLst>
                <a:gd name="T0" fmla="*/ 609 w 609"/>
                <a:gd name="T1" fmla="*/ 283 h 283"/>
                <a:gd name="T2" fmla="*/ 0 w 609"/>
                <a:gd name="T3" fmla="*/ 283 h 283"/>
                <a:gd name="T4" fmla="*/ 306 w 609"/>
                <a:gd name="T5" fmla="*/ 0 h 283"/>
                <a:gd name="T6" fmla="*/ 609 w 609"/>
                <a:gd name="T7" fmla="*/ 283 h 283"/>
              </a:gdLst>
              <a:ahLst/>
              <a:cxnLst>
                <a:cxn ang="0">
                  <a:pos x="T0" y="T1"/>
                </a:cxn>
                <a:cxn ang="0">
                  <a:pos x="T2" y="T3"/>
                </a:cxn>
                <a:cxn ang="0">
                  <a:pos x="T4" y="T5"/>
                </a:cxn>
                <a:cxn ang="0">
                  <a:pos x="T6" y="T7"/>
                </a:cxn>
              </a:cxnLst>
              <a:rect l="0" t="0" r="r" b="b"/>
              <a:pathLst>
                <a:path w="609" h="283">
                  <a:moveTo>
                    <a:pt x="609" y="283"/>
                  </a:moveTo>
                  <a:lnTo>
                    <a:pt x="0" y="283"/>
                  </a:lnTo>
                  <a:lnTo>
                    <a:pt x="306" y="0"/>
                  </a:lnTo>
                  <a:lnTo>
                    <a:pt x="609" y="283"/>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67" name="Rectangle 348"/>
            <p:cNvSpPr>
              <a:spLocks noChangeArrowheads="1"/>
            </p:cNvSpPr>
            <p:nvPr/>
          </p:nvSpPr>
          <p:spPr bwMode="auto">
            <a:xfrm>
              <a:off x="5540376" y="5189538"/>
              <a:ext cx="966788" cy="1700213"/>
            </a:xfrm>
            <a:prstGeom prst="rect">
              <a:avLst/>
            </a:prstGeom>
            <a:solidFill>
              <a:schemeClr val="accent2"/>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68" name="Rectangle 349"/>
            <p:cNvSpPr>
              <a:spLocks noChangeArrowheads="1"/>
            </p:cNvSpPr>
            <p:nvPr/>
          </p:nvSpPr>
          <p:spPr bwMode="auto">
            <a:xfrm>
              <a:off x="5667376" y="5345113"/>
              <a:ext cx="712788" cy="19208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69" name="Freeform 350"/>
            <p:cNvSpPr>
              <a:spLocks/>
            </p:cNvSpPr>
            <p:nvPr/>
          </p:nvSpPr>
          <p:spPr bwMode="auto">
            <a:xfrm>
              <a:off x="5667376" y="5641975"/>
              <a:ext cx="712788" cy="0"/>
            </a:xfrm>
            <a:custGeom>
              <a:avLst/>
              <a:gdLst>
                <a:gd name="T0" fmla="*/ 0 w 449"/>
                <a:gd name="T1" fmla="*/ 449 w 449"/>
                <a:gd name="T2" fmla="*/ 0 w 449"/>
              </a:gdLst>
              <a:ahLst/>
              <a:cxnLst>
                <a:cxn ang="0">
                  <a:pos x="T0" y="0"/>
                </a:cxn>
                <a:cxn ang="0">
                  <a:pos x="T1" y="0"/>
                </a:cxn>
                <a:cxn ang="0">
                  <a:pos x="T2" y="0"/>
                </a:cxn>
              </a:cxnLst>
              <a:rect l="0" t="0" r="r" b="b"/>
              <a:pathLst>
                <a:path w="449">
                  <a:moveTo>
                    <a:pt x="0" y="0"/>
                  </a:moveTo>
                  <a:lnTo>
                    <a:pt x="449"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570" name="Line 351"/>
            <p:cNvSpPr>
              <a:spLocks noChangeShapeType="1"/>
            </p:cNvSpPr>
            <p:nvPr/>
          </p:nvSpPr>
          <p:spPr bwMode="auto">
            <a:xfrm>
              <a:off x="5667376" y="5641975"/>
              <a:ext cx="712788"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571" name="Rectangle 352"/>
            <p:cNvSpPr>
              <a:spLocks noChangeArrowheads="1"/>
            </p:cNvSpPr>
            <p:nvPr/>
          </p:nvSpPr>
          <p:spPr bwMode="auto">
            <a:xfrm>
              <a:off x="5667376" y="5724525"/>
              <a:ext cx="712788" cy="1905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72" name="Freeform 353"/>
            <p:cNvSpPr>
              <a:spLocks/>
            </p:cNvSpPr>
            <p:nvPr/>
          </p:nvSpPr>
          <p:spPr bwMode="auto">
            <a:xfrm>
              <a:off x="5667376" y="6019800"/>
              <a:ext cx="712788" cy="0"/>
            </a:xfrm>
            <a:custGeom>
              <a:avLst/>
              <a:gdLst>
                <a:gd name="T0" fmla="*/ 0 w 449"/>
                <a:gd name="T1" fmla="*/ 449 w 449"/>
                <a:gd name="T2" fmla="*/ 0 w 449"/>
              </a:gdLst>
              <a:ahLst/>
              <a:cxnLst>
                <a:cxn ang="0">
                  <a:pos x="T0" y="0"/>
                </a:cxn>
                <a:cxn ang="0">
                  <a:pos x="T1" y="0"/>
                </a:cxn>
                <a:cxn ang="0">
                  <a:pos x="T2" y="0"/>
                </a:cxn>
              </a:cxnLst>
              <a:rect l="0" t="0" r="r" b="b"/>
              <a:pathLst>
                <a:path w="449">
                  <a:moveTo>
                    <a:pt x="0" y="0"/>
                  </a:moveTo>
                  <a:lnTo>
                    <a:pt x="449"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573" name="Line 354"/>
            <p:cNvSpPr>
              <a:spLocks noChangeShapeType="1"/>
            </p:cNvSpPr>
            <p:nvPr/>
          </p:nvSpPr>
          <p:spPr bwMode="auto">
            <a:xfrm>
              <a:off x="5667376" y="6019800"/>
              <a:ext cx="712788"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574" name="Rectangle 355"/>
            <p:cNvSpPr>
              <a:spLocks noChangeArrowheads="1"/>
            </p:cNvSpPr>
            <p:nvPr/>
          </p:nvSpPr>
          <p:spPr bwMode="auto">
            <a:xfrm>
              <a:off x="5667376" y="6102350"/>
              <a:ext cx="712788" cy="19208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75" name="Freeform 356"/>
            <p:cNvSpPr>
              <a:spLocks/>
            </p:cNvSpPr>
            <p:nvPr/>
          </p:nvSpPr>
          <p:spPr bwMode="auto">
            <a:xfrm>
              <a:off x="5667376" y="6399213"/>
              <a:ext cx="712788" cy="0"/>
            </a:xfrm>
            <a:custGeom>
              <a:avLst/>
              <a:gdLst>
                <a:gd name="T0" fmla="*/ 0 w 449"/>
                <a:gd name="T1" fmla="*/ 449 w 449"/>
                <a:gd name="T2" fmla="*/ 0 w 449"/>
              </a:gdLst>
              <a:ahLst/>
              <a:cxnLst>
                <a:cxn ang="0">
                  <a:pos x="T0" y="0"/>
                </a:cxn>
                <a:cxn ang="0">
                  <a:pos x="T1" y="0"/>
                </a:cxn>
                <a:cxn ang="0">
                  <a:pos x="T2" y="0"/>
                </a:cxn>
              </a:cxnLst>
              <a:rect l="0" t="0" r="r" b="b"/>
              <a:pathLst>
                <a:path w="449">
                  <a:moveTo>
                    <a:pt x="0" y="0"/>
                  </a:moveTo>
                  <a:lnTo>
                    <a:pt x="449"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576" name="Line 357"/>
            <p:cNvSpPr>
              <a:spLocks noChangeShapeType="1"/>
            </p:cNvSpPr>
            <p:nvPr/>
          </p:nvSpPr>
          <p:spPr bwMode="auto">
            <a:xfrm>
              <a:off x="5667376" y="6399213"/>
              <a:ext cx="712788"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577" name="Rectangle 358"/>
            <p:cNvSpPr>
              <a:spLocks noChangeArrowheads="1"/>
            </p:cNvSpPr>
            <p:nvPr/>
          </p:nvSpPr>
          <p:spPr bwMode="auto">
            <a:xfrm>
              <a:off x="5667376" y="6481763"/>
              <a:ext cx="712788" cy="1905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78" name="Freeform 359"/>
            <p:cNvSpPr>
              <a:spLocks/>
            </p:cNvSpPr>
            <p:nvPr/>
          </p:nvSpPr>
          <p:spPr bwMode="auto">
            <a:xfrm>
              <a:off x="5667376" y="6777038"/>
              <a:ext cx="712788" cy="0"/>
            </a:xfrm>
            <a:custGeom>
              <a:avLst/>
              <a:gdLst>
                <a:gd name="T0" fmla="*/ 0 w 449"/>
                <a:gd name="T1" fmla="*/ 449 w 449"/>
                <a:gd name="T2" fmla="*/ 0 w 449"/>
              </a:gdLst>
              <a:ahLst/>
              <a:cxnLst>
                <a:cxn ang="0">
                  <a:pos x="T0" y="0"/>
                </a:cxn>
                <a:cxn ang="0">
                  <a:pos x="T1" y="0"/>
                </a:cxn>
                <a:cxn ang="0">
                  <a:pos x="T2" y="0"/>
                </a:cxn>
              </a:cxnLst>
              <a:rect l="0" t="0" r="r" b="b"/>
              <a:pathLst>
                <a:path w="449">
                  <a:moveTo>
                    <a:pt x="0" y="0"/>
                  </a:moveTo>
                  <a:lnTo>
                    <a:pt x="449"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579" name="Line 360"/>
            <p:cNvSpPr>
              <a:spLocks noChangeShapeType="1"/>
            </p:cNvSpPr>
            <p:nvPr/>
          </p:nvSpPr>
          <p:spPr bwMode="auto">
            <a:xfrm>
              <a:off x="5667376" y="6777038"/>
              <a:ext cx="712788"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580" name="Rectangle 361"/>
            <p:cNvSpPr>
              <a:spLocks noChangeArrowheads="1"/>
            </p:cNvSpPr>
            <p:nvPr/>
          </p:nvSpPr>
          <p:spPr bwMode="auto">
            <a:xfrm>
              <a:off x="13417551" y="5411788"/>
              <a:ext cx="552450" cy="14779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81" name="Rectangle 362"/>
            <p:cNvSpPr>
              <a:spLocks noChangeArrowheads="1"/>
            </p:cNvSpPr>
            <p:nvPr/>
          </p:nvSpPr>
          <p:spPr bwMode="auto">
            <a:xfrm>
              <a:off x="13360401" y="5327650"/>
              <a:ext cx="666750" cy="10477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82" name="Rectangle 363"/>
            <p:cNvSpPr>
              <a:spLocks noChangeArrowheads="1"/>
            </p:cNvSpPr>
            <p:nvPr/>
          </p:nvSpPr>
          <p:spPr bwMode="auto">
            <a:xfrm>
              <a:off x="13360401" y="5702300"/>
              <a:ext cx="666750" cy="10477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83" name="Rectangle 364"/>
            <p:cNvSpPr>
              <a:spLocks noChangeArrowheads="1"/>
            </p:cNvSpPr>
            <p:nvPr/>
          </p:nvSpPr>
          <p:spPr bwMode="auto">
            <a:xfrm>
              <a:off x="13360401" y="6076950"/>
              <a:ext cx="666750" cy="1079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84" name="Rectangle 365"/>
            <p:cNvSpPr>
              <a:spLocks noChangeArrowheads="1"/>
            </p:cNvSpPr>
            <p:nvPr/>
          </p:nvSpPr>
          <p:spPr bwMode="auto">
            <a:xfrm>
              <a:off x="13360401" y="6454775"/>
              <a:ext cx="666750" cy="10477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85" name="Rectangle 366"/>
            <p:cNvSpPr>
              <a:spLocks noChangeArrowheads="1"/>
            </p:cNvSpPr>
            <p:nvPr/>
          </p:nvSpPr>
          <p:spPr bwMode="auto">
            <a:xfrm>
              <a:off x="13504863" y="5497513"/>
              <a:ext cx="136525" cy="1317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86" name="Rectangle 367"/>
            <p:cNvSpPr>
              <a:spLocks noChangeArrowheads="1"/>
            </p:cNvSpPr>
            <p:nvPr/>
          </p:nvSpPr>
          <p:spPr bwMode="auto">
            <a:xfrm>
              <a:off x="13750926" y="5497513"/>
              <a:ext cx="131763" cy="1317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87" name="Rectangle 368"/>
            <p:cNvSpPr>
              <a:spLocks noChangeArrowheads="1"/>
            </p:cNvSpPr>
            <p:nvPr/>
          </p:nvSpPr>
          <p:spPr bwMode="auto">
            <a:xfrm>
              <a:off x="13504863" y="5880100"/>
              <a:ext cx="136525" cy="1317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88" name="Rectangle 369"/>
            <p:cNvSpPr>
              <a:spLocks noChangeArrowheads="1"/>
            </p:cNvSpPr>
            <p:nvPr/>
          </p:nvSpPr>
          <p:spPr bwMode="auto">
            <a:xfrm>
              <a:off x="13750926" y="5880100"/>
              <a:ext cx="131763" cy="1317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89" name="Rectangle 370"/>
            <p:cNvSpPr>
              <a:spLocks noChangeArrowheads="1"/>
            </p:cNvSpPr>
            <p:nvPr/>
          </p:nvSpPr>
          <p:spPr bwMode="auto">
            <a:xfrm>
              <a:off x="13504863" y="6264275"/>
              <a:ext cx="136525" cy="1254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90" name="Rectangle 371"/>
            <p:cNvSpPr>
              <a:spLocks noChangeArrowheads="1"/>
            </p:cNvSpPr>
            <p:nvPr/>
          </p:nvSpPr>
          <p:spPr bwMode="auto">
            <a:xfrm>
              <a:off x="13750926" y="6264275"/>
              <a:ext cx="131763" cy="1254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91" name="Rectangle 372"/>
            <p:cNvSpPr>
              <a:spLocks noChangeArrowheads="1"/>
            </p:cNvSpPr>
            <p:nvPr/>
          </p:nvSpPr>
          <p:spPr bwMode="auto">
            <a:xfrm>
              <a:off x="13504863" y="6646863"/>
              <a:ext cx="136525" cy="1254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92" name="Rectangle 373"/>
            <p:cNvSpPr>
              <a:spLocks noChangeArrowheads="1"/>
            </p:cNvSpPr>
            <p:nvPr/>
          </p:nvSpPr>
          <p:spPr bwMode="auto">
            <a:xfrm>
              <a:off x="13750926" y="6646863"/>
              <a:ext cx="131763" cy="1254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93" name="Rectangle 374"/>
            <p:cNvSpPr>
              <a:spLocks noChangeArrowheads="1"/>
            </p:cNvSpPr>
            <p:nvPr/>
          </p:nvSpPr>
          <p:spPr bwMode="auto">
            <a:xfrm>
              <a:off x="8031163" y="3565525"/>
              <a:ext cx="79375" cy="5540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94" name="Freeform 375"/>
            <p:cNvSpPr>
              <a:spLocks/>
            </p:cNvSpPr>
            <p:nvPr/>
          </p:nvSpPr>
          <p:spPr bwMode="auto">
            <a:xfrm>
              <a:off x="7874001" y="3887788"/>
              <a:ext cx="393700" cy="1758950"/>
            </a:xfrm>
            <a:custGeom>
              <a:avLst/>
              <a:gdLst>
                <a:gd name="T0" fmla="*/ 124 w 248"/>
                <a:gd name="T1" fmla="*/ 0 h 1108"/>
                <a:gd name="T2" fmla="*/ 0 w 248"/>
                <a:gd name="T3" fmla="*/ 137 h 1108"/>
                <a:gd name="T4" fmla="*/ 0 w 248"/>
                <a:gd name="T5" fmla="*/ 1108 h 1108"/>
                <a:gd name="T6" fmla="*/ 124 w 248"/>
                <a:gd name="T7" fmla="*/ 1108 h 1108"/>
                <a:gd name="T8" fmla="*/ 248 w 248"/>
                <a:gd name="T9" fmla="*/ 1108 h 1108"/>
                <a:gd name="T10" fmla="*/ 248 w 248"/>
                <a:gd name="T11" fmla="*/ 137 h 1108"/>
                <a:gd name="T12" fmla="*/ 124 w 248"/>
                <a:gd name="T13" fmla="*/ 0 h 1108"/>
              </a:gdLst>
              <a:ahLst/>
              <a:cxnLst>
                <a:cxn ang="0">
                  <a:pos x="T0" y="T1"/>
                </a:cxn>
                <a:cxn ang="0">
                  <a:pos x="T2" y="T3"/>
                </a:cxn>
                <a:cxn ang="0">
                  <a:pos x="T4" y="T5"/>
                </a:cxn>
                <a:cxn ang="0">
                  <a:pos x="T6" y="T7"/>
                </a:cxn>
                <a:cxn ang="0">
                  <a:pos x="T8" y="T9"/>
                </a:cxn>
                <a:cxn ang="0">
                  <a:pos x="T10" y="T11"/>
                </a:cxn>
                <a:cxn ang="0">
                  <a:pos x="T12" y="T13"/>
                </a:cxn>
              </a:cxnLst>
              <a:rect l="0" t="0" r="r" b="b"/>
              <a:pathLst>
                <a:path w="248" h="1108">
                  <a:moveTo>
                    <a:pt x="124" y="0"/>
                  </a:moveTo>
                  <a:lnTo>
                    <a:pt x="0" y="137"/>
                  </a:lnTo>
                  <a:lnTo>
                    <a:pt x="0" y="1108"/>
                  </a:lnTo>
                  <a:lnTo>
                    <a:pt x="124" y="1108"/>
                  </a:lnTo>
                  <a:lnTo>
                    <a:pt x="248" y="1108"/>
                  </a:lnTo>
                  <a:lnTo>
                    <a:pt x="248" y="137"/>
                  </a:lnTo>
                  <a:lnTo>
                    <a:pt x="124" y="0"/>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95" name="Freeform 376"/>
            <p:cNvSpPr>
              <a:spLocks/>
            </p:cNvSpPr>
            <p:nvPr/>
          </p:nvSpPr>
          <p:spPr bwMode="auto">
            <a:xfrm>
              <a:off x="7874001" y="4010025"/>
              <a:ext cx="393700" cy="1762125"/>
            </a:xfrm>
            <a:custGeom>
              <a:avLst/>
              <a:gdLst>
                <a:gd name="T0" fmla="*/ 124 w 248"/>
                <a:gd name="T1" fmla="*/ 0 h 1110"/>
                <a:gd name="T2" fmla="*/ 0 w 248"/>
                <a:gd name="T3" fmla="*/ 140 h 1110"/>
                <a:gd name="T4" fmla="*/ 0 w 248"/>
                <a:gd name="T5" fmla="*/ 1110 h 1110"/>
                <a:gd name="T6" fmla="*/ 124 w 248"/>
                <a:gd name="T7" fmla="*/ 1110 h 1110"/>
                <a:gd name="T8" fmla="*/ 248 w 248"/>
                <a:gd name="T9" fmla="*/ 1110 h 1110"/>
                <a:gd name="T10" fmla="*/ 248 w 248"/>
                <a:gd name="T11" fmla="*/ 140 h 1110"/>
                <a:gd name="T12" fmla="*/ 124 w 248"/>
                <a:gd name="T13" fmla="*/ 0 h 1110"/>
              </a:gdLst>
              <a:ahLst/>
              <a:cxnLst>
                <a:cxn ang="0">
                  <a:pos x="T0" y="T1"/>
                </a:cxn>
                <a:cxn ang="0">
                  <a:pos x="T2" y="T3"/>
                </a:cxn>
                <a:cxn ang="0">
                  <a:pos x="T4" y="T5"/>
                </a:cxn>
                <a:cxn ang="0">
                  <a:pos x="T6" y="T7"/>
                </a:cxn>
                <a:cxn ang="0">
                  <a:pos x="T8" y="T9"/>
                </a:cxn>
                <a:cxn ang="0">
                  <a:pos x="T10" y="T11"/>
                </a:cxn>
                <a:cxn ang="0">
                  <a:pos x="T12" y="T13"/>
                </a:cxn>
              </a:cxnLst>
              <a:rect l="0" t="0" r="r" b="b"/>
              <a:pathLst>
                <a:path w="248" h="1110">
                  <a:moveTo>
                    <a:pt x="124" y="0"/>
                  </a:moveTo>
                  <a:lnTo>
                    <a:pt x="0" y="140"/>
                  </a:lnTo>
                  <a:lnTo>
                    <a:pt x="0" y="1110"/>
                  </a:lnTo>
                  <a:lnTo>
                    <a:pt x="124" y="1110"/>
                  </a:lnTo>
                  <a:lnTo>
                    <a:pt x="248" y="1110"/>
                  </a:lnTo>
                  <a:lnTo>
                    <a:pt x="248" y="140"/>
                  </a:lnTo>
                  <a:lnTo>
                    <a:pt x="124" y="0"/>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96" name="Freeform 377"/>
            <p:cNvSpPr>
              <a:spLocks/>
            </p:cNvSpPr>
            <p:nvPr/>
          </p:nvSpPr>
          <p:spPr bwMode="auto">
            <a:xfrm>
              <a:off x="7777163" y="4240213"/>
              <a:ext cx="587375" cy="1757363"/>
            </a:xfrm>
            <a:custGeom>
              <a:avLst/>
              <a:gdLst>
                <a:gd name="T0" fmla="*/ 185 w 370"/>
                <a:gd name="T1" fmla="*/ 0 h 1107"/>
                <a:gd name="T2" fmla="*/ 0 w 370"/>
                <a:gd name="T3" fmla="*/ 137 h 1107"/>
                <a:gd name="T4" fmla="*/ 0 w 370"/>
                <a:gd name="T5" fmla="*/ 1107 h 1107"/>
                <a:gd name="T6" fmla="*/ 185 w 370"/>
                <a:gd name="T7" fmla="*/ 1107 h 1107"/>
                <a:gd name="T8" fmla="*/ 370 w 370"/>
                <a:gd name="T9" fmla="*/ 1107 h 1107"/>
                <a:gd name="T10" fmla="*/ 370 w 370"/>
                <a:gd name="T11" fmla="*/ 137 h 1107"/>
                <a:gd name="T12" fmla="*/ 185 w 370"/>
                <a:gd name="T13" fmla="*/ 0 h 1107"/>
              </a:gdLst>
              <a:ahLst/>
              <a:cxnLst>
                <a:cxn ang="0">
                  <a:pos x="T0" y="T1"/>
                </a:cxn>
                <a:cxn ang="0">
                  <a:pos x="T2" y="T3"/>
                </a:cxn>
                <a:cxn ang="0">
                  <a:pos x="T4" y="T5"/>
                </a:cxn>
                <a:cxn ang="0">
                  <a:pos x="T6" y="T7"/>
                </a:cxn>
                <a:cxn ang="0">
                  <a:pos x="T8" y="T9"/>
                </a:cxn>
                <a:cxn ang="0">
                  <a:pos x="T10" y="T11"/>
                </a:cxn>
                <a:cxn ang="0">
                  <a:pos x="T12" y="T13"/>
                </a:cxn>
              </a:cxnLst>
              <a:rect l="0" t="0" r="r" b="b"/>
              <a:pathLst>
                <a:path w="370" h="1107">
                  <a:moveTo>
                    <a:pt x="185" y="0"/>
                  </a:moveTo>
                  <a:lnTo>
                    <a:pt x="0" y="137"/>
                  </a:lnTo>
                  <a:lnTo>
                    <a:pt x="0" y="1107"/>
                  </a:lnTo>
                  <a:lnTo>
                    <a:pt x="185" y="1107"/>
                  </a:lnTo>
                  <a:lnTo>
                    <a:pt x="370" y="1107"/>
                  </a:lnTo>
                  <a:lnTo>
                    <a:pt x="370" y="137"/>
                  </a:lnTo>
                  <a:lnTo>
                    <a:pt x="185" y="0"/>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97" name="Freeform 378"/>
            <p:cNvSpPr>
              <a:spLocks/>
            </p:cNvSpPr>
            <p:nvPr/>
          </p:nvSpPr>
          <p:spPr bwMode="auto">
            <a:xfrm>
              <a:off x="7702551" y="5010150"/>
              <a:ext cx="736600" cy="1784350"/>
            </a:xfrm>
            <a:custGeom>
              <a:avLst/>
              <a:gdLst>
                <a:gd name="T0" fmla="*/ 232 w 464"/>
                <a:gd name="T1" fmla="*/ 0 h 1124"/>
                <a:gd name="T2" fmla="*/ 0 w 464"/>
                <a:gd name="T3" fmla="*/ 140 h 1124"/>
                <a:gd name="T4" fmla="*/ 0 w 464"/>
                <a:gd name="T5" fmla="*/ 1124 h 1124"/>
                <a:gd name="T6" fmla="*/ 232 w 464"/>
                <a:gd name="T7" fmla="*/ 1124 h 1124"/>
                <a:gd name="T8" fmla="*/ 464 w 464"/>
                <a:gd name="T9" fmla="*/ 1124 h 1124"/>
                <a:gd name="T10" fmla="*/ 464 w 464"/>
                <a:gd name="T11" fmla="*/ 140 h 1124"/>
                <a:gd name="T12" fmla="*/ 232 w 464"/>
                <a:gd name="T13" fmla="*/ 0 h 1124"/>
              </a:gdLst>
              <a:ahLst/>
              <a:cxnLst>
                <a:cxn ang="0">
                  <a:pos x="T0" y="T1"/>
                </a:cxn>
                <a:cxn ang="0">
                  <a:pos x="T2" y="T3"/>
                </a:cxn>
                <a:cxn ang="0">
                  <a:pos x="T4" y="T5"/>
                </a:cxn>
                <a:cxn ang="0">
                  <a:pos x="T6" y="T7"/>
                </a:cxn>
                <a:cxn ang="0">
                  <a:pos x="T8" y="T9"/>
                </a:cxn>
                <a:cxn ang="0">
                  <a:pos x="T10" y="T11"/>
                </a:cxn>
                <a:cxn ang="0">
                  <a:pos x="T12" y="T13"/>
                </a:cxn>
              </a:cxnLst>
              <a:rect l="0" t="0" r="r" b="b"/>
              <a:pathLst>
                <a:path w="464" h="1124">
                  <a:moveTo>
                    <a:pt x="232" y="0"/>
                  </a:moveTo>
                  <a:lnTo>
                    <a:pt x="0" y="140"/>
                  </a:lnTo>
                  <a:lnTo>
                    <a:pt x="0" y="1124"/>
                  </a:lnTo>
                  <a:lnTo>
                    <a:pt x="232" y="1124"/>
                  </a:lnTo>
                  <a:lnTo>
                    <a:pt x="464" y="1124"/>
                  </a:lnTo>
                  <a:lnTo>
                    <a:pt x="464" y="140"/>
                  </a:lnTo>
                  <a:lnTo>
                    <a:pt x="232" y="0"/>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98" name="Freeform 379"/>
            <p:cNvSpPr>
              <a:spLocks/>
            </p:cNvSpPr>
            <p:nvPr/>
          </p:nvSpPr>
          <p:spPr bwMode="auto">
            <a:xfrm>
              <a:off x="7702551" y="5110163"/>
              <a:ext cx="736600" cy="1779588"/>
            </a:xfrm>
            <a:custGeom>
              <a:avLst/>
              <a:gdLst>
                <a:gd name="T0" fmla="*/ 232 w 464"/>
                <a:gd name="T1" fmla="*/ 0 h 1121"/>
                <a:gd name="T2" fmla="*/ 0 w 464"/>
                <a:gd name="T3" fmla="*/ 137 h 1121"/>
                <a:gd name="T4" fmla="*/ 0 w 464"/>
                <a:gd name="T5" fmla="*/ 1121 h 1121"/>
                <a:gd name="T6" fmla="*/ 232 w 464"/>
                <a:gd name="T7" fmla="*/ 1121 h 1121"/>
                <a:gd name="T8" fmla="*/ 464 w 464"/>
                <a:gd name="T9" fmla="*/ 1121 h 1121"/>
                <a:gd name="T10" fmla="*/ 464 w 464"/>
                <a:gd name="T11" fmla="*/ 137 h 1121"/>
                <a:gd name="T12" fmla="*/ 232 w 464"/>
                <a:gd name="T13" fmla="*/ 0 h 1121"/>
              </a:gdLst>
              <a:ahLst/>
              <a:cxnLst>
                <a:cxn ang="0">
                  <a:pos x="T0" y="T1"/>
                </a:cxn>
                <a:cxn ang="0">
                  <a:pos x="T2" y="T3"/>
                </a:cxn>
                <a:cxn ang="0">
                  <a:pos x="T4" y="T5"/>
                </a:cxn>
                <a:cxn ang="0">
                  <a:pos x="T6" y="T7"/>
                </a:cxn>
                <a:cxn ang="0">
                  <a:pos x="T8" y="T9"/>
                </a:cxn>
                <a:cxn ang="0">
                  <a:pos x="T10" y="T11"/>
                </a:cxn>
                <a:cxn ang="0">
                  <a:pos x="T12" y="T13"/>
                </a:cxn>
              </a:cxnLst>
              <a:rect l="0" t="0" r="r" b="b"/>
              <a:pathLst>
                <a:path w="464" h="1121">
                  <a:moveTo>
                    <a:pt x="232" y="0"/>
                  </a:moveTo>
                  <a:lnTo>
                    <a:pt x="0" y="137"/>
                  </a:lnTo>
                  <a:lnTo>
                    <a:pt x="0" y="1121"/>
                  </a:lnTo>
                  <a:lnTo>
                    <a:pt x="232" y="1121"/>
                  </a:lnTo>
                  <a:lnTo>
                    <a:pt x="464" y="1121"/>
                  </a:lnTo>
                  <a:lnTo>
                    <a:pt x="464" y="137"/>
                  </a:lnTo>
                  <a:lnTo>
                    <a:pt x="232" y="0"/>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99" name="Rectangle 380"/>
            <p:cNvSpPr>
              <a:spLocks noChangeArrowheads="1"/>
            </p:cNvSpPr>
            <p:nvPr/>
          </p:nvSpPr>
          <p:spPr bwMode="auto">
            <a:xfrm>
              <a:off x="7799388" y="6437313"/>
              <a:ext cx="223838" cy="2222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00" name="Rectangle 381"/>
            <p:cNvSpPr>
              <a:spLocks noChangeArrowheads="1"/>
            </p:cNvSpPr>
            <p:nvPr/>
          </p:nvSpPr>
          <p:spPr bwMode="auto">
            <a:xfrm>
              <a:off x="8118476" y="6437313"/>
              <a:ext cx="228600" cy="2222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01" name="Rectangle 382"/>
            <p:cNvSpPr>
              <a:spLocks noChangeArrowheads="1"/>
            </p:cNvSpPr>
            <p:nvPr/>
          </p:nvSpPr>
          <p:spPr bwMode="auto">
            <a:xfrm>
              <a:off x="7799388" y="6094413"/>
              <a:ext cx="223838" cy="2222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02" name="Rectangle 383"/>
            <p:cNvSpPr>
              <a:spLocks noChangeArrowheads="1"/>
            </p:cNvSpPr>
            <p:nvPr/>
          </p:nvSpPr>
          <p:spPr bwMode="auto">
            <a:xfrm>
              <a:off x="8118476" y="6094413"/>
              <a:ext cx="228600" cy="2222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03" name="Rectangle 384"/>
            <p:cNvSpPr>
              <a:spLocks noChangeArrowheads="1"/>
            </p:cNvSpPr>
            <p:nvPr/>
          </p:nvSpPr>
          <p:spPr bwMode="auto">
            <a:xfrm>
              <a:off x="7799388" y="5749925"/>
              <a:ext cx="223838" cy="2222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04" name="Rectangle 385"/>
            <p:cNvSpPr>
              <a:spLocks noChangeArrowheads="1"/>
            </p:cNvSpPr>
            <p:nvPr/>
          </p:nvSpPr>
          <p:spPr bwMode="auto">
            <a:xfrm>
              <a:off x="8118476" y="5749925"/>
              <a:ext cx="228600" cy="2222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05" name="Rectangle 386"/>
            <p:cNvSpPr>
              <a:spLocks noChangeArrowheads="1"/>
            </p:cNvSpPr>
            <p:nvPr/>
          </p:nvSpPr>
          <p:spPr bwMode="auto">
            <a:xfrm>
              <a:off x="7799388" y="5407025"/>
              <a:ext cx="223838" cy="2222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06" name="Rectangle 387"/>
            <p:cNvSpPr>
              <a:spLocks noChangeArrowheads="1"/>
            </p:cNvSpPr>
            <p:nvPr/>
          </p:nvSpPr>
          <p:spPr bwMode="auto">
            <a:xfrm>
              <a:off x="8118476" y="5407025"/>
              <a:ext cx="228600" cy="2222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07" name="Rectangle 388"/>
            <p:cNvSpPr>
              <a:spLocks noChangeArrowheads="1"/>
            </p:cNvSpPr>
            <p:nvPr/>
          </p:nvSpPr>
          <p:spPr bwMode="auto">
            <a:xfrm>
              <a:off x="7851776" y="4757738"/>
              <a:ext cx="188913" cy="17938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08" name="Rectangle 389"/>
            <p:cNvSpPr>
              <a:spLocks noChangeArrowheads="1"/>
            </p:cNvSpPr>
            <p:nvPr/>
          </p:nvSpPr>
          <p:spPr bwMode="auto">
            <a:xfrm>
              <a:off x="8097838" y="4757738"/>
              <a:ext cx="187325" cy="17938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09" name="Rectangle 390"/>
            <p:cNvSpPr>
              <a:spLocks noChangeArrowheads="1"/>
            </p:cNvSpPr>
            <p:nvPr/>
          </p:nvSpPr>
          <p:spPr bwMode="auto">
            <a:xfrm>
              <a:off x="7851776" y="4492625"/>
              <a:ext cx="188913" cy="182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10" name="Rectangle 391"/>
            <p:cNvSpPr>
              <a:spLocks noChangeArrowheads="1"/>
            </p:cNvSpPr>
            <p:nvPr/>
          </p:nvSpPr>
          <p:spPr bwMode="auto">
            <a:xfrm>
              <a:off x="8097838" y="4492625"/>
              <a:ext cx="187325" cy="182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11" name="Freeform 392"/>
            <p:cNvSpPr>
              <a:spLocks/>
            </p:cNvSpPr>
            <p:nvPr/>
          </p:nvSpPr>
          <p:spPr bwMode="auto">
            <a:xfrm>
              <a:off x="12055476" y="3657600"/>
              <a:ext cx="477838" cy="2549525"/>
            </a:xfrm>
            <a:custGeom>
              <a:avLst/>
              <a:gdLst>
                <a:gd name="T0" fmla="*/ 301 w 301"/>
                <a:gd name="T1" fmla="*/ 1606 h 1606"/>
                <a:gd name="T2" fmla="*/ 0 w 301"/>
                <a:gd name="T3" fmla="*/ 1606 h 1606"/>
                <a:gd name="T4" fmla="*/ 0 w 301"/>
                <a:gd name="T5" fmla="*/ 0 h 1606"/>
                <a:gd name="T6" fmla="*/ 301 w 301"/>
                <a:gd name="T7" fmla="*/ 244 h 1606"/>
                <a:gd name="T8" fmla="*/ 301 w 301"/>
                <a:gd name="T9" fmla="*/ 1606 h 1606"/>
              </a:gdLst>
              <a:ahLst/>
              <a:cxnLst>
                <a:cxn ang="0">
                  <a:pos x="T0" y="T1"/>
                </a:cxn>
                <a:cxn ang="0">
                  <a:pos x="T2" y="T3"/>
                </a:cxn>
                <a:cxn ang="0">
                  <a:pos x="T4" y="T5"/>
                </a:cxn>
                <a:cxn ang="0">
                  <a:pos x="T6" y="T7"/>
                </a:cxn>
                <a:cxn ang="0">
                  <a:pos x="T8" y="T9"/>
                </a:cxn>
              </a:cxnLst>
              <a:rect l="0" t="0" r="r" b="b"/>
              <a:pathLst>
                <a:path w="301" h="1606">
                  <a:moveTo>
                    <a:pt x="301" y="1606"/>
                  </a:moveTo>
                  <a:lnTo>
                    <a:pt x="0" y="1606"/>
                  </a:lnTo>
                  <a:lnTo>
                    <a:pt x="0" y="0"/>
                  </a:lnTo>
                  <a:lnTo>
                    <a:pt x="301" y="244"/>
                  </a:lnTo>
                  <a:lnTo>
                    <a:pt x="301" y="1606"/>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12" name="Freeform 393"/>
            <p:cNvSpPr>
              <a:spLocks/>
            </p:cNvSpPr>
            <p:nvPr/>
          </p:nvSpPr>
          <p:spPr bwMode="auto">
            <a:xfrm>
              <a:off x="12055476" y="4340225"/>
              <a:ext cx="687388" cy="2549525"/>
            </a:xfrm>
            <a:custGeom>
              <a:avLst/>
              <a:gdLst>
                <a:gd name="T0" fmla="*/ 433 w 433"/>
                <a:gd name="T1" fmla="*/ 1606 h 1606"/>
                <a:gd name="T2" fmla="*/ 0 w 433"/>
                <a:gd name="T3" fmla="*/ 1606 h 1606"/>
                <a:gd name="T4" fmla="*/ 0 w 433"/>
                <a:gd name="T5" fmla="*/ 0 h 1606"/>
                <a:gd name="T6" fmla="*/ 433 w 433"/>
                <a:gd name="T7" fmla="*/ 351 h 1606"/>
                <a:gd name="T8" fmla="*/ 433 w 433"/>
                <a:gd name="T9" fmla="*/ 1606 h 1606"/>
              </a:gdLst>
              <a:ahLst/>
              <a:cxnLst>
                <a:cxn ang="0">
                  <a:pos x="T0" y="T1"/>
                </a:cxn>
                <a:cxn ang="0">
                  <a:pos x="T2" y="T3"/>
                </a:cxn>
                <a:cxn ang="0">
                  <a:pos x="T4" y="T5"/>
                </a:cxn>
                <a:cxn ang="0">
                  <a:pos x="T6" y="T7"/>
                </a:cxn>
                <a:cxn ang="0">
                  <a:pos x="T8" y="T9"/>
                </a:cxn>
              </a:cxnLst>
              <a:rect l="0" t="0" r="r" b="b"/>
              <a:pathLst>
                <a:path w="433" h="1606">
                  <a:moveTo>
                    <a:pt x="433" y="1606"/>
                  </a:moveTo>
                  <a:lnTo>
                    <a:pt x="0" y="1606"/>
                  </a:lnTo>
                  <a:lnTo>
                    <a:pt x="0" y="0"/>
                  </a:lnTo>
                  <a:lnTo>
                    <a:pt x="433" y="351"/>
                  </a:lnTo>
                  <a:lnTo>
                    <a:pt x="433" y="1606"/>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13" name="Rectangle 394"/>
            <p:cNvSpPr>
              <a:spLocks noChangeArrowheads="1"/>
            </p:cNvSpPr>
            <p:nvPr/>
          </p:nvSpPr>
          <p:spPr bwMode="auto">
            <a:xfrm>
              <a:off x="12161838" y="6494463"/>
              <a:ext cx="192088" cy="1952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14" name="Rectangle 395"/>
            <p:cNvSpPr>
              <a:spLocks noChangeArrowheads="1"/>
            </p:cNvSpPr>
            <p:nvPr/>
          </p:nvSpPr>
          <p:spPr bwMode="auto">
            <a:xfrm>
              <a:off x="12446001" y="6494463"/>
              <a:ext cx="192088" cy="1952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15" name="Rectangle 396"/>
            <p:cNvSpPr>
              <a:spLocks noChangeArrowheads="1"/>
            </p:cNvSpPr>
            <p:nvPr/>
          </p:nvSpPr>
          <p:spPr bwMode="auto">
            <a:xfrm>
              <a:off x="12161838" y="6216650"/>
              <a:ext cx="192088" cy="1952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16" name="Rectangle 397"/>
            <p:cNvSpPr>
              <a:spLocks noChangeArrowheads="1"/>
            </p:cNvSpPr>
            <p:nvPr/>
          </p:nvSpPr>
          <p:spPr bwMode="auto">
            <a:xfrm>
              <a:off x="12446001" y="6216650"/>
              <a:ext cx="192088" cy="1952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17" name="Rectangle 398"/>
            <p:cNvSpPr>
              <a:spLocks noChangeArrowheads="1"/>
            </p:cNvSpPr>
            <p:nvPr/>
          </p:nvSpPr>
          <p:spPr bwMode="auto">
            <a:xfrm>
              <a:off x="12161838" y="5932488"/>
              <a:ext cx="192088" cy="20002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18" name="Rectangle 399"/>
            <p:cNvSpPr>
              <a:spLocks noChangeArrowheads="1"/>
            </p:cNvSpPr>
            <p:nvPr/>
          </p:nvSpPr>
          <p:spPr bwMode="auto">
            <a:xfrm>
              <a:off x="12446001" y="5932488"/>
              <a:ext cx="192088" cy="20002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19" name="Rectangle 400"/>
            <p:cNvSpPr>
              <a:spLocks noChangeArrowheads="1"/>
            </p:cNvSpPr>
            <p:nvPr/>
          </p:nvSpPr>
          <p:spPr bwMode="auto">
            <a:xfrm>
              <a:off x="12161838" y="5654675"/>
              <a:ext cx="192088" cy="1952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20" name="Rectangle 401"/>
            <p:cNvSpPr>
              <a:spLocks noChangeArrowheads="1"/>
            </p:cNvSpPr>
            <p:nvPr/>
          </p:nvSpPr>
          <p:spPr bwMode="auto">
            <a:xfrm>
              <a:off x="12446001" y="5654675"/>
              <a:ext cx="192088" cy="1952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21" name="Rectangle 402"/>
            <p:cNvSpPr>
              <a:spLocks noChangeArrowheads="1"/>
            </p:cNvSpPr>
            <p:nvPr/>
          </p:nvSpPr>
          <p:spPr bwMode="auto">
            <a:xfrm>
              <a:off x="12161838" y="5376863"/>
              <a:ext cx="192088" cy="1952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22" name="Rectangle 403"/>
            <p:cNvSpPr>
              <a:spLocks noChangeArrowheads="1"/>
            </p:cNvSpPr>
            <p:nvPr/>
          </p:nvSpPr>
          <p:spPr bwMode="auto">
            <a:xfrm>
              <a:off x="12446001" y="5376863"/>
              <a:ext cx="192088" cy="1952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23" name="Rectangle 404"/>
            <p:cNvSpPr>
              <a:spLocks noChangeArrowheads="1"/>
            </p:cNvSpPr>
            <p:nvPr/>
          </p:nvSpPr>
          <p:spPr bwMode="auto">
            <a:xfrm>
              <a:off x="12161838" y="5097463"/>
              <a:ext cx="192088" cy="1968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24" name="Rectangle 405"/>
            <p:cNvSpPr>
              <a:spLocks noChangeArrowheads="1"/>
            </p:cNvSpPr>
            <p:nvPr/>
          </p:nvSpPr>
          <p:spPr bwMode="auto">
            <a:xfrm>
              <a:off x="12446001" y="5097463"/>
              <a:ext cx="192088" cy="1968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25" name="Freeform 406"/>
            <p:cNvSpPr>
              <a:spLocks/>
            </p:cNvSpPr>
            <p:nvPr/>
          </p:nvSpPr>
          <p:spPr bwMode="auto">
            <a:xfrm>
              <a:off x="12161838" y="4619625"/>
              <a:ext cx="476250" cy="377825"/>
            </a:xfrm>
            <a:custGeom>
              <a:avLst/>
              <a:gdLst>
                <a:gd name="T0" fmla="*/ 300 w 300"/>
                <a:gd name="T1" fmla="*/ 238 h 238"/>
                <a:gd name="T2" fmla="*/ 0 w 300"/>
                <a:gd name="T3" fmla="*/ 238 h 238"/>
                <a:gd name="T4" fmla="*/ 0 w 300"/>
                <a:gd name="T5" fmla="*/ 0 h 238"/>
                <a:gd name="T6" fmla="*/ 300 w 300"/>
                <a:gd name="T7" fmla="*/ 238 h 238"/>
              </a:gdLst>
              <a:ahLst/>
              <a:cxnLst>
                <a:cxn ang="0">
                  <a:pos x="T0" y="T1"/>
                </a:cxn>
                <a:cxn ang="0">
                  <a:pos x="T2" y="T3"/>
                </a:cxn>
                <a:cxn ang="0">
                  <a:pos x="T4" y="T5"/>
                </a:cxn>
                <a:cxn ang="0">
                  <a:pos x="T6" y="T7"/>
                </a:cxn>
              </a:cxnLst>
              <a:rect l="0" t="0" r="r" b="b"/>
              <a:pathLst>
                <a:path w="300" h="238">
                  <a:moveTo>
                    <a:pt x="300" y="238"/>
                  </a:moveTo>
                  <a:lnTo>
                    <a:pt x="0" y="238"/>
                  </a:lnTo>
                  <a:lnTo>
                    <a:pt x="0" y="0"/>
                  </a:lnTo>
                  <a:lnTo>
                    <a:pt x="300" y="238"/>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26" name="Freeform 407"/>
            <p:cNvSpPr>
              <a:spLocks/>
            </p:cNvSpPr>
            <p:nvPr/>
          </p:nvSpPr>
          <p:spPr bwMode="auto">
            <a:xfrm>
              <a:off x="12055476" y="3397250"/>
              <a:ext cx="0" cy="282575"/>
            </a:xfrm>
            <a:custGeom>
              <a:avLst/>
              <a:gdLst>
                <a:gd name="T0" fmla="*/ 178 h 178"/>
                <a:gd name="T1" fmla="*/ 0 h 178"/>
                <a:gd name="T2" fmla="*/ 178 h 178"/>
              </a:gdLst>
              <a:ahLst/>
              <a:cxnLst>
                <a:cxn ang="0">
                  <a:pos x="0" y="T0"/>
                </a:cxn>
                <a:cxn ang="0">
                  <a:pos x="0" y="T1"/>
                </a:cxn>
                <a:cxn ang="0">
                  <a:pos x="0" y="T2"/>
                </a:cxn>
              </a:cxnLst>
              <a:rect l="0" t="0" r="r" b="b"/>
              <a:pathLst>
                <a:path h="178">
                  <a:moveTo>
                    <a:pt x="0" y="178"/>
                  </a:moveTo>
                  <a:lnTo>
                    <a:pt x="0" y="0"/>
                  </a:lnTo>
                  <a:lnTo>
                    <a:pt x="0" y="178"/>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627" name="Line 408"/>
            <p:cNvSpPr>
              <a:spLocks noChangeShapeType="1"/>
            </p:cNvSpPr>
            <p:nvPr/>
          </p:nvSpPr>
          <p:spPr bwMode="auto">
            <a:xfrm flipV="1">
              <a:off x="12055476" y="3397250"/>
              <a:ext cx="0" cy="282575"/>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628" name="Freeform 409"/>
            <p:cNvSpPr>
              <a:spLocks/>
            </p:cNvSpPr>
            <p:nvPr/>
          </p:nvSpPr>
          <p:spPr bwMode="auto">
            <a:xfrm>
              <a:off x="12292013" y="3657600"/>
              <a:ext cx="0" cy="195263"/>
            </a:xfrm>
            <a:custGeom>
              <a:avLst/>
              <a:gdLst>
                <a:gd name="T0" fmla="*/ 0 h 123"/>
                <a:gd name="T1" fmla="*/ 123 h 123"/>
                <a:gd name="T2" fmla="*/ 0 h 123"/>
              </a:gdLst>
              <a:ahLst/>
              <a:cxnLst>
                <a:cxn ang="0">
                  <a:pos x="0" y="T0"/>
                </a:cxn>
                <a:cxn ang="0">
                  <a:pos x="0" y="T1"/>
                </a:cxn>
                <a:cxn ang="0">
                  <a:pos x="0" y="T2"/>
                </a:cxn>
              </a:cxnLst>
              <a:rect l="0" t="0" r="r" b="b"/>
              <a:pathLst>
                <a:path h="123">
                  <a:moveTo>
                    <a:pt x="0" y="0"/>
                  </a:moveTo>
                  <a:lnTo>
                    <a:pt x="0" y="123"/>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629" name="Line 410"/>
            <p:cNvSpPr>
              <a:spLocks noChangeShapeType="1"/>
            </p:cNvSpPr>
            <p:nvPr/>
          </p:nvSpPr>
          <p:spPr bwMode="auto">
            <a:xfrm>
              <a:off x="12292013" y="3657600"/>
              <a:ext cx="0" cy="195263"/>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630" name="Freeform 411"/>
            <p:cNvSpPr>
              <a:spLocks/>
            </p:cNvSpPr>
            <p:nvPr/>
          </p:nvSpPr>
          <p:spPr bwMode="auto">
            <a:xfrm>
              <a:off x="12055476" y="3822700"/>
              <a:ext cx="477838" cy="369888"/>
            </a:xfrm>
            <a:custGeom>
              <a:avLst/>
              <a:gdLst>
                <a:gd name="T0" fmla="*/ 301 w 301"/>
                <a:gd name="T1" fmla="*/ 233 h 233"/>
                <a:gd name="T2" fmla="*/ 0 w 301"/>
                <a:gd name="T3" fmla="*/ 0 h 233"/>
                <a:gd name="T4" fmla="*/ 301 w 301"/>
                <a:gd name="T5" fmla="*/ 233 h 233"/>
              </a:gdLst>
              <a:ahLst/>
              <a:cxnLst>
                <a:cxn ang="0">
                  <a:pos x="T0" y="T1"/>
                </a:cxn>
                <a:cxn ang="0">
                  <a:pos x="T2" y="T3"/>
                </a:cxn>
                <a:cxn ang="0">
                  <a:pos x="T4" y="T5"/>
                </a:cxn>
              </a:cxnLst>
              <a:rect l="0" t="0" r="r" b="b"/>
              <a:pathLst>
                <a:path w="301" h="233">
                  <a:moveTo>
                    <a:pt x="301" y="233"/>
                  </a:moveTo>
                  <a:lnTo>
                    <a:pt x="0" y="0"/>
                  </a:lnTo>
                  <a:lnTo>
                    <a:pt x="301" y="233"/>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631" name="Line 412"/>
            <p:cNvSpPr>
              <a:spLocks noChangeShapeType="1"/>
            </p:cNvSpPr>
            <p:nvPr/>
          </p:nvSpPr>
          <p:spPr bwMode="auto">
            <a:xfrm flipH="1" flipV="1">
              <a:off x="12055476" y="3822700"/>
              <a:ext cx="477838" cy="369888"/>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632" name="Freeform 413"/>
            <p:cNvSpPr>
              <a:spLocks/>
            </p:cNvSpPr>
            <p:nvPr/>
          </p:nvSpPr>
          <p:spPr bwMode="auto">
            <a:xfrm>
              <a:off x="3157538" y="6889750"/>
              <a:ext cx="11977688" cy="0"/>
            </a:xfrm>
            <a:custGeom>
              <a:avLst/>
              <a:gdLst>
                <a:gd name="T0" fmla="*/ 0 w 7545"/>
                <a:gd name="T1" fmla="*/ 7545 w 7545"/>
                <a:gd name="T2" fmla="*/ 0 w 7545"/>
              </a:gdLst>
              <a:ahLst/>
              <a:cxnLst>
                <a:cxn ang="0">
                  <a:pos x="T0" y="0"/>
                </a:cxn>
                <a:cxn ang="0">
                  <a:pos x="T1" y="0"/>
                </a:cxn>
                <a:cxn ang="0">
                  <a:pos x="T2" y="0"/>
                </a:cxn>
              </a:cxnLst>
              <a:rect l="0" t="0" r="r" b="b"/>
              <a:pathLst>
                <a:path w="7545">
                  <a:moveTo>
                    <a:pt x="0" y="0"/>
                  </a:moveTo>
                  <a:lnTo>
                    <a:pt x="7545"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633" name="Line 414"/>
            <p:cNvSpPr>
              <a:spLocks noChangeShapeType="1"/>
            </p:cNvSpPr>
            <p:nvPr/>
          </p:nvSpPr>
          <p:spPr bwMode="auto">
            <a:xfrm>
              <a:off x="3157538" y="6889750"/>
              <a:ext cx="11977688"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92" name="Group 91"/>
          <p:cNvGrpSpPr>
            <a:grpSpLocks noChangeAspect="1"/>
          </p:cNvGrpSpPr>
          <p:nvPr/>
        </p:nvGrpSpPr>
        <p:grpSpPr>
          <a:xfrm>
            <a:off x="9848861" y="4468594"/>
            <a:ext cx="4451064" cy="1371600"/>
            <a:chOff x="3157538" y="3419476"/>
            <a:chExt cx="11977688" cy="3690938"/>
          </a:xfrm>
        </p:grpSpPr>
        <p:sp>
          <p:nvSpPr>
            <p:cNvPr id="287" name="Freeform 14"/>
            <p:cNvSpPr>
              <a:spLocks/>
            </p:cNvSpPr>
            <p:nvPr/>
          </p:nvSpPr>
          <p:spPr bwMode="auto">
            <a:xfrm>
              <a:off x="13930313" y="5372101"/>
              <a:ext cx="788988" cy="1612900"/>
            </a:xfrm>
            <a:custGeom>
              <a:avLst/>
              <a:gdLst>
                <a:gd name="T0" fmla="*/ 248 w 497"/>
                <a:gd name="T1" fmla="*/ 0 h 1016"/>
                <a:gd name="T2" fmla="*/ 0 w 497"/>
                <a:gd name="T3" fmla="*/ 126 h 1016"/>
                <a:gd name="T4" fmla="*/ 0 w 497"/>
                <a:gd name="T5" fmla="*/ 1016 h 1016"/>
                <a:gd name="T6" fmla="*/ 248 w 497"/>
                <a:gd name="T7" fmla="*/ 1016 h 1016"/>
                <a:gd name="T8" fmla="*/ 497 w 497"/>
                <a:gd name="T9" fmla="*/ 1016 h 1016"/>
                <a:gd name="T10" fmla="*/ 497 w 497"/>
                <a:gd name="T11" fmla="*/ 126 h 1016"/>
                <a:gd name="T12" fmla="*/ 248 w 497"/>
                <a:gd name="T13" fmla="*/ 0 h 1016"/>
              </a:gdLst>
              <a:ahLst/>
              <a:cxnLst>
                <a:cxn ang="0">
                  <a:pos x="T0" y="T1"/>
                </a:cxn>
                <a:cxn ang="0">
                  <a:pos x="T2" y="T3"/>
                </a:cxn>
                <a:cxn ang="0">
                  <a:pos x="T4" y="T5"/>
                </a:cxn>
                <a:cxn ang="0">
                  <a:pos x="T6" y="T7"/>
                </a:cxn>
                <a:cxn ang="0">
                  <a:pos x="T8" y="T9"/>
                </a:cxn>
                <a:cxn ang="0">
                  <a:pos x="T10" y="T11"/>
                </a:cxn>
                <a:cxn ang="0">
                  <a:pos x="T12" y="T13"/>
                </a:cxn>
              </a:cxnLst>
              <a:rect l="0" t="0" r="r" b="b"/>
              <a:pathLst>
                <a:path w="497" h="1016">
                  <a:moveTo>
                    <a:pt x="248" y="0"/>
                  </a:moveTo>
                  <a:lnTo>
                    <a:pt x="0" y="126"/>
                  </a:lnTo>
                  <a:lnTo>
                    <a:pt x="0" y="1016"/>
                  </a:lnTo>
                  <a:lnTo>
                    <a:pt x="248" y="1016"/>
                  </a:lnTo>
                  <a:lnTo>
                    <a:pt x="497" y="1016"/>
                  </a:lnTo>
                  <a:lnTo>
                    <a:pt x="497" y="126"/>
                  </a:lnTo>
                  <a:lnTo>
                    <a:pt x="248" y="0"/>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88" name="Freeform 15"/>
            <p:cNvSpPr>
              <a:spLocks/>
            </p:cNvSpPr>
            <p:nvPr/>
          </p:nvSpPr>
          <p:spPr bwMode="auto">
            <a:xfrm>
              <a:off x="13930313" y="5497513"/>
              <a:ext cx="788988" cy="1612900"/>
            </a:xfrm>
            <a:custGeom>
              <a:avLst/>
              <a:gdLst>
                <a:gd name="T0" fmla="*/ 248 w 497"/>
                <a:gd name="T1" fmla="*/ 0 h 1016"/>
                <a:gd name="T2" fmla="*/ 0 w 497"/>
                <a:gd name="T3" fmla="*/ 126 h 1016"/>
                <a:gd name="T4" fmla="*/ 0 w 497"/>
                <a:gd name="T5" fmla="*/ 1016 h 1016"/>
                <a:gd name="T6" fmla="*/ 248 w 497"/>
                <a:gd name="T7" fmla="*/ 1016 h 1016"/>
                <a:gd name="T8" fmla="*/ 497 w 497"/>
                <a:gd name="T9" fmla="*/ 1016 h 1016"/>
                <a:gd name="T10" fmla="*/ 497 w 497"/>
                <a:gd name="T11" fmla="*/ 126 h 1016"/>
                <a:gd name="T12" fmla="*/ 248 w 497"/>
                <a:gd name="T13" fmla="*/ 0 h 1016"/>
              </a:gdLst>
              <a:ahLst/>
              <a:cxnLst>
                <a:cxn ang="0">
                  <a:pos x="T0" y="T1"/>
                </a:cxn>
                <a:cxn ang="0">
                  <a:pos x="T2" y="T3"/>
                </a:cxn>
                <a:cxn ang="0">
                  <a:pos x="T4" y="T5"/>
                </a:cxn>
                <a:cxn ang="0">
                  <a:pos x="T6" y="T7"/>
                </a:cxn>
                <a:cxn ang="0">
                  <a:pos x="T8" y="T9"/>
                </a:cxn>
                <a:cxn ang="0">
                  <a:pos x="T10" y="T11"/>
                </a:cxn>
                <a:cxn ang="0">
                  <a:pos x="T12" y="T13"/>
                </a:cxn>
              </a:cxnLst>
              <a:rect l="0" t="0" r="r" b="b"/>
              <a:pathLst>
                <a:path w="497" h="1016">
                  <a:moveTo>
                    <a:pt x="248" y="0"/>
                  </a:moveTo>
                  <a:lnTo>
                    <a:pt x="0" y="126"/>
                  </a:lnTo>
                  <a:lnTo>
                    <a:pt x="0" y="1016"/>
                  </a:lnTo>
                  <a:lnTo>
                    <a:pt x="248" y="1016"/>
                  </a:lnTo>
                  <a:lnTo>
                    <a:pt x="497" y="1016"/>
                  </a:lnTo>
                  <a:lnTo>
                    <a:pt x="497" y="126"/>
                  </a:lnTo>
                  <a:lnTo>
                    <a:pt x="248" y="0"/>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89" name="Rectangle 16"/>
            <p:cNvSpPr>
              <a:spLocks noChangeArrowheads="1"/>
            </p:cNvSpPr>
            <p:nvPr/>
          </p:nvSpPr>
          <p:spPr bwMode="auto">
            <a:xfrm>
              <a:off x="14062075" y="5745163"/>
              <a:ext cx="192088" cy="2794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0" name="Rectangle 17"/>
            <p:cNvSpPr>
              <a:spLocks noChangeArrowheads="1"/>
            </p:cNvSpPr>
            <p:nvPr/>
          </p:nvSpPr>
          <p:spPr bwMode="auto">
            <a:xfrm>
              <a:off x="14393863" y="5745163"/>
              <a:ext cx="188913" cy="2794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1" name="Rectangle 18"/>
            <p:cNvSpPr>
              <a:spLocks noChangeArrowheads="1"/>
            </p:cNvSpPr>
            <p:nvPr/>
          </p:nvSpPr>
          <p:spPr bwMode="auto">
            <a:xfrm>
              <a:off x="14062075" y="6137276"/>
              <a:ext cx="192088" cy="2778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2" name="Rectangle 19"/>
            <p:cNvSpPr>
              <a:spLocks noChangeArrowheads="1"/>
            </p:cNvSpPr>
            <p:nvPr/>
          </p:nvSpPr>
          <p:spPr bwMode="auto">
            <a:xfrm>
              <a:off x="14393863" y="6137276"/>
              <a:ext cx="188913" cy="2778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3" name="Rectangle 20"/>
            <p:cNvSpPr>
              <a:spLocks noChangeArrowheads="1"/>
            </p:cNvSpPr>
            <p:nvPr/>
          </p:nvSpPr>
          <p:spPr bwMode="auto">
            <a:xfrm>
              <a:off x="14062075" y="6532563"/>
              <a:ext cx="192088" cy="2746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4" name="Rectangle 21"/>
            <p:cNvSpPr>
              <a:spLocks noChangeArrowheads="1"/>
            </p:cNvSpPr>
            <p:nvPr/>
          </p:nvSpPr>
          <p:spPr bwMode="auto">
            <a:xfrm>
              <a:off x="14393863" y="6532563"/>
              <a:ext cx="188913" cy="2746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5" name="Rectangle 22"/>
            <p:cNvSpPr>
              <a:spLocks noChangeArrowheads="1"/>
            </p:cNvSpPr>
            <p:nvPr/>
          </p:nvSpPr>
          <p:spPr bwMode="auto">
            <a:xfrm>
              <a:off x="13930313" y="6985001"/>
              <a:ext cx="788988" cy="1254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6" name="Rectangle 23"/>
            <p:cNvSpPr>
              <a:spLocks noChangeArrowheads="1"/>
            </p:cNvSpPr>
            <p:nvPr/>
          </p:nvSpPr>
          <p:spPr bwMode="auto">
            <a:xfrm>
              <a:off x="11938000" y="6975476"/>
              <a:ext cx="2066925" cy="1349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7" name="Rectangle 24"/>
            <p:cNvSpPr>
              <a:spLocks noChangeArrowheads="1"/>
            </p:cNvSpPr>
            <p:nvPr/>
          </p:nvSpPr>
          <p:spPr bwMode="auto">
            <a:xfrm>
              <a:off x="12017375" y="4562476"/>
              <a:ext cx="1912938" cy="2413000"/>
            </a:xfrm>
            <a:prstGeom prst="rect">
              <a:avLst/>
            </a:prstGeom>
            <a:solidFill>
              <a:schemeClr val="accent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8" name="Rectangle 25"/>
            <p:cNvSpPr>
              <a:spLocks noChangeArrowheads="1"/>
            </p:cNvSpPr>
            <p:nvPr/>
          </p:nvSpPr>
          <p:spPr bwMode="auto">
            <a:xfrm>
              <a:off x="12388850" y="4310063"/>
              <a:ext cx="1169988" cy="2524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9" name="Rectangle 26"/>
            <p:cNvSpPr>
              <a:spLocks noChangeArrowheads="1"/>
            </p:cNvSpPr>
            <p:nvPr/>
          </p:nvSpPr>
          <p:spPr bwMode="auto">
            <a:xfrm>
              <a:off x="12892088" y="4059238"/>
              <a:ext cx="161925" cy="25082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0" name="Rectangle 27"/>
            <p:cNvSpPr>
              <a:spLocks noChangeArrowheads="1"/>
            </p:cNvSpPr>
            <p:nvPr/>
          </p:nvSpPr>
          <p:spPr bwMode="auto">
            <a:xfrm>
              <a:off x="12169775" y="4702176"/>
              <a:ext cx="433388" cy="3349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1" name="Rectangle 28"/>
            <p:cNvSpPr>
              <a:spLocks noChangeArrowheads="1"/>
            </p:cNvSpPr>
            <p:nvPr/>
          </p:nvSpPr>
          <p:spPr bwMode="auto">
            <a:xfrm>
              <a:off x="12757150" y="4702176"/>
              <a:ext cx="433388" cy="3349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2" name="Rectangle 29"/>
            <p:cNvSpPr>
              <a:spLocks noChangeArrowheads="1"/>
            </p:cNvSpPr>
            <p:nvPr/>
          </p:nvSpPr>
          <p:spPr bwMode="auto">
            <a:xfrm>
              <a:off x="13339763" y="4702176"/>
              <a:ext cx="433388" cy="3349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3" name="Rectangle 30"/>
            <p:cNvSpPr>
              <a:spLocks noChangeArrowheads="1"/>
            </p:cNvSpPr>
            <p:nvPr/>
          </p:nvSpPr>
          <p:spPr bwMode="auto">
            <a:xfrm>
              <a:off x="12169775" y="5141913"/>
              <a:ext cx="433388" cy="3381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4" name="Rectangle 31"/>
            <p:cNvSpPr>
              <a:spLocks noChangeArrowheads="1"/>
            </p:cNvSpPr>
            <p:nvPr/>
          </p:nvSpPr>
          <p:spPr bwMode="auto">
            <a:xfrm>
              <a:off x="12757150" y="5141913"/>
              <a:ext cx="433388" cy="3381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5" name="Rectangle 32"/>
            <p:cNvSpPr>
              <a:spLocks noChangeArrowheads="1"/>
            </p:cNvSpPr>
            <p:nvPr/>
          </p:nvSpPr>
          <p:spPr bwMode="auto">
            <a:xfrm>
              <a:off x="13339763" y="5141913"/>
              <a:ext cx="433388" cy="3381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6" name="Rectangle 33"/>
            <p:cNvSpPr>
              <a:spLocks noChangeArrowheads="1"/>
            </p:cNvSpPr>
            <p:nvPr/>
          </p:nvSpPr>
          <p:spPr bwMode="auto">
            <a:xfrm>
              <a:off x="12169775" y="5580063"/>
              <a:ext cx="433388" cy="33972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7" name="Rectangle 34"/>
            <p:cNvSpPr>
              <a:spLocks noChangeArrowheads="1"/>
            </p:cNvSpPr>
            <p:nvPr/>
          </p:nvSpPr>
          <p:spPr bwMode="auto">
            <a:xfrm>
              <a:off x="12757150" y="5580063"/>
              <a:ext cx="433388" cy="33972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8" name="Rectangle 35"/>
            <p:cNvSpPr>
              <a:spLocks noChangeArrowheads="1"/>
            </p:cNvSpPr>
            <p:nvPr/>
          </p:nvSpPr>
          <p:spPr bwMode="auto">
            <a:xfrm>
              <a:off x="13339763" y="5580063"/>
              <a:ext cx="433388" cy="33972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9" name="Rectangle 36"/>
            <p:cNvSpPr>
              <a:spLocks noChangeArrowheads="1"/>
            </p:cNvSpPr>
            <p:nvPr/>
          </p:nvSpPr>
          <p:spPr bwMode="auto">
            <a:xfrm>
              <a:off x="12169775" y="6019801"/>
              <a:ext cx="433388" cy="3381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0" name="Rectangle 37"/>
            <p:cNvSpPr>
              <a:spLocks noChangeArrowheads="1"/>
            </p:cNvSpPr>
            <p:nvPr/>
          </p:nvSpPr>
          <p:spPr bwMode="auto">
            <a:xfrm>
              <a:off x="12757150" y="6019801"/>
              <a:ext cx="433388" cy="3381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1" name="Rectangle 38"/>
            <p:cNvSpPr>
              <a:spLocks noChangeArrowheads="1"/>
            </p:cNvSpPr>
            <p:nvPr/>
          </p:nvSpPr>
          <p:spPr bwMode="auto">
            <a:xfrm>
              <a:off x="13339763" y="6019801"/>
              <a:ext cx="433388" cy="3381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2" name="Rectangle 39"/>
            <p:cNvSpPr>
              <a:spLocks noChangeArrowheads="1"/>
            </p:cNvSpPr>
            <p:nvPr/>
          </p:nvSpPr>
          <p:spPr bwMode="auto">
            <a:xfrm>
              <a:off x="12169775" y="6462713"/>
              <a:ext cx="433388" cy="3349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3" name="Rectangle 40"/>
            <p:cNvSpPr>
              <a:spLocks noChangeArrowheads="1"/>
            </p:cNvSpPr>
            <p:nvPr/>
          </p:nvSpPr>
          <p:spPr bwMode="auto">
            <a:xfrm>
              <a:off x="12757150" y="6462713"/>
              <a:ext cx="433388" cy="3349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4" name="Rectangle 41"/>
            <p:cNvSpPr>
              <a:spLocks noChangeArrowheads="1"/>
            </p:cNvSpPr>
            <p:nvPr/>
          </p:nvSpPr>
          <p:spPr bwMode="auto">
            <a:xfrm>
              <a:off x="13339763" y="6462713"/>
              <a:ext cx="433388" cy="3349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5" name="Rectangle 42"/>
            <p:cNvSpPr>
              <a:spLocks noChangeArrowheads="1"/>
            </p:cNvSpPr>
            <p:nvPr/>
          </p:nvSpPr>
          <p:spPr bwMode="auto">
            <a:xfrm>
              <a:off x="10996613" y="3967163"/>
              <a:ext cx="1011238" cy="31432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6" name="Rectangle 43"/>
            <p:cNvSpPr>
              <a:spLocks noChangeArrowheads="1"/>
            </p:cNvSpPr>
            <p:nvPr/>
          </p:nvSpPr>
          <p:spPr bwMode="auto">
            <a:xfrm>
              <a:off x="11166475" y="4197351"/>
              <a:ext cx="669925" cy="268287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7" name="Freeform 44"/>
            <p:cNvSpPr>
              <a:spLocks/>
            </p:cNvSpPr>
            <p:nvPr/>
          </p:nvSpPr>
          <p:spPr bwMode="auto">
            <a:xfrm>
              <a:off x="11504613" y="4197351"/>
              <a:ext cx="0" cy="2682875"/>
            </a:xfrm>
            <a:custGeom>
              <a:avLst/>
              <a:gdLst>
                <a:gd name="T0" fmla="*/ 0 h 1690"/>
                <a:gd name="T1" fmla="*/ 1690 h 1690"/>
                <a:gd name="T2" fmla="*/ 0 h 1690"/>
              </a:gdLst>
              <a:ahLst/>
              <a:cxnLst>
                <a:cxn ang="0">
                  <a:pos x="0" y="T0"/>
                </a:cxn>
                <a:cxn ang="0">
                  <a:pos x="0" y="T1"/>
                </a:cxn>
                <a:cxn ang="0">
                  <a:pos x="0" y="T2"/>
                </a:cxn>
              </a:cxnLst>
              <a:rect l="0" t="0" r="r" b="b"/>
              <a:pathLst>
                <a:path h="1690">
                  <a:moveTo>
                    <a:pt x="0" y="0"/>
                  </a:moveTo>
                  <a:lnTo>
                    <a:pt x="0" y="169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318" name="Line 45"/>
            <p:cNvSpPr>
              <a:spLocks noChangeShapeType="1"/>
            </p:cNvSpPr>
            <p:nvPr/>
          </p:nvSpPr>
          <p:spPr bwMode="auto">
            <a:xfrm>
              <a:off x="11504613" y="4197351"/>
              <a:ext cx="0" cy="2682875"/>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19" name="Freeform 46"/>
            <p:cNvSpPr>
              <a:spLocks/>
            </p:cNvSpPr>
            <p:nvPr/>
          </p:nvSpPr>
          <p:spPr bwMode="auto">
            <a:xfrm>
              <a:off x="11166475" y="4484688"/>
              <a:ext cx="669925" cy="0"/>
            </a:xfrm>
            <a:custGeom>
              <a:avLst/>
              <a:gdLst>
                <a:gd name="T0" fmla="*/ 0 w 422"/>
                <a:gd name="T1" fmla="*/ 422 w 422"/>
                <a:gd name="T2" fmla="*/ 0 w 422"/>
              </a:gdLst>
              <a:ahLst/>
              <a:cxnLst>
                <a:cxn ang="0">
                  <a:pos x="T0" y="0"/>
                </a:cxn>
                <a:cxn ang="0">
                  <a:pos x="T1" y="0"/>
                </a:cxn>
                <a:cxn ang="0">
                  <a:pos x="T2" y="0"/>
                </a:cxn>
              </a:cxnLst>
              <a:rect l="0" t="0" r="r" b="b"/>
              <a:pathLst>
                <a:path w="422">
                  <a:moveTo>
                    <a:pt x="0" y="0"/>
                  </a:moveTo>
                  <a:lnTo>
                    <a:pt x="422"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320" name="Line 47"/>
            <p:cNvSpPr>
              <a:spLocks noChangeShapeType="1"/>
            </p:cNvSpPr>
            <p:nvPr/>
          </p:nvSpPr>
          <p:spPr bwMode="auto">
            <a:xfrm>
              <a:off x="11166475" y="4484688"/>
              <a:ext cx="669925"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21" name="Freeform 48"/>
            <p:cNvSpPr>
              <a:spLocks/>
            </p:cNvSpPr>
            <p:nvPr/>
          </p:nvSpPr>
          <p:spPr bwMode="auto">
            <a:xfrm>
              <a:off x="11166475" y="4841876"/>
              <a:ext cx="669925" cy="0"/>
            </a:xfrm>
            <a:custGeom>
              <a:avLst/>
              <a:gdLst>
                <a:gd name="T0" fmla="*/ 0 w 422"/>
                <a:gd name="T1" fmla="*/ 422 w 422"/>
                <a:gd name="T2" fmla="*/ 0 w 422"/>
              </a:gdLst>
              <a:ahLst/>
              <a:cxnLst>
                <a:cxn ang="0">
                  <a:pos x="T0" y="0"/>
                </a:cxn>
                <a:cxn ang="0">
                  <a:pos x="T1" y="0"/>
                </a:cxn>
                <a:cxn ang="0">
                  <a:pos x="T2" y="0"/>
                </a:cxn>
              </a:cxnLst>
              <a:rect l="0" t="0" r="r" b="b"/>
              <a:pathLst>
                <a:path w="422">
                  <a:moveTo>
                    <a:pt x="0" y="0"/>
                  </a:moveTo>
                  <a:lnTo>
                    <a:pt x="422"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322" name="Line 49"/>
            <p:cNvSpPr>
              <a:spLocks noChangeShapeType="1"/>
            </p:cNvSpPr>
            <p:nvPr/>
          </p:nvSpPr>
          <p:spPr bwMode="auto">
            <a:xfrm>
              <a:off x="11166475" y="4841876"/>
              <a:ext cx="669925"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23" name="Freeform 50"/>
            <p:cNvSpPr>
              <a:spLocks/>
            </p:cNvSpPr>
            <p:nvPr/>
          </p:nvSpPr>
          <p:spPr bwMode="auto">
            <a:xfrm>
              <a:off x="11166475" y="5197476"/>
              <a:ext cx="669925" cy="0"/>
            </a:xfrm>
            <a:custGeom>
              <a:avLst/>
              <a:gdLst>
                <a:gd name="T0" fmla="*/ 0 w 422"/>
                <a:gd name="T1" fmla="*/ 422 w 422"/>
                <a:gd name="T2" fmla="*/ 0 w 422"/>
              </a:gdLst>
              <a:ahLst/>
              <a:cxnLst>
                <a:cxn ang="0">
                  <a:pos x="T0" y="0"/>
                </a:cxn>
                <a:cxn ang="0">
                  <a:pos x="T1" y="0"/>
                </a:cxn>
                <a:cxn ang="0">
                  <a:pos x="T2" y="0"/>
                </a:cxn>
              </a:cxnLst>
              <a:rect l="0" t="0" r="r" b="b"/>
              <a:pathLst>
                <a:path w="422">
                  <a:moveTo>
                    <a:pt x="0" y="0"/>
                  </a:moveTo>
                  <a:lnTo>
                    <a:pt x="422"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324" name="Line 51"/>
            <p:cNvSpPr>
              <a:spLocks noChangeShapeType="1"/>
            </p:cNvSpPr>
            <p:nvPr/>
          </p:nvSpPr>
          <p:spPr bwMode="auto">
            <a:xfrm>
              <a:off x="11166475" y="5197476"/>
              <a:ext cx="669925"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25" name="Freeform 52"/>
            <p:cNvSpPr>
              <a:spLocks/>
            </p:cNvSpPr>
            <p:nvPr/>
          </p:nvSpPr>
          <p:spPr bwMode="auto">
            <a:xfrm>
              <a:off x="11166475" y="5554663"/>
              <a:ext cx="669925" cy="0"/>
            </a:xfrm>
            <a:custGeom>
              <a:avLst/>
              <a:gdLst>
                <a:gd name="T0" fmla="*/ 0 w 422"/>
                <a:gd name="T1" fmla="*/ 422 w 422"/>
                <a:gd name="T2" fmla="*/ 0 w 422"/>
              </a:gdLst>
              <a:ahLst/>
              <a:cxnLst>
                <a:cxn ang="0">
                  <a:pos x="T0" y="0"/>
                </a:cxn>
                <a:cxn ang="0">
                  <a:pos x="T1" y="0"/>
                </a:cxn>
                <a:cxn ang="0">
                  <a:pos x="T2" y="0"/>
                </a:cxn>
              </a:cxnLst>
              <a:rect l="0" t="0" r="r" b="b"/>
              <a:pathLst>
                <a:path w="422">
                  <a:moveTo>
                    <a:pt x="0" y="0"/>
                  </a:moveTo>
                  <a:lnTo>
                    <a:pt x="422"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326" name="Line 53"/>
            <p:cNvSpPr>
              <a:spLocks noChangeShapeType="1"/>
            </p:cNvSpPr>
            <p:nvPr/>
          </p:nvSpPr>
          <p:spPr bwMode="auto">
            <a:xfrm>
              <a:off x="11166475" y="5554663"/>
              <a:ext cx="669925"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27" name="Freeform 54"/>
            <p:cNvSpPr>
              <a:spLocks/>
            </p:cNvSpPr>
            <p:nvPr/>
          </p:nvSpPr>
          <p:spPr bwMode="auto">
            <a:xfrm>
              <a:off x="11166475" y="5910263"/>
              <a:ext cx="669925" cy="0"/>
            </a:xfrm>
            <a:custGeom>
              <a:avLst/>
              <a:gdLst>
                <a:gd name="T0" fmla="*/ 0 w 422"/>
                <a:gd name="T1" fmla="*/ 422 w 422"/>
                <a:gd name="T2" fmla="*/ 0 w 422"/>
              </a:gdLst>
              <a:ahLst/>
              <a:cxnLst>
                <a:cxn ang="0">
                  <a:pos x="T0" y="0"/>
                </a:cxn>
                <a:cxn ang="0">
                  <a:pos x="T1" y="0"/>
                </a:cxn>
                <a:cxn ang="0">
                  <a:pos x="T2" y="0"/>
                </a:cxn>
              </a:cxnLst>
              <a:rect l="0" t="0" r="r" b="b"/>
              <a:pathLst>
                <a:path w="422">
                  <a:moveTo>
                    <a:pt x="0" y="0"/>
                  </a:moveTo>
                  <a:lnTo>
                    <a:pt x="422"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328" name="Line 55"/>
            <p:cNvSpPr>
              <a:spLocks noChangeShapeType="1"/>
            </p:cNvSpPr>
            <p:nvPr/>
          </p:nvSpPr>
          <p:spPr bwMode="auto">
            <a:xfrm>
              <a:off x="11166475" y="5910263"/>
              <a:ext cx="669925"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29" name="Freeform 56"/>
            <p:cNvSpPr>
              <a:spLocks/>
            </p:cNvSpPr>
            <p:nvPr/>
          </p:nvSpPr>
          <p:spPr bwMode="auto">
            <a:xfrm>
              <a:off x="11166475" y="6267451"/>
              <a:ext cx="669925" cy="0"/>
            </a:xfrm>
            <a:custGeom>
              <a:avLst/>
              <a:gdLst>
                <a:gd name="T0" fmla="*/ 0 w 422"/>
                <a:gd name="T1" fmla="*/ 422 w 422"/>
                <a:gd name="T2" fmla="*/ 0 w 422"/>
              </a:gdLst>
              <a:ahLst/>
              <a:cxnLst>
                <a:cxn ang="0">
                  <a:pos x="T0" y="0"/>
                </a:cxn>
                <a:cxn ang="0">
                  <a:pos x="T1" y="0"/>
                </a:cxn>
                <a:cxn ang="0">
                  <a:pos x="T2" y="0"/>
                </a:cxn>
              </a:cxnLst>
              <a:rect l="0" t="0" r="r" b="b"/>
              <a:pathLst>
                <a:path w="422">
                  <a:moveTo>
                    <a:pt x="0" y="0"/>
                  </a:moveTo>
                  <a:lnTo>
                    <a:pt x="422"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330" name="Line 57"/>
            <p:cNvSpPr>
              <a:spLocks noChangeShapeType="1"/>
            </p:cNvSpPr>
            <p:nvPr/>
          </p:nvSpPr>
          <p:spPr bwMode="auto">
            <a:xfrm>
              <a:off x="11166475" y="6267451"/>
              <a:ext cx="669925"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31" name="Freeform 58"/>
            <p:cNvSpPr>
              <a:spLocks/>
            </p:cNvSpPr>
            <p:nvPr/>
          </p:nvSpPr>
          <p:spPr bwMode="auto">
            <a:xfrm>
              <a:off x="11166475" y="6624638"/>
              <a:ext cx="669925" cy="0"/>
            </a:xfrm>
            <a:custGeom>
              <a:avLst/>
              <a:gdLst>
                <a:gd name="T0" fmla="*/ 0 w 422"/>
                <a:gd name="T1" fmla="*/ 422 w 422"/>
                <a:gd name="T2" fmla="*/ 0 w 422"/>
              </a:gdLst>
              <a:ahLst/>
              <a:cxnLst>
                <a:cxn ang="0">
                  <a:pos x="T0" y="0"/>
                </a:cxn>
                <a:cxn ang="0">
                  <a:pos x="T1" y="0"/>
                </a:cxn>
                <a:cxn ang="0">
                  <a:pos x="T2" y="0"/>
                </a:cxn>
              </a:cxnLst>
              <a:rect l="0" t="0" r="r" b="b"/>
              <a:pathLst>
                <a:path w="422">
                  <a:moveTo>
                    <a:pt x="0" y="0"/>
                  </a:moveTo>
                  <a:lnTo>
                    <a:pt x="422"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332" name="Line 59"/>
            <p:cNvSpPr>
              <a:spLocks noChangeShapeType="1"/>
            </p:cNvSpPr>
            <p:nvPr/>
          </p:nvSpPr>
          <p:spPr bwMode="auto">
            <a:xfrm>
              <a:off x="11166475" y="6624638"/>
              <a:ext cx="669925"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33" name="Rectangle 60"/>
            <p:cNvSpPr>
              <a:spLocks noChangeArrowheads="1"/>
            </p:cNvSpPr>
            <p:nvPr/>
          </p:nvSpPr>
          <p:spPr bwMode="auto">
            <a:xfrm>
              <a:off x="11136313" y="3759201"/>
              <a:ext cx="731838" cy="2079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4" name="Rectangle 61"/>
            <p:cNvSpPr>
              <a:spLocks noChangeArrowheads="1"/>
            </p:cNvSpPr>
            <p:nvPr/>
          </p:nvSpPr>
          <p:spPr bwMode="auto">
            <a:xfrm>
              <a:off x="10996613" y="6962776"/>
              <a:ext cx="1011238" cy="1476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5" name="Rectangle 62"/>
            <p:cNvSpPr>
              <a:spLocks noChangeArrowheads="1"/>
            </p:cNvSpPr>
            <p:nvPr/>
          </p:nvSpPr>
          <p:spPr bwMode="auto">
            <a:xfrm>
              <a:off x="8320088" y="4489451"/>
              <a:ext cx="2251075" cy="2620963"/>
            </a:xfrm>
            <a:prstGeom prst="rect">
              <a:avLst/>
            </a:prstGeom>
            <a:solidFill>
              <a:schemeClr val="accent6"/>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6" name="Rectangle 63"/>
            <p:cNvSpPr>
              <a:spLocks noChangeArrowheads="1"/>
            </p:cNvSpPr>
            <p:nvPr/>
          </p:nvSpPr>
          <p:spPr bwMode="auto">
            <a:xfrm>
              <a:off x="8320088" y="6962776"/>
              <a:ext cx="2251075" cy="1476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7" name="Rectangle 64"/>
            <p:cNvSpPr>
              <a:spLocks noChangeArrowheads="1"/>
            </p:cNvSpPr>
            <p:nvPr/>
          </p:nvSpPr>
          <p:spPr bwMode="auto">
            <a:xfrm>
              <a:off x="8626475" y="4697413"/>
              <a:ext cx="1638300" cy="1778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8" name="Rectangle 65"/>
            <p:cNvSpPr>
              <a:spLocks noChangeArrowheads="1"/>
            </p:cNvSpPr>
            <p:nvPr/>
          </p:nvSpPr>
          <p:spPr bwMode="auto">
            <a:xfrm>
              <a:off x="8626475" y="5019676"/>
              <a:ext cx="1638300" cy="1730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9" name="Rectangle 66"/>
            <p:cNvSpPr>
              <a:spLocks noChangeArrowheads="1"/>
            </p:cNvSpPr>
            <p:nvPr/>
          </p:nvSpPr>
          <p:spPr bwMode="auto">
            <a:xfrm>
              <a:off x="8626475" y="5341938"/>
              <a:ext cx="1638300" cy="1730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0" name="Rectangle 67"/>
            <p:cNvSpPr>
              <a:spLocks noChangeArrowheads="1"/>
            </p:cNvSpPr>
            <p:nvPr/>
          </p:nvSpPr>
          <p:spPr bwMode="auto">
            <a:xfrm>
              <a:off x="8626475" y="5657851"/>
              <a:ext cx="1638300" cy="17938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1" name="Rectangle 68"/>
            <p:cNvSpPr>
              <a:spLocks noChangeArrowheads="1"/>
            </p:cNvSpPr>
            <p:nvPr/>
          </p:nvSpPr>
          <p:spPr bwMode="auto">
            <a:xfrm>
              <a:off x="8626475" y="5980113"/>
              <a:ext cx="1638300" cy="17462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2" name="Rectangle 69"/>
            <p:cNvSpPr>
              <a:spLocks noChangeArrowheads="1"/>
            </p:cNvSpPr>
            <p:nvPr/>
          </p:nvSpPr>
          <p:spPr bwMode="auto">
            <a:xfrm>
              <a:off x="8626475" y="6302376"/>
              <a:ext cx="1638300" cy="1730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3" name="Rectangle 70"/>
            <p:cNvSpPr>
              <a:spLocks noChangeArrowheads="1"/>
            </p:cNvSpPr>
            <p:nvPr/>
          </p:nvSpPr>
          <p:spPr bwMode="auto">
            <a:xfrm>
              <a:off x="8626475" y="6619876"/>
              <a:ext cx="1638300" cy="1778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4" name="Rectangle 71"/>
            <p:cNvSpPr>
              <a:spLocks noChangeArrowheads="1"/>
            </p:cNvSpPr>
            <p:nvPr/>
          </p:nvSpPr>
          <p:spPr bwMode="auto">
            <a:xfrm>
              <a:off x="8626475" y="4314826"/>
              <a:ext cx="1638300" cy="17462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5" name="Rectangle 72"/>
            <p:cNvSpPr>
              <a:spLocks noChangeArrowheads="1"/>
            </p:cNvSpPr>
            <p:nvPr/>
          </p:nvSpPr>
          <p:spPr bwMode="auto">
            <a:xfrm>
              <a:off x="8797925" y="4084638"/>
              <a:ext cx="866775" cy="23018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6" name="Rectangle 73"/>
            <p:cNvSpPr>
              <a:spLocks noChangeArrowheads="1"/>
            </p:cNvSpPr>
            <p:nvPr/>
          </p:nvSpPr>
          <p:spPr bwMode="auto">
            <a:xfrm>
              <a:off x="8797925" y="3671888"/>
              <a:ext cx="161925" cy="4127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7" name="Rectangle 74"/>
            <p:cNvSpPr>
              <a:spLocks noChangeArrowheads="1"/>
            </p:cNvSpPr>
            <p:nvPr/>
          </p:nvSpPr>
          <p:spPr bwMode="auto">
            <a:xfrm>
              <a:off x="7821613" y="5019676"/>
              <a:ext cx="784225" cy="20907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8" name="Rectangle 75"/>
            <p:cNvSpPr>
              <a:spLocks noChangeArrowheads="1"/>
            </p:cNvSpPr>
            <p:nvPr/>
          </p:nvSpPr>
          <p:spPr bwMode="auto">
            <a:xfrm>
              <a:off x="7742238" y="4897438"/>
              <a:ext cx="941388" cy="1476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9" name="Rectangle 76"/>
            <p:cNvSpPr>
              <a:spLocks noChangeArrowheads="1"/>
            </p:cNvSpPr>
            <p:nvPr/>
          </p:nvSpPr>
          <p:spPr bwMode="auto">
            <a:xfrm>
              <a:off x="7742238" y="5427663"/>
              <a:ext cx="941388" cy="1524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0" name="Rectangle 77"/>
            <p:cNvSpPr>
              <a:spLocks noChangeArrowheads="1"/>
            </p:cNvSpPr>
            <p:nvPr/>
          </p:nvSpPr>
          <p:spPr bwMode="auto">
            <a:xfrm>
              <a:off x="7742238" y="5957888"/>
              <a:ext cx="941388" cy="1524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1" name="Rectangle 78"/>
            <p:cNvSpPr>
              <a:spLocks noChangeArrowheads="1"/>
            </p:cNvSpPr>
            <p:nvPr/>
          </p:nvSpPr>
          <p:spPr bwMode="auto">
            <a:xfrm>
              <a:off x="7742238" y="6492876"/>
              <a:ext cx="941388" cy="1476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2" name="Rectangle 79"/>
            <p:cNvSpPr>
              <a:spLocks noChangeArrowheads="1"/>
            </p:cNvSpPr>
            <p:nvPr/>
          </p:nvSpPr>
          <p:spPr bwMode="auto">
            <a:xfrm>
              <a:off x="7948613" y="5137151"/>
              <a:ext cx="187325" cy="182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3" name="Rectangle 80"/>
            <p:cNvSpPr>
              <a:spLocks noChangeArrowheads="1"/>
            </p:cNvSpPr>
            <p:nvPr/>
          </p:nvSpPr>
          <p:spPr bwMode="auto">
            <a:xfrm>
              <a:off x="8289925" y="5137151"/>
              <a:ext cx="188913" cy="182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4" name="Rectangle 81"/>
            <p:cNvSpPr>
              <a:spLocks noChangeArrowheads="1"/>
            </p:cNvSpPr>
            <p:nvPr/>
          </p:nvSpPr>
          <p:spPr bwMode="auto">
            <a:xfrm>
              <a:off x="7948613" y="5680076"/>
              <a:ext cx="187325" cy="182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5" name="Rectangle 82"/>
            <p:cNvSpPr>
              <a:spLocks noChangeArrowheads="1"/>
            </p:cNvSpPr>
            <p:nvPr/>
          </p:nvSpPr>
          <p:spPr bwMode="auto">
            <a:xfrm>
              <a:off x="8289925" y="5680076"/>
              <a:ext cx="188913" cy="182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6" name="Rectangle 83"/>
            <p:cNvSpPr>
              <a:spLocks noChangeArrowheads="1"/>
            </p:cNvSpPr>
            <p:nvPr/>
          </p:nvSpPr>
          <p:spPr bwMode="auto">
            <a:xfrm>
              <a:off x="7948613" y="6219826"/>
              <a:ext cx="187325" cy="182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7" name="Rectangle 84"/>
            <p:cNvSpPr>
              <a:spLocks noChangeArrowheads="1"/>
            </p:cNvSpPr>
            <p:nvPr/>
          </p:nvSpPr>
          <p:spPr bwMode="auto">
            <a:xfrm>
              <a:off x="8289925" y="6219826"/>
              <a:ext cx="188913" cy="182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8" name="Rectangle 85"/>
            <p:cNvSpPr>
              <a:spLocks noChangeArrowheads="1"/>
            </p:cNvSpPr>
            <p:nvPr/>
          </p:nvSpPr>
          <p:spPr bwMode="auto">
            <a:xfrm>
              <a:off x="7948613" y="6762751"/>
              <a:ext cx="187325" cy="182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9" name="Rectangle 86"/>
            <p:cNvSpPr>
              <a:spLocks noChangeArrowheads="1"/>
            </p:cNvSpPr>
            <p:nvPr/>
          </p:nvSpPr>
          <p:spPr bwMode="auto">
            <a:xfrm>
              <a:off x="8289925" y="6762751"/>
              <a:ext cx="188913" cy="182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0" name="Rectangle 87"/>
            <p:cNvSpPr>
              <a:spLocks noChangeArrowheads="1"/>
            </p:cNvSpPr>
            <p:nvPr/>
          </p:nvSpPr>
          <p:spPr bwMode="auto">
            <a:xfrm>
              <a:off x="10264775" y="5019676"/>
              <a:ext cx="784225" cy="20907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1" name="Rectangle 88"/>
            <p:cNvSpPr>
              <a:spLocks noChangeArrowheads="1"/>
            </p:cNvSpPr>
            <p:nvPr/>
          </p:nvSpPr>
          <p:spPr bwMode="auto">
            <a:xfrm>
              <a:off x="10185400" y="4897438"/>
              <a:ext cx="942975" cy="1476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2" name="Rectangle 89"/>
            <p:cNvSpPr>
              <a:spLocks noChangeArrowheads="1"/>
            </p:cNvSpPr>
            <p:nvPr/>
          </p:nvSpPr>
          <p:spPr bwMode="auto">
            <a:xfrm>
              <a:off x="10185400" y="5427663"/>
              <a:ext cx="942975" cy="1524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3" name="Rectangle 90"/>
            <p:cNvSpPr>
              <a:spLocks noChangeArrowheads="1"/>
            </p:cNvSpPr>
            <p:nvPr/>
          </p:nvSpPr>
          <p:spPr bwMode="auto">
            <a:xfrm>
              <a:off x="10185400" y="5957888"/>
              <a:ext cx="942975" cy="15240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4" name="Rectangle 91"/>
            <p:cNvSpPr>
              <a:spLocks noChangeArrowheads="1"/>
            </p:cNvSpPr>
            <p:nvPr/>
          </p:nvSpPr>
          <p:spPr bwMode="auto">
            <a:xfrm>
              <a:off x="10185400" y="6492876"/>
              <a:ext cx="942975" cy="1476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5" name="Rectangle 92"/>
            <p:cNvSpPr>
              <a:spLocks noChangeArrowheads="1"/>
            </p:cNvSpPr>
            <p:nvPr/>
          </p:nvSpPr>
          <p:spPr bwMode="auto">
            <a:xfrm>
              <a:off x="10391775" y="5137151"/>
              <a:ext cx="188913" cy="182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6" name="Rectangle 93"/>
            <p:cNvSpPr>
              <a:spLocks noChangeArrowheads="1"/>
            </p:cNvSpPr>
            <p:nvPr/>
          </p:nvSpPr>
          <p:spPr bwMode="auto">
            <a:xfrm>
              <a:off x="10733088" y="5137151"/>
              <a:ext cx="188913" cy="182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7" name="Rectangle 94"/>
            <p:cNvSpPr>
              <a:spLocks noChangeArrowheads="1"/>
            </p:cNvSpPr>
            <p:nvPr/>
          </p:nvSpPr>
          <p:spPr bwMode="auto">
            <a:xfrm>
              <a:off x="10391775" y="5680076"/>
              <a:ext cx="188913" cy="182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8" name="Rectangle 95"/>
            <p:cNvSpPr>
              <a:spLocks noChangeArrowheads="1"/>
            </p:cNvSpPr>
            <p:nvPr/>
          </p:nvSpPr>
          <p:spPr bwMode="auto">
            <a:xfrm>
              <a:off x="10733088" y="5680076"/>
              <a:ext cx="188913" cy="182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9" name="Rectangle 96"/>
            <p:cNvSpPr>
              <a:spLocks noChangeArrowheads="1"/>
            </p:cNvSpPr>
            <p:nvPr/>
          </p:nvSpPr>
          <p:spPr bwMode="auto">
            <a:xfrm>
              <a:off x="10391775" y="6219826"/>
              <a:ext cx="188913" cy="182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70" name="Rectangle 97"/>
            <p:cNvSpPr>
              <a:spLocks noChangeArrowheads="1"/>
            </p:cNvSpPr>
            <p:nvPr/>
          </p:nvSpPr>
          <p:spPr bwMode="auto">
            <a:xfrm>
              <a:off x="10733088" y="6219826"/>
              <a:ext cx="188913" cy="182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71" name="Rectangle 98"/>
            <p:cNvSpPr>
              <a:spLocks noChangeArrowheads="1"/>
            </p:cNvSpPr>
            <p:nvPr/>
          </p:nvSpPr>
          <p:spPr bwMode="auto">
            <a:xfrm>
              <a:off x="10391775" y="6762751"/>
              <a:ext cx="188913" cy="182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72" name="Rectangle 99"/>
            <p:cNvSpPr>
              <a:spLocks noChangeArrowheads="1"/>
            </p:cNvSpPr>
            <p:nvPr/>
          </p:nvSpPr>
          <p:spPr bwMode="auto">
            <a:xfrm>
              <a:off x="10733088" y="6762751"/>
              <a:ext cx="188913" cy="182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73" name="Rectangle 100"/>
            <p:cNvSpPr>
              <a:spLocks noChangeArrowheads="1"/>
            </p:cNvSpPr>
            <p:nvPr/>
          </p:nvSpPr>
          <p:spPr bwMode="auto">
            <a:xfrm>
              <a:off x="5434013" y="5619751"/>
              <a:ext cx="1809750" cy="14906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74" name="Rectangle 101"/>
            <p:cNvSpPr>
              <a:spLocks noChangeArrowheads="1"/>
            </p:cNvSpPr>
            <p:nvPr/>
          </p:nvSpPr>
          <p:spPr bwMode="auto">
            <a:xfrm>
              <a:off x="5670550" y="4779963"/>
              <a:ext cx="1341438" cy="23304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75" name="Rectangle 102"/>
            <p:cNvSpPr>
              <a:spLocks noChangeArrowheads="1"/>
            </p:cNvSpPr>
            <p:nvPr/>
          </p:nvSpPr>
          <p:spPr bwMode="auto">
            <a:xfrm>
              <a:off x="5889625" y="4310063"/>
              <a:ext cx="898525" cy="28003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76" name="Rectangle 103"/>
            <p:cNvSpPr>
              <a:spLocks noChangeArrowheads="1"/>
            </p:cNvSpPr>
            <p:nvPr/>
          </p:nvSpPr>
          <p:spPr bwMode="auto">
            <a:xfrm>
              <a:off x="6038850" y="4514851"/>
              <a:ext cx="600075" cy="23923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77" name="Freeform 104"/>
            <p:cNvSpPr>
              <a:spLocks/>
            </p:cNvSpPr>
            <p:nvPr/>
          </p:nvSpPr>
          <p:spPr bwMode="auto">
            <a:xfrm>
              <a:off x="6340475" y="4514851"/>
              <a:ext cx="0" cy="2392363"/>
            </a:xfrm>
            <a:custGeom>
              <a:avLst/>
              <a:gdLst>
                <a:gd name="T0" fmla="*/ 0 h 1507"/>
                <a:gd name="T1" fmla="*/ 1507 h 1507"/>
                <a:gd name="T2" fmla="*/ 0 h 1507"/>
              </a:gdLst>
              <a:ahLst/>
              <a:cxnLst>
                <a:cxn ang="0">
                  <a:pos x="0" y="T0"/>
                </a:cxn>
                <a:cxn ang="0">
                  <a:pos x="0" y="T1"/>
                </a:cxn>
                <a:cxn ang="0">
                  <a:pos x="0" y="T2"/>
                </a:cxn>
              </a:cxnLst>
              <a:rect l="0" t="0" r="r" b="b"/>
              <a:pathLst>
                <a:path h="1507">
                  <a:moveTo>
                    <a:pt x="0" y="0"/>
                  </a:moveTo>
                  <a:lnTo>
                    <a:pt x="0" y="1507"/>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378" name="Line 105"/>
            <p:cNvSpPr>
              <a:spLocks noChangeShapeType="1"/>
            </p:cNvSpPr>
            <p:nvPr/>
          </p:nvSpPr>
          <p:spPr bwMode="auto">
            <a:xfrm>
              <a:off x="6340475" y="4514851"/>
              <a:ext cx="0" cy="2392363"/>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79" name="Freeform 106"/>
            <p:cNvSpPr>
              <a:spLocks/>
            </p:cNvSpPr>
            <p:nvPr/>
          </p:nvSpPr>
          <p:spPr bwMode="auto">
            <a:xfrm>
              <a:off x="6038850" y="4776788"/>
              <a:ext cx="600075" cy="0"/>
            </a:xfrm>
            <a:custGeom>
              <a:avLst/>
              <a:gdLst>
                <a:gd name="T0" fmla="*/ 0 w 378"/>
                <a:gd name="T1" fmla="*/ 378 w 378"/>
                <a:gd name="T2" fmla="*/ 0 w 378"/>
              </a:gdLst>
              <a:ahLst/>
              <a:cxnLst>
                <a:cxn ang="0">
                  <a:pos x="T0" y="0"/>
                </a:cxn>
                <a:cxn ang="0">
                  <a:pos x="T1" y="0"/>
                </a:cxn>
                <a:cxn ang="0">
                  <a:pos x="T2" y="0"/>
                </a:cxn>
              </a:cxnLst>
              <a:rect l="0" t="0" r="r" b="b"/>
              <a:pathLst>
                <a:path w="378">
                  <a:moveTo>
                    <a:pt x="0" y="0"/>
                  </a:moveTo>
                  <a:lnTo>
                    <a:pt x="378"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380" name="Line 107"/>
            <p:cNvSpPr>
              <a:spLocks noChangeShapeType="1"/>
            </p:cNvSpPr>
            <p:nvPr/>
          </p:nvSpPr>
          <p:spPr bwMode="auto">
            <a:xfrm>
              <a:off x="6038850" y="4776788"/>
              <a:ext cx="600075"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81" name="Freeform 108"/>
            <p:cNvSpPr>
              <a:spLocks/>
            </p:cNvSpPr>
            <p:nvPr/>
          </p:nvSpPr>
          <p:spPr bwMode="auto">
            <a:xfrm>
              <a:off x="6038850" y="5092701"/>
              <a:ext cx="600075" cy="0"/>
            </a:xfrm>
            <a:custGeom>
              <a:avLst/>
              <a:gdLst>
                <a:gd name="T0" fmla="*/ 0 w 378"/>
                <a:gd name="T1" fmla="*/ 378 w 378"/>
                <a:gd name="T2" fmla="*/ 0 w 378"/>
              </a:gdLst>
              <a:ahLst/>
              <a:cxnLst>
                <a:cxn ang="0">
                  <a:pos x="T0" y="0"/>
                </a:cxn>
                <a:cxn ang="0">
                  <a:pos x="T1" y="0"/>
                </a:cxn>
                <a:cxn ang="0">
                  <a:pos x="T2" y="0"/>
                </a:cxn>
              </a:cxnLst>
              <a:rect l="0" t="0" r="r" b="b"/>
              <a:pathLst>
                <a:path w="378">
                  <a:moveTo>
                    <a:pt x="0" y="0"/>
                  </a:moveTo>
                  <a:lnTo>
                    <a:pt x="378"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382" name="Line 109"/>
            <p:cNvSpPr>
              <a:spLocks noChangeShapeType="1"/>
            </p:cNvSpPr>
            <p:nvPr/>
          </p:nvSpPr>
          <p:spPr bwMode="auto">
            <a:xfrm>
              <a:off x="6038850" y="5092701"/>
              <a:ext cx="600075"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83" name="Freeform 110"/>
            <p:cNvSpPr>
              <a:spLocks/>
            </p:cNvSpPr>
            <p:nvPr/>
          </p:nvSpPr>
          <p:spPr bwMode="auto">
            <a:xfrm>
              <a:off x="6038850" y="5410201"/>
              <a:ext cx="600075" cy="0"/>
            </a:xfrm>
            <a:custGeom>
              <a:avLst/>
              <a:gdLst>
                <a:gd name="T0" fmla="*/ 0 w 378"/>
                <a:gd name="T1" fmla="*/ 378 w 378"/>
                <a:gd name="T2" fmla="*/ 0 w 378"/>
              </a:gdLst>
              <a:ahLst/>
              <a:cxnLst>
                <a:cxn ang="0">
                  <a:pos x="T0" y="0"/>
                </a:cxn>
                <a:cxn ang="0">
                  <a:pos x="T1" y="0"/>
                </a:cxn>
                <a:cxn ang="0">
                  <a:pos x="T2" y="0"/>
                </a:cxn>
              </a:cxnLst>
              <a:rect l="0" t="0" r="r" b="b"/>
              <a:pathLst>
                <a:path w="378">
                  <a:moveTo>
                    <a:pt x="0" y="0"/>
                  </a:moveTo>
                  <a:lnTo>
                    <a:pt x="378"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384" name="Line 111"/>
            <p:cNvSpPr>
              <a:spLocks noChangeShapeType="1"/>
            </p:cNvSpPr>
            <p:nvPr/>
          </p:nvSpPr>
          <p:spPr bwMode="auto">
            <a:xfrm>
              <a:off x="6038850" y="5410201"/>
              <a:ext cx="600075"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85" name="Freeform 112"/>
            <p:cNvSpPr>
              <a:spLocks/>
            </p:cNvSpPr>
            <p:nvPr/>
          </p:nvSpPr>
          <p:spPr bwMode="auto">
            <a:xfrm>
              <a:off x="6038850" y="5727701"/>
              <a:ext cx="600075" cy="0"/>
            </a:xfrm>
            <a:custGeom>
              <a:avLst/>
              <a:gdLst>
                <a:gd name="T0" fmla="*/ 0 w 378"/>
                <a:gd name="T1" fmla="*/ 378 w 378"/>
                <a:gd name="T2" fmla="*/ 0 w 378"/>
              </a:gdLst>
              <a:ahLst/>
              <a:cxnLst>
                <a:cxn ang="0">
                  <a:pos x="T0" y="0"/>
                </a:cxn>
                <a:cxn ang="0">
                  <a:pos x="T1" y="0"/>
                </a:cxn>
                <a:cxn ang="0">
                  <a:pos x="T2" y="0"/>
                </a:cxn>
              </a:cxnLst>
              <a:rect l="0" t="0" r="r" b="b"/>
              <a:pathLst>
                <a:path w="378">
                  <a:moveTo>
                    <a:pt x="0" y="0"/>
                  </a:moveTo>
                  <a:lnTo>
                    <a:pt x="378"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386" name="Line 113"/>
            <p:cNvSpPr>
              <a:spLocks noChangeShapeType="1"/>
            </p:cNvSpPr>
            <p:nvPr/>
          </p:nvSpPr>
          <p:spPr bwMode="auto">
            <a:xfrm>
              <a:off x="6038850" y="5727701"/>
              <a:ext cx="600075"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87" name="Freeform 114"/>
            <p:cNvSpPr>
              <a:spLocks/>
            </p:cNvSpPr>
            <p:nvPr/>
          </p:nvSpPr>
          <p:spPr bwMode="auto">
            <a:xfrm>
              <a:off x="6038850" y="6045201"/>
              <a:ext cx="600075" cy="0"/>
            </a:xfrm>
            <a:custGeom>
              <a:avLst/>
              <a:gdLst>
                <a:gd name="T0" fmla="*/ 0 w 378"/>
                <a:gd name="T1" fmla="*/ 378 w 378"/>
                <a:gd name="T2" fmla="*/ 0 w 378"/>
              </a:gdLst>
              <a:ahLst/>
              <a:cxnLst>
                <a:cxn ang="0">
                  <a:pos x="T0" y="0"/>
                </a:cxn>
                <a:cxn ang="0">
                  <a:pos x="T1" y="0"/>
                </a:cxn>
                <a:cxn ang="0">
                  <a:pos x="T2" y="0"/>
                </a:cxn>
              </a:cxnLst>
              <a:rect l="0" t="0" r="r" b="b"/>
              <a:pathLst>
                <a:path w="378">
                  <a:moveTo>
                    <a:pt x="0" y="0"/>
                  </a:moveTo>
                  <a:lnTo>
                    <a:pt x="378"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388" name="Line 115"/>
            <p:cNvSpPr>
              <a:spLocks noChangeShapeType="1"/>
            </p:cNvSpPr>
            <p:nvPr/>
          </p:nvSpPr>
          <p:spPr bwMode="auto">
            <a:xfrm>
              <a:off x="6038850" y="6045201"/>
              <a:ext cx="600075"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89" name="Freeform 116"/>
            <p:cNvSpPr>
              <a:spLocks/>
            </p:cNvSpPr>
            <p:nvPr/>
          </p:nvSpPr>
          <p:spPr bwMode="auto">
            <a:xfrm>
              <a:off x="6038850" y="6362701"/>
              <a:ext cx="600075" cy="0"/>
            </a:xfrm>
            <a:custGeom>
              <a:avLst/>
              <a:gdLst>
                <a:gd name="T0" fmla="*/ 0 w 378"/>
                <a:gd name="T1" fmla="*/ 378 w 378"/>
                <a:gd name="T2" fmla="*/ 0 w 378"/>
              </a:gdLst>
              <a:ahLst/>
              <a:cxnLst>
                <a:cxn ang="0">
                  <a:pos x="T0" y="0"/>
                </a:cxn>
                <a:cxn ang="0">
                  <a:pos x="T1" y="0"/>
                </a:cxn>
                <a:cxn ang="0">
                  <a:pos x="T2" y="0"/>
                </a:cxn>
              </a:cxnLst>
              <a:rect l="0" t="0" r="r" b="b"/>
              <a:pathLst>
                <a:path w="378">
                  <a:moveTo>
                    <a:pt x="0" y="0"/>
                  </a:moveTo>
                  <a:lnTo>
                    <a:pt x="378"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390" name="Line 117"/>
            <p:cNvSpPr>
              <a:spLocks noChangeShapeType="1"/>
            </p:cNvSpPr>
            <p:nvPr/>
          </p:nvSpPr>
          <p:spPr bwMode="auto">
            <a:xfrm>
              <a:off x="6038850" y="6362701"/>
              <a:ext cx="600075"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91" name="Freeform 118"/>
            <p:cNvSpPr>
              <a:spLocks/>
            </p:cNvSpPr>
            <p:nvPr/>
          </p:nvSpPr>
          <p:spPr bwMode="auto">
            <a:xfrm>
              <a:off x="6038850" y="6680201"/>
              <a:ext cx="600075" cy="0"/>
            </a:xfrm>
            <a:custGeom>
              <a:avLst/>
              <a:gdLst>
                <a:gd name="T0" fmla="*/ 0 w 378"/>
                <a:gd name="T1" fmla="*/ 378 w 378"/>
                <a:gd name="T2" fmla="*/ 0 w 378"/>
              </a:gdLst>
              <a:ahLst/>
              <a:cxnLst>
                <a:cxn ang="0">
                  <a:pos x="T0" y="0"/>
                </a:cxn>
                <a:cxn ang="0">
                  <a:pos x="T1" y="0"/>
                </a:cxn>
                <a:cxn ang="0">
                  <a:pos x="T2" y="0"/>
                </a:cxn>
              </a:cxnLst>
              <a:rect l="0" t="0" r="r" b="b"/>
              <a:pathLst>
                <a:path w="378">
                  <a:moveTo>
                    <a:pt x="0" y="0"/>
                  </a:moveTo>
                  <a:lnTo>
                    <a:pt x="378"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392" name="Line 119"/>
            <p:cNvSpPr>
              <a:spLocks noChangeShapeType="1"/>
            </p:cNvSpPr>
            <p:nvPr/>
          </p:nvSpPr>
          <p:spPr bwMode="auto">
            <a:xfrm>
              <a:off x="6038850" y="6680201"/>
              <a:ext cx="600075"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93" name="Rectangle 120"/>
            <p:cNvSpPr>
              <a:spLocks noChangeArrowheads="1"/>
            </p:cNvSpPr>
            <p:nvPr/>
          </p:nvSpPr>
          <p:spPr bwMode="auto">
            <a:xfrm>
              <a:off x="6013450" y="4124326"/>
              <a:ext cx="652463" cy="18573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94" name="Freeform 121"/>
            <p:cNvSpPr>
              <a:spLocks/>
            </p:cNvSpPr>
            <p:nvPr/>
          </p:nvSpPr>
          <p:spPr bwMode="auto">
            <a:xfrm>
              <a:off x="6013450" y="3419476"/>
              <a:ext cx="652463" cy="704850"/>
            </a:xfrm>
            <a:custGeom>
              <a:avLst/>
              <a:gdLst>
                <a:gd name="T0" fmla="*/ 411 w 411"/>
                <a:gd name="T1" fmla="*/ 444 h 444"/>
                <a:gd name="T2" fmla="*/ 0 w 411"/>
                <a:gd name="T3" fmla="*/ 0 h 444"/>
                <a:gd name="T4" fmla="*/ 0 w 411"/>
                <a:gd name="T5" fmla="*/ 444 h 444"/>
                <a:gd name="T6" fmla="*/ 411 w 411"/>
                <a:gd name="T7" fmla="*/ 444 h 444"/>
              </a:gdLst>
              <a:ahLst/>
              <a:cxnLst>
                <a:cxn ang="0">
                  <a:pos x="T0" y="T1"/>
                </a:cxn>
                <a:cxn ang="0">
                  <a:pos x="T2" y="T3"/>
                </a:cxn>
                <a:cxn ang="0">
                  <a:pos x="T4" y="T5"/>
                </a:cxn>
                <a:cxn ang="0">
                  <a:pos x="T6" y="T7"/>
                </a:cxn>
              </a:cxnLst>
              <a:rect l="0" t="0" r="r" b="b"/>
              <a:pathLst>
                <a:path w="411" h="444">
                  <a:moveTo>
                    <a:pt x="411" y="444"/>
                  </a:moveTo>
                  <a:lnTo>
                    <a:pt x="0" y="0"/>
                  </a:lnTo>
                  <a:lnTo>
                    <a:pt x="0" y="444"/>
                  </a:lnTo>
                  <a:lnTo>
                    <a:pt x="411" y="444"/>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95" name="Rectangle 122"/>
            <p:cNvSpPr>
              <a:spLocks noChangeArrowheads="1"/>
            </p:cNvSpPr>
            <p:nvPr/>
          </p:nvSpPr>
          <p:spPr bwMode="auto">
            <a:xfrm>
              <a:off x="5434013" y="6997701"/>
              <a:ext cx="1809750" cy="1127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96" name="Freeform 123"/>
            <p:cNvSpPr>
              <a:spLocks/>
            </p:cNvSpPr>
            <p:nvPr/>
          </p:nvSpPr>
          <p:spPr bwMode="auto">
            <a:xfrm>
              <a:off x="6945313" y="5175251"/>
              <a:ext cx="876300" cy="1797050"/>
            </a:xfrm>
            <a:custGeom>
              <a:avLst/>
              <a:gdLst>
                <a:gd name="T0" fmla="*/ 276 w 552"/>
                <a:gd name="T1" fmla="*/ 0 h 1132"/>
                <a:gd name="T2" fmla="*/ 0 w 552"/>
                <a:gd name="T3" fmla="*/ 140 h 1132"/>
                <a:gd name="T4" fmla="*/ 0 w 552"/>
                <a:gd name="T5" fmla="*/ 1132 h 1132"/>
                <a:gd name="T6" fmla="*/ 276 w 552"/>
                <a:gd name="T7" fmla="*/ 1132 h 1132"/>
                <a:gd name="T8" fmla="*/ 552 w 552"/>
                <a:gd name="T9" fmla="*/ 1132 h 1132"/>
                <a:gd name="T10" fmla="*/ 552 w 552"/>
                <a:gd name="T11" fmla="*/ 140 h 1132"/>
                <a:gd name="T12" fmla="*/ 276 w 552"/>
                <a:gd name="T13" fmla="*/ 0 h 1132"/>
              </a:gdLst>
              <a:ahLst/>
              <a:cxnLst>
                <a:cxn ang="0">
                  <a:pos x="T0" y="T1"/>
                </a:cxn>
                <a:cxn ang="0">
                  <a:pos x="T2" y="T3"/>
                </a:cxn>
                <a:cxn ang="0">
                  <a:pos x="T4" y="T5"/>
                </a:cxn>
                <a:cxn ang="0">
                  <a:pos x="T6" y="T7"/>
                </a:cxn>
                <a:cxn ang="0">
                  <a:pos x="T8" y="T9"/>
                </a:cxn>
                <a:cxn ang="0">
                  <a:pos x="T10" y="T11"/>
                </a:cxn>
                <a:cxn ang="0">
                  <a:pos x="T12" y="T13"/>
                </a:cxn>
              </a:cxnLst>
              <a:rect l="0" t="0" r="r" b="b"/>
              <a:pathLst>
                <a:path w="552" h="1132">
                  <a:moveTo>
                    <a:pt x="276" y="0"/>
                  </a:moveTo>
                  <a:lnTo>
                    <a:pt x="0" y="140"/>
                  </a:lnTo>
                  <a:lnTo>
                    <a:pt x="0" y="1132"/>
                  </a:lnTo>
                  <a:lnTo>
                    <a:pt x="276" y="1132"/>
                  </a:lnTo>
                  <a:lnTo>
                    <a:pt x="552" y="1132"/>
                  </a:lnTo>
                  <a:lnTo>
                    <a:pt x="552" y="140"/>
                  </a:lnTo>
                  <a:lnTo>
                    <a:pt x="276" y="0"/>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97" name="Freeform 124"/>
            <p:cNvSpPr>
              <a:spLocks/>
            </p:cNvSpPr>
            <p:nvPr/>
          </p:nvSpPr>
          <p:spPr bwMode="auto">
            <a:xfrm>
              <a:off x="6945313" y="5310188"/>
              <a:ext cx="876300" cy="1800225"/>
            </a:xfrm>
            <a:custGeom>
              <a:avLst/>
              <a:gdLst>
                <a:gd name="T0" fmla="*/ 276 w 552"/>
                <a:gd name="T1" fmla="*/ 0 h 1134"/>
                <a:gd name="T2" fmla="*/ 0 w 552"/>
                <a:gd name="T3" fmla="*/ 143 h 1134"/>
                <a:gd name="T4" fmla="*/ 0 w 552"/>
                <a:gd name="T5" fmla="*/ 1134 h 1134"/>
                <a:gd name="T6" fmla="*/ 276 w 552"/>
                <a:gd name="T7" fmla="*/ 1134 h 1134"/>
                <a:gd name="T8" fmla="*/ 552 w 552"/>
                <a:gd name="T9" fmla="*/ 1134 h 1134"/>
                <a:gd name="T10" fmla="*/ 552 w 552"/>
                <a:gd name="T11" fmla="*/ 143 h 1134"/>
                <a:gd name="T12" fmla="*/ 276 w 552"/>
                <a:gd name="T13" fmla="*/ 0 h 1134"/>
              </a:gdLst>
              <a:ahLst/>
              <a:cxnLst>
                <a:cxn ang="0">
                  <a:pos x="T0" y="T1"/>
                </a:cxn>
                <a:cxn ang="0">
                  <a:pos x="T2" y="T3"/>
                </a:cxn>
                <a:cxn ang="0">
                  <a:pos x="T4" y="T5"/>
                </a:cxn>
                <a:cxn ang="0">
                  <a:pos x="T6" y="T7"/>
                </a:cxn>
                <a:cxn ang="0">
                  <a:pos x="T8" y="T9"/>
                </a:cxn>
                <a:cxn ang="0">
                  <a:pos x="T10" y="T11"/>
                </a:cxn>
                <a:cxn ang="0">
                  <a:pos x="T12" y="T13"/>
                </a:cxn>
              </a:cxnLst>
              <a:rect l="0" t="0" r="r" b="b"/>
              <a:pathLst>
                <a:path w="552" h="1134">
                  <a:moveTo>
                    <a:pt x="276" y="0"/>
                  </a:moveTo>
                  <a:lnTo>
                    <a:pt x="0" y="143"/>
                  </a:lnTo>
                  <a:lnTo>
                    <a:pt x="0" y="1134"/>
                  </a:lnTo>
                  <a:lnTo>
                    <a:pt x="276" y="1134"/>
                  </a:lnTo>
                  <a:lnTo>
                    <a:pt x="552" y="1134"/>
                  </a:lnTo>
                  <a:lnTo>
                    <a:pt x="552" y="143"/>
                  </a:lnTo>
                  <a:lnTo>
                    <a:pt x="276" y="0"/>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98" name="Rectangle 125"/>
            <p:cNvSpPr>
              <a:spLocks noChangeArrowheads="1"/>
            </p:cNvSpPr>
            <p:nvPr/>
          </p:nvSpPr>
          <p:spPr bwMode="auto">
            <a:xfrm>
              <a:off x="7094538" y="5589588"/>
              <a:ext cx="209550" cy="30797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99" name="Rectangle 126"/>
            <p:cNvSpPr>
              <a:spLocks noChangeArrowheads="1"/>
            </p:cNvSpPr>
            <p:nvPr/>
          </p:nvSpPr>
          <p:spPr bwMode="auto">
            <a:xfrm>
              <a:off x="7458075" y="5589588"/>
              <a:ext cx="214313" cy="30797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00" name="Rectangle 127"/>
            <p:cNvSpPr>
              <a:spLocks noChangeArrowheads="1"/>
            </p:cNvSpPr>
            <p:nvPr/>
          </p:nvSpPr>
          <p:spPr bwMode="auto">
            <a:xfrm>
              <a:off x="7094538" y="6027738"/>
              <a:ext cx="209550" cy="309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01" name="Rectangle 128"/>
            <p:cNvSpPr>
              <a:spLocks noChangeArrowheads="1"/>
            </p:cNvSpPr>
            <p:nvPr/>
          </p:nvSpPr>
          <p:spPr bwMode="auto">
            <a:xfrm>
              <a:off x="7458075" y="6027738"/>
              <a:ext cx="214313" cy="309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02" name="Rectangle 129"/>
            <p:cNvSpPr>
              <a:spLocks noChangeArrowheads="1"/>
            </p:cNvSpPr>
            <p:nvPr/>
          </p:nvSpPr>
          <p:spPr bwMode="auto">
            <a:xfrm>
              <a:off x="7094538" y="6462713"/>
              <a:ext cx="209550" cy="309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03" name="Rectangle 130"/>
            <p:cNvSpPr>
              <a:spLocks noChangeArrowheads="1"/>
            </p:cNvSpPr>
            <p:nvPr/>
          </p:nvSpPr>
          <p:spPr bwMode="auto">
            <a:xfrm>
              <a:off x="7458075" y="6462713"/>
              <a:ext cx="214313" cy="309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04" name="Rectangle 131"/>
            <p:cNvSpPr>
              <a:spLocks noChangeArrowheads="1"/>
            </p:cNvSpPr>
            <p:nvPr/>
          </p:nvSpPr>
          <p:spPr bwMode="auto">
            <a:xfrm>
              <a:off x="6945313" y="6972301"/>
              <a:ext cx="876300" cy="1381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05" name="Freeform 132"/>
            <p:cNvSpPr>
              <a:spLocks/>
            </p:cNvSpPr>
            <p:nvPr/>
          </p:nvSpPr>
          <p:spPr bwMode="auto">
            <a:xfrm>
              <a:off x="4076700" y="4102101"/>
              <a:ext cx="1357313" cy="625475"/>
            </a:xfrm>
            <a:custGeom>
              <a:avLst/>
              <a:gdLst>
                <a:gd name="T0" fmla="*/ 855 w 855"/>
                <a:gd name="T1" fmla="*/ 394 h 394"/>
                <a:gd name="T2" fmla="*/ 0 w 855"/>
                <a:gd name="T3" fmla="*/ 394 h 394"/>
                <a:gd name="T4" fmla="*/ 428 w 855"/>
                <a:gd name="T5" fmla="*/ 0 h 394"/>
                <a:gd name="T6" fmla="*/ 855 w 855"/>
                <a:gd name="T7" fmla="*/ 394 h 394"/>
              </a:gdLst>
              <a:ahLst/>
              <a:cxnLst>
                <a:cxn ang="0">
                  <a:pos x="T0" y="T1"/>
                </a:cxn>
                <a:cxn ang="0">
                  <a:pos x="T2" y="T3"/>
                </a:cxn>
                <a:cxn ang="0">
                  <a:pos x="T4" y="T5"/>
                </a:cxn>
                <a:cxn ang="0">
                  <a:pos x="T6" y="T7"/>
                </a:cxn>
              </a:cxnLst>
              <a:rect l="0" t="0" r="r" b="b"/>
              <a:pathLst>
                <a:path w="855" h="394">
                  <a:moveTo>
                    <a:pt x="855" y="394"/>
                  </a:moveTo>
                  <a:lnTo>
                    <a:pt x="0" y="394"/>
                  </a:lnTo>
                  <a:lnTo>
                    <a:pt x="428" y="0"/>
                  </a:lnTo>
                  <a:lnTo>
                    <a:pt x="855" y="394"/>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06" name="Freeform 133"/>
            <p:cNvSpPr>
              <a:spLocks/>
            </p:cNvSpPr>
            <p:nvPr/>
          </p:nvSpPr>
          <p:spPr bwMode="auto">
            <a:xfrm>
              <a:off x="4076700" y="4267201"/>
              <a:ext cx="1357313" cy="625475"/>
            </a:xfrm>
            <a:custGeom>
              <a:avLst/>
              <a:gdLst>
                <a:gd name="T0" fmla="*/ 855 w 855"/>
                <a:gd name="T1" fmla="*/ 394 h 394"/>
                <a:gd name="T2" fmla="*/ 0 w 855"/>
                <a:gd name="T3" fmla="*/ 394 h 394"/>
                <a:gd name="T4" fmla="*/ 428 w 855"/>
                <a:gd name="T5" fmla="*/ 0 h 394"/>
                <a:gd name="T6" fmla="*/ 855 w 855"/>
                <a:gd name="T7" fmla="*/ 394 h 394"/>
              </a:gdLst>
              <a:ahLst/>
              <a:cxnLst>
                <a:cxn ang="0">
                  <a:pos x="T0" y="T1"/>
                </a:cxn>
                <a:cxn ang="0">
                  <a:pos x="T2" y="T3"/>
                </a:cxn>
                <a:cxn ang="0">
                  <a:pos x="T4" y="T5"/>
                </a:cxn>
                <a:cxn ang="0">
                  <a:pos x="T6" y="T7"/>
                </a:cxn>
              </a:cxnLst>
              <a:rect l="0" t="0" r="r" b="b"/>
              <a:pathLst>
                <a:path w="855" h="394">
                  <a:moveTo>
                    <a:pt x="855" y="394"/>
                  </a:moveTo>
                  <a:lnTo>
                    <a:pt x="0" y="394"/>
                  </a:lnTo>
                  <a:lnTo>
                    <a:pt x="428" y="0"/>
                  </a:lnTo>
                  <a:lnTo>
                    <a:pt x="855" y="394"/>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07" name="Rectangle 134"/>
            <p:cNvSpPr>
              <a:spLocks noChangeArrowheads="1"/>
            </p:cNvSpPr>
            <p:nvPr/>
          </p:nvSpPr>
          <p:spPr bwMode="auto">
            <a:xfrm>
              <a:off x="4076700" y="4727576"/>
              <a:ext cx="1357313" cy="2382838"/>
            </a:xfrm>
            <a:prstGeom prst="rect">
              <a:avLst/>
            </a:prstGeom>
            <a:solidFill>
              <a:schemeClr val="accent4"/>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08" name="Rectangle 135"/>
            <p:cNvSpPr>
              <a:spLocks noChangeArrowheads="1"/>
            </p:cNvSpPr>
            <p:nvPr/>
          </p:nvSpPr>
          <p:spPr bwMode="auto">
            <a:xfrm>
              <a:off x="4256088" y="4949826"/>
              <a:ext cx="998538" cy="2651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09" name="Freeform 136"/>
            <p:cNvSpPr>
              <a:spLocks/>
            </p:cNvSpPr>
            <p:nvPr/>
          </p:nvSpPr>
          <p:spPr bwMode="auto">
            <a:xfrm>
              <a:off x="4256088" y="5362576"/>
              <a:ext cx="998538" cy="0"/>
            </a:xfrm>
            <a:custGeom>
              <a:avLst/>
              <a:gdLst>
                <a:gd name="T0" fmla="*/ 0 w 629"/>
                <a:gd name="T1" fmla="*/ 629 w 629"/>
                <a:gd name="T2" fmla="*/ 0 w 629"/>
              </a:gdLst>
              <a:ahLst/>
              <a:cxnLst>
                <a:cxn ang="0">
                  <a:pos x="T0" y="0"/>
                </a:cxn>
                <a:cxn ang="0">
                  <a:pos x="T1" y="0"/>
                </a:cxn>
                <a:cxn ang="0">
                  <a:pos x="T2" y="0"/>
                </a:cxn>
              </a:cxnLst>
              <a:rect l="0" t="0" r="r" b="b"/>
              <a:pathLst>
                <a:path w="629">
                  <a:moveTo>
                    <a:pt x="0" y="0"/>
                  </a:moveTo>
                  <a:lnTo>
                    <a:pt x="629"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410" name="Line 137"/>
            <p:cNvSpPr>
              <a:spLocks noChangeShapeType="1"/>
            </p:cNvSpPr>
            <p:nvPr/>
          </p:nvSpPr>
          <p:spPr bwMode="auto">
            <a:xfrm>
              <a:off x="4256088" y="5362576"/>
              <a:ext cx="998538"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411" name="Rectangle 138"/>
            <p:cNvSpPr>
              <a:spLocks noChangeArrowheads="1"/>
            </p:cNvSpPr>
            <p:nvPr/>
          </p:nvSpPr>
          <p:spPr bwMode="auto">
            <a:xfrm>
              <a:off x="4256088" y="5475288"/>
              <a:ext cx="998538" cy="269875"/>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12" name="Freeform 139"/>
            <p:cNvSpPr>
              <a:spLocks/>
            </p:cNvSpPr>
            <p:nvPr/>
          </p:nvSpPr>
          <p:spPr bwMode="auto">
            <a:xfrm>
              <a:off x="4256088" y="5892801"/>
              <a:ext cx="998538" cy="0"/>
            </a:xfrm>
            <a:custGeom>
              <a:avLst/>
              <a:gdLst>
                <a:gd name="T0" fmla="*/ 0 w 629"/>
                <a:gd name="T1" fmla="*/ 629 w 629"/>
                <a:gd name="T2" fmla="*/ 0 w 629"/>
              </a:gdLst>
              <a:ahLst/>
              <a:cxnLst>
                <a:cxn ang="0">
                  <a:pos x="T0" y="0"/>
                </a:cxn>
                <a:cxn ang="0">
                  <a:pos x="T1" y="0"/>
                </a:cxn>
                <a:cxn ang="0">
                  <a:pos x="T2" y="0"/>
                </a:cxn>
              </a:cxnLst>
              <a:rect l="0" t="0" r="r" b="b"/>
              <a:pathLst>
                <a:path w="629">
                  <a:moveTo>
                    <a:pt x="0" y="0"/>
                  </a:moveTo>
                  <a:lnTo>
                    <a:pt x="629"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413" name="Line 140"/>
            <p:cNvSpPr>
              <a:spLocks noChangeShapeType="1"/>
            </p:cNvSpPr>
            <p:nvPr/>
          </p:nvSpPr>
          <p:spPr bwMode="auto">
            <a:xfrm>
              <a:off x="4256088" y="5892801"/>
              <a:ext cx="998538"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414" name="Rectangle 141"/>
            <p:cNvSpPr>
              <a:spLocks noChangeArrowheads="1"/>
            </p:cNvSpPr>
            <p:nvPr/>
          </p:nvSpPr>
          <p:spPr bwMode="auto">
            <a:xfrm>
              <a:off x="4256088" y="6007101"/>
              <a:ext cx="998538" cy="268288"/>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15" name="Freeform 142"/>
            <p:cNvSpPr>
              <a:spLocks/>
            </p:cNvSpPr>
            <p:nvPr/>
          </p:nvSpPr>
          <p:spPr bwMode="auto">
            <a:xfrm>
              <a:off x="4256088" y="6419851"/>
              <a:ext cx="998538" cy="0"/>
            </a:xfrm>
            <a:custGeom>
              <a:avLst/>
              <a:gdLst>
                <a:gd name="T0" fmla="*/ 0 w 629"/>
                <a:gd name="T1" fmla="*/ 629 w 629"/>
                <a:gd name="T2" fmla="*/ 0 w 629"/>
              </a:gdLst>
              <a:ahLst/>
              <a:cxnLst>
                <a:cxn ang="0">
                  <a:pos x="T0" y="0"/>
                </a:cxn>
                <a:cxn ang="0">
                  <a:pos x="T1" y="0"/>
                </a:cxn>
                <a:cxn ang="0">
                  <a:pos x="T2" y="0"/>
                </a:cxn>
              </a:cxnLst>
              <a:rect l="0" t="0" r="r" b="b"/>
              <a:pathLst>
                <a:path w="629">
                  <a:moveTo>
                    <a:pt x="0" y="0"/>
                  </a:moveTo>
                  <a:lnTo>
                    <a:pt x="629"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416" name="Line 143"/>
            <p:cNvSpPr>
              <a:spLocks noChangeShapeType="1"/>
            </p:cNvSpPr>
            <p:nvPr/>
          </p:nvSpPr>
          <p:spPr bwMode="auto">
            <a:xfrm>
              <a:off x="4256088" y="6419851"/>
              <a:ext cx="998538"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417" name="Rectangle 144"/>
            <p:cNvSpPr>
              <a:spLocks noChangeArrowheads="1"/>
            </p:cNvSpPr>
            <p:nvPr/>
          </p:nvSpPr>
          <p:spPr bwMode="auto">
            <a:xfrm>
              <a:off x="4256088" y="6537326"/>
              <a:ext cx="998538" cy="26511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18" name="Freeform 145"/>
            <p:cNvSpPr>
              <a:spLocks/>
            </p:cNvSpPr>
            <p:nvPr/>
          </p:nvSpPr>
          <p:spPr bwMode="auto">
            <a:xfrm>
              <a:off x="4256088" y="6950076"/>
              <a:ext cx="998538" cy="0"/>
            </a:xfrm>
            <a:custGeom>
              <a:avLst/>
              <a:gdLst>
                <a:gd name="T0" fmla="*/ 0 w 629"/>
                <a:gd name="T1" fmla="*/ 629 w 629"/>
                <a:gd name="T2" fmla="*/ 0 w 629"/>
              </a:gdLst>
              <a:ahLst/>
              <a:cxnLst>
                <a:cxn ang="0">
                  <a:pos x="T0" y="0"/>
                </a:cxn>
                <a:cxn ang="0">
                  <a:pos x="T1" y="0"/>
                </a:cxn>
                <a:cxn ang="0">
                  <a:pos x="T2" y="0"/>
                </a:cxn>
              </a:cxnLst>
              <a:rect l="0" t="0" r="r" b="b"/>
              <a:pathLst>
                <a:path w="629">
                  <a:moveTo>
                    <a:pt x="0" y="0"/>
                  </a:moveTo>
                  <a:lnTo>
                    <a:pt x="629"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419" name="Line 146"/>
            <p:cNvSpPr>
              <a:spLocks noChangeShapeType="1"/>
            </p:cNvSpPr>
            <p:nvPr/>
          </p:nvSpPr>
          <p:spPr bwMode="auto">
            <a:xfrm>
              <a:off x="4256088" y="6950076"/>
              <a:ext cx="998538"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420" name="Rectangle 147"/>
            <p:cNvSpPr>
              <a:spLocks noChangeArrowheads="1"/>
            </p:cNvSpPr>
            <p:nvPr/>
          </p:nvSpPr>
          <p:spPr bwMode="auto">
            <a:xfrm>
              <a:off x="3744913" y="3789363"/>
              <a:ext cx="77788" cy="5524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21" name="Freeform 148"/>
            <p:cNvSpPr>
              <a:spLocks/>
            </p:cNvSpPr>
            <p:nvPr/>
          </p:nvSpPr>
          <p:spPr bwMode="auto">
            <a:xfrm>
              <a:off x="3582988" y="4110038"/>
              <a:ext cx="398463" cy="1757363"/>
            </a:xfrm>
            <a:custGeom>
              <a:avLst/>
              <a:gdLst>
                <a:gd name="T0" fmla="*/ 127 w 251"/>
                <a:gd name="T1" fmla="*/ 0 h 1107"/>
                <a:gd name="T2" fmla="*/ 0 w 251"/>
                <a:gd name="T3" fmla="*/ 137 h 1107"/>
                <a:gd name="T4" fmla="*/ 0 w 251"/>
                <a:gd name="T5" fmla="*/ 1107 h 1107"/>
                <a:gd name="T6" fmla="*/ 127 w 251"/>
                <a:gd name="T7" fmla="*/ 1107 h 1107"/>
                <a:gd name="T8" fmla="*/ 251 w 251"/>
                <a:gd name="T9" fmla="*/ 1107 h 1107"/>
                <a:gd name="T10" fmla="*/ 251 w 251"/>
                <a:gd name="T11" fmla="*/ 137 h 1107"/>
                <a:gd name="T12" fmla="*/ 127 w 251"/>
                <a:gd name="T13" fmla="*/ 0 h 1107"/>
              </a:gdLst>
              <a:ahLst/>
              <a:cxnLst>
                <a:cxn ang="0">
                  <a:pos x="T0" y="T1"/>
                </a:cxn>
                <a:cxn ang="0">
                  <a:pos x="T2" y="T3"/>
                </a:cxn>
                <a:cxn ang="0">
                  <a:pos x="T4" y="T5"/>
                </a:cxn>
                <a:cxn ang="0">
                  <a:pos x="T6" y="T7"/>
                </a:cxn>
                <a:cxn ang="0">
                  <a:pos x="T8" y="T9"/>
                </a:cxn>
                <a:cxn ang="0">
                  <a:pos x="T10" y="T11"/>
                </a:cxn>
                <a:cxn ang="0">
                  <a:pos x="T12" y="T13"/>
                </a:cxn>
              </a:cxnLst>
              <a:rect l="0" t="0" r="r" b="b"/>
              <a:pathLst>
                <a:path w="251" h="1107">
                  <a:moveTo>
                    <a:pt x="127" y="0"/>
                  </a:moveTo>
                  <a:lnTo>
                    <a:pt x="0" y="137"/>
                  </a:lnTo>
                  <a:lnTo>
                    <a:pt x="0" y="1107"/>
                  </a:lnTo>
                  <a:lnTo>
                    <a:pt x="127" y="1107"/>
                  </a:lnTo>
                  <a:lnTo>
                    <a:pt x="251" y="1107"/>
                  </a:lnTo>
                  <a:lnTo>
                    <a:pt x="251" y="137"/>
                  </a:lnTo>
                  <a:lnTo>
                    <a:pt x="127" y="0"/>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22" name="Freeform 149"/>
            <p:cNvSpPr>
              <a:spLocks/>
            </p:cNvSpPr>
            <p:nvPr/>
          </p:nvSpPr>
          <p:spPr bwMode="auto">
            <a:xfrm>
              <a:off x="3582988" y="4232276"/>
              <a:ext cx="398463" cy="1760538"/>
            </a:xfrm>
            <a:custGeom>
              <a:avLst/>
              <a:gdLst>
                <a:gd name="T0" fmla="*/ 127 w 251"/>
                <a:gd name="T1" fmla="*/ 0 h 1109"/>
                <a:gd name="T2" fmla="*/ 0 w 251"/>
                <a:gd name="T3" fmla="*/ 137 h 1109"/>
                <a:gd name="T4" fmla="*/ 0 w 251"/>
                <a:gd name="T5" fmla="*/ 1109 h 1109"/>
                <a:gd name="T6" fmla="*/ 127 w 251"/>
                <a:gd name="T7" fmla="*/ 1109 h 1109"/>
                <a:gd name="T8" fmla="*/ 251 w 251"/>
                <a:gd name="T9" fmla="*/ 1109 h 1109"/>
                <a:gd name="T10" fmla="*/ 251 w 251"/>
                <a:gd name="T11" fmla="*/ 137 h 1109"/>
                <a:gd name="T12" fmla="*/ 127 w 251"/>
                <a:gd name="T13" fmla="*/ 0 h 1109"/>
              </a:gdLst>
              <a:ahLst/>
              <a:cxnLst>
                <a:cxn ang="0">
                  <a:pos x="T0" y="T1"/>
                </a:cxn>
                <a:cxn ang="0">
                  <a:pos x="T2" y="T3"/>
                </a:cxn>
                <a:cxn ang="0">
                  <a:pos x="T4" y="T5"/>
                </a:cxn>
                <a:cxn ang="0">
                  <a:pos x="T6" y="T7"/>
                </a:cxn>
                <a:cxn ang="0">
                  <a:pos x="T8" y="T9"/>
                </a:cxn>
                <a:cxn ang="0">
                  <a:pos x="T10" y="T11"/>
                </a:cxn>
                <a:cxn ang="0">
                  <a:pos x="T12" y="T13"/>
                </a:cxn>
              </a:cxnLst>
              <a:rect l="0" t="0" r="r" b="b"/>
              <a:pathLst>
                <a:path w="251" h="1109">
                  <a:moveTo>
                    <a:pt x="127" y="0"/>
                  </a:moveTo>
                  <a:lnTo>
                    <a:pt x="0" y="137"/>
                  </a:lnTo>
                  <a:lnTo>
                    <a:pt x="0" y="1109"/>
                  </a:lnTo>
                  <a:lnTo>
                    <a:pt x="127" y="1109"/>
                  </a:lnTo>
                  <a:lnTo>
                    <a:pt x="251" y="1109"/>
                  </a:lnTo>
                  <a:lnTo>
                    <a:pt x="251" y="137"/>
                  </a:lnTo>
                  <a:lnTo>
                    <a:pt x="127" y="0"/>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23" name="Freeform 150"/>
            <p:cNvSpPr>
              <a:spLocks/>
            </p:cNvSpPr>
            <p:nvPr/>
          </p:nvSpPr>
          <p:spPr bwMode="auto">
            <a:xfrm>
              <a:off x="3486150" y="4462463"/>
              <a:ext cx="590550" cy="1757363"/>
            </a:xfrm>
            <a:custGeom>
              <a:avLst/>
              <a:gdLst>
                <a:gd name="T0" fmla="*/ 188 w 372"/>
                <a:gd name="T1" fmla="*/ 0 h 1107"/>
                <a:gd name="T2" fmla="*/ 0 w 372"/>
                <a:gd name="T3" fmla="*/ 137 h 1107"/>
                <a:gd name="T4" fmla="*/ 0 w 372"/>
                <a:gd name="T5" fmla="*/ 1107 h 1107"/>
                <a:gd name="T6" fmla="*/ 188 w 372"/>
                <a:gd name="T7" fmla="*/ 1107 h 1107"/>
                <a:gd name="T8" fmla="*/ 372 w 372"/>
                <a:gd name="T9" fmla="*/ 1107 h 1107"/>
                <a:gd name="T10" fmla="*/ 372 w 372"/>
                <a:gd name="T11" fmla="*/ 137 h 1107"/>
                <a:gd name="T12" fmla="*/ 188 w 372"/>
                <a:gd name="T13" fmla="*/ 0 h 1107"/>
              </a:gdLst>
              <a:ahLst/>
              <a:cxnLst>
                <a:cxn ang="0">
                  <a:pos x="T0" y="T1"/>
                </a:cxn>
                <a:cxn ang="0">
                  <a:pos x="T2" y="T3"/>
                </a:cxn>
                <a:cxn ang="0">
                  <a:pos x="T4" y="T5"/>
                </a:cxn>
                <a:cxn ang="0">
                  <a:pos x="T6" y="T7"/>
                </a:cxn>
                <a:cxn ang="0">
                  <a:pos x="T8" y="T9"/>
                </a:cxn>
                <a:cxn ang="0">
                  <a:pos x="T10" y="T11"/>
                </a:cxn>
                <a:cxn ang="0">
                  <a:pos x="T12" y="T13"/>
                </a:cxn>
              </a:cxnLst>
              <a:rect l="0" t="0" r="r" b="b"/>
              <a:pathLst>
                <a:path w="372" h="1107">
                  <a:moveTo>
                    <a:pt x="188" y="0"/>
                  </a:moveTo>
                  <a:lnTo>
                    <a:pt x="0" y="137"/>
                  </a:lnTo>
                  <a:lnTo>
                    <a:pt x="0" y="1107"/>
                  </a:lnTo>
                  <a:lnTo>
                    <a:pt x="188" y="1107"/>
                  </a:lnTo>
                  <a:lnTo>
                    <a:pt x="372" y="1107"/>
                  </a:lnTo>
                  <a:lnTo>
                    <a:pt x="372" y="137"/>
                  </a:lnTo>
                  <a:lnTo>
                    <a:pt x="188" y="0"/>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24" name="Freeform 151"/>
            <p:cNvSpPr>
              <a:spLocks/>
            </p:cNvSpPr>
            <p:nvPr/>
          </p:nvSpPr>
          <p:spPr bwMode="auto">
            <a:xfrm>
              <a:off x="3416300" y="5232401"/>
              <a:ext cx="735013" cy="1782763"/>
            </a:xfrm>
            <a:custGeom>
              <a:avLst/>
              <a:gdLst>
                <a:gd name="T0" fmla="*/ 232 w 463"/>
                <a:gd name="T1" fmla="*/ 0 h 1123"/>
                <a:gd name="T2" fmla="*/ 0 w 463"/>
                <a:gd name="T3" fmla="*/ 140 h 1123"/>
                <a:gd name="T4" fmla="*/ 0 w 463"/>
                <a:gd name="T5" fmla="*/ 1123 h 1123"/>
                <a:gd name="T6" fmla="*/ 232 w 463"/>
                <a:gd name="T7" fmla="*/ 1123 h 1123"/>
                <a:gd name="T8" fmla="*/ 463 w 463"/>
                <a:gd name="T9" fmla="*/ 1123 h 1123"/>
                <a:gd name="T10" fmla="*/ 463 w 463"/>
                <a:gd name="T11" fmla="*/ 140 h 1123"/>
                <a:gd name="T12" fmla="*/ 232 w 463"/>
                <a:gd name="T13" fmla="*/ 0 h 1123"/>
              </a:gdLst>
              <a:ahLst/>
              <a:cxnLst>
                <a:cxn ang="0">
                  <a:pos x="T0" y="T1"/>
                </a:cxn>
                <a:cxn ang="0">
                  <a:pos x="T2" y="T3"/>
                </a:cxn>
                <a:cxn ang="0">
                  <a:pos x="T4" y="T5"/>
                </a:cxn>
                <a:cxn ang="0">
                  <a:pos x="T6" y="T7"/>
                </a:cxn>
                <a:cxn ang="0">
                  <a:pos x="T8" y="T9"/>
                </a:cxn>
                <a:cxn ang="0">
                  <a:pos x="T10" y="T11"/>
                </a:cxn>
                <a:cxn ang="0">
                  <a:pos x="T12" y="T13"/>
                </a:cxn>
              </a:cxnLst>
              <a:rect l="0" t="0" r="r" b="b"/>
              <a:pathLst>
                <a:path w="463" h="1123">
                  <a:moveTo>
                    <a:pt x="232" y="0"/>
                  </a:moveTo>
                  <a:lnTo>
                    <a:pt x="0" y="140"/>
                  </a:lnTo>
                  <a:lnTo>
                    <a:pt x="0" y="1123"/>
                  </a:lnTo>
                  <a:lnTo>
                    <a:pt x="232" y="1123"/>
                  </a:lnTo>
                  <a:lnTo>
                    <a:pt x="463" y="1123"/>
                  </a:lnTo>
                  <a:lnTo>
                    <a:pt x="463" y="140"/>
                  </a:lnTo>
                  <a:lnTo>
                    <a:pt x="232" y="0"/>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25" name="Freeform 152"/>
            <p:cNvSpPr>
              <a:spLocks/>
            </p:cNvSpPr>
            <p:nvPr/>
          </p:nvSpPr>
          <p:spPr bwMode="auto">
            <a:xfrm>
              <a:off x="3416300" y="5327651"/>
              <a:ext cx="735013" cy="1782763"/>
            </a:xfrm>
            <a:custGeom>
              <a:avLst/>
              <a:gdLst>
                <a:gd name="T0" fmla="*/ 232 w 463"/>
                <a:gd name="T1" fmla="*/ 0 h 1123"/>
                <a:gd name="T2" fmla="*/ 0 w 463"/>
                <a:gd name="T3" fmla="*/ 140 h 1123"/>
                <a:gd name="T4" fmla="*/ 0 w 463"/>
                <a:gd name="T5" fmla="*/ 1123 h 1123"/>
                <a:gd name="T6" fmla="*/ 232 w 463"/>
                <a:gd name="T7" fmla="*/ 1123 h 1123"/>
                <a:gd name="T8" fmla="*/ 463 w 463"/>
                <a:gd name="T9" fmla="*/ 1123 h 1123"/>
                <a:gd name="T10" fmla="*/ 463 w 463"/>
                <a:gd name="T11" fmla="*/ 140 h 1123"/>
                <a:gd name="T12" fmla="*/ 232 w 463"/>
                <a:gd name="T13" fmla="*/ 0 h 1123"/>
              </a:gdLst>
              <a:ahLst/>
              <a:cxnLst>
                <a:cxn ang="0">
                  <a:pos x="T0" y="T1"/>
                </a:cxn>
                <a:cxn ang="0">
                  <a:pos x="T2" y="T3"/>
                </a:cxn>
                <a:cxn ang="0">
                  <a:pos x="T4" y="T5"/>
                </a:cxn>
                <a:cxn ang="0">
                  <a:pos x="T6" y="T7"/>
                </a:cxn>
                <a:cxn ang="0">
                  <a:pos x="T8" y="T9"/>
                </a:cxn>
                <a:cxn ang="0">
                  <a:pos x="T10" y="T11"/>
                </a:cxn>
                <a:cxn ang="0">
                  <a:pos x="T12" y="T13"/>
                </a:cxn>
              </a:cxnLst>
              <a:rect l="0" t="0" r="r" b="b"/>
              <a:pathLst>
                <a:path w="463" h="1123">
                  <a:moveTo>
                    <a:pt x="232" y="0"/>
                  </a:moveTo>
                  <a:lnTo>
                    <a:pt x="0" y="140"/>
                  </a:lnTo>
                  <a:lnTo>
                    <a:pt x="0" y="1123"/>
                  </a:lnTo>
                  <a:lnTo>
                    <a:pt x="232" y="1123"/>
                  </a:lnTo>
                  <a:lnTo>
                    <a:pt x="463" y="1123"/>
                  </a:lnTo>
                  <a:lnTo>
                    <a:pt x="463" y="140"/>
                  </a:lnTo>
                  <a:lnTo>
                    <a:pt x="232" y="0"/>
                  </a:lnTo>
                  <a:close/>
                </a:path>
              </a:pathLst>
            </a:cu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26" name="Rectangle 153"/>
            <p:cNvSpPr>
              <a:spLocks noChangeArrowheads="1"/>
            </p:cNvSpPr>
            <p:nvPr/>
          </p:nvSpPr>
          <p:spPr bwMode="auto">
            <a:xfrm>
              <a:off x="3508375" y="6657976"/>
              <a:ext cx="227013" cy="2222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27" name="Rectangle 154"/>
            <p:cNvSpPr>
              <a:spLocks noChangeArrowheads="1"/>
            </p:cNvSpPr>
            <p:nvPr/>
          </p:nvSpPr>
          <p:spPr bwMode="auto">
            <a:xfrm>
              <a:off x="3827463" y="6657976"/>
              <a:ext cx="228600" cy="2222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28" name="Rectangle 155"/>
            <p:cNvSpPr>
              <a:spLocks noChangeArrowheads="1"/>
            </p:cNvSpPr>
            <p:nvPr/>
          </p:nvSpPr>
          <p:spPr bwMode="auto">
            <a:xfrm>
              <a:off x="3508375" y="6315076"/>
              <a:ext cx="227013" cy="2222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29" name="Rectangle 156"/>
            <p:cNvSpPr>
              <a:spLocks noChangeArrowheads="1"/>
            </p:cNvSpPr>
            <p:nvPr/>
          </p:nvSpPr>
          <p:spPr bwMode="auto">
            <a:xfrm>
              <a:off x="3827463" y="6315076"/>
              <a:ext cx="228600" cy="2222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30" name="Rectangle 157"/>
            <p:cNvSpPr>
              <a:spLocks noChangeArrowheads="1"/>
            </p:cNvSpPr>
            <p:nvPr/>
          </p:nvSpPr>
          <p:spPr bwMode="auto">
            <a:xfrm>
              <a:off x="3508375" y="5972176"/>
              <a:ext cx="227013" cy="2206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31" name="Rectangle 158"/>
            <p:cNvSpPr>
              <a:spLocks noChangeArrowheads="1"/>
            </p:cNvSpPr>
            <p:nvPr/>
          </p:nvSpPr>
          <p:spPr bwMode="auto">
            <a:xfrm>
              <a:off x="3827463" y="5972176"/>
              <a:ext cx="228600" cy="2206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32" name="Rectangle 159"/>
            <p:cNvSpPr>
              <a:spLocks noChangeArrowheads="1"/>
            </p:cNvSpPr>
            <p:nvPr/>
          </p:nvSpPr>
          <p:spPr bwMode="auto">
            <a:xfrm>
              <a:off x="3508375" y="5627688"/>
              <a:ext cx="227013" cy="2222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33" name="Rectangle 160"/>
            <p:cNvSpPr>
              <a:spLocks noChangeArrowheads="1"/>
            </p:cNvSpPr>
            <p:nvPr/>
          </p:nvSpPr>
          <p:spPr bwMode="auto">
            <a:xfrm>
              <a:off x="3827463" y="5627688"/>
              <a:ext cx="228600" cy="2222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34" name="Rectangle 161"/>
            <p:cNvSpPr>
              <a:spLocks noChangeArrowheads="1"/>
            </p:cNvSpPr>
            <p:nvPr/>
          </p:nvSpPr>
          <p:spPr bwMode="auto">
            <a:xfrm>
              <a:off x="3565525" y="4975226"/>
              <a:ext cx="182563" cy="1841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35" name="Rectangle 162"/>
            <p:cNvSpPr>
              <a:spLocks noChangeArrowheads="1"/>
            </p:cNvSpPr>
            <p:nvPr/>
          </p:nvSpPr>
          <p:spPr bwMode="auto">
            <a:xfrm>
              <a:off x="3810000" y="4975226"/>
              <a:ext cx="184150" cy="184150"/>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36" name="Rectangle 163"/>
            <p:cNvSpPr>
              <a:spLocks noChangeArrowheads="1"/>
            </p:cNvSpPr>
            <p:nvPr/>
          </p:nvSpPr>
          <p:spPr bwMode="auto">
            <a:xfrm>
              <a:off x="3565525" y="4714876"/>
              <a:ext cx="182563" cy="182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37" name="Rectangle 164"/>
            <p:cNvSpPr>
              <a:spLocks noChangeArrowheads="1"/>
            </p:cNvSpPr>
            <p:nvPr/>
          </p:nvSpPr>
          <p:spPr bwMode="auto">
            <a:xfrm>
              <a:off x="3810000" y="4714876"/>
              <a:ext cx="184150" cy="182563"/>
            </a:xfrm>
            <a:prstGeom prst="rect">
              <a:avLst/>
            </a:prstGeom>
            <a:solidFill>
              <a:schemeClr val="bg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38" name="Freeform 165"/>
            <p:cNvSpPr>
              <a:spLocks/>
            </p:cNvSpPr>
            <p:nvPr/>
          </p:nvSpPr>
          <p:spPr bwMode="auto">
            <a:xfrm>
              <a:off x="3157538" y="7110413"/>
              <a:ext cx="11977688" cy="0"/>
            </a:xfrm>
            <a:custGeom>
              <a:avLst/>
              <a:gdLst>
                <a:gd name="T0" fmla="*/ 0 w 7545"/>
                <a:gd name="T1" fmla="*/ 7545 w 7545"/>
                <a:gd name="T2" fmla="*/ 0 w 7545"/>
              </a:gdLst>
              <a:ahLst/>
              <a:cxnLst>
                <a:cxn ang="0">
                  <a:pos x="T0" y="0"/>
                </a:cxn>
                <a:cxn ang="0">
                  <a:pos x="T1" y="0"/>
                </a:cxn>
                <a:cxn ang="0">
                  <a:pos x="T2" y="0"/>
                </a:cxn>
              </a:cxnLst>
              <a:rect l="0" t="0" r="r" b="b"/>
              <a:pathLst>
                <a:path w="7545">
                  <a:moveTo>
                    <a:pt x="0" y="0"/>
                  </a:moveTo>
                  <a:lnTo>
                    <a:pt x="7545" y="0"/>
                  </a:lnTo>
                  <a:lnTo>
                    <a:pt x="0" y="0"/>
                  </a:lnTo>
                  <a:close/>
                </a:path>
              </a:pathLst>
            </a:cu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439" name="Line 166"/>
            <p:cNvSpPr>
              <a:spLocks noChangeShapeType="1"/>
            </p:cNvSpPr>
            <p:nvPr/>
          </p:nvSpPr>
          <p:spPr bwMode="auto">
            <a:xfrm>
              <a:off x="3157538" y="7110413"/>
              <a:ext cx="11977688" cy="0"/>
            </a:xfrm>
            <a:prstGeom prst="line">
              <a:avLst/>
            </a:prstGeom>
            <a:noFill/>
            <a:ln w="19050" cap="rnd">
              <a:solidFill>
                <a:srgbClr val="13131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93" name="Group 92"/>
          <p:cNvGrpSpPr>
            <a:grpSpLocks noChangeAspect="1"/>
          </p:cNvGrpSpPr>
          <p:nvPr/>
        </p:nvGrpSpPr>
        <p:grpSpPr>
          <a:xfrm>
            <a:off x="2646793" y="6702522"/>
            <a:ext cx="4467023" cy="1371600"/>
            <a:chOff x="3149601" y="3302001"/>
            <a:chExt cx="11979275" cy="3678238"/>
          </a:xfrm>
          <a:solidFill>
            <a:schemeClr val="bg1"/>
          </a:solidFill>
        </p:grpSpPr>
        <p:sp>
          <p:nvSpPr>
            <p:cNvPr id="100" name="Rectangle 5"/>
            <p:cNvSpPr>
              <a:spLocks noChangeArrowheads="1"/>
            </p:cNvSpPr>
            <p:nvPr/>
          </p:nvSpPr>
          <p:spPr bwMode="auto">
            <a:xfrm>
              <a:off x="6286501" y="6862763"/>
              <a:ext cx="1554163" cy="11747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1" name="Rectangle 6"/>
            <p:cNvSpPr>
              <a:spLocks noChangeArrowheads="1"/>
            </p:cNvSpPr>
            <p:nvPr/>
          </p:nvSpPr>
          <p:spPr bwMode="auto">
            <a:xfrm>
              <a:off x="6342064" y="4779963"/>
              <a:ext cx="1441450" cy="2082800"/>
            </a:xfrm>
            <a:prstGeom prst="rect">
              <a:avLst/>
            </a:prstGeom>
            <a:solidFill>
              <a:schemeClr val="accent3"/>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2" name="Rectangle 7"/>
            <p:cNvSpPr>
              <a:spLocks noChangeArrowheads="1"/>
            </p:cNvSpPr>
            <p:nvPr/>
          </p:nvSpPr>
          <p:spPr bwMode="auto">
            <a:xfrm>
              <a:off x="6623051" y="4562476"/>
              <a:ext cx="881063" cy="2174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3" name="Rectangle 8"/>
            <p:cNvSpPr>
              <a:spLocks noChangeArrowheads="1"/>
            </p:cNvSpPr>
            <p:nvPr/>
          </p:nvSpPr>
          <p:spPr bwMode="auto">
            <a:xfrm>
              <a:off x="7004051" y="4344988"/>
              <a:ext cx="122238" cy="2174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4" name="Rectangle 9"/>
            <p:cNvSpPr>
              <a:spLocks noChangeArrowheads="1"/>
            </p:cNvSpPr>
            <p:nvPr/>
          </p:nvSpPr>
          <p:spPr bwMode="auto">
            <a:xfrm>
              <a:off x="7342189" y="4897438"/>
              <a:ext cx="323850" cy="2921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5" name="Rectangle 10"/>
            <p:cNvSpPr>
              <a:spLocks noChangeArrowheads="1"/>
            </p:cNvSpPr>
            <p:nvPr/>
          </p:nvSpPr>
          <p:spPr bwMode="auto">
            <a:xfrm>
              <a:off x="6899276" y="4897438"/>
              <a:ext cx="328613" cy="2921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6" name="Rectangle 11"/>
            <p:cNvSpPr>
              <a:spLocks noChangeArrowheads="1"/>
            </p:cNvSpPr>
            <p:nvPr/>
          </p:nvSpPr>
          <p:spPr bwMode="auto">
            <a:xfrm>
              <a:off x="6461126" y="4897438"/>
              <a:ext cx="323850" cy="2921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7" name="Rectangle 12"/>
            <p:cNvSpPr>
              <a:spLocks noChangeArrowheads="1"/>
            </p:cNvSpPr>
            <p:nvPr/>
          </p:nvSpPr>
          <p:spPr bwMode="auto">
            <a:xfrm>
              <a:off x="7342189" y="5280026"/>
              <a:ext cx="323850" cy="2921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8" name="Rectangle 13"/>
            <p:cNvSpPr>
              <a:spLocks noChangeArrowheads="1"/>
            </p:cNvSpPr>
            <p:nvPr/>
          </p:nvSpPr>
          <p:spPr bwMode="auto">
            <a:xfrm>
              <a:off x="6899276" y="5280026"/>
              <a:ext cx="328613" cy="2921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9" name="Rectangle 14"/>
            <p:cNvSpPr>
              <a:spLocks noChangeArrowheads="1"/>
            </p:cNvSpPr>
            <p:nvPr/>
          </p:nvSpPr>
          <p:spPr bwMode="auto">
            <a:xfrm>
              <a:off x="6461126" y="5280026"/>
              <a:ext cx="323850" cy="2921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0" name="Rectangle 15"/>
            <p:cNvSpPr>
              <a:spLocks noChangeArrowheads="1"/>
            </p:cNvSpPr>
            <p:nvPr/>
          </p:nvSpPr>
          <p:spPr bwMode="auto">
            <a:xfrm>
              <a:off x="7342189" y="5657851"/>
              <a:ext cx="323850" cy="2921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1" name="Rectangle 16"/>
            <p:cNvSpPr>
              <a:spLocks noChangeArrowheads="1"/>
            </p:cNvSpPr>
            <p:nvPr/>
          </p:nvSpPr>
          <p:spPr bwMode="auto">
            <a:xfrm>
              <a:off x="6899276" y="5657851"/>
              <a:ext cx="328613" cy="2921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2" name="Rectangle 17"/>
            <p:cNvSpPr>
              <a:spLocks noChangeArrowheads="1"/>
            </p:cNvSpPr>
            <p:nvPr/>
          </p:nvSpPr>
          <p:spPr bwMode="auto">
            <a:xfrm>
              <a:off x="6461126" y="5657851"/>
              <a:ext cx="323850" cy="2921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3" name="Rectangle 18"/>
            <p:cNvSpPr>
              <a:spLocks noChangeArrowheads="1"/>
            </p:cNvSpPr>
            <p:nvPr/>
          </p:nvSpPr>
          <p:spPr bwMode="auto">
            <a:xfrm>
              <a:off x="7342189" y="6037263"/>
              <a:ext cx="323850" cy="2905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4" name="Rectangle 19"/>
            <p:cNvSpPr>
              <a:spLocks noChangeArrowheads="1"/>
            </p:cNvSpPr>
            <p:nvPr/>
          </p:nvSpPr>
          <p:spPr bwMode="auto">
            <a:xfrm>
              <a:off x="6899276" y="6037263"/>
              <a:ext cx="328613" cy="2905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5" name="Rectangle 20"/>
            <p:cNvSpPr>
              <a:spLocks noChangeArrowheads="1"/>
            </p:cNvSpPr>
            <p:nvPr/>
          </p:nvSpPr>
          <p:spPr bwMode="auto">
            <a:xfrm>
              <a:off x="6461126" y="6037263"/>
              <a:ext cx="323850" cy="2905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6" name="Rectangle 21"/>
            <p:cNvSpPr>
              <a:spLocks noChangeArrowheads="1"/>
            </p:cNvSpPr>
            <p:nvPr/>
          </p:nvSpPr>
          <p:spPr bwMode="auto">
            <a:xfrm>
              <a:off x="7342189" y="6419851"/>
              <a:ext cx="323850" cy="2905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7" name="Rectangle 22"/>
            <p:cNvSpPr>
              <a:spLocks noChangeArrowheads="1"/>
            </p:cNvSpPr>
            <p:nvPr/>
          </p:nvSpPr>
          <p:spPr bwMode="auto">
            <a:xfrm>
              <a:off x="6899276" y="6419851"/>
              <a:ext cx="328613" cy="2905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8" name="Rectangle 23"/>
            <p:cNvSpPr>
              <a:spLocks noChangeArrowheads="1"/>
            </p:cNvSpPr>
            <p:nvPr/>
          </p:nvSpPr>
          <p:spPr bwMode="auto">
            <a:xfrm>
              <a:off x="6461126" y="6419851"/>
              <a:ext cx="323850" cy="2905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9" name="Rectangle 24"/>
            <p:cNvSpPr>
              <a:spLocks noChangeArrowheads="1"/>
            </p:cNvSpPr>
            <p:nvPr/>
          </p:nvSpPr>
          <p:spPr bwMode="auto">
            <a:xfrm>
              <a:off x="12155489" y="5902326"/>
              <a:ext cx="911225" cy="10779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0" name="Rectangle 25"/>
            <p:cNvSpPr>
              <a:spLocks noChangeArrowheads="1"/>
            </p:cNvSpPr>
            <p:nvPr/>
          </p:nvSpPr>
          <p:spPr bwMode="auto">
            <a:xfrm>
              <a:off x="12155489" y="6410326"/>
              <a:ext cx="911225" cy="1825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1" name="Rectangle 26"/>
            <p:cNvSpPr>
              <a:spLocks noChangeArrowheads="1"/>
            </p:cNvSpPr>
            <p:nvPr/>
          </p:nvSpPr>
          <p:spPr bwMode="auto">
            <a:xfrm>
              <a:off x="12155489" y="5902326"/>
              <a:ext cx="911225" cy="873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2" name="Rectangle 27"/>
            <p:cNvSpPr>
              <a:spLocks noChangeArrowheads="1"/>
            </p:cNvSpPr>
            <p:nvPr/>
          </p:nvSpPr>
          <p:spPr bwMode="auto">
            <a:xfrm>
              <a:off x="12155489" y="6902451"/>
              <a:ext cx="911225" cy="777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3" name="Rectangle 28"/>
            <p:cNvSpPr>
              <a:spLocks noChangeArrowheads="1"/>
            </p:cNvSpPr>
            <p:nvPr/>
          </p:nvSpPr>
          <p:spPr bwMode="auto">
            <a:xfrm>
              <a:off x="12707939" y="6084888"/>
              <a:ext cx="200025"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4" name="Rectangle 29"/>
            <p:cNvSpPr>
              <a:spLocks noChangeArrowheads="1"/>
            </p:cNvSpPr>
            <p:nvPr/>
          </p:nvSpPr>
          <p:spPr bwMode="auto">
            <a:xfrm>
              <a:off x="12312651" y="6084888"/>
              <a:ext cx="201613"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5" name="Freeform 32"/>
            <p:cNvSpPr>
              <a:spLocks/>
            </p:cNvSpPr>
            <p:nvPr/>
          </p:nvSpPr>
          <p:spPr bwMode="auto">
            <a:xfrm>
              <a:off x="12155489" y="5380038"/>
              <a:ext cx="928688" cy="522288"/>
            </a:xfrm>
            <a:custGeom>
              <a:avLst/>
              <a:gdLst>
                <a:gd name="T0" fmla="*/ 0 w 585"/>
                <a:gd name="T1" fmla="*/ 329 h 329"/>
                <a:gd name="T2" fmla="*/ 287 w 585"/>
                <a:gd name="T3" fmla="*/ 0 h 329"/>
                <a:gd name="T4" fmla="*/ 585 w 585"/>
                <a:gd name="T5" fmla="*/ 329 h 329"/>
                <a:gd name="T6" fmla="*/ 0 w 585"/>
                <a:gd name="T7" fmla="*/ 329 h 329"/>
              </a:gdLst>
              <a:ahLst/>
              <a:cxnLst>
                <a:cxn ang="0">
                  <a:pos x="T0" y="T1"/>
                </a:cxn>
                <a:cxn ang="0">
                  <a:pos x="T2" y="T3"/>
                </a:cxn>
                <a:cxn ang="0">
                  <a:pos x="T4" y="T5"/>
                </a:cxn>
                <a:cxn ang="0">
                  <a:pos x="T6" y="T7"/>
                </a:cxn>
              </a:cxnLst>
              <a:rect l="0" t="0" r="r" b="b"/>
              <a:pathLst>
                <a:path w="585" h="329">
                  <a:moveTo>
                    <a:pt x="0" y="329"/>
                  </a:moveTo>
                  <a:lnTo>
                    <a:pt x="287" y="0"/>
                  </a:lnTo>
                  <a:lnTo>
                    <a:pt x="585" y="329"/>
                  </a:lnTo>
                  <a:lnTo>
                    <a:pt x="0" y="329"/>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6" name="Freeform 33"/>
            <p:cNvSpPr>
              <a:spLocks/>
            </p:cNvSpPr>
            <p:nvPr/>
          </p:nvSpPr>
          <p:spPr bwMode="auto">
            <a:xfrm>
              <a:off x="12382501" y="5541963"/>
              <a:ext cx="473075" cy="260350"/>
            </a:xfrm>
            <a:custGeom>
              <a:avLst/>
              <a:gdLst>
                <a:gd name="T0" fmla="*/ 0 w 298"/>
                <a:gd name="T1" fmla="*/ 164 h 164"/>
                <a:gd name="T2" fmla="*/ 147 w 298"/>
                <a:gd name="T3" fmla="*/ 0 h 164"/>
                <a:gd name="T4" fmla="*/ 298 w 298"/>
                <a:gd name="T5" fmla="*/ 164 h 164"/>
                <a:gd name="T6" fmla="*/ 0 w 298"/>
                <a:gd name="T7" fmla="*/ 164 h 164"/>
              </a:gdLst>
              <a:ahLst/>
              <a:cxnLst>
                <a:cxn ang="0">
                  <a:pos x="T0" y="T1"/>
                </a:cxn>
                <a:cxn ang="0">
                  <a:pos x="T2" y="T3"/>
                </a:cxn>
                <a:cxn ang="0">
                  <a:pos x="T4" y="T5"/>
                </a:cxn>
                <a:cxn ang="0">
                  <a:pos x="T6" y="T7"/>
                </a:cxn>
              </a:cxnLst>
              <a:rect l="0" t="0" r="r" b="b"/>
              <a:pathLst>
                <a:path w="298" h="164">
                  <a:moveTo>
                    <a:pt x="0" y="164"/>
                  </a:moveTo>
                  <a:lnTo>
                    <a:pt x="147" y="0"/>
                  </a:lnTo>
                  <a:lnTo>
                    <a:pt x="298" y="164"/>
                  </a:lnTo>
                  <a:lnTo>
                    <a:pt x="0" y="164"/>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7" name="Rectangle 34"/>
            <p:cNvSpPr>
              <a:spLocks noChangeArrowheads="1"/>
            </p:cNvSpPr>
            <p:nvPr/>
          </p:nvSpPr>
          <p:spPr bwMode="auto">
            <a:xfrm>
              <a:off x="3465514" y="6159501"/>
              <a:ext cx="695325" cy="81597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8" name="Rectangle 35"/>
            <p:cNvSpPr>
              <a:spLocks noChangeArrowheads="1"/>
            </p:cNvSpPr>
            <p:nvPr/>
          </p:nvSpPr>
          <p:spPr bwMode="auto">
            <a:xfrm>
              <a:off x="3465514" y="6545263"/>
              <a:ext cx="695325" cy="1397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9" name="Rectangle 38"/>
            <p:cNvSpPr>
              <a:spLocks noChangeArrowheads="1"/>
            </p:cNvSpPr>
            <p:nvPr/>
          </p:nvSpPr>
          <p:spPr bwMode="auto">
            <a:xfrm>
              <a:off x="3886201" y="6297613"/>
              <a:ext cx="152400" cy="14763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0" name="Rectangle 39"/>
            <p:cNvSpPr>
              <a:spLocks noChangeArrowheads="1"/>
            </p:cNvSpPr>
            <p:nvPr/>
          </p:nvSpPr>
          <p:spPr bwMode="auto">
            <a:xfrm>
              <a:off x="3587751" y="6297613"/>
              <a:ext cx="153988" cy="14763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1" name="Rectangle 40"/>
            <p:cNvSpPr>
              <a:spLocks noChangeArrowheads="1"/>
            </p:cNvSpPr>
            <p:nvPr/>
          </p:nvSpPr>
          <p:spPr bwMode="auto">
            <a:xfrm>
              <a:off x="3886201" y="6724651"/>
              <a:ext cx="152400" cy="1508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2" name="Rectangle 41"/>
            <p:cNvSpPr>
              <a:spLocks noChangeArrowheads="1"/>
            </p:cNvSpPr>
            <p:nvPr/>
          </p:nvSpPr>
          <p:spPr bwMode="auto">
            <a:xfrm>
              <a:off x="3587751" y="6724651"/>
              <a:ext cx="153988" cy="1508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3" name="Freeform 42"/>
            <p:cNvSpPr>
              <a:spLocks/>
            </p:cNvSpPr>
            <p:nvPr/>
          </p:nvSpPr>
          <p:spPr bwMode="auto">
            <a:xfrm>
              <a:off x="3465514" y="5757863"/>
              <a:ext cx="709613" cy="401638"/>
            </a:xfrm>
            <a:custGeom>
              <a:avLst/>
              <a:gdLst>
                <a:gd name="T0" fmla="*/ 0 w 447"/>
                <a:gd name="T1" fmla="*/ 253 h 253"/>
                <a:gd name="T2" fmla="*/ 218 w 447"/>
                <a:gd name="T3" fmla="*/ 0 h 253"/>
                <a:gd name="T4" fmla="*/ 447 w 447"/>
                <a:gd name="T5" fmla="*/ 253 h 253"/>
                <a:gd name="T6" fmla="*/ 0 w 447"/>
                <a:gd name="T7" fmla="*/ 253 h 253"/>
              </a:gdLst>
              <a:ahLst/>
              <a:cxnLst>
                <a:cxn ang="0">
                  <a:pos x="T0" y="T1"/>
                </a:cxn>
                <a:cxn ang="0">
                  <a:pos x="T2" y="T3"/>
                </a:cxn>
                <a:cxn ang="0">
                  <a:pos x="T4" y="T5"/>
                </a:cxn>
                <a:cxn ang="0">
                  <a:pos x="T6" y="T7"/>
                </a:cxn>
              </a:cxnLst>
              <a:rect l="0" t="0" r="r" b="b"/>
              <a:pathLst>
                <a:path w="447" h="253">
                  <a:moveTo>
                    <a:pt x="0" y="253"/>
                  </a:moveTo>
                  <a:lnTo>
                    <a:pt x="218" y="0"/>
                  </a:lnTo>
                  <a:lnTo>
                    <a:pt x="447" y="253"/>
                  </a:lnTo>
                  <a:lnTo>
                    <a:pt x="0" y="253"/>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4" name="Freeform 43"/>
            <p:cNvSpPr>
              <a:spLocks/>
            </p:cNvSpPr>
            <p:nvPr/>
          </p:nvSpPr>
          <p:spPr bwMode="auto">
            <a:xfrm>
              <a:off x="3640139" y="5880101"/>
              <a:ext cx="358775" cy="200025"/>
            </a:xfrm>
            <a:custGeom>
              <a:avLst/>
              <a:gdLst>
                <a:gd name="T0" fmla="*/ 0 w 226"/>
                <a:gd name="T1" fmla="*/ 126 h 126"/>
                <a:gd name="T2" fmla="*/ 110 w 226"/>
                <a:gd name="T3" fmla="*/ 0 h 126"/>
                <a:gd name="T4" fmla="*/ 226 w 226"/>
                <a:gd name="T5" fmla="*/ 126 h 126"/>
                <a:gd name="T6" fmla="*/ 0 w 226"/>
                <a:gd name="T7" fmla="*/ 126 h 126"/>
              </a:gdLst>
              <a:ahLst/>
              <a:cxnLst>
                <a:cxn ang="0">
                  <a:pos x="T0" y="T1"/>
                </a:cxn>
                <a:cxn ang="0">
                  <a:pos x="T2" y="T3"/>
                </a:cxn>
                <a:cxn ang="0">
                  <a:pos x="T4" y="T5"/>
                </a:cxn>
                <a:cxn ang="0">
                  <a:pos x="T6" y="T7"/>
                </a:cxn>
              </a:cxnLst>
              <a:rect l="0" t="0" r="r" b="b"/>
              <a:pathLst>
                <a:path w="226" h="126">
                  <a:moveTo>
                    <a:pt x="0" y="126"/>
                  </a:moveTo>
                  <a:lnTo>
                    <a:pt x="110" y="0"/>
                  </a:lnTo>
                  <a:lnTo>
                    <a:pt x="226" y="126"/>
                  </a:lnTo>
                  <a:lnTo>
                    <a:pt x="0" y="126"/>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5" name="Rectangle 44"/>
            <p:cNvSpPr>
              <a:spLocks noChangeArrowheads="1"/>
            </p:cNvSpPr>
            <p:nvPr/>
          </p:nvSpPr>
          <p:spPr bwMode="auto">
            <a:xfrm>
              <a:off x="4175126" y="5354638"/>
              <a:ext cx="1392238" cy="1625600"/>
            </a:xfrm>
            <a:prstGeom prst="rect">
              <a:avLst/>
            </a:prstGeom>
            <a:solidFill>
              <a:schemeClr val="accent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6" name="Rectangle 45"/>
            <p:cNvSpPr>
              <a:spLocks noChangeArrowheads="1"/>
            </p:cNvSpPr>
            <p:nvPr/>
          </p:nvSpPr>
          <p:spPr bwMode="auto">
            <a:xfrm>
              <a:off x="4175126" y="6889751"/>
              <a:ext cx="1392238" cy="904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7" name="Rectangle 46"/>
            <p:cNvSpPr>
              <a:spLocks noChangeArrowheads="1"/>
            </p:cNvSpPr>
            <p:nvPr/>
          </p:nvSpPr>
          <p:spPr bwMode="auto">
            <a:xfrm>
              <a:off x="4362451" y="5484813"/>
              <a:ext cx="1016000" cy="10795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8" name="Rectangle 47"/>
            <p:cNvSpPr>
              <a:spLocks noChangeArrowheads="1"/>
            </p:cNvSpPr>
            <p:nvPr/>
          </p:nvSpPr>
          <p:spPr bwMode="auto">
            <a:xfrm>
              <a:off x="4362451" y="5684838"/>
              <a:ext cx="1016000" cy="10795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9" name="Rectangle 48"/>
            <p:cNvSpPr>
              <a:spLocks noChangeArrowheads="1"/>
            </p:cNvSpPr>
            <p:nvPr/>
          </p:nvSpPr>
          <p:spPr bwMode="auto">
            <a:xfrm>
              <a:off x="4362451" y="5880101"/>
              <a:ext cx="1016000" cy="10953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40" name="Rectangle 49"/>
            <p:cNvSpPr>
              <a:spLocks noChangeArrowheads="1"/>
            </p:cNvSpPr>
            <p:nvPr/>
          </p:nvSpPr>
          <p:spPr bwMode="auto">
            <a:xfrm>
              <a:off x="4362451" y="6080126"/>
              <a:ext cx="1016000" cy="10953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41" name="Rectangle 50"/>
            <p:cNvSpPr>
              <a:spLocks noChangeArrowheads="1"/>
            </p:cNvSpPr>
            <p:nvPr/>
          </p:nvSpPr>
          <p:spPr bwMode="auto">
            <a:xfrm>
              <a:off x="4362451" y="6280151"/>
              <a:ext cx="1016000" cy="10953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42" name="Rectangle 51"/>
            <p:cNvSpPr>
              <a:spLocks noChangeArrowheads="1"/>
            </p:cNvSpPr>
            <p:nvPr/>
          </p:nvSpPr>
          <p:spPr bwMode="auto">
            <a:xfrm>
              <a:off x="4362451" y="6475413"/>
              <a:ext cx="1016000" cy="10953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43" name="Rectangle 52"/>
            <p:cNvSpPr>
              <a:spLocks noChangeArrowheads="1"/>
            </p:cNvSpPr>
            <p:nvPr/>
          </p:nvSpPr>
          <p:spPr bwMode="auto">
            <a:xfrm>
              <a:off x="4362451" y="6675438"/>
              <a:ext cx="1016000" cy="10953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44" name="Rectangle 53"/>
            <p:cNvSpPr>
              <a:spLocks noChangeArrowheads="1"/>
            </p:cNvSpPr>
            <p:nvPr/>
          </p:nvSpPr>
          <p:spPr bwMode="auto">
            <a:xfrm>
              <a:off x="4362451" y="5245101"/>
              <a:ext cx="1016000" cy="10953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45" name="Rectangle 54"/>
            <p:cNvSpPr>
              <a:spLocks noChangeArrowheads="1"/>
            </p:cNvSpPr>
            <p:nvPr/>
          </p:nvSpPr>
          <p:spPr bwMode="auto">
            <a:xfrm>
              <a:off x="4735514" y="5106988"/>
              <a:ext cx="533400" cy="1381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46" name="Rectangle 55"/>
            <p:cNvSpPr>
              <a:spLocks noChangeArrowheads="1"/>
            </p:cNvSpPr>
            <p:nvPr/>
          </p:nvSpPr>
          <p:spPr bwMode="auto">
            <a:xfrm>
              <a:off x="5168901" y="4849813"/>
              <a:ext cx="100013" cy="25717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47" name="Rectangle 56"/>
            <p:cNvSpPr>
              <a:spLocks noChangeArrowheads="1"/>
            </p:cNvSpPr>
            <p:nvPr/>
          </p:nvSpPr>
          <p:spPr bwMode="auto">
            <a:xfrm>
              <a:off x="11353801" y="4484688"/>
              <a:ext cx="801688" cy="249555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48" name="Rectangle 57"/>
            <p:cNvSpPr>
              <a:spLocks noChangeArrowheads="1"/>
            </p:cNvSpPr>
            <p:nvPr/>
          </p:nvSpPr>
          <p:spPr bwMode="auto">
            <a:xfrm>
              <a:off x="11488739" y="4667251"/>
              <a:ext cx="534988" cy="213042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49" name="Freeform 58"/>
            <p:cNvSpPr>
              <a:spLocks/>
            </p:cNvSpPr>
            <p:nvPr/>
          </p:nvSpPr>
          <p:spPr bwMode="auto">
            <a:xfrm>
              <a:off x="11757026" y="4667251"/>
              <a:ext cx="0" cy="2130425"/>
            </a:xfrm>
            <a:custGeom>
              <a:avLst/>
              <a:gdLst>
                <a:gd name="T0" fmla="*/ 0 h 1342"/>
                <a:gd name="T1" fmla="*/ 1342 h 1342"/>
                <a:gd name="T2" fmla="*/ 0 h 1342"/>
              </a:gdLst>
              <a:ahLst/>
              <a:cxnLst>
                <a:cxn ang="0">
                  <a:pos x="0" y="T0"/>
                </a:cxn>
                <a:cxn ang="0">
                  <a:pos x="0" y="T1"/>
                </a:cxn>
                <a:cxn ang="0">
                  <a:pos x="0" y="T2"/>
                </a:cxn>
              </a:cxnLst>
              <a:rect l="0" t="0" r="r" b="b"/>
              <a:pathLst>
                <a:path h="1342">
                  <a:moveTo>
                    <a:pt x="0" y="0"/>
                  </a:moveTo>
                  <a:lnTo>
                    <a:pt x="0" y="1342"/>
                  </a:lnTo>
                  <a:lnTo>
                    <a:pt x="0"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50" name="Line 59"/>
            <p:cNvSpPr>
              <a:spLocks noChangeShapeType="1"/>
            </p:cNvSpPr>
            <p:nvPr/>
          </p:nvSpPr>
          <p:spPr bwMode="auto">
            <a:xfrm>
              <a:off x="11757026" y="4667251"/>
              <a:ext cx="0" cy="2130425"/>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51" name="Freeform 60"/>
            <p:cNvSpPr>
              <a:spLocks/>
            </p:cNvSpPr>
            <p:nvPr/>
          </p:nvSpPr>
          <p:spPr bwMode="auto">
            <a:xfrm>
              <a:off x="11488739" y="4897438"/>
              <a:ext cx="534988" cy="0"/>
            </a:xfrm>
            <a:custGeom>
              <a:avLst/>
              <a:gdLst>
                <a:gd name="T0" fmla="*/ 337 w 337"/>
                <a:gd name="T1" fmla="*/ 0 w 337"/>
                <a:gd name="T2" fmla="*/ 337 w 337"/>
              </a:gdLst>
              <a:ahLst/>
              <a:cxnLst>
                <a:cxn ang="0">
                  <a:pos x="T0" y="0"/>
                </a:cxn>
                <a:cxn ang="0">
                  <a:pos x="T1" y="0"/>
                </a:cxn>
                <a:cxn ang="0">
                  <a:pos x="T2" y="0"/>
                </a:cxn>
              </a:cxnLst>
              <a:rect l="0" t="0" r="r" b="b"/>
              <a:pathLst>
                <a:path w="337">
                  <a:moveTo>
                    <a:pt x="337" y="0"/>
                  </a:moveTo>
                  <a:lnTo>
                    <a:pt x="0" y="0"/>
                  </a:lnTo>
                  <a:lnTo>
                    <a:pt x="337"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52" name="Line 61"/>
            <p:cNvSpPr>
              <a:spLocks noChangeShapeType="1"/>
            </p:cNvSpPr>
            <p:nvPr/>
          </p:nvSpPr>
          <p:spPr bwMode="auto">
            <a:xfrm flipH="1">
              <a:off x="11488739" y="4897438"/>
              <a:ext cx="5349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53" name="Freeform 62"/>
            <p:cNvSpPr>
              <a:spLocks/>
            </p:cNvSpPr>
            <p:nvPr/>
          </p:nvSpPr>
          <p:spPr bwMode="auto">
            <a:xfrm>
              <a:off x="11488739" y="5180013"/>
              <a:ext cx="534988" cy="0"/>
            </a:xfrm>
            <a:custGeom>
              <a:avLst/>
              <a:gdLst>
                <a:gd name="T0" fmla="*/ 337 w 337"/>
                <a:gd name="T1" fmla="*/ 0 w 337"/>
                <a:gd name="T2" fmla="*/ 337 w 337"/>
              </a:gdLst>
              <a:ahLst/>
              <a:cxnLst>
                <a:cxn ang="0">
                  <a:pos x="T0" y="0"/>
                </a:cxn>
                <a:cxn ang="0">
                  <a:pos x="T1" y="0"/>
                </a:cxn>
                <a:cxn ang="0">
                  <a:pos x="T2" y="0"/>
                </a:cxn>
              </a:cxnLst>
              <a:rect l="0" t="0" r="r" b="b"/>
              <a:pathLst>
                <a:path w="337">
                  <a:moveTo>
                    <a:pt x="337" y="0"/>
                  </a:moveTo>
                  <a:lnTo>
                    <a:pt x="0" y="0"/>
                  </a:lnTo>
                  <a:lnTo>
                    <a:pt x="337"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54" name="Line 63"/>
            <p:cNvSpPr>
              <a:spLocks noChangeShapeType="1"/>
            </p:cNvSpPr>
            <p:nvPr/>
          </p:nvSpPr>
          <p:spPr bwMode="auto">
            <a:xfrm flipH="1">
              <a:off x="11488739" y="5180013"/>
              <a:ext cx="5349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55" name="Freeform 64"/>
            <p:cNvSpPr>
              <a:spLocks/>
            </p:cNvSpPr>
            <p:nvPr/>
          </p:nvSpPr>
          <p:spPr bwMode="auto">
            <a:xfrm>
              <a:off x="11488739" y="5462588"/>
              <a:ext cx="534988" cy="0"/>
            </a:xfrm>
            <a:custGeom>
              <a:avLst/>
              <a:gdLst>
                <a:gd name="T0" fmla="*/ 337 w 337"/>
                <a:gd name="T1" fmla="*/ 0 w 337"/>
                <a:gd name="T2" fmla="*/ 337 w 337"/>
              </a:gdLst>
              <a:ahLst/>
              <a:cxnLst>
                <a:cxn ang="0">
                  <a:pos x="T0" y="0"/>
                </a:cxn>
                <a:cxn ang="0">
                  <a:pos x="T1" y="0"/>
                </a:cxn>
                <a:cxn ang="0">
                  <a:pos x="T2" y="0"/>
                </a:cxn>
              </a:cxnLst>
              <a:rect l="0" t="0" r="r" b="b"/>
              <a:pathLst>
                <a:path w="337">
                  <a:moveTo>
                    <a:pt x="337" y="0"/>
                  </a:moveTo>
                  <a:lnTo>
                    <a:pt x="0" y="0"/>
                  </a:lnTo>
                  <a:lnTo>
                    <a:pt x="337"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56" name="Line 65"/>
            <p:cNvSpPr>
              <a:spLocks noChangeShapeType="1"/>
            </p:cNvSpPr>
            <p:nvPr/>
          </p:nvSpPr>
          <p:spPr bwMode="auto">
            <a:xfrm flipH="1">
              <a:off x="11488739" y="5462588"/>
              <a:ext cx="5349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57" name="Freeform 66"/>
            <p:cNvSpPr>
              <a:spLocks/>
            </p:cNvSpPr>
            <p:nvPr/>
          </p:nvSpPr>
          <p:spPr bwMode="auto">
            <a:xfrm>
              <a:off x="11488739" y="5745163"/>
              <a:ext cx="534988" cy="0"/>
            </a:xfrm>
            <a:custGeom>
              <a:avLst/>
              <a:gdLst>
                <a:gd name="T0" fmla="*/ 337 w 337"/>
                <a:gd name="T1" fmla="*/ 0 w 337"/>
                <a:gd name="T2" fmla="*/ 337 w 337"/>
              </a:gdLst>
              <a:ahLst/>
              <a:cxnLst>
                <a:cxn ang="0">
                  <a:pos x="T0" y="0"/>
                </a:cxn>
                <a:cxn ang="0">
                  <a:pos x="T1" y="0"/>
                </a:cxn>
                <a:cxn ang="0">
                  <a:pos x="T2" y="0"/>
                </a:cxn>
              </a:cxnLst>
              <a:rect l="0" t="0" r="r" b="b"/>
              <a:pathLst>
                <a:path w="337">
                  <a:moveTo>
                    <a:pt x="337" y="0"/>
                  </a:moveTo>
                  <a:lnTo>
                    <a:pt x="0" y="0"/>
                  </a:lnTo>
                  <a:lnTo>
                    <a:pt x="337"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58" name="Line 67"/>
            <p:cNvSpPr>
              <a:spLocks noChangeShapeType="1"/>
            </p:cNvSpPr>
            <p:nvPr/>
          </p:nvSpPr>
          <p:spPr bwMode="auto">
            <a:xfrm flipH="1">
              <a:off x="11488739" y="5745163"/>
              <a:ext cx="5349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59" name="Freeform 68"/>
            <p:cNvSpPr>
              <a:spLocks/>
            </p:cNvSpPr>
            <p:nvPr/>
          </p:nvSpPr>
          <p:spPr bwMode="auto">
            <a:xfrm>
              <a:off x="11488739" y="6027738"/>
              <a:ext cx="534988" cy="0"/>
            </a:xfrm>
            <a:custGeom>
              <a:avLst/>
              <a:gdLst>
                <a:gd name="T0" fmla="*/ 337 w 337"/>
                <a:gd name="T1" fmla="*/ 0 w 337"/>
                <a:gd name="T2" fmla="*/ 337 w 337"/>
              </a:gdLst>
              <a:ahLst/>
              <a:cxnLst>
                <a:cxn ang="0">
                  <a:pos x="T0" y="0"/>
                </a:cxn>
                <a:cxn ang="0">
                  <a:pos x="T1" y="0"/>
                </a:cxn>
                <a:cxn ang="0">
                  <a:pos x="T2" y="0"/>
                </a:cxn>
              </a:cxnLst>
              <a:rect l="0" t="0" r="r" b="b"/>
              <a:pathLst>
                <a:path w="337">
                  <a:moveTo>
                    <a:pt x="337" y="0"/>
                  </a:moveTo>
                  <a:lnTo>
                    <a:pt x="0" y="0"/>
                  </a:lnTo>
                  <a:lnTo>
                    <a:pt x="337"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60" name="Line 69"/>
            <p:cNvSpPr>
              <a:spLocks noChangeShapeType="1"/>
            </p:cNvSpPr>
            <p:nvPr/>
          </p:nvSpPr>
          <p:spPr bwMode="auto">
            <a:xfrm flipH="1">
              <a:off x="11488739" y="6027738"/>
              <a:ext cx="5349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61" name="Freeform 70"/>
            <p:cNvSpPr>
              <a:spLocks/>
            </p:cNvSpPr>
            <p:nvPr/>
          </p:nvSpPr>
          <p:spPr bwMode="auto">
            <a:xfrm>
              <a:off x="11488739" y="6310313"/>
              <a:ext cx="534988" cy="0"/>
            </a:xfrm>
            <a:custGeom>
              <a:avLst/>
              <a:gdLst>
                <a:gd name="T0" fmla="*/ 337 w 337"/>
                <a:gd name="T1" fmla="*/ 0 w 337"/>
                <a:gd name="T2" fmla="*/ 337 w 337"/>
              </a:gdLst>
              <a:ahLst/>
              <a:cxnLst>
                <a:cxn ang="0">
                  <a:pos x="T0" y="0"/>
                </a:cxn>
                <a:cxn ang="0">
                  <a:pos x="T1" y="0"/>
                </a:cxn>
                <a:cxn ang="0">
                  <a:pos x="T2" y="0"/>
                </a:cxn>
              </a:cxnLst>
              <a:rect l="0" t="0" r="r" b="b"/>
              <a:pathLst>
                <a:path w="337">
                  <a:moveTo>
                    <a:pt x="337" y="0"/>
                  </a:moveTo>
                  <a:lnTo>
                    <a:pt x="0" y="0"/>
                  </a:lnTo>
                  <a:lnTo>
                    <a:pt x="337"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62" name="Line 71"/>
            <p:cNvSpPr>
              <a:spLocks noChangeShapeType="1"/>
            </p:cNvSpPr>
            <p:nvPr/>
          </p:nvSpPr>
          <p:spPr bwMode="auto">
            <a:xfrm flipH="1">
              <a:off x="11488739" y="6310313"/>
              <a:ext cx="5349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63" name="Freeform 72"/>
            <p:cNvSpPr>
              <a:spLocks/>
            </p:cNvSpPr>
            <p:nvPr/>
          </p:nvSpPr>
          <p:spPr bwMode="auto">
            <a:xfrm>
              <a:off x="11488739" y="6592888"/>
              <a:ext cx="534988" cy="0"/>
            </a:xfrm>
            <a:custGeom>
              <a:avLst/>
              <a:gdLst>
                <a:gd name="T0" fmla="*/ 337 w 337"/>
                <a:gd name="T1" fmla="*/ 0 w 337"/>
                <a:gd name="T2" fmla="*/ 337 w 337"/>
              </a:gdLst>
              <a:ahLst/>
              <a:cxnLst>
                <a:cxn ang="0">
                  <a:pos x="T0" y="0"/>
                </a:cxn>
                <a:cxn ang="0">
                  <a:pos x="T1" y="0"/>
                </a:cxn>
                <a:cxn ang="0">
                  <a:pos x="T2" y="0"/>
                </a:cxn>
              </a:cxnLst>
              <a:rect l="0" t="0" r="r" b="b"/>
              <a:pathLst>
                <a:path w="337">
                  <a:moveTo>
                    <a:pt x="337" y="0"/>
                  </a:moveTo>
                  <a:lnTo>
                    <a:pt x="0" y="0"/>
                  </a:lnTo>
                  <a:lnTo>
                    <a:pt x="337"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64" name="Line 73"/>
            <p:cNvSpPr>
              <a:spLocks noChangeShapeType="1"/>
            </p:cNvSpPr>
            <p:nvPr/>
          </p:nvSpPr>
          <p:spPr bwMode="auto">
            <a:xfrm flipH="1">
              <a:off x="11488739" y="6592888"/>
              <a:ext cx="5349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65" name="Rectangle 74"/>
            <p:cNvSpPr>
              <a:spLocks noChangeArrowheads="1"/>
            </p:cNvSpPr>
            <p:nvPr/>
          </p:nvSpPr>
          <p:spPr bwMode="auto">
            <a:xfrm>
              <a:off x="11463339" y="4319588"/>
              <a:ext cx="582613" cy="1651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66" name="Rectangle 75"/>
            <p:cNvSpPr>
              <a:spLocks noChangeArrowheads="1"/>
            </p:cNvSpPr>
            <p:nvPr/>
          </p:nvSpPr>
          <p:spPr bwMode="auto">
            <a:xfrm>
              <a:off x="11353801" y="6862763"/>
              <a:ext cx="801688" cy="11747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67" name="Rectangle 76"/>
            <p:cNvSpPr>
              <a:spLocks noChangeArrowheads="1"/>
            </p:cNvSpPr>
            <p:nvPr/>
          </p:nvSpPr>
          <p:spPr bwMode="auto">
            <a:xfrm>
              <a:off x="10420351" y="4071938"/>
              <a:ext cx="933450" cy="2908300"/>
            </a:xfrm>
            <a:prstGeom prst="rect">
              <a:avLst/>
            </a:prstGeom>
            <a:solidFill>
              <a:schemeClr val="accent4"/>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68" name="Rectangle 77"/>
            <p:cNvSpPr>
              <a:spLocks noChangeArrowheads="1"/>
            </p:cNvSpPr>
            <p:nvPr/>
          </p:nvSpPr>
          <p:spPr bwMode="auto">
            <a:xfrm>
              <a:off x="10574339" y="4284663"/>
              <a:ext cx="622300" cy="248285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69" name="Freeform 78"/>
            <p:cNvSpPr>
              <a:spLocks/>
            </p:cNvSpPr>
            <p:nvPr/>
          </p:nvSpPr>
          <p:spPr bwMode="auto">
            <a:xfrm>
              <a:off x="10885489" y="4284663"/>
              <a:ext cx="0" cy="2482850"/>
            </a:xfrm>
            <a:custGeom>
              <a:avLst/>
              <a:gdLst>
                <a:gd name="T0" fmla="*/ 0 h 1564"/>
                <a:gd name="T1" fmla="*/ 1564 h 1564"/>
                <a:gd name="T2" fmla="*/ 0 h 1564"/>
              </a:gdLst>
              <a:ahLst/>
              <a:cxnLst>
                <a:cxn ang="0">
                  <a:pos x="0" y="T0"/>
                </a:cxn>
                <a:cxn ang="0">
                  <a:pos x="0" y="T1"/>
                </a:cxn>
                <a:cxn ang="0">
                  <a:pos x="0" y="T2"/>
                </a:cxn>
              </a:cxnLst>
              <a:rect l="0" t="0" r="r" b="b"/>
              <a:pathLst>
                <a:path h="1564">
                  <a:moveTo>
                    <a:pt x="0" y="0"/>
                  </a:moveTo>
                  <a:lnTo>
                    <a:pt x="0" y="1564"/>
                  </a:lnTo>
                  <a:lnTo>
                    <a:pt x="0"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70" name="Line 79"/>
            <p:cNvSpPr>
              <a:spLocks noChangeShapeType="1"/>
            </p:cNvSpPr>
            <p:nvPr/>
          </p:nvSpPr>
          <p:spPr bwMode="auto">
            <a:xfrm>
              <a:off x="10885489" y="4284663"/>
              <a:ext cx="0" cy="248285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71" name="Freeform 80"/>
            <p:cNvSpPr>
              <a:spLocks/>
            </p:cNvSpPr>
            <p:nvPr/>
          </p:nvSpPr>
          <p:spPr bwMode="auto">
            <a:xfrm>
              <a:off x="10574339" y="4549776"/>
              <a:ext cx="622300" cy="0"/>
            </a:xfrm>
            <a:custGeom>
              <a:avLst/>
              <a:gdLst>
                <a:gd name="T0" fmla="*/ 392 w 392"/>
                <a:gd name="T1" fmla="*/ 0 w 392"/>
                <a:gd name="T2" fmla="*/ 392 w 392"/>
              </a:gdLst>
              <a:ahLst/>
              <a:cxnLst>
                <a:cxn ang="0">
                  <a:pos x="T0" y="0"/>
                </a:cxn>
                <a:cxn ang="0">
                  <a:pos x="T1" y="0"/>
                </a:cxn>
                <a:cxn ang="0">
                  <a:pos x="T2" y="0"/>
                </a:cxn>
              </a:cxnLst>
              <a:rect l="0" t="0" r="r" b="b"/>
              <a:pathLst>
                <a:path w="392">
                  <a:moveTo>
                    <a:pt x="392" y="0"/>
                  </a:moveTo>
                  <a:lnTo>
                    <a:pt x="0" y="0"/>
                  </a:lnTo>
                  <a:lnTo>
                    <a:pt x="392"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72" name="Line 81"/>
            <p:cNvSpPr>
              <a:spLocks noChangeShapeType="1"/>
            </p:cNvSpPr>
            <p:nvPr/>
          </p:nvSpPr>
          <p:spPr bwMode="auto">
            <a:xfrm flipH="1">
              <a:off x="10574339" y="4549776"/>
              <a:ext cx="622300"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73" name="Freeform 82"/>
            <p:cNvSpPr>
              <a:spLocks/>
            </p:cNvSpPr>
            <p:nvPr/>
          </p:nvSpPr>
          <p:spPr bwMode="auto">
            <a:xfrm>
              <a:off x="10574339" y="4879976"/>
              <a:ext cx="622300" cy="0"/>
            </a:xfrm>
            <a:custGeom>
              <a:avLst/>
              <a:gdLst>
                <a:gd name="T0" fmla="*/ 392 w 392"/>
                <a:gd name="T1" fmla="*/ 0 w 392"/>
                <a:gd name="T2" fmla="*/ 392 w 392"/>
              </a:gdLst>
              <a:ahLst/>
              <a:cxnLst>
                <a:cxn ang="0">
                  <a:pos x="T0" y="0"/>
                </a:cxn>
                <a:cxn ang="0">
                  <a:pos x="T1" y="0"/>
                </a:cxn>
                <a:cxn ang="0">
                  <a:pos x="T2" y="0"/>
                </a:cxn>
              </a:cxnLst>
              <a:rect l="0" t="0" r="r" b="b"/>
              <a:pathLst>
                <a:path w="392">
                  <a:moveTo>
                    <a:pt x="392" y="0"/>
                  </a:moveTo>
                  <a:lnTo>
                    <a:pt x="0" y="0"/>
                  </a:lnTo>
                  <a:lnTo>
                    <a:pt x="392"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74" name="Line 83"/>
            <p:cNvSpPr>
              <a:spLocks noChangeShapeType="1"/>
            </p:cNvSpPr>
            <p:nvPr/>
          </p:nvSpPr>
          <p:spPr bwMode="auto">
            <a:xfrm flipH="1">
              <a:off x="10574339" y="4879976"/>
              <a:ext cx="622300"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75" name="Freeform 84"/>
            <p:cNvSpPr>
              <a:spLocks/>
            </p:cNvSpPr>
            <p:nvPr/>
          </p:nvSpPr>
          <p:spPr bwMode="auto">
            <a:xfrm>
              <a:off x="10574339" y="5210176"/>
              <a:ext cx="622300" cy="0"/>
            </a:xfrm>
            <a:custGeom>
              <a:avLst/>
              <a:gdLst>
                <a:gd name="T0" fmla="*/ 392 w 392"/>
                <a:gd name="T1" fmla="*/ 0 w 392"/>
                <a:gd name="T2" fmla="*/ 392 w 392"/>
              </a:gdLst>
              <a:ahLst/>
              <a:cxnLst>
                <a:cxn ang="0">
                  <a:pos x="T0" y="0"/>
                </a:cxn>
                <a:cxn ang="0">
                  <a:pos x="T1" y="0"/>
                </a:cxn>
                <a:cxn ang="0">
                  <a:pos x="T2" y="0"/>
                </a:cxn>
              </a:cxnLst>
              <a:rect l="0" t="0" r="r" b="b"/>
              <a:pathLst>
                <a:path w="392">
                  <a:moveTo>
                    <a:pt x="392" y="0"/>
                  </a:moveTo>
                  <a:lnTo>
                    <a:pt x="0" y="0"/>
                  </a:lnTo>
                  <a:lnTo>
                    <a:pt x="392"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76" name="Line 85"/>
            <p:cNvSpPr>
              <a:spLocks noChangeShapeType="1"/>
            </p:cNvSpPr>
            <p:nvPr/>
          </p:nvSpPr>
          <p:spPr bwMode="auto">
            <a:xfrm flipH="1">
              <a:off x="10574339" y="5210176"/>
              <a:ext cx="622300"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77" name="Freeform 86"/>
            <p:cNvSpPr>
              <a:spLocks/>
            </p:cNvSpPr>
            <p:nvPr/>
          </p:nvSpPr>
          <p:spPr bwMode="auto">
            <a:xfrm>
              <a:off x="10574339" y="5541963"/>
              <a:ext cx="622300" cy="0"/>
            </a:xfrm>
            <a:custGeom>
              <a:avLst/>
              <a:gdLst>
                <a:gd name="T0" fmla="*/ 392 w 392"/>
                <a:gd name="T1" fmla="*/ 0 w 392"/>
                <a:gd name="T2" fmla="*/ 392 w 392"/>
              </a:gdLst>
              <a:ahLst/>
              <a:cxnLst>
                <a:cxn ang="0">
                  <a:pos x="T0" y="0"/>
                </a:cxn>
                <a:cxn ang="0">
                  <a:pos x="T1" y="0"/>
                </a:cxn>
                <a:cxn ang="0">
                  <a:pos x="T2" y="0"/>
                </a:cxn>
              </a:cxnLst>
              <a:rect l="0" t="0" r="r" b="b"/>
              <a:pathLst>
                <a:path w="392">
                  <a:moveTo>
                    <a:pt x="392" y="0"/>
                  </a:moveTo>
                  <a:lnTo>
                    <a:pt x="0" y="0"/>
                  </a:lnTo>
                  <a:lnTo>
                    <a:pt x="392"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78" name="Line 87"/>
            <p:cNvSpPr>
              <a:spLocks noChangeShapeType="1"/>
            </p:cNvSpPr>
            <p:nvPr/>
          </p:nvSpPr>
          <p:spPr bwMode="auto">
            <a:xfrm flipH="1">
              <a:off x="10574339" y="5541963"/>
              <a:ext cx="622300"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79" name="Freeform 88"/>
            <p:cNvSpPr>
              <a:spLocks/>
            </p:cNvSpPr>
            <p:nvPr/>
          </p:nvSpPr>
          <p:spPr bwMode="auto">
            <a:xfrm>
              <a:off x="10574339" y="5872163"/>
              <a:ext cx="622300" cy="0"/>
            </a:xfrm>
            <a:custGeom>
              <a:avLst/>
              <a:gdLst>
                <a:gd name="T0" fmla="*/ 392 w 392"/>
                <a:gd name="T1" fmla="*/ 0 w 392"/>
                <a:gd name="T2" fmla="*/ 392 w 392"/>
              </a:gdLst>
              <a:ahLst/>
              <a:cxnLst>
                <a:cxn ang="0">
                  <a:pos x="T0" y="0"/>
                </a:cxn>
                <a:cxn ang="0">
                  <a:pos x="T1" y="0"/>
                </a:cxn>
                <a:cxn ang="0">
                  <a:pos x="T2" y="0"/>
                </a:cxn>
              </a:cxnLst>
              <a:rect l="0" t="0" r="r" b="b"/>
              <a:pathLst>
                <a:path w="392">
                  <a:moveTo>
                    <a:pt x="392" y="0"/>
                  </a:moveTo>
                  <a:lnTo>
                    <a:pt x="0" y="0"/>
                  </a:lnTo>
                  <a:lnTo>
                    <a:pt x="392"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80" name="Line 89"/>
            <p:cNvSpPr>
              <a:spLocks noChangeShapeType="1"/>
            </p:cNvSpPr>
            <p:nvPr/>
          </p:nvSpPr>
          <p:spPr bwMode="auto">
            <a:xfrm flipH="1">
              <a:off x="10574339" y="5872163"/>
              <a:ext cx="622300"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81" name="Freeform 90"/>
            <p:cNvSpPr>
              <a:spLocks/>
            </p:cNvSpPr>
            <p:nvPr/>
          </p:nvSpPr>
          <p:spPr bwMode="auto">
            <a:xfrm>
              <a:off x="10574339" y="6202363"/>
              <a:ext cx="622300" cy="0"/>
            </a:xfrm>
            <a:custGeom>
              <a:avLst/>
              <a:gdLst>
                <a:gd name="T0" fmla="*/ 392 w 392"/>
                <a:gd name="T1" fmla="*/ 0 w 392"/>
                <a:gd name="T2" fmla="*/ 392 w 392"/>
              </a:gdLst>
              <a:ahLst/>
              <a:cxnLst>
                <a:cxn ang="0">
                  <a:pos x="T0" y="0"/>
                </a:cxn>
                <a:cxn ang="0">
                  <a:pos x="T1" y="0"/>
                </a:cxn>
                <a:cxn ang="0">
                  <a:pos x="T2" y="0"/>
                </a:cxn>
              </a:cxnLst>
              <a:rect l="0" t="0" r="r" b="b"/>
              <a:pathLst>
                <a:path w="392">
                  <a:moveTo>
                    <a:pt x="392" y="0"/>
                  </a:moveTo>
                  <a:lnTo>
                    <a:pt x="0" y="0"/>
                  </a:lnTo>
                  <a:lnTo>
                    <a:pt x="392"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82" name="Line 91"/>
            <p:cNvSpPr>
              <a:spLocks noChangeShapeType="1"/>
            </p:cNvSpPr>
            <p:nvPr/>
          </p:nvSpPr>
          <p:spPr bwMode="auto">
            <a:xfrm flipH="1">
              <a:off x="10574339" y="6202363"/>
              <a:ext cx="622300"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83" name="Freeform 92"/>
            <p:cNvSpPr>
              <a:spLocks/>
            </p:cNvSpPr>
            <p:nvPr/>
          </p:nvSpPr>
          <p:spPr bwMode="auto">
            <a:xfrm>
              <a:off x="10574339" y="6527801"/>
              <a:ext cx="622300" cy="0"/>
            </a:xfrm>
            <a:custGeom>
              <a:avLst/>
              <a:gdLst>
                <a:gd name="T0" fmla="*/ 392 w 392"/>
                <a:gd name="T1" fmla="*/ 0 w 392"/>
                <a:gd name="T2" fmla="*/ 392 w 392"/>
              </a:gdLst>
              <a:ahLst/>
              <a:cxnLst>
                <a:cxn ang="0">
                  <a:pos x="T0" y="0"/>
                </a:cxn>
                <a:cxn ang="0">
                  <a:pos x="T1" y="0"/>
                </a:cxn>
                <a:cxn ang="0">
                  <a:pos x="T2" y="0"/>
                </a:cxn>
              </a:cxnLst>
              <a:rect l="0" t="0" r="r" b="b"/>
              <a:pathLst>
                <a:path w="392">
                  <a:moveTo>
                    <a:pt x="392" y="0"/>
                  </a:moveTo>
                  <a:lnTo>
                    <a:pt x="0" y="0"/>
                  </a:lnTo>
                  <a:lnTo>
                    <a:pt x="392"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84" name="Line 93"/>
            <p:cNvSpPr>
              <a:spLocks noChangeShapeType="1"/>
            </p:cNvSpPr>
            <p:nvPr/>
          </p:nvSpPr>
          <p:spPr bwMode="auto">
            <a:xfrm flipH="1">
              <a:off x="10574339" y="6527801"/>
              <a:ext cx="622300"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85" name="Rectangle 94"/>
            <p:cNvSpPr>
              <a:spLocks noChangeArrowheads="1"/>
            </p:cNvSpPr>
            <p:nvPr/>
          </p:nvSpPr>
          <p:spPr bwMode="auto">
            <a:xfrm>
              <a:off x="10547351" y="3879851"/>
              <a:ext cx="679450" cy="1920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86" name="Rectangle 95"/>
            <p:cNvSpPr>
              <a:spLocks noChangeArrowheads="1"/>
            </p:cNvSpPr>
            <p:nvPr/>
          </p:nvSpPr>
          <p:spPr bwMode="auto">
            <a:xfrm>
              <a:off x="10420351" y="6842126"/>
              <a:ext cx="933450" cy="1381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87" name="Rectangle 96"/>
            <p:cNvSpPr>
              <a:spLocks noChangeArrowheads="1"/>
            </p:cNvSpPr>
            <p:nvPr/>
          </p:nvSpPr>
          <p:spPr bwMode="auto">
            <a:xfrm>
              <a:off x="13061951" y="5545138"/>
              <a:ext cx="1738313" cy="14351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88" name="Rectangle 97"/>
            <p:cNvSpPr>
              <a:spLocks noChangeArrowheads="1"/>
            </p:cNvSpPr>
            <p:nvPr/>
          </p:nvSpPr>
          <p:spPr bwMode="auto">
            <a:xfrm>
              <a:off x="13290551" y="4741863"/>
              <a:ext cx="1282700" cy="223837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89" name="Rectangle 98"/>
            <p:cNvSpPr>
              <a:spLocks noChangeArrowheads="1"/>
            </p:cNvSpPr>
            <p:nvPr/>
          </p:nvSpPr>
          <p:spPr bwMode="auto">
            <a:xfrm>
              <a:off x="13500101" y="4292601"/>
              <a:ext cx="863600" cy="268763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0" name="Rectangle 99"/>
            <p:cNvSpPr>
              <a:spLocks noChangeArrowheads="1"/>
            </p:cNvSpPr>
            <p:nvPr/>
          </p:nvSpPr>
          <p:spPr bwMode="auto">
            <a:xfrm>
              <a:off x="13644564" y="4489451"/>
              <a:ext cx="573088" cy="229552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1" name="Freeform 100"/>
            <p:cNvSpPr>
              <a:spLocks/>
            </p:cNvSpPr>
            <p:nvPr/>
          </p:nvSpPr>
          <p:spPr bwMode="auto">
            <a:xfrm>
              <a:off x="13933489" y="4489451"/>
              <a:ext cx="0" cy="2295525"/>
            </a:xfrm>
            <a:custGeom>
              <a:avLst/>
              <a:gdLst>
                <a:gd name="T0" fmla="*/ 0 h 1446"/>
                <a:gd name="T1" fmla="*/ 1446 h 1446"/>
                <a:gd name="T2" fmla="*/ 0 h 1446"/>
              </a:gdLst>
              <a:ahLst/>
              <a:cxnLst>
                <a:cxn ang="0">
                  <a:pos x="0" y="T0"/>
                </a:cxn>
                <a:cxn ang="0">
                  <a:pos x="0" y="T1"/>
                </a:cxn>
                <a:cxn ang="0">
                  <a:pos x="0" y="T2"/>
                </a:cxn>
              </a:cxnLst>
              <a:rect l="0" t="0" r="r" b="b"/>
              <a:pathLst>
                <a:path h="1446">
                  <a:moveTo>
                    <a:pt x="0" y="0"/>
                  </a:moveTo>
                  <a:lnTo>
                    <a:pt x="0" y="1446"/>
                  </a:lnTo>
                  <a:lnTo>
                    <a:pt x="0"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92" name="Line 101"/>
            <p:cNvSpPr>
              <a:spLocks noChangeShapeType="1"/>
            </p:cNvSpPr>
            <p:nvPr/>
          </p:nvSpPr>
          <p:spPr bwMode="auto">
            <a:xfrm>
              <a:off x="13933489" y="4489451"/>
              <a:ext cx="0" cy="2295525"/>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93" name="Freeform 102"/>
            <p:cNvSpPr>
              <a:spLocks/>
            </p:cNvSpPr>
            <p:nvPr/>
          </p:nvSpPr>
          <p:spPr bwMode="auto">
            <a:xfrm>
              <a:off x="13644564" y="4737101"/>
              <a:ext cx="573088" cy="0"/>
            </a:xfrm>
            <a:custGeom>
              <a:avLst/>
              <a:gdLst>
                <a:gd name="T0" fmla="*/ 361 w 361"/>
                <a:gd name="T1" fmla="*/ 0 w 361"/>
                <a:gd name="T2" fmla="*/ 361 w 361"/>
              </a:gdLst>
              <a:ahLst/>
              <a:cxnLst>
                <a:cxn ang="0">
                  <a:pos x="T0" y="0"/>
                </a:cxn>
                <a:cxn ang="0">
                  <a:pos x="T1" y="0"/>
                </a:cxn>
                <a:cxn ang="0">
                  <a:pos x="T2" y="0"/>
                </a:cxn>
              </a:cxnLst>
              <a:rect l="0" t="0" r="r" b="b"/>
              <a:pathLst>
                <a:path w="361">
                  <a:moveTo>
                    <a:pt x="361" y="0"/>
                  </a:moveTo>
                  <a:lnTo>
                    <a:pt x="0" y="0"/>
                  </a:lnTo>
                  <a:lnTo>
                    <a:pt x="361"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94" name="Line 103"/>
            <p:cNvSpPr>
              <a:spLocks noChangeShapeType="1"/>
            </p:cNvSpPr>
            <p:nvPr/>
          </p:nvSpPr>
          <p:spPr bwMode="auto">
            <a:xfrm flipH="1">
              <a:off x="13644564" y="4737101"/>
              <a:ext cx="5730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95" name="Freeform 104"/>
            <p:cNvSpPr>
              <a:spLocks/>
            </p:cNvSpPr>
            <p:nvPr/>
          </p:nvSpPr>
          <p:spPr bwMode="auto">
            <a:xfrm>
              <a:off x="13644564" y="5041901"/>
              <a:ext cx="573088" cy="0"/>
            </a:xfrm>
            <a:custGeom>
              <a:avLst/>
              <a:gdLst>
                <a:gd name="T0" fmla="*/ 361 w 361"/>
                <a:gd name="T1" fmla="*/ 0 w 361"/>
                <a:gd name="T2" fmla="*/ 361 w 361"/>
              </a:gdLst>
              <a:ahLst/>
              <a:cxnLst>
                <a:cxn ang="0">
                  <a:pos x="T0" y="0"/>
                </a:cxn>
                <a:cxn ang="0">
                  <a:pos x="T1" y="0"/>
                </a:cxn>
                <a:cxn ang="0">
                  <a:pos x="T2" y="0"/>
                </a:cxn>
              </a:cxnLst>
              <a:rect l="0" t="0" r="r" b="b"/>
              <a:pathLst>
                <a:path w="361">
                  <a:moveTo>
                    <a:pt x="361" y="0"/>
                  </a:moveTo>
                  <a:lnTo>
                    <a:pt x="0" y="0"/>
                  </a:lnTo>
                  <a:lnTo>
                    <a:pt x="361"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96" name="Line 105"/>
            <p:cNvSpPr>
              <a:spLocks noChangeShapeType="1"/>
            </p:cNvSpPr>
            <p:nvPr/>
          </p:nvSpPr>
          <p:spPr bwMode="auto">
            <a:xfrm flipH="1">
              <a:off x="13644564" y="5041901"/>
              <a:ext cx="5730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97" name="Freeform 106"/>
            <p:cNvSpPr>
              <a:spLocks/>
            </p:cNvSpPr>
            <p:nvPr/>
          </p:nvSpPr>
          <p:spPr bwMode="auto">
            <a:xfrm>
              <a:off x="13644564" y="5345113"/>
              <a:ext cx="573088" cy="0"/>
            </a:xfrm>
            <a:custGeom>
              <a:avLst/>
              <a:gdLst>
                <a:gd name="T0" fmla="*/ 361 w 361"/>
                <a:gd name="T1" fmla="*/ 0 w 361"/>
                <a:gd name="T2" fmla="*/ 361 w 361"/>
              </a:gdLst>
              <a:ahLst/>
              <a:cxnLst>
                <a:cxn ang="0">
                  <a:pos x="T0" y="0"/>
                </a:cxn>
                <a:cxn ang="0">
                  <a:pos x="T1" y="0"/>
                </a:cxn>
                <a:cxn ang="0">
                  <a:pos x="T2" y="0"/>
                </a:cxn>
              </a:cxnLst>
              <a:rect l="0" t="0" r="r" b="b"/>
              <a:pathLst>
                <a:path w="361">
                  <a:moveTo>
                    <a:pt x="361" y="0"/>
                  </a:moveTo>
                  <a:lnTo>
                    <a:pt x="0" y="0"/>
                  </a:lnTo>
                  <a:lnTo>
                    <a:pt x="361"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98" name="Line 107"/>
            <p:cNvSpPr>
              <a:spLocks noChangeShapeType="1"/>
            </p:cNvSpPr>
            <p:nvPr/>
          </p:nvSpPr>
          <p:spPr bwMode="auto">
            <a:xfrm flipH="1">
              <a:off x="13644564" y="5345113"/>
              <a:ext cx="5730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99" name="Freeform 108"/>
            <p:cNvSpPr>
              <a:spLocks/>
            </p:cNvSpPr>
            <p:nvPr/>
          </p:nvSpPr>
          <p:spPr bwMode="auto">
            <a:xfrm>
              <a:off x="13644564" y="5649913"/>
              <a:ext cx="573088" cy="0"/>
            </a:xfrm>
            <a:custGeom>
              <a:avLst/>
              <a:gdLst>
                <a:gd name="T0" fmla="*/ 361 w 361"/>
                <a:gd name="T1" fmla="*/ 0 w 361"/>
                <a:gd name="T2" fmla="*/ 361 w 361"/>
              </a:gdLst>
              <a:ahLst/>
              <a:cxnLst>
                <a:cxn ang="0">
                  <a:pos x="T0" y="0"/>
                </a:cxn>
                <a:cxn ang="0">
                  <a:pos x="T1" y="0"/>
                </a:cxn>
                <a:cxn ang="0">
                  <a:pos x="T2" y="0"/>
                </a:cxn>
              </a:cxnLst>
              <a:rect l="0" t="0" r="r" b="b"/>
              <a:pathLst>
                <a:path w="361">
                  <a:moveTo>
                    <a:pt x="361" y="0"/>
                  </a:moveTo>
                  <a:lnTo>
                    <a:pt x="0" y="0"/>
                  </a:lnTo>
                  <a:lnTo>
                    <a:pt x="361"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200" name="Line 109"/>
            <p:cNvSpPr>
              <a:spLocks noChangeShapeType="1"/>
            </p:cNvSpPr>
            <p:nvPr/>
          </p:nvSpPr>
          <p:spPr bwMode="auto">
            <a:xfrm flipH="1">
              <a:off x="13644564" y="5649913"/>
              <a:ext cx="5730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201" name="Freeform 110"/>
            <p:cNvSpPr>
              <a:spLocks/>
            </p:cNvSpPr>
            <p:nvPr/>
          </p:nvSpPr>
          <p:spPr bwMode="auto">
            <a:xfrm>
              <a:off x="13644564" y="5954713"/>
              <a:ext cx="573088" cy="0"/>
            </a:xfrm>
            <a:custGeom>
              <a:avLst/>
              <a:gdLst>
                <a:gd name="T0" fmla="*/ 361 w 361"/>
                <a:gd name="T1" fmla="*/ 0 w 361"/>
                <a:gd name="T2" fmla="*/ 361 w 361"/>
              </a:gdLst>
              <a:ahLst/>
              <a:cxnLst>
                <a:cxn ang="0">
                  <a:pos x="T0" y="0"/>
                </a:cxn>
                <a:cxn ang="0">
                  <a:pos x="T1" y="0"/>
                </a:cxn>
                <a:cxn ang="0">
                  <a:pos x="T2" y="0"/>
                </a:cxn>
              </a:cxnLst>
              <a:rect l="0" t="0" r="r" b="b"/>
              <a:pathLst>
                <a:path w="361">
                  <a:moveTo>
                    <a:pt x="361" y="0"/>
                  </a:moveTo>
                  <a:lnTo>
                    <a:pt x="0" y="0"/>
                  </a:lnTo>
                  <a:lnTo>
                    <a:pt x="361"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202" name="Line 111"/>
            <p:cNvSpPr>
              <a:spLocks noChangeShapeType="1"/>
            </p:cNvSpPr>
            <p:nvPr/>
          </p:nvSpPr>
          <p:spPr bwMode="auto">
            <a:xfrm flipH="1">
              <a:off x="13644564" y="5954713"/>
              <a:ext cx="5730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203" name="Freeform 112"/>
            <p:cNvSpPr>
              <a:spLocks/>
            </p:cNvSpPr>
            <p:nvPr/>
          </p:nvSpPr>
          <p:spPr bwMode="auto">
            <a:xfrm>
              <a:off x="13644564" y="6259513"/>
              <a:ext cx="573088" cy="0"/>
            </a:xfrm>
            <a:custGeom>
              <a:avLst/>
              <a:gdLst>
                <a:gd name="T0" fmla="*/ 361 w 361"/>
                <a:gd name="T1" fmla="*/ 0 w 361"/>
                <a:gd name="T2" fmla="*/ 361 w 361"/>
              </a:gdLst>
              <a:ahLst/>
              <a:cxnLst>
                <a:cxn ang="0">
                  <a:pos x="T0" y="0"/>
                </a:cxn>
                <a:cxn ang="0">
                  <a:pos x="T1" y="0"/>
                </a:cxn>
                <a:cxn ang="0">
                  <a:pos x="T2" y="0"/>
                </a:cxn>
              </a:cxnLst>
              <a:rect l="0" t="0" r="r" b="b"/>
              <a:pathLst>
                <a:path w="361">
                  <a:moveTo>
                    <a:pt x="361" y="0"/>
                  </a:moveTo>
                  <a:lnTo>
                    <a:pt x="0" y="0"/>
                  </a:lnTo>
                  <a:lnTo>
                    <a:pt x="361"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204" name="Line 113"/>
            <p:cNvSpPr>
              <a:spLocks noChangeShapeType="1"/>
            </p:cNvSpPr>
            <p:nvPr/>
          </p:nvSpPr>
          <p:spPr bwMode="auto">
            <a:xfrm flipH="1">
              <a:off x="13644564" y="6259513"/>
              <a:ext cx="5730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205" name="Freeform 114"/>
            <p:cNvSpPr>
              <a:spLocks/>
            </p:cNvSpPr>
            <p:nvPr/>
          </p:nvSpPr>
          <p:spPr bwMode="auto">
            <a:xfrm>
              <a:off x="13644564" y="6562726"/>
              <a:ext cx="573088" cy="0"/>
            </a:xfrm>
            <a:custGeom>
              <a:avLst/>
              <a:gdLst>
                <a:gd name="T0" fmla="*/ 361 w 361"/>
                <a:gd name="T1" fmla="*/ 0 w 361"/>
                <a:gd name="T2" fmla="*/ 361 w 361"/>
              </a:gdLst>
              <a:ahLst/>
              <a:cxnLst>
                <a:cxn ang="0">
                  <a:pos x="T0" y="0"/>
                </a:cxn>
                <a:cxn ang="0">
                  <a:pos x="T1" y="0"/>
                </a:cxn>
                <a:cxn ang="0">
                  <a:pos x="T2" y="0"/>
                </a:cxn>
              </a:cxnLst>
              <a:rect l="0" t="0" r="r" b="b"/>
              <a:pathLst>
                <a:path w="361">
                  <a:moveTo>
                    <a:pt x="361" y="0"/>
                  </a:moveTo>
                  <a:lnTo>
                    <a:pt x="0" y="0"/>
                  </a:lnTo>
                  <a:lnTo>
                    <a:pt x="361"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206" name="Line 115"/>
            <p:cNvSpPr>
              <a:spLocks noChangeShapeType="1"/>
            </p:cNvSpPr>
            <p:nvPr/>
          </p:nvSpPr>
          <p:spPr bwMode="auto">
            <a:xfrm flipH="1">
              <a:off x="13644564" y="6562726"/>
              <a:ext cx="5730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207" name="Rectangle 116"/>
            <p:cNvSpPr>
              <a:spLocks noChangeArrowheads="1"/>
            </p:cNvSpPr>
            <p:nvPr/>
          </p:nvSpPr>
          <p:spPr bwMode="auto">
            <a:xfrm>
              <a:off x="13617576" y="4114801"/>
              <a:ext cx="627063" cy="1778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08" name="Freeform 117"/>
            <p:cNvSpPr>
              <a:spLocks/>
            </p:cNvSpPr>
            <p:nvPr/>
          </p:nvSpPr>
          <p:spPr bwMode="auto">
            <a:xfrm>
              <a:off x="13617576" y="3440113"/>
              <a:ext cx="627063" cy="674688"/>
            </a:xfrm>
            <a:custGeom>
              <a:avLst/>
              <a:gdLst>
                <a:gd name="T0" fmla="*/ 0 w 395"/>
                <a:gd name="T1" fmla="*/ 425 h 425"/>
                <a:gd name="T2" fmla="*/ 395 w 395"/>
                <a:gd name="T3" fmla="*/ 0 h 425"/>
                <a:gd name="T4" fmla="*/ 395 w 395"/>
                <a:gd name="T5" fmla="*/ 425 h 425"/>
                <a:gd name="T6" fmla="*/ 0 w 395"/>
                <a:gd name="T7" fmla="*/ 425 h 425"/>
              </a:gdLst>
              <a:ahLst/>
              <a:cxnLst>
                <a:cxn ang="0">
                  <a:pos x="T0" y="T1"/>
                </a:cxn>
                <a:cxn ang="0">
                  <a:pos x="T2" y="T3"/>
                </a:cxn>
                <a:cxn ang="0">
                  <a:pos x="T4" y="T5"/>
                </a:cxn>
                <a:cxn ang="0">
                  <a:pos x="T6" y="T7"/>
                </a:cxn>
              </a:cxnLst>
              <a:rect l="0" t="0" r="r" b="b"/>
              <a:pathLst>
                <a:path w="395" h="425">
                  <a:moveTo>
                    <a:pt x="0" y="425"/>
                  </a:moveTo>
                  <a:lnTo>
                    <a:pt x="395" y="0"/>
                  </a:lnTo>
                  <a:lnTo>
                    <a:pt x="395" y="425"/>
                  </a:lnTo>
                  <a:lnTo>
                    <a:pt x="0" y="425"/>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09" name="Rectangle 118"/>
            <p:cNvSpPr>
              <a:spLocks noChangeArrowheads="1"/>
            </p:cNvSpPr>
            <p:nvPr/>
          </p:nvSpPr>
          <p:spPr bwMode="auto">
            <a:xfrm>
              <a:off x="13061951" y="6872288"/>
              <a:ext cx="1738313" cy="10795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0" name="Freeform 119"/>
            <p:cNvSpPr>
              <a:spLocks/>
            </p:cNvSpPr>
            <p:nvPr/>
          </p:nvSpPr>
          <p:spPr bwMode="auto">
            <a:xfrm>
              <a:off x="5567364" y="5257801"/>
              <a:ext cx="774700" cy="361950"/>
            </a:xfrm>
            <a:custGeom>
              <a:avLst/>
              <a:gdLst>
                <a:gd name="T0" fmla="*/ 0 w 488"/>
                <a:gd name="T1" fmla="*/ 228 h 228"/>
                <a:gd name="T2" fmla="*/ 488 w 488"/>
                <a:gd name="T3" fmla="*/ 228 h 228"/>
                <a:gd name="T4" fmla="*/ 246 w 488"/>
                <a:gd name="T5" fmla="*/ 0 h 228"/>
                <a:gd name="T6" fmla="*/ 0 w 488"/>
                <a:gd name="T7" fmla="*/ 228 h 228"/>
              </a:gdLst>
              <a:ahLst/>
              <a:cxnLst>
                <a:cxn ang="0">
                  <a:pos x="T0" y="T1"/>
                </a:cxn>
                <a:cxn ang="0">
                  <a:pos x="T2" y="T3"/>
                </a:cxn>
                <a:cxn ang="0">
                  <a:pos x="T4" y="T5"/>
                </a:cxn>
                <a:cxn ang="0">
                  <a:pos x="T6" y="T7"/>
                </a:cxn>
              </a:cxnLst>
              <a:rect l="0" t="0" r="r" b="b"/>
              <a:pathLst>
                <a:path w="488" h="228">
                  <a:moveTo>
                    <a:pt x="0" y="228"/>
                  </a:moveTo>
                  <a:lnTo>
                    <a:pt x="488" y="228"/>
                  </a:lnTo>
                  <a:lnTo>
                    <a:pt x="246" y="0"/>
                  </a:lnTo>
                  <a:lnTo>
                    <a:pt x="0" y="228"/>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1" name="Freeform 120"/>
            <p:cNvSpPr>
              <a:spLocks/>
            </p:cNvSpPr>
            <p:nvPr/>
          </p:nvSpPr>
          <p:spPr bwMode="auto">
            <a:xfrm>
              <a:off x="5567364" y="5354638"/>
              <a:ext cx="774700" cy="355600"/>
            </a:xfrm>
            <a:custGeom>
              <a:avLst/>
              <a:gdLst>
                <a:gd name="T0" fmla="*/ 0 w 488"/>
                <a:gd name="T1" fmla="*/ 224 h 224"/>
                <a:gd name="T2" fmla="*/ 488 w 488"/>
                <a:gd name="T3" fmla="*/ 224 h 224"/>
                <a:gd name="T4" fmla="*/ 246 w 488"/>
                <a:gd name="T5" fmla="*/ 0 h 224"/>
                <a:gd name="T6" fmla="*/ 0 w 488"/>
                <a:gd name="T7" fmla="*/ 224 h 224"/>
              </a:gdLst>
              <a:ahLst/>
              <a:cxnLst>
                <a:cxn ang="0">
                  <a:pos x="T0" y="T1"/>
                </a:cxn>
                <a:cxn ang="0">
                  <a:pos x="T2" y="T3"/>
                </a:cxn>
                <a:cxn ang="0">
                  <a:pos x="T4" y="T5"/>
                </a:cxn>
                <a:cxn ang="0">
                  <a:pos x="T6" y="T7"/>
                </a:cxn>
              </a:cxnLst>
              <a:rect l="0" t="0" r="r" b="b"/>
              <a:pathLst>
                <a:path w="488" h="224">
                  <a:moveTo>
                    <a:pt x="0" y="224"/>
                  </a:moveTo>
                  <a:lnTo>
                    <a:pt x="488" y="224"/>
                  </a:lnTo>
                  <a:lnTo>
                    <a:pt x="246" y="0"/>
                  </a:lnTo>
                  <a:lnTo>
                    <a:pt x="0" y="224"/>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2" name="Rectangle 121"/>
            <p:cNvSpPr>
              <a:spLocks noChangeArrowheads="1"/>
            </p:cNvSpPr>
            <p:nvPr/>
          </p:nvSpPr>
          <p:spPr bwMode="auto">
            <a:xfrm>
              <a:off x="5567364" y="5619751"/>
              <a:ext cx="774700" cy="13604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3" name="Rectangle 122"/>
            <p:cNvSpPr>
              <a:spLocks noChangeArrowheads="1"/>
            </p:cNvSpPr>
            <p:nvPr/>
          </p:nvSpPr>
          <p:spPr bwMode="auto">
            <a:xfrm>
              <a:off x="5668964" y="5745163"/>
              <a:ext cx="573088" cy="1524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4" name="Freeform 123"/>
            <p:cNvSpPr>
              <a:spLocks/>
            </p:cNvSpPr>
            <p:nvPr/>
          </p:nvSpPr>
          <p:spPr bwMode="auto">
            <a:xfrm>
              <a:off x="5668964" y="5980113"/>
              <a:ext cx="573088" cy="0"/>
            </a:xfrm>
            <a:custGeom>
              <a:avLst/>
              <a:gdLst>
                <a:gd name="T0" fmla="*/ 361 w 361"/>
                <a:gd name="T1" fmla="*/ 0 w 361"/>
                <a:gd name="T2" fmla="*/ 361 w 361"/>
              </a:gdLst>
              <a:ahLst/>
              <a:cxnLst>
                <a:cxn ang="0">
                  <a:pos x="T0" y="0"/>
                </a:cxn>
                <a:cxn ang="0">
                  <a:pos x="T1" y="0"/>
                </a:cxn>
                <a:cxn ang="0">
                  <a:pos x="T2" y="0"/>
                </a:cxn>
              </a:cxnLst>
              <a:rect l="0" t="0" r="r" b="b"/>
              <a:pathLst>
                <a:path w="361">
                  <a:moveTo>
                    <a:pt x="361" y="0"/>
                  </a:moveTo>
                  <a:lnTo>
                    <a:pt x="0" y="0"/>
                  </a:lnTo>
                  <a:lnTo>
                    <a:pt x="361"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215" name="Line 124"/>
            <p:cNvSpPr>
              <a:spLocks noChangeShapeType="1"/>
            </p:cNvSpPr>
            <p:nvPr/>
          </p:nvSpPr>
          <p:spPr bwMode="auto">
            <a:xfrm flipH="1">
              <a:off x="5668964" y="5980113"/>
              <a:ext cx="5730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216" name="Rectangle 125"/>
            <p:cNvSpPr>
              <a:spLocks noChangeArrowheads="1"/>
            </p:cNvSpPr>
            <p:nvPr/>
          </p:nvSpPr>
          <p:spPr bwMode="auto">
            <a:xfrm>
              <a:off x="5668964" y="6045201"/>
              <a:ext cx="573088" cy="1524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7" name="Freeform 126"/>
            <p:cNvSpPr>
              <a:spLocks/>
            </p:cNvSpPr>
            <p:nvPr/>
          </p:nvSpPr>
          <p:spPr bwMode="auto">
            <a:xfrm>
              <a:off x="5668964" y="6284913"/>
              <a:ext cx="573088" cy="0"/>
            </a:xfrm>
            <a:custGeom>
              <a:avLst/>
              <a:gdLst>
                <a:gd name="T0" fmla="*/ 361 w 361"/>
                <a:gd name="T1" fmla="*/ 0 w 361"/>
                <a:gd name="T2" fmla="*/ 361 w 361"/>
              </a:gdLst>
              <a:ahLst/>
              <a:cxnLst>
                <a:cxn ang="0">
                  <a:pos x="T0" y="0"/>
                </a:cxn>
                <a:cxn ang="0">
                  <a:pos x="T1" y="0"/>
                </a:cxn>
                <a:cxn ang="0">
                  <a:pos x="T2" y="0"/>
                </a:cxn>
              </a:cxnLst>
              <a:rect l="0" t="0" r="r" b="b"/>
              <a:pathLst>
                <a:path w="361">
                  <a:moveTo>
                    <a:pt x="361" y="0"/>
                  </a:moveTo>
                  <a:lnTo>
                    <a:pt x="0" y="0"/>
                  </a:lnTo>
                  <a:lnTo>
                    <a:pt x="361"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218" name="Line 127"/>
            <p:cNvSpPr>
              <a:spLocks noChangeShapeType="1"/>
            </p:cNvSpPr>
            <p:nvPr/>
          </p:nvSpPr>
          <p:spPr bwMode="auto">
            <a:xfrm flipH="1">
              <a:off x="5668964" y="6284913"/>
              <a:ext cx="5730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219" name="Rectangle 128"/>
            <p:cNvSpPr>
              <a:spLocks noChangeArrowheads="1"/>
            </p:cNvSpPr>
            <p:nvPr/>
          </p:nvSpPr>
          <p:spPr bwMode="auto">
            <a:xfrm>
              <a:off x="5668964" y="6350001"/>
              <a:ext cx="573088" cy="1524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0" name="Freeform 129"/>
            <p:cNvSpPr>
              <a:spLocks/>
            </p:cNvSpPr>
            <p:nvPr/>
          </p:nvSpPr>
          <p:spPr bwMode="auto">
            <a:xfrm>
              <a:off x="5668964" y="6584951"/>
              <a:ext cx="573088" cy="0"/>
            </a:xfrm>
            <a:custGeom>
              <a:avLst/>
              <a:gdLst>
                <a:gd name="T0" fmla="*/ 361 w 361"/>
                <a:gd name="T1" fmla="*/ 0 w 361"/>
                <a:gd name="T2" fmla="*/ 361 w 361"/>
              </a:gdLst>
              <a:ahLst/>
              <a:cxnLst>
                <a:cxn ang="0">
                  <a:pos x="T0" y="0"/>
                </a:cxn>
                <a:cxn ang="0">
                  <a:pos x="T1" y="0"/>
                </a:cxn>
                <a:cxn ang="0">
                  <a:pos x="T2" y="0"/>
                </a:cxn>
              </a:cxnLst>
              <a:rect l="0" t="0" r="r" b="b"/>
              <a:pathLst>
                <a:path w="361">
                  <a:moveTo>
                    <a:pt x="361" y="0"/>
                  </a:moveTo>
                  <a:lnTo>
                    <a:pt x="0" y="0"/>
                  </a:lnTo>
                  <a:lnTo>
                    <a:pt x="361"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221" name="Line 130"/>
            <p:cNvSpPr>
              <a:spLocks noChangeShapeType="1"/>
            </p:cNvSpPr>
            <p:nvPr/>
          </p:nvSpPr>
          <p:spPr bwMode="auto">
            <a:xfrm flipH="1">
              <a:off x="5668964" y="6584951"/>
              <a:ext cx="5730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222" name="Rectangle 131"/>
            <p:cNvSpPr>
              <a:spLocks noChangeArrowheads="1"/>
            </p:cNvSpPr>
            <p:nvPr/>
          </p:nvSpPr>
          <p:spPr bwMode="auto">
            <a:xfrm>
              <a:off x="5668964" y="6650038"/>
              <a:ext cx="573088" cy="1524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3" name="Freeform 132"/>
            <p:cNvSpPr>
              <a:spLocks/>
            </p:cNvSpPr>
            <p:nvPr/>
          </p:nvSpPr>
          <p:spPr bwMode="auto">
            <a:xfrm>
              <a:off x="5668964" y="6889751"/>
              <a:ext cx="573088" cy="0"/>
            </a:xfrm>
            <a:custGeom>
              <a:avLst/>
              <a:gdLst>
                <a:gd name="T0" fmla="*/ 361 w 361"/>
                <a:gd name="T1" fmla="*/ 0 w 361"/>
                <a:gd name="T2" fmla="*/ 361 w 361"/>
              </a:gdLst>
              <a:ahLst/>
              <a:cxnLst>
                <a:cxn ang="0">
                  <a:pos x="T0" y="0"/>
                </a:cxn>
                <a:cxn ang="0">
                  <a:pos x="T1" y="0"/>
                </a:cxn>
                <a:cxn ang="0">
                  <a:pos x="T2" y="0"/>
                </a:cxn>
              </a:cxnLst>
              <a:rect l="0" t="0" r="r" b="b"/>
              <a:pathLst>
                <a:path w="361">
                  <a:moveTo>
                    <a:pt x="361" y="0"/>
                  </a:moveTo>
                  <a:lnTo>
                    <a:pt x="0" y="0"/>
                  </a:lnTo>
                  <a:lnTo>
                    <a:pt x="361"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224" name="Line 133"/>
            <p:cNvSpPr>
              <a:spLocks noChangeShapeType="1"/>
            </p:cNvSpPr>
            <p:nvPr/>
          </p:nvSpPr>
          <p:spPr bwMode="auto">
            <a:xfrm flipH="1">
              <a:off x="5668964" y="6889751"/>
              <a:ext cx="5730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225" name="Rectangle 134"/>
            <p:cNvSpPr>
              <a:spLocks noChangeArrowheads="1"/>
            </p:cNvSpPr>
            <p:nvPr/>
          </p:nvSpPr>
          <p:spPr bwMode="auto">
            <a:xfrm>
              <a:off x="9961564" y="3302001"/>
              <a:ext cx="87313" cy="6080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6" name="Freeform 135"/>
            <p:cNvSpPr>
              <a:spLocks/>
            </p:cNvSpPr>
            <p:nvPr/>
          </p:nvSpPr>
          <p:spPr bwMode="auto">
            <a:xfrm>
              <a:off x="9780589" y="3654426"/>
              <a:ext cx="442913" cy="1947863"/>
            </a:xfrm>
            <a:custGeom>
              <a:avLst/>
              <a:gdLst>
                <a:gd name="T0" fmla="*/ 141 w 279"/>
                <a:gd name="T1" fmla="*/ 0 h 1227"/>
                <a:gd name="T2" fmla="*/ 279 w 279"/>
                <a:gd name="T3" fmla="*/ 153 h 1227"/>
                <a:gd name="T4" fmla="*/ 279 w 279"/>
                <a:gd name="T5" fmla="*/ 1227 h 1227"/>
                <a:gd name="T6" fmla="*/ 141 w 279"/>
                <a:gd name="T7" fmla="*/ 1227 h 1227"/>
                <a:gd name="T8" fmla="*/ 0 w 279"/>
                <a:gd name="T9" fmla="*/ 1227 h 1227"/>
                <a:gd name="T10" fmla="*/ 0 w 279"/>
                <a:gd name="T11" fmla="*/ 153 h 1227"/>
                <a:gd name="T12" fmla="*/ 141 w 279"/>
                <a:gd name="T13" fmla="*/ 0 h 1227"/>
              </a:gdLst>
              <a:ahLst/>
              <a:cxnLst>
                <a:cxn ang="0">
                  <a:pos x="T0" y="T1"/>
                </a:cxn>
                <a:cxn ang="0">
                  <a:pos x="T2" y="T3"/>
                </a:cxn>
                <a:cxn ang="0">
                  <a:pos x="T4" y="T5"/>
                </a:cxn>
                <a:cxn ang="0">
                  <a:pos x="T6" y="T7"/>
                </a:cxn>
                <a:cxn ang="0">
                  <a:pos x="T8" y="T9"/>
                </a:cxn>
                <a:cxn ang="0">
                  <a:pos x="T10" y="T11"/>
                </a:cxn>
                <a:cxn ang="0">
                  <a:pos x="T12" y="T13"/>
                </a:cxn>
              </a:cxnLst>
              <a:rect l="0" t="0" r="r" b="b"/>
              <a:pathLst>
                <a:path w="279" h="1227">
                  <a:moveTo>
                    <a:pt x="141" y="0"/>
                  </a:moveTo>
                  <a:lnTo>
                    <a:pt x="279" y="153"/>
                  </a:lnTo>
                  <a:lnTo>
                    <a:pt x="279" y="1227"/>
                  </a:lnTo>
                  <a:lnTo>
                    <a:pt x="141" y="1227"/>
                  </a:lnTo>
                  <a:lnTo>
                    <a:pt x="0" y="1227"/>
                  </a:lnTo>
                  <a:lnTo>
                    <a:pt x="0" y="153"/>
                  </a:lnTo>
                  <a:lnTo>
                    <a:pt x="141" y="0"/>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7" name="Freeform 136"/>
            <p:cNvSpPr>
              <a:spLocks/>
            </p:cNvSpPr>
            <p:nvPr/>
          </p:nvSpPr>
          <p:spPr bwMode="auto">
            <a:xfrm>
              <a:off x="9780589" y="3792538"/>
              <a:ext cx="442913" cy="1949450"/>
            </a:xfrm>
            <a:custGeom>
              <a:avLst/>
              <a:gdLst>
                <a:gd name="T0" fmla="*/ 141 w 279"/>
                <a:gd name="T1" fmla="*/ 0 h 1228"/>
                <a:gd name="T2" fmla="*/ 279 w 279"/>
                <a:gd name="T3" fmla="*/ 151 h 1228"/>
                <a:gd name="T4" fmla="*/ 279 w 279"/>
                <a:gd name="T5" fmla="*/ 1228 h 1228"/>
                <a:gd name="T6" fmla="*/ 141 w 279"/>
                <a:gd name="T7" fmla="*/ 1228 h 1228"/>
                <a:gd name="T8" fmla="*/ 0 w 279"/>
                <a:gd name="T9" fmla="*/ 1228 h 1228"/>
                <a:gd name="T10" fmla="*/ 0 w 279"/>
                <a:gd name="T11" fmla="*/ 151 h 1228"/>
                <a:gd name="T12" fmla="*/ 141 w 279"/>
                <a:gd name="T13" fmla="*/ 0 h 1228"/>
              </a:gdLst>
              <a:ahLst/>
              <a:cxnLst>
                <a:cxn ang="0">
                  <a:pos x="T0" y="T1"/>
                </a:cxn>
                <a:cxn ang="0">
                  <a:pos x="T2" y="T3"/>
                </a:cxn>
                <a:cxn ang="0">
                  <a:pos x="T4" y="T5"/>
                </a:cxn>
                <a:cxn ang="0">
                  <a:pos x="T6" y="T7"/>
                </a:cxn>
                <a:cxn ang="0">
                  <a:pos x="T8" y="T9"/>
                </a:cxn>
                <a:cxn ang="0">
                  <a:pos x="T10" y="T11"/>
                </a:cxn>
                <a:cxn ang="0">
                  <a:pos x="T12" y="T13"/>
                </a:cxn>
              </a:cxnLst>
              <a:rect l="0" t="0" r="r" b="b"/>
              <a:pathLst>
                <a:path w="279" h="1228">
                  <a:moveTo>
                    <a:pt x="141" y="0"/>
                  </a:moveTo>
                  <a:lnTo>
                    <a:pt x="279" y="151"/>
                  </a:lnTo>
                  <a:lnTo>
                    <a:pt x="279" y="1228"/>
                  </a:lnTo>
                  <a:lnTo>
                    <a:pt x="141" y="1228"/>
                  </a:lnTo>
                  <a:lnTo>
                    <a:pt x="0" y="1228"/>
                  </a:lnTo>
                  <a:lnTo>
                    <a:pt x="0" y="151"/>
                  </a:lnTo>
                  <a:lnTo>
                    <a:pt x="141" y="0"/>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8" name="Freeform 137"/>
            <p:cNvSpPr>
              <a:spLocks/>
            </p:cNvSpPr>
            <p:nvPr/>
          </p:nvSpPr>
          <p:spPr bwMode="auto">
            <a:xfrm>
              <a:off x="9675814" y="4044951"/>
              <a:ext cx="652463" cy="1947863"/>
            </a:xfrm>
            <a:custGeom>
              <a:avLst/>
              <a:gdLst>
                <a:gd name="T0" fmla="*/ 207 w 411"/>
                <a:gd name="T1" fmla="*/ 0 h 1227"/>
                <a:gd name="T2" fmla="*/ 411 w 411"/>
                <a:gd name="T3" fmla="*/ 154 h 1227"/>
                <a:gd name="T4" fmla="*/ 411 w 411"/>
                <a:gd name="T5" fmla="*/ 1227 h 1227"/>
                <a:gd name="T6" fmla="*/ 207 w 411"/>
                <a:gd name="T7" fmla="*/ 1227 h 1227"/>
                <a:gd name="T8" fmla="*/ 0 w 411"/>
                <a:gd name="T9" fmla="*/ 1227 h 1227"/>
                <a:gd name="T10" fmla="*/ 0 w 411"/>
                <a:gd name="T11" fmla="*/ 154 h 1227"/>
                <a:gd name="T12" fmla="*/ 207 w 411"/>
                <a:gd name="T13" fmla="*/ 0 h 1227"/>
              </a:gdLst>
              <a:ahLst/>
              <a:cxnLst>
                <a:cxn ang="0">
                  <a:pos x="T0" y="T1"/>
                </a:cxn>
                <a:cxn ang="0">
                  <a:pos x="T2" y="T3"/>
                </a:cxn>
                <a:cxn ang="0">
                  <a:pos x="T4" y="T5"/>
                </a:cxn>
                <a:cxn ang="0">
                  <a:pos x="T6" y="T7"/>
                </a:cxn>
                <a:cxn ang="0">
                  <a:pos x="T8" y="T9"/>
                </a:cxn>
                <a:cxn ang="0">
                  <a:pos x="T10" y="T11"/>
                </a:cxn>
                <a:cxn ang="0">
                  <a:pos x="T12" y="T13"/>
                </a:cxn>
              </a:cxnLst>
              <a:rect l="0" t="0" r="r" b="b"/>
              <a:pathLst>
                <a:path w="411" h="1227">
                  <a:moveTo>
                    <a:pt x="207" y="0"/>
                  </a:moveTo>
                  <a:lnTo>
                    <a:pt x="411" y="154"/>
                  </a:lnTo>
                  <a:lnTo>
                    <a:pt x="411" y="1227"/>
                  </a:lnTo>
                  <a:lnTo>
                    <a:pt x="207" y="1227"/>
                  </a:lnTo>
                  <a:lnTo>
                    <a:pt x="0" y="1227"/>
                  </a:lnTo>
                  <a:lnTo>
                    <a:pt x="0" y="154"/>
                  </a:lnTo>
                  <a:lnTo>
                    <a:pt x="207" y="0"/>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9" name="Freeform 138"/>
            <p:cNvSpPr>
              <a:spLocks/>
            </p:cNvSpPr>
            <p:nvPr/>
          </p:nvSpPr>
          <p:spPr bwMode="auto">
            <a:xfrm>
              <a:off x="9598026" y="4902201"/>
              <a:ext cx="814388" cy="1970088"/>
            </a:xfrm>
            <a:custGeom>
              <a:avLst/>
              <a:gdLst>
                <a:gd name="T0" fmla="*/ 256 w 513"/>
                <a:gd name="T1" fmla="*/ 0 h 1241"/>
                <a:gd name="T2" fmla="*/ 513 w 513"/>
                <a:gd name="T3" fmla="*/ 153 h 1241"/>
                <a:gd name="T4" fmla="*/ 513 w 513"/>
                <a:gd name="T5" fmla="*/ 1241 h 1241"/>
                <a:gd name="T6" fmla="*/ 256 w 513"/>
                <a:gd name="T7" fmla="*/ 1241 h 1241"/>
                <a:gd name="T8" fmla="*/ 0 w 513"/>
                <a:gd name="T9" fmla="*/ 1241 h 1241"/>
                <a:gd name="T10" fmla="*/ 0 w 513"/>
                <a:gd name="T11" fmla="*/ 153 h 1241"/>
                <a:gd name="T12" fmla="*/ 256 w 513"/>
                <a:gd name="T13" fmla="*/ 0 h 1241"/>
              </a:gdLst>
              <a:ahLst/>
              <a:cxnLst>
                <a:cxn ang="0">
                  <a:pos x="T0" y="T1"/>
                </a:cxn>
                <a:cxn ang="0">
                  <a:pos x="T2" y="T3"/>
                </a:cxn>
                <a:cxn ang="0">
                  <a:pos x="T4" y="T5"/>
                </a:cxn>
                <a:cxn ang="0">
                  <a:pos x="T6" y="T7"/>
                </a:cxn>
                <a:cxn ang="0">
                  <a:pos x="T8" y="T9"/>
                </a:cxn>
                <a:cxn ang="0">
                  <a:pos x="T10" y="T11"/>
                </a:cxn>
                <a:cxn ang="0">
                  <a:pos x="T12" y="T13"/>
                </a:cxn>
              </a:cxnLst>
              <a:rect l="0" t="0" r="r" b="b"/>
              <a:pathLst>
                <a:path w="513" h="1241">
                  <a:moveTo>
                    <a:pt x="256" y="0"/>
                  </a:moveTo>
                  <a:lnTo>
                    <a:pt x="513" y="153"/>
                  </a:lnTo>
                  <a:lnTo>
                    <a:pt x="513" y="1241"/>
                  </a:lnTo>
                  <a:lnTo>
                    <a:pt x="256" y="1241"/>
                  </a:lnTo>
                  <a:lnTo>
                    <a:pt x="0" y="1241"/>
                  </a:lnTo>
                  <a:lnTo>
                    <a:pt x="0" y="153"/>
                  </a:lnTo>
                  <a:lnTo>
                    <a:pt x="256" y="0"/>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0" name="Freeform 139"/>
            <p:cNvSpPr>
              <a:spLocks/>
            </p:cNvSpPr>
            <p:nvPr/>
          </p:nvSpPr>
          <p:spPr bwMode="auto">
            <a:xfrm>
              <a:off x="9598026" y="5006976"/>
              <a:ext cx="814388" cy="1973263"/>
            </a:xfrm>
            <a:custGeom>
              <a:avLst/>
              <a:gdLst>
                <a:gd name="T0" fmla="*/ 256 w 513"/>
                <a:gd name="T1" fmla="*/ 0 h 1243"/>
                <a:gd name="T2" fmla="*/ 513 w 513"/>
                <a:gd name="T3" fmla="*/ 153 h 1243"/>
                <a:gd name="T4" fmla="*/ 513 w 513"/>
                <a:gd name="T5" fmla="*/ 1243 h 1243"/>
                <a:gd name="T6" fmla="*/ 256 w 513"/>
                <a:gd name="T7" fmla="*/ 1243 h 1243"/>
                <a:gd name="T8" fmla="*/ 0 w 513"/>
                <a:gd name="T9" fmla="*/ 1243 h 1243"/>
                <a:gd name="T10" fmla="*/ 0 w 513"/>
                <a:gd name="T11" fmla="*/ 153 h 1243"/>
                <a:gd name="T12" fmla="*/ 256 w 513"/>
                <a:gd name="T13" fmla="*/ 0 h 1243"/>
              </a:gdLst>
              <a:ahLst/>
              <a:cxnLst>
                <a:cxn ang="0">
                  <a:pos x="T0" y="T1"/>
                </a:cxn>
                <a:cxn ang="0">
                  <a:pos x="T2" y="T3"/>
                </a:cxn>
                <a:cxn ang="0">
                  <a:pos x="T4" y="T5"/>
                </a:cxn>
                <a:cxn ang="0">
                  <a:pos x="T6" y="T7"/>
                </a:cxn>
                <a:cxn ang="0">
                  <a:pos x="T8" y="T9"/>
                </a:cxn>
                <a:cxn ang="0">
                  <a:pos x="T10" y="T11"/>
                </a:cxn>
                <a:cxn ang="0">
                  <a:pos x="T12" y="T13"/>
                </a:cxn>
              </a:cxnLst>
              <a:rect l="0" t="0" r="r" b="b"/>
              <a:pathLst>
                <a:path w="513" h="1243">
                  <a:moveTo>
                    <a:pt x="256" y="0"/>
                  </a:moveTo>
                  <a:lnTo>
                    <a:pt x="513" y="153"/>
                  </a:lnTo>
                  <a:lnTo>
                    <a:pt x="513" y="1243"/>
                  </a:lnTo>
                  <a:lnTo>
                    <a:pt x="256" y="1243"/>
                  </a:lnTo>
                  <a:lnTo>
                    <a:pt x="0" y="1243"/>
                  </a:lnTo>
                  <a:lnTo>
                    <a:pt x="0" y="153"/>
                  </a:lnTo>
                  <a:lnTo>
                    <a:pt x="256" y="0"/>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1" name="Rectangle 140"/>
            <p:cNvSpPr>
              <a:spLocks noChangeArrowheads="1"/>
            </p:cNvSpPr>
            <p:nvPr/>
          </p:nvSpPr>
          <p:spPr bwMode="auto">
            <a:xfrm>
              <a:off x="10056814" y="6480176"/>
              <a:ext cx="250825" cy="24447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2" name="Rectangle 141"/>
            <p:cNvSpPr>
              <a:spLocks noChangeArrowheads="1"/>
            </p:cNvSpPr>
            <p:nvPr/>
          </p:nvSpPr>
          <p:spPr bwMode="auto">
            <a:xfrm>
              <a:off x="9698039" y="6480176"/>
              <a:ext cx="254000" cy="24447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3" name="Rectangle 142"/>
            <p:cNvSpPr>
              <a:spLocks noChangeArrowheads="1"/>
            </p:cNvSpPr>
            <p:nvPr/>
          </p:nvSpPr>
          <p:spPr bwMode="auto">
            <a:xfrm>
              <a:off x="10056814" y="6097588"/>
              <a:ext cx="250825" cy="24765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4" name="Rectangle 143"/>
            <p:cNvSpPr>
              <a:spLocks noChangeArrowheads="1"/>
            </p:cNvSpPr>
            <p:nvPr/>
          </p:nvSpPr>
          <p:spPr bwMode="auto">
            <a:xfrm>
              <a:off x="9698039" y="6097588"/>
              <a:ext cx="254000" cy="24765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5" name="Rectangle 144"/>
            <p:cNvSpPr>
              <a:spLocks noChangeArrowheads="1"/>
            </p:cNvSpPr>
            <p:nvPr/>
          </p:nvSpPr>
          <p:spPr bwMode="auto">
            <a:xfrm>
              <a:off x="10056814" y="5719763"/>
              <a:ext cx="250825" cy="2428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6" name="Rectangle 145"/>
            <p:cNvSpPr>
              <a:spLocks noChangeArrowheads="1"/>
            </p:cNvSpPr>
            <p:nvPr/>
          </p:nvSpPr>
          <p:spPr bwMode="auto">
            <a:xfrm>
              <a:off x="9698039" y="5719763"/>
              <a:ext cx="254000" cy="2428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7" name="Rectangle 146"/>
            <p:cNvSpPr>
              <a:spLocks noChangeArrowheads="1"/>
            </p:cNvSpPr>
            <p:nvPr/>
          </p:nvSpPr>
          <p:spPr bwMode="auto">
            <a:xfrm>
              <a:off x="10056814" y="5337176"/>
              <a:ext cx="250825" cy="2428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8" name="Rectangle 147"/>
            <p:cNvSpPr>
              <a:spLocks noChangeArrowheads="1"/>
            </p:cNvSpPr>
            <p:nvPr/>
          </p:nvSpPr>
          <p:spPr bwMode="auto">
            <a:xfrm>
              <a:off x="9698039" y="5337176"/>
              <a:ext cx="254000" cy="2428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9" name="Rectangle 148"/>
            <p:cNvSpPr>
              <a:spLocks noChangeArrowheads="1"/>
            </p:cNvSpPr>
            <p:nvPr/>
          </p:nvSpPr>
          <p:spPr bwMode="auto">
            <a:xfrm>
              <a:off x="10039351" y="4614863"/>
              <a:ext cx="206375" cy="2047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0" name="Rectangle 149"/>
            <p:cNvSpPr>
              <a:spLocks noChangeArrowheads="1"/>
            </p:cNvSpPr>
            <p:nvPr/>
          </p:nvSpPr>
          <p:spPr bwMode="auto">
            <a:xfrm>
              <a:off x="9767889" y="4614863"/>
              <a:ext cx="206375" cy="2047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1" name="Rectangle 150"/>
            <p:cNvSpPr>
              <a:spLocks noChangeArrowheads="1"/>
            </p:cNvSpPr>
            <p:nvPr/>
          </p:nvSpPr>
          <p:spPr bwMode="auto">
            <a:xfrm>
              <a:off x="10039351" y="4327526"/>
              <a:ext cx="206375" cy="20002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2" name="Rectangle 151"/>
            <p:cNvSpPr>
              <a:spLocks noChangeArrowheads="1"/>
            </p:cNvSpPr>
            <p:nvPr/>
          </p:nvSpPr>
          <p:spPr bwMode="auto">
            <a:xfrm>
              <a:off x="9767889" y="4327526"/>
              <a:ext cx="206375" cy="20002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3" name="Freeform 152"/>
            <p:cNvSpPr>
              <a:spLocks/>
            </p:cNvSpPr>
            <p:nvPr/>
          </p:nvSpPr>
          <p:spPr bwMode="auto">
            <a:xfrm>
              <a:off x="8054976" y="3749676"/>
              <a:ext cx="631825" cy="2547938"/>
            </a:xfrm>
            <a:custGeom>
              <a:avLst/>
              <a:gdLst>
                <a:gd name="T0" fmla="*/ 0 w 398"/>
                <a:gd name="T1" fmla="*/ 1605 h 1605"/>
                <a:gd name="T2" fmla="*/ 398 w 398"/>
                <a:gd name="T3" fmla="*/ 1605 h 1605"/>
                <a:gd name="T4" fmla="*/ 398 w 398"/>
                <a:gd name="T5" fmla="*/ 0 h 1605"/>
                <a:gd name="T6" fmla="*/ 0 w 398"/>
                <a:gd name="T7" fmla="*/ 244 h 1605"/>
                <a:gd name="T8" fmla="*/ 0 w 398"/>
                <a:gd name="T9" fmla="*/ 1605 h 1605"/>
              </a:gdLst>
              <a:ahLst/>
              <a:cxnLst>
                <a:cxn ang="0">
                  <a:pos x="T0" y="T1"/>
                </a:cxn>
                <a:cxn ang="0">
                  <a:pos x="T2" y="T3"/>
                </a:cxn>
                <a:cxn ang="0">
                  <a:pos x="T4" y="T5"/>
                </a:cxn>
                <a:cxn ang="0">
                  <a:pos x="T6" y="T7"/>
                </a:cxn>
                <a:cxn ang="0">
                  <a:pos x="T8" y="T9"/>
                </a:cxn>
              </a:cxnLst>
              <a:rect l="0" t="0" r="r" b="b"/>
              <a:pathLst>
                <a:path w="398" h="1605">
                  <a:moveTo>
                    <a:pt x="0" y="1605"/>
                  </a:moveTo>
                  <a:lnTo>
                    <a:pt x="398" y="1605"/>
                  </a:lnTo>
                  <a:lnTo>
                    <a:pt x="398" y="0"/>
                  </a:lnTo>
                  <a:lnTo>
                    <a:pt x="0" y="244"/>
                  </a:lnTo>
                  <a:lnTo>
                    <a:pt x="0" y="1605"/>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4" name="Freeform 153"/>
            <p:cNvSpPr>
              <a:spLocks/>
            </p:cNvSpPr>
            <p:nvPr/>
          </p:nvSpPr>
          <p:spPr bwMode="auto">
            <a:xfrm>
              <a:off x="7778751" y="4432301"/>
              <a:ext cx="908050" cy="2547938"/>
            </a:xfrm>
            <a:custGeom>
              <a:avLst/>
              <a:gdLst>
                <a:gd name="T0" fmla="*/ 0 w 572"/>
                <a:gd name="T1" fmla="*/ 1605 h 1605"/>
                <a:gd name="T2" fmla="*/ 572 w 572"/>
                <a:gd name="T3" fmla="*/ 1605 h 1605"/>
                <a:gd name="T4" fmla="*/ 572 w 572"/>
                <a:gd name="T5" fmla="*/ 0 h 1605"/>
                <a:gd name="T6" fmla="*/ 0 w 572"/>
                <a:gd name="T7" fmla="*/ 348 h 1605"/>
                <a:gd name="T8" fmla="*/ 0 w 572"/>
                <a:gd name="T9" fmla="*/ 1605 h 1605"/>
              </a:gdLst>
              <a:ahLst/>
              <a:cxnLst>
                <a:cxn ang="0">
                  <a:pos x="T0" y="T1"/>
                </a:cxn>
                <a:cxn ang="0">
                  <a:pos x="T2" y="T3"/>
                </a:cxn>
                <a:cxn ang="0">
                  <a:pos x="T4" y="T5"/>
                </a:cxn>
                <a:cxn ang="0">
                  <a:pos x="T6" y="T7"/>
                </a:cxn>
                <a:cxn ang="0">
                  <a:pos x="T8" y="T9"/>
                </a:cxn>
              </a:cxnLst>
              <a:rect l="0" t="0" r="r" b="b"/>
              <a:pathLst>
                <a:path w="572" h="1605">
                  <a:moveTo>
                    <a:pt x="0" y="1605"/>
                  </a:moveTo>
                  <a:lnTo>
                    <a:pt x="572" y="1605"/>
                  </a:lnTo>
                  <a:lnTo>
                    <a:pt x="572" y="0"/>
                  </a:lnTo>
                  <a:lnTo>
                    <a:pt x="0" y="348"/>
                  </a:lnTo>
                  <a:lnTo>
                    <a:pt x="0" y="1605"/>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5" name="Rectangle 154"/>
            <p:cNvSpPr>
              <a:spLocks noChangeArrowheads="1"/>
            </p:cNvSpPr>
            <p:nvPr/>
          </p:nvSpPr>
          <p:spPr bwMode="auto">
            <a:xfrm>
              <a:off x="8291514" y="6580188"/>
              <a:ext cx="258763"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6" name="Rectangle 155"/>
            <p:cNvSpPr>
              <a:spLocks noChangeArrowheads="1"/>
            </p:cNvSpPr>
            <p:nvPr/>
          </p:nvSpPr>
          <p:spPr bwMode="auto">
            <a:xfrm>
              <a:off x="7915276" y="6580188"/>
              <a:ext cx="254000"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7" name="Rectangle 156"/>
            <p:cNvSpPr>
              <a:spLocks noChangeArrowheads="1"/>
            </p:cNvSpPr>
            <p:nvPr/>
          </p:nvSpPr>
          <p:spPr bwMode="auto">
            <a:xfrm>
              <a:off x="8291514" y="6302376"/>
              <a:ext cx="258763"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8" name="Rectangle 157"/>
            <p:cNvSpPr>
              <a:spLocks noChangeArrowheads="1"/>
            </p:cNvSpPr>
            <p:nvPr/>
          </p:nvSpPr>
          <p:spPr bwMode="auto">
            <a:xfrm>
              <a:off x="7915276" y="6302376"/>
              <a:ext cx="254000"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9" name="Rectangle 158"/>
            <p:cNvSpPr>
              <a:spLocks noChangeArrowheads="1"/>
            </p:cNvSpPr>
            <p:nvPr/>
          </p:nvSpPr>
          <p:spPr bwMode="auto">
            <a:xfrm>
              <a:off x="8291514" y="6024563"/>
              <a:ext cx="258763"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0" name="Rectangle 159"/>
            <p:cNvSpPr>
              <a:spLocks noChangeArrowheads="1"/>
            </p:cNvSpPr>
            <p:nvPr/>
          </p:nvSpPr>
          <p:spPr bwMode="auto">
            <a:xfrm>
              <a:off x="7915276" y="6024563"/>
              <a:ext cx="254000"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1" name="Rectangle 160"/>
            <p:cNvSpPr>
              <a:spLocks noChangeArrowheads="1"/>
            </p:cNvSpPr>
            <p:nvPr/>
          </p:nvSpPr>
          <p:spPr bwMode="auto">
            <a:xfrm>
              <a:off x="8291514" y="5745163"/>
              <a:ext cx="258763" cy="19685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2" name="Rectangle 161"/>
            <p:cNvSpPr>
              <a:spLocks noChangeArrowheads="1"/>
            </p:cNvSpPr>
            <p:nvPr/>
          </p:nvSpPr>
          <p:spPr bwMode="auto">
            <a:xfrm>
              <a:off x="7915276" y="5745163"/>
              <a:ext cx="254000" cy="19685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3" name="Rectangle 162"/>
            <p:cNvSpPr>
              <a:spLocks noChangeArrowheads="1"/>
            </p:cNvSpPr>
            <p:nvPr/>
          </p:nvSpPr>
          <p:spPr bwMode="auto">
            <a:xfrm>
              <a:off x="8291514" y="5467351"/>
              <a:ext cx="258763"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4" name="Rectangle 163"/>
            <p:cNvSpPr>
              <a:spLocks noChangeArrowheads="1"/>
            </p:cNvSpPr>
            <p:nvPr/>
          </p:nvSpPr>
          <p:spPr bwMode="auto">
            <a:xfrm>
              <a:off x="7915276" y="5467351"/>
              <a:ext cx="254000"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5" name="Rectangle 164"/>
            <p:cNvSpPr>
              <a:spLocks noChangeArrowheads="1"/>
            </p:cNvSpPr>
            <p:nvPr/>
          </p:nvSpPr>
          <p:spPr bwMode="auto">
            <a:xfrm>
              <a:off x="8291514" y="5184776"/>
              <a:ext cx="258763" cy="20002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6" name="Rectangle 165"/>
            <p:cNvSpPr>
              <a:spLocks noChangeArrowheads="1"/>
            </p:cNvSpPr>
            <p:nvPr/>
          </p:nvSpPr>
          <p:spPr bwMode="auto">
            <a:xfrm>
              <a:off x="7915276" y="5184776"/>
              <a:ext cx="254000" cy="20002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7" name="Freeform 166"/>
            <p:cNvSpPr>
              <a:spLocks/>
            </p:cNvSpPr>
            <p:nvPr/>
          </p:nvSpPr>
          <p:spPr bwMode="auto">
            <a:xfrm>
              <a:off x="7915276" y="4706938"/>
              <a:ext cx="635000" cy="377825"/>
            </a:xfrm>
            <a:custGeom>
              <a:avLst/>
              <a:gdLst>
                <a:gd name="T0" fmla="*/ 0 w 400"/>
                <a:gd name="T1" fmla="*/ 238 h 238"/>
                <a:gd name="T2" fmla="*/ 400 w 400"/>
                <a:gd name="T3" fmla="*/ 238 h 238"/>
                <a:gd name="T4" fmla="*/ 400 w 400"/>
                <a:gd name="T5" fmla="*/ 0 h 238"/>
                <a:gd name="T6" fmla="*/ 0 w 400"/>
                <a:gd name="T7" fmla="*/ 238 h 238"/>
              </a:gdLst>
              <a:ahLst/>
              <a:cxnLst>
                <a:cxn ang="0">
                  <a:pos x="T0" y="T1"/>
                </a:cxn>
                <a:cxn ang="0">
                  <a:pos x="T2" y="T3"/>
                </a:cxn>
                <a:cxn ang="0">
                  <a:pos x="T4" y="T5"/>
                </a:cxn>
                <a:cxn ang="0">
                  <a:pos x="T6" y="T7"/>
                </a:cxn>
              </a:cxnLst>
              <a:rect l="0" t="0" r="r" b="b"/>
              <a:pathLst>
                <a:path w="400" h="238">
                  <a:moveTo>
                    <a:pt x="0" y="238"/>
                  </a:moveTo>
                  <a:lnTo>
                    <a:pt x="400" y="238"/>
                  </a:lnTo>
                  <a:lnTo>
                    <a:pt x="400" y="0"/>
                  </a:lnTo>
                  <a:lnTo>
                    <a:pt x="0" y="238"/>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8" name="Freeform 167"/>
            <p:cNvSpPr>
              <a:spLocks/>
            </p:cNvSpPr>
            <p:nvPr/>
          </p:nvSpPr>
          <p:spPr bwMode="auto">
            <a:xfrm>
              <a:off x="8686801" y="3484563"/>
              <a:ext cx="0" cy="282575"/>
            </a:xfrm>
            <a:custGeom>
              <a:avLst/>
              <a:gdLst>
                <a:gd name="T0" fmla="*/ 178 h 178"/>
                <a:gd name="T1" fmla="*/ 0 h 178"/>
                <a:gd name="T2" fmla="*/ 178 h 178"/>
              </a:gdLst>
              <a:ahLst/>
              <a:cxnLst>
                <a:cxn ang="0">
                  <a:pos x="0" y="T0"/>
                </a:cxn>
                <a:cxn ang="0">
                  <a:pos x="0" y="T1"/>
                </a:cxn>
                <a:cxn ang="0">
                  <a:pos x="0" y="T2"/>
                </a:cxn>
              </a:cxnLst>
              <a:rect l="0" t="0" r="r" b="b"/>
              <a:pathLst>
                <a:path h="178">
                  <a:moveTo>
                    <a:pt x="0" y="178"/>
                  </a:moveTo>
                  <a:lnTo>
                    <a:pt x="0" y="0"/>
                  </a:lnTo>
                  <a:lnTo>
                    <a:pt x="0" y="178"/>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259" name="Line 168"/>
            <p:cNvSpPr>
              <a:spLocks noChangeShapeType="1"/>
            </p:cNvSpPr>
            <p:nvPr/>
          </p:nvSpPr>
          <p:spPr bwMode="auto">
            <a:xfrm flipV="1">
              <a:off x="8686801" y="3484563"/>
              <a:ext cx="0" cy="282575"/>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260" name="Freeform 169"/>
            <p:cNvSpPr>
              <a:spLocks/>
            </p:cNvSpPr>
            <p:nvPr/>
          </p:nvSpPr>
          <p:spPr bwMode="auto">
            <a:xfrm>
              <a:off x="8370889" y="3749676"/>
              <a:ext cx="0" cy="190500"/>
            </a:xfrm>
            <a:custGeom>
              <a:avLst/>
              <a:gdLst>
                <a:gd name="T0" fmla="*/ 0 h 120"/>
                <a:gd name="T1" fmla="*/ 120 h 120"/>
                <a:gd name="T2" fmla="*/ 0 h 120"/>
              </a:gdLst>
              <a:ahLst/>
              <a:cxnLst>
                <a:cxn ang="0">
                  <a:pos x="0" y="T0"/>
                </a:cxn>
                <a:cxn ang="0">
                  <a:pos x="0" y="T1"/>
                </a:cxn>
                <a:cxn ang="0">
                  <a:pos x="0" y="T2"/>
                </a:cxn>
              </a:cxnLst>
              <a:rect l="0" t="0" r="r" b="b"/>
              <a:pathLst>
                <a:path h="120">
                  <a:moveTo>
                    <a:pt x="0" y="0"/>
                  </a:moveTo>
                  <a:lnTo>
                    <a:pt x="0" y="120"/>
                  </a:lnTo>
                  <a:lnTo>
                    <a:pt x="0"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261" name="Line 170"/>
            <p:cNvSpPr>
              <a:spLocks noChangeShapeType="1"/>
            </p:cNvSpPr>
            <p:nvPr/>
          </p:nvSpPr>
          <p:spPr bwMode="auto">
            <a:xfrm>
              <a:off x="8370889" y="3749676"/>
              <a:ext cx="0" cy="19050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262" name="Freeform 171"/>
            <p:cNvSpPr>
              <a:spLocks/>
            </p:cNvSpPr>
            <p:nvPr/>
          </p:nvSpPr>
          <p:spPr bwMode="auto">
            <a:xfrm>
              <a:off x="8054976" y="3914776"/>
              <a:ext cx="631825" cy="365125"/>
            </a:xfrm>
            <a:custGeom>
              <a:avLst/>
              <a:gdLst>
                <a:gd name="T0" fmla="*/ 0 w 398"/>
                <a:gd name="T1" fmla="*/ 230 h 230"/>
                <a:gd name="T2" fmla="*/ 398 w 398"/>
                <a:gd name="T3" fmla="*/ 0 h 230"/>
                <a:gd name="T4" fmla="*/ 0 w 398"/>
                <a:gd name="T5" fmla="*/ 230 h 230"/>
              </a:gdLst>
              <a:ahLst/>
              <a:cxnLst>
                <a:cxn ang="0">
                  <a:pos x="T0" y="T1"/>
                </a:cxn>
                <a:cxn ang="0">
                  <a:pos x="T2" y="T3"/>
                </a:cxn>
                <a:cxn ang="0">
                  <a:pos x="T4" y="T5"/>
                </a:cxn>
              </a:cxnLst>
              <a:rect l="0" t="0" r="r" b="b"/>
              <a:pathLst>
                <a:path w="398" h="230">
                  <a:moveTo>
                    <a:pt x="0" y="230"/>
                  </a:moveTo>
                  <a:lnTo>
                    <a:pt x="398" y="0"/>
                  </a:lnTo>
                  <a:lnTo>
                    <a:pt x="0" y="23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263" name="Line 172"/>
            <p:cNvSpPr>
              <a:spLocks noChangeShapeType="1"/>
            </p:cNvSpPr>
            <p:nvPr/>
          </p:nvSpPr>
          <p:spPr bwMode="auto">
            <a:xfrm flipV="1">
              <a:off x="8054976" y="3914776"/>
              <a:ext cx="631825" cy="365125"/>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264" name="Freeform 173"/>
            <p:cNvSpPr>
              <a:spLocks/>
            </p:cNvSpPr>
            <p:nvPr/>
          </p:nvSpPr>
          <p:spPr bwMode="auto">
            <a:xfrm>
              <a:off x="8686801" y="3749676"/>
              <a:ext cx="630238" cy="2547938"/>
            </a:xfrm>
            <a:custGeom>
              <a:avLst/>
              <a:gdLst>
                <a:gd name="T0" fmla="*/ 397 w 397"/>
                <a:gd name="T1" fmla="*/ 1605 h 1605"/>
                <a:gd name="T2" fmla="*/ 0 w 397"/>
                <a:gd name="T3" fmla="*/ 1605 h 1605"/>
                <a:gd name="T4" fmla="*/ 0 w 397"/>
                <a:gd name="T5" fmla="*/ 0 h 1605"/>
                <a:gd name="T6" fmla="*/ 397 w 397"/>
                <a:gd name="T7" fmla="*/ 244 h 1605"/>
                <a:gd name="T8" fmla="*/ 397 w 397"/>
                <a:gd name="T9" fmla="*/ 1605 h 1605"/>
              </a:gdLst>
              <a:ahLst/>
              <a:cxnLst>
                <a:cxn ang="0">
                  <a:pos x="T0" y="T1"/>
                </a:cxn>
                <a:cxn ang="0">
                  <a:pos x="T2" y="T3"/>
                </a:cxn>
                <a:cxn ang="0">
                  <a:pos x="T4" y="T5"/>
                </a:cxn>
                <a:cxn ang="0">
                  <a:pos x="T6" y="T7"/>
                </a:cxn>
                <a:cxn ang="0">
                  <a:pos x="T8" y="T9"/>
                </a:cxn>
              </a:cxnLst>
              <a:rect l="0" t="0" r="r" b="b"/>
              <a:pathLst>
                <a:path w="397" h="1605">
                  <a:moveTo>
                    <a:pt x="397" y="1605"/>
                  </a:moveTo>
                  <a:lnTo>
                    <a:pt x="0" y="1605"/>
                  </a:lnTo>
                  <a:lnTo>
                    <a:pt x="0" y="0"/>
                  </a:lnTo>
                  <a:lnTo>
                    <a:pt x="397" y="244"/>
                  </a:lnTo>
                  <a:lnTo>
                    <a:pt x="397" y="1605"/>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5" name="Freeform 174"/>
            <p:cNvSpPr>
              <a:spLocks/>
            </p:cNvSpPr>
            <p:nvPr/>
          </p:nvSpPr>
          <p:spPr bwMode="auto">
            <a:xfrm>
              <a:off x="8686801" y="4432301"/>
              <a:ext cx="911225" cy="2547938"/>
            </a:xfrm>
            <a:custGeom>
              <a:avLst/>
              <a:gdLst>
                <a:gd name="T0" fmla="*/ 574 w 574"/>
                <a:gd name="T1" fmla="*/ 1605 h 1605"/>
                <a:gd name="T2" fmla="*/ 0 w 574"/>
                <a:gd name="T3" fmla="*/ 1605 h 1605"/>
                <a:gd name="T4" fmla="*/ 0 w 574"/>
                <a:gd name="T5" fmla="*/ 0 h 1605"/>
                <a:gd name="T6" fmla="*/ 574 w 574"/>
                <a:gd name="T7" fmla="*/ 348 h 1605"/>
                <a:gd name="T8" fmla="*/ 574 w 574"/>
                <a:gd name="T9" fmla="*/ 1605 h 1605"/>
              </a:gdLst>
              <a:ahLst/>
              <a:cxnLst>
                <a:cxn ang="0">
                  <a:pos x="T0" y="T1"/>
                </a:cxn>
                <a:cxn ang="0">
                  <a:pos x="T2" y="T3"/>
                </a:cxn>
                <a:cxn ang="0">
                  <a:pos x="T4" y="T5"/>
                </a:cxn>
                <a:cxn ang="0">
                  <a:pos x="T6" y="T7"/>
                </a:cxn>
                <a:cxn ang="0">
                  <a:pos x="T8" y="T9"/>
                </a:cxn>
              </a:cxnLst>
              <a:rect l="0" t="0" r="r" b="b"/>
              <a:pathLst>
                <a:path w="574" h="1605">
                  <a:moveTo>
                    <a:pt x="574" y="1605"/>
                  </a:moveTo>
                  <a:lnTo>
                    <a:pt x="0" y="1605"/>
                  </a:lnTo>
                  <a:lnTo>
                    <a:pt x="0" y="0"/>
                  </a:lnTo>
                  <a:lnTo>
                    <a:pt x="574" y="348"/>
                  </a:lnTo>
                  <a:lnTo>
                    <a:pt x="574" y="1605"/>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6" name="Rectangle 175"/>
            <p:cNvSpPr>
              <a:spLocks noChangeArrowheads="1"/>
            </p:cNvSpPr>
            <p:nvPr/>
          </p:nvSpPr>
          <p:spPr bwMode="auto">
            <a:xfrm>
              <a:off x="8821739" y="6580188"/>
              <a:ext cx="258763"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7" name="Rectangle 176"/>
            <p:cNvSpPr>
              <a:spLocks noChangeArrowheads="1"/>
            </p:cNvSpPr>
            <p:nvPr/>
          </p:nvSpPr>
          <p:spPr bwMode="auto">
            <a:xfrm>
              <a:off x="9202739" y="6580188"/>
              <a:ext cx="254000"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8" name="Rectangle 177"/>
            <p:cNvSpPr>
              <a:spLocks noChangeArrowheads="1"/>
            </p:cNvSpPr>
            <p:nvPr/>
          </p:nvSpPr>
          <p:spPr bwMode="auto">
            <a:xfrm>
              <a:off x="8821739" y="6302376"/>
              <a:ext cx="258763"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9" name="Rectangle 178"/>
            <p:cNvSpPr>
              <a:spLocks noChangeArrowheads="1"/>
            </p:cNvSpPr>
            <p:nvPr/>
          </p:nvSpPr>
          <p:spPr bwMode="auto">
            <a:xfrm>
              <a:off x="9202739" y="6302376"/>
              <a:ext cx="254000"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0" name="Rectangle 179"/>
            <p:cNvSpPr>
              <a:spLocks noChangeArrowheads="1"/>
            </p:cNvSpPr>
            <p:nvPr/>
          </p:nvSpPr>
          <p:spPr bwMode="auto">
            <a:xfrm>
              <a:off x="8821739" y="6024563"/>
              <a:ext cx="258763"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1" name="Rectangle 180"/>
            <p:cNvSpPr>
              <a:spLocks noChangeArrowheads="1"/>
            </p:cNvSpPr>
            <p:nvPr/>
          </p:nvSpPr>
          <p:spPr bwMode="auto">
            <a:xfrm>
              <a:off x="9202739" y="6024563"/>
              <a:ext cx="254000"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2" name="Rectangle 181"/>
            <p:cNvSpPr>
              <a:spLocks noChangeArrowheads="1"/>
            </p:cNvSpPr>
            <p:nvPr/>
          </p:nvSpPr>
          <p:spPr bwMode="auto">
            <a:xfrm>
              <a:off x="8821739" y="5745163"/>
              <a:ext cx="258763" cy="19685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3" name="Rectangle 182"/>
            <p:cNvSpPr>
              <a:spLocks noChangeArrowheads="1"/>
            </p:cNvSpPr>
            <p:nvPr/>
          </p:nvSpPr>
          <p:spPr bwMode="auto">
            <a:xfrm>
              <a:off x="9202739" y="5745163"/>
              <a:ext cx="254000" cy="19685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4" name="Rectangle 183"/>
            <p:cNvSpPr>
              <a:spLocks noChangeArrowheads="1"/>
            </p:cNvSpPr>
            <p:nvPr/>
          </p:nvSpPr>
          <p:spPr bwMode="auto">
            <a:xfrm>
              <a:off x="8821739" y="5467351"/>
              <a:ext cx="258763"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5" name="Rectangle 184"/>
            <p:cNvSpPr>
              <a:spLocks noChangeArrowheads="1"/>
            </p:cNvSpPr>
            <p:nvPr/>
          </p:nvSpPr>
          <p:spPr bwMode="auto">
            <a:xfrm>
              <a:off x="9202739" y="5467351"/>
              <a:ext cx="254000"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6" name="Rectangle 185"/>
            <p:cNvSpPr>
              <a:spLocks noChangeArrowheads="1"/>
            </p:cNvSpPr>
            <p:nvPr/>
          </p:nvSpPr>
          <p:spPr bwMode="auto">
            <a:xfrm>
              <a:off x="8821739" y="5184776"/>
              <a:ext cx="258763" cy="20002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7" name="Rectangle 186"/>
            <p:cNvSpPr>
              <a:spLocks noChangeArrowheads="1"/>
            </p:cNvSpPr>
            <p:nvPr/>
          </p:nvSpPr>
          <p:spPr bwMode="auto">
            <a:xfrm>
              <a:off x="9202739" y="5184776"/>
              <a:ext cx="254000" cy="20002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8" name="Freeform 187"/>
            <p:cNvSpPr>
              <a:spLocks/>
            </p:cNvSpPr>
            <p:nvPr/>
          </p:nvSpPr>
          <p:spPr bwMode="auto">
            <a:xfrm>
              <a:off x="8821739" y="4706938"/>
              <a:ext cx="635000" cy="377825"/>
            </a:xfrm>
            <a:custGeom>
              <a:avLst/>
              <a:gdLst>
                <a:gd name="T0" fmla="*/ 400 w 400"/>
                <a:gd name="T1" fmla="*/ 238 h 238"/>
                <a:gd name="T2" fmla="*/ 0 w 400"/>
                <a:gd name="T3" fmla="*/ 238 h 238"/>
                <a:gd name="T4" fmla="*/ 0 w 400"/>
                <a:gd name="T5" fmla="*/ 0 h 238"/>
                <a:gd name="T6" fmla="*/ 400 w 400"/>
                <a:gd name="T7" fmla="*/ 238 h 238"/>
              </a:gdLst>
              <a:ahLst/>
              <a:cxnLst>
                <a:cxn ang="0">
                  <a:pos x="T0" y="T1"/>
                </a:cxn>
                <a:cxn ang="0">
                  <a:pos x="T2" y="T3"/>
                </a:cxn>
                <a:cxn ang="0">
                  <a:pos x="T4" y="T5"/>
                </a:cxn>
                <a:cxn ang="0">
                  <a:pos x="T6" y="T7"/>
                </a:cxn>
              </a:cxnLst>
              <a:rect l="0" t="0" r="r" b="b"/>
              <a:pathLst>
                <a:path w="400" h="238">
                  <a:moveTo>
                    <a:pt x="400" y="238"/>
                  </a:moveTo>
                  <a:lnTo>
                    <a:pt x="0" y="238"/>
                  </a:lnTo>
                  <a:lnTo>
                    <a:pt x="0" y="0"/>
                  </a:lnTo>
                  <a:lnTo>
                    <a:pt x="400" y="238"/>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9" name="Freeform 188"/>
            <p:cNvSpPr>
              <a:spLocks/>
            </p:cNvSpPr>
            <p:nvPr/>
          </p:nvSpPr>
          <p:spPr bwMode="auto">
            <a:xfrm>
              <a:off x="8686801" y="3484563"/>
              <a:ext cx="0" cy="282575"/>
            </a:xfrm>
            <a:custGeom>
              <a:avLst/>
              <a:gdLst>
                <a:gd name="T0" fmla="*/ 178 h 178"/>
                <a:gd name="T1" fmla="*/ 0 h 178"/>
                <a:gd name="T2" fmla="*/ 178 h 178"/>
              </a:gdLst>
              <a:ahLst/>
              <a:cxnLst>
                <a:cxn ang="0">
                  <a:pos x="0" y="T0"/>
                </a:cxn>
                <a:cxn ang="0">
                  <a:pos x="0" y="T1"/>
                </a:cxn>
                <a:cxn ang="0">
                  <a:pos x="0" y="T2"/>
                </a:cxn>
              </a:cxnLst>
              <a:rect l="0" t="0" r="r" b="b"/>
              <a:pathLst>
                <a:path h="178">
                  <a:moveTo>
                    <a:pt x="0" y="178"/>
                  </a:moveTo>
                  <a:lnTo>
                    <a:pt x="0" y="0"/>
                  </a:lnTo>
                  <a:lnTo>
                    <a:pt x="0" y="178"/>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280" name="Line 189"/>
            <p:cNvSpPr>
              <a:spLocks noChangeShapeType="1"/>
            </p:cNvSpPr>
            <p:nvPr/>
          </p:nvSpPr>
          <p:spPr bwMode="auto">
            <a:xfrm flipV="1">
              <a:off x="8686801" y="3484563"/>
              <a:ext cx="0" cy="282575"/>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281" name="Freeform 190"/>
            <p:cNvSpPr>
              <a:spLocks/>
            </p:cNvSpPr>
            <p:nvPr/>
          </p:nvSpPr>
          <p:spPr bwMode="auto">
            <a:xfrm>
              <a:off x="9001126" y="3749676"/>
              <a:ext cx="0" cy="190500"/>
            </a:xfrm>
            <a:custGeom>
              <a:avLst/>
              <a:gdLst>
                <a:gd name="T0" fmla="*/ 0 h 120"/>
                <a:gd name="T1" fmla="*/ 120 h 120"/>
                <a:gd name="T2" fmla="*/ 0 h 120"/>
              </a:gdLst>
              <a:ahLst/>
              <a:cxnLst>
                <a:cxn ang="0">
                  <a:pos x="0" y="T0"/>
                </a:cxn>
                <a:cxn ang="0">
                  <a:pos x="0" y="T1"/>
                </a:cxn>
                <a:cxn ang="0">
                  <a:pos x="0" y="T2"/>
                </a:cxn>
              </a:cxnLst>
              <a:rect l="0" t="0" r="r" b="b"/>
              <a:pathLst>
                <a:path h="120">
                  <a:moveTo>
                    <a:pt x="0" y="0"/>
                  </a:moveTo>
                  <a:lnTo>
                    <a:pt x="0" y="120"/>
                  </a:lnTo>
                  <a:lnTo>
                    <a:pt x="0"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282" name="Line 191"/>
            <p:cNvSpPr>
              <a:spLocks noChangeShapeType="1"/>
            </p:cNvSpPr>
            <p:nvPr/>
          </p:nvSpPr>
          <p:spPr bwMode="auto">
            <a:xfrm>
              <a:off x="9001126" y="3749676"/>
              <a:ext cx="0" cy="19050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283" name="Freeform 192"/>
            <p:cNvSpPr>
              <a:spLocks/>
            </p:cNvSpPr>
            <p:nvPr/>
          </p:nvSpPr>
          <p:spPr bwMode="auto">
            <a:xfrm>
              <a:off x="8686801" y="3914776"/>
              <a:ext cx="630238" cy="365125"/>
            </a:xfrm>
            <a:custGeom>
              <a:avLst/>
              <a:gdLst>
                <a:gd name="T0" fmla="*/ 397 w 397"/>
                <a:gd name="T1" fmla="*/ 230 h 230"/>
                <a:gd name="T2" fmla="*/ 0 w 397"/>
                <a:gd name="T3" fmla="*/ 0 h 230"/>
                <a:gd name="T4" fmla="*/ 397 w 397"/>
                <a:gd name="T5" fmla="*/ 230 h 230"/>
              </a:gdLst>
              <a:ahLst/>
              <a:cxnLst>
                <a:cxn ang="0">
                  <a:pos x="T0" y="T1"/>
                </a:cxn>
                <a:cxn ang="0">
                  <a:pos x="T2" y="T3"/>
                </a:cxn>
                <a:cxn ang="0">
                  <a:pos x="T4" y="T5"/>
                </a:cxn>
              </a:cxnLst>
              <a:rect l="0" t="0" r="r" b="b"/>
              <a:pathLst>
                <a:path w="397" h="230">
                  <a:moveTo>
                    <a:pt x="397" y="230"/>
                  </a:moveTo>
                  <a:lnTo>
                    <a:pt x="0" y="0"/>
                  </a:lnTo>
                  <a:lnTo>
                    <a:pt x="397" y="23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284" name="Line 193"/>
            <p:cNvSpPr>
              <a:spLocks noChangeShapeType="1"/>
            </p:cNvSpPr>
            <p:nvPr/>
          </p:nvSpPr>
          <p:spPr bwMode="auto">
            <a:xfrm flipH="1" flipV="1">
              <a:off x="8686801" y="3914776"/>
              <a:ext cx="630238" cy="365125"/>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285" name="Freeform 194"/>
            <p:cNvSpPr>
              <a:spLocks/>
            </p:cNvSpPr>
            <p:nvPr/>
          </p:nvSpPr>
          <p:spPr bwMode="auto">
            <a:xfrm>
              <a:off x="3149601" y="6980238"/>
              <a:ext cx="11979275" cy="0"/>
            </a:xfrm>
            <a:custGeom>
              <a:avLst/>
              <a:gdLst>
                <a:gd name="T0" fmla="*/ 0 w 7546"/>
                <a:gd name="T1" fmla="*/ 7546 w 7546"/>
                <a:gd name="T2" fmla="*/ 0 w 7546"/>
              </a:gdLst>
              <a:ahLst/>
              <a:cxnLst>
                <a:cxn ang="0">
                  <a:pos x="T0" y="0"/>
                </a:cxn>
                <a:cxn ang="0">
                  <a:pos x="T1" y="0"/>
                </a:cxn>
                <a:cxn ang="0">
                  <a:pos x="T2" y="0"/>
                </a:cxn>
              </a:cxnLst>
              <a:rect l="0" t="0" r="r" b="b"/>
              <a:pathLst>
                <a:path w="7546">
                  <a:moveTo>
                    <a:pt x="0" y="0"/>
                  </a:moveTo>
                  <a:lnTo>
                    <a:pt x="7546" y="0"/>
                  </a:lnTo>
                  <a:lnTo>
                    <a:pt x="0"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286" name="Line 195"/>
            <p:cNvSpPr>
              <a:spLocks noChangeShapeType="1"/>
            </p:cNvSpPr>
            <p:nvPr/>
          </p:nvSpPr>
          <p:spPr bwMode="auto">
            <a:xfrm>
              <a:off x="3149601" y="6980238"/>
              <a:ext cx="11979275"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grpSp>
      <p:sp>
        <p:nvSpPr>
          <p:cNvPr id="94" name="Oval 93"/>
          <p:cNvSpPr/>
          <p:nvPr/>
        </p:nvSpPr>
        <p:spPr>
          <a:xfrm>
            <a:off x="4481580" y="5027629"/>
            <a:ext cx="852575" cy="852575"/>
          </a:xfrm>
          <a:prstGeom prst="ellipse">
            <a:avLst/>
          </a:prstGeom>
          <a:solidFill>
            <a:schemeClr val="bg1"/>
          </a:solidFill>
          <a:ln w="50800" cap="rnd">
            <a:solidFill>
              <a:schemeClr val="tx1"/>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95" name="Oval 94"/>
          <p:cNvSpPr/>
          <p:nvPr/>
        </p:nvSpPr>
        <p:spPr>
          <a:xfrm>
            <a:off x="11730539" y="3293080"/>
            <a:ext cx="852575" cy="852575"/>
          </a:xfrm>
          <a:prstGeom prst="ellipse">
            <a:avLst/>
          </a:prstGeom>
          <a:solidFill>
            <a:schemeClr val="bg1"/>
          </a:solidFill>
          <a:ln w="50800" cap="rnd">
            <a:solidFill>
              <a:schemeClr val="tx1"/>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96" name="Freeform: Shape 95"/>
          <p:cNvSpPr/>
          <p:nvPr/>
        </p:nvSpPr>
        <p:spPr>
          <a:xfrm>
            <a:off x="5272414" y="3670290"/>
            <a:ext cx="10504877" cy="5154396"/>
          </a:xfrm>
          <a:custGeom>
            <a:avLst/>
            <a:gdLst>
              <a:gd name="connsiteX0" fmla="*/ 7315200 w 10508343"/>
              <a:gd name="connsiteY0" fmla="*/ 0 h 5152572"/>
              <a:gd name="connsiteX1" fmla="*/ 10508343 w 10508343"/>
              <a:gd name="connsiteY1" fmla="*/ 0 h 5152572"/>
              <a:gd name="connsiteX2" fmla="*/ 10508343 w 10508343"/>
              <a:gd name="connsiteY2" fmla="*/ 5152572 h 5152572"/>
              <a:gd name="connsiteX3" fmla="*/ 0 w 10508343"/>
              <a:gd name="connsiteY3" fmla="*/ 5152572 h 5152572"/>
              <a:gd name="connsiteX0" fmla="*/ 7315200 w 10508343"/>
              <a:gd name="connsiteY0" fmla="*/ 1814 h 5154386"/>
              <a:gd name="connsiteX1" fmla="*/ 9891486 w 10508343"/>
              <a:gd name="connsiteY1" fmla="*/ 0 h 5154386"/>
              <a:gd name="connsiteX2" fmla="*/ 10508343 w 10508343"/>
              <a:gd name="connsiteY2" fmla="*/ 1814 h 5154386"/>
              <a:gd name="connsiteX3" fmla="*/ 10508343 w 10508343"/>
              <a:gd name="connsiteY3" fmla="*/ 5154386 h 5154386"/>
              <a:gd name="connsiteX4" fmla="*/ 0 w 10508343"/>
              <a:gd name="connsiteY4" fmla="*/ 5154386 h 5154386"/>
              <a:gd name="connsiteX0" fmla="*/ 7315200 w 10508343"/>
              <a:gd name="connsiteY0" fmla="*/ 1814 h 5154386"/>
              <a:gd name="connsiteX1" fmla="*/ 9891486 w 10508343"/>
              <a:gd name="connsiteY1" fmla="*/ 0 h 5154386"/>
              <a:gd name="connsiteX2" fmla="*/ 10508343 w 10508343"/>
              <a:gd name="connsiteY2" fmla="*/ 1814 h 5154386"/>
              <a:gd name="connsiteX3" fmla="*/ 10504261 w 10508343"/>
              <a:gd name="connsiteY3" fmla="*/ 555625 h 5154386"/>
              <a:gd name="connsiteX4" fmla="*/ 10508343 w 10508343"/>
              <a:gd name="connsiteY4" fmla="*/ 5154386 h 5154386"/>
              <a:gd name="connsiteX5" fmla="*/ 0 w 10508343"/>
              <a:gd name="connsiteY5" fmla="*/ 5154386 h 5154386"/>
              <a:gd name="connsiteX0" fmla="*/ 7315200 w 10508343"/>
              <a:gd name="connsiteY0" fmla="*/ 1814 h 5154386"/>
              <a:gd name="connsiteX1" fmla="*/ 9891486 w 10508343"/>
              <a:gd name="connsiteY1" fmla="*/ 0 h 5154386"/>
              <a:gd name="connsiteX2" fmla="*/ 10504261 w 10508343"/>
              <a:gd name="connsiteY2" fmla="*/ 555625 h 5154386"/>
              <a:gd name="connsiteX3" fmla="*/ 10508343 w 10508343"/>
              <a:gd name="connsiteY3" fmla="*/ 5154386 h 5154386"/>
              <a:gd name="connsiteX4" fmla="*/ 0 w 10508343"/>
              <a:gd name="connsiteY4" fmla="*/ 5154386 h 5154386"/>
              <a:gd name="connsiteX0" fmla="*/ 7315200 w 10508343"/>
              <a:gd name="connsiteY0" fmla="*/ 1822 h 5154394"/>
              <a:gd name="connsiteX1" fmla="*/ 9891486 w 10508343"/>
              <a:gd name="connsiteY1" fmla="*/ 8 h 5154394"/>
              <a:gd name="connsiteX2" fmla="*/ 10504261 w 10508343"/>
              <a:gd name="connsiteY2" fmla="*/ 555633 h 5154394"/>
              <a:gd name="connsiteX3" fmla="*/ 10508343 w 10508343"/>
              <a:gd name="connsiteY3" fmla="*/ 5154394 h 5154394"/>
              <a:gd name="connsiteX4" fmla="*/ 0 w 10508343"/>
              <a:gd name="connsiteY4" fmla="*/ 5154394 h 5154394"/>
              <a:gd name="connsiteX0" fmla="*/ 7315200 w 10508343"/>
              <a:gd name="connsiteY0" fmla="*/ 1824 h 5154396"/>
              <a:gd name="connsiteX1" fmla="*/ 9891486 w 10508343"/>
              <a:gd name="connsiteY1" fmla="*/ 10 h 5154396"/>
              <a:gd name="connsiteX2" fmla="*/ 10504261 w 10508343"/>
              <a:gd name="connsiteY2" fmla="*/ 555635 h 5154396"/>
              <a:gd name="connsiteX3" fmla="*/ 10508343 w 10508343"/>
              <a:gd name="connsiteY3" fmla="*/ 5154396 h 5154396"/>
              <a:gd name="connsiteX4" fmla="*/ 0 w 10508343"/>
              <a:gd name="connsiteY4" fmla="*/ 5154396 h 5154396"/>
              <a:gd name="connsiteX0" fmla="*/ 7315200 w 11285530"/>
              <a:gd name="connsiteY0" fmla="*/ 1824 h 5154396"/>
              <a:gd name="connsiteX1" fmla="*/ 9891486 w 11285530"/>
              <a:gd name="connsiteY1" fmla="*/ 10 h 5154396"/>
              <a:gd name="connsiteX2" fmla="*/ 10504261 w 11285530"/>
              <a:gd name="connsiteY2" fmla="*/ 555635 h 5154396"/>
              <a:gd name="connsiteX3" fmla="*/ 10504261 w 11285530"/>
              <a:gd name="connsiteY3" fmla="*/ 4349760 h 5154396"/>
              <a:gd name="connsiteX4" fmla="*/ 10508343 w 11285530"/>
              <a:gd name="connsiteY4" fmla="*/ 5154396 h 5154396"/>
              <a:gd name="connsiteX5" fmla="*/ 0 w 11285530"/>
              <a:gd name="connsiteY5" fmla="*/ 5154396 h 5154396"/>
              <a:gd name="connsiteX0" fmla="*/ 7315200 w 10568362"/>
              <a:gd name="connsiteY0" fmla="*/ 1824 h 5154396"/>
              <a:gd name="connsiteX1" fmla="*/ 9891486 w 10568362"/>
              <a:gd name="connsiteY1" fmla="*/ 10 h 5154396"/>
              <a:gd name="connsiteX2" fmla="*/ 10504261 w 10568362"/>
              <a:gd name="connsiteY2" fmla="*/ 555635 h 5154396"/>
              <a:gd name="connsiteX3" fmla="*/ 10504261 w 10568362"/>
              <a:gd name="connsiteY3" fmla="*/ 4349760 h 5154396"/>
              <a:gd name="connsiteX4" fmla="*/ 10508343 w 10568362"/>
              <a:gd name="connsiteY4" fmla="*/ 5154396 h 5154396"/>
              <a:gd name="connsiteX5" fmla="*/ 9681935 w 10568362"/>
              <a:gd name="connsiteY5" fmla="*/ 5153035 h 5154396"/>
              <a:gd name="connsiteX6" fmla="*/ 0 w 10568362"/>
              <a:gd name="connsiteY6" fmla="*/ 5154396 h 5154396"/>
              <a:gd name="connsiteX0" fmla="*/ 7315200 w 10701463"/>
              <a:gd name="connsiteY0" fmla="*/ 1824 h 5154396"/>
              <a:gd name="connsiteX1" fmla="*/ 9891486 w 10701463"/>
              <a:gd name="connsiteY1" fmla="*/ 10 h 5154396"/>
              <a:gd name="connsiteX2" fmla="*/ 10504261 w 10701463"/>
              <a:gd name="connsiteY2" fmla="*/ 555635 h 5154396"/>
              <a:gd name="connsiteX3" fmla="*/ 10504261 w 10701463"/>
              <a:gd name="connsiteY3" fmla="*/ 4349760 h 5154396"/>
              <a:gd name="connsiteX4" fmla="*/ 9681935 w 10701463"/>
              <a:gd name="connsiteY4" fmla="*/ 5153035 h 5154396"/>
              <a:gd name="connsiteX5" fmla="*/ 0 w 10701463"/>
              <a:gd name="connsiteY5" fmla="*/ 5154396 h 5154396"/>
              <a:gd name="connsiteX0" fmla="*/ 7315200 w 10701463"/>
              <a:gd name="connsiteY0" fmla="*/ 1824 h 5154396"/>
              <a:gd name="connsiteX1" fmla="*/ 9891486 w 10701463"/>
              <a:gd name="connsiteY1" fmla="*/ 10 h 5154396"/>
              <a:gd name="connsiteX2" fmla="*/ 10504261 w 10701463"/>
              <a:gd name="connsiteY2" fmla="*/ 555635 h 5154396"/>
              <a:gd name="connsiteX3" fmla="*/ 10504261 w 10701463"/>
              <a:gd name="connsiteY3" fmla="*/ 4349760 h 5154396"/>
              <a:gd name="connsiteX4" fmla="*/ 9681935 w 10701463"/>
              <a:gd name="connsiteY4" fmla="*/ 5153035 h 5154396"/>
              <a:gd name="connsiteX5" fmla="*/ 0 w 10701463"/>
              <a:gd name="connsiteY5" fmla="*/ 5154396 h 5154396"/>
              <a:gd name="connsiteX0" fmla="*/ 7315200 w 10701463"/>
              <a:gd name="connsiteY0" fmla="*/ 1824 h 5154396"/>
              <a:gd name="connsiteX1" fmla="*/ 9891486 w 10701463"/>
              <a:gd name="connsiteY1" fmla="*/ 10 h 5154396"/>
              <a:gd name="connsiteX2" fmla="*/ 10504261 w 10701463"/>
              <a:gd name="connsiteY2" fmla="*/ 555635 h 5154396"/>
              <a:gd name="connsiteX3" fmla="*/ 10504261 w 10701463"/>
              <a:gd name="connsiteY3" fmla="*/ 4349760 h 5154396"/>
              <a:gd name="connsiteX4" fmla="*/ 9681935 w 10701463"/>
              <a:gd name="connsiteY4" fmla="*/ 5153035 h 5154396"/>
              <a:gd name="connsiteX5" fmla="*/ 0 w 10701463"/>
              <a:gd name="connsiteY5" fmla="*/ 5154396 h 5154396"/>
              <a:gd name="connsiteX0" fmla="*/ 7315200 w 10755798"/>
              <a:gd name="connsiteY0" fmla="*/ 1824 h 5154396"/>
              <a:gd name="connsiteX1" fmla="*/ 9891486 w 10755798"/>
              <a:gd name="connsiteY1" fmla="*/ 10 h 5154396"/>
              <a:gd name="connsiteX2" fmla="*/ 10504261 w 10755798"/>
              <a:gd name="connsiteY2" fmla="*/ 555635 h 5154396"/>
              <a:gd name="connsiteX3" fmla="*/ 10504261 w 10755798"/>
              <a:gd name="connsiteY3" fmla="*/ 4349760 h 5154396"/>
              <a:gd name="connsiteX4" fmla="*/ 9681935 w 10755798"/>
              <a:gd name="connsiteY4" fmla="*/ 5153035 h 5154396"/>
              <a:gd name="connsiteX5" fmla="*/ 0 w 10755798"/>
              <a:gd name="connsiteY5" fmla="*/ 5154396 h 5154396"/>
              <a:gd name="connsiteX0" fmla="*/ 7315200 w 10504877"/>
              <a:gd name="connsiteY0" fmla="*/ 1824 h 5154396"/>
              <a:gd name="connsiteX1" fmla="*/ 9891486 w 10504877"/>
              <a:gd name="connsiteY1" fmla="*/ 10 h 5154396"/>
              <a:gd name="connsiteX2" fmla="*/ 10504261 w 10504877"/>
              <a:gd name="connsiteY2" fmla="*/ 555635 h 5154396"/>
              <a:gd name="connsiteX3" fmla="*/ 10504261 w 10504877"/>
              <a:gd name="connsiteY3" fmla="*/ 4349760 h 5154396"/>
              <a:gd name="connsiteX4" fmla="*/ 9681935 w 10504877"/>
              <a:gd name="connsiteY4" fmla="*/ 5153035 h 5154396"/>
              <a:gd name="connsiteX5" fmla="*/ 0 w 10504877"/>
              <a:gd name="connsiteY5" fmla="*/ 5154396 h 5154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04877" h="5154396">
                <a:moveTo>
                  <a:pt x="7315200" y="1824"/>
                </a:moveTo>
                <a:lnTo>
                  <a:pt x="9891486" y="10"/>
                </a:lnTo>
                <a:cubicBezTo>
                  <a:pt x="10168769" y="-2107"/>
                  <a:pt x="10500028" y="310102"/>
                  <a:pt x="10504261" y="555635"/>
                </a:cubicBezTo>
                <a:cubicBezTo>
                  <a:pt x="10504790" y="1315518"/>
                  <a:pt x="10498440" y="3548602"/>
                  <a:pt x="10504261" y="4349760"/>
                </a:cubicBezTo>
                <a:cubicBezTo>
                  <a:pt x="10519607" y="4630218"/>
                  <a:pt x="10248370" y="5155454"/>
                  <a:pt x="9681935" y="5153035"/>
                </a:cubicBezTo>
                <a:lnTo>
                  <a:pt x="0" y="5154396"/>
                </a:lnTo>
              </a:path>
            </a:pathLst>
          </a:custGeom>
          <a:noFill/>
          <a:ln w="114300" cap="rnd">
            <a:solidFill>
              <a:srgbClr val="131313"/>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7" name="Oval 96"/>
          <p:cNvSpPr/>
          <p:nvPr/>
        </p:nvSpPr>
        <p:spPr>
          <a:xfrm>
            <a:off x="4483691" y="8410205"/>
            <a:ext cx="852575" cy="852575"/>
          </a:xfrm>
          <a:prstGeom prst="ellipse">
            <a:avLst/>
          </a:prstGeom>
          <a:solidFill>
            <a:schemeClr val="bg1"/>
          </a:solidFill>
          <a:ln w="50800" cap="rnd">
            <a:solidFill>
              <a:schemeClr val="tx1"/>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98" name="Oval 97"/>
          <p:cNvSpPr>
            <a:spLocks noChangeAspect="1"/>
          </p:cNvSpPr>
          <p:nvPr/>
        </p:nvSpPr>
        <p:spPr>
          <a:xfrm>
            <a:off x="8300093" y="8691762"/>
            <a:ext cx="274320" cy="274320"/>
          </a:xfrm>
          <a:prstGeom prst="ellipse">
            <a:avLst/>
          </a:pr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99" name="Oval 98"/>
          <p:cNvSpPr>
            <a:spLocks noChangeAspect="1"/>
          </p:cNvSpPr>
          <p:nvPr/>
        </p:nvSpPr>
        <p:spPr>
          <a:xfrm>
            <a:off x="13852164" y="8691762"/>
            <a:ext cx="274320" cy="274320"/>
          </a:xfrm>
          <a:prstGeom prst="ellipse">
            <a:avLst/>
          </a:pr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Tree>
    <p:extLst>
      <p:ext uri="{BB962C8B-B14F-4D97-AF65-F5344CB8AC3E}">
        <p14:creationId xmlns:p14="http://schemas.microsoft.com/office/powerpoint/2010/main" val="3240038001"/>
      </p:ext>
    </p:extLst>
  </p:cSld>
  <p:clrMapOvr>
    <a:masterClrMapping/>
  </p:clrMapOvr>
  <p:extLst mod="1">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Infographics">
    <p:spTree>
      <p:nvGrpSpPr>
        <p:cNvPr id="1" name=""/>
        <p:cNvGrpSpPr/>
        <p:nvPr/>
      </p:nvGrpSpPr>
      <p:grpSpPr>
        <a:xfrm>
          <a:off x="0" y="0"/>
          <a:ext cx="0" cy="0"/>
          <a:chOff x="0" y="0"/>
          <a:chExt cx="0" cy="0"/>
        </a:xfrm>
      </p:grpSpPr>
      <p:grpSp>
        <p:nvGrpSpPr>
          <p:cNvPr id="634" name="Group 633"/>
          <p:cNvGrpSpPr>
            <a:grpSpLocks noChangeAspect="1"/>
          </p:cNvGrpSpPr>
          <p:nvPr userDrawn="1"/>
        </p:nvGrpSpPr>
        <p:grpSpPr>
          <a:xfrm>
            <a:off x="10660238" y="4032043"/>
            <a:ext cx="1377016" cy="1280160"/>
            <a:chOff x="11642022" y="2730676"/>
            <a:chExt cx="1791668" cy="1665644"/>
          </a:xfrm>
        </p:grpSpPr>
        <p:sp>
          <p:nvSpPr>
            <p:cNvPr id="635" name="Oval 634"/>
            <p:cNvSpPr>
              <a:spLocks noChangeAspect="1"/>
            </p:cNvSpPr>
            <p:nvPr/>
          </p:nvSpPr>
          <p:spPr>
            <a:xfrm>
              <a:off x="13250810" y="3944458"/>
              <a:ext cx="182880" cy="182880"/>
            </a:xfrm>
            <a:prstGeom prst="ellipse">
              <a:avLst/>
            </a:prstGeom>
            <a:solidFill>
              <a:schemeClr val="accent4"/>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636" name="Oval 635"/>
            <p:cNvSpPr>
              <a:spLocks noChangeAspect="1"/>
            </p:cNvSpPr>
            <p:nvPr/>
          </p:nvSpPr>
          <p:spPr>
            <a:xfrm>
              <a:off x="12700797" y="3952173"/>
              <a:ext cx="182880" cy="182880"/>
            </a:xfrm>
            <a:prstGeom prst="ellipse">
              <a:avLst/>
            </a:prstGeom>
            <a:solidFill>
              <a:schemeClr val="accent4"/>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637" name="Oval 636"/>
            <p:cNvSpPr/>
            <p:nvPr/>
          </p:nvSpPr>
          <p:spPr>
            <a:xfrm>
              <a:off x="12497192" y="4124857"/>
              <a:ext cx="271463" cy="271463"/>
            </a:xfrm>
            <a:prstGeom prst="ellipse">
              <a:avLst/>
            </a:prstGeom>
            <a:solidFill>
              <a:schemeClr val="accent2"/>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638" name="Oval 637"/>
            <p:cNvSpPr/>
            <p:nvPr/>
          </p:nvSpPr>
          <p:spPr>
            <a:xfrm>
              <a:off x="11642022" y="4120973"/>
              <a:ext cx="271463" cy="271463"/>
            </a:xfrm>
            <a:prstGeom prst="ellipse">
              <a:avLst/>
            </a:prstGeom>
            <a:solidFill>
              <a:schemeClr val="accent2"/>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639" name="Freeform 109"/>
            <p:cNvSpPr>
              <a:spLocks/>
            </p:cNvSpPr>
            <p:nvPr/>
          </p:nvSpPr>
          <p:spPr bwMode="auto">
            <a:xfrm>
              <a:off x="12783491" y="3070080"/>
              <a:ext cx="292848" cy="975411"/>
            </a:xfrm>
            <a:custGeom>
              <a:avLst/>
              <a:gdLst>
                <a:gd name="T0" fmla="*/ 27 w 390"/>
                <a:gd name="T1" fmla="*/ 1299 h 1299"/>
                <a:gd name="T2" fmla="*/ 0 w 390"/>
                <a:gd name="T3" fmla="*/ 1291 h 1299"/>
                <a:gd name="T4" fmla="*/ 362 w 390"/>
                <a:gd name="T5" fmla="*/ 0 h 1299"/>
                <a:gd name="T6" fmla="*/ 390 w 390"/>
                <a:gd name="T7" fmla="*/ 8 h 1299"/>
                <a:gd name="T8" fmla="*/ 27 w 390"/>
                <a:gd name="T9" fmla="*/ 1299 h 1299"/>
              </a:gdLst>
              <a:ahLst/>
              <a:cxnLst>
                <a:cxn ang="0">
                  <a:pos x="T0" y="T1"/>
                </a:cxn>
                <a:cxn ang="0">
                  <a:pos x="T2" y="T3"/>
                </a:cxn>
                <a:cxn ang="0">
                  <a:pos x="T4" y="T5"/>
                </a:cxn>
                <a:cxn ang="0">
                  <a:pos x="T6" y="T7"/>
                </a:cxn>
                <a:cxn ang="0">
                  <a:pos x="T8" y="T9"/>
                </a:cxn>
              </a:cxnLst>
              <a:rect l="0" t="0" r="r" b="b"/>
              <a:pathLst>
                <a:path w="390" h="1299">
                  <a:moveTo>
                    <a:pt x="27" y="1299"/>
                  </a:moveTo>
                  <a:lnTo>
                    <a:pt x="0" y="1291"/>
                  </a:lnTo>
                  <a:lnTo>
                    <a:pt x="362" y="0"/>
                  </a:lnTo>
                  <a:lnTo>
                    <a:pt x="390" y="8"/>
                  </a:lnTo>
                  <a:lnTo>
                    <a:pt x="27" y="1299"/>
                  </a:ln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40" name="Freeform 110"/>
            <p:cNvSpPr>
              <a:spLocks/>
            </p:cNvSpPr>
            <p:nvPr/>
          </p:nvSpPr>
          <p:spPr bwMode="auto">
            <a:xfrm>
              <a:off x="13069582" y="3070080"/>
              <a:ext cx="292848" cy="975411"/>
            </a:xfrm>
            <a:custGeom>
              <a:avLst/>
              <a:gdLst>
                <a:gd name="T0" fmla="*/ 362 w 390"/>
                <a:gd name="T1" fmla="*/ 1299 h 1299"/>
                <a:gd name="T2" fmla="*/ 390 w 390"/>
                <a:gd name="T3" fmla="*/ 1291 h 1299"/>
                <a:gd name="T4" fmla="*/ 28 w 390"/>
                <a:gd name="T5" fmla="*/ 0 h 1299"/>
                <a:gd name="T6" fmla="*/ 0 w 390"/>
                <a:gd name="T7" fmla="*/ 8 h 1299"/>
                <a:gd name="T8" fmla="*/ 362 w 390"/>
                <a:gd name="T9" fmla="*/ 1299 h 1299"/>
              </a:gdLst>
              <a:ahLst/>
              <a:cxnLst>
                <a:cxn ang="0">
                  <a:pos x="T0" y="T1"/>
                </a:cxn>
                <a:cxn ang="0">
                  <a:pos x="T2" y="T3"/>
                </a:cxn>
                <a:cxn ang="0">
                  <a:pos x="T4" y="T5"/>
                </a:cxn>
                <a:cxn ang="0">
                  <a:pos x="T6" y="T7"/>
                </a:cxn>
                <a:cxn ang="0">
                  <a:pos x="T8" y="T9"/>
                </a:cxn>
              </a:cxnLst>
              <a:rect l="0" t="0" r="r" b="b"/>
              <a:pathLst>
                <a:path w="390" h="1299">
                  <a:moveTo>
                    <a:pt x="362" y="1299"/>
                  </a:moveTo>
                  <a:lnTo>
                    <a:pt x="390" y="1291"/>
                  </a:lnTo>
                  <a:lnTo>
                    <a:pt x="28" y="0"/>
                  </a:lnTo>
                  <a:lnTo>
                    <a:pt x="0" y="8"/>
                  </a:lnTo>
                  <a:lnTo>
                    <a:pt x="362" y="1299"/>
                  </a:ln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41" name="Rectangle 111"/>
            <p:cNvSpPr>
              <a:spLocks noChangeArrowheads="1"/>
            </p:cNvSpPr>
            <p:nvPr/>
          </p:nvSpPr>
          <p:spPr bwMode="auto">
            <a:xfrm>
              <a:off x="12930666" y="3329138"/>
              <a:ext cx="284589" cy="21025"/>
            </a:xfrm>
            <a:prstGeom prst="rect">
              <a:avLst/>
            </a:pr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42" name="Rectangle 112"/>
            <p:cNvSpPr>
              <a:spLocks noChangeArrowheads="1"/>
            </p:cNvSpPr>
            <p:nvPr/>
          </p:nvSpPr>
          <p:spPr bwMode="auto">
            <a:xfrm>
              <a:off x="12855577" y="3627993"/>
              <a:ext cx="434016" cy="20274"/>
            </a:xfrm>
            <a:prstGeom prst="rect">
              <a:avLst/>
            </a:pr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43" name="Freeform 113"/>
            <p:cNvSpPr>
              <a:spLocks/>
            </p:cNvSpPr>
            <p:nvPr/>
          </p:nvSpPr>
          <p:spPr bwMode="auto">
            <a:xfrm>
              <a:off x="12982478" y="3333643"/>
              <a:ext cx="271823" cy="319130"/>
            </a:xfrm>
            <a:custGeom>
              <a:avLst/>
              <a:gdLst>
                <a:gd name="T0" fmla="*/ 4 w 131"/>
                <a:gd name="T1" fmla="*/ 11 h 155"/>
                <a:gd name="T2" fmla="*/ 121 w 131"/>
                <a:gd name="T3" fmla="*/ 151 h 155"/>
                <a:gd name="T4" fmla="*/ 127 w 131"/>
                <a:gd name="T5" fmla="*/ 145 h 155"/>
                <a:gd name="T6" fmla="*/ 10 w 131"/>
                <a:gd name="T7" fmla="*/ 4 h 155"/>
                <a:gd name="T8" fmla="*/ 4 w 131"/>
                <a:gd name="T9" fmla="*/ 11 h 155"/>
              </a:gdLst>
              <a:ahLst/>
              <a:cxnLst>
                <a:cxn ang="0">
                  <a:pos x="T0" y="T1"/>
                </a:cxn>
                <a:cxn ang="0">
                  <a:pos x="T2" y="T3"/>
                </a:cxn>
                <a:cxn ang="0">
                  <a:pos x="T4" y="T5"/>
                </a:cxn>
                <a:cxn ang="0">
                  <a:pos x="T6" y="T7"/>
                </a:cxn>
                <a:cxn ang="0">
                  <a:pos x="T8" y="T9"/>
                </a:cxn>
              </a:cxnLst>
              <a:rect l="0" t="0" r="r" b="b"/>
              <a:pathLst>
                <a:path w="131" h="155">
                  <a:moveTo>
                    <a:pt x="4" y="11"/>
                  </a:moveTo>
                  <a:cubicBezTo>
                    <a:pt x="43" y="57"/>
                    <a:pt x="82" y="104"/>
                    <a:pt x="121" y="151"/>
                  </a:cubicBezTo>
                  <a:cubicBezTo>
                    <a:pt x="125" y="155"/>
                    <a:pt x="131" y="149"/>
                    <a:pt x="127" y="145"/>
                  </a:cubicBezTo>
                  <a:cubicBezTo>
                    <a:pt x="88" y="98"/>
                    <a:pt x="49" y="51"/>
                    <a:pt x="10" y="4"/>
                  </a:cubicBezTo>
                  <a:cubicBezTo>
                    <a:pt x="6" y="0"/>
                    <a:pt x="0" y="6"/>
                    <a:pt x="4" y="11"/>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44" name="Freeform 114"/>
            <p:cNvSpPr>
              <a:spLocks/>
            </p:cNvSpPr>
            <p:nvPr/>
          </p:nvSpPr>
          <p:spPr bwMode="auto">
            <a:xfrm>
              <a:off x="12887114" y="3333643"/>
              <a:ext cx="274076" cy="319130"/>
            </a:xfrm>
            <a:custGeom>
              <a:avLst/>
              <a:gdLst>
                <a:gd name="T0" fmla="*/ 122 w 132"/>
                <a:gd name="T1" fmla="*/ 4 h 155"/>
                <a:gd name="T2" fmla="*/ 4 w 132"/>
                <a:gd name="T3" fmla="*/ 145 h 155"/>
                <a:gd name="T4" fmla="*/ 10 w 132"/>
                <a:gd name="T5" fmla="*/ 151 h 155"/>
                <a:gd name="T6" fmla="*/ 128 w 132"/>
                <a:gd name="T7" fmla="*/ 11 h 155"/>
                <a:gd name="T8" fmla="*/ 122 w 132"/>
                <a:gd name="T9" fmla="*/ 4 h 155"/>
              </a:gdLst>
              <a:ahLst/>
              <a:cxnLst>
                <a:cxn ang="0">
                  <a:pos x="T0" y="T1"/>
                </a:cxn>
                <a:cxn ang="0">
                  <a:pos x="T2" y="T3"/>
                </a:cxn>
                <a:cxn ang="0">
                  <a:pos x="T4" y="T5"/>
                </a:cxn>
                <a:cxn ang="0">
                  <a:pos x="T6" y="T7"/>
                </a:cxn>
                <a:cxn ang="0">
                  <a:pos x="T8" y="T9"/>
                </a:cxn>
              </a:cxnLst>
              <a:rect l="0" t="0" r="r" b="b"/>
              <a:pathLst>
                <a:path w="132" h="155">
                  <a:moveTo>
                    <a:pt x="122" y="4"/>
                  </a:moveTo>
                  <a:cubicBezTo>
                    <a:pt x="83" y="51"/>
                    <a:pt x="43" y="98"/>
                    <a:pt x="4" y="145"/>
                  </a:cubicBezTo>
                  <a:cubicBezTo>
                    <a:pt x="0" y="149"/>
                    <a:pt x="7" y="155"/>
                    <a:pt x="10" y="151"/>
                  </a:cubicBezTo>
                  <a:cubicBezTo>
                    <a:pt x="50" y="104"/>
                    <a:pt x="89" y="57"/>
                    <a:pt x="128" y="11"/>
                  </a:cubicBezTo>
                  <a:cubicBezTo>
                    <a:pt x="132" y="6"/>
                    <a:pt x="126" y="0"/>
                    <a:pt x="122" y="4"/>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45" name="Freeform 115"/>
            <p:cNvSpPr>
              <a:spLocks/>
            </p:cNvSpPr>
            <p:nvPr/>
          </p:nvSpPr>
          <p:spPr bwMode="auto">
            <a:xfrm>
              <a:off x="13020023" y="3151927"/>
              <a:ext cx="141168" cy="210250"/>
            </a:xfrm>
            <a:custGeom>
              <a:avLst/>
              <a:gdLst>
                <a:gd name="T0" fmla="*/ 3 w 68"/>
                <a:gd name="T1" fmla="*/ 9 h 102"/>
                <a:gd name="T2" fmla="*/ 57 w 68"/>
                <a:gd name="T3" fmla="*/ 98 h 102"/>
                <a:gd name="T4" fmla="*/ 65 w 68"/>
                <a:gd name="T5" fmla="*/ 93 h 102"/>
                <a:gd name="T6" fmla="*/ 10 w 68"/>
                <a:gd name="T7" fmla="*/ 5 h 102"/>
                <a:gd name="T8" fmla="*/ 3 w 68"/>
                <a:gd name="T9" fmla="*/ 9 h 102"/>
              </a:gdLst>
              <a:ahLst/>
              <a:cxnLst>
                <a:cxn ang="0">
                  <a:pos x="T0" y="T1"/>
                </a:cxn>
                <a:cxn ang="0">
                  <a:pos x="T2" y="T3"/>
                </a:cxn>
                <a:cxn ang="0">
                  <a:pos x="T4" y="T5"/>
                </a:cxn>
                <a:cxn ang="0">
                  <a:pos x="T6" y="T7"/>
                </a:cxn>
                <a:cxn ang="0">
                  <a:pos x="T8" y="T9"/>
                </a:cxn>
              </a:cxnLst>
              <a:rect l="0" t="0" r="r" b="b"/>
              <a:pathLst>
                <a:path w="68" h="102">
                  <a:moveTo>
                    <a:pt x="3" y="9"/>
                  </a:moveTo>
                  <a:cubicBezTo>
                    <a:pt x="21" y="39"/>
                    <a:pt x="39" y="68"/>
                    <a:pt x="57" y="98"/>
                  </a:cubicBezTo>
                  <a:cubicBezTo>
                    <a:pt x="60" y="102"/>
                    <a:pt x="68" y="98"/>
                    <a:pt x="65" y="93"/>
                  </a:cubicBezTo>
                  <a:cubicBezTo>
                    <a:pt x="47" y="64"/>
                    <a:pt x="29" y="34"/>
                    <a:pt x="10" y="5"/>
                  </a:cubicBezTo>
                  <a:cubicBezTo>
                    <a:pt x="8" y="0"/>
                    <a:pt x="0" y="4"/>
                    <a:pt x="3" y="9"/>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46" name="Freeform 116"/>
            <p:cNvSpPr>
              <a:spLocks/>
            </p:cNvSpPr>
            <p:nvPr/>
          </p:nvSpPr>
          <p:spPr bwMode="auto">
            <a:xfrm>
              <a:off x="12982478" y="3151927"/>
              <a:ext cx="143421" cy="210250"/>
            </a:xfrm>
            <a:custGeom>
              <a:avLst/>
              <a:gdLst>
                <a:gd name="T0" fmla="*/ 59 w 69"/>
                <a:gd name="T1" fmla="*/ 5 h 102"/>
                <a:gd name="T2" fmla="*/ 3 w 69"/>
                <a:gd name="T3" fmla="*/ 93 h 102"/>
                <a:gd name="T4" fmla="*/ 10 w 69"/>
                <a:gd name="T5" fmla="*/ 98 h 102"/>
                <a:gd name="T6" fmla="*/ 66 w 69"/>
                <a:gd name="T7" fmla="*/ 9 h 102"/>
                <a:gd name="T8" fmla="*/ 59 w 69"/>
                <a:gd name="T9" fmla="*/ 5 h 102"/>
              </a:gdLst>
              <a:ahLst/>
              <a:cxnLst>
                <a:cxn ang="0">
                  <a:pos x="T0" y="T1"/>
                </a:cxn>
                <a:cxn ang="0">
                  <a:pos x="T2" y="T3"/>
                </a:cxn>
                <a:cxn ang="0">
                  <a:pos x="T4" y="T5"/>
                </a:cxn>
                <a:cxn ang="0">
                  <a:pos x="T6" y="T7"/>
                </a:cxn>
                <a:cxn ang="0">
                  <a:pos x="T8" y="T9"/>
                </a:cxn>
              </a:cxnLst>
              <a:rect l="0" t="0" r="r" b="b"/>
              <a:pathLst>
                <a:path w="69" h="102">
                  <a:moveTo>
                    <a:pt x="59" y="5"/>
                  </a:moveTo>
                  <a:cubicBezTo>
                    <a:pt x="40" y="34"/>
                    <a:pt x="22" y="64"/>
                    <a:pt x="3" y="93"/>
                  </a:cubicBezTo>
                  <a:cubicBezTo>
                    <a:pt x="0" y="98"/>
                    <a:pt x="8" y="102"/>
                    <a:pt x="10" y="98"/>
                  </a:cubicBezTo>
                  <a:cubicBezTo>
                    <a:pt x="29" y="68"/>
                    <a:pt x="48" y="39"/>
                    <a:pt x="66" y="9"/>
                  </a:cubicBezTo>
                  <a:cubicBezTo>
                    <a:pt x="69" y="4"/>
                    <a:pt x="62" y="0"/>
                    <a:pt x="59" y="5"/>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47" name="Freeform 117"/>
            <p:cNvSpPr>
              <a:spLocks/>
            </p:cNvSpPr>
            <p:nvPr/>
          </p:nvSpPr>
          <p:spPr bwMode="auto">
            <a:xfrm>
              <a:off x="12887114" y="3623488"/>
              <a:ext cx="437771" cy="288343"/>
            </a:xfrm>
            <a:custGeom>
              <a:avLst/>
              <a:gdLst>
                <a:gd name="T0" fmla="*/ 5 w 211"/>
                <a:gd name="T1" fmla="*/ 11 h 140"/>
                <a:gd name="T2" fmla="*/ 202 w 211"/>
                <a:gd name="T3" fmla="*/ 137 h 140"/>
                <a:gd name="T4" fmla="*/ 206 w 211"/>
                <a:gd name="T5" fmla="*/ 130 h 140"/>
                <a:gd name="T6" fmla="*/ 9 w 211"/>
                <a:gd name="T7" fmla="*/ 3 h 140"/>
                <a:gd name="T8" fmla="*/ 5 w 211"/>
                <a:gd name="T9" fmla="*/ 11 h 140"/>
              </a:gdLst>
              <a:ahLst/>
              <a:cxnLst>
                <a:cxn ang="0">
                  <a:pos x="T0" y="T1"/>
                </a:cxn>
                <a:cxn ang="0">
                  <a:pos x="T2" y="T3"/>
                </a:cxn>
                <a:cxn ang="0">
                  <a:pos x="T4" y="T5"/>
                </a:cxn>
                <a:cxn ang="0">
                  <a:pos x="T6" y="T7"/>
                </a:cxn>
                <a:cxn ang="0">
                  <a:pos x="T8" y="T9"/>
                </a:cxn>
              </a:cxnLst>
              <a:rect l="0" t="0" r="r" b="b"/>
              <a:pathLst>
                <a:path w="211" h="140">
                  <a:moveTo>
                    <a:pt x="5" y="11"/>
                  </a:moveTo>
                  <a:cubicBezTo>
                    <a:pt x="71" y="53"/>
                    <a:pt x="136" y="95"/>
                    <a:pt x="202" y="137"/>
                  </a:cubicBezTo>
                  <a:cubicBezTo>
                    <a:pt x="207" y="140"/>
                    <a:pt x="211" y="133"/>
                    <a:pt x="206" y="130"/>
                  </a:cubicBezTo>
                  <a:cubicBezTo>
                    <a:pt x="141" y="88"/>
                    <a:pt x="75" y="45"/>
                    <a:pt x="9" y="3"/>
                  </a:cubicBezTo>
                  <a:cubicBezTo>
                    <a:pt x="5" y="0"/>
                    <a:pt x="0" y="8"/>
                    <a:pt x="5" y="11"/>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48" name="Freeform 118"/>
            <p:cNvSpPr>
              <a:spLocks/>
            </p:cNvSpPr>
            <p:nvPr/>
          </p:nvSpPr>
          <p:spPr bwMode="auto">
            <a:xfrm>
              <a:off x="12820285" y="3623488"/>
              <a:ext cx="434016" cy="288343"/>
            </a:xfrm>
            <a:custGeom>
              <a:avLst/>
              <a:gdLst>
                <a:gd name="T0" fmla="*/ 200 w 209"/>
                <a:gd name="T1" fmla="*/ 3 h 140"/>
                <a:gd name="T2" fmla="*/ 5 w 209"/>
                <a:gd name="T3" fmla="*/ 130 h 140"/>
                <a:gd name="T4" fmla="*/ 9 w 209"/>
                <a:gd name="T5" fmla="*/ 137 h 140"/>
                <a:gd name="T6" fmla="*/ 204 w 209"/>
                <a:gd name="T7" fmla="*/ 11 h 140"/>
                <a:gd name="T8" fmla="*/ 200 w 209"/>
                <a:gd name="T9" fmla="*/ 3 h 140"/>
              </a:gdLst>
              <a:ahLst/>
              <a:cxnLst>
                <a:cxn ang="0">
                  <a:pos x="T0" y="T1"/>
                </a:cxn>
                <a:cxn ang="0">
                  <a:pos x="T2" y="T3"/>
                </a:cxn>
                <a:cxn ang="0">
                  <a:pos x="T4" y="T5"/>
                </a:cxn>
                <a:cxn ang="0">
                  <a:pos x="T6" y="T7"/>
                </a:cxn>
                <a:cxn ang="0">
                  <a:pos x="T8" y="T9"/>
                </a:cxn>
              </a:cxnLst>
              <a:rect l="0" t="0" r="r" b="b"/>
              <a:pathLst>
                <a:path w="209" h="140">
                  <a:moveTo>
                    <a:pt x="200" y="3"/>
                  </a:moveTo>
                  <a:cubicBezTo>
                    <a:pt x="135" y="45"/>
                    <a:pt x="70" y="88"/>
                    <a:pt x="5" y="130"/>
                  </a:cubicBezTo>
                  <a:cubicBezTo>
                    <a:pt x="0" y="133"/>
                    <a:pt x="5" y="140"/>
                    <a:pt x="9" y="137"/>
                  </a:cubicBezTo>
                  <a:cubicBezTo>
                    <a:pt x="74" y="95"/>
                    <a:pt x="139" y="53"/>
                    <a:pt x="204" y="11"/>
                  </a:cubicBezTo>
                  <a:cubicBezTo>
                    <a:pt x="209" y="8"/>
                    <a:pt x="205" y="0"/>
                    <a:pt x="200" y="3"/>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49" name="Freeform 119"/>
            <p:cNvSpPr>
              <a:spLocks/>
            </p:cNvSpPr>
            <p:nvPr/>
          </p:nvSpPr>
          <p:spPr bwMode="auto">
            <a:xfrm>
              <a:off x="12762466" y="3057314"/>
              <a:ext cx="623242" cy="123898"/>
            </a:xfrm>
            <a:custGeom>
              <a:avLst/>
              <a:gdLst>
                <a:gd name="T0" fmla="*/ 293 w 300"/>
                <a:gd name="T1" fmla="*/ 49 h 60"/>
                <a:gd name="T2" fmla="*/ 5 w 300"/>
                <a:gd name="T3" fmla="*/ 49 h 60"/>
                <a:gd name="T4" fmla="*/ 8 w 300"/>
                <a:gd name="T5" fmla="*/ 57 h 60"/>
                <a:gd name="T6" fmla="*/ 75 w 300"/>
                <a:gd name="T7" fmla="*/ 12 h 60"/>
                <a:gd name="T8" fmla="*/ 78 w 300"/>
                <a:gd name="T9" fmla="*/ 11 h 60"/>
                <a:gd name="T10" fmla="*/ 95 w 300"/>
                <a:gd name="T11" fmla="*/ 11 h 60"/>
                <a:gd name="T12" fmla="*/ 147 w 300"/>
                <a:gd name="T13" fmla="*/ 11 h 60"/>
                <a:gd name="T14" fmla="*/ 202 w 300"/>
                <a:gd name="T15" fmla="*/ 11 h 60"/>
                <a:gd name="T16" fmla="*/ 218 w 300"/>
                <a:gd name="T17" fmla="*/ 11 h 60"/>
                <a:gd name="T18" fmla="*/ 223 w 300"/>
                <a:gd name="T19" fmla="*/ 11 h 60"/>
                <a:gd name="T20" fmla="*/ 291 w 300"/>
                <a:gd name="T21" fmla="*/ 57 h 60"/>
                <a:gd name="T22" fmla="*/ 296 w 300"/>
                <a:gd name="T23" fmla="*/ 49 h 60"/>
                <a:gd name="T24" fmla="*/ 227 w 300"/>
                <a:gd name="T25" fmla="*/ 3 h 60"/>
                <a:gd name="T26" fmla="*/ 207 w 300"/>
                <a:gd name="T27" fmla="*/ 2 h 60"/>
                <a:gd name="T28" fmla="*/ 151 w 300"/>
                <a:gd name="T29" fmla="*/ 2 h 60"/>
                <a:gd name="T30" fmla="*/ 97 w 300"/>
                <a:gd name="T31" fmla="*/ 2 h 60"/>
                <a:gd name="T32" fmla="*/ 73 w 300"/>
                <a:gd name="T33" fmla="*/ 3 h 60"/>
                <a:gd name="T34" fmla="*/ 3 w 300"/>
                <a:gd name="T35" fmla="*/ 49 h 60"/>
                <a:gd name="T36" fmla="*/ 5 w 300"/>
                <a:gd name="T37" fmla="*/ 57 h 60"/>
                <a:gd name="T38" fmla="*/ 293 w 300"/>
                <a:gd name="T39" fmla="*/ 57 h 60"/>
                <a:gd name="T40" fmla="*/ 293 w 300"/>
                <a:gd name="T41"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0" h="60">
                  <a:moveTo>
                    <a:pt x="293" y="49"/>
                  </a:moveTo>
                  <a:cubicBezTo>
                    <a:pt x="197" y="49"/>
                    <a:pt x="101" y="49"/>
                    <a:pt x="5" y="49"/>
                  </a:cubicBezTo>
                  <a:cubicBezTo>
                    <a:pt x="6" y="51"/>
                    <a:pt x="7" y="54"/>
                    <a:pt x="8" y="57"/>
                  </a:cubicBezTo>
                  <a:cubicBezTo>
                    <a:pt x="30" y="42"/>
                    <a:pt x="53" y="27"/>
                    <a:pt x="75" y="12"/>
                  </a:cubicBezTo>
                  <a:cubicBezTo>
                    <a:pt x="78" y="10"/>
                    <a:pt x="73" y="11"/>
                    <a:pt x="78" y="11"/>
                  </a:cubicBezTo>
                  <a:cubicBezTo>
                    <a:pt x="83" y="11"/>
                    <a:pt x="89" y="11"/>
                    <a:pt x="95" y="11"/>
                  </a:cubicBezTo>
                  <a:cubicBezTo>
                    <a:pt x="112" y="11"/>
                    <a:pt x="130" y="11"/>
                    <a:pt x="147" y="11"/>
                  </a:cubicBezTo>
                  <a:cubicBezTo>
                    <a:pt x="166" y="11"/>
                    <a:pt x="184" y="11"/>
                    <a:pt x="202" y="11"/>
                  </a:cubicBezTo>
                  <a:cubicBezTo>
                    <a:pt x="207" y="11"/>
                    <a:pt x="213" y="11"/>
                    <a:pt x="218" y="11"/>
                  </a:cubicBezTo>
                  <a:cubicBezTo>
                    <a:pt x="222" y="11"/>
                    <a:pt x="224" y="12"/>
                    <a:pt x="223" y="11"/>
                  </a:cubicBezTo>
                  <a:cubicBezTo>
                    <a:pt x="246" y="26"/>
                    <a:pt x="268" y="41"/>
                    <a:pt x="291" y="57"/>
                  </a:cubicBezTo>
                  <a:cubicBezTo>
                    <a:pt x="296" y="60"/>
                    <a:pt x="300" y="52"/>
                    <a:pt x="296" y="49"/>
                  </a:cubicBezTo>
                  <a:cubicBezTo>
                    <a:pt x="273" y="34"/>
                    <a:pt x="250" y="18"/>
                    <a:pt x="227" y="3"/>
                  </a:cubicBezTo>
                  <a:cubicBezTo>
                    <a:pt x="222" y="0"/>
                    <a:pt x="212" y="2"/>
                    <a:pt x="207" y="2"/>
                  </a:cubicBezTo>
                  <a:cubicBezTo>
                    <a:pt x="189" y="2"/>
                    <a:pt x="170" y="2"/>
                    <a:pt x="151" y="2"/>
                  </a:cubicBezTo>
                  <a:cubicBezTo>
                    <a:pt x="133" y="2"/>
                    <a:pt x="115" y="2"/>
                    <a:pt x="97" y="2"/>
                  </a:cubicBezTo>
                  <a:cubicBezTo>
                    <a:pt x="92" y="2"/>
                    <a:pt x="78" y="0"/>
                    <a:pt x="73" y="3"/>
                  </a:cubicBezTo>
                  <a:cubicBezTo>
                    <a:pt x="49" y="18"/>
                    <a:pt x="26" y="34"/>
                    <a:pt x="3" y="49"/>
                  </a:cubicBezTo>
                  <a:cubicBezTo>
                    <a:pt x="0" y="52"/>
                    <a:pt x="1" y="57"/>
                    <a:pt x="5" y="57"/>
                  </a:cubicBezTo>
                  <a:cubicBezTo>
                    <a:pt x="101" y="57"/>
                    <a:pt x="197" y="57"/>
                    <a:pt x="293" y="57"/>
                  </a:cubicBezTo>
                  <a:cubicBezTo>
                    <a:pt x="299" y="57"/>
                    <a:pt x="299" y="49"/>
                    <a:pt x="293" y="49"/>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50" name="Freeform 120"/>
            <p:cNvSpPr>
              <a:spLocks/>
            </p:cNvSpPr>
            <p:nvPr/>
          </p:nvSpPr>
          <p:spPr bwMode="auto">
            <a:xfrm>
              <a:off x="12783491" y="3151927"/>
              <a:ext cx="24780" cy="115638"/>
            </a:xfrm>
            <a:custGeom>
              <a:avLst/>
              <a:gdLst>
                <a:gd name="T0" fmla="*/ 0 w 12"/>
                <a:gd name="T1" fmla="*/ 7 h 56"/>
                <a:gd name="T2" fmla="*/ 0 w 12"/>
                <a:gd name="T3" fmla="*/ 49 h 56"/>
                <a:gd name="T4" fmla="*/ 12 w 12"/>
                <a:gd name="T5" fmla="*/ 49 h 56"/>
                <a:gd name="T6" fmla="*/ 12 w 12"/>
                <a:gd name="T7" fmla="*/ 7 h 56"/>
                <a:gd name="T8" fmla="*/ 0 w 12"/>
                <a:gd name="T9" fmla="*/ 7 h 56"/>
              </a:gdLst>
              <a:ahLst/>
              <a:cxnLst>
                <a:cxn ang="0">
                  <a:pos x="T0" y="T1"/>
                </a:cxn>
                <a:cxn ang="0">
                  <a:pos x="T2" y="T3"/>
                </a:cxn>
                <a:cxn ang="0">
                  <a:pos x="T4" y="T5"/>
                </a:cxn>
                <a:cxn ang="0">
                  <a:pos x="T6" y="T7"/>
                </a:cxn>
                <a:cxn ang="0">
                  <a:pos x="T8" y="T9"/>
                </a:cxn>
              </a:cxnLst>
              <a:rect l="0" t="0" r="r" b="b"/>
              <a:pathLst>
                <a:path w="12" h="56">
                  <a:moveTo>
                    <a:pt x="0" y="7"/>
                  </a:moveTo>
                  <a:cubicBezTo>
                    <a:pt x="0" y="21"/>
                    <a:pt x="0" y="35"/>
                    <a:pt x="0" y="49"/>
                  </a:cubicBezTo>
                  <a:cubicBezTo>
                    <a:pt x="0" y="56"/>
                    <a:pt x="12" y="56"/>
                    <a:pt x="12" y="49"/>
                  </a:cubicBezTo>
                  <a:cubicBezTo>
                    <a:pt x="12" y="35"/>
                    <a:pt x="12" y="21"/>
                    <a:pt x="12" y="7"/>
                  </a:cubicBezTo>
                  <a:cubicBezTo>
                    <a:pt x="12" y="0"/>
                    <a:pt x="0" y="0"/>
                    <a:pt x="0" y="7"/>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51" name="Freeform 121"/>
            <p:cNvSpPr>
              <a:spLocks/>
            </p:cNvSpPr>
            <p:nvPr/>
          </p:nvSpPr>
          <p:spPr bwMode="auto">
            <a:xfrm>
              <a:off x="12754207" y="3199233"/>
              <a:ext cx="81096" cy="12765"/>
            </a:xfrm>
            <a:custGeom>
              <a:avLst/>
              <a:gdLst>
                <a:gd name="T0" fmla="*/ 4 w 39"/>
                <a:gd name="T1" fmla="*/ 6 h 6"/>
                <a:gd name="T2" fmla="*/ 36 w 39"/>
                <a:gd name="T3" fmla="*/ 6 h 6"/>
                <a:gd name="T4" fmla="*/ 36 w 39"/>
                <a:gd name="T5" fmla="*/ 0 h 6"/>
                <a:gd name="T6" fmla="*/ 4 w 39"/>
                <a:gd name="T7" fmla="*/ 0 h 6"/>
                <a:gd name="T8" fmla="*/ 4 w 39"/>
                <a:gd name="T9" fmla="*/ 6 h 6"/>
              </a:gdLst>
              <a:ahLst/>
              <a:cxnLst>
                <a:cxn ang="0">
                  <a:pos x="T0" y="T1"/>
                </a:cxn>
                <a:cxn ang="0">
                  <a:pos x="T2" y="T3"/>
                </a:cxn>
                <a:cxn ang="0">
                  <a:pos x="T4" y="T5"/>
                </a:cxn>
                <a:cxn ang="0">
                  <a:pos x="T6" y="T7"/>
                </a:cxn>
                <a:cxn ang="0">
                  <a:pos x="T8" y="T9"/>
                </a:cxn>
              </a:cxnLst>
              <a:rect l="0" t="0" r="r" b="b"/>
              <a:pathLst>
                <a:path w="39" h="6">
                  <a:moveTo>
                    <a:pt x="4" y="6"/>
                  </a:moveTo>
                  <a:cubicBezTo>
                    <a:pt x="15" y="6"/>
                    <a:pt x="25" y="6"/>
                    <a:pt x="36" y="6"/>
                  </a:cubicBezTo>
                  <a:cubicBezTo>
                    <a:pt x="39" y="6"/>
                    <a:pt x="39" y="0"/>
                    <a:pt x="36" y="0"/>
                  </a:cubicBezTo>
                  <a:cubicBezTo>
                    <a:pt x="25" y="0"/>
                    <a:pt x="15" y="0"/>
                    <a:pt x="4" y="0"/>
                  </a:cubicBezTo>
                  <a:cubicBezTo>
                    <a:pt x="0" y="0"/>
                    <a:pt x="0" y="6"/>
                    <a:pt x="4" y="6"/>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52" name="Freeform 122"/>
            <p:cNvSpPr>
              <a:spLocks/>
            </p:cNvSpPr>
            <p:nvPr/>
          </p:nvSpPr>
          <p:spPr bwMode="auto">
            <a:xfrm>
              <a:off x="12754207" y="3228518"/>
              <a:ext cx="81096" cy="10513"/>
            </a:xfrm>
            <a:custGeom>
              <a:avLst/>
              <a:gdLst>
                <a:gd name="T0" fmla="*/ 4 w 39"/>
                <a:gd name="T1" fmla="*/ 5 h 5"/>
                <a:gd name="T2" fmla="*/ 36 w 39"/>
                <a:gd name="T3" fmla="*/ 5 h 5"/>
                <a:gd name="T4" fmla="*/ 36 w 39"/>
                <a:gd name="T5" fmla="*/ 0 h 5"/>
                <a:gd name="T6" fmla="*/ 4 w 39"/>
                <a:gd name="T7" fmla="*/ 0 h 5"/>
                <a:gd name="T8" fmla="*/ 4 w 39"/>
                <a:gd name="T9" fmla="*/ 5 h 5"/>
              </a:gdLst>
              <a:ahLst/>
              <a:cxnLst>
                <a:cxn ang="0">
                  <a:pos x="T0" y="T1"/>
                </a:cxn>
                <a:cxn ang="0">
                  <a:pos x="T2" y="T3"/>
                </a:cxn>
                <a:cxn ang="0">
                  <a:pos x="T4" y="T5"/>
                </a:cxn>
                <a:cxn ang="0">
                  <a:pos x="T6" y="T7"/>
                </a:cxn>
                <a:cxn ang="0">
                  <a:pos x="T8" y="T9"/>
                </a:cxn>
              </a:cxnLst>
              <a:rect l="0" t="0" r="r" b="b"/>
              <a:pathLst>
                <a:path w="39" h="5">
                  <a:moveTo>
                    <a:pt x="4" y="5"/>
                  </a:moveTo>
                  <a:cubicBezTo>
                    <a:pt x="15" y="5"/>
                    <a:pt x="25" y="5"/>
                    <a:pt x="36" y="5"/>
                  </a:cubicBezTo>
                  <a:cubicBezTo>
                    <a:pt x="39" y="5"/>
                    <a:pt x="39" y="0"/>
                    <a:pt x="36" y="0"/>
                  </a:cubicBezTo>
                  <a:cubicBezTo>
                    <a:pt x="25" y="0"/>
                    <a:pt x="15" y="0"/>
                    <a:pt x="4" y="0"/>
                  </a:cubicBezTo>
                  <a:cubicBezTo>
                    <a:pt x="0" y="0"/>
                    <a:pt x="0" y="5"/>
                    <a:pt x="4" y="5"/>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53" name="Freeform 123"/>
            <p:cNvSpPr>
              <a:spLocks/>
            </p:cNvSpPr>
            <p:nvPr/>
          </p:nvSpPr>
          <p:spPr bwMode="auto">
            <a:xfrm>
              <a:off x="13337650" y="3151927"/>
              <a:ext cx="24780" cy="115638"/>
            </a:xfrm>
            <a:custGeom>
              <a:avLst/>
              <a:gdLst>
                <a:gd name="T0" fmla="*/ 0 w 12"/>
                <a:gd name="T1" fmla="*/ 7 h 56"/>
                <a:gd name="T2" fmla="*/ 0 w 12"/>
                <a:gd name="T3" fmla="*/ 49 h 56"/>
                <a:gd name="T4" fmla="*/ 12 w 12"/>
                <a:gd name="T5" fmla="*/ 49 h 56"/>
                <a:gd name="T6" fmla="*/ 12 w 12"/>
                <a:gd name="T7" fmla="*/ 7 h 56"/>
                <a:gd name="T8" fmla="*/ 0 w 12"/>
                <a:gd name="T9" fmla="*/ 7 h 56"/>
              </a:gdLst>
              <a:ahLst/>
              <a:cxnLst>
                <a:cxn ang="0">
                  <a:pos x="T0" y="T1"/>
                </a:cxn>
                <a:cxn ang="0">
                  <a:pos x="T2" y="T3"/>
                </a:cxn>
                <a:cxn ang="0">
                  <a:pos x="T4" y="T5"/>
                </a:cxn>
                <a:cxn ang="0">
                  <a:pos x="T6" y="T7"/>
                </a:cxn>
                <a:cxn ang="0">
                  <a:pos x="T8" y="T9"/>
                </a:cxn>
              </a:cxnLst>
              <a:rect l="0" t="0" r="r" b="b"/>
              <a:pathLst>
                <a:path w="12" h="56">
                  <a:moveTo>
                    <a:pt x="0" y="7"/>
                  </a:moveTo>
                  <a:cubicBezTo>
                    <a:pt x="0" y="21"/>
                    <a:pt x="0" y="35"/>
                    <a:pt x="0" y="49"/>
                  </a:cubicBezTo>
                  <a:cubicBezTo>
                    <a:pt x="0" y="56"/>
                    <a:pt x="12" y="56"/>
                    <a:pt x="12" y="49"/>
                  </a:cubicBezTo>
                  <a:cubicBezTo>
                    <a:pt x="12" y="35"/>
                    <a:pt x="12" y="21"/>
                    <a:pt x="12" y="7"/>
                  </a:cubicBezTo>
                  <a:cubicBezTo>
                    <a:pt x="12" y="0"/>
                    <a:pt x="0" y="0"/>
                    <a:pt x="0" y="7"/>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54" name="Freeform 124"/>
            <p:cNvSpPr>
              <a:spLocks/>
            </p:cNvSpPr>
            <p:nvPr/>
          </p:nvSpPr>
          <p:spPr bwMode="auto">
            <a:xfrm>
              <a:off x="13310618" y="3199233"/>
              <a:ext cx="81096" cy="12765"/>
            </a:xfrm>
            <a:custGeom>
              <a:avLst/>
              <a:gdLst>
                <a:gd name="T0" fmla="*/ 3 w 39"/>
                <a:gd name="T1" fmla="*/ 6 h 6"/>
                <a:gd name="T2" fmla="*/ 35 w 39"/>
                <a:gd name="T3" fmla="*/ 6 h 6"/>
                <a:gd name="T4" fmla="*/ 35 w 39"/>
                <a:gd name="T5" fmla="*/ 0 h 6"/>
                <a:gd name="T6" fmla="*/ 3 w 39"/>
                <a:gd name="T7" fmla="*/ 0 h 6"/>
                <a:gd name="T8" fmla="*/ 3 w 39"/>
                <a:gd name="T9" fmla="*/ 6 h 6"/>
              </a:gdLst>
              <a:ahLst/>
              <a:cxnLst>
                <a:cxn ang="0">
                  <a:pos x="T0" y="T1"/>
                </a:cxn>
                <a:cxn ang="0">
                  <a:pos x="T2" y="T3"/>
                </a:cxn>
                <a:cxn ang="0">
                  <a:pos x="T4" y="T5"/>
                </a:cxn>
                <a:cxn ang="0">
                  <a:pos x="T6" y="T7"/>
                </a:cxn>
                <a:cxn ang="0">
                  <a:pos x="T8" y="T9"/>
                </a:cxn>
              </a:cxnLst>
              <a:rect l="0" t="0" r="r" b="b"/>
              <a:pathLst>
                <a:path w="39" h="6">
                  <a:moveTo>
                    <a:pt x="3" y="6"/>
                  </a:moveTo>
                  <a:cubicBezTo>
                    <a:pt x="14" y="6"/>
                    <a:pt x="24" y="6"/>
                    <a:pt x="35" y="6"/>
                  </a:cubicBezTo>
                  <a:cubicBezTo>
                    <a:pt x="39" y="6"/>
                    <a:pt x="39" y="0"/>
                    <a:pt x="35" y="0"/>
                  </a:cubicBezTo>
                  <a:cubicBezTo>
                    <a:pt x="24" y="0"/>
                    <a:pt x="14" y="0"/>
                    <a:pt x="3" y="0"/>
                  </a:cubicBezTo>
                  <a:cubicBezTo>
                    <a:pt x="0" y="0"/>
                    <a:pt x="0" y="6"/>
                    <a:pt x="3" y="6"/>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55" name="Freeform 125"/>
            <p:cNvSpPr>
              <a:spLocks/>
            </p:cNvSpPr>
            <p:nvPr/>
          </p:nvSpPr>
          <p:spPr bwMode="auto">
            <a:xfrm>
              <a:off x="13310618" y="3228518"/>
              <a:ext cx="81096" cy="10513"/>
            </a:xfrm>
            <a:custGeom>
              <a:avLst/>
              <a:gdLst>
                <a:gd name="T0" fmla="*/ 3 w 39"/>
                <a:gd name="T1" fmla="*/ 5 h 5"/>
                <a:gd name="T2" fmla="*/ 35 w 39"/>
                <a:gd name="T3" fmla="*/ 5 h 5"/>
                <a:gd name="T4" fmla="*/ 35 w 39"/>
                <a:gd name="T5" fmla="*/ 0 h 5"/>
                <a:gd name="T6" fmla="*/ 3 w 39"/>
                <a:gd name="T7" fmla="*/ 0 h 5"/>
                <a:gd name="T8" fmla="*/ 3 w 39"/>
                <a:gd name="T9" fmla="*/ 5 h 5"/>
              </a:gdLst>
              <a:ahLst/>
              <a:cxnLst>
                <a:cxn ang="0">
                  <a:pos x="T0" y="T1"/>
                </a:cxn>
                <a:cxn ang="0">
                  <a:pos x="T2" y="T3"/>
                </a:cxn>
                <a:cxn ang="0">
                  <a:pos x="T4" y="T5"/>
                </a:cxn>
                <a:cxn ang="0">
                  <a:pos x="T6" y="T7"/>
                </a:cxn>
                <a:cxn ang="0">
                  <a:pos x="T8" y="T9"/>
                </a:cxn>
              </a:cxnLst>
              <a:rect l="0" t="0" r="r" b="b"/>
              <a:pathLst>
                <a:path w="39" h="5">
                  <a:moveTo>
                    <a:pt x="3" y="5"/>
                  </a:moveTo>
                  <a:cubicBezTo>
                    <a:pt x="14" y="5"/>
                    <a:pt x="24" y="5"/>
                    <a:pt x="35" y="5"/>
                  </a:cubicBezTo>
                  <a:cubicBezTo>
                    <a:pt x="39" y="5"/>
                    <a:pt x="39" y="0"/>
                    <a:pt x="35" y="0"/>
                  </a:cubicBezTo>
                  <a:cubicBezTo>
                    <a:pt x="24" y="0"/>
                    <a:pt x="14" y="0"/>
                    <a:pt x="3" y="0"/>
                  </a:cubicBezTo>
                  <a:cubicBezTo>
                    <a:pt x="0" y="0"/>
                    <a:pt x="0" y="5"/>
                    <a:pt x="3" y="5"/>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56" name="Freeform 126"/>
            <p:cNvSpPr>
              <a:spLocks/>
            </p:cNvSpPr>
            <p:nvPr/>
          </p:nvSpPr>
          <p:spPr bwMode="auto">
            <a:xfrm>
              <a:off x="12758712" y="4018458"/>
              <a:ext cx="74339" cy="31538"/>
            </a:xfrm>
            <a:custGeom>
              <a:avLst/>
              <a:gdLst>
                <a:gd name="T0" fmla="*/ 36 w 36"/>
                <a:gd name="T1" fmla="*/ 10 h 15"/>
                <a:gd name="T2" fmla="*/ 32 w 36"/>
                <a:gd name="T3" fmla="*/ 15 h 15"/>
                <a:gd name="T4" fmla="*/ 4 w 36"/>
                <a:gd name="T5" fmla="*/ 15 h 15"/>
                <a:gd name="T6" fmla="*/ 0 w 36"/>
                <a:gd name="T7" fmla="*/ 10 h 15"/>
                <a:gd name="T8" fmla="*/ 0 w 36"/>
                <a:gd name="T9" fmla="*/ 5 h 15"/>
                <a:gd name="T10" fmla="*/ 4 w 36"/>
                <a:gd name="T11" fmla="*/ 0 h 15"/>
                <a:gd name="T12" fmla="*/ 32 w 36"/>
                <a:gd name="T13" fmla="*/ 0 h 15"/>
                <a:gd name="T14" fmla="*/ 36 w 36"/>
                <a:gd name="T15" fmla="*/ 5 h 15"/>
                <a:gd name="T16" fmla="*/ 36 w 36"/>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5">
                  <a:moveTo>
                    <a:pt x="36" y="10"/>
                  </a:moveTo>
                  <a:cubicBezTo>
                    <a:pt x="36" y="13"/>
                    <a:pt x="34" y="15"/>
                    <a:pt x="32" y="15"/>
                  </a:cubicBezTo>
                  <a:cubicBezTo>
                    <a:pt x="4" y="15"/>
                    <a:pt x="4" y="15"/>
                    <a:pt x="4" y="15"/>
                  </a:cubicBezTo>
                  <a:cubicBezTo>
                    <a:pt x="2" y="15"/>
                    <a:pt x="0" y="13"/>
                    <a:pt x="0" y="10"/>
                  </a:cubicBezTo>
                  <a:cubicBezTo>
                    <a:pt x="0" y="5"/>
                    <a:pt x="0" y="5"/>
                    <a:pt x="0" y="5"/>
                  </a:cubicBezTo>
                  <a:cubicBezTo>
                    <a:pt x="0" y="2"/>
                    <a:pt x="2" y="0"/>
                    <a:pt x="4" y="0"/>
                  </a:cubicBezTo>
                  <a:cubicBezTo>
                    <a:pt x="32" y="0"/>
                    <a:pt x="32" y="0"/>
                    <a:pt x="32" y="0"/>
                  </a:cubicBezTo>
                  <a:cubicBezTo>
                    <a:pt x="34" y="0"/>
                    <a:pt x="36" y="2"/>
                    <a:pt x="36" y="5"/>
                  </a:cubicBezTo>
                  <a:lnTo>
                    <a:pt x="36" y="10"/>
                  </a:ln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57" name="Freeform 127"/>
            <p:cNvSpPr>
              <a:spLocks/>
            </p:cNvSpPr>
            <p:nvPr/>
          </p:nvSpPr>
          <p:spPr bwMode="auto">
            <a:xfrm>
              <a:off x="13312871" y="4018458"/>
              <a:ext cx="74339" cy="31538"/>
            </a:xfrm>
            <a:custGeom>
              <a:avLst/>
              <a:gdLst>
                <a:gd name="T0" fmla="*/ 36 w 36"/>
                <a:gd name="T1" fmla="*/ 10 h 15"/>
                <a:gd name="T2" fmla="*/ 32 w 36"/>
                <a:gd name="T3" fmla="*/ 15 h 15"/>
                <a:gd name="T4" fmla="*/ 4 w 36"/>
                <a:gd name="T5" fmla="*/ 15 h 15"/>
                <a:gd name="T6" fmla="*/ 0 w 36"/>
                <a:gd name="T7" fmla="*/ 10 h 15"/>
                <a:gd name="T8" fmla="*/ 0 w 36"/>
                <a:gd name="T9" fmla="*/ 5 h 15"/>
                <a:gd name="T10" fmla="*/ 4 w 36"/>
                <a:gd name="T11" fmla="*/ 0 h 15"/>
                <a:gd name="T12" fmla="*/ 32 w 36"/>
                <a:gd name="T13" fmla="*/ 0 h 15"/>
                <a:gd name="T14" fmla="*/ 36 w 36"/>
                <a:gd name="T15" fmla="*/ 5 h 15"/>
                <a:gd name="T16" fmla="*/ 36 w 36"/>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5">
                  <a:moveTo>
                    <a:pt x="36" y="10"/>
                  </a:moveTo>
                  <a:cubicBezTo>
                    <a:pt x="36" y="13"/>
                    <a:pt x="34" y="15"/>
                    <a:pt x="32" y="15"/>
                  </a:cubicBezTo>
                  <a:cubicBezTo>
                    <a:pt x="4" y="15"/>
                    <a:pt x="4" y="15"/>
                    <a:pt x="4" y="15"/>
                  </a:cubicBezTo>
                  <a:cubicBezTo>
                    <a:pt x="2" y="15"/>
                    <a:pt x="0" y="13"/>
                    <a:pt x="0" y="10"/>
                  </a:cubicBezTo>
                  <a:cubicBezTo>
                    <a:pt x="0" y="5"/>
                    <a:pt x="0" y="5"/>
                    <a:pt x="0" y="5"/>
                  </a:cubicBezTo>
                  <a:cubicBezTo>
                    <a:pt x="0" y="2"/>
                    <a:pt x="2" y="0"/>
                    <a:pt x="4" y="0"/>
                  </a:cubicBezTo>
                  <a:cubicBezTo>
                    <a:pt x="32" y="0"/>
                    <a:pt x="32" y="0"/>
                    <a:pt x="32" y="0"/>
                  </a:cubicBezTo>
                  <a:cubicBezTo>
                    <a:pt x="34" y="0"/>
                    <a:pt x="36" y="2"/>
                    <a:pt x="36" y="5"/>
                  </a:cubicBezTo>
                  <a:lnTo>
                    <a:pt x="36" y="10"/>
                  </a:ln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58" name="Freeform 128"/>
            <p:cNvSpPr>
              <a:spLocks/>
            </p:cNvSpPr>
            <p:nvPr/>
          </p:nvSpPr>
          <p:spPr bwMode="auto">
            <a:xfrm>
              <a:off x="11760024" y="2750950"/>
              <a:ext cx="458796" cy="1521310"/>
            </a:xfrm>
            <a:custGeom>
              <a:avLst/>
              <a:gdLst>
                <a:gd name="T0" fmla="*/ 44 w 611"/>
                <a:gd name="T1" fmla="*/ 2026 h 2026"/>
                <a:gd name="T2" fmla="*/ 0 w 611"/>
                <a:gd name="T3" fmla="*/ 2015 h 2026"/>
                <a:gd name="T4" fmla="*/ 566 w 611"/>
                <a:gd name="T5" fmla="*/ 0 h 2026"/>
                <a:gd name="T6" fmla="*/ 611 w 611"/>
                <a:gd name="T7" fmla="*/ 11 h 2026"/>
                <a:gd name="T8" fmla="*/ 44 w 611"/>
                <a:gd name="T9" fmla="*/ 2026 h 2026"/>
              </a:gdLst>
              <a:ahLst/>
              <a:cxnLst>
                <a:cxn ang="0">
                  <a:pos x="T0" y="T1"/>
                </a:cxn>
                <a:cxn ang="0">
                  <a:pos x="T2" y="T3"/>
                </a:cxn>
                <a:cxn ang="0">
                  <a:pos x="T4" y="T5"/>
                </a:cxn>
                <a:cxn ang="0">
                  <a:pos x="T6" y="T7"/>
                </a:cxn>
                <a:cxn ang="0">
                  <a:pos x="T8" y="T9"/>
                </a:cxn>
              </a:cxnLst>
              <a:rect l="0" t="0" r="r" b="b"/>
              <a:pathLst>
                <a:path w="611" h="2026">
                  <a:moveTo>
                    <a:pt x="44" y="2026"/>
                  </a:moveTo>
                  <a:lnTo>
                    <a:pt x="0" y="2015"/>
                  </a:lnTo>
                  <a:lnTo>
                    <a:pt x="566" y="0"/>
                  </a:lnTo>
                  <a:lnTo>
                    <a:pt x="611" y="11"/>
                  </a:lnTo>
                  <a:lnTo>
                    <a:pt x="44" y="2026"/>
                  </a:ln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59" name="Freeform 129"/>
            <p:cNvSpPr>
              <a:spLocks/>
            </p:cNvSpPr>
            <p:nvPr/>
          </p:nvSpPr>
          <p:spPr bwMode="auto">
            <a:xfrm>
              <a:off x="12208307" y="2750950"/>
              <a:ext cx="458796" cy="1521310"/>
            </a:xfrm>
            <a:custGeom>
              <a:avLst/>
              <a:gdLst>
                <a:gd name="T0" fmla="*/ 567 w 611"/>
                <a:gd name="T1" fmla="*/ 2026 h 2026"/>
                <a:gd name="T2" fmla="*/ 611 w 611"/>
                <a:gd name="T3" fmla="*/ 2015 h 2026"/>
                <a:gd name="T4" fmla="*/ 44 w 611"/>
                <a:gd name="T5" fmla="*/ 0 h 2026"/>
                <a:gd name="T6" fmla="*/ 0 w 611"/>
                <a:gd name="T7" fmla="*/ 11 h 2026"/>
                <a:gd name="T8" fmla="*/ 567 w 611"/>
                <a:gd name="T9" fmla="*/ 2026 h 2026"/>
              </a:gdLst>
              <a:ahLst/>
              <a:cxnLst>
                <a:cxn ang="0">
                  <a:pos x="T0" y="T1"/>
                </a:cxn>
                <a:cxn ang="0">
                  <a:pos x="T2" y="T3"/>
                </a:cxn>
                <a:cxn ang="0">
                  <a:pos x="T4" y="T5"/>
                </a:cxn>
                <a:cxn ang="0">
                  <a:pos x="T6" y="T7"/>
                </a:cxn>
                <a:cxn ang="0">
                  <a:pos x="T8" y="T9"/>
                </a:cxn>
              </a:cxnLst>
              <a:rect l="0" t="0" r="r" b="b"/>
              <a:pathLst>
                <a:path w="611" h="2026">
                  <a:moveTo>
                    <a:pt x="567" y="2026"/>
                  </a:moveTo>
                  <a:lnTo>
                    <a:pt x="611" y="2015"/>
                  </a:lnTo>
                  <a:lnTo>
                    <a:pt x="44" y="0"/>
                  </a:lnTo>
                  <a:lnTo>
                    <a:pt x="0" y="11"/>
                  </a:lnTo>
                  <a:lnTo>
                    <a:pt x="567" y="2026"/>
                  </a:ln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60" name="Rectangle 130"/>
            <p:cNvSpPr>
              <a:spLocks noChangeArrowheads="1"/>
            </p:cNvSpPr>
            <p:nvPr/>
          </p:nvSpPr>
          <p:spPr bwMode="auto">
            <a:xfrm>
              <a:off x="11989797" y="3156432"/>
              <a:ext cx="446782" cy="28534"/>
            </a:xfrm>
            <a:prstGeom prst="rect">
              <a:avLst/>
            </a:pr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61" name="Rectangle 131"/>
            <p:cNvSpPr>
              <a:spLocks noChangeArrowheads="1"/>
            </p:cNvSpPr>
            <p:nvPr/>
          </p:nvSpPr>
          <p:spPr bwMode="auto">
            <a:xfrm>
              <a:off x="11874159" y="3623488"/>
              <a:ext cx="678808" cy="29285"/>
            </a:xfrm>
            <a:prstGeom prst="rect">
              <a:avLst/>
            </a:pr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62" name="Freeform 132"/>
            <p:cNvSpPr>
              <a:spLocks/>
            </p:cNvSpPr>
            <p:nvPr/>
          </p:nvSpPr>
          <p:spPr bwMode="auto">
            <a:xfrm>
              <a:off x="12073146" y="3162439"/>
              <a:ext cx="423504" cy="498593"/>
            </a:xfrm>
            <a:custGeom>
              <a:avLst/>
              <a:gdLst>
                <a:gd name="T0" fmla="*/ 5 w 204"/>
                <a:gd name="T1" fmla="*/ 16 h 242"/>
                <a:gd name="T2" fmla="*/ 189 w 204"/>
                <a:gd name="T3" fmla="*/ 236 h 242"/>
                <a:gd name="T4" fmla="*/ 198 w 204"/>
                <a:gd name="T5" fmla="*/ 226 h 242"/>
                <a:gd name="T6" fmla="*/ 15 w 204"/>
                <a:gd name="T7" fmla="*/ 7 h 242"/>
                <a:gd name="T8" fmla="*/ 5 w 204"/>
                <a:gd name="T9" fmla="*/ 16 h 242"/>
              </a:gdLst>
              <a:ahLst/>
              <a:cxnLst>
                <a:cxn ang="0">
                  <a:pos x="T0" y="T1"/>
                </a:cxn>
                <a:cxn ang="0">
                  <a:pos x="T2" y="T3"/>
                </a:cxn>
                <a:cxn ang="0">
                  <a:pos x="T4" y="T5"/>
                </a:cxn>
                <a:cxn ang="0">
                  <a:pos x="T6" y="T7"/>
                </a:cxn>
                <a:cxn ang="0">
                  <a:pos x="T8" y="T9"/>
                </a:cxn>
              </a:cxnLst>
              <a:rect l="0" t="0" r="r" b="b"/>
              <a:pathLst>
                <a:path w="204" h="242">
                  <a:moveTo>
                    <a:pt x="5" y="16"/>
                  </a:moveTo>
                  <a:cubicBezTo>
                    <a:pt x="66" y="89"/>
                    <a:pt x="128" y="162"/>
                    <a:pt x="189" y="236"/>
                  </a:cubicBezTo>
                  <a:cubicBezTo>
                    <a:pt x="194" y="242"/>
                    <a:pt x="204" y="233"/>
                    <a:pt x="198" y="226"/>
                  </a:cubicBezTo>
                  <a:cubicBezTo>
                    <a:pt x="137" y="153"/>
                    <a:pt x="76" y="80"/>
                    <a:pt x="15" y="7"/>
                  </a:cubicBezTo>
                  <a:cubicBezTo>
                    <a:pt x="9" y="0"/>
                    <a:pt x="0" y="9"/>
                    <a:pt x="5" y="16"/>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63" name="Freeform 133"/>
            <p:cNvSpPr>
              <a:spLocks/>
            </p:cNvSpPr>
            <p:nvPr/>
          </p:nvSpPr>
          <p:spPr bwMode="auto">
            <a:xfrm>
              <a:off x="11923718" y="3162439"/>
              <a:ext cx="428009" cy="498593"/>
            </a:xfrm>
            <a:custGeom>
              <a:avLst/>
              <a:gdLst>
                <a:gd name="T0" fmla="*/ 190 w 206"/>
                <a:gd name="T1" fmla="*/ 7 h 242"/>
                <a:gd name="T2" fmla="*/ 6 w 206"/>
                <a:gd name="T3" fmla="*/ 226 h 242"/>
                <a:gd name="T4" fmla="*/ 16 w 206"/>
                <a:gd name="T5" fmla="*/ 236 h 242"/>
                <a:gd name="T6" fmla="*/ 200 w 206"/>
                <a:gd name="T7" fmla="*/ 16 h 242"/>
                <a:gd name="T8" fmla="*/ 190 w 206"/>
                <a:gd name="T9" fmla="*/ 7 h 242"/>
              </a:gdLst>
              <a:ahLst/>
              <a:cxnLst>
                <a:cxn ang="0">
                  <a:pos x="T0" y="T1"/>
                </a:cxn>
                <a:cxn ang="0">
                  <a:pos x="T2" y="T3"/>
                </a:cxn>
                <a:cxn ang="0">
                  <a:pos x="T4" y="T5"/>
                </a:cxn>
                <a:cxn ang="0">
                  <a:pos x="T6" y="T7"/>
                </a:cxn>
                <a:cxn ang="0">
                  <a:pos x="T8" y="T9"/>
                </a:cxn>
              </a:cxnLst>
              <a:rect l="0" t="0" r="r" b="b"/>
              <a:pathLst>
                <a:path w="206" h="242">
                  <a:moveTo>
                    <a:pt x="190" y="7"/>
                  </a:moveTo>
                  <a:cubicBezTo>
                    <a:pt x="129" y="80"/>
                    <a:pt x="67" y="153"/>
                    <a:pt x="6" y="226"/>
                  </a:cubicBezTo>
                  <a:cubicBezTo>
                    <a:pt x="0" y="233"/>
                    <a:pt x="10" y="242"/>
                    <a:pt x="16" y="236"/>
                  </a:cubicBezTo>
                  <a:cubicBezTo>
                    <a:pt x="77" y="162"/>
                    <a:pt x="139" y="89"/>
                    <a:pt x="200" y="16"/>
                  </a:cubicBezTo>
                  <a:cubicBezTo>
                    <a:pt x="206" y="9"/>
                    <a:pt x="196" y="0"/>
                    <a:pt x="190" y="7"/>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64" name="Freeform 134"/>
            <p:cNvSpPr>
              <a:spLocks/>
            </p:cNvSpPr>
            <p:nvPr/>
          </p:nvSpPr>
          <p:spPr bwMode="auto">
            <a:xfrm>
              <a:off x="12130965" y="2878602"/>
              <a:ext cx="220763" cy="328891"/>
            </a:xfrm>
            <a:custGeom>
              <a:avLst/>
              <a:gdLst>
                <a:gd name="T0" fmla="*/ 4 w 106"/>
                <a:gd name="T1" fmla="*/ 14 h 160"/>
                <a:gd name="T2" fmla="*/ 89 w 106"/>
                <a:gd name="T3" fmla="*/ 153 h 160"/>
                <a:gd name="T4" fmla="*/ 101 w 106"/>
                <a:gd name="T5" fmla="*/ 146 h 160"/>
                <a:gd name="T6" fmla="*/ 16 w 106"/>
                <a:gd name="T7" fmla="*/ 8 h 160"/>
                <a:gd name="T8" fmla="*/ 4 w 106"/>
                <a:gd name="T9" fmla="*/ 14 h 160"/>
              </a:gdLst>
              <a:ahLst/>
              <a:cxnLst>
                <a:cxn ang="0">
                  <a:pos x="T0" y="T1"/>
                </a:cxn>
                <a:cxn ang="0">
                  <a:pos x="T2" y="T3"/>
                </a:cxn>
                <a:cxn ang="0">
                  <a:pos x="T4" y="T5"/>
                </a:cxn>
                <a:cxn ang="0">
                  <a:pos x="T6" y="T7"/>
                </a:cxn>
                <a:cxn ang="0">
                  <a:pos x="T8" y="T9"/>
                </a:cxn>
              </a:cxnLst>
              <a:rect l="0" t="0" r="r" b="b"/>
              <a:pathLst>
                <a:path w="106" h="160">
                  <a:moveTo>
                    <a:pt x="4" y="14"/>
                  </a:moveTo>
                  <a:cubicBezTo>
                    <a:pt x="33" y="60"/>
                    <a:pt x="61" y="107"/>
                    <a:pt x="89" y="153"/>
                  </a:cubicBezTo>
                  <a:cubicBezTo>
                    <a:pt x="94" y="160"/>
                    <a:pt x="106" y="153"/>
                    <a:pt x="101" y="146"/>
                  </a:cubicBezTo>
                  <a:cubicBezTo>
                    <a:pt x="73" y="100"/>
                    <a:pt x="44" y="54"/>
                    <a:pt x="16" y="8"/>
                  </a:cubicBezTo>
                  <a:cubicBezTo>
                    <a:pt x="11" y="0"/>
                    <a:pt x="0" y="7"/>
                    <a:pt x="4" y="14"/>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65" name="Freeform 135"/>
            <p:cNvSpPr>
              <a:spLocks/>
            </p:cNvSpPr>
            <p:nvPr/>
          </p:nvSpPr>
          <p:spPr bwMode="auto">
            <a:xfrm>
              <a:off x="12073146" y="2878602"/>
              <a:ext cx="224517" cy="328891"/>
            </a:xfrm>
            <a:custGeom>
              <a:avLst/>
              <a:gdLst>
                <a:gd name="T0" fmla="*/ 91 w 108"/>
                <a:gd name="T1" fmla="*/ 8 h 160"/>
                <a:gd name="T2" fmla="*/ 4 w 108"/>
                <a:gd name="T3" fmla="*/ 146 h 160"/>
                <a:gd name="T4" fmla="*/ 16 w 108"/>
                <a:gd name="T5" fmla="*/ 153 h 160"/>
                <a:gd name="T6" fmla="*/ 103 w 108"/>
                <a:gd name="T7" fmla="*/ 14 h 160"/>
                <a:gd name="T8" fmla="*/ 91 w 108"/>
                <a:gd name="T9" fmla="*/ 8 h 160"/>
              </a:gdLst>
              <a:ahLst/>
              <a:cxnLst>
                <a:cxn ang="0">
                  <a:pos x="T0" y="T1"/>
                </a:cxn>
                <a:cxn ang="0">
                  <a:pos x="T2" y="T3"/>
                </a:cxn>
                <a:cxn ang="0">
                  <a:pos x="T4" y="T5"/>
                </a:cxn>
                <a:cxn ang="0">
                  <a:pos x="T6" y="T7"/>
                </a:cxn>
                <a:cxn ang="0">
                  <a:pos x="T8" y="T9"/>
                </a:cxn>
              </a:cxnLst>
              <a:rect l="0" t="0" r="r" b="b"/>
              <a:pathLst>
                <a:path w="108" h="160">
                  <a:moveTo>
                    <a:pt x="91" y="8"/>
                  </a:moveTo>
                  <a:cubicBezTo>
                    <a:pt x="62" y="54"/>
                    <a:pt x="33" y="100"/>
                    <a:pt x="4" y="146"/>
                  </a:cubicBezTo>
                  <a:cubicBezTo>
                    <a:pt x="0" y="153"/>
                    <a:pt x="11" y="160"/>
                    <a:pt x="16" y="153"/>
                  </a:cubicBezTo>
                  <a:cubicBezTo>
                    <a:pt x="45" y="107"/>
                    <a:pt x="74" y="60"/>
                    <a:pt x="103" y="14"/>
                  </a:cubicBezTo>
                  <a:cubicBezTo>
                    <a:pt x="108" y="7"/>
                    <a:pt x="96" y="0"/>
                    <a:pt x="91" y="8"/>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66" name="Freeform 136"/>
            <p:cNvSpPr>
              <a:spLocks/>
            </p:cNvSpPr>
            <p:nvPr/>
          </p:nvSpPr>
          <p:spPr bwMode="auto">
            <a:xfrm>
              <a:off x="11923718" y="3615228"/>
              <a:ext cx="683313" cy="450536"/>
            </a:xfrm>
            <a:custGeom>
              <a:avLst/>
              <a:gdLst>
                <a:gd name="T0" fmla="*/ 7 w 329"/>
                <a:gd name="T1" fmla="*/ 17 h 219"/>
                <a:gd name="T2" fmla="*/ 315 w 329"/>
                <a:gd name="T3" fmla="*/ 214 h 219"/>
                <a:gd name="T4" fmla="*/ 322 w 329"/>
                <a:gd name="T5" fmla="*/ 203 h 219"/>
                <a:gd name="T6" fmla="*/ 14 w 329"/>
                <a:gd name="T7" fmla="*/ 5 h 219"/>
                <a:gd name="T8" fmla="*/ 7 w 329"/>
                <a:gd name="T9" fmla="*/ 17 h 219"/>
              </a:gdLst>
              <a:ahLst/>
              <a:cxnLst>
                <a:cxn ang="0">
                  <a:pos x="T0" y="T1"/>
                </a:cxn>
                <a:cxn ang="0">
                  <a:pos x="T2" y="T3"/>
                </a:cxn>
                <a:cxn ang="0">
                  <a:pos x="T4" y="T5"/>
                </a:cxn>
                <a:cxn ang="0">
                  <a:pos x="T6" y="T7"/>
                </a:cxn>
                <a:cxn ang="0">
                  <a:pos x="T8" y="T9"/>
                </a:cxn>
              </a:cxnLst>
              <a:rect l="0" t="0" r="r" b="b"/>
              <a:pathLst>
                <a:path w="329" h="219">
                  <a:moveTo>
                    <a:pt x="7" y="17"/>
                  </a:moveTo>
                  <a:cubicBezTo>
                    <a:pt x="110" y="83"/>
                    <a:pt x="213" y="148"/>
                    <a:pt x="315" y="214"/>
                  </a:cubicBezTo>
                  <a:cubicBezTo>
                    <a:pt x="322" y="219"/>
                    <a:pt x="329" y="207"/>
                    <a:pt x="322" y="203"/>
                  </a:cubicBezTo>
                  <a:cubicBezTo>
                    <a:pt x="219" y="137"/>
                    <a:pt x="117" y="71"/>
                    <a:pt x="14" y="5"/>
                  </a:cubicBezTo>
                  <a:cubicBezTo>
                    <a:pt x="7" y="0"/>
                    <a:pt x="0" y="12"/>
                    <a:pt x="7" y="17"/>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67" name="Freeform 137"/>
            <p:cNvSpPr>
              <a:spLocks/>
            </p:cNvSpPr>
            <p:nvPr/>
          </p:nvSpPr>
          <p:spPr bwMode="auto">
            <a:xfrm>
              <a:off x="11820095" y="3615228"/>
              <a:ext cx="676555" cy="450536"/>
            </a:xfrm>
            <a:custGeom>
              <a:avLst/>
              <a:gdLst>
                <a:gd name="T0" fmla="*/ 312 w 326"/>
                <a:gd name="T1" fmla="*/ 5 h 219"/>
                <a:gd name="T2" fmla="*/ 7 w 326"/>
                <a:gd name="T3" fmla="*/ 203 h 219"/>
                <a:gd name="T4" fmla="*/ 14 w 326"/>
                <a:gd name="T5" fmla="*/ 214 h 219"/>
                <a:gd name="T6" fmla="*/ 319 w 326"/>
                <a:gd name="T7" fmla="*/ 17 h 219"/>
                <a:gd name="T8" fmla="*/ 312 w 326"/>
                <a:gd name="T9" fmla="*/ 5 h 219"/>
              </a:gdLst>
              <a:ahLst/>
              <a:cxnLst>
                <a:cxn ang="0">
                  <a:pos x="T0" y="T1"/>
                </a:cxn>
                <a:cxn ang="0">
                  <a:pos x="T2" y="T3"/>
                </a:cxn>
                <a:cxn ang="0">
                  <a:pos x="T4" y="T5"/>
                </a:cxn>
                <a:cxn ang="0">
                  <a:pos x="T6" y="T7"/>
                </a:cxn>
                <a:cxn ang="0">
                  <a:pos x="T8" y="T9"/>
                </a:cxn>
              </a:cxnLst>
              <a:rect l="0" t="0" r="r" b="b"/>
              <a:pathLst>
                <a:path w="326" h="219">
                  <a:moveTo>
                    <a:pt x="312" y="5"/>
                  </a:moveTo>
                  <a:cubicBezTo>
                    <a:pt x="210" y="71"/>
                    <a:pt x="109" y="137"/>
                    <a:pt x="7" y="203"/>
                  </a:cubicBezTo>
                  <a:cubicBezTo>
                    <a:pt x="0" y="207"/>
                    <a:pt x="7" y="219"/>
                    <a:pt x="14" y="214"/>
                  </a:cubicBezTo>
                  <a:cubicBezTo>
                    <a:pt x="116" y="148"/>
                    <a:pt x="217" y="83"/>
                    <a:pt x="319" y="17"/>
                  </a:cubicBezTo>
                  <a:cubicBezTo>
                    <a:pt x="326" y="12"/>
                    <a:pt x="319" y="0"/>
                    <a:pt x="312" y="5"/>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68" name="Freeform 138"/>
            <p:cNvSpPr>
              <a:spLocks/>
            </p:cNvSpPr>
            <p:nvPr/>
          </p:nvSpPr>
          <p:spPr bwMode="auto">
            <a:xfrm>
              <a:off x="11728486" y="2730676"/>
              <a:ext cx="973909" cy="192980"/>
            </a:xfrm>
            <a:custGeom>
              <a:avLst/>
              <a:gdLst>
                <a:gd name="T0" fmla="*/ 458 w 469"/>
                <a:gd name="T1" fmla="*/ 76 h 94"/>
                <a:gd name="T2" fmla="*/ 8 w 469"/>
                <a:gd name="T3" fmla="*/ 76 h 94"/>
                <a:gd name="T4" fmla="*/ 12 w 469"/>
                <a:gd name="T5" fmla="*/ 89 h 94"/>
                <a:gd name="T6" fmla="*/ 119 w 469"/>
                <a:gd name="T7" fmla="*/ 17 h 94"/>
                <a:gd name="T8" fmla="*/ 117 w 469"/>
                <a:gd name="T9" fmla="*/ 17 h 94"/>
                <a:gd name="T10" fmla="*/ 124 w 469"/>
                <a:gd name="T11" fmla="*/ 17 h 94"/>
                <a:gd name="T12" fmla="*/ 150 w 469"/>
                <a:gd name="T13" fmla="*/ 17 h 94"/>
                <a:gd name="T14" fmla="*/ 233 w 469"/>
                <a:gd name="T15" fmla="*/ 17 h 94"/>
                <a:gd name="T16" fmla="*/ 317 w 469"/>
                <a:gd name="T17" fmla="*/ 17 h 94"/>
                <a:gd name="T18" fmla="*/ 342 w 469"/>
                <a:gd name="T19" fmla="*/ 17 h 94"/>
                <a:gd name="T20" fmla="*/ 349 w 469"/>
                <a:gd name="T21" fmla="*/ 17 h 94"/>
                <a:gd name="T22" fmla="*/ 348 w 469"/>
                <a:gd name="T23" fmla="*/ 17 h 94"/>
                <a:gd name="T24" fmla="*/ 455 w 469"/>
                <a:gd name="T25" fmla="*/ 89 h 94"/>
                <a:gd name="T26" fmla="*/ 462 w 469"/>
                <a:gd name="T27" fmla="*/ 77 h 94"/>
                <a:gd name="T28" fmla="*/ 354 w 469"/>
                <a:gd name="T29" fmla="*/ 5 h 94"/>
                <a:gd name="T30" fmla="*/ 320 w 469"/>
                <a:gd name="T31" fmla="*/ 4 h 94"/>
                <a:gd name="T32" fmla="*/ 233 w 469"/>
                <a:gd name="T33" fmla="*/ 4 h 94"/>
                <a:gd name="T34" fmla="*/ 150 w 469"/>
                <a:gd name="T35" fmla="*/ 4 h 94"/>
                <a:gd name="T36" fmla="*/ 113 w 469"/>
                <a:gd name="T37" fmla="*/ 5 h 94"/>
                <a:gd name="T38" fmla="*/ 5 w 469"/>
                <a:gd name="T39" fmla="*/ 77 h 94"/>
                <a:gd name="T40" fmla="*/ 8 w 469"/>
                <a:gd name="T41" fmla="*/ 90 h 94"/>
                <a:gd name="T42" fmla="*/ 458 w 469"/>
                <a:gd name="T43" fmla="*/ 90 h 94"/>
                <a:gd name="T44" fmla="*/ 458 w 469"/>
                <a:gd name="T45" fmla="*/ 7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9" h="94">
                  <a:moveTo>
                    <a:pt x="458" y="76"/>
                  </a:moveTo>
                  <a:cubicBezTo>
                    <a:pt x="308" y="76"/>
                    <a:pt x="158" y="76"/>
                    <a:pt x="8" y="76"/>
                  </a:cubicBezTo>
                  <a:cubicBezTo>
                    <a:pt x="10" y="80"/>
                    <a:pt x="11" y="85"/>
                    <a:pt x="12" y="89"/>
                  </a:cubicBezTo>
                  <a:cubicBezTo>
                    <a:pt x="48" y="65"/>
                    <a:pt x="83" y="41"/>
                    <a:pt x="119" y="17"/>
                  </a:cubicBezTo>
                  <a:cubicBezTo>
                    <a:pt x="122" y="15"/>
                    <a:pt x="115" y="17"/>
                    <a:pt x="117" y="17"/>
                  </a:cubicBezTo>
                  <a:cubicBezTo>
                    <a:pt x="120" y="17"/>
                    <a:pt x="122" y="17"/>
                    <a:pt x="124" y="17"/>
                  </a:cubicBezTo>
                  <a:cubicBezTo>
                    <a:pt x="132" y="17"/>
                    <a:pt x="141" y="17"/>
                    <a:pt x="150" y="17"/>
                  </a:cubicBezTo>
                  <a:cubicBezTo>
                    <a:pt x="178" y="17"/>
                    <a:pt x="206" y="17"/>
                    <a:pt x="233" y="17"/>
                  </a:cubicBezTo>
                  <a:cubicBezTo>
                    <a:pt x="261" y="17"/>
                    <a:pt x="289" y="17"/>
                    <a:pt x="317" y="17"/>
                  </a:cubicBezTo>
                  <a:cubicBezTo>
                    <a:pt x="325" y="17"/>
                    <a:pt x="333" y="17"/>
                    <a:pt x="342" y="17"/>
                  </a:cubicBezTo>
                  <a:cubicBezTo>
                    <a:pt x="344" y="17"/>
                    <a:pt x="346" y="17"/>
                    <a:pt x="349" y="17"/>
                  </a:cubicBezTo>
                  <a:cubicBezTo>
                    <a:pt x="353" y="17"/>
                    <a:pt x="345" y="15"/>
                    <a:pt x="348" y="17"/>
                  </a:cubicBezTo>
                  <a:cubicBezTo>
                    <a:pt x="384" y="41"/>
                    <a:pt x="419" y="65"/>
                    <a:pt x="455" y="89"/>
                  </a:cubicBezTo>
                  <a:cubicBezTo>
                    <a:pt x="462" y="94"/>
                    <a:pt x="469" y="82"/>
                    <a:pt x="462" y="77"/>
                  </a:cubicBezTo>
                  <a:cubicBezTo>
                    <a:pt x="426" y="53"/>
                    <a:pt x="390" y="29"/>
                    <a:pt x="354" y="5"/>
                  </a:cubicBezTo>
                  <a:cubicBezTo>
                    <a:pt x="347" y="0"/>
                    <a:pt x="328" y="4"/>
                    <a:pt x="320" y="4"/>
                  </a:cubicBezTo>
                  <a:cubicBezTo>
                    <a:pt x="291" y="4"/>
                    <a:pt x="262" y="4"/>
                    <a:pt x="233" y="4"/>
                  </a:cubicBezTo>
                  <a:cubicBezTo>
                    <a:pt x="206" y="4"/>
                    <a:pt x="178" y="4"/>
                    <a:pt x="150" y="4"/>
                  </a:cubicBezTo>
                  <a:cubicBezTo>
                    <a:pt x="142" y="4"/>
                    <a:pt x="121" y="0"/>
                    <a:pt x="113" y="5"/>
                  </a:cubicBezTo>
                  <a:cubicBezTo>
                    <a:pt x="77" y="29"/>
                    <a:pt x="41" y="53"/>
                    <a:pt x="5" y="77"/>
                  </a:cubicBezTo>
                  <a:cubicBezTo>
                    <a:pt x="0" y="81"/>
                    <a:pt x="1" y="90"/>
                    <a:pt x="8" y="90"/>
                  </a:cubicBezTo>
                  <a:cubicBezTo>
                    <a:pt x="158" y="90"/>
                    <a:pt x="308" y="90"/>
                    <a:pt x="458" y="90"/>
                  </a:cubicBezTo>
                  <a:cubicBezTo>
                    <a:pt x="467" y="90"/>
                    <a:pt x="467" y="76"/>
                    <a:pt x="458" y="76"/>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69" name="Freeform 139"/>
            <p:cNvSpPr>
              <a:spLocks/>
            </p:cNvSpPr>
            <p:nvPr/>
          </p:nvSpPr>
          <p:spPr bwMode="auto">
            <a:xfrm>
              <a:off x="11761525" y="2876349"/>
              <a:ext cx="37545" cy="183218"/>
            </a:xfrm>
            <a:custGeom>
              <a:avLst/>
              <a:gdLst>
                <a:gd name="T0" fmla="*/ 0 w 18"/>
                <a:gd name="T1" fmla="*/ 12 h 89"/>
                <a:gd name="T2" fmla="*/ 0 w 18"/>
                <a:gd name="T3" fmla="*/ 78 h 89"/>
                <a:gd name="T4" fmla="*/ 18 w 18"/>
                <a:gd name="T5" fmla="*/ 78 h 89"/>
                <a:gd name="T6" fmla="*/ 18 w 18"/>
                <a:gd name="T7" fmla="*/ 12 h 89"/>
                <a:gd name="T8" fmla="*/ 0 w 18"/>
                <a:gd name="T9" fmla="*/ 12 h 89"/>
              </a:gdLst>
              <a:ahLst/>
              <a:cxnLst>
                <a:cxn ang="0">
                  <a:pos x="T0" y="T1"/>
                </a:cxn>
                <a:cxn ang="0">
                  <a:pos x="T2" y="T3"/>
                </a:cxn>
                <a:cxn ang="0">
                  <a:pos x="T4" y="T5"/>
                </a:cxn>
                <a:cxn ang="0">
                  <a:pos x="T6" y="T7"/>
                </a:cxn>
                <a:cxn ang="0">
                  <a:pos x="T8" y="T9"/>
                </a:cxn>
              </a:cxnLst>
              <a:rect l="0" t="0" r="r" b="b"/>
              <a:pathLst>
                <a:path w="18" h="89">
                  <a:moveTo>
                    <a:pt x="0" y="12"/>
                  </a:moveTo>
                  <a:cubicBezTo>
                    <a:pt x="0" y="34"/>
                    <a:pt x="0" y="56"/>
                    <a:pt x="0" y="78"/>
                  </a:cubicBezTo>
                  <a:cubicBezTo>
                    <a:pt x="0" y="89"/>
                    <a:pt x="18" y="89"/>
                    <a:pt x="18" y="78"/>
                  </a:cubicBezTo>
                  <a:cubicBezTo>
                    <a:pt x="18" y="56"/>
                    <a:pt x="18" y="34"/>
                    <a:pt x="18" y="12"/>
                  </a:cubicBezTo>
                  <a:cubicBezTo>
                    <a:pt x="18" y="0"/>
                    <a:pt x="0" y="0"/>
                    <a:pt x="0" y="12"/>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70" name="Freeform 140"/>
            <p:cNvSpPr>
              <a:spLocks/>
            </p:cNvSpPr>
            <p:nvPr/>
          </p:nvSpPr>
          <p:spPr bwMode="auto">
            <a:xfrm>
              <a:off x="11715721" y="2952940"/>
              <a:ext cx="126901" cy="18021"/>
            </a:xfrm>
            <a:custGeom>
              <a:avLst/>
              <a:gdLst>
                <a:gd name="T0" fmla="*/ 6 w 61"/>
                <a:gd name="T1" fmla="*/ 9 h 9"/>
                <a:gd name="T2" fmla="*/ 55 w 61"/>
                <a:gd name="T3" fmla="*/ 9 h 9"/>
                <a:gd name="T4" fmla="*/ 55 w 61"/>
                <a:gd name="T5" fmla="*/ 0 h 9"/>
                <a:gd name="T6" fmla="*/ 6 w 61"/>
                <a:gd name="T7" fmla="*/ 0 h 9"/>
                <a:gd name="T8" fmla="*/ 6 w 61"/>
                <a:gd name="T9" fmla="*/ 9 h 9"/>
              </a:gdLst>
              <a:ahLst/>
              <a:cxnLst>
                <a:cxn ang="0">
                  <a:pos x="T0" y="T1"/>
                </a:cxn>
                <a:cxn ang="0">
                  <a:pos x="T2" y="T3"/>
                </a:cxn>
                <a:cxn ang="0">
                  <a:pos x="T4" y="T5"/>
                </a:cxn>
                <a:cxn ang="0">
                  <a:pos x="T6" y="T7"/>
                </a:cxn>
                <a:cxn ang="0">
                  <a:pos x="T8" y="T9"/>
                </a:cxn>
              </a:cxnLst>
              <a:rect l="0" t="0" r="r" b="b"/>
              <a:pathLst>
                <a:path w="61" h="9">
                  <a:moveTo>
                    <a:pt x="6" y="9"/>
                  </a:moveTo>
                  <a:cubicBezTo>
                    <a:pt x="22" y="9"/>
                    <a:pt x="39" y="9"/>
                    <a:pt x="55" y="9"/>
                  </a:cubicBezTo>
                  <a:cubicBezTo>
                    <a:pt x="61" y="9"/>
                    <a:pt x="61" y="0"/>
                    <a:pt x="55" y="0"/>
                  </a:cubicBezTo>
                  <a:cubicBezTo>
                    <a:pt x="39" y="0"/>
                    <a:pt x="22" y="0"/>
                    <a:pt x="6" y="0"/>
                  </a:cubicBezTo>
                  <a:cubicBezTo>
                    <a:pt x="0" y="0"/>
                    <a:pt x="0" y="9"/>
                    <a:pt x="6" y="9"/>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71" name="Freeform 141"/>
            <p:cNvSpPr>
              <a:spLocks/>
            </p:cNvSpPr>
            <p:nvPr/>
          </p:nvSpPr>
          <p:spPr bwMode="auto">
            <a:xfrm>
              <a:off x="11715721" y="2995741"/>
              <a:ext cx="126901" cy="18773"/>
            </a:xfrm>
            <a:custGeom>
              <a:avLst/>
              <a:gdLst>
                <a:gd name="T0" fmla="*/ 6 w 61"/>
                <a:gd name="T1" fmla="*/ 9 h 9"/>
                <a:gd name="T2" fmla="*/ 55 w 61"/>
                <a:gd name="T3" fmla="*/ 9 h 9"/>
                <a:gd name="T4" fmla="*/ 55 w 61"/>
                <a:gd name="T5" fmla="*/ 0 h 9"/>
                <a:gd name="T6" fmla="*/ 6 w 61"/>
                <a:gd name="T7" fmla="*/ 0 h 9"/>
                <a:gd name="T8" fmla="*/ 6 w 61"/>
                <a:gd name="T9" fmla="*/ 9 h 9"/>
              </a:gdLst>
              <a:ahLst/>
              <a:cxnLst>
                <a:cxn ang="0">
                  <a:pos x="T0" y="T1"/>
                </a:cxn>
                <a:cxn ang="0">
                  <a:pos x="T2" y="T3"/>
                </a:cxn>
                <a:cxn ang="0">
                  <a:pos x="T4" y="T5"/>
                </a:cxn>
                <a:cxn ang="0">
                  <a:pos x="T6" y="T7"/>
                </a:cxn>
                <a:cxn ang="0">
                  <a:pos x="T8" y="T9"/>
                </a:cxn>
              </a:cxnLst>
              <a:rect l="0" t="0" r="r" b="b"/>
              <a:pathLst>
                <a:path w="61" h="9">
                  <a:moveTo>
                    <a:pt x="6" y="9"/>
                  </a:moveTo>
                  <a:cubicBezTo>
                    <a:pt x="22" y="9"/>
                    <a:pt x="39" y="9"/>
                    <a:pt x="55" y="9"/>
                  </a:cubicBezTo>
                  <a:cubicBezTo>
                    <a:pt x="61" y="9"/>
                    <a:pt x="61" y="0"/>
                    <a:pt x="55" y="0"/>
                  </a:cubicBezTo>
                  <a:cubicBezTo>
                    <a:pt x="39" y="0"/>
                    <a:pt x="22" y="0"/>
                    <a:pt x="6" y="0"/>
                  </a:cubicBezTo>
                  <a:cubicBezTo>
                    <a:pt x="0" y="0"/>
                    <a:pt x="0" y="9"/>
                    <a:pt x="6" y="9"/>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72" name="Freeform 142"/>
            <p:cNvSpPr>
              <a:spLocks/>
            </p:cNvSpPr>
            <p:nvPr/>
          </p:nvSpPr>
          <p:spPr bwMode="auto">
            <a:xfrm>
              <a:off x="12627305" y="2876349"/>
              <a:ext cx="37545" cy="183218"/>
            </a:xfrm>
            <a:custGeom>
              <a:avLst/>
              <a:gdLst>
                <a:gd name="T0" fmla="*/ 0 w 18"/>
                <a:gd name="T1" fmla="*/ 12 h 89"/>
                <a:gd name="T2" fmla="*/ 0 w 18"/>
                <a:gd name="T3" fmla="*/ 78 h 89"/>
                <a:gd name="T4" fmla="*/ 18 w 18"/>
                <a:gd name="T5" fmla="*/ 78 h 89"/>
                <a:gd name="T6" fmla="*/ 18 w 18"/>
                <a:gd name="T7" fmla="*/ 12 h 89"/>
                <a:gd name="T8" fmla="*/ 0 w 18"/>
                <a:gd name="T9" fmla="*/ 12 h 89"/>
              </a:gdLst>
              <a:ahLst/>
              <a:cxnLst>
                <a:cxn ang="0">
                  <a:pos x="T0" y="T1"/>
                </a:cxn>
                <a:cxn ang="0">
                  <a:pos x="T2" y="T3"/>
                </a:cxn>
                <a:cxn ang="0">
                  <a:pos x="T4" y="T5"/>
                </a:cxn>
                <a:cxn ang="0">
                  <a:pos x="T6" y="T7"/>
                </a:cxn>
                <a:cxn ang="0">
                  <a:pos x="T8" y="T9"/>
                </a:cxn>
              </a:cxnLst>
              <a:rect l="0" t="0" r="r" b="b"/>
              <a:pathLst>
                <a:path w="18" h="89">
                  <a:moveTo>
                    <a:pt x="0" y="12"/>
                  </a:moveTo>
                  <a:cubicBezTo>
                    <a:pt x="0" y="34"/>
                    <a:pt x="0" y="56"/>
                    <a:pt x="0" y="78"/>
                  </a:cubicBezTo>
                  <a:cubicBezTo>
                    <a:pt x="0" y="89"/>
                    <a:pt x="18" y="89"/>
                    <a:pt x="18" y="78"/>
                  </a:cubicBezTo>
                  <a:cubicBezTo>
                    <a:pt x="18" y="56"/>
                    <a:pt x="18" y="34"/>
                    <a:pt x="18" y="12"/>
                  </a:cubicBezTo>
                  <a:cubicBezTo>
                    <a:pt x="18" y="0"/>
                    <a:pt x="0" y="0"/>
                    <a:pt x="0" y="12"/>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73" name="Freeform 143"/>
            <p:cNvSpPr>
              <a:spLocks/>
            </p:cNvSpPr>
            <p:nvPr/>
          </p:nvSpPr>
          <p:spPr bwMode="auto">
            <a:xfrm>
              <a:off x="12583753" y="2952940"/>
              <a:ext cx="126901" cy="18021"/>
            </a:xfrm>
            <a:custGeom>
              <a:avLst/>
              <a:gdLst>
                <a:gd name="T0" fmla="*/ 6 w 61"/>
                <a:gd name="T1" fmla="*/ 9 h 9"/>
                <a:gd name="T2" fmla="*/ 55 w 61"/>
                <a:gd name="T3" fmla="*/ 9 h 9"/>
                <a:gd name="T4" fmla="*/ 55 w 61"/>
                <a:gd name="T5" fmla="*/ 0 h 9"/>
                <a:gd name="T6" fmla="*/ 6 w 61"/>
                <a:gd name="T7" fmla="*/ 0 h 9"/>
                <a:gd name="T8" fmla="*/ 6 w 61"/>
                <a:gd name="T9" fmla="*/ 9 h 9"/>
              </a:gdLst>
              <a:ahLst/>
              <a:cxnLst>
                <a:cxn ang="0">
                  <a:pos x="T0" y="T1"/>
                </a:cxn>
                <a:cxn ang="0">
                  <a:pos x="T2" y="T3"/>
                </a:cxn>
                <a:cxn ang="0">
                  <a:pos x="T4" y="T5"/>
                </a:cxn>
                <a:cxn ang="0">
                  <a:pos x="T6" y="T7"/>
                </a:cxn>
                <a:cxn ang="0">
                  <a:pos x="T8" y="T9"/>
                </a:cxn>
              </a:cxnLst>
              <a:rect l="0" t="0" r="r" b="b"/>
              <a:pathLst>
                <a:path w="61" h="9">
                  <a:moveTo>
                    <a:pt x="6" y="9"/>
                  </a:moveTo>
                  <a:cubicBezTo>
                    <a:pt x="22" y="9"/>
                    <a:pt x="38" y="9"/>
                    <a:pt x="55" y="9"/>
                  </a:cubicBezTo>
                  <a:cubicBezTo>
                    <a:pt x="61" y="9"/>
                    <a:pt x="61" y="0"/>
                    <a:pt x="55" y="0"/>
                  </a:cubicBezTo>
                  <a:cubicBezTo>
                    <a:pt x="38" y="0"/>
                    <a:pt x="22" y="0"/>
                    <a:pt x="6" y="0"/>
                  </a:cubicBezTo>
                  <a:cubicBezTo>
                    <a:pt x="0" y="0"/>
                    <a:pt x="0" y="9"/>
                    <a:pt x="6" y="9"/>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74" name="Freeform 144"/>
            <p:cNvSpPr>
              <a:spLocks/>
            </p:cNvSpPr>
            <p:nvPr/>
          </p:nvSpPr>
          <p:spPr bwMode="auto">
            <a:xfrm>
              <a:off x="12583753" y="2995741"/>
              <a:ext cx="126901" cy="18773"/>
            </a:xfrm>
            <a:custGeom>
              <a:avLst/>
              <a:gdLst>
                <a:gd name="T0" fmla="*/ 6 w 61"/>
                <a:gd name="T1" fmla="*/ 9 h 9"/>
                <a:gd name="T2" fmla="*/ 55 w 61"/>
                <a:gd name="T3" fmla="*/ 9 h 9"/>
                <a:gd name="T4" fmla="*/ 55 w 61"/>
                <a:gd name="T5" fmla="*/ 0 h 9"/>
                <a:gd name="T6" fmla="*/ 6 w 61"/>
                <a:gd name="T7" fmla="*/ 0 h 9"/>
                <a:gd name="T8" fmla="*/ 6 w 61"/>
                <a:gd name="T9" fmla="*/ 9 h 9"/>
              </a:gdLst>
              <a:ahLst/>
              <a:cxnLst>
                <a:cxn ang="0">
                  <a:pos x="T0" y="T1"/>
                </a:cxn>
                <a:cxn ang="0">
                  <a:pos x="T2" y="T3"/>
                </a:cxn>
                <a:cxn ang="0">
                  <a:pos x="T4" y="T5"/>
                </a:cxn>
                <a:cxn ang="0">
                  <a:pos x="T6" y="T7"/>
                </a:cxn>
                <a:cxn ang="0">
                  <a:pos x="T8" y="T9"/>
                </a:cxn>
              </a:cxnLst>
              <a:rect l="0" t="0" r="r" b="b"/>
              <a:pathLst>
                <a:path w="61" h="9">
                  <a:moveTo>
                    <a:pt x="6" y="9"/>
                  </a:moveTo>
                  <a:cubicBezTo>
                    <a:pt x="22" y="9"/>
                    <a:pt x="38" y="9"/>
                    <a:pt x="55" y="9"/>
                  </a:cubicBezTo>
                  <a:cubicBezTo>
                    <a:pt x="61" y="9"/>
                    <a:pt x="61" y="0"/>
                    <a:pt x="55" y="0"/>
                  </a:cubicBezTo>
                  <a:cubicBezTo>
                    <a:pt x="38" y="0"/>
                    <a:pt x="22" y="0"/>
                    <a:pt x="6" y="0"/>
                  </a:cubicBezTo>
                  <a:cubicBezTo>
                    <a:pt x="0" y="0"/>
                    <a:pt x="0" y="9"/>
                    <a:pt x="6" y="9"/>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75" name="Freeform 145"/>
            <p:cNvSpPr>
              <a:spLocks/>
            </p:cNvSpPr>
            <p:nvPr/>
          </p:nvSpPr>
          <p:spPr bwMode="auto">
            <a:xfrm>
              <a:off x="11720226" y="4233213"/>
              <a:ext cx="118641" cy="47307"/>
            </a:xfrm>
            <a:custGeom>
              <a:avLst/>
              <a:gdLst>
                <a:gd name="T0" fmla="*/ 57 w 57"/>
                <a:gd name="T1" fmla="*/ 16 h 23"/>
                <a:gd name="T2" fmla="*/ 50 w 57"/>
                <a:gd name="T3" fmla="*/ 23 h 23"/>
                <a:gd name="T4" fmla="*/ 7 w 57"/>
                <a:gd name="T5" fmla="*/ 23 h 23"/>
                <a:gd name="T6" fmla="*/ 0 w 57"/>
                <a:gd name="T7" fmla="*/ 16 h 23"/>
                <a:gd name="T8" fmla="*/ 0 w 57"/>
                <a:gd name="T9" fmla="*/ 7 h 23"/>
                <a:gd name="T10" fmla="*/ 7 w 57"/>
                <a:gd name="T11" fmla="*/ 0 h 23"/>
                <a:gd name="T12" fmla="*/ 50 w 57"/>
                <a:gd name="T13" fmla="*/ 0 h 23"/>
                <a:gd name="T14" fmla="*/ 57 w 57"/>
                <a:gd name="T15" fmla="*/ 7 h 23"/>
                <a:gd name="T16" fmla="*/ 57 w 57"/>
                <a:gd name="T17"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23">
                  <a:moveTo>
                    <a:pt x="57" y="16"/>
                  </a:moveTo>
                  <a:cubicBezTo>
                    <a:pt x="57" y="20"/>
                    <a:pt x="54" y="23"/>
                    <a:pt x="50" y="23"/>
                  </a:cubicBezTo>
                  <a:cubicBezTo>
                    <a:pt x="7" y="23"/>
                    <a:pt x="7" y="23"/>
                    <a:pt x="7" y="23"/>
                  </a:cubicBezTo>
                  <a:cubicBezTo>
                    <a:pt x="3" y="23"/>
                    <a:pt x="0" y="20"/>
                    <a:pt x="0" y="16"/>
                  </a:cubicBezTo>
                  <a:cubicBezTo>
                    <a:pt x="0" y="7"/>
                    <a:pt x="0" y="7"/>
                    <a:pt x="0" y="7"/>
                  </a:cubicBezTo>
                  <a:cubicBezTo>
                    <a:pt x="0" y="3"/>
                    <a:pt x="3" y="0"/>
                    <a:pt x="7" y="0"/>
                  </a:cubicBezTo>
                  <a:cubicBezTo>
                    <a:pt x="50" y="0"/>
                    <a:pt x="50" y="0"/>
                    <a:pt x="50" y="0"/>
                  </a:cubicBezTo>
                  <a:cubicBezTo>
                    <a:pt x="54" y="0"/>
                    <a:pt x="57" y="3"/>
                    <a:pt x="57" y="7"/>
                  </a:cubicBezTo>
                  <a:lnTo>
                    <a:pt x="57" y="16"/>
                  </a:ln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76" name="Freeform 146"/>
            <p:cNvSpPr>
              <a:spLocks/>
            </p:cNvSpPr>
            <p:nvPr/>
          </p:nvSpPr>
          <p:spPr bwMode="auto">
            <a:xfrm>
              <a:off x="12588259" y="4233213"/>
              <a:ext cx="117891" cy="47307"/>
            </a:xfrm>
            <a:custGeom>
              <a:avLst/>
              <a:gdLst>
                <a:gd name="T0" fmla="*/ 57 w 57"/>
                <a:gd name="T1" fmla="*/ 16 h 23"/>
                <a:gd name="T2" fmla="*/ 50 w 57"/>
                <a:gd name="T3" fmla="*/ 23 h 23"/>
                <a:gd name="T4" fmla="*/ 7 w 57"/>
                <a:gd name="T5" fmla="*/ 23 h 23"/>
                <a:gd name="T6" fmla="*/ 0 w 57"/>
                <a:gd name="T7" fmla="*/ 16 h 23"/>
                <a:gd name="T8" fmla="*/ 0 w 57"/>
                <a:gd name="T9" fmla="*/ 7 h 23"/>
                <a:gd name="T10" fmla="*/ 7 w 57"/>
                <a:gd name="T11" fmla="*/ 0 h 23"/>
                <a:gd name="T12" fmla="*/ 50 w 57"/>
                <a:gd name="T13" fmla="*/ 0 h 23"/>
                <a:gd name="T14" fmla="*/ 57 w 57"/>
                <a:gd name="T15" fmla="*/ 7 h 23"/>
                <a:gd name="T16" fmla="*/ 57 w 57"/>
                <a:gd name="T17"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23">
                  <a:moveTo>
                    <a:pt x="57" y="16"/>
                  </a:moveTo>
                  <a:cubicBezTo>
                    <a:pt x="57" y="20"/>
                    <a:pt x="54" y="23"/>
                    <a:pt x="50" y="23"/>
                  </a:cubicBezTo>
                  <a:cubicBezTo>
                    <a:pt x="7" y="23"/>
                    <a:pt x="7" y="23"/>
                    <a:pt x="7" y="23"/>
                  </a:cubicBezTo>
                  <a:cubicBezTo>
                    <a:pt x="3" y="23"/>
                    <a:pt x="0" y="20"/>
                    <a:pt x="0" y="16"/>
                  </a:cubicBezTo>
                  <a:cubicBezTo>
                    <a:pt x="0" y="7"/>
                    <a:pt x="0" y="7"/>
                    <a:pt x="0" y="7"/>
                  </a:cubicBezTo>
                  <a:cubicBezTo>
                    <a:pt x="0" y="3"/>
                    <a:pt x="3" y="0"/>
                    <a:pt x="7" y="0"/>
                  </a:cubicBezTo>
                  <a:cubicBezTo>
                    <a:pt x="50" y="0"/>
                    <a:pt x="50" y="0"/>
                    <a:pt x="50" y="0"/>
                  </a:cubicBezTo>
                  <a:cubicBezTo>
                    <a:pt x="54" y="0"/>
                    <a:pt x="57" y="3"/>
                    <a:pt x="57" y="7"/>
                  </a:cubicBezTo>
                  <a:lnTo>
                    <a:pt x="57" y="16"/>
                  </a:ln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677" name="Group 676"/>
          <p:cNvGrpSpPr>
            <a:grpSpLocks noChangeAspect="1"/>
          </p:cNvGrpSpPr>
          <p:nvPr userDrawn="1"/>
        </p:nvGrpSpPr>
        <p:grpSpPr>
          <a:xfrm>
            <a:off x="9846789" y="4118787"/>
            <a:ext cx="4264853" cy="1371600"/>
            <a:chOff x="3621685" y="4280600"/>
            <a:chExt cx="6199727" cy="1993866"/>
          </a:xfrm>
        </p:grpSpPr>
        <p:grpSp>
          <p:nvGrpSpPr>
            <p:cNvPr id="678" name="Group 677"/>
            <p:cNvGrpSpPr>
              <a:grpSpLocks noChangeAspect="1"/>
            </p:cNvGrpSpPr>
            <p:nvPr/>
          </p:nvGrpSpPr>
          <p:grpSpPr>
            <a:xfrm>
              <a:off x="3621685" y="5182639"/>
              <a:ext cx="1569466" cy="1091827"/>
              <a:chOff x="10665624" y="6814717"/>
              <a:chExt cx="1569466" cy="1091827"/>
            </a:xfrm>
          </p:grpSpPr>
          <p:sp>
            <p:nvSpPr>
              <p:cNvPr id="775" name="Rectangle: Top Corners Rounded 774"/>
              <p:cNvSpPr/>
              <p:nvPr/>
            </p:nvSpPr>
            <p:spPr>
              <a:xfrm>
                <a:off x="10665624" y="6814717"/>
                <a:ext cx="520700" cy="907934"/>
              </a:xfrm>
              <a:prstGeom prst="round2SameRect">
                <a:avLst/>
              </a:prstGeom>
              <a:solidFill>
                <a:schemeClr val="accent4"/>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cxnSp>
            <p:nvCxnSpPr>
              <p:cNvPr id="776" name="Straight Connector 775"/>
              <p:cNvCxnSpPr/>
              <p:nvPr/>
            </p:nvCxnSpPr>
            <p:spPr>
              <a:xfrm>
                <a:off x="10698415" y="6942138"/>
                <a:ext cx="447675"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grpSp>
            <p:nvGrpSpPr>
              <p:cNvPr id="777" name="Group 776"/>
              <p:cNvGrpSpPr/>
              <p:nvPr/>
            </p:nvGrpSpPr>
            <p:grpSpPr>
              <a:xfrm>
                <a:off x="10726990" y="7722651"/>
                <a:ext cx="395288" cy="182880"/>
                <a:chOff x="11487150" y="5462051"/>
                <a:chExt cx="395288" cy="182880"/>
              </a:xfrm>
            </p:grpSpPr>
            <p:cxnSp>
              <p:nvCxnSpPr>
                <p:cNvPr id="809" name="Straight Connector 808"/>
                <p:cNvCxnSpPr/>
                <p:nvPr/>
              </p:nvCxnSpPr>
              <p:spPr>
                <a:xfrm>
                  <a:off x="11487150" y="5462051"/>
                  <a:ext cx="0" cy="18288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810" name="Straight Connector 809"/>
                <p:cNvCxnSpPr/>
                <p:nvPr/>
              </p:nvCxnSpPr>
              <p:spPr>
                <a:xfrm>
                  <a:off x="11882438" y="5462051"/>
                  <a:ext cx="0" cy="18288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811" name="Straight Connector 810"/>
                <p:cNvCxnSpPr/>
                <p:nvPr/>
              </p:nvCxnSpPr>
              <p:spPr>
                <a:xfrm>
                  <a:off x="11487150" y="5462051"/>
                  <a:ext cx="376238" cy="9144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812" name="Straight Connector 811"/>
                <p:cNvCxnSpPr/>
                <p:nvPr/>
              </p:nvCxnSpPr>
              <p:spPr>
                <a:xfrm flipH="1">
                  <a:off x="11506200" y="5462051"/>
                  <a:ext cx="376238" cy="9144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grpSp>
          <p:sp>
            <p:nvSpPr>
              <p:cNvPr id="778" name="Oval 777"/>
              <p:cNvSpPr/>
              <p:nvPr/>
            </p:nvSpPr>
            <p:spPr>
              <a:xfrm>
                <a:off x="10888136" y="7549414"/>
                <a:ext cx="92045" cy="92045"/>
              </a:xfrm>
              <a:prstGeom prst="ellipse">
                <a:avLst/>
              </a:prstGeom>
              <a:solidFill>
                <a:schemeClr val="bg1"/>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cxnSp>
            <p:nvCxnSpPr>
              <p:cNvPr id="779" name="Straight Connector 778"/>
              <p:cNvCxnSpPr>
                <a:stCxn id="778" idx="0"/>
              </p:cNvCxnSpPr>
              <p:nvPr/>
            </p:nvCxnSpPr>
            <p:spPr>
              <a:xfrm flipH="1" flipV="1">
                <a:off x="10934158" y="7449344"/>
                <a:ext cx="1" cy="10007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grpSp>
            <p:nvGrpSpPr>
              <p:cNvPr id="780" name="Group 779"/>
              <p:cNvGrpSpPr/>
              <p:nvPr/>
            </p:nvGrpSpPr>
            <p:grpSpPr>
              <a:xfrm>
                <a:off x="11381128" y="6992144"/>
                <a:ext cx="388259" cy="914400"/>
                <a:chOff x="12141288" y="4731544"/>
                <a:chExt cx="388259" cy="914400"/>
              </a:xfrm>
            </p:grpSpPr>
            <p:grpSp>
              <p:nvGrpSpPr>
                <p:cNvPr id="797" name="Group 796"/>
                <p:cNvGrpSpPr/>
                <p:nvPr/>
              </p:nvGrpSpPr>
              <p:grpSpPr>
                <a:xfrm>
                  <a:off x="12141288" y="5462082"/>
                  <a:ext cx="388259" cy="182880"/>
                  <a:chOff x="11487150" y="5462051"/>
                  <a:chExt cx="395288" cy="182880"/>
                </a:xfrm>
              </p:grpSpPr>
              <p:cxnSp>
                <p:nvCxnSpPr>
                  <p:cNvPr id="805" name="Straight Connector 804"/>
                  <p:cNvCxnSpPr/>
                  <p:nvPr/>
                </p:nvCxnSpPr>
                <p:spPr>
                  <a:xfrm>
                    <a:off x="11487150" y="5462051"/>
                    <a:ext cx="0" cy="18288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806" name="Straight Connector 805"/>
                  <p:cNvCxnSpPr/>
                  <p:nvPr/>
                </p:nvCxnSpPr>
                <p:spPr>
                  <a:xfrm>
                    <a:off x="11882438" y="5462051"/>
                    <a:ext cx="0" cy="18288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807" name="Straight Connector 806"/>
                  <p:cNvCxnSpPr/>
                  <p:nvPr/>
                </p:nvCxnSpPr>
                <p:spPr>
                  <a:xfrm>
                    <a:off x="11487150" y="5462051"/>
                    <a:ext cx="376238" cy="9144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808" name="Straight Connector 807"/>
                  <p:cNvCxnSpPr/>
                  <p:nvPr/>
                </p:nvCxnSpPr>
                <p:spPr>
                  <a:xfrm flipH="1">
                    <a:off x="11506200" y="5462051"/>
                    <a:ext cx="376238" cy="9144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grpSp>
            <p:grpSp>
              <p:nvGrpSpPr>
                <p:cNvPr id="798" name="Group 797"/>
                <p:cNvGrpSpPr>
                  <a:grpSpLocks noChangeAspect="1"/>
                </p:cNvGrpSpPr>
                <p:nvPr/>
              </p:nvGrpSpPr>
              <p:grpSpPr>
                <a:xfrm>
                  <a:off x="12142639" y="4731544"/>
                  <a:ext cx="386908" cy="914400"/>
                  <a:chOff x="10659649" y="2350963"/>
                  <a:chExt cx="2217107" cy="5239808"/>
                </a:xfrm>
              </p:grpSpPr>
              <p:sp>
                <p:nvSpPr>
                  <p:cNvPr id="799" name="Isosceles Triangle 798"/>
                  <p:cNvSpPr/>
                  <p:nvPr/>
                </p:nvSpPr>
                <p:spPr>
                  <a:xfrm flipV="1">
                    <a:off x="10659649" y="6501008"/>
                    <a:ext cx="2217107" cy="1089763"/>
                  </a:xfrm>
                  <a:prstGeom prst="triangle">
                    <a:avLst/>
                  </a:prstGeom>
                  <a:solidFill>
                    <a:schemeClr val="accent2"/>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800" name="Rectangle: Top Corners Rounded 799"/>
                  <p:cNvSpPr/>
                  <p:nvPr/>
                </p:nvSpPr>
                <p:spPr>
                  <a:xfrm>
                    <a:off x="10659649" y="2583192"/>
                    <a:ext cx="2217107" cy="3917816"/>
                  </a:xfrm>
                  <a:prstGeom prst="round2SameRect">
                    <a:avLst/>
                  </a:prstGeom>
                  <a:solidFill>
                    <a:schemeClr val="bg1"/>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cxnSp>
                <p:nvCxnSpPr>
                  <p:cNvPr id="801" name="Straight Connector 800"/>
                  <p:cNvCxnSpPr/>
                  <p:nvPr/>
                </p:nvCxnSpPr>
                <p:spPr>
                  <a:xfrm>
                    <a:off x="11103429" y="3410857"/>
                    <a:ext cx="0" cy="2046514"/>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802" name="Straight Connector 801"/>
                  <p:cNvCxnSpPr/>
                  <p:nvPr/>
                </p:nvCxnSpPr>
                <p:spPr>
                  <a:xfrm>
                    <a:off x="10885714" y="3701143"/>
                    <a:ext cx="0" cy="1132114"/>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803" name="Straight Connector 802"/>
                  <p:cNvCxnSpPr/>
                  <p:nvPr/>
                </p:nvCxnSpPr>
                <p:spPr>
                  <a:xfrm>
                    <a:off x="10892971" y="5014685"/>
                    <a:ext cx="0" cy="54864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sp>
                <p:nvSpPr>
                  <p:cNvPr id="804" name="Oval 803"/>
                  <p:cNvSpPr/>
                  <p:nvPr/>
                </p:nvSpPr>
                <p:spPr>
                  <a:xfrm>
                    <a:off x="11535973" y="2350963"/>
                    <a:ext cx="464457" cy="464457"/>
                  </a:xfrm>
                  <a:prstGeom prst="ellipse">
                    <a:avLst/>
                  </a:prstGeom>
                  <a:solidFill>
                    <a:schemeClr val="accent2"/>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grpSp>
            <p:nvGrpSpPr>
              <p:cNvPr id="781" name="Group 780"/>
              <p:cNvGrpSpPr/>
              <p:nvPr/>
            </p:nvGrpSpPr>
            <p:grpSpPr>
              <a:xfrm>
                <a:off x="11846831" y="6991131"/>
                <a:ext cx="388259" cy="914400"/>
                <a:chOff x="12141288" y="4731544"/>
                <a:chExt cx="388259" cy="914400"/>
              </a:xfrm>
            </p:grpSpPr>
            <p:grpSp>
              <p:nvGrpSpPr>
                <p:cNvPr id="785" name="Group 784"/>
                <p:cNvGrpSpPr/>
                <p:nvPr/>
              </p:nvGrpSpPr>
              <p:grpSpPr>
                <a:xfrm>
                  <a:off x="12141288" y="5462082"/>
                  <a:ext cx="388259" cy="182880"/>
                  <a:chOff x="11487150" y="5462051"/>
                  <a:chExt cx="395288" cy="182880"/>
                </a:xfrm>
              </p:grpSpPr>
              <p:cxnSp>
                <p:nvCxnSpPr>
                  <p:cNvPr id="793" name="Straight Connector 792"/>
                  <p:cNvCxnSpPr/>
                  <p:nvPr/>
                </p:nvCxnSpPr>
                <p:spPr>
                  <a:xfrm>
                    <a:off x="11487150" y="5462051"/>
                    <a:ext cx="0" cy="18288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94" name="Straight Connector 793"/>
                  <p:cNvCxnSpPr/>
                  <p:nvPr/>
                </p:nvCxnSpPr>
                <p:spPr>
                  <a:xfrm>
                    <a:off x="11882438" y="5462051"/>
                    <a:ext cx="0" cy="18288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95" name="Straight Connector 794"/>
                  <p:cNvCxnSpPr/>
                  <p:nvPr/>
                </p:nvCxnSpPr>
                <p:spPr>
                  <a:xfrm>
                    <a:off x="11487150" y="5462051"/>
                    <a:ext cx="376238" cy="9144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96" name="Straight Connector 795"/>
                  <p:cNvCxnSpPr/>
                  <p:nvPr/>
                </p:nvCxnSpPr>
                <p:spPr>
                  <a:xfrm flipH="1">
                    <a:off x="11506200" y="5462051"/>
                    <a:ext cx="376238" cy="9144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grpSp>
            <p:grpSp>
              <p:nvGrpSpPr>
                <p:cNvPr id="786" name="Group 785"/>
                <p:cNvGrpSpPr>
                  <a:grpSpLocks noChangeAspect="1"/>
                </p:cNvGrpSpPr>
                <p:nvPr/>
              </p:nvGrpSpPr>
              <p:grpSpPr>
                <a:xfrm>
                  <a:off x="12142639" y="4731544"/>
                  <a:ext cx="386908" cy="914400"/>
                  <a:chOff x="10659649" y="2350963"/>
                  <a:chExt cx="2217107" cy="5239808"/>
                </a:xfrm>
              </p:grpSpPr>
              <p:sp>
                <p:nvSpPr>
                  <p:cNvPr id="787" name="Isosceles Triangle 786"/>
                  <p:cNvSpPr/>
                  <p:nvPr/>
                </p:nvSpPr>
                <p:spPr>
                  <a:xfrm flipV="1">
                    <a:off x="10659649" y="6501008"/>
                    <a:ext cx="2217107" cy="1089763"/>
                  </a:xfrm>
                  <a:prstGeom prst="triangle">
                    <a:avLst/>
                  </a:prstGeom>
                  <a:solidFill>
                    <a:schemeClr val="accent2"/>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788" name="Rectangle: Top Corners Rounded 787"/>
                  <p:cNvSpPr/>
                  <p:nvPr/>
                </p:nvSpPr>
                <p:spPr>
                  <a:xfrm>
                    <a:off x="10659649" y="2583192"/>
                    <a:ext cx="2217107" cy="3917816"/>
                  </a:xfrm>
                  <a:prstGeom prst="round2SameRect">
                    <a:avLst/>
                  </a:prstGeom>
                  <a:solidFill>
                    <a:schemeClr val="bg1"/>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cxnSp>
                <p:nvCxnSpPr>
                  <p:cNvPr id="789" name="Straight Connector 788"/>
                  <p:cNvCxnSpPr/>
                  <p:nvPr/>
                </p:nvCxnSpPr>
                <p:spPr>
                  <a:xfrm>
                    <a:off x="11103429" y="3410857"/>
                    <a:ext cx="0" cy="2046514"/>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90" name="Straight Connector 789"/>
                  <p:cNvCxnSpPr/>
                  <p:nvPr/>
                </p:nvCxnSpPr>
                <p:spPr>
                  <a:xfrm>
                    <a:off x="10885714" y="3701143"/>
                    <a:ext cx="0" cy="1132114"/>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91" name="Straight Connector 790"/>
                  <p:cNvCxnSpPr/>
                  <p:nvPr/>
                </p:nvCxnSpPr>
                <p:spPr>
                  <a:xfrm>
                    <a:off x="10892971" y="5014685"/>
                    <a:ext cx="0" cy="54864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sp>
                <p:nvSpPr>
                  <p:cNvPr id="792" name="Oval 791"/>
                  <p:cNvSpPr/>
                  <p:nvPr/>
                </p:nvSpPr>
                <p:spPr>
                  <a:xfrm>
                    <a:off x="11535973" y="2350963"/>
                    <a:ext cx="464457" cy="464457"/>
                  </a:xfrm>
                  <a:prstGeom prst="ellipse">
                    <a:avLst/>
                  </a:prstGeom>
                  <a:solidFill>
                    <a:schemeClr val="accent2"/>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sp>
            <p:nvSpPr>
              <p:cNvPr id="782" name="Freeform: Shape 781"/>
              <p:cNvSpPr/>
              <p:nvPr/>
            </p:nvSpPr>
            <p:spPr>
              <a:xfrm>
                <a:off x="11188954" y="6858794"/>
                <a:ext cx="854980" cy="564355"/>
              </a:xfrm>
              <a:custGeom>
                <a:avLst/>
                <a:gdLst>
                  <a:gd name="connsiteX0" fmla="*/ 0 w 854869"/>
                  <a:gd name="connsiteY0" fmla="*/ 559594 h 559594"/>
                  <a:gd name="connsiteX1" fmla="*/ 85725 w 854869"/>
                  <a:gd name="connsiteY1" fmla="*/ 559594 h 559594"/>
                  <a:gd name="connsiteX2" fmla="*/ 85725 w 854869"/>
                  <a:gd name="connsiteY2" fmla="*/ 0 h 559594"/>
                  <a:gd name="connsiteX3" fmla="*/ 854869 w 854869"/>
                  <a:gd name="connsiteY3" fmla="*/ 0 h 559594"/>
                  <a:gd name="connsiteX4" fmla="*/ 854869 w 854869"/>
                  <a:gd name="connsiteY4" fmla="*/ 116682 h 559594"/>
                  <a:gd name="connsiteX0" fmla="*/ 0 w 854869"/>
                  <a:gd name="connsiteY0" fmla="*/ 559594 h 559594"/>
                  <a:gd name="connsiteX1" fmla="*/ 38100 w 854869"/>
                  <a:gd name="connsiteY1" fmla="*/ 557213 h 559594"/>
                  <a:gd name="connsiteX2" fmla="*/ 85725 w 854869"/>
                  <a:gd name="connsiteY2" fmla="*/ 559594 h 559594"/>
                  <a:gd name="connsiteX3" fmla="*/ 85725 w 854869"/>
                  <a:gd name="connsiteY3" fmla="*/ 0 h 559594"/>
                  <a:gd name="connsiteX4" fmla="*/ 854869 w 854869"/>
                  <a:gd name="connsiteY4" fmla="*/ 0 h 559594"/>
                  <a:gd name="connsiteX5" fmla="*/ 854869 w 854869"/>
                  <a:gd name="connsiteY5" fmla="*/ 116682 h 559594"/>
                  <a:gd name="connsiteX0" fmla="*/ 0 w 854869"/>
                  <a:gd name="connsiteY0" fmla="*/ 559594 h 559594"/>
                  <a:gd name="connsiteX1" fmla="*/ 38100 w 854869"/>
                  <a:gd name="connsiteY1" fmla="*/ 557213 h 559594"/>
                  <a:gd name="connsiteX2" fmla="*/ 85725 w 854869"/>
                  <a:gd name="connsiteY2" fmla="*/ 559594 h 559594"/>
                  <a:gd name="connsiteX3" fmla="*/ 85725 w 854869"/>
                  <a:gd name="connsiteY3" fmla="*/ 495300 h 559594"/>
                  <a:gd name="connsiteX4" fmla="*/ 85725 w 854869"/>
                  <a:gd name="connsiteY4" fmla="*/ 0 h 559594"/>
                  <a:gd name="connsiteX5" fmla="*/ 854869 w 854869"/>
                  <a:gd name="connsiteY5" fmla="*/ 0 h 559594"/>
                  <a:gd name="connsiteX6" fmla="*/ 854869 w 854869"/>
                  <a:gd name="connsiteY6" fmla="*/ 116682 h 559594"/>
                  <a:gd name="connsiteX0" fmla="*/ 0 w 854869"/>
                  <a:gd name="connsiteY0" fmla="*/ 559594 h 559594"/>
                  <a:gd name="connsiteX1" fmla="*/ 38100 w 854869"/>
                  <a:gd name="connsiteY1" fmla="*/ 557213 h 559594"/>
                  <a:gd name="connsiteX2" fmla="*/ 85725 w 854869"/>
                  <a:gd name="connsiteY2" fmla="*/ 495300 h 559594"/>
                  <a:gd name="connsiteX3" fmla="*/ 85725 w 854869"/>
                  <a:gd name="connsiteY3" fmla="*/ 0 h 559594"/>
                  <a:gd name="connsiteX4" fmla="*/ 854869 w 854869"/>
                  <a:gd name="connsiteY4" fmla="*/ 0 h 559594"/>
                  <a:gd name="connsiteX5" fmla="*/ 854869 w 854869"/>
                  <a:gd name="connsiteY5" fmla="*/ 116682 h 559594"/>
                  <a:gd name="connsiteX0" fmla="*/ 0 w 854869"/>
                  <a:gd name="connsiteY0" fmla="*/ 559594 h 559594"/>
                  <a:gd name="connsiteX1" fmla="*/ 38100 w 854869"/>
                  <a:gd name="connsiteY1" fmla="*/ 557213 h 559594"/>
                  <a:gd name="connsiteX2" fmla="*/ 85725 w 854869"/>
                  <a:gd name="connsiteY2" fmla="*/ 495300 h 559594"/>
                  <a:gd name="connsiteX3" fmla="*/ 85725 w 854869"/>
                  <a:gd name="connsiteY3" fmla="*/ 0 h 559594"/>
                  <a:gd name="connsiteX4" fmla="*/ 854869 w 854869"/>
                  <a:gd name="connsiteY4" fmla="*/ 0 h 559594"/>
                  <a:gd name="connsiteX5" fmla="*/ 854869 w 854869"/>
                  <a:gd name="connsiteY5" fmla="*/ 116682 h 559594"/>
                  <a:gd name="connsiteX0" fmla="*/ 0 w 854869"/>
                  <a:gd name="connsiteY0" fmla="*/ 559594 h 559594"/>
                  <a:gd name="connsiteX1" fmla="*/ 38100 w 854869"/>
                  <a:gd name="connsiteY1" fmla="*/ 557213 h 559594"/>
                  <a:gd name="connsiteX2" fmla="*/ 85725 w 854869"/>
                  <a:gd name="connsiteY2" fmla="*/ 495300 h 559594"/>
                  <a:gd name="connsiteX3" fmla="*/ 85725 w 854869"/>
                  <a:gd name="connsiteY3" fmla="*/ 0 h 559594"/>
                  <a:gd name="connsiteX4" fmla="*/ 854869 w 854869"/>
                  <a:gd name="connsiteY4" fmla="*/ 0 h 559594"/>
                  <a:gd name="connsiteX5" fmla="*/ 854869 w 854869"/>
                  <a:gd name="connsiteY5" fmla="*/ 116682 h 559594"/>
                  <a:gd name="connsiteX0" fmla="*/ 0 w 854869"/>
                  <a:gd name="connsiteY0" fmla="*/ 559594 h 559594"/>
                  <a:gd name="connsiteX1" fmla="*/ 38100 w 854869"/>
                  <a:gd name="connsiteY1" fmla="*/ 557213 h 559594"/>
                  <a:gd name="connsiteX2" fmla="*/ 85725 w 854869"/>
                  <a:gd name="connsiteY2" fmla="*/ 495300 h 559594"/>
                  <a:gd name="connsiteX3" fmla="*/ 85725 w 854869"/>
                  <a:gd name="connsiteY3" fmla="*/ 69057 h 559594"/>
                  <a:gd name="connsiteX4" fmla="*/ 85725 w 854869"/>
                  <a:gd name="connsiteY4" fmla="*/ 0 h 559594"/>
                  <a:gd name="connsiteX5" fmla="*/ 854869 w 854869"/>
                  <a:gd name="connsiteY5" fmla="*/ 0 h 559594"/>
                  <a:gd name="connsiteX6" fmla="*/ 854869 w 854869"/>
                  <a:gd name="connsiteY6" fmla="*/ 116682 h 559594"/>
                  <a:gd name="connsiteX0" fmla="*/ 0 w 854869"/>
                  <a:gd name="connsiteY0" fmla="*/ 561975 h 561975"/>
                  <a:gd name="connsiteX1" fmla="*/ 38100 w 854869"/>
                  <a:gd name="connsiteY1" fmla="*/ 559594 h 561975"/>
                  <a:gd name="connsiteX2" fmla="*/ 85725 w 854869"/>
                  <a:gd name="connsiteY2" fmla="*/ 497681 h 561975"/>
                  <a:gd name="connsiteX3" fmla="*/ 85725 w 854869"/>
                  <a:gd name="connsiteY3" fmla="*/ 71438 h 561975"/>
                  <a:gd name="connsiteX4" fmla="*/ 85725 w 854869"/>
                  <a:gd name="connsiteY4" fmla="*/ 2381 h 561975"/>
                  <a:gd name="connsiteX5" fmla="*/ 154781 w 854869"/>
                  <a:gd name="connsiteY5" fmla="*/ 0 h 561975"/>
                  <a:gd name="connsiteX6" fmla="*/ 854869 w 854869"/>
                  <a:gd name="connsiteY6" fmla="*/ 2381 h 561975"/>
                  <a:gd name="connsiteX7" fmla="*/ 854869 w 854869"/>
                  <a:gd name="connsiteY7" fmla="*/ 119063 h 561975"/>
                  <a:gd name="connsiteX0" fmla="*/ 0 w 854869"/>
                  <a:gd name="connsiteY0" fmla="*/ 561975 h 561975"/>
                  <a:gd name="connsiteX1" fmla="*/ 38100 w 854869"/>
                  <a:gd name="connsiteY1" fmla="*/ 559594 h 561975"/>
                  <a:gd name="connsiteX2" fmla="*/ 85725 w 854869"/>
                  <a:gd name="connsiteY2" fmla="*/ 497681 h 561975"/>
                  <a:gd name="connsiteX3" fmla="*/ 85725 w 854869"/>
                  <a:gd name="connsiteY3" fmla="*/ 71438 h 561975"/>
                  <a:gd name="connsiteX4" fmla="*/ 154781 w 854869"/>
                  <a:gd name="connsiteY4" fmla="*/ 0 h 561975"/>
                  <a:gd name="connsiteX5" fmla="*/ 854869 w 854869"/>
                  <a:gd name="connsiteY5" fmla="*/ 2381 h 561975"/>
                  <a:gd name="connsiteX6" fmla="*/ 854869 w 854869"/>
                  <a:gd name="connsiteY6" fmla="*/ 119063 h 561975"/>
                  <a:gd name="connsiteX0" fmla="*/ 0 w 854869"/>
                  <a:gd name="connsiteY0" fmla="*/ 561975 h 561975"/>
                  <a:gd name="connsiteX1" fmla="*/ 38100 w 854869"/>
                  <a:gd name="connsiteY1" fmla="*/ 559594 h 561975"/>
                  <a:gd name="connsiteX2" fmla="*/ 85725 w 854869"/>
                  <a:gd name="connsiteY2" fmla="*/ 497681 h 561975"/>
                  <a:gd name="connsiteX3" fmla="*/ 85725 w 854869"/>
                  <a:gd name="connsiteY3" fmla="*/ 71438 h 561975"/>
                  <a:gd name="connsiteX4" fmla="*/ 154781 w 854869"/>
                  <a:gd name="connsiteY4" fmla="*/ 0 h 561975"/>
                  <a:gd name="connsiteX5" fmla="*/ 854869 w 854869"/>
                  <a:gd name="connsiteY5" fmla="*/ 2381 h 561975"/>
                  <a:gd name="connsiteX6" fmla="*/ 854869 w 854869"/>
                  <a:gd name="connsiteY6" fmla="*/ 119063 h 561975"/>
                  <a:gd name="connsiteX0" fmla="*/ 0 w 854869"/>
                  <a:gd name="connsiteY0" fmla="*/ 561975 h 561975"/>
                  <a:gd name="connsiteX1" fmla="*/ 38100 w 854869"/>
                  <a:gd name="connsiteY1" fmla="*/ 559594 h 561975"/>
                  <a:gd name="connsiteX2" fmla="*/ 85725 w 854869"/>
                  <a:gd name="connsiteY2" fmla="*/ 497681 h 561975"/>
                  <a:gd name="connsiteX3" fmla="*/ 85725 w 854869"/>
                  <a:gd name="connsiteY3" fmla="*/ 71438 h 561975"/>
                  <a:gd name="connsiteX4" fmla="*/ 154781 w 854869"/>
                  <a:gd name="connsiteY4" fmla="*/ 0 h 561975"/>
                  <a:gd name="connsiteX5" fmla="*/ 854869 w 854869"/>
                  <a:gd name="connsiteY5" fmla="*/ 2381 h 561975"/>
                  <a:gd name="connsiteX6" fmla="*/ 854869 w 854869"/>
                  <a:gd name="connsiteY6" fmla="*/ 119063 h 561975"/>
                  <a:gd name="connsiteX0" fmla="*/ 0 w 854869"/>
                  <a:gd name="connsiteY0" fmla="*/ 564355 h 564355"/>
                  <a:gd name="connsiteX1" fmla="*/ 38100 w 854869"/>
                  <a:gd name="connsiteY1" fmla="*/ 561974 h 564355"/>
                  <a:gd name="connsiteX2" fmla="*/ 85725 w 854869"/>
                  <a:gd name="connsiteY2" fmla="*/ 500061 h 564355"/>
                  <a:gd name="connsiteX3" fmla="*/ 85725 w 854869"/>
                  <a:gd name="connsiteY3" fmla="*/ 73818 h 564355"/>
                  <a:gd name="connsiteX4" fmla="*/ 154781 w 854869"/>
                  <a:gd name="connsiteY4" fmla="*/ 2380 h 564355"/>
                  <a:gd name="connsiteX5" fmla="*/ 776287 w 854869"/>
                  <a:gd name="connsiteY5" fmla="*/ 0 h 564355"/>
                  <a:gd name="connsiteX6" fmla="*/ 854869 w 854869"/>
                  <a:gd name="connsiteY6" fmla="*/ 4761 h 564355"/>
                  <a:gd name="connsiteX7" fmla="*/ 854869 w 854869"/>
                  <a:gd name="connsiteY7" fmla="*/ 121443 h 564355"/>
                  <a:gd name="connsiteX0" fmla="*/ 0 w 854869"/>
                  <a:gd name="connsiteY0" fmla="*/ 564355 h 564355"/>
                  <a:gd name="connsiteX1" fmla="*/ 38100 w 854869"/>
                  <a:gd name="connsiteY1" fmla="*/ 561974 h 564355"/>
                  <a:gd name="connsiteX2" fmla="*/ 85725 w 854869"/>
                  <a:gd name="connsiteY2" fmla="*/ 500061 h 564355"/>
                  <a:gd name="connsiteX3" fmla="*/ 85725 w 854869"/>
                  <a:gd name="connsiteY3" fmla="*/ 73818 h 564355"/>
                  <a:gd name="connsiteX4" fmla="*/ 154781 w 854869"/>
                  <a:gd name="connsiteY4" fmla="*/ 2380 h 564355"/>
                  <a:gd name="connsiteX5" fmla="*/ 776287 w 854869"/>
                  <a:gd name="connsiteY5" fmla="*/ 0 h 564355"/>
                  <a:gd name="connsiteX6" fmla="*/ 854869 w 854869"/>
                  <a:gd name="connsiteY6" fmla="*/ 4761 h 564355"/>
                  <a:gd name="connsiteX7" fmla="*/ 854868 w 854869"/>
                  <a:gd name="connsiteY7" fmla="*/ 64294 h 564355"/>
                  <a:gd name="connsiteX8" fmla="*/ 854869 w 854869"/>
                  <a:gd name="connsiteY8" fmla="*/ 121443 h 564355"/>
                  <a:gd name="connsiteX0" fmla="*/ 0 w 854869"/>
                  <a:gd name="connsiteY0" fmla="*/ 564355 h 564355"/>
                  <a:gd name="connsiteX1" fmla="*/ 38100 w 854869"/>
                  <a:gd name="connsiteY1" fmla="*/ 561974 h 564355"/>
                  <a:gd name="connsiteX2" fmla="*/ 85725 w 854869"/>
                  <a:gd name="connsiteY2" fmla="*/ 500061 h 564355"/>
                  <a:gd name="connsiteX3" fmla="*/ 85725 w 854869"/>
                  <a:gd name="connsiteY3" fmla="*/ 73818 h 564355"/>
                  <a:gd name="connsiteX4" fmla="*/ 154781 w 854869"/>
                  <a:gd name="connsiteY4" fmla="*/ 2380 h 564355"/>
                  <a:gd name="connsiteX5" fmla="*/ 776287 w 854869"/>
                  <a:gd name="connsiteY5" fmla="*/ 0 h 564355"/>
                  <a:gd name="connsiteX6" fmla="*/ 854868 w 854869"/>
                  <a:gd name="connsiteY6" fmla="*/ 64294 h 564355"/>
                  <a:gd name="connsiteX7" fmla="*/ 854869 w 854869"/>
                  <a:gd name="connsiteY7" fmla="*/ 121443 h 564355"/>
                  <a:gd name="connsiteX0" fmla="*/ 0 w 854869"/>
                  <a:gd name="connsiteY0" fmla="*/ 564355 h 564355"/>
                  <a:gd name="connsiteX1" fmla="*/ 38100 w 854869"/>
                  <a:gd name="connsiteY1" fmla="*/ 561974 h 564355"/>
                  <a:gd name="connsiteX2" fmla="*/ 85725 w 854869"/>
                  <a:gd name="connsiteY2" fmla="*/ 500061 h 564355"/>
                  <a:gd name="connsiteX3" fmla="*/ 85725 w 854869"/>
                  <a:gd name="connsiteY3" fmla="*/ 73818 h 564355"/>
                  <a:gd name="connsiteX4" fmla="*/ 154781 w 854869"/>
                  <a:gd name="connsiteY4" fmla="*/ 2380 h 564355"/>
                  <a:gd name="connsiteX5" fmla="*/ 776287 w 854869"/>
                  <a:gd name="connsiteY5" fmla="*/ 0 h 564355"/>
                  <a:gd name="connsiteX6" fmla="*/ 854868 w 854869"/>
                  <a:gd name="connsiteY6" fmla="*/ 64294 h 564355"/>
                  <a:gd name="connsiteX7" fmla="*/ 854869 w 854869"/>
                  <a:gd name="connsiteY7" fmla="*/ 121443 h 564355"/>
                  <a:gd name="connsiteX0" fmla="*/ 0 w 854980"/>
                  <a:gd name="connsiteY0" fmla="*/ 564355 h 564355"/>
                  <a:gd name="connsiteX1" fmla="*/ 38100 w 854980"/>
                  <a:gd name="connsiteY1" fmla="*/ 561974 h 564355"/>
                  <a:gd name="connsiteX2" fmla="*/ 85725 w 854980"/>
                  <a:gd name="connsiteY2" fmla="*/ 500061 h 564355"/>
                  <a:gd name="connsiteX3" fmla="*/ 85725 w 854980"/>
                  <a:gd name="connsiteY3" fmla="*/ 73818 h 564355"/>
                  <a:gd name="connsiteX4" fmla="*/ 154781 w 854980"/>
                  <a:gd name="connsiteY4" fmla="*/ 2380 h 564355"/>
                  <a:gd name="connsiteX5" fmla="*/ 776287 w 854980"/>
                  <a:gd name="connsiteY5" fmla="*/ 0 h 564355"/>
                  <a:gd name="connsiteX6" fmla="*/ 854868 w 854980"/>
                  <a:gd name="connsiteY6" fmla="*/ 64294 h 564355"/>
                  <a:gd name="connsiteX7" fmla="*/ 854869 w 854980"/>
                  <a:gd name="connsiteY7" fmla="*/ 121443 h 5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4980" h="564355">
                    <a:moveTo>
                      <a:pt x="0" y="564355"/>
                    </a:moveTo>
                    <a:lnTo>
                      <a:pt x="38100" y="561974"/>
                    </a:lnTo>
                    <a:cubicBezTo>
                      <a:pt x="68262" y="562767"/>
                      <a:pt x="88900" y="539749"/>
                      <a:pt x="85725" y="500061"/>
                    </a:cubicBezTo>
                    <a:lnTo>
                      <a:pt x="85725" y="73818"/>
                    </a:lnTo>
                    <a:cubicBezTo>
                      <a:pt x="89694" y="38099"/>
                      <a:pt x="112712" y="4762"/>
                      <a:pt x="154781" y="2380"/>
                    </a:cubicBezTo>
                    <a:lnTo>
                      <a:pt x="776287" y="0"/>
                    </a:lnTo>
                    <a:cubicBezTo>
                      <a:pt x="821531" y="4762"/>
                      <a:pt x="857249" y="33338"/>
                      <a:pt x="854868" y="64294"/>
                    </a:cubicBezTo>
                    <a:cubicBezTo>
                      <a:pt x="854868" y="83344"/>
                      <a:pt x="854869" y="102393"/>
                      <a:pt x="854869" y="121443"/>
                    </a:cubicBezTo>
                  </a:path>
                </a:pathLst>
              </a:custGeom>
              <a:no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783" name="Straight Connector 782"/>
              <p:cNvCxnSpPr/>
              <p:nvPr/>
            </p:nvCxnSpPr>
            <p:spPr>
              <a:xfrm>
                <a:off x="11289688" y="7139781"/>
                <a:ext cx="91440"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84" name="Straight Connector 783"/>
              <p:cNvCxnSpPr/>
              <p:nvPr/>
            </p:nvCxnSpPr>
            <p:spPr>
              <a:xfrm>
                <a:off x="11289688" y="7289800"/>
                <a:ext cx="91440"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grpSp>
        <p:grpSp>
          <p:nvGrpSpPr>
            <p:cNvPr id="679" name="Group 678"/>
            <p:cNvGrpSpPr>
              <a:grpSpLocks noChangeAspect="1"/>
            </p:cNvGrpSpPr>
            <p:nvPr/>
          </p:nvGrpSpPr>
          <p:grpSpPr>
            <a:xfrm>
              <a:off x="5285493" y="4902866"/>
              <a:ext cx="3657604" cy="1371600"/>
              <a:chOff x="9699863" y="5843423"/>
              <a:chExt cx="3657604" cy="1371600"/>
            </a:xfrm>
          </p:grpSpPr>
          <p:sp>
            <p:nvSpPr>
              <p:cNvPr id="716" name="Rectangle: Top Corners Rounded 715"/>
              <p:cNvSpPr/>
              <p:nvPr/>
            </p:nvSpPr>
            <p:spPr>
              <a:xfrm>
                <a:off x="12081544" y="5843423"/>
                <a:ext cx="226723" cy="644293"/>
              </a:xfrm>
              <a:prstGeom prst="round2SameRect">
                <a:avLst/>
              </a:prstGeom>
              <a:solidFill>
                <a:schemeClr val="bg1"/>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cxnSp>
            <p:nvCxnSpPr>
              <p:cNvPr id="717" name="Straight Connector 716"/>
              <p:cNvCxnSpPr/>
              <p:nvPr/>
            </p:nvCxnSpPr>
            <p:spPr>
              <a:xfrm>
                <a:off x="12137282" y="5925199"/>
                <a:ext cx="170985"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sp>
            <p:nvSpPr>
              <p:cNvPr id="718" name="Rectangle: Top Corners Rounded 717"/>
              <p:cNvSpPr/>
              <p:nvPr/>
            </p:nvSpPr>
            <p:spPr>
              <a:xfrm>
                <a:off x="12388426" y="5843423"/>
                <a:ext cx="226723" cy="644293"/>
              </a:xfrm>
              <a:prstGeom prst="round2SameRect">
                <a:avLst/>
              </a:prstGeom>
              <a:solidFill>
                <a:schemeClr val="bg1"/>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cxnSp>
            <p:nvCxnSpPr>
              <p:cNvPr id="719" name="Straight Connector 718"/>
              <p:cNvCxnSpPr/>
              <p:nvPr/>
            </p:nvCxnSpPr>
            <p:spPr>
              <a:xfrm>
                <a:off x="12444164" y="5925199"/>
                <a:ext cx="170985"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sp>
            <p:nvSpPr>
              <p:cNvPr id="720" name="Rectangle: Top Corners Rounded 719"/>
              <p:cNvSpPr/>
              <p:nvPr/>
            </p:nvSpPr>
            <p:spPr>
              <a:xfrm>
                <a:off x="12695307" y="5843423"/>
                <a:ext cx="226723" cy="644293"/>
              </a:xfrm>
              <a:prstGeom prst="round2SameRect">
                <a:avLst/>
              </a:prstGeom>
              <a:solidFill>
                <a:schemeClr val="bg1"/>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cxnSp>
            <p:nvCxnSpPr>
              <p:cNvPr id="721" name="Straight Connector 720"/>
              <p:cNvCxnSpPr/>
              <p:nvPr/>
            </p:nvCxnSpPr>
            <p:spPr>
              <a:xfrm>
                <a:off x="12751045" y="5925199"/>
                <a:ext cx="170985"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sp>
            <p:nvSpPr>
              <p:cNvPr id="722" name="Oval 721"/>
              <p:cNvSpPr/>
              <p:nvPr/>
            </p:nvSpPr>
            <p:spPr>
              <a:xfrm>
                <a:off x="10889092" y="5891744"/>
                <a:ext cx="959006" cy="959006"/>
              </a:xfrm>
              <a:prstGeom prst="ellipse">
                <a:avLst/>
              </a:prstGeom>
              <a:solidFill>
                <a:schemeClr val="bg1"/>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723" name="Oval 722"/>
              <p:cNvSpPr/>
              <p:nvPr/>
            </p:nvSpPr>
            <p:spPr>
              <a:xfrm>
                <a:off x="10764070" y="5891744"/>
                <a:ext cx="959006" cy="959006"/>
              </a:xfrm>
              <a:prstGeom prst="ellipse">
                <a:avLst/>
              </a:prstGeom>
              <a:solidFill>
                <a:schemeClr val="bg1"/>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724" name="Oval 723"/>
              <p:cNvSpPr/>
              <p:nvPr/>
            </p:nvSpPr>
            <p:spPr>
              <a:xfrm>
                <a:off x="10627216" y="5891744"/>
                <a:ext cx="959006" cy="959006"/>
              </a:xfrm>
              <a:prstGeom prst="ellipse">
                <a:avLst/>
              </a:prstGeom>
              <a:solidFill>
                <a:schemeClr val="bg1"/>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725" name="Oval 724"/>
              <p:cNvSpPr/>
              <p:nvPr/>
            </p:nvSpPr>
            <p:spPr>
              <a:xfrm>
                <a:off x="10482741" y="5891744"/>
                <a:ext cx="959006" cy="959006"/>
              </a:xfrm>
              <a:prstGeom prst="ellipse">
                <a:avLst/>
              </a:prstGeom>
              <a:solidFill>
                <a:schemeClr val="bg1"/>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726" name="Freeform: Shape 725"/>
              <p:cNvSpPr/>
              <p:nvPr/>
            </p:nvSpPr>
            <p:spPr>
              <a:xfrm>
                <a:off x="9699863" y="5891744"/>
                <a:ext cx="3657604" cy="1323279"/>
              </a:xfrm>
              <a:custGeom>
                <a:avLst/>
                <a:gdLst>
                  <a:gd name="connsiteX0" fmla="*/ 1462088 w 4686300"/>
                  <a:gd name="connsiteY0" fmla="*/ 0 h 1695450"/>
                  <a:gd name="connsiteX1" fmla="*/ 2047876 w 4686300"/>
                  <a:gd name="connsiteY1" fmla="*/ 585788 h 1695450"/>
                  <a:gd name="connsiteX2" fmla="*/ 2047876 w 4686300"/>
                  <a:gd name="connsiteY2" fmla="*/ 733425 h 1695450"/>
                  <a:gd name="connsiteX3" fmla="*/ 4686300 w 4686300"/>
                  <a:gd name="connsiteY3" fmla="*/ 733425 h 1695450"/>
                  <a:gd name="connsiteX4" fmla="*/ 4686300 w 4686300"/>
                  <a:gd name="connsiteY4" fmla="*/ 1695450 h 1695450"/>
                  <a:gd name="connsiteX5" fmla="*/ 2047875 w 4686300"/>
                  <a:gd name="connsiteY5" fmla="*/ 1695450 h 1695450"/>
                  <a:gd name="connsiteX6" fmla="*/ 876300 w 4686300"/>
                  <a:gd name="connsiteY6" fmla="*/ 1695450 h 1695450"/>
                  <a:gd name="connsiteX7" fmla="*/ 0 w 4686300"/>
                  <a:gd name="connsiteY7" fmla="*/ 1695450 h 1695450"/>
                  <a:gd name="connsiteX8" fmla="*/ 0 w 4686300"/>
                  <a:gd name="connsiteY8" fmla="*/ 733425 h 1695450"/>
                  <a:gd name="connsiteX9" fmla="*/ 876300 w 4686300"/>
                  <a:gd name="connsiteY9" fmla="*/ 733425 h 1695450"/>
                  <a:gd name="connsiteX10" fmla="*/ 876300 w 4686300"/>
                  <a:gd name="connsiteY10" fmla="*/ 585788 h 1695450"/>
                  <a:gd name="connsiteX11" fmla="*/ 1462088 w 4686300"/>
                  <a:gd name="connsiteY11" fmla="*/ 0 h 1695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86300" h="1695450">
                    <a:moveTo>
                      <a:pt x="1462088" y="0"/>
                    </a:moveTo>
                    <a:cubicBezTo>
                      <a:pt x="1785610" y="0"/>
                      <a:pt x="2047876" y="262266"/>
                      <a:pt x="2047876" y="585788"/>
                    </a:cubicBezTo>
                    <a:lnTo>
                      <a:pt x="2047876" y="733425"/>
                    </a:lnTo>
                    <a:lnTo>
                      <a:pt x="4686300" y="733425"/>
                    </a:lnTo>
                    <a:lnTo>
                      <a:pt x="4686300" y="1695450"/>
                    </a:lnTo>
                    <a:lnTo>
                      <a:pt x="2047875" y="1695450"/>
                    </a:lnTo>
                    <a:lnTo>
                      <a:pt x="876300" y="1695450"/>
                    </a:lnTo>
                    <a:lnTo>
                      <a:pt x="0" y="1695450"/>
                    </a:lnTo>
                    <a:lnTo>
                      <a:pt x="0" y="733425"/>
                    </a:lnTo>
                    <a:lnTo>
                      <a:pt x="876300" y="733425"/>
                    </a:lnTo>
                    <a:lnTo>
                      <a:pt x="876300" y="585788"/>
                    </a:lnTo>
                    <a:cubicBezTo>
                      <a:pt x="876300" y="262266"/>
                      <a:pt x="1138566" y="0"/>
                      <a:pt x="1462088" y="0"/>
                    </a:cubicBezTo>
                    <a:close/>
                  </a:path>
                </a:pathLst>
              </a:custGeom>
              <a:solidFill>
                <a:schemeClr val="bg1"/>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727" name="Rectangle: Top Corners Rounded 726"/>
              <p:cNvSpPr/>
              <p:nvPr/>
            </p:nvSpPr>
            <p:spPr>
              <a:xfrm>
                <a:off x="10504611" y="6010690"/>
                <a:ext cx="676148" cy="1204332"/>
              </a:xfrm>
              <a:prstGeom prst="round2SameRect">
                <a:avLst>
                  <a:gd name="adj1" fmla="val 50000"/>
                  <a:gd name="adj2" fmla="val 0"/>
                </a:avLst>
              </a:prstGeom>
              <a:solidFill>
                <a:schemeClr val="accent4"/>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728" name="Rectangle: Rounded Corners 727"/>
              <p:cNvSpPr/>
              <p:nvPr/>
            </p:nvSpPr>
            <p:spPr>
              <a:xfrm>
                <a:off x="10559018" y="6791276"/>
                <a:ext cx="567333" cy="356839"/>
              </a:xfrm>
              <a:prstGeom prst="roundRect">
                <a:avLst>
                  <a:gd name="adj" fmla="val 7018"/>
                </a:avLst>
              </a:prstGeom>
              <a:solidFill>
                <a:schemeClr val="accent2"/>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cxnSp>
            <p:nvCxnSpPr>
              <p:cNvPr id="729" name="Straight Connector 728"/>
              <p:cNvCxnSpPr/>
              <p:nvPr/>
            </p:nvCxnSpPr>
            <p:spPr>
              <a:xfrm>
                <a:off x="10653673" y="6714457"/>
                <a:ext cx="0" cy="272585"/>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30" name="Straight Connector 729"/>
              <p:cNvCxnSpPr/>
              <p:nvPr/>
            </p:nvCxnSpPr>
            <p:spPr>
              <a:xfrm>
                <a:off x="10708190" y="6783843"/>
                <a:ext cx="0" cy="272585"/>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31" name="Straight Connector 730"/>
              <p:cNvCxnSpPr/>
              <p:nvPr/>
            </p:nvCxnSpPr>
            <p:spPr>
              <a:xfrm>
                <a:off x="10767663" y="6714457"/>
                <a:ext cx="0" cy="272585"/>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32" name="Straight Connector 731"/>
              <p:cNvCxnSpPr/>
              <p:nvPr/>
            </p:nvCxnSpPr>
            <p:spPr>
              <a:xfrm>
                <a:off x="10827136" y="6645072"/>
                <a:ext cx="0" cy="272585"/>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33" name="Straight Connector 732"/>
              <p:cNvCxnSpPr/>
              <p:nvPr/>
            </p:nvCxnSpPr>
            <p:spPr>
              <a:xfrm>
                <a:off x="10886610" y="6709501"/>
                <a:ext cx="0" cy="272585"/>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34" name="Straight Connector 733"/>
              <p:cNvCxnSpPr/>
              <p:nvPr/>
            </p:nvCxnSpPr>
            <p:spPr>
              <a:xfrm>
                <a:off x="10946083" y="6773931"/>
                <a:ext cx="0" cy="272585"/>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35" name="Straight Connector 734"/>
              <p:cNvCxnSpPr/>
              <p:nvPr/>
            </p:nvCxnSpPr>
            <p:spPr>
              <a:xfrm>
                <a:off x="11005556" y="6694633"/>
                <a:ext cx="0" cy="272585"/>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36" name="Straight Connector 735"/>
              <p:cNvCxnSpPr/>
              <p:nvPr/>
            </p:nvCxnSpPr>
            <p:spPr>
              <a:xfrm>
                <a:off x="9756858" y="6553383"/>
                <a:ext cx="678986"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37" name="Straight Connector 736"/>
              <p:cNvCxnSpPr/>
              <p:nvPr/>
            </p:nvCxnSpPr>
            <p:spPr>
              <a:xfrm>
                <a:off x="11309117" y="6553383"/>
                <a:ext cx="1998301"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sp>
            <p:nvSpPr>
              <p:cNvPr id="738" name="Rectangle: Top Corners Rounded 737"/>
              <p:cNvSpPr/>
              <p:nvPr/>
            </p:nvSpPr>
            <p:spPr>
              <a:xfrm>
                <a:off x="11361516" y="6658949"/>
                <a:ext cx="158595" cy="455961"/>
              </a:xfrm>
              <a:prstGeom prst="round2SameRect">
                <a:avLst>
                  <a:gd name="adj1" fmla="val 50000"/>
                  <a:gd name="adj2" fmla="val 0"/>
                </a:avLst>
              </a:prstGeom>
              <a:solidFill>
                <a:schemeClr val="bg1"/>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cxnSp>
            <p:nvCxnSpPr>
              <p:cNvPr id="739" name="Straight Connector 738"/>
              <p:cNvCxnSpPr/>
              <p:nvPr/>
            </p:nvCxnSpPr>
            <p:spPr>
              <a:xfrm>
                <a:off x="11361516" y="6979856"/>
                <a:ext cx="158595"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40" name="Straight Connector 739"/>
              <p:cNvCxnSpPr/>
              <p:nvPr/>
            </p:nvCxnSpPr>
            <p:spPr>
              <a:xfrm>
                <a:off x="11361516" y="6820022"/>
                <a:ext cx="158595"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41" name="Straight Connector 740"/>
              <p:cNvCxnSpPr/>
              <p:nvPr/>
            </p:nvCxnSpPr>
            <p:spPr>
              <a:xfrm>
                <a:off x="11442052" y="6748159"/>
                <a:ext cx="0" cy="356839"/>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sp>
            <p:nvSpPr>
              <p:cNvPr id="742" name="Rectangle: Top Corners Rounded 741"/>
              <p:cNvSpPr/>
              <p:nvPr/>
            </p:nvSpPr>
            <p:spPr>
              <a:xfrm>
                <a:off x="11594402" y="6658949"/>
                <a:ext cx="158595" cy="455961"/>
              </a:xfrm>
              <a:prstGeom prst="round2SameRect">
                <a:avLst>
                  <a:gd name="adj1" fmla="val 50000"/>
                  <a:gd name="adj2" fmla="val 0"/>
                </a:avLst>
              </a:prstGeom>
              <a:solidFill>
                <a:schemeClr val="bg1"/>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cxnSp>
            <p:nvCxnSpPr>
              <p:cNvPr id="743" name="Straight Connector 742"/>
              <p:cNvCxnSpPr/>
              <p:nvPr/>
            </p:nvCxnSpPr>
            <p:spPr>
              <a:xfrm>
                <a:off x="11594402" y="6979856"/>
                <a:ext cx="158595"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44" name="Straight Connector 743"/>
              <p:cNvCxnSpPr/>
              <p:nvPr/>
            </p:nvCxnSpPr>
            <p:spPr>
              <a:xfrm>
                <a:off x="11594402" y="6820022"/>
                <a:ext cx="158595"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45" name="Straight Connector 744"/>
              <p:cNvCxnSpPr/>
              <p:nvPr/>
            </p:nvCxnSpPr>
            <p:spPr>
              <a:xfrm>
                <a:off x="11674938" y="6748159"/>
                <a:ext cx="0" cy="356839"/>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sp>
            <p:nvSpPr>
              <p:cNvPr id="746" name="Rectangle: Top Corners Rounded 745"/>
              <p:cNvSpPr/>
              <p:nvPr/>
            </p:nvSpPr>
            <p:spPr>
              <a:xfrm>
                <a:off x="11827289" y="6658949"/>
                <a:ext cx="158595" cy="455961"/>
              </a:xfrm>
              <a:prstGeom prst="round2SameRect">
                <a:avLst>
                  <a:gd name="adj1" fmla="val 50000"/>
                  <a:gd name="adj2" fmla="val 0"/>
                </a:avLst>
              </a:prstGeom>
              <a:solidFill>
                <a:schemeClr val="bg1"/>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cxnSp>
            <p:nvCxnSpPr>
              <p:cNvPr id="747" name="Straight Connector 746"/>
              <p:cNvCxnSpPr/>
              <p:nvPr/>
            </p:nvCxnSpPr>
            <p:spPr>
              <a:xfrm>
                <a:off x="11827289" y="6979856"/>
                <a:ext cx="158595"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48" name="Straight Connector 747"/>
              <p:cNvCxnSpPr/>
              <p:nvPr/>
            </p:nvCxnSpPr>
            <p:spPr>
              <a:xfrm>
                <a:off x="11827289" y="6820022"/>
                <a:ext cx="158595"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49" name="Straight Connector 748"/>
              <p:cNvCxnSpPr/>
              <p:nvPr/>
            </p:nvCxnSpPr>
            <p:spPr>
              <a:xfrm>
                <a:off x="11907825" y="6748159"/>
                <a:ext cx="0" cy="356839"/>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50" name="Straight Connector 749"/>
              <p:cNvCxnSpPr/>
              <p:nvPr/>
            </p:nvCxnSpPr>
            <p:spPr>
              <a:xfrm>
                <a:off x="12154621" y="6645072"/>
                <a:ext cx="0" cy="455961"/>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sp>
            <p:nvSpPr>
              <p:cNvPr id="751" name="Rectangle: Top Corners Rounded 750"/>
              <p:cNvSpPr/>
              <p:nvPr/>
            </p:nvSpPr>
            <p:spPr>
              <a:xfrm>
                <a:off x="10188969" y="6658949"/>
                <a:ext cx="158595" cy="455961"/>
              </a:xfrm>
              <a:prstGeom prst="round2SameRect">
                <a:avLst>
                  <a:gd name="adj1" fmla="val 50000"/>
                  <a:gd name="adj2" fmla="val 0"/>
                </a:avLst>
              </a:prstGeom>
              <a:solidFill>
                <a:schemeClr val="bg1"/>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cxnSp>
            <p:nvCxnSpPr>
              <p:cNvPr id="752" name="Straight Connector 751"/>
              <p:cNvCxnSpPr/>
              <p:nvPr/>
            </p:nvCxnSpPr>
            <p:spPr>
              <a:xfrm>
                <a:off x="10188969" y="6979856"/>
                <a:ext cx="158595"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53" name="Straight Connector 752"/>
              <p:cNvCxnSpPr/>
              <p:nvPr/>
            </p:nvCxnSpPr>
            <p:spPr>
              <a:xfrm>
                <a:off x="10188969" y="6820022"/>
                <a:ext cx="158595"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54" name="Straight Connector 753"/>
              <p:cNvCxnSpPr/>
              <p:nvPr/>
            </p:nvCxnSpPr>
            <p:spPr>
              <a:xfrm>
                <a:off x="10269505" y="6748159"/>
                <a:ext cx="0" cy="356839"/>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55" name="Straight Connector 754"/>
              <p:cNvCxnSpPr/>
              <p:nvPr/>
            </p:nvCxnSpPr>
            <p:spPr>
              <a:xfrm>
                <a:off x="9836449" y="6810606"/>
                <a:ext cx="115859"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56" name="Straight Connector 755"/>
              <p:cNvCxnSpPr/>
              <p:nvPr/>
            </p:nvCxnSpPr>
            <p:spPr>
              <a:xfrm>
                <a:off x="9990001" y="6810606"/>
                <a:ext cx="115859"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57" name="Straight Connector 756"/>
              <p:cNvCxnSpPr/>
              <p:nvPr/>
            </p:nvCxnSpPr>
            <p:spPr>
              <a:xfrm>
                <a:off x="9921609" y="6893869"/>
                <a:ext cx="115859"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58" name="Straight Connector 757"/>
              <p:cNvCxnSpPr/>
              <p:nvPr/>
            </p:nvCxnSpPr>
            <p:spPr>
              <a:xfrm>
                <a:off x="9853217" y="6977131"/>
                <a:ext cx="115859"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59" name="Straight Connector 758"/>
              <p:cNvCxnSpPr/>
              <p:nvPr/>
            </p:nvCxnSpPr>
            <p:spPr>
              <a:xfrm>
                <a:off x="9990001" y="7042552"/>
                <a:ext cx="115859"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60" name="Straight Connector 759"/>
              <p:cNvCxnSpPr/>
              <p:nvPr/>
            </p:nvCxnSpPr>
            <p:spPr>
              <a:xfrm>
                <a:off x="12341844" y="6770957"/>
                <a:ext cx="116423"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61" name="Straight Connector 760"/>
              <p:cNvCxnSpPr/>
              <p:nvPr/>
            </p:nvCxnSpPr>
            <p:spPr>
              <a:xfrm>
                <a:off x="12496142" y="6770957"/>
                <a:ext cx="116423"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62" name="Straight Connector 761"/>
              <p:cNvCxnSpPr/>
              <p:nvPr/>
            </p:nvCxnSpPr>
            <p:spPr>
              <a:xfrm>
                <a:off x="12427418" y="6854220"/>
                <a:ext cx="116423"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63" name="Straight Connector 762"/>
              <p:cNvCxnSpPr/>
              <p:nvPr/>
            </p:nvCxnSpPr>
            <p:spPr>
              <a:xfrm>
                <a:off x="12358694" y="6937482"/>
                <a:ext cx="116423"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64" name="Straight Connector 763"/>
              <p:cNvCxnSpPr/>
              <p:nvPr/>
            </p:nvCxnSpPr>
            <p:spPr>
              <a:xfrm>
                <a:off x="12496142" y="7002903"/>
                <a:ext cx="116423"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65" name="Straight Connector 764"/>
              <p:cNvCxnSpPr/>
              <p:nvPr/>
            </p:nvCxnSpPr>
            <p:spPr>
              <a:xfrm>
                <a:off x="12854735" y="6773931"/>
                <a:ext cx="116423"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66" name="Straight Connector 765"/>
              <p:cNvCxnSpPr/>
              <p:nvPr/>
            </p:nvCxnSpPr>
            <p:spPr>
              <a:xfrm>
                <a:off x="13009033" y="6773931"/>
                <a:ext cx="116423"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67" name="Straight Connector 766"/>
              <p:cNvCxnSpPr/>
              <p:nvPr/>
            </p:nvCxnSpPr>
            <p:spPr>
              <a:xfrm>
                <a:off x="12940309" y="6857194"/>
                <a:ext cx="116423"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68" name="Straight Connector 767"/>
              <p:cNvCxnSpPr/>
              <p:nvPr/>
            </p:nvCxnSpPr>
            <p:spPr>
              <a:xfrm>
                <a:off x="12871585" y="6940456"/>
                <a:ext cx="116423"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69" name="Straight Connector 768"/>
              <p:cNvCxnSpPr/>
              <p:nvPr/>
            </p:nvCxnSpPr>
            <p:spPr>
              <a:xfrm>
                <a:off x="13009033" y="7005877"/>
                <a:ext cx="116423"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70" name="Straight Connector 769"/>
              <p:cNvCxnSpPr/>
              <p:nvPr/>
            </p:nvCxnSpPr>
            <p:spPr>
              <a:xfrm>
                <a:off x="10684769" y="6334324"/>
                <a:ext cx="116423"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71" name="Straight Connector 770"/>
              <p:cNvCxnSpPr/>
              <p:nvPr/>
            </p:nvCxnSpPr>
            <p:spPr>
              <a:xfrm>
                <a:off x="10839067" y="6334324"/>
                <a:ext cx="116423"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72" name="Straight Connector 771"/>
              <p:cNvCxnSpPr/>
              <p:nvPr/>
            </p:nvCxnSpPr>
            <p:spPr>
              <a:xfrm>
                <a:off x="10770343" y="6417587"/>
                <a:ext cx="116423"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73" name="Straight Connector 772"/>
              <p:cNvCxnSpPr/>
              <p:nvPr/>
            </p:nvCxnSpPr>
            <p:spPr>
              <a:xfrm>
                <a:off x="10701619" y="6500849"/>
                <a:ext cx="116423"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cxnSp>
            <p:nvCxnSpPr>
              <p:cNvPr id="774" name="Straight Connector 773"/>
              <p:cNvCxnSpPr/>
              <p:nvPr/>
            </p:nvCxnSpPr>
            <p:spPr>
              <a:xfrm>
                <a:off x="10839067" y="6566270"/>
                <a:ext cx="116423" cy="0"/>
              </a:xfrm>
              <a:prstGeom prst="line">
                <a:avLst/>
              </a:prstGeom>
              <a:ln w="19050" cap="rnd">
                <a:solidFill>
                  <a:srgbClr val="100F0F"/>
                </a:solidFill>
                <a:round/>
              </a:ln>
            </p:spPr>
            <p:style>
              <a:lnRef idx="1">
                <a:schemeClr val="accent1"/>
              </a:lnRef>
              <a:fillRef idx="0">
                <a:schemeClr val="accent1"/>
              </a:fillRef>
              <a:effectRef idx="0">
                <a:schemeClr val="accent1"/>
              </a:effectRef>
              <a:fontRef idx="minor">
                <a:schemeClr val="tx1"/>
              </a:fontRef>
            </p:style>
          </p:cxnSp>
        </p:grpSp>
        <p:grpSp>
          <p:nvGrpSpPr>
            <p:cNvPr id="680" name="Group 679"/>
            <p:cNvGrpSpPr>
              <a:grpSpLocks noChangeAspect="1"/>
            </p:cNvGrpSpPr>
            <p:nvPr/>
          </p:nvGrpSpPr>
          <p:grpSpPr>
            <a:xfrm>
              <a:off x="8350376" y="4719986"/>
              <a:ext cx="1471036" cy="1554480"/>
              <a:chOff x="2269983" y="5607627"/>
              <a:chExt cx="1471036" cy="1554480"/>
            </a:xfrm>
          </p:grpSpPr>
          <p:sp>
            <p:nvSpPr>
              <p:cNvPr id="684" name="Rectangle 5"/>
              <p:cNvSpPr>
                <a:spLocks noChangeArrowheads="1"/>
              </p:cNvSpPr>
              <p:nvPr/>
            </p:nvSpPr>
            <p:spPr bwMode="auto">
              <a:xfrm>
                <a:off x="3478672" y="5663257"/>
                <a:ext cx="123903" cy="180166"/>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685" name="Rectangle 6"/>
              <p:cNvSpPr>
                <a:spLocks noChangeArrowheads="1"/>
              </p:cNvSpPr>
              <p:nvPr/>
            </p:nvSpPr>
            <p:spPr bwMode="auto">
              <a:xfrm>
                <a:off x="2341417" y="6466099"/>
                <a:ext cx="665032" cy="696008"/>
              </a:xfrm>
              <a:prstGeom prst="rect">
                <a:avLst/>
              </a:prstGeom>
              <a:solidFill>
                <a:schemeClr val="accent2"/>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686" name="Rectangle 7"/>
              <p:cNvSpPr>
                <a:spLocks noChangeArrowheads="1"/>
              </p:cNvSpPr>
              <p:nvPr/>
            </p:nvSpPr>
            <p:spPr bwMode="auto">
              <a:xfrm>
                <a:off x="2311706" y="6438284"/>
                <a:ext cx="726352" cy="52469"/>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687" name="Rectangle 8"/>
              <p:cNvSpPr>
                <a:spLocks noChangeArrowheads="1"/>
              </p:cNvSpPr>
              <p:nvPr/>
            </p:nvSpPr>
            <p:spPr bwMode="auto">
              <a:xfrm>
                <a:off x="2269983" y="6372540"/>
                <a:ext cx="809797" cy="65745"/>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688" name="Rectangle 9"/>
              <p:cNvSpPr>
                <a:spLocks noChangeArrowheads="1"/>
              </p:cNvSpPr>
              <p:nvPr/>
            </p:nvSpPr>
            <p:spPr bwMode="auto">
              <a:xfrm>
                <a:off x="2731460" y="6571670"/>
                <a:ext cx="82181" cy="195969"/>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689" name="Rectangle 10"/>
              <p:cNvSpPr>
                <a:spLocks noChangeArrowheads="1"/>
              </p:cNvSpPr>
              <p:nvPr/>
            </p:nvSpPr>
            <p:spPr bwMode="auto">
              <a:xfrm>
                <a:off x="2731460" y="6807465"/>
                <a:ext cx="82181" cy="193441"/>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690" name="Rectangle 11"/>
              <p:cNvSpPr>
                <a:spLocks noChangeArrowheads="1"/>
              </p:cNvSpPr>
              <p:nvPr/>
            </p:nvSpPr>
            <p:spPr bwMode="auto">
              <a:xfrm>
                <a:off x="2854099" y="6571670"/>
                <a:ext cx="84077" cy="195969"/>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691" name="Rectangle 12"/>
              <p:cNvSpPr>
                <a:spLocks noChangeArrowheads="1"/>
              </p:cNvSpPr>
              <p:nvPr/>
            </p:nvSpPr>
            <p:spPr bwMode="auto">
              <a:xfrm>
                <a:off x="2854099" y="6807465"/>
                <a:ext cx="84077" cy="193441"/>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692" name="Rectangle 13"/>
              <p:cNvSpPr>
                <a:spLocks noChangeArrowheads="1"/>
              </p:cNvSpPr>
              <p:nvPr/>
            </p:nvSpPr>
            <p:spPr bwMode="auto">
              <a:xfrm>
                <a:off x="2400840" y="6571670"/>
                <a:ext cx="82181" cy="195969"/>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693" name="Rectangle 14"/>
              <p:cNvSpPr>
                <a:spLocks noChangeArrowheads="1"/>
              </p:cNvSpPr>
              <p:nvPr/>
            </p:nvSpPr>
            <p:spPr bwMode="auto">
              <a:xfrm>
                <a:off x="2400840" y="6807465"/>
                <a:ext cx="82181" cy="193441"/>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694" name="Rectangle 15"/>
              <p:cNvSpPr>
                <a:spLocks noChangeArrowheads="1"/>
              </p:cNvSpPr>
              <p:nvPr/>
            </p:nvSpPr>
            <p:spPr bwMode="auto">
              <a:xfrm>
                <a:off x="2523479" y="6571670"/>
                <a:ext cx="84077" cy="195969"/>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695" name="Rectangle 16"/>
              <p:cNvSpPr>
                <a:spLocks noChangeArrowheads="1"/>
              </p:cNvSpPr>
              <p:nvPr/>
            </p:nvSpPr>
            <p:spPr bwMode="auto">
              <a:xfrm>
                <a:off x="2523479" y="6807465"/>
                <a:ext cx="84077" cy="193441"/>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696" name="Rectangle 17"/>
              <p:cNvSpPr>
                <a:spLocks noChangeArrowheads="1"/>
              </p:cNvSpPr>
              <p:nvPr/>
            </p:nvSpPr>
            <p:spPr bwMode="auto">
              <a:xfrm>
                <a:off x="3006449" y="5929396"/>
                <a:ext cx="664400" cy="1232711"/>
              </a:xfrm>
              <a:prstGeom prst="rect">
                <a:avLst/>
              </a:prstGeom>
              <a:solidFill>
                <a:schemeClr val="accent4"/>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697" name="Rectangle 18"/>
              <p:cNvSpPr>
                <a:spLocks noChangeArrowheads="1"/>
              </p:cNvSpPr>
              <p:nvPr/>
            </p:nvSpPr>
            <p:spPr bwMode="auto">
              <a:xfrm>
                <a:off x="3396492" y="6005887"/>
                <a:ext cx="82181" cy="194073"/>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698" name="Rectangle 19"/>
              <p:cNvSpPr>
                <a:spLocks noChangeArrowheads="1"/>
              </p:cNvSpPr>
              <p:nvPr/>
            </p:nvSpPr>
            <p:spPr bwMode="auto">
              <a:xfrm>
                <a:off x="3396492" y="6241051"/>
                <a:ext cx="82181" cy="194073"/>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699" name="Rectangle 20"/>
              <p:cNvSpPr>
                <a:spLocks noChangeArrowheads="1"/>
              </p:cNvSpPr>
              <p:nvPr/>
            </p:nvSpPr>
            <p:spPr bwMode="auto">
              <a:xfrm>
                <a:off x="3518499" y="6005887"/>
                <a:ext cx="84077" cy="194073"/>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700" name="Rectangle 21"/>
              <p:cNvSpPr>
                <a:spLocks noChangeArrowheads="1"/>
              </p:cNvSpPr>
              <p:nvPr/>
            </p:nvSpPr>
            <p:spPr bwMode="auto">
              <a:xfrm>
                <a:off x="3518499" y="6241051"/>
                <a:ext cx="84077" cy="194073"/>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701" name="Rectangle 22"/>
              <p:cNvSpPr>
                <a:spLocks noChangeArrowheads="1"/>
              </p:cNvSpPr>
              <p:nvPr/>
            </p:nvSpPr>
            <p:spPr bwMode="auto">
              <a:xfrm>
                <a:off x="3065872" y="6005887"/>
                <a:ext cx="82181" cy="194073"/>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702" name="Rectangle 23"/>
              <p:cNvSpPr>
                <a:spLocks noChangeArrowheads="1"/>
              </p:cNvSpPr>
              <p:nvPr/>
            </p:nvSpPr>
            <p:spPr bwMode="auto">
              <a:xfrm>
                <a:off x="3065872" y="6241051"/>
                <a:ext cx="82181" cy="194073"/>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703" name="Rectangle 24"/>
              <p:cNvSpPr>
                <a:spLocks noChangeArrowheads="1"/>
              </p:cNvSpPr>
              <p:nvPr/>
            </p:nvSpPr>
            <p:spPr bwMode="auto">
              <a:xfrm>
                <a:off x="3187879" y="6005887"/>
                <a:ext cx="84077" cy="194073"/>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704" name="Rectangle 25"/>
              <p:cNvSpPr>
                <a:spLocks noChangeArrowheads="1"/>
              </p:cNvSpPr>
              <p:nvPr/>
            </p:nvSpPr>
            <p:spPr bwMode="auto">
              <a:xfrm>
                <a:off x="3187879" y="6241051"/>
                <a:ext cx="84077" cy="194073"/>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705" name="Rectangle 26"/>
              <p:cNvSpPr>
                <a:spLocks noChangeArrowheads="1"/>
              </p:cNvSpPr>
              <p:nvPr/>
            </p:nvSpPr>
            <p:spPr bwMode="auto">
              <a:xfrm>
                <a:off x="3396492" y="6571670"/>
                <a:ext cx="82181" cy="195969"/>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706" name="Rectangle 27"/>
              <p:cNvSpPr>
                <a:spLocks noChangeArrowheads="1"/>
              </p:cNvSpPr>
              <p:nvPr/>
            </p:nvSpPr>
            <p:spPr bwMode="auto">
              <a:xfrm>
                <a:off x="3396492" y="6807465"/>
                <a:ext cx="82181" cy="193441"/>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707" name="Rectangle 28"/>
              <p:cNvSpPr>
                <a:spLocks noChangeArrowheads="1"/>
              </p:cNvSpPr>
              <p:nvPr/>
            </p:nvSpPr>
            <p:spPr bwMode="auto">
              <a:xfrm>
                <a:off x="3518499" y="6571670"/>
                <a:ext cx="84077" cy="195969"/>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708" name="Rectangle 29"/>
              <p:cNvSpPr>
                <a:spLocks noChangeArrowheads="1"/>
              </p:cNvSpPr>
              <p:nvPr/>
            </p:nvSpPr>
            <p:spPr bwMode="auto">
              <a:xfrm>
                <a:off x="3518499" y="6807465"/>
                <a:ext cx="84077" cy="193441"/>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709" name="Rectangle 30"/>
              <p:cNvSpPr>
                <a:spLocks noChangeArrowheads="1"/>
              </p:cNvSpPr>
              <p:nvPr/>
            </p:nvSpPr>
            <p:spPr bwMode="auto">
              <a:xfrm>
                <a:off x="3065872" y="6571670"/>
                <a:ext cx="82181" cy="195969"/>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710" name="Rectangle 31"/>
              <p:cNvSpPr>
                <a:spLocks noChangeArrowheads="1"/>
              </p:cNvSpPr>
              <p:nvPr/>
            </p:nvSpPr>
            <p:spPr bwMode="auto">
              <a:xfrm>
                <a:off x="3065872" y="6807465"/>
                <a:ext cx="82181" cy="193441"/>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711" name="Rectangle 32"/>
              <p:cNvSpPr>
                <a:spLocks noChangeArrowheads="1"/>
              </p:cNvSpPr>
              <p:nvPr/>
            </p:nvSpPr>
            <p:spPr bwMode="auto">
              <a:xfrm>
                <a:off x="3187879" y="6571670"/>
                <a:ext cx="84077" cy="195969"/>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712" name="Rectangle 33"/>
              <p:cNvSpPr>
                <a:spLocks noChangeArrowheads="1"/>
              </p:cNvSpPr>
              <p:nvPr/>
            </p:nvSpPr>
            <p:spPr bwMode="auto">
              <a:xfrm>
                <a:off x="3187879" y="6807465"/>
                <a:ext cx="84077" cy="193441"/>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713" name="Rectangle 34"/>
              <p:cNvSpPr>
                <a:spLocks noChangeArrowheads="1"/>
              </p:cNvSpPr>
              <p:nvPr/>
            </p:nvSpPr>
            <p:spPr bwMode="auto">
              <a:xfrm>
                <a:off x="2972945" y="5886409"/>
                <a:ext cx="725719" cy="51837"/>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714" name="Rectangle 35"/>
              <p:cNvSpPr>
                <a:spLocks noChangeArrowheads="1"/>
              </p:cNvSpPr>
              <p:nvPr/>
            </p:nvSpPr>
            <p:spPr bwMode="auto">
              <a:xfrm>
                <a:off x="2931222" y="5822561"/>
                <a:ext cx="809797" cy="63848"/>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715" name="Rectangle 36"/>
              <p:cNvSpPr>
                <a:spLocks noChangeArrowheads="1"/>
              </p:cNvSpPr>
              <p:nvPr/>
            </p:nvSpPr>
            <p:spPr bwMode="auto">
              <a:xfrm>
                <a:off x="3452122" y="5607627"/>
                <a:ext cx="177005" cy="67641"/>
              </a:xfrm>
              <a:prstGeom prst="rect">
                <a:avLst/>
              </a:prstGeom>
              <a:solidFill>
                <a:schemeClr val="bg1"/>
              </a:solid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grpSp>
        <p:sp>
          <p:nvSpPr>
            <p:cNvPr id="681" name="Oval 680"/>
            <p:cNvSpPr/>
            <p:nvPr/>
          </p:nvSpPr>
          <p:spPr>
            <a:xfrm rot="408506">
              <a:off x="7659274" y="4635408"/>
              <a:ext cx="227085" cy="140674"/>
            </a:xfrm>
            <a:prstGeom prst="ellipse">
              <a:avLst/>
            </a:prstGeom>
            <a:solidFill>
              <a:schemeClr val="bg1"/>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682" name="Oval 681"/>
            <p:cNvSpPr/>
            <p:nvPr/>
          </p:nvSpPr>
          <p:spPr>
            <a:xfrm rot="1066822">
              <a:off x="7645091" y="4458004"/>
              <a:ext cx="190320" cy="100898"/>
            </a:xfrm>
            <a:prstGeom prst="ellipse">
              <a:avLst/>
            </a:prstGeom>
            <a:solidFill>
              <a:schemeClr val="bg1"/>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683" name="Oval 682"/>
            <p:cNvSpPr/>
            <p:nvPr/>
          </p:nvSpPr>
          <p:spPr>
            <a:xfrm rot="1066822">
              <a:off x="7630908" y="4280600"/>
              <a:ext cx="190320" cy="100898"/>
            </a:xfrm>
            <a:prstGeom prst="ellipse">
              <a:avLst/>
            </a:prstGeom>
            <a:solidFill>
              <a:schemeClr val="bg1"/>
            </a:solidFill>
            <a:ln w="1905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813" name="Group 812"/>
          <p:cNvGrpSpPr>
            <a:grpSpLocks noChangeAspect="1"/>
          </p:cNvGrpSpPr>
          <p:nvPr userDrawn="1"/>
        </p:nvGrpSpPr>
        <p:grpSpPr>
          <a:xfrm>
            <a:off x="9523063" y="6589979"/>
            <a:ext cx="4588579" cy="1750761"/>
            <a:chOff x="9523063" y="6589979"/>
            <a:chExt cx="4588579" cy="1750761"/>
          </a:xfrm>
        </p:grpSpPr>
        <p:grpSp>
          <p:nvGrpSpPr>
            <p:cNvPr id="814" name="Group 813"/>
            <p:cNvGrpSpPr>
              <a:grpSpLocks noChangeAspect="1"/>
            </p:cNvGrpSpPr>
            <p:nvPr/>
          </p:nvGrpSpPr>
          <p:grpSpPr>
            <a:xfrm>
              <a:off x="12991470" y="6969140"/>
              <a:ext cx="947825" cy="1371600"/>
              <a:chOff x="8348663" y="3987801"/>
              <a:chExt cx="1590675" cy="2301875"/>
            </a:xfrm>
          </p:grpSpPr>
          <p:sp>
            <p:nvSpPr>
              <p:cNvPr id="948" name="Rectangle 346"/>
              <p:cNvSpPr>
                <a:spLocks noChangeArrowheads="1"/>
              </p:cNvSpPr>
              <p:nvPr/>
            </p:nvSpPr>
            <p:spPr bwMode="auto">
              <a:xfrm>
                <a:off x="8348663" y="4659313"/>
                <a:ext cx="1590675" cy="1630363"/>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49" name="Freeform 347"/>
              <p:cNvSpPr>
                <a:spLocks/>
              </p:cNvSpPr>
              <p:nvPr/>
            </p:nvSpPr>
            <p:spPr bwMode="auto">
              <a:xfrm>
                <a:off x="8348663" y="4137026"/>
                <a:ext cx="1590675" cy="531813"/>
              </a:xfrm>
              <a:custGeom>
                <a:avLst/>
                <a:gdLst>
                  <a:gd name="T0" fmla="*/ 116 w 1002"/>
                  <a:gd name="T1" fmla="*/ 0 h 335"/>
                  <a:gd name="T2" fmla="*/ 885 w 1002"/>
                  <a:gd name="T3" fmla="*/ 0 h 335"/>
                  <a:gd name="T4" fmla="*/ 1002 w 1002"/>
                  <a:gd name="T5" fmla="*/ 335 h 335"/>
                  <a:gd name="T6" fmla="*/ 0 w 1002"/>
                  <a:gd name="T7" fmla="*/ 335 h 335"/>
                  <a:gd name="T8" fmla="*/ 116 w 1002"/>
                  <a:gd name="T9" fmla="*/ 0 h 335"/>
                </a:gdLst>
                <a:ahLst/>
                <a:cxnLst>
                  <a:cxn ang="0">
                    <a:pos x="T0" y="T1"/>
                  </a:cxn>
                  <a:cxn ang="0">
                    <a:pos x="T2" y="T3"/>
                  </a:cxn>
                  <a:cxn ang="0">
                    <a:pos x="T4" y="T5"/>
                  </a:cxn>
                  <a:cxn ang="0">
                    <a:pos x="T6" y="T7"/>
                  </a:cxn>
                  <a:cxn ang="0">
                    <a:pos x="T8" y="T9"/>
                  </a:cxn>
                </a:cxnLst>
                <a:rect l="0" t="0" r="r" b="b"/>
                <a:pathLst>
                  <a:path w="1002" h="335">
                    <a:moveTo>
                      <a:pt x="116" y="0"/>
                    </a:moveTo>
                    <a:lnTo>
                      <a:pt x="885" y="0"/>
                    </a:lnTo>
                    <a:lnTo>
                      <a:pt x="1002" y="335"/>
                    </a:lnTo>
                    <a:lnTo>
                      <a:pt x="0" y="335"/>
                    </a:lnTo>
                    <a:lnTo>
                      <a:pt x="116" y="0"/>
                    </a:lnTo>
                    <a:close/>
                  </a:path>
                </a:pathLst>
              </a:custGeom>
              <a:solidFill>
                <a:schemeClr val="accent4"/>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50" name="Rectangle 348"/>
              <p:cNvSpPr>
                <a:spLocks noChangeArrowheads="1"/>
              </p:cNvSpPr>
              <p:nvPr/>
            </p:nvSpPr>
            <p:spPr bwMode="auto">
              <a:xfrm>
                <a:off x="8348663" y="4668838"/>
                <a:ext cx="655638" cy="1620838"/>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51" name="Rectangle 349"/>
              <p:cNvSpPr>
                <a:spLocks noChangeArrowheads="1"/>
              </p:cNvSpPr>
              <p:nvPr/>
            </p:nvSpPr>
            <p:spPr bwMode="auto">
              <a:xfrm>
                <a:off x="9631363" y="4803776"/>
                <a:ext cx="149225" cy="247650"/>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52" name="Rectangle 350"/>
              <p:cNvSpPr>
                <a:spLocks noChangeArrowheads="1"/>
              </p:cNvSpPr>
              <p:nvPr/>
            </p:nvSpPr>
            <p:spPr bwMode="auto">
              <a:xfrm>
                <a:off x="9401175" y="4803776"/>
                <a:ext cx="146050" cy="247650"/>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53" name="Rectangle 351"/>
              <p:cNvSpPr>
                <a:spLocks noChangeArrowheads="1"/>
              </p:cNvSpPr>
              <p:nvPr/>
            </p:nvSpPr>
            <p:spPr bwMode="auto">
              <a:xfrm>
                <a:off x="9167813" y="4803776"/>
                <a:ext cx="146050" cy="247650"/>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54" name="Rectangle 352"/>
              <p:cNvSpPr>
                <a:spLocks noChangeArrowheads="1"/>
              </p:cNvSpPr>
              <p:nvPr/>
            </p:nvSpPr>
            <p:spPr bwMode="auto">
              <a:xfrm>
                <a:off x="9631363" y="5135563"/>
                <a:ext cx="149225" cy="247650"/>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55" name="Rectangle 353"/>
              <p:cNvSpPr>
                <a:spLocks noChangeArrowheads="1"/>
              </p:cNvSpPr>
              <p:nvPr/>
            </p:nvSpPr>
            <p:spPr bwMode="auto">
              <a:xfrm>
                <a:off x="9401175" y="5135563"/>
                <a:ext cx="146050" cy="247650"/>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56" name="Rectangle 354"/>
              <p:cNvSpPr>
                <a:spLocks noChangeArrowheads="1"/>
              </p:cNvSpPr>
              <p:nvPr/>
            </p:nvSpPr>
            <p:spPr bwMode="auto">
              <a:xfrm>
                <a:off x="9167813" y="5135563"/>
                <a:ext cx="146050" cy="247650"/>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57" name="Rectangle 355"/>
              <p:cNvSpPr>
                <a:spLocks noChangeArrowheads="1"/>
              </p:cNvSpPr>
              <p:nvPr/>
            </p:nvSpPr>
            <p:spPr bwMode="auto">
              <a:xfrm>
                <a:off x="9631363" y="5465763"/>
                <a:ext cx="149225" cy="249238"/>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58" name="Rectangle 356"/>
              <p:cNvSpPr>
                <a:spLocks noChangeArrowheads="1"/>
              </p:cNvSpPr>
              <p:nvPr/>
            </p:nvSpPr>
            <p:spPr bwMode="auto">
              <a:xfrm>
                <a:off x="9401175" y="5465763"/>
                <a:ext cx="146050" cy="249238"/>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59" name="Rectangle 357"/>
              <p:cNvSpPr>
                <a:spLocks noChangeArrowheads="1"/>
              </p:cNvSpPr>
              <p:nvPr/>
            </p:nvSpPr>
            <p:spPr bwMode="auto">
              <a:xfrm>
                <a:off x="9167813" y="5465763"/>
                <a:ext cx="146050" cy="249238"/>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60" name="Rectangle 358"/>
              <p:cNvSpPr>
                <a:spLocks noChangeArrowheads="1"/>
              </p:cNvSpPr>
              <p:nvPr/>
            </p:nvSpPr>
            <p:spPr bwMode="auto">
              <a:xfrm>
                <a:off x="8723313" y="4816476"/>
                <a:ext cx="163513" cy="134938"/>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61" name="Rectangle 359"/>
              <p:cNvSpPr>
                <a:spLocks noChangeArrowheads="1"/>
              </p:cNvSpPr>
              <p:nvPr/>
            </p:nvSpPr>
            <p:spPr bwMode="auto">
              <a:xfrm>
                <a:off x="8467725" y="4816476"/>
                <a:ext cx="163513" cy="134938"/>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62" name="Rectangle 360"/>
              <p:cNvSpPr>
                <a:spLocks noChangeArrowheads="1"/>
              </p:cNvSpPr>
              <p:nvPr/>
            </p:nvSpPr>
            <p:spPr bwMode="auto">
              <a:xfrm>
                <a:off x="8723313" y="5008563"/>
                <a:ext cx="163513" cy="139700"/>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63" name="Rectangle 361"/>
              <p:cNvSpPr>
                <a:spLocks noChangeArrowheads="1"/>
              </p:cNvSpPr>
              <p:nvPr/>
            </p:nvSpPr>
            <p:spPr bwMode="auto">
              <a:xfrm>
                <a:off x="8467725" y="5008563"/>
                <a:ext cx="163513" cy="139700"/>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64" name="Rectangle 362"/>
              <p:cNvSpPr>
                <a:spLocks noChangeArrowheads="1"/>
              </p:cNvSpPr>
              <p:nvPr/>
            </p:nvSpPr>
            <p:spPr bwMode="auto">
              <a:xfrm>
                <a:off x="8723313" y="5203826"/>
                <a:ext cx="163513" cy="136525"/>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65" name="Rectangle 363"/>
              <p:cNvSpPr>
                <a:spLocks noChangeArrowheads="1"/>
              </p:cNvSpPr>
              <p:nvPr/>
            </p:nvSpPr>
            <p:spPr bwMode="auto">
              <a:xfrm>
                <a:off x="8467725" y="5203826"/>
                <a:ext cx="163513" cy="136525"/>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66" name="Rectangle 364"/>
              <p:cNvSpPr>
                <a:spLocks noChangeArrowheads="1"/>
              </p:cNvSpPr>
              <p:nvPr/>
            </p:nvSpPr>
            <p:spPr bwMode="auto">
              <a:xfrm>
                <a:off x="8723313" y="5395913"/>
                <a:ext cx="163513" cy="134938"/>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67" name="Rectangle 365"/>
              <p:cNvSpPr>
                <a:spLocks noChangeArrowheads="1"/>
              </p:cNvSpPr>
              <p:nvPr/>
            </p:nvSpPr>
            <p:spPr bwMode="auto">
              <a:xfrm>
                <a:off x="8467725" y="5395913"/>
                <a:ext cx="163513" cy="134938"/>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68" name="Rectangle 366"/>
              <p:cNvSpPr>
                <a:spLocks noChangeArrowheads="1"/>
              </p:cNvSpPr>
              <p:nvPr/>
            </p:nvSpPr>
            <p:spPr bwMode="auto">
              <a:xfrm>
                <a:off x="8723313" y="5588001"/>
                <a:ext cx="163513" cy="134938"/>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69" name="Rectangle 367"/>
              <p:cNvSpPr>
                <a:spLocks noChangeArrowheads="1"/>
              </p:cNvSpPr>
              <p:nvPr/>
            </p:nvSpPr>
            <p:spPr bwMode="auto">
              <a:xfrm>
                <a:off x="8467725" y="5588001"/>
                <a:ext cx="163513" cy="134938"/>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70" name="Rectangle 368"/>
              <p:cNvSpPr>
                <a:spLocks noChangeArrowheads="1"/>
              </p:cNvSpPr>
              <p:nvPr/>
            </p:nvSpPr>
            <p:spPr bwMode="auto">
              <a:xfrm>
                <a:off x="9339263" y="5910263"/>
                <a:ext cx="260350" cy="379413"/>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71" name="Rectangle 373"/>
              <p:cNvSpPr>
                <a:spLocks noChangeArrowheads="1"/>
              </p:cNvSpPr>
              <p:nvPr/>
            </p:nvSpPr>
            <p:spPr bwMode="auto">
              <a:xfrm>
                <a:off x="9621838" y="4481513"/>
                <a:ext cx="136525" cy="117475"/>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72" name="Rectangle 374"/>
              <p:cNvSpPr>
                <a:spLocks noChangeArrowheads="1"/>
              </p:cNvSpPr>
              <p:nvPr/>
            </p:nvSpPr>
            <p:spPr bwMode="auto">
              <a:xfrm>
                <a:off x="9410700" y="4481513"/>
                <a:ext cx="136525" cy="117475"/>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73" name="Rectangle 375"/>
              <p:cNvSpPr>
                <a:spLocks noChangeArrowheads="1"/>
              </p:cNvSpPr>
              <p:nvPr/>
            </p:nvSpPr>
            <p:spPr bwMode="auto">
              <a:xfrm>
                <a:off x="9199563" y="4481513"/>
                <a:ext cx="136525" cy="117475"/>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74" name="Rectangle 376"/>
              <p:cNvSpPr>
                <a:spLocks noChangeArrowheads="1"/>
              </p:cNvSpPr>
              <p:nvPr/>
            </p:nvSpPr>
            <p:spPr bwMode="auto">
              <a:xfrm>
                <a:off x="8770938" y="4000501"/>
                <a:ext cx="119063" cy="236538"/>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sp>
            <p:nvSpPr>
              <p:cNvPr id="975" name="Rectangle 377"/>
              <p:cNvSpPr>
                <a:spLocks noChangeArrowheads="1"/>
              </p:cNvSpPr>
              <p:nvPr/>
            </p:nvSpPr>
            <p:spPr bwMode="auto">
              <a:xfrm>
                <a:off x="8748713" y="3987801"/>
                <a:ext cx="163513" cy="47625"/>
              </a:xfrm>
              <a:prstGeom prst="rect">
                <a:avLst/>
              </a:prstGeom>
              <a:solidFill>
                <a:schemeClr val="bg1"/>
              </a:solidFill>
              <a:ln w="19050">
                <a:solidFill>
                  <a:srgbClr val="000000"/>
                </a:solid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815" name="Group 814"/>
            <p:cNvGrpSpPr>
              <a:grpSpLocks noChangeAspect="1"/>
            </p:cNvGrpSpPr>
            <p:nvPr/>
          </p:nvGrpSpPr>
          <p:grpSpPr>
            <a:xfrm>
              <a:off x="11600074" y="7426340"/>
              <a:ext cx="1586991" cy="914400"/>
              <a:chOff x="7908926" y="4429125"/>
              <a:chExt cx="2479675" cy="1428751"/>
            </a:xfrm>
          </p:grpSpPr>
          <p:sp>
            <p:nvSpPr>
              <p:cNvPr id="898" name="Rectangle 285"/>
              <p:cNvSpPr>
                <a:spLocks noChangeArrowheads="1"/>
              </p:cNvSpPr>
              <p:nvPr/>
            </p:nvSpPr>
            <p:spPr bwMode="auto">
              <a:xfrm>
                <a:off x="8102601" y="4643438"/>
                <a:ext cx="2092325" cy="12144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99" name="Freeform 286"/>
              <p:cNvSpPr>
                <a:spLocks/>
              </p:cNvSpPr>
              <p:nvPr/>
            </p:nvSpPr>
            <p:spPr bwMode="auto">
              <a:xfrm>
                <a:off x="7996238" y="4511675"/>
                <a:ext cx="2303463" cy="161925"/>
              </a:xfrm>
              <a:custGeom>
                <a:avLst/>
                <a:gdLst>
                  <a:gd name="T0" fmla="*/ 1379 w 1451"/>
                  <a:gd name="T1" fmla="*/ 102 h 102"/>
                  <a:gd name="T2" fmla="*/ 72 w 1451"/>
                  <a:gd name="T3" fmla="*/ 102 h 102"/>
                  <a:gd name="T4" fmla="*/ 0 w 1451"/>
                  <a:gd name="T5" fmla="*/ 0 h 102"/>
                  <a:gd name="T6" fmla="*/ 1451 w 1451"/>
                  <a:gd name="T7" fmla="*/ 0 h 102"/>
                  <a:gd name="T8" fmla="*/ 1379 w 1451"/>
                  <a:gd name="T9" fmla="*/ 102 h 102"/>
                </a:gdLst>
                <a:ahLst/>
                <a:cxnLst>
                  <a:cxn ang="0">
                    <a:pos x="T0" y="T1"/>
                  </a:cxn>
                  <a:cxn ang="0">
                    <a:pos x="T2" y="T3"/>
                  </a:cxn>
                  <a:cxn ang="0">
                    <a:pos x="T4" y="T5"/>
                  </a:cxn>
                  <a:cxn ang="0">
                    <a:pos x="T6" y="T7"/>
                  </a:cxn>
                  <a:cxn ang="0">
                    <a:pos x="T8" y="T9"/>
                  </a:cxn>
                </a:cxnLst>
                <a:rect l="0" t="0" r="r" b="b"/>
                <a:pathLst>
                  <a:path w="1451" h="102">
                    <a:moveTo>
                      <a:pt x="1379" y="102"/>
                    </a:moveTo>
                    <a:lnTo>
                      <a:pt x="72" y="102"/>
                    </a:lnTo>
                    <a:lnTo>
                      <a:pt x="0" y="0"/>
                    </a:lnTo>
                    <a:lnTo>
                      <a:pt x="1451" y="0"/>
                    </a:lnTo>
                    <a:lnTo>
                      <a:pt x="1379" y="102"/>
                    </a:lnTo>
                    <a:close/>
                  </a:path>
                </a:pathLst>
              </a:custGeom>
              <a:solidFill>
                <a:schemeClr val="accent2"/>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00" name="Rectangle 287"/>
              <p:cNvSpPr>
                <a:spLocks noChangeArrowheads="1"/>
              </p:cNvSpPr>
              <p:nvPr/>
            </p:nvSpPr>
            <p:spPr bwMode="auto">
              <a:xfrm>
                <a:off x="7908926" y="4429125"/>
                <a:ext cx="2479675" cy="114300"/>
              </a:xfrm>
              <a:prstGeom prst="rect">
                <a:avLst/>
              </a:prstGeom>
              <a:solidFill>
                <a:schemeClr val="accent3"/>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01" name="Rectangle 288"/>
              <p:cNvSpPr>
                <a:spLocks noChangeArrowheads="1"/>
              </p:cNvSpPr>
              <p:nvPr/>
            </p:nvSpPr>
            <p:spPr bwMode="auto">
              <a:xfrm>
                <a:off x="8281988" y="4748213"/>
                <a:ext cx="136525" cy="20955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02" name="Rectangle 289"/>
              <p:cNvSpPr>
                <a:spLocks noChangeArrowheads="1"/>
              </p:cNvSpPr>
              <p:nvPr/>
            </p:nvSpPr>
            <p:spPr bwMode="auto">
              <a:xfrm>
                <a:off x="8264526" y="4957763"/>
                <a:ext cx="171450" cy="2698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03" name="Rectangle 290"/>
              <p:cNvSpPr>
                <a:spLocks noChangeArrowheads="1"/>
              </p:cNvSpPr>
              <p:nvPr/>
            </p:nvSpPr>
            <p:spPr bwMode="auto">
              <a:xfrm>
                <a:off x="8264526" y="4738688"/>
                <a:ext cx="171450" cy="2698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04" name="Rectangle 291"/>
              <p:cNvSpPr>
                <a:spLocks noChangeArrowheads="1"/>
              </p:cNvSpPr>
              <p:nvPr/>
            </p:nvSpPr>
            <p:spPr bwMode="auto">
              <a:xfrm>
                <a:off x="8567738" y="4748213"/>
                <a:ext cx="136525" cy="20955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05" name="Rectangle 292"/>
              <p:cNvSpPr>
                <a:spLocks noChangeArrowheads="1"/>
              </p:cNvSpPr>
              <p:nvPr/>
            </p:nvSpPr>
            <p:spPr bwMode="auto">
              <a:xfrm>
                <a:off x="8550276" y="4957763"/>
                <a:ext cx="171450" cy="2698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06" name="Rectangle 293"/>
              <p:cNvSpPr>
                <a:spLocks noChangeArrowheads="1"/>
              </p:cNvSpPr>
              <p:nvPr/>
            </p:nvSpPr>
            <p:spPr bwMode="auto">
              <a:xfrm>
                <a:off x="8550276" y="4738688"/>
                <a:ext cx="171450" cy="2698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07" name="Rectangle 294"/>
              <p:cNvSpPr>
                <a:spLocks noChangeArrowheads="1"/>
              </p:cNvSpPr>
              <p:nvPr/>
            </p:nvSpPr>
            <p:spPr bwMode="auto">
              <a:xfrm>
                <a:off x="8853488" y="4748213"/>
                <a:ext cx="136525" cy="20955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08" name="Rectangle 295"/>
              <p:cNvSpPr>
                <a:spLocks noChangeArrowheads="1"/>
              </p:cNvSpPr>
              <p:nvPr/>
            </p:nvSpPr>
            <p:spPr bwMode="auto">
              <a:xfrm>
                <a:off x="8836026" y="4957763"/>
                <a:ext cx="171450" cy="2698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09" name="Rectangle 296"/>
              <p:cNvSpPr>
                <a:spLocks noChangeArrowheads="1"/>
              </p:cNvSpPr>
              <p:nvPr/>
            </p:nvSpPr>
            <p:spPr bwMode="auto">
              <a:xfrm>
                <a:off x="8836026" y="4738688"/>
                <a:ext cx="171450" cy="2698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10" name="Rectangle 297"/>
              <p:cNvSpPr>
                <a:spLocks noChangeArrowheads="1"/>
              </p:cNvSpPr>
              <p:nvPr/>
            </p:nvSpPr>
            <p:spPr bwMode="auto">
              <a:xfrm>
                <a:off x="9139238" y="4748213"/>
                <a:ext cx="136525" cy="20955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11" name="Rectangle 298"/>
              <p:cNvSpPr>
                <a:spLocks noChangeArrowheads="1"/>
              </p:cNvSpPr>
              <p:nvPr/>
            </p:nvSpPr>
            <p:spPr bwMode="auto">
              <a:xfrm>
                <a:off x="9121776" y="4957763"/>
                <a:ext cx="171450" cy="2698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12" name="Rectangle 299"/>
              <p:cNvSpPr>
                <a:spLocks noChangeArrowheads="1"/>
              </p:cNvSpPr>
              <p:nvPr/>
            </p:nvSpPr>
            <p:spPr bwMode="auto">
              <a:xfrm>
                <a:off x="9121776" y="4738688"/>
                <a:ext cx="171450" cy="2698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13" name="Rectangle 300"/>
              <p:cNvSpPr>
                <a:spLocks noChangeArrowheads="1"/>
              </p:cNvSpPr>
              <p:nvPr/>
            </p:nvSpPr>
            <p:spPr bwMode="auto">
              <a:xfrm>
                <a:off x="9424988" y="4748213"/>
                <a:ext cx="136525" cy="20955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14" name="Rectangle 301"/>
              <p:cNvSpPr>
                <a:spLocks noChangeArrowheads="1"/>
              </p:cNvSpPr>
              <p:nvPr/>
            </p:nvSpPr>
            <p:spPr bwMode="auto">
              <a:xfrm>
                <a:off x="9407526" y="4957763"/>
                <a:ext cx="171450" cy="2698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15" name="Rectangle 302"/>
              <p:cNvSpPr>
                <a:spLocks noChangeArrowheads="1"/>
              </p:cNvSpPr>
              <p:nvPr/>
            </p:nvSpPr>
            <p:spPr bwMode="auto">
              <a:xfrm>
                <a:off x="9407526" y="4738688"/>
                <a:ext cx="171450" cy="2698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16" name="Rectangle 303"/>
              <p:cNvSpPr>
                <a:spLocks noChangeArrowheads="1"/>
              </p:cNvSpPr>
              <p:nvPr/>
            </p:nvSpPr>
            <p:spPr bwMode="auto">
              <a:xfrm>
                <a:off x="9710738" y="4748213"/>
                <a:ext cx="136525" cy="20955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17" name="Rectangle 304"/>
              <p:cNvSpPr>
                <a:spLocks noChangeArrowheads="1"/>
              </p:cNvSpPr>
              <p:nvPr/>
            </p:nvSpPr>
            <p:spPr bwMode="auto">
              <a:xfrm>
                <a:off x="9693276" y="4957763"/>
                <a:ext cx="171450" cy="2698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18" name="Rectangle 305"/>
              <p:cNvSpPr>
                <a:spLocks noChangeArrowheads="1"/>
              </p:cNvSpPr>
              <p:nvPr/>
            </p:nvSpPr>
            <p:spPr bwMode="auto">
              <a:xfrm>
                <a:off x="9693276" y="4738688"/>
                <a:ext cx="171450" cy="2698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19" name="Rectangle 306"/>
              <p:cNvSpPr>
                <a:spLocks noChangeArrowheads="1"/>
              </p:cNvSpPr>
              <p:nvPr/>
            </p:nvSpPr>
            <p:spPr bwMode="auto">
              <a:xfrm>
                <a:off x="9996488" y="4748213"/>
                <a:ext cx="136525" cy="20955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20" name="Rectangle 307"/>
              <p:cNvSpPr>
                <a:spLocks noChangeArrowheads="1"/>
              </p:cNvSpPr>
              <p:nvPr/>
            </p:nvSpPr>
            <p:spPr bwMode="auto">
              <a:xfrm>
                <a:off x="9979026" y="4957763"/>
                <a:ext cx="171450" cy="2698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21" name="Rectangle 308"/>
              <p:cNvSpPr>
                <a:spLocks noChangeArrowheads="1"/>
              </p:cNvSpPr>
              <p:nvPr/>
            </p:nvSpPr>
            <p:spPr bwMode="auto">
              <a:xfrm>
                <a:off x="9979026" y="4738688"/>
                <a:ext cx="171450" cy="2698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22" name="Rectangle 309"/>
              <p:cNvSpPr>
                <a:spLocks noChangeArrowheads="1"/>
              </p:cNvSpPr>
              <p:nvPr/>
            </p:nvSpPr>
            <p:spPr bwMode="auto">
              <a:xfrm>
                <a:off x="8281988" y="5075238"/>
                <a:ext cx="136525" cy="2111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23" name="Rectangle 310"/>
              <p:cNvSpPr>
                <a:spLocks noChangeArrowheads="1"/>
              </p:cNvSpPr>
              <p:nvPr/>
            </p:nvSpPr>
            <p:spPr bwMode="auto">
              <a:xfrm>
                <a:off x="8264526" y="5286375"/>
                <a:ext cx="171450" cy="206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24" name="Rectangle 311"/>
              <p:cNvSpPr>
                <a:spLocks noChangeArrowheads="1"/>
              </p:cNvSpPr>
              <p:nvPr/>
            </p:nvSpPr>
            <p:spPr bwMode="auto">
              <a:xfrm>
                <a:off x="8264526" y="5067300"/>
                <a:ext cx="171450" cy="2540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25" name="Rectangle 312"/>
              <p:cNvSpPr>
                <a:spLocks noChangeArrowheads="1"/>
              </p:cNvSpPr>
              <p:nvPr/>
            </p:nvSpPr>
            <p:spPr bwMode="auto">
              <a:xfrm>
                <a:off x="8331201" y="5438775"/>
                <a:ext cx="479425" cy="209550"/>
              </a:xfrm>
              <a:prstGeom prst="rect">
                <a:avLst/>
              </a:prstGeom>
              <a:solidFill>
                <a:schemeClr val="accent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26" name="Rectangle 313"/>
              <p:cNvSpPr>
                <a:spLocks noChangeArrowheads="1"/>
              </p:cNvSpPr>
              <p:nvPr/>
            </p:nvSpPr>
            <p:spPr bwMode="auto">
              <a:xfrm>
                <a:off x="8264526" y="5648325"/>
                <a:ext cx="606425" cy="42863"/>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27" name="Rectangle 314"/>
              <p:cNvSpPr>
                <a:spLocks noChangeArrowheads="1"/>
              </p:cNvSpPr>
              <p:nvPr/>
            </p:nvSpPr>
            <p:spPr bwMode="auto">
              <a:xfrm>
                <a:off x="8281988" y="5394325"/>
                <a:ext cx="571500" cy="61913"/>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28" name="Rectangle 315"/>
              <p:cNvSpPr>
                <a:spLocks noChangeArrowheads="1"/>
              </p:cNvSpPr>
              <p:nvPr/>
            </p:nvSpPr>
            <p:spPr bwMode="auto">
              <a:xfrm>
                <a:off x="8567738" y="5075238"/>
                <a:ext cx="136525" cy="2111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29" name="Rectangle 316"/>
              <p:cNvSpPr>
                <a:spLocks noChangeArrowheads="1"/>
              </p:cNvSpPr>
              <p:nvPr/>
            </p:nvSpPr>
            <p:spPr bwMode="auto">
              <a:xfrm>
                <a:off x="8550276" y="5286375"/>
                <a:ext cx="171450" cy="206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30" name="Rectangle 317"/>
              <p:cNvSpPr>
                <a:spLocks noChangeArrowheads="1"/>
              </p:cNvSpPr>
              <p:nvPr/>
            </p:nvSpPr>
            <p:spPr bwMode="auto">
              <a:xfrm>
                <a:off x="8550276" y="5067300"/>
                <a:ext cx="171450" cy="2540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31" name="Rectangle 318"/>
              <p:cNvSpPr>
                <a:spLocks noChangeArrowheads="1"/>
              </p:cNvSpPr>
              <p:nvPr/>
            </p:nvSpPr>
            <p:spPr bwMode="auto">
              <a:xfrm>
                <a:off x="8853488" y="5075238"/>
                <a:ext cx="136525" cy="2111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32" name="Rectangle 319"/>
              <p:cNvSpPr>
                <a:spLocks noChangeArrowheads="1"/>
              </p:cNvSpPr>
              <p:nvPr/>
            </p:nvSpPr>
            <p:spPr bwMode="auto">
              <a:xfrm>
                <a:off x="8836026" y="5286375"/>
                <a:ext cx="171450" cy="206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33" name="Rectangle 320"/>
              <p:cNvSpPr>
                <a:spLocks noChangeArrowheads="1"/>
              </p:cNvSpPr>
              <p:nvPr/>
            </p:nvSpPr>
            <p:spPr bwMode="auto">
              <a:xfrm>
                <a:off x="8836026" y="5067300"/>
                <a:ext cx="171450" cy="2540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34" name="Rectangle 321"/>
              <p:cNvSpPr>
                <a:spLocks noChangeArrowheads="1"/>
              </p:cNvSpPr>
              <p:nvPr/>
            </p:nvSpPr>
            <p:spPr bwMode="auto">
              <a:xfrm>
                <a:off x="9139238" y="5075238"/>
                <a:ext cx="136525" cy="2111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35" name="Rectangle 322"/>
              <p:cNvSpPr>
                <a:spLocks noChangeArrowheads="1"/>
              </p:cNvSpPr>
              <p:nvPr/>
            </p:nvSpPr>
            <p:spPr bwMode="auto">
              <a:xfrm>
                <a:off x="9121776" y="5286375"/>
                <a:ext cx="171450" cy="206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36" name="Rectangle 323"/>
              <p:cNvSpPr>
                <a:spLocks noChangeArrowheads="1"/>
              </p:cNvSpPr>
              <p:nvPr/>
            </p:nvSpPr>
            <p:spPr bwMode="auto">
              <a:xfrm>
                <a:off x="9121776" y="5067300"/>
                <a:ext cx="171450" cy="2540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37" name="Rectangle 324"/>
              <p:cNvSpPr>
                <a:spLocks noChangeArrowheads="1"/>
              </p:cNvSpPr>
              <p:nvPr/>
            </p:nvSpPr>
            <p:spPr bwMode="auto">
              <a:xfrm>
                <a:off x="9424988" y="5075238"/>
                <a:ext cx="136525" cy="2111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38" name="Rectangle 325"/>
              <p:cNvSpPr>
                <a:spLocks noChangeArrowheads="1"/>
              </p:cNvSpPr>
              <p:nvPr/>
            </p:nvSpPr>
            <p:spPr bwMode="auto">
              <a:xfrm>
                <a:off x="9407526" y="5286375"/>
                <a:ext cx="171450" cy="206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39" name="Rectangle 326"/>
              <p:cNvSpPr>
                <a:spLocks noChangeArrowheads="1"/>
              </p:cNvSpPr>
              <p:nvPr/>
            </p:nvSpPr>
            <p:spPr bwMode="auto">
              <a:xfrm>
                <a:off x="9407526" y="5067300"/>
                <a:ext cx="171450" cy="2540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40" name="Rectangle 327"/>
              <p:cNvSpPr>
                <a:spLocks noChangeArrowheads="1"/>
              </p:cNvSpPr>
              <p:nvPr/>
            </p:nvSpPr>
            <p:spPr bwMode="auto">
              <a:xfrm>
                <a:off x="9710738" y="5075238"/>
                <a:ext cx="136525" cy="2111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41" name="Rectangle 328"/>
              <p:cNvSpPr>
                <a:spLocks noChangeArrowheads="1"/>
              </p:cNvSpPr>
              <p:nvPr/>
            </p:nvSpPr>
            <p:spPr bwMode="auto">
              <a:xfrm>
                <a:off x="9693276" y="5286375"/>
                <a:ext cx="171450" cy="206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42" name="Rectangle 329"/>
              <p:cNvSpPr>
                <a:spLocks noChangeArrowheads="1"/>
              </p:cNvSpPr>
              <p:nvPr/>
            </p:nvSpPr>
            <p:spPr bwMode="auto">
              <a:xfrm>
                <a:off x="9693276" y="5067300"/>
                <a:ext cx="171450" cy="2540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43" name="Rectangle 330"/>
              <p:cNvSpPr>
                <a:spLocks noChangeArrowheads="1"/>
              </p:cNvSpPr>
              <p:nvPr/>
            </p:nvSpPr>
            <p:spPr bwMode="auto">
              <a:xfrm>
                <a:off x="9996488" y="5075238"/>
                <a:ext cx="136525" cy="2111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44" name="Rectangle 331"/>
              <p:cNvSpPr>
                <a:spLocks noChangeArrowheads="1"/>
              </p:cNvSpPr>
              <p:nvPr/>
            </p:nvSpPr>
            <p:spPr bwMode="auto">
              <a:xfrm>
                <a:off x="9979026" y="5286375"/>
                <a:ext cx="171450" cy="206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45" name="Rectangle 332"/>
              <p:cNvSpPr>
                <a:spLocks noChangeArrowheads="1"/>
              </p:cNvSpPr>
              <p:nvPr/>
            </p:nvSpPr>
            <p:spPr bwMode="auto">
              <a:xfrm>
                <a:off x="9979026" y="5067300"/>
                <a:ext cx="171450" cy="2540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46" name="Rectangle 333"/>
              <p:cNvSpPr>
                <a:spLocks noChangeArrowheads="1"/>
              </p:cNvSpPr>
              <p:nvPr/>
            </p:nvSpPr>
            <p:spPr bwMode="auto">
              <a:xfrm>
                <a:off x="9601201" y="5513388"/>
                <a:ext cx="220663" cy="336550"/>
              </a:xfrm>
              <a:prstGeom prst="rect">
                <a:avLst/>
              </a:prstGeom>
              <a:solidFill>
                <a:schemeClr val="accent3"/>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947" name="Rectangle 334"/>
              <p:cNvSpPr>
                <a:spLocks noChangeArrowheads="1"/>
              </p:cNvSpPr>
              <p:nvPr/>
            </p:nvSpPr>
            <p:spPr bwMode="auto">
              <a:xfrm>
                <a:off x="9548813" y="5478463"/>
                <a:ext cx="325438" cy="6508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816" name="Group 815"/>
            <p:cNvGrpSpPr>
              <a:grpSpLocks noChangeAspect="1"/>
            </p:cNvGrpSpPr>
            <p:nvPr/>
          </p:nvGrpSpPr>
          <p:grpSpPr>
            <a:xfrm>
              <a:off x="10524589" y="6786260"/>
              <a:ext cx="382390" cy="1554480"/>
              <a:chOff x="8824913" y="3856038"/>
              <a:chExt cx="633413" cy="2574925"/>
            </a:xfrm>
          </p:grpSpPr>
          <p:sp>
            <p:nvSpPr>
              <p:cNvPr id="872" name="Rectangle 250"/>
              <p:cNvSpPr>
                <a:spLocks noChangeArrowheads="1"/>
              </p:cNvSpPr>
              <p:nvPr/>
            </p:nvSpPr>
            <p:spPr bwMode="auto">
              <a:xfrm>
                <a:off x="8856663" y="4500563"/>
                <a:ext cx="569913" cy="193040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73" name="Rectangle 251"/>
              <p:cNvSpPr>
                <a:spLocks noChangeArrowheads="1"/>
              </p:cNvSpPr>
              <p:nvPr/>
            </p:nvSpPr>
            <p:spPr bwMode="auto">
              <a:xfrm>
                <a:off x="8972550" y="4614863"/>
                <a:ext cx="88900" cy="112713"/>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74" name="Rectangle 252"/>
              <p:cNvSpPr>
                <a:spLocks noChangeArrowheads="1"/>
              </p:cNvSpPr>
              <p:nvPr/>
            </p:nvSpPr>
            <p:spPr bwMode="auto">
              <a:xfrm>
                <a:off x="9097963" y="4614863"/>
                <a:ext cx="88900" cy="112713"/>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75" name="Rectangle 253"/>
              <p:cNvSpPr>
                <a:spLocks noChangeArrowheads="1"/>
              </p:cNvSpPr>
              <p:nvPr/>
            </p:nvSpPr>
            <p:spPr bwMode="auto">
              <a:xfrm>
                <a:off x="9221788" y="4614863"/>
                <a:ext cx="88900" cy="112713"/>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76" name="Rectangle 254"/>
              <p:cNvSpPr>
                <a:spLocks noChangeArrowheads="1"/>
              </p:cNvSpPr>
              <p:nvPr/>
            </p:nvSpPr>
            <p:spPr bwMode="auto">
              <a:xfrm>
                <a:off x="8972550" y="4749801"/>
                <a:ext cx="88900" cy="10795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77" name="Rectangle 255"/>
              <p:cNvSpPr>
                <a:spLocks noChangeArrowheads="1"/>
              </p:cNvSpPr>
              <p:nvPr/>
            </p:nvSpPr>
            <p:spPr bwMode="auto">
              <a:xfrm>
                <a:off x="9097963" y="4749801"/>
                <a:ext cx="88900" cy="10795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78" name="Rectangle 256"/>
              <p:cNvSpPr>
                <a:spLocks noChangeArrowheads="1"/>
              </p:cNvSpPr>
              <p:nvPr/>
            </p:nvSpPr>
            <p:spPr bwMode="auto">
              <a:xfrm>
                <a:off x="9221788" y="4749801"/>
                <a:ext cx="88900" cy="10795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79" name="Rectangle 257"/>
              <p:cNvSpPr>
                <a:spLocks noChangeArrowheads="1"/>
              </p:cNvSpPr>
              <p:nvPr/>
            </p:nvSpPr>
            <p:spPr bwMode="auto">
              <a:xfrm>
                <a:off x="8972550" y="4879976"/>
                <a:ext cx="88900" cy="1095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80" name="Rectangle 258"/>
              <p:cNvSpPr>
                <a:spLocks noChangeArrowheads="1"/>
              </p:cNvSpPr>
              <p:nvPr/>
            </p:nvSpPr>
            <p:spPr bwMode="auto">
              <a:xfrm>
                <a:off x="9097963" y="4879976"/>
                <a:ext cx="88900" cy="1095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81" name="Rectangle 259"/>
              <p:cNvSpPr>
                <a:spLocks noChangeArrowheads="1"/>
              </p:cNvSpPr>
              <p:nvPr/>
            </p:nvSpPr>
            <p:spPr bwMode="auto">
              <a:xfrm>
                <a:off x="9221788" y="4879976"/>
                <a:ext cx="88900" cy="1095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82" name="Rectangle 260"/>
              <p:cNvSpPr>
                <a:spLocks noChangeArrowheads="1"/>
              </p:cNvSpPr>
              <p:nvPr/>
            </p:nvSpPr>
            <p:spPr bwMode="auto">
              <a:xfrm>
                <a:off x="8972550" y="5162551"/>
                <a:ext cx="88900" cy="1095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83" name="Rectangle 261"/>
              <p:cNvSpPr>
                <a:spLocks noChangeArrowheads="1"/>
              </p:cNvSpPr>
              <p:nvPr/>
            </p:nvSpPr>
            <p:spPr bwMode="auto">
              <a:xfrm>
                <a:off x="9097963" y="5162551"/>
                <a:ext cx="88900" cy="1095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84" name="Rectangle 262"/>
              <p:cNvSpPr>
                <a:spLocks noChangeArrowheads="1"/>
              </p:cNvSpPr>
              <p:nvPr/>
            </p:nvSpPr>
            <p:spPr bwMode="auto">
              <a:xfrm>
                <a:off x="9221788" y="5162551"/>
                <a:ext cx="88900" cy="1095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85" name="Rectangle 263"/>
              <p:cNvSpPr>
                <a:spLocks noChangeArrowheads="1"/>
              </p:cNvSpPr>
              <p:nvPr/>
            </p:nvSpPr>
            <p:spPr bwMode="auto">
              <a:xfrm>
                <a:off x="8972550" y="5294313"/>
                <a:ext cx="88900" cy="10795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86" name="Rectangle 264"/>
              <p:cNvSpPr>
                <a:spLocks noChangeArrowheads="1"/>
              </p:cNvSpPr>
              <p:nvPr/>
            </p:nvSpPr>
            <p:spPr bwMode="auto">
              <a:xfrm>
                <a:off x="9097963" y="5294313"/>
                <a:ext cx="88900" cy="10795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87" name="Rectangle 265"/>
              <p:cNvSpPr>
                <a:spLocks noChangeArrowheads="1"/>
              </p:cNvSpPr>
              <p:nvPr/>
            </p:nvSpPr>
            <p:spPr bwMode="auto">
              <a:xfrm>
                <a:off x="9221788" y="5294313"/>
                <a:ext cx="88900" cy="10795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88" name="Rectangle 266"/>
              <p:cNvSpPr>
                <a:spLocks noChangeArrowheads="1"/>
              </p:cNvSpPr>
              <p:nvPr/>
            </p:nvSpPr>
            <p:spPr bwMode="auto">
              <a:xfrm>
                <a:off x="8972550" y="5424488"/>
                <a:ext cx="88900" cy="112713"/>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89" name="Rectangle 267"/>
              <p:cNvSpPr>
                <a:spLocks noChangeArrowheads="1"/>
              </p:cNvSpPr>
              <p:nvPr/>
            </p:nvSpPr>
            <p:spPr bwMode="auto">
              <a:xfrm>
                <a:off x="9097963" y="5424488"/>
                <a:ext cx="88900" cy="112713"/>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90" name="Rectangle 268"/>
              <p:cNvSpPr>
                <a:spLocks noChangeArrowheads="1"/>
              </p:cNvSpPr>
              <p:nvPr/>
            </p:nvSpPr>
            <p:spPr bwMode="auto">
              <a:xfrm>
                <a:off x="9221788" y="5424488"/>
                <a:ext cx="88900" cy="112713"/>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91" name="Rectangle 269"/>
              <p:cNvSpPr>
                <a:spLocks noChangeArrowheads="1"/>
              </p:cNvSpPr>
              <p:nvPr/>
            </p:nvSpPr>
            <p:spPr bwMode="auto">
              <a:xfrm>
                <a:off x="8972550" y="5707063"/>
                <a:ext cx="88900" cy="1095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92" name="Rectangle 270"/>
              <p:cNvSpPr>
                <a:spLocks noChangeArrowheads="1"/>
              </p:cNvSpPr>
              <p:nvPr/>
            </p:nvSpPr>
            <p:spPr bwMode="auto">
              <a:xfrm>
                <a:off x="9221788" y="5707063"/>
                <a:ext cx="88900" cy="1095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93" name="Rectangle 271"/>
              <p:cNvSpPr>
                <a:spLocks noChangeArrowheads="1"/>
              </p:cNvSpPr>
              <p:nvPr/>
            </p:nvSpPr>
            <p:spPr bwMode="auto">
              <a:xfrm>
                <a:off x="8972550" y="5838826"/>
                <a:ext cx="88900" cy="10795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94" name="Rectangle 272"/>
              <p:cNvSpPr>
                <a:spLocks noChangeArrowheads="1"/>
              </p:cNvSpPr>
              <p:nvPr/>
            </p:nvSpPr>
            <p:spPr bwMode="auto">
              <a:xfrm>
                <a:off x="9221788" y="5838826"/>
                <a:ext cx="88900" cy="10795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95" name="Freeform 273"/>
              <p:cNvSpPr>
                <a:spLocks/>
              </p:cNvSpPr>
              <p:nvPr/>
            </p:nvSpPr>
            <p:spPr bwMode="auto">
              <a:xfrm>
                <a:off x="9039225" y="6091238"/>
                <a:ext cx="204788" cy="339725"/>
              </a:xfrm>
              <a:custGeom>
                <a:avLst/>
                <a:gdLst>
                  <a:gd name="T0" fmla="*/ 36 w 46"/>
                  <a:gd name="T1" fmla="*/ 78 h 78"/>
                  <a:gd name="T2" fmla="*/ 10 w 46"/>
                  <a:gd name="T3" fmla="*/ 78 h 78"/>
                  <a:gd name="T4" fmla="*/ 0 w 46"/>
                  <a:gd name="T5" fmla="*/ 68 h 78"/>
                  <a:gd name="T6" fmla="*/ 0 w 46"/>
                  <a:gd name="T7" fmla="*/ 23 h 78"/>
                  <a:gd name="T8" fmla="*/ 23 w 46"/>
                  <a:gd name="T9" fmla="*/ 0 h 78"/>
                  <a:gd name="T10" fmla="*/ 23 w 46"/>
                  <a:gd name="T11" fmla="*/ 0 h 78"/>
                  <a:gd name="T12" fmla="*/ 46 w 46"/>
                  <a:gd name="T13" fmla="*/ 23 h 78"/>
                  <a:gd name="T14" fmla="*/ 46 w 46"/>
                  <a:gd name="T15" fmla="*/ 68 h 78"/>
                  <a:gd name="T16" fmla="*/ 36 w 46"/>
                  <a:gd name="T1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78">
                    <a:moveTo>
                      <a:pt x="36" y="78"/>
                    </a:moveTo>
                    <a:cubicBezTo>
                      <a:pt x="10" y="78"/>
                      <a:pt x="10" y="78"/>
                      <a:pt x="10" y="78"/>
                    </a:cubicBezTo>
                    <a:cubicBezTo>
                      <a:pt x="4" y="78"/>
                      <a:pt x="0" y="73"/>
                      <a:pt x="0" y="68"/>
                    </a:cubicBezTo>
                    <a:cubicBezTo>
                      <a:pt x="0" y="23"/>
                      <a:pt x="0" y="23"/>
                      <a:pt x="0" y="23"/>
                    </a:cubicBezTo>
                    <a:cubicBezTo>
                      <a:pt x="0" y="10"/>
                      <a:pt x="10" y="0"/>
                      <a:pt x="23" y="0"/>
                    </a:cubicBezTo>
                    <a:cubicBezTo>
                      <a:pt x="23" y="0"/>
                      <a:pt x="23" y="0"/>
                      <a:pt x="23" y="0"/>
                    </a:cubicBezTo>
                    <a:cubicBezTo>
                      <a:pt x="36" y="0"/>
                      <a:pt x="46" y="10"/>
                      <a:pt x="46" y="23"/>
                    </a:cubicBezTo>
                    <a:cubicBezTo>
                      <a:pt x="46" y="68"/>
                      <a:pt x="46" y="68"/>
                      <a:pt x="46" y="68"/>
                    </a:cubicBezTo>
                    <a:cubicBezTo>
                      <a:pt x="46" y="73"/>
                      <a:pt x="42" y="78"/>
                      <a:pt x="36" y="78"/>
                    </a:cubicBezTo>
                    <a:close/>
                  </a:path>
                </a:pathLst>
              </a:cu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96" name="Freeform 274"/>
              <p:cNvSpPr>
                <a:spLocks/>
              </p:cNvSpPr>
              <p:nvPr/>
            </p:nvSpPr>
            <p:spPr bwMode="auto">
              <a:xfrm>
                <a:off x="8824913" y="3856038"/>
                <a:ext cx="633413" cy="654050"/>
              </a:xfrm>
              <a:custGeom>
                <a:avLst/>
                <a:gdLst>
                  <a:gd name="T0" fmla="*/ 298 w 399"/>
                  <a:gd name="T1" fmla="*/ 0 h 412"/>
                  <a:gd name="T2" fmla="*/ 101 w 399"/>
                  <a:gd name="T3" fmla="*/ 0 h 412"/>
                  <a:gd name="T4" fmla="*/ 0 w 399"/>
                  <a:gd name="T5" fmla="*/ 412 h 412"/>
                  <a:gd name="T6" fmla="*/ 399 w 399"/>
                  <a:gd name="T7" fmla="*/ 412 h 412"/>
                  <a:gd name="T8" fmla="*/ 298 w 399"/>
                  <a:gd name="T9" fmla="*/ 0 h 412"/>
                </a:gdLst>
                <a:ahLst/>
                <a:cxnLst>
                  <a:cxn ang="0">
                    <a:pos x="T0" y="T1"/>
                  </a:cxn>
                  <a:cxn ang="0">
                    <a:pos x="T2" y="T3"/>
                  </a:cxn>
                  <a:cxn ang="0">
                    <a:pos x="T4" y="T5"/>
                  </a:cxn>
                  <a:cxn ang="0">
                    <a:pos x="T6" y="T7"/>
                  </a:cxn>
                  <a:cxn ang="0">
                    <a:pos x="T8" y="T9"/>
                  </a:cxn>
                </a:cxnLst>
                <a:rect l="0" t="0" r="r" b="b"/>
                <a:pathLst>
                  <a:path w="399" h="412">
                    <a:moveTo>
                      <a:pt x="298" y="0"/>
                    </a:moveTo>
                    <a:lnTo>
                      <a:pt x="101" y="0"/>
                    </a:lnTo>
                    <a:lnTo>
                      <a:pt x="0" y="412"/>
                    </a:lnTo>
                    <a:lnTo>
                      <a:pt x="399" y="412"/>
                    </a:lnTo>
                    <a:lnTo>
                      <a:pt x="298" y="0"/>
                    </a:lnTo>
                    <a:close/>
                  </a:path>
                </a:pathLst>
              </a:custGeom>
              <a:solidFill>
                <a:schemeClr val="accent2"/>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97" name="Oval 276"/>
              <p:cNvSpPr>
                <a:spLocks noChangeArrowheads="1"/>
              </p:cNvSpPr>
              <p:nvPr/>
            </p:nvSpPr>
            <p:spPr bwMode="auto">
              <a:xfrm>
                <a:off x="9048750" y="4117976"/>
                <a:ext cx="187325" cy="182563"/>
              </a:xfrm>
              <a:prstGeom prst="ellipse">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817" name="Group 816"/>
            <p:cNvGrpSpPr>
              <a:grpSpLocks noChangeAspect="1"/>
            </p:cNvGrpSpPr>
            <p:nvPr/>
          </p:nvGrpSpPr>
          <p:grpSpPr>
            <a:xfrm>
              <a:off x="9690523" y="6969140"/>
              <a:ext cx="856006" cy="1371600"/>
              <a:chOff x="8410576" y="3975101"/>
              <a:chExt cx="1365250" cy="2187575"/>
            </a:xfrm>
          </p:grpSpPr>
          <p:sp>
            <p:nvSpPr>
              <p:cNvPr id="843" name="Rectangle 202"/>
              <p:cNvSpPr>
                <a:spLocks noChangeArrowheads="1"/>
              </p:cNvSpPr>
              <p:nvPr/>
            </p:nvSpPr>
            <p:spPr bwMode="auto">
              <a:xfrm>
                <a:off x="8410576" y="4506913"/>
                <a:ext cx="1365250" cy="1655763"/>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44" name="Freeform 203"/>
              <p:cNvSpPr>
                <a:spLocks/>
              </p:cNvSpPr>
              <p:nvPr/>
            </p:nvSpPr>
            <p:spPr bwMode="auto">
              <a:xfrm>
                <a:off x="8410576" y="3975101"/>
                <a:ext cx="1365250" cy="541338"/>
              </a:xfrm>
              <a:custGeom>
                <a:avLst/>
                <a:gdLst>
                  <a:gd name="T0" fmla="*/ 97 w 857"/>
                  <a:gd name="T1" fmla="*/ 0 h 341"/>
                  <a:gd name="T2" fmla="*/ 760 w 857"/>
                  <a:gd name="T3" fmla="*/ 0 h 341"/>
                  <a:gd name="T4" fmla="*/ 857 w 857"/>
                  <a:gd name="T5" fmla="*/ 341 h 341"/>
                  <a:gd name="T6" fmla="*/ 0 w 857"/>
                  <a:gd name="T7" fmla="*/ 341 h 341"/>
                  <a:gd name="T8" fmla="*/ 97 w 857"/>
                  <a:gd name="T9" fmla="*/ 0 h 341"/>
                </a:gdLst>
                <a:ahLst/>
                <a:cxnLst>
                  <a:cxn ang="0">
                    <a:pos x="T0" y="T1"/>
                  </a:cxn>
                  <a:cxn ang="0">
                    <a:pos x="T2" y="T3"/>
                  </a:cxn>
                  <a:cxn ang="0">
                    <a:pos x="T4" y="T5"/>
                  </a:cxn>
                  <a:cxn ang="0">
                    <a:pos x="T6" y="T7"/>
                  </a:cxn>
                  <a:cxn ang="0">
                    <a:pos x="T8" y="T9"/>
                  </a:cxn>
                </a:cxnLst>
                <a:rect l="0" t="0" r="r" b="b"/>
                <a:pathLst>
                  <a:path w="857" h="341">
                    <a:moveTo>
                      <a:pt x="97" y="0"/>
                    </a:moveTo>
                    <a:lnTo>
                      <a:pt x="760" y="0"/>
                    </a:lnTo>
                    <a:lnTo>
                      <a:pt x="857" y="341"/>
                    </a:lnTo>
                    <a:lnTo>
                      <a:pt x="0" y="341"/>
                    </a:lnTo>
                    <a:lnTo>
                      <a:pt x="97" y="0"/>
                    </a:lnTo>
                    <a:close/>
                  </a:path>
                </a:pathLst>
              </a:custGeom>
              <a:solidFill>
                <a:schemeClr val="accent2"/>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45" name="Freeform 204"/>
              <p:cNvSpPr>
                <a:spLocks/>
              </p:cNvSpPr>
              <p:nvPr/>
            </p:nvSpPr>
            <p:spPr bwMode="auto">
              <a:xfrm>
                <a:off x="8410576" y="4149726"/>
                <a:ext cx="565150" cy="2012950"/>
              </a:xfrm>
              <a:custGeom>
                <a:avLst/>
                <a:gdLst>
                  <a:gd name="T0" fmla="*/ 0 w 356"/>
                  <a:gd name="T1" fmla="*/ 231 h 1268"/>
                  <a:gd name="T2" fmla="*/ 178 w 356"/>
                  <a:gd name="T3" fmla="*/ 0 h 1268"/>
                  <a:gd name="T4" fmla="*/ 356 w 356"/>
                  <a:gd name="T5" fmla="*/ 231 h 1268"/>
                  <a:gd name="T6" fmla="*/ 356 w 356"/>
                  <a:gd name="T7" fmla="*/ 1268 h 1268"/>
                  <a:gd name="T8" fmla="*/ 0 w 356"/>
                  <a:gd name="T9" fmla="*/ 1268 h 1268"/>
                  <a:gd name="T10" fmla="*/ 0 w 356"/>
                  <a:gd name="T11" fmla="*/ 231 h 1268"/>
                </a:gdLst>
                <a:ahLst/>
                <a:cxnLst>
                  <a:cxn ang="0">
                    <a:pos x="T0" y="T1"/>
                  </a:cxn>
                  <a:cxn ang="0">
                    <a:pos x="T2" y="T3"/>
                  </a:cxn>
                  <a:cxn ang="0">
                    <a:pos x="T4" y="T5"/>
                  </a:cxn>
                  <a:cxn ang="0">
                    <a:pos x="T6" y="T7"/>
                  </a:cxn>
                  <a:cxn ang="0">
                    <a:pos x="T8" y="T9"/>
                  </a:cxn>
                  <a:cxn ang="0">
                    <a:pos x="T10" y="T11"/>
                  </a:cxn>
                </a:cxnLst>
                <a:rect l="0" t="0" r="r" b="b"/>
                <a:pathLst>
                  <a:path w="356" h="1268">
                    <a:moveTo>
                      <a:pt x="0" y="231"/>
                    </a:moveTo>
                    <a:lnTo>
                      <a:pt x="178" y="0"/>
                    </a:lnTo>
                    <a:lnTo>
                      <a:pt x="356" y="231"/>
                    </a:lnTo>
                    <a:lnTo>
                      <a:pt x="356" y="1268"/>
                    </a:lnTo>
                    <a:lnTo>
                      <a:pt x="0" y="1268"/>
                    </a:lnTo>
                    <a:lnTo>
                      <a:pt x="0" y="231"/>
                    </a:lnTo>
                    <a:close/>
                  </a:path>
                </a:pathLst>
              </a:cu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46" name="Rectangle 205"/>
              <p:cNvSpPr>
                <a:spLocks noChangeArrowheads="1"/>
              </p:cNvSpPr>
              <p:nvPr/>
            </p:nvSpPr>
            <p:spPr bwMode="auto">
              <a:xfrm>
                <a:off x="9510713" y="4651376"/>
                <a:ext cx="128588" cy="252413"/>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47" name="Rectangle 206"/>
              <p:cNvSpPr>
                <a:spLocks noChangeArrowheads="1"/>
              </p:cNvSpPr>
              <p:nvPr/>
            </p:nvSpPr>
            <p:spPr bwMode="auto">
              <a:xfrm>
                <a:off x="9312276" y="4651376"/>
                <a:ext cx="123825" cy="252413"/>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48" name="Rectangle 207"/>
              <p:cNvSpPr>
                <a:spLocks noChangeArrowheads="1"/>
              </p:cNvSpPr>
              <p:nvPr/>
            </p:nvSpPr>
            <p:spPr bwMode="auto">
              <a:xfrm>
                <a:off x="9112251" y="4651376"/>
                <a:ext cx="123825" cy="252413"/>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49" name="Rectangle 208"/>
              <p:cNvSpPr>
                <a:spLocks noChangeArrowheads="1"/>
              </p:cNvSpPr>
              <p:nvPr/>
            </p:nvSpPr>
            <p:spPr bwMode="auto">
              <a:xfrm>
                <a:off x="9510713" y="4986338"/>
                <a:ext cx="128588" cy="257175"/>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50" name="Rectangle 209"/>
              <p:cNvSpPr>
                <a:spLocks noChangeArrowheads="1"/>
              </p:cNvSpPr>
              <p:nvPr/>
            </p:nvSpPr>
            <p:spPr bwMode="auto">
              <a:xfrm>
                <a:off x="9312276" y="4986338"/>
                <a:ext cx="123825" cy="257175"/>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51" name="Rectangle 210"/>
              <p:cNvSpPr>
                <a:spLocks noChangeArrowheads="1"/>
              </p:cNvSpPr>
              <p:nvPr/>
            </p:nvSpPr>
            <p:spPr bwMode="auto">
              <a:xfrm>
                <a:off x="9112251" y="4986338"/>
                <a:ext cx="123825" cy="257175"/>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52" name="Rectangle 211"/>
              <p:cNvSpPr>
                <a:spLocks noChangeArrowheads="1"/>
              </p:cNvSpPr>
              <p:nvPr/>
            </p:nvSpPr>
            <p:spPr bwMode="auto">
              <a:xfrm>
                <a:off x="9510713" y="5326063"/>
                <a:ext cx="128588" cy="25400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53" name="Rectangle 212"/>
              <p:cNvSpPr>
                <a:spLocks noChangeArrowheads="1"/>
              </p:cNvSpPr>
              <p:nvPr/>
            </p:nvSpPr>
            <p:spPr bwMode="auto">
              <a:xfrm>
                <a:off x="9312276" y="5326063"/>
                <a:ext cx="123825" cy="25400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54" name="Rectangle 213"/>
              <p:cNvSpPr>
                <a:spLocks noChangeArrowheads="1"/>
              </p:cNvSpPr>
              <p:nvPr/>
            </p:nvSpPr>
            <p:spPr bwMode="auto">
              <a:xfrm>
                <a:off x="9112251" y="5326063"/>
                <a:ext cx="123825" cy="25400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55" name="Rectangle 214"/>
              <p:cNvSpPr>
                <a:spLocks noChangeArrowheads="1"/>
              </p:cNvSpPr>
              <p:nvPr/>
            </p:nvSpPr>
            <p:spPr bwMode="auto">
              <a:xfrm>
                <a:off x="9510713" y="5662613"/>
                <a:ext cx="128588" cy="252413"/>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56" name="Rectangle 215"/>
              <p:cNvSpPr>
                <a:spLocks noChangeArrowheads="1"/>
              </p:cNvSpPr>
              <p:nvPr/>
            </p:nvSpPr>
            <p:spPr bwMode="auto">
              <a:xfrm>
                <a:off x="9312276" y="5662613"/>
                <a:ext cx="123825" cy="252413"/>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57" name="Rectangle 216"/>
              <p:cNvSpPr>
                <a:spLocks noChangeArrowheads="1"/>
              </p:cNvSpPr>
              <p:nvPr/>
            </p:nvSpPr>
            <p:spPr bwMode="auto">
              <a:xfrm>
                <a:off x="9112251" y="5662613"/>
                <a:ext cx="123825" cy="252413"/>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58" name="Rectangle 217"/>
              <p:cNvSpPr>
                <a:spLocks noChangeArrowheads="1"/>
              </p:cNvSpPr>
              <p:nvPr/>
            </p:nvSpPr>
            <p:spPr bwMode="auto">
              <a:xfrm>
                <a:off x="8732838" y="4664076"/>
                <a:ext cx="141288" cy="13970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59" name="Rectangle 218"/>
              <p:cNvSpPr>
                <a:spLocks noChangeArrowheads="1"/>
              </p:cNvSpPr>
              <p:nvPr/>
            </p:nvSpPr>
            <p:spPr bwMode="auto">
              <a:xfrm>
                <a:off x="8512176" y="4664076"/>
                <a:ext cx="141288" cy="13970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60" name="Rectangle 219"/>
              <p:cNvSpPr>
                <a:spLocks noChangeArrowheads="1"/>
              </p:cNvSpPr>
              <p:nvPr/>
            </p:nvSpPr>
            <p:spPr bwMode="auto">
              <a:xfrm>
                <a:off x="8732838" y="4860926"/>
                <a:ext cx="141288" cy="138113"/>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61" name="Rectangle 220"/>
              <p:cNvSpPr>
                <a:spLocks noChangeArrowheads="1"/>
              </p:cNvSpPr>
              <p:nvPr/>
            </p:nvSpPr>
            <p:spPr bwMode="auto">
              <a:xfrm>
                <a:off x="8512176" y="4860926"/>
                <a:ext cx="141288" cy="138113"/>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62" name="Rectangle 221"/>
              <p:cNvSpPr>
                <a:spLocks noChangeArrowheads="1"/>
              </p:cNvSpPr>
              <p:nvPr/>
            </p:nvSpPr>
            <p:spPr bwMode="auto">
              <a:xfrm>
                <a:off x="8732838" y="5056188"/>
                <a:ext cx="141288" cy="13970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63" name="Rectangle 222"/>
              <p:cNvSpPr>
                <a:spLocks noChangeArrowheads="1"/>
              </p:cNvSpPr>
              <p:nvPr/>
            </p:nvSpPr>
            <p:spPr bwMode="auto">
              <a:xfrm>
                <a:off x="8512176" y="5056188"/>
                <a:ext cx="141288" cy="13970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64" name="Rectangle 223"/>
              <p:cNvSpPr>
                <a:spLocks noChangeArrowheads="1"/>
              </p:cNvSpPr>
              <p:nvPr/>
            </p:nvSpPr>
            <p:spPr bwMode="auto">
              <a:xfrm>
                <a:off x="8732838" y="5253038"/>
                <a:ext cx="141288" cy="138113"/>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65" name="Rectangle 224"/>
              <p:cNvSpPr>
                <a:spLocks noChangeArrowheads="1"/>
              </p:cNvSpPr>
              <p:nvPr/>
            </p:nvSpPr>
            <p:spPr bwMode="auto">
              <a:xfrm>
                <a:off x="8512176" y="5253038"/>
                <a:ext cx="141288" cy="138113"/>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66" name="Rectangle 225"/>
              <p:cNvSpPr>
                <a:spLocks noChangeArrowheads="1"/>
              </p:cNvSpPr>
              <p:nvPr/>
            </p:nvSpPr>
            <p:spPr bwMode="auto">
              <a:xfrm>
                <a:off x="8732838" y="5448301"/>
                <a:ext cx="141288" cy="13970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67" name="Rectangle 226"/>
              <p:cNvSpPr>
                <a:spLocks noChangeArrowheads="1"/>
              </p:cNvSpPr>
              <p:nvPr/>
            </p:nvSpPr>
            <p:spPr bwMode="auto">
              <a:xfrm>
                <a:off x="8512176" y="5448301"/>
                <a:ext cx="141288" cy="139700"/>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68" name="Rectangle 227"/>
              <p:cNvSpPr>
                <a:spLocks noChangeArrowheads="1"/>
              </p:cNvSpPr>
              <p:nvPr/>
            </p:nvSpPr>
            <p:spPr bwMode="auto">
              <a:xfrm>
                <a:off x="8583613" y="5710238"/>
                <a:ext cx="220663" cy="452438"/>
              </a:xfrm>
              <a:prstGeom prst="rect">
                <a:avLst/>
              </a:prstGeom>
              <a:solidFill>
                <a:schemeClr val="accent3"/>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69" name="Rectangle 232"/>
              <p:cNvSpPr>
                <a:spLocks noChangeArrowheads="1"/>
              </p:cNvSpPr>
              <p:nvPr/>
            </p:nvSpPr>
            <p:spPr bwMode="auto">
              <a:xfrm>
                <a:off x="9501188" y="4324351"/>
                <a:ext cx="119063" cy="117475"/>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70" name="Rectangle 233"/>
              <p:cNvSpPr>
                <a:spLocks noChangeArrowheads="1"/>
              </p:cNvSpPr>
              <p:nvPr/>
            </p:nvSpPr>
            <p:spPr bwMode="auto">
              <a:xfrm>
                <a:off x="9320213" y="4324351"/>
                <a:ext cx="119063" cy="117475"/>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71" name="Rectangle 234"/>
              <p:cNvSpPr>
                <a:spLocks noChangeArrowheads="1"/>
              </p:cNvSpPr>
              <p:nvPr/>
            </p:nvSpPr>
            <p:spPr bwMode="auto">
              <a:xfrm>
                <a:off x="9139238" y="4324351"/>
                <a:ext cx="119063" cy="117475"/>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818" name="Group 817"/>
            <p:cNvGrpSpPr>
              <a:grpSpLocks noChangeAspect="1"/>
            </p:cNvGrpSpPr>
            <p:nvPr/>
          </p:nvGrpSpPr>
          <p:grpSpPr>
            <a:xfrm>
              <a:off x="10824541" y="7792100"/>
              <a:ext cx="959283" cy="548640"/>
              <a:chOff x="8235951" y="4618038"/>
              <a:chExt cx="1820863" cy="1041400"/>
            </a:xfrm>
          </p:grpSpPr>
          <p:sp>
            <p:nvSpPr>
              <p:cNvPr id="834" name="Freeform 238"/>
              <p:cNvSpPr>
                <a:spLocks/>
              </p:cNvSpPr>
              <p:nvPr/>
            </p:nvSpPr>
            <p:spPr bwMode="auto">
              <a:xfrm>
                <a:off x="8337551" y="4697413"/>
                <a:ext cx="1617663" cy="962025"/>
              </a:xfrm>
              <a:custGeom>
                <a:avLst/>
                <a:gdLst>
                  <a:gd name="T0" fmla="*/ 0 w 367"/>
                  <a:gd name="T1" fmla="*/ 0 h 219"/>
                  <a:gd name="T2" fmla="*/ 0 w 367"/>
                  <a:gd name="T3" fmla="*/ 219 h 219"/>
                  <a:gd name="T4" fmla="*/ 112 w 367"/>
                  <a:gd name="T5" fmla="*/ 219 h 219"/>
                  <a:gd name="T6" fmla="*/ 184 w 367"/>
                  <a:gd name="T7" fmla="*/ 148 h 219"/>
                  <a:gd name="T8" fmla="*/ 255 w 367"/>
                  <a:gd name="T9" fmla="*/ 219 h 219"/>
                  <a:gd name="T10" fmla="*/ 367 w 367"/>
                  <a:gd name="T11" fmla="*/ 219 h 219"/>
                  <a:gd name="T12" fmla="*/ 367 w 367"/>
                  <a:gd name="T13" fmla="*/ 0 h 219"/>
                  <a:gd name="T14" fmla="*/ 0 w 367"/>
                  <a:gd name="T15" fmla="*/ 0 h 2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7" h="219">
                    <a:moveTo>
                      <a:pt x="0" y="0"/>
                    </a:moveTo>
                    <a:cubicBezTo>
                      <a:pt x="0" y="219"/>
                      <a:pt x="0" y="219"/>
                      <a:pt x="0" y="219"/>
                    </a:cubicBezTo>
                    <a:cubicBezTo>
                      <a:pt x="112" y="219"/>
                      <a:pt x="112" y="219"/>
                      <a:pt x="112" y="219"/>
                    </a:cubicBezTo>
                    <a:cubicBezTo>
                      <a:pt x="112" y="180"/>
                      <a:pt x="144" y="148"/>
                      <a:pt x="184" y="148"/>
                    </a:cubicBezTo>
                    <a:cubicBezTo>
                      <a:pt x="223" y="148"/>
                      <a:pt x="255" y="180"/>
                      <a:pt x="255" y="219"/>
                    </a:cubicBezTo>
                    <a:cubicBezTo>
                      <a:pt x="367" y="219"/>
                      <a:pt x="367" y="219"/>
                      <a:pt x="367" y="219"/>
                    </a:cubicBezTo>
                    <a:cubicBezTo>
                      <a:pt x="367" y="0"/>
                      <a:pt x="367" y="0"/>
                      <a:pt x="367" y="0"/>
                    </a:cubicBezTo>
                    <a:lnTo>
                      <a:pt x="0" y="0"/>
                    </a:lnTo>
                    <a:close/>
                  </a:path>
                </a:pathLst>
              </a:cu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35" name="Rectangle 239"/>
              <p:cNvSpPr>
                <a:spLocks noChangeArrowheads="1"/>
              </p:cNvSpPr>
              <p:nvPr/>
            </p:nvSpPr>
            <p:spPr bwMode="auto">
              <a:xfrm>
                <a:off x="8235951" y="4618038"/>
                <a:ext cx="1820863" cy="153988"/>
              </a:xfrm>
              <a:prstGeom prst="rect">
                <a:avLst/>
              </a:prstGeom>
              <a:solidFill>
                <a:schemeClr val="accent4"/>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36" name="Rectangle 240"/>
              <p:cNvSpPr>
                <a:spLocks noChangeArrowheads="1"/>
              </p:cNvSpPr>
              <p:nvPr/>
            </p:nvSpPr>
            <p:spPr bwMode="auto">
              <a:xfrm>
                <a:off x="8437563" y="4851400"/>
                <a:ext cx="436563" cy="1095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37" name="Freeform 241"/>
              <p:cNvSpPr>
                <a:spLocks/>
              </p:cNvSpPr>
              <p:nvPr/>
            </p:nvSpPr>
            <p:spPr bwMode="auto">
              <a:xfrm>
                <a:off x="8932863" y="4856163"/>
                <a:ext cx="436563" cy="109538"/>
              </a:xfrm>
              <a:custGeom>
                <a:avLst/>
                <a:gdLst>
                  <a:gd name="T0" fmla="*/ 275 w 275"/>
                  <a:gd name="T1" fmla="*/ 69 h 69"/>
                  <a:gd name="T2" fmla="*/ 0 w 275"/>
                  <a:gd name="T3" fmla="*/ 66 h 69"/>
                  <a:gd name="T4" fmla="*/ 0 w 275"/>
                  <a:gd name="T5" fmla="*/ 0 h 69"/>
                  <a:gd name="T6" fmla="*/ 275 w 275"/>
                  <a:gd name="T7" fmla="*/ 0 h 69"/>
                  <a:gd name="T8" fmla="*/ 275 w 275"/>
                  <a:gd name="T9" fmla="*/ 69 h 69"/>
                </a:gdLst>
                <a:ahLst/>
                <a:cxnLst>
                  <a:cxn ang="0">
                    <a:pos x="T0" y="T1"/>
                  </a:cxn>
                  <a:cxn ang="0">
                    <a:pos x="T2" y="T3"/>
                  </a:cxn>
                  <a:cxn ang="0">
                    <a:pos x="T4" y="T5"/>
                  </a:cxn>
                  <a:cxn ang="0">
                    <a:pos x="T6" y="T7"/>
                  </a:cxn>
                  <a:cxn ang="0">
                    <a:pos x="T8" y="T9"/>
                  </a:cxn>
                </a:cxnLst>
                <a:rect l="0" t="0" r="r" b="b"/>
                <a:pathLst>
                  <a:path w="275" h="69">
                    <a:moveTo>
                      <a:pt x="275" y="69"/>
                    </a:moveTo>
                    <a:lnTo>
                      <a:pt x="0" y="66"/>
                    </a:lnTo>
                    <a:lnTo>
                      <a:pt x="0" y="0"/>
                    </a:lnTo>
                    <a:lnTo>
                      <a:pt x="275" y="0"/>
                    </a:lnTo>
                    <a:lnTo>
                      <a:pt x="275" y="69"/>
                    </a:lnTo>
                    <a:close/>
                  </a:path>
                </a:pathLst>
              </a:cu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38" name="Rectangle 242"/>
              <p:cNvSpPr>
                <a:spLocks noChangeArrowheads="1"/>
              </p:cNvSpPr>
              <p:nvPr/>
            </p:nvSpPr>
            <p:spPr bwMode="auto">
              <a:xfrm>
                <a:off x="9431338" y="4856163"/>
                <a:ext cx="436563" cy="109538"/>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39" name="Rectangle 243"/>
              <p:cNvSpPr>
                <a:spLocks noChangeArrowheads="1"/>
              </p:cNvSpPr>
              <p:nvPr/>
            </p:nvSpPr>
            <p:spPr bwMode="auto">
              <a:xfrm>
                <a:off x="8548688" y="5084763"/>
                <a:ext cx="215900" cy="214313"/>
              </a:xfrm>
              <a:prstGeom prst="rect">
                <a:avLst/>
              </a:prstGeom>
              <a:solidFill>
                <a:schemeClr val="accent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40" name="Rectangle 244"/>
              <p:cNvSpPr>
                <a:spLocks noChangeArrowheads="1"/>
              </p:cNvSpPr>
              <p:nvPr/>
            </p:nvSpPr>
            <p:spPr bwMode="auto">
              <a:xfrm>
                <a:off x="8521701" y="5084763"/>
                <a:ext cx="269875" cy="74613"/>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41" name="Rectangle 245"/>
              <p:cNvSpPr>
                <a:spLocks noChangeArrowheads="1"/>
              </p:cNvSpPr>
              <p:nvPr/>
            </p:nvSpPr>
            <p:spPr bwMode="auto">
              <a:xfrm>
                <a:off x="9540876" y="5084763"/>
                <a:ext cx="211138" cy="214313"/>
              </a:xfrm>
              <a:prstGeom prst="rect">
                <a:avLst/>
              </a:prstGeom>
              <a:solidFill>
                <a:schemeClr val="accent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42" name="Rectangle 246"/>
              <p:cNvSpPr>
                <a:spLocks noChangeArrowheads="1"/>
              </p:cNvSpPr>
              <p:nvPr/>
            </p:nvSpPr>
            <p:spPr bwMode="auto">
              <a:xfrm>
                <a:off x="9513888" y="5084763"/>
                <a:ext cx="269875" cy="74613"/>
              </a:xfrm>
              <a:prstGeom prst="rect">
                <a:avLst/>
              </a:pr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819" name="Group 818"/>
            <p:cNvGrpSpPr>
              <a:grpSpLocks noChangeAspect="1"/>
            </p:cNvGrpSpPr>
            <p:nvPr/>
          </p:nvGrpSpPr>
          <p:grpSpPr>
            <a:xfrm>
              <a:off x="11091244" y="7517780"/>
              <a:ext cx="401876" cy="822960"/>
              <a:chOff x="8713788" y="4254501"/>
              <a:chExt cx="863600" cy="1768475"/>
            </a:xfrm>
          </p:grpSpPr>
          <p:sp>
            <p:nvSpPr>
              <p:cNvPr id="832" name="Freeform 280"/>
              <p:cNvSpPr>
                <a:spLocks/>
              </p:cNvSpPr>
              <p:nvPr/>
            </p:nvSpPr>
            <p:spPr bwMode="auto">
              <a:xfrm>
                <a:off x="9039226" y="4813301"/>
                <a:ext cx="209550" cy="1209675"/>
              </a:xfrm>
              <a:custGeom>
                <a:avLst/>
                <a:gdLst>
                  <a:gd name="T0" fmla="*/ 84 w 132"/>
                  <a:gd name="T1" fmla="*/ 0 h 762"/>
                  <a:gd name="T2" fmla="*/ 132 w 132"/>
                  <a:gd name="T3" fmla="*/ 762 h 762"/>
                  <a:gd name="T4" fmla="*/ 0 w 132"/>
                  <a:gd name="T5" fmla="*/ 762 h 762"/>
                  <a:gd name="T6" fmla="*/ 51 w 132"/>
                  <a:gd name="T7" fmla="*/ 0 h 762"/>
                  <a:gd name="T8" fmla="*/ 84 w 132"/>
                  <a:gd name="T9" fmla="*/ 0 h 762"/>
                </a:gdLst>
                <a:ahLst/>
                <a:cxnLst>
                  <a:cxn ang="0">
                    <a:pos x="T0" y="T1"/>
                  </a:cxn>
                  <a:cxn ang="0">
                    <a:pos x="T2" y="T3"/>
                  </a:cxn>
                  <a:cxn ang="0">
                    <a:pos x="T4" y="T5"/>
                  </a:cxn>
                  <a:cxn ang="0">
                    <a:pos x="T6" y="T7"/>
                  </a:cxn>
                  <a:cxn ang="0">
                    <a:pos x="T8" y="T9"/>
                  </a:cxn>
                </a:cxnLst>
                <a:rect l="0" t="0" r="r" b="b"/>
                <a:pathLst>
                  <a:path w="132" h="762">
                    <a:moveTo>
                      <a:pt x="84" y="0"/>
                    </a:moveTo>
                    <a:lnTo>
                      <a:pt x="132" y="762"/>
                    </a:lnTo>
                    <a:lnTo>
                      <a:pt x="0" y="762"/>
                    </a:lnTo>
                    <a:lnTo>
                      <a:pt x="51" y="0"/>
                    </a:lnTo>
                    <a:lnTo>
                      <a:pt x="84" y="0"/>
                    </a:lnTo>
                    <a:close/>
                  </a:path>
                </a:pathLst>
              </a:cu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33" name="Freeform 281"/>
              <p:cNvSpPr>
                <a:spLocks/>
              </p:cNvSpPr>
              <p:nvPr/>
            </p:nvSpPr>
            <p:spPr bwMode="auto">
              <a:xfrm>
                <a:off x="8713788" y="4254501"/>
                <a:ext cx="863600" cy="1524000"/>
              </a:xfrm>
              <a:custGeom>
                <a:avLst/>
                <a:gdLst>
                  <a:gd name="T0" fmla="*/ 190 w 194"/>
                  <a:gd name="T1" fmla="*/ 330 h 349"/>
                  <a:gd name="T2" fmla="*/ 146 w 194"/>
                  <a:gd name="T3" fmla="*/ 235 h 349"/>
                  <a:gd name="T4" fmla="*/ 162 w 194"/>
                  <a:gd name="T5" fmla="*/ 235 h 349"/>
                  <a:gd name="T6" fmla="*/ 173 w 194"/>
                  <a:gd name="T7" fmla="*/ 219 h 349"/>
                  <a:gd name="T8" fmla="*/ 137 w 194"/>
                  <a:gd name="T9" fmla="*/ 141 h 349"/>
                  <a:gd name="T10" fmla="*/ 153 w 194"/>
                  <a:gd name="T11" fmla="*/ 141 h 349"/>
                  <a:gd name="T12" fmla="*/ 163 w 194"/>
                  <a:gd name="T13" fmla="*/ 128 h 349"/>
                  <a:gd name="T14" fmla="*/ 107 w 194"/>
                  <a:gd name="T15" fmla="*/ 7 h 349"/>
                  <a:gd name="T16" fmla="*/ 87 w 194"/>
                  <a:gd name="T17" fmla="*/ 7 h 349"/>
                  <a:gd name="T18" fmla="*/ 31 w 194"/>
                  <a:gd name="T19" fmla="*/ 128 h 349"/>
                  <a:gd name="T20" fmla="*/ 41 w 194"/>
                  <a:gd name="T21" fmla="*/ 141 h 349"/>
                  <a:gd name="T22" fmla="*/ 57 w 194"/>
                  <a:gd name="T23" fmla="*/ 141 h 349"/>
                  <a:gd name="T24" fmla="*/ 20 w 194"/>
                  <a:gd name="T25" fmla="*/ 219 h 349"/>
                  <a:gd name="T26" fmla="*/ 32 w 194"/>
                  <a:gd name="T27" fmla="*/ 235 h 349"/>
                  <a:gd name="T28" fmla="*/ 48 w 194"/>
                  <a:gd name="T29" fmla="*/ 235 h 349"/>
                  <a:gd name="T30" fmla="*/ 4 w 194"/>
                  <a:gd name="T31" fmla="*/ 330 h 349"/>
                  <a:gd name="T32" fmla="*/ 18 w 194"/>
                  <a:gd name="T33" fmla="*/ 349 h 349"/>
                  <a:gd name="T34" fmla="*/ 176 w 194"/>
                  <a:gd name="T35" fmla="*/ 349 h 349"/>
                  <a:gd name="T36" fmla="*/ 190 w 194"/>
                  <a:gd name="T37" fmla="*/ 33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4" h="349">
                    <a:moveTo>
                      <a:pt x="190" y="330"/>
                    </a:moveTo>
                    <a:cubicBezTo>
                      <a:pt x="146" y="235"/>
                      <a:pt x="146" y="235"/>
                      <a:pt x="146" y="235"/>
                    </a:cubicBezTo>
                    <a:cubicBezTo>
                      <a:pt x="162" y="235"/>
                      <a:pt x="162" y="235"/>
                      <a:pt x="162" y="235"/>
                    </a:cubicBezTo>
                    <a:cubicBezTo>
                      <a:pt x="171" y="235"/>
                      <a:pt x="177" y="227"/>
                      <a:pt x="173" y="219"/>
                    </a:cubicBezTo>
                    <a:cubicBezTo>
                      <a:pt x="137" y="141"/>
                      <a:pt x="137" y="141"/>
                      <a:pt x="137" y="141"/>
                    </a:cubicBezTo>
                    <a:cubicBezTo>
                      <a:pt x="153" y="141"/>
                      <a:pt x="153" y="141"/>
                      <a:pt x="153" y="141"/>
                    </a:cubicBezTo>
                    <a:cubicBezTo>
                      <a:pt x="161" y="141"/>
                      <a:pt x="166" y="134"/>
                      <a:pt x="163" y="128"/>
                    </a:cubicBezTo>
                    <a:cubicBezTo>
                      <a:pt x="107" y="7"/>
                      <a:pt x="107" y="7"/>
                      <a:pt x="107" y="7"/>
                    </a:cubicBezTo>
                    <a:cubicBezTo>
                      <a:pt x="103" y="0"/>
                      <a:pt x="91" y="0"/>
                      <a:pt x="87" y="7"/>
                    </a:cubicBezTo>
                    <a:cubicBezTo>
                      <a:pt x="31" y="128"/>
                      <a:pt x="31" y="128"/>
                      <a:pt x="31" y="128"/>
                    </a:cubicBezTo>
                    <a:cubicBezTo>
                      <a:pt x="28" y="134"/>
                      <a:pt x="33" y="141"/>
                      <a:pt x="41" y="141"/>
                    </a:cubicBezTo>
                    <a:cubicBezTo>
                      <a:pt x="57" y="141"/>
                      <a:pt x="57" y="141"/>
                      <a:pt x="57" y="141"/>
                    </a:cubicBezTo>
                    <a:cubicBezTo>
                      <a:pt x="20" y="219"/>
                      <a:pt x="20" y="219"/>
                      <a:pt x="20" y="219"/>
                    </a:cubicBezTo>
                    <a:cubicBezTo>
                      <a:pt x="17" y="227"/>
                      <a:pt x="23" y="235"/>
                      <a:pt x="32" y="235"/>
                    </a:cubicBezTo>
                    <a:cubicBezTo>
                      <a:pt x="48" y="235"/>
                      <a:pt x="48" y="235"/>
                      <a:pt x="48" y="235"/>
                    </a:cubicBezTo>
                    <a:cubicBezTo>
                      <a:pt x="4" y="330"/>
                      <a:pt x="4" y="330"/>
                      <a:pt x="4" y="330"/>
                    </a:cubicBezTo>
                    <a:cubicBezTo>
                      <a:pt x="0" y="339"/>
                      <a:pt x="7" y="349"/>
                      <a:pt x="18" y="349"/>
                    </a:cubicBezTo>
                    <a:cubicBezTo>
                      <a:pt x="176" y="349"/>
                      <a:pt x="176" y="349"/>
                      <a:pt x="176" y="349"/>
                    </a:cubicBezTo>
                    <a:cubicBezTo>
                      <a:pt x="187" y="349"/>
                      <a:pt x="194" y="339"/>
                      <a:pt x="190" y="330"/>
                    </a:cubicBezTo>
                    <a:close/>
                  </a:path>
                </a:pathLst>
              </a:custGeom>
              <a:solidFill>
                <a:schemeClr val="accent6"/>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820" name="Group 819"/>
            <p:cNvGrpSpPr>
              <a:grpSpLocks noChangeAspect="1"/>
            </p:cNvGrpSpPr>
            <p:nvPr/>
          </p:nvGrpSpPr>
          <p:grpSpPr>
            <a:xfrm>
              <a:off x="11136564" y="6589979"/>
              <a:ext cx="570248" cy="914400"/>
              <a:chOff x="8513763" y="4124326"/>
              <a:chExt cx="1265238" cy="2028825"/>
            </a:xfrm>
          </p:grpSpPr>
          <p:sp>
            <p:nvSpPr>
              <p:cNvPr id="827" name="Freeform 338"/>
              <p:cNvSpPr>
                <a:spLocks/>
              </p:cNvSpPr>
              <p:nvPr/>
            </p:nvSpPr>
            <p:spPr bwMode="auto">
              <a:xfrm>
                <a:off x="8513763" y="4124326"/>
                <a:ext cx="1265238" cy="1724025"/>
              </a:xfrm>
              <a:custGeom>
                <a:avLst/>
                <a:gdLst>
                  <a:gd name="T0" fmla="*/ 286 w 286"/>
                  <a:gd name="T1" fmla="*/ 114 h 395"/>
                  <a:gd name="T2" fmla="*/ 143 w 286"/>
                  <a:gd name="T3" fmla="*/ 395 h 395"/>
                  <a:gd name="T4" fmla="*/ 0 w 286"/>
                  <a:gd name="T5" fmla="*/ 114 h 395"/>
                  <a:gd name="T6" fmla="*/ 143 w 286"/>
                  <a:gd name="T7" fmla="*/ 0 h 395"/>
                  <a:gd name="T8" fmla="*/ 286 w 286"/>
                  <a:gd name="T9" fmla="*/ 114 h 395"/>
                </a:gdLst>
                <a:ahLst/>
                <a:cxnLst>
                  <a:cxn ang="0">
                    <a:pos x="T0" y="T1"/>
                  </a:cxn>
                  <a:cxn ang="0">
                    <a:pos x="T2" y="T3"/>
                  </a:cxn>
                  <a:cxn ang="0">
                    <a:pos x="T4" y="T5"/>
                  </a:cxn>
                  <a:cxn ang="0">
                    <a:pos x="T6" y="T7"/>
                  </a:cxn>
                  <a:cxn ang="0">
                    <a:pos x="T8" y="T9"/>
                  </a:cxn>
                </a:cxnLst>
                <a:rect l="0" t="0" r="r" b="b"/>
                <a:pathLst>
                  <a:path w="286" h="395">
                    <a:moveTo>
                      <a:pt x="286" y="114"/>
                    </a:moveTo>
                    <a:cubicBezTo>
                      <a:pt x="286" y="248"/>
                      <a:pt x="143" y="395"/>
                      <a:pt x="143" y="395"/>
                    </a:cubicBezTo>
                    <a:cubicBezTo>
                      <a:pt x="143" y="395"/>
                      <a:pt x="0" y="248"/>
                      <a:pt x="0" y="114"/>
                    </a:cubicBezTo>
                    <a:cubicBezTo>
                      <a:pt x="0" y="24"/>
                      <a:pt x="64" y="0"/>
                      <a:pt x="143" y="0"/>
                    </a:cubicBezTo>
                    <a:cubicBezTo>
                      <a:pt x="222" y="0"/>
                      <a:pt x="286" y="19"/>
                      <a:pt x="286" y="114"/>
                    </a:cubicBezTo>
                    <a:close/>
                  </a:path>
                </a:pathLst>
              </a:custGeom>
              <a:solidFill>
                <a:schemeClr val="accent2"/>
              </a:solid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828" name="Freeform 339"/>
              <p:cNvSpPr>
                <a:spLocks/>
              </p:cNvSpPr>
              <p:nvPr/>
            </p:nvSpPr>
            <p:spPr bwMode="auto">
              <a:xfrm>
                <a:off x="8647113" y="4124326"/>
                <a:ext cx="993775" cy="1724025"/>
              </a:xfrm>
              <a:custGeom>
                <a:avLst/>
                <a:gdLst>
                  <a:gd name="T0" fmla="*/ 225 w 225"/>
                  <a:gd name="T1" fmla="*/ 114 h 395"/>
                  <a:gd name="T2" fmla="*/ 113 w 225"/>
                  <a:gd name="T3" fmla="*/ 395 h 395"/>
                  <a:gd name="T4" fmla="*/ 0 w 225"/>
                  <a:gd name="T5" fmla="*/ 114 h 395"/>
                  <a:gd name="T6" fmla="*/ 113 w 225"/>
                  <a:gd name="T7" fmla="*/ 0 h 395"/>
                  <a:gd name="T8" fmla="*/ 225 w 225"/>
                  <a:gd name="T9" fmla="*/ 114 h 395"/>
                </a:gdLst>
                <a:ahLst/>
                <a:cxnLst>
                  <a:cxn ang="0">
                    <a:pos x="T0" y="T1"/>
                  </a:cxn>
                  <a:cxn ang="0">
                    <a:pos x="T2" y="T3"/>
                  </a:cxn>
                  <a:cxn ang="0">
                    <a:pos x="T4" y="T5"/>
                  </a:cxn>
                  <a:cxn ang="0">
                    <a:pos x="T6" y="T7"/>
                  </a:cxn>
                  <a:cxn ang="0">
                    <a:pos x="T8" y="T9"/>
                  </a:cxn>
                </a:cxnLst>
                <a:rect l="0" t="0" r="r" b="b"/>
                <a:pathLst>
                  <a:path w="225" h="395">
                    <a:moveTo>
                      <a:pt x="225" y="114"/>
                    </a:moveTo>
                    <a:cubicBezTo>
                      <a:pt x="225" y="248"/>
                      <a:pt x="113" y="395"/>
                      <a:pt x="113" y="395"/>
                    </a:cubicBezTo>
                    <a:cubicBezTo>
                      <a:pt x="113" y="395"/>
                      <a:pt x="0" y="248"/>
                      <a:pt x="0" y="114"/>
                    </a:cubicBezTo>
                    <a:cubicBezTo>
                      <a:pt x="0" y="24"/>
                      <a:pt x="51" y="0"/>
                      <a:pt x="113" y="0"/>
                    </a:cubicBezTo>
                    <a:cubicBezTo>
                      <a:pt x="175" y="0"/>
                      <a:pt x="225" y="19"/>
                      <a:pt x="225" y="114"/>
                    </a:cubicBezTo>
                    <a:close/>
                  </a:path>
                </a:pathLst>
              </a:custGeom>
              <a:solidFill>
                <a:schemeClr val="accent4"/>
              </a:solid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829" name="Freeform 340"/>
              <p:cNvSpPr>
                <a:spLocks/>
              </p:cNvSpPr>
              <p:nvPr/>
            </p:nvSpPr>
            <p:spPr bwMode="auto">
              <a:xfrm>
                <a:off x="8877301" y="4124326"/>
                <a:ext cx="538163" cy="1724025"/>
              </a:xfrm>
              <a:custGeom>
                <a:avLst/>
                <a:gdLst>
                  <a:gd name="T0" fmla="*/ 122 w 122"/>
                  <a:gd name="T1" fmla="*/ 114 h 395"/>
                  <a:gd name="T2" fmla="*/ 61 w 122"/>
                  <a:gd name="T3" fmla="*/ 395 h 395"/>
                  <a:gd name="T4" fmla="*/ 0 w 122"/>
                  <a:gd name="T5" fmla="*/ 114 h 395"/>
                  <a:gd name="T6" fmla="*/ 61 w 122"/>
                  <a:gd name="T7" fmla="*/ 0 h 395"/>
                  <a:gd name="T8" fmla="*/ 122 w 122"/>
                  <a:gd name="T9" fmla="*/ 114 h 395"/>
                </a:gdLst>
                <a:ahLst/>
                <a:cxnLst>
                  <a:cxn ang="0">
                    <a:pos x="T0" y="T1"/>
                  </a:cxn>
                  <a:cxn ang="0">
                    <a:pos x="T2" y="T3"/>
                  </a:cxn>
                  <a:cxn ang="0">
                    <a:pos x="T4" y="T5"/>
                  </a:cxn>
                  <a:cxn ang="0">
                    <a:pos x="T6" y="T7"/>
                  </a:cxn>
                  <a:cxn ang="0">
                    <a:pos x="T8" y="T9"/>
                  </a:cxn>
                </a:cxnLst>
                <a:rect l="0" t="0" r="r" b="b"/>
                <a:pathLst>
                  <a:path w="122" h="395">
                    <a:moveTo>
                      <a:pt x="122" y="114"/>
                    </a:moveTo>
                    <a:cubicBezTo>
                      <a:pt x="122" y="248"/>
                      <a:pt x="61" y="395"/>
                      <a:pt x="61" y="395"/>
                    </a:cubicBezTo>
                    <a:cubicBezTo>
                      <a:pt x="61" y="395"/>
                      <a:pt x="0" y="248"/>
                      <a:pt x="0" y="114"/>
                    </a:cubicBezTo>
                    <a:cubicBezTo>
                      <a:pt x="0" y="24"/>
                      <a:pt x="27" y="0"/>
                      <a:pt x="61" y="0"/>
                    </a:cubicBezTo>
                    <a:cubicBezTo>
                      <a:pt x="94" y="0"/>
                      <a:pt x="122" y="19"/>
                      <a:pt x="122" y="114"/>
                    </a:cubicBezTo>
                    <a:close/>
                  </a:path>
                </a:pathLst>
              </a:custGeom>
              <a:solidFill>
                <a:schemeClr val="accent2"/>
              </a:solid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830" name="Freeform 341"/>
              <p:cNvSpPr>
                <a:spLocks/>
              </p:cNvSpPr>
              <p:nvPr/>
            </p:nvSpPr>
            <p:spPr bwMode="auto">
              <a:xfrm>
                <a:off x="9036051" y="5970588"/>
                <a:ext cx="215900" cy="182563"/>
              </a:xfrm>
              <a:custGeom>
                <a:avLst/>
                <a:gdLst>
                  <a:gd name="T0" fmla="*/ 34 w 49"/>
                  <a:gd name="T1" fmla="*/ 42 h 42"/>
                  <a:gd name="T2" fmla="*/ 15 w 49"/>
                  <a:gd name="T3" fmla="*/ 42 h 42"/>
                  <a:gd name="T4" fmla="*/ 0 w 49"/>
                  <a:gd name="T5" fmla="*/ 27 h 42"/>
                  <a:gd name="T6" fmla="*/ 0 w 49"/>
                  <a:gd name="T7" fmla="*/ 0 h 42"/>
                  <a:gd name="T8" fmla="*/ 49 w 49"/>
                  <a:gd name="T9" fmla="*/ 0 h 42"/>
                  <a:gd name="T10" fmla="*/ 49 w 49"/>
                  <a:gd name="T11" fmla="*/ 27 h 42"/>
                  <a:gd name="T12" fmla="*/ 34 w 49"/>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49" h="42">
                    <a:moveTo>
                      <a:pt x="34" y="42"/>
                    </a:moveTo>
                    <a:cubicBezTo>
                      <a:pt x="15" y="42"/>
                      <a:pt x="15" y="42"/>
                      <a:pt x="15" y="42"/>
                    </a:cubicBezTo>
                    <a:cubicBezTo>
                      <a:pt x="7" y="42"/>
                      <a:pt x="0" y="35"/>
                      <a:pt x="0" y="27"/>
                    </a:cubicBezTo>
                    <a:cubicBezTo>
                      <a:pt x="0" y="0"/>
                      <a:pt x="0" y="0"/>
                      <a:pt x="0" y="0"/>
                    </a:cubicBezTo>
                    <a:cubicBezTo>
                      <a:pt x="49" y="0"/>
                      <a:pt x="49" y="0"/>
                      <a:pt x="49" y="0"/>
                    </a:cubicBezTo>
                    <a:cubicBezTo>
                      <a:pt x="49" y="27"/>
                      <a:pt x="49" y="27"/>
                      <a:pt x="49" y="27"/>
                    </a:cubicBezTo>
                    <a:cubicBezTo>
                      <a:pt x="49" y="35"/>
                      <a:pt x="43" y="42"/>
                      <a:pt x="34" y="42"/>
                    </a:cubicBezTo>
                    <a:close/>
                  </a:path>
                </a:pathLst>
              </a:custGeom>
              <a:solidFill>
                <a:schemeClr val="accent4"/>
              </a:solid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831" name="Rectangle 342"/>
              <p:cNvSpPr>
                <a:spLocks noChangeArrowheads="1"/>
              </p:cNvSpPr>
              <p:nvPr/>
            </p:nvSpPr>
            <p:spPr bwMode="auto">
              <a:xfrm>
                <a:off x="9004301" y="5943601"/>
                <a:ext cx="284163" cy="66675"/>
              </a:xfrm>
              <a:prstGeom prst="rect">
                <a:avLst/>
              </a:prstGeom>
              <a:solidFill>
                <a:schemeClr val="accent2"/>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ko-KR" altLang="en-US"/>
              </a:p>
            </p:txBody>
          </p:sp>
        </p:grpSp>
        <p:grpSp>
          <p:nvGrpSpPr>
            <p:cNvPr id="821" name="Group 820"/>
            <p:cNvGrpSpPr>
              <a:grpSpLocks noChangeAspect="1"/>
            </p:cNvGrpSpPr>
            <p:nvPr/>
          </p:nvGrpSpPr>
          <p:grpSpPr>
            <a:xfrm>
              <a:off x="13709766" y="7517780"/>
              <a:ext cx="401876" cy="822960"/>
              <a:chOff x="8713788" y="4254501"/>
              <a:chExt cx="863600" cy="1768475"/>
            </a:xfrm>
          </p:grpSpPr>
          <p:sp>
            <p:nvSpPr>
              <p:cNvPr id="825" name="Freeform 280"/>
              <p:cNvSpPr>
                <a:spLocks/>
              </p:cNvSpPr>
              <p:nvPr/>
            </p:nvSpPr>
            <p:spPr bwMode="auto">
              <a:xfrm>
                <a:off x="9039226" y="4813301"/>
                <a:ext cx="209550" cy="1209675"/>
              </a:xfrm>
              <a:custGeom>
                <a:avLst/>
                <a:gdLst>
                  <a:gd name="T0" fmla="*/ 84 w 132"/>
                  <a:gd name="T1" fmla="*/ 0 h 762"/>
                  <a:gd name="T2" fmla="*/ 132 w 132"/>
                  <a:gd name="T3" fmla="*/ 762 h 762"/>
                  <a:gd name="T4" fmla="*/ 0 w 132"/>
                  <a:gd name="T5" fmla="*/ 762 h 762"/>
                  <a:gd name="T6" fmla="*/ 51 w 132"/>
                  <a:gd name="T7" fmla="*/ 0 h 762"/>
                  <a:gd name="T8" fmla="*/ 84 w 132"/>
                  <a:gd name="T9" fmla="*/ 0 h 762"/>
                </a:gdLst>
                <a:ahLst/>
                <a:cxnLst>
                  <a:cxn ang="0">
                    <a:pos x="T0" y="T1"/>
                  </a:cxn>
                  <a:cxn ang="0">
                    <a:pos x="T2" y="T3"/>
                  </a:cxn>
                  <a:cxn ang="0">
                    <a:pos x="T4" y="T5"/>
                  </a:cxn>
                  <a:cxn ang="0">
                    <a:pos x="T6" y="T7"/>
                  </a:cxn>
                  <a:cxn ang="0">
                    <a:pos x="T8" y="T9"/>
                  </a:cxn>
                </a:cxnLst>
                <a:rect l="0" t="0" r="r" b="b"/>
                <a:pathLst>
                  <a:path w="132" h="762">
                    <a:moveTo>
                      <a:pt x="84" y="0"/>
                    </a:moveTo>
                    <a:lnTo>
                      <a:pt x="132" y="762"/>
                    </a:lnTo>
                    <a:lnTo>
                      <a:pt x="0" y="762"/>
                    </a:lnTo>
                    <a:lnTo>
                      <a:pt x="51" y="0"/>
                    </a:lnTo>
                    <a:lnTo>
                      <a:pt x="84" y="0"/>
                    </a:lnTo>
                    <a:close/>
                  </a:path>
                </a:pathLst>
              </a:cu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26" name="Freeform 281"/>
              <p:cNvSpPr>
                <a:spLocks/>
              </p:cNvSpPr>
              <p:nvPr/>
            </p:nvSpPr>
            <p:spPr bwMode="auto">
              <a:xfrm>
                <a:off x="8713788" y="4254501"/>
                <a:ext cx="863600" cy="1524000"/>
              </a:xfrm>
              <a:custGeom>
                <a:avLst/>
                <a:gdLst>
                  <a:gd name="T0" fmla="*/ 190 w 194"/>
                  <a:gd name="T1" fmla="*/ 330 h 349"/>
                  <a:gd name="T2" fmla="*/ 146 w 194"/>
                  <a:gd name="T3" fmla="*/ 235 h 349"/>
                  <a:gd name="T4" fmla="*/ 162 w 194"/>
                  <a:gd name="T5" fmla="*/ 235 h 349"/>
                  <a:gd name="T6" fmla="*/ 173 w 194"/>
                  <a:gd name="T7" fmla="*/ 219 h 349"/>
                  <a:gd name="T8" fmla="*/ 137 w 194"/>
                  <a:gd name="T9" fmla="*/ 141 h 349"/>
                  <a:gd name="T10" fmla="*/ 153 w 194"/>
                  <a:gd name="T11" fmla="*/ 141 h 349"/>
                  <a:gd name="T12" fmla="*/ 163 w 194"/>
                  <a:gd name="T13" fmla="*/ 128 h 349"/>
                  <a:gd name="T14" fmla="*/ 107 w 194"/>
                  <a:gd name="T15" fmla="*/ 7 h 349"/>
                  <a:gd name="T16" fmla="*/ 87 w 194"/>
                  <a:gd name="T17" fmla="*/ 7 h 349"/>
                  <a:gd name="T18" fmla="*/ 31 w 194"/>
                  <a:gd name="T19" fmla="*/ 128 h 349"/>
                  <a:gd name="T20" fmla="*/ 41 w 194"/>
                  <a:gd name="T21" fmla="*/ 141 h 349"/>
                  <a:gd name="T22" fmla="*/ 57 w 194"/>
                  <a:gd name="T23" fmla="*/ 141 h 349"/>
                  <a:gd name="T24" fmla="*/ 20 w 194"/>
                  <a:gd name="T25" fmla="*/ 219 h 349"/>
                  <a:gd name="T26" fmla="*/ 32 w 194"/>
                  <a:gd name="T27" fmla="*/ 235 h 349"/>
                  <a:gd name="T28" fmla="*/ 48 w 194"/>
                  <a:gd name="T29" fmla="*/ 235 h 349"/>
                  <a:gd name="T30" fmla="*/ 4 w 194"/>
                  <a:gd name="T31" fmla="*/ 330 h 349"/>
                  <a:gd name="T32" fmla="*/ 18 w 194"/>
                  <a:gd name="T33" fmla="*/ 349 h 349"/>
                  <a:gd name="T34" fmla="*/ 176 w 194"/>
                  <a:gd name="T35" fmla="*/ 349 h 349"/>
                  <a:gd name="T36" fmla="*/ 190 w 194"/>
                  <a:gd name="T37" fmla="*/ 33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4" h="349">
                    <a:moveTo>
                      <a:pt x="190" y="330"/>
                    </a:moveTo>
                    <a:cubicBezTo>
                      <a:pt x="146" y="235"/>
                      <a:pt x="146" y="235"/>
                      <a:pt x="146" y="235"/>
                    </a:cubicBezTo>
                    <a:cubicBezTo>
                      <a:pt x="162" y="235"/>
                      <a:pt x="162" y="235"/>
                      <a:pt x="162" y="235"/>
                    </a:cubicBezTo>
                    <a:cubicBezTo>
                      <a:pt x="171" y="235"/>
                      <a:pt x="177" y="227"/>
                      <a:pt x="173" y="219"/>
                    </a:cubicBezTo>
                    <a:cubicBezTo>
                      <a:pt x="137" y="141"/>
                      <a:pt x="137" y="141"/>
                      <a:pt x="137" y="141"/>
                    </a:cubicBezTo>
                    <a:cubicBezTo>
                      <a:pt x="153" y="141"/>
                      <a:pt x="153" y="141"/>
                      <a:pt x="153" y="141"/>
                    </a:cubicBezTo>
                    <a:cubicBezTo>
                      <a:pt x="161" y="141"/>
                      <a:pt x="166" y="134"/>
                      <a:pt x="163" y="128"/>
                    </a:cubicBezTo>
                    <a:cubicBezTo>
                      <a:pt x="107" y="7"/>
                      <a:pt x="107" y="7"/>
                      <a:pt x="107" y="7"/>
                    </a:cubicBezTo>
                    <a:cubicBezTo>
                      <a:pt x="103" y="0"/>
                      <a:pt x="91" y="0"/>
                      <a:pt x="87" y="7"/>
                    </a:cubicBezTo>
                    <a:cubicBezTo>
                      <a:pt x="31" y="128"/>
                      <a:pt x="31" y="128"/>
                      <a:pt x="31" y="128"/>
                    </a:cubicBezTo>
                    <a:cubicBezTo>
                      <a:pt x="28" y="134"/>
                      <a:pt x="33" y="141"/>
                      <a:pt x="41" y="141"/>
                    </a:cubicBezTo>
                    <a:cubicBezTo>
                      <a:pt x="57" y="141"/>
                      <a:pt x="57" y="141"/>
                      <a:pt x="57" y="141"/>
                    </a:cubicBezTo>
                    <a:cubicBezTo>
                      <a:pt x="20" y="219"/>
                      <a:pt x="20" y="219"/>
                      <a:pt x="20" y="219"/>
                    </a:cubicBezTo>
                    <a:cubicBezTo>
                      <a:pt x="17" y="227"/>
                      <a:pt x="23" y="235"/>
                      <a:pt x="32" y="235"/>
                    </a:cubicBezTo>
                    <a:cubicBezTo>
                      <a:pt x="48" y="235"/>
                      <a:pt x="48" y="235"/>
                      <a:pt x="48" y="235"/>
                    </a:cubicBezTo>
                    <a:cubicBezTo>
                      <a:pt x="4" y="330"/>
                      <a:pt x="4" y="330"/>
                      <a:pt x="4" y="330"/>
                    </a:cubicBezTo>
                    <a:cubicBezTo>
                      <a:pt x="0" y="339"/>
                      <a:pt x="7" y="349"/>
                      <a:pt x="18" y="349"/>
                    </a:cubicBezTo>
                    <a:cubicBezTo>
                      <a:pt x="176" y="349"/>
                      <a:pt x="176" y="349"/>
                      <a:pt x="176" y="349"/>
                    </a:cubicBezTo>
                    <a:cubicBezTo>
                      <a:pt x="187" y="349"/>
                      <a:pt x="194" y="339"/>
                      <a:pt x="190" y="330"/>
                    </a:cubicBezTo>
                    <a:close/>
                  </a:path>
                </a:pathLst>
              </a:custGeom>
              <a:solidFill>
                <a:schemeClr val="accent6"/>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822" name="Group 821"/>
            <p:cNvGrpSpPr>
              <a:grpSpLocks noChangeAspect="1"/>
            </p:cNvGrpSpPr>
            <p:nvPr/>
          </p:nvGrpSpPr>
          <p:grpSpPr>
            <a:xfrm>
              <a:off x="9523063" y="7517780"/>
              <a:ext cx="401876" cy="822960"/>
              <a:chOff x="8713788" y="4254501"/>
              <a:chExt cx="863600" cy="1768475"/>
            </a:xfrm>
          </p:grpSpPr>
          <p:sp>
            <p:nvSpPr>
              <p:cNvPr id="823" name="Freeform 280"/>
              <p:cNvSpPr>
                <a:spLocks/>
              </p:cNvSpPr>
              <p:nvPr/>
            </p:nvSpPr>
            <p:spPr bwMode="auto">
              <a:xfrm>
                <a:off x="9039226" y="4813301"/>
                <a:ext cx="209550" cy="1209675"/>
              </a:xfrm>
              <a:custGeom>
                <a:avLst/>
                <a:gdLst>
                  <a:gd name="T0" fmla="*/ 84 w 132"/>
                  <a:gd name="T1" fmla="*/ 0 h 762"/>
                  <a:gd name="T2" fmla="*/ 132 w 132"/>
                  <a:gd name="T3" fmla="*/ 762 h 762"/>
                  <a:gd name="T4" fmla="*/ 0 w 132"/>
                  <a:gd name="T5" fmla="*/ 762 h 762"/>
                  <a:gd name="T6" fmla="*/ 51 w 132"/>
                  <a:gd name="T7" fmla="*/ 0 h 762"/>
                  <a:gd name="T8" fmla="*/ 84 w 132"/>
                  <a:gd name="T9" fmla="*/ 0 h 762"/>
                </a:gdLst>
                <a:ahLst/>
                <a:cxnLst>
                  <a:cxn ang="0">
                    <a:pos x="T0" y="T1"/>
                  </a:cxn>
                  <a:cxn ang="0">
                    <a:pos x="T2" y="T3"/>
                  </a:cxn>
                  <a:cxn ang="0">
                    <a:pos x="T4" y="T5"/>
                  </a:cxn>
                  <a:cxn ang="0">
                    <a:pos x="T6" y="T7"/>
                  </a:cxn>
                  <a:cxn ang="0">
                    <a:pos x="T8" y="T9"/>
                  </a:cxn>
                </a:cxnLst>
                <a:rect l="0" t="0" r="r" b="b"/>
                <a:pathLst>
                  <a:path w="132" h="762">
                    <a:moveTo>
                      <a:pt x="84" y="0"/>
                    </a:moveTo>
                    <a:lnTo>
                      <a:pt x="132" y="762"/>
                    </a:lnTo>
                    <a:lnTo>
                      <a:pt x="0" y="762"/>
                    </a:lnTo>
                    <a:lnTo>
                      <a:pt x="51" y="0"/>
                    </a:lnTo>
                    <a:lnTo>
                      <a:pt x="84" y="0"/>
                    </a:lnTo>
                    <a:close/>
                  </a:path>
                </a:pathLst>
              </a:custGeom>
              <a:solidFill>
                <a:schemeClr val="bg1"/>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sp>
            <p:nvSpPr>
              <p:cNvPr id="824" name="Freeform 281"/>
              <p:cNvSpPr>
                <a:spLocks/>
              </p:cNvSpPr>
              <p:nvPr/>
            </p:nvSpPr>
            <p:spPr bwMode="auto">
              <a:xfrm>
                <a:off x="8713788" y="4254501"/>
                <a:ext cx="863600" cy="1524000"/>
              </a:xfrm>
              <a:custGeom>
                <a:avLst/>
                <a:gdLst>
                  <a:gd name="T0" fmla="*/ 190 w 194"/>
                  <a:gd name="T1" fmla="*/ 330 h 349"/>
                  <a:gd name="T2" fmla="*/ 146 w 194"/>
                  <a:gd name="T3" fmla="*/ 235 h 349"/>
                  <a:gd name="T4" fmla="*/ 162 w 194"/>
                  <a:gd name="T5" fmla="*/ 235 h 349"/>
                  <a:gd name="T6" fmla="*/ 173 w 194"/>
                  <a:gd name="T7" fmla="*/ 219 h 349"/>
                  <a:gd name="T8" fmla="*/ 137 w 194"/>
                  <a:gd name="T9" fmla="*/ 141 h 349"/>
                  <a:gd name="T10" fmla="*/ 153 w 194"/>
                  <a:gd name="T11" fmla="*/ 141 h 349"/>
                  <a:gd name="T12" fmla="*/ 163 w 194"/>
                  <a:gd name="T13" fmla="*/ 128 h 349"/>
                  <a:gd name="T14" fmla="*/ 107 w 194"/>
                  <a:gd name="T15" fmla="*/ 7 h 349"/>
                  <a:gd name="T16" fmla="*/ 87 w 194"/>
                  <a:gd name="T17" fmla="*/ 7 h 349"/>
                  <a:gd name="T18" fmla="*/ 31 w 194"/>
                  <a:gd name="T19" fmla="*/ 128 h 349"/>
                  <a:gd name="T20" fmla="*/ 41 w 194"/>
                  <a:gd name="T21" fmla="*/ 141 h 349"/>
                  <a:gd name="T22" fmla="*/ 57 w 194"/>
                  <a:gd name="T23" fmla="*/ 141 h 349"/>
                  <a:gd name="T24" fmla="*/ 20 w 194"/>
                  <a:gd name="T25" fmla="*/ 219 h 349"/>
                  <a:gd name="T26" fmla="*/ 32 w 194"/>
                  <a:gd name="T27" fmla="*/ 235 h 349"/>
                  <a:gd name="T28" fmla="*/ 48 w 194"/>
                  <a:gd name="T29" fmla="*/ 235 h 349"/>
                  <a:gd name="T30" fmla="*/ 4 w 194"/>
                  <a:gd name="T31" fmla="*/ 330 h 349"/>
                  <a:gd name="T32" fmla="*/ 18 w 194"/>
                  <a:gd name="T33" fmla="*/ 349 h 349"/>
                  <a:gd name="T34" fmla="*/ 176 w 194"/>
                  <a:gd name="T35" fmla="*/ 349 h 349"/>
                  <a:gd name="T36" fmla="*/ 190 w 194"/>
                  <a:gd name="T37" fmla="*/ 33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4" h="349">
                    <a:moveTo>
                      <a:pt x="190" y="330"/>
                    </a:moveTo>
                    <a:cubicBezTo>
                      <a:pt x="146" y="235"/>
                      <a:pt x="146" y="235"/>
                      <a:pt x="146" y="235"/>
                    </a:cubicBezTo>
                    <a:cubicBezTo>
                      <a:pt x="162" y="235"/>
                      <a:pt x="162" y="235"/>
                      <a:pt x="162" y="235"/>
                    </a:cubicBezTo>
                    <a:cubicBezTo>
                      <a:pt x="171" y="235"/>
                      <a:pt x="177" y="227"/>
                      <a:pt x="173" y="219"/>
                    </a:cubicBezTo>
                    <a:cubicBezTo>
                      <a:pt x="137" y="141"/>
                      <a:pt x="137" y="141"/>
                      <a:pt x="137" y="141"/>
                    </a:cubicBezTo>
                    <a:cubicBezTo>
                      <a:pt x="153" y="141"/>
                      <a:pt x="153" y="141"/>
                      <a:pt x="153" y="141"/>
                    </a:cubicBezTo>
                    <a:cubicBezTo>
                      <a:pt x="161" y="141"/>
                      <a:pt x="166" y="134"/>
                      <a:pt x="163" y="128"/>
                    </a:cubicBezTo>
                    <a:cubicBezTo>
                      <a:pt x="107" y="7"/>
                      <a:pt x="107" y="7"/>
                      <a:pt x="107" y="7"/>
                    </a:cubicBezTo>
                    <a:cubicBezTo>
                      <a:pt x="103" y="0"/>
                      <a:pt x="91" y="0"/>
                      <a:pt x="87" y="7"/>
                    </a:cubicBezTo>
                    <a:cubicBezTo>
                      <a:pt x="31" y="128"/>
                      <a:pt x="31" y="128"/>
                      <a:pt x="31" y="128"/>
                    </a:cubicBezTo>
                    <a:cubicBezTo>
                      <a:pt x="28" y="134"/>
                      <a:pt x="33" y="141"/>
                      <a:pt x="41" y="141"/>
                    </a:cubicBezTo>
                    <a:cubicBezTo>
                      <a:pt x="57" y="141"/>
                      <a:pt x="57" y="141"/>
                      <a:pt x="57" y="141"/>
                    </a:cubicBezTo>
                    <a:cubicBezTo>
                      <a:pt x="20" y="219"/>
                      <a:pt x="20" y="219"/>
                      <a:pt x="20" y="219"/>
                    </a:cubicBezTo>
                    <a:cubicBezTo>
                      <a:pt x="17" y="227"/>
                      <a:pt x="23" y="235"/>
                      <a:pt x="32" y="235"/>
                    </a:cubicBezTo>
                    <a:cubicBezTo>
                      <a:pt x="48" y="235"/>
                      <a:pt x="48" y="235"/>
                      <a:pt x="48" y="235"/>
                    </a:cubicBezTo>
                    <a:cubicBezTo>
                      <a:pt x="4" y="330"/>
                      <a:pt x="4" y="330"/>
                      <a:pt x="4" y="330"/>
                    </a:cubicBezTo>
                    <a:cubicBezTo>
                      <a:pt x="0" y="339"/>
                      <a:pt x="7" y="349"/>
                      <a:pt x="18" y="349"/>
                    </a:cubicBezTo>
                    <a:cubicBezTo>
                      <a:pt x="176" y="349"/>
                      <a:pt x="176" y="349"/>
                      <a:pt x="176" y="349"/>
                    </a:cubicBezTo>
                    <a:cubicBezTo>
                      <a:pt x="187" y="349"/>
                      <a:pt x="194" y="339"/>
                      <a:pt x="190" y="330"/>
                    </a:cubicBezTo>
                    <a:close/>
                  </a:path>
                </a:pathLst>
              </a:custGeom>
              <a:solidFill>
                <a:schemeClr val="accent6"/>
              </a:solidFill>
              <a:ln w="19050">
                <a:solidFill>
                  <a:srgbClr val="100F0F"/>
                </a:solidFill>
              </a:ln>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976" name="Group 975"/>
          <p:cNvGrpSpPr>
            <a:grpSpLocks noChangeAspect="1"/>
          </p:cNvGrpSpPr>
          <p:nvPr userDrawn="1"/>
        </p:nvGrpSpPr>
        <p:grpSpPr>
          <a:xfrm>
            <a:off x="2991947" y="6969140"/>
            <a:ext cx="4467023" cy="1371600"/>
            <a:chOff x="3149601" y="3302001"/>
            <a:chExt cx="11979275" cy="3678238"/>
          </a:xfrm>
          <a:solidFill>
            <a:schemeClr val="bg1"/>
          </a:solidFill>
        </p:grpSpPr>
        <p:sp>
          <p:nvSpPr>
            <p:cNvPr id="977" name="Rectangle 5"/>
            <p:cNvSpPr>
              <a:spLocks noChangeArrowheads="1"/>
            </p:cNvSpPr>
            <p:nvPr/>
          </p:nvSpPr>
          <p:spPr bwMode="auto">
            <a:xfrm>
              <a:off x="6286501" y="6862763"/>
              <a:ext cx="1554163" cy="11747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78" name="Rectangle 6"/>
            <p:cNvSpPr>
              <a:spLocks noChangeArrowheads="1"/>
            </p:cNvSpPr>
            <p:nvPr/>
          </p:nvSpPr>
          <p:spPr bwMode="auto">
            <a:xfrm>
              <a:off x="6342064" y="4779963"/>
              <a:ext cx="1441450" cy="2082800"/>
            </a:xfrm>
            <a:prstGeom prst="rect">
              <a:avLst/>
            </a:prstGeom>
            <a:solidFill>
              <a:schemeClr val="accent4"/>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79" name="Rectangle 7"/>
            <p:cNvSpPr>
              <a:spLocks noChangeArrowheads="1"/>
            </p:cNvSpPr>
            <p:nvPr/>
          </p:nvSpPr>
          <p:spPr bwMode="auto">
            <a:xfrm>
              <a:off x="6623051" y="4562476"/>
              <a:ext cx="881063" cy="2174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80" name="Rectangle 8"/>
            <p:cNvSpPr>
              <a:spLocks noChangeArrowheads="1"/>
            </p:cNvSpPr>
            <p:nvPr/>
          </p:nvSpPr>
          <p:spPr bwMode="auto">
            <a:xfrm>
              <a:off x="7004051" y="4344988"/>
              <a:ext cx="122238" cy="2174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81" name="Rectangle 9"/>
            <p:cNvSpPr>
              <a:spLocks noChangeArrowheads="1"/>
            </p:cNvSpPr>
            <p:nvPr/>
          </p:nvSpPr>
          <p:spPr bwMode="auto">
            <a:xfrm>
              <a:off x="7342189" y="4897438"/>
              <a:ext cx="323850" cy="2921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82" name="Rectangle 10"/>
            <p:cNvSpPr>
              <a:spLocks noChangeArrowheads="1"/>
            </p:cNvSpPr>
            <p:nvPr/>
          </p:nvSpPr>
          <p:spPr bwMode="auto">
            <a:xfrm>
              <a:off x="6899276" y="4897438"/>
              <a:ext cx="328613" cy="2921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83" name="Rectangle 11"/>
            <p:cNvSpPr>
              <a:spLocks noChangeArrowheads="1"/>
            </p:cNvSpPr>
            <p:nvPr/>
          </p:nvSpPr>
          <p:spPr bwMode="auto">
            <a:xfrm>
              <a:off x="6461126" y="4897438"/>
              <a:ext cx="323850" cy="2921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84" name="Rectangle 12"/>
            <p:cNvSpPr>
              <a:spLocks noChangeArrowheads="1"/>
            </p:cNvSpPr>
            <p:nvPr/>
          </p:nvSpPr>
          <p:spPr bwMode="auto">
            <a:xfrm>
              <a:off x="7342189" y="5280026"/>
              <a:ext cx="323850" cy="2921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85" name="Rectangle 13"/>
            <p:cNvSpPr>
              <a:spLocks noChangeArrowheads="1"/>
            </p:cNvSpPr>
            <p:nvPr/>
          </p:nvSpPr>
          <p:spPr bwMode="auto">
            <a:xfrm>
              <a:off x="6899276" y="5280026"/>
              <a:ext cx="328613" cy="2921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86" name="Rectangle 14"/>
            <p:cNvSpPr>
              <a:spLocks noChangeArrowheads="1"/>
            </p:cNvSpPr>
            <p:nvPr/>
          </p:nvSpPr>
          <p:spPr bwMode="auto">
            <a:xfrm>
              <a:off x="6461126" y="5280026"/>
              <a:ext cx="323850" cy="2921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87" name="Rectangle 15"/>
            <p:cNvSpPr>
              <a:spLocks noChangeArrowheads="1"/>
            </p:cNvSpPr>
            <p:nvPr/>
          </p:nvSpPr>
          <p:spPr bwMode="auto">
            <a:xfrm>
              <a:off x="7342189" y="5657851"/>
              <a:ext cx="323850" cy="2921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88" name="Rectangle 16"/>
            <p:cNvSpPr>
              <a:spLocks noChangeArrowheads="1"/>
            </p:cNvSpPr>
            <p:nvPr/>
          </p:nvSpPr>
          <p:spPr bwMode="auto">
            <a:xfrm>
              <a:off x="6899276" y="5657851"/>
              <a:ext cx="328613" cy="2921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89" name="Rectangle 17"/>
            <p:cNvSpPr>
              <a:spLocks noChangeArrowheads="1"/>
            </p:cNvSpPr>
            <p:nvPr/>
          </p:nvSpPr>
          <p:spPr bwMode="auto">
            <a:xfrm>
              <a:off x="6461126" y="5657851"/>
              <a:ext cx="323850" cy="2921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90" name="Rectangle 18"/>
            <p:cNvSpPr>
              <a:spLocks noChangeArrowheads="1"/>
            </p:cNvSpPr>
            <p:nvPr/>
          </p:nvSpPr>
          <p:spPr bwMode="auto">
            <a:xfrm>
              <a:off x="7342189" y="6037263"/>
              <a:ext cx="323850" cy="2905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91" name="Rectangle 19"/>
            <p:cNvSpPr>
              <a:spLocks noChangeArrowheads="1"/>
            </p:cNvSpPr>
            <p:nvPr/>
          </p:nvSpPr>
          <p:spPr bwMode="auto">
            <a:xfrm>
              <a:off x="6899276" y="6037263"/>
              <a:ext cx="328613" cy="2905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92" name="Rectangle 20"/>
            <p:cNvSpPr>
              <a:spLocks noChangeArrowheads="1"/>
            </p:cNvSpPr>
            <p:nvPr/>
          </p:nvSpPr>
          <p:spPr bwMode="auto">
            <a:xfrm>
              <a:off x="6461126" y="6037263"/>
              <a:ext cx="323850" cy="2905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93" name="Rectangle 21"/>
            <p:cNvSpPr>
              <a:spLocks noChangeArrowheads="1"/>
            </p:cNvSpPr>
            <p:nvPr/>
          </p:nvSpPr>
          <p:spPr bwMode="auto">
            <a:xfrm>
              <a:off x="7342189" y="6419851"/>
              <a:ext cx="323850" cy="2905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94" name="Rectangle 22"/>
            <p:cNvSpPr>
              <a:spLocks noChangeArrowheads="1"/>
            </p:cNvSpPr>
            <p:nvPr/>
          </p:nvSpPr>
          <p:spPr bwMode="auto">
            <a:xfrm>
              <a:off x="6899276" y="6419851"/>
              <a:ext cx="328613" cy="2905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95" name="Rectangle 23"/>
            <p:cNvSpPr>
              <a:spLocks noChangeArrowheads="1"/>
            </p:cNvSpPr>
            <p:nvPr/>
          </p:nvSpPr>
          <p:spPr bwMode="auto">
            <a:xfrm>
              <a:off x="6461126" y="6419851"/>
              <a:ext cx="323850" cy="2905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96" name="Rectangle 24"/>
            <p:cNvSpPr>
              <a:spLocks noChangeArrowheads="1"/>
            </p:cNvSpPr>
            <p:nvPr/>
          </p:nvSpPr>
          <p:spPr bwMode="auto">
            <a:xfrm>
              <a:off x="12155489" y="5902326"/>
              <a:ext cx="911225" cy="10779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97" name="Rectangle 25"/>
            <p:cNvSpPr>
              <a:spLocks noChangeArrowheads="1"/>
            </p:cNvSpPr>
            <p:nvPr/>
          </p:nvSpPr>
          <p:spPr bwMode="auto">
            <a:xfrm>
              <a:off x="12155489" y="6410326"/>
              <a:ext cx="911225" cy="1825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98" name="Rectangle 26"/>
            <p:cNvSpPr>
              <a:spLocks noChangeArrowheads="1"/>
            </p:cNvSpPr>
            <p:nvPr/>
          </p:nvSpPr>
          <p:spPr bwMode="auto">
            <a:xfrm>
              <a:off x="12155489" y="5902326"/>
              <a:ext cx="911225" cy="873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99" name="Rectangle 27"/>
            <p:cNvSpPr>
              <a:spLocks noChangeArrowheads="1"/>
            </p:cNvSpPr>
            <p:nvPr/>
          </p:nvSpPr>
          <p:spPr bwMode="auto">
            <a:xfrm>
              <a:off x="12155489" y="6902451"/>
              <a:ext cx="911225" cy="777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00" name="Rectangle 28"/>
            <p:cNvSpPr>
              <a:spLocks noChangeArrowheads="1"/>
            </p:cNvSpPr>
            <p:nvPr/>
          </p:nvSpPr>
          <p:spPr bwMode="auto">
            <a:xfrm>
              <a:off x="12707939" y="6084888"/>
              <a:ext cx="200025"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01" name="Rectangle 29"/>
            <p:cNvSpPr>
              <a:spLocks noChangeArrowheads="1"/>
            </p:cNvSpPr>
            <p:nvPr/>
          </p:nvSpPr>
          <p:spPr bwMode="auto">
            <a:xfrm>
              <a:off x="12312651" y="6084888"/>
              <a:ext cx="201613"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02" name="Freeform 32"/>
            <p:cNvSpPr>
              <a:spLocks/>
            </p:cNvSpPr>
            <p:nvPr/>
          </p:nvSpPr>
          <p:spPr bwMode="auto">
            <a:xfrm>
              <a:off x="12155489" y="5380038"/>
              <a:ext cx="928688" cy="522288"/>
            </a:xfrm>
            <a:custGeom>
              <a:avLst/>
              <a:gdLst>
                <a:gd name="T0" fmla="*/ 0 w 585"/>
                <a:gd name="T1" fmla="*/ 329 h 329"/>
                <a:gd name="T2" fmla="*/ 287 w 585"/>
                <a:gd name="T3" fmla="*/ 0 h 329"/>
                <a:gd name="T4" fmla="*/ 585 w 585"/>
                <a:gd name="T5" fmla="*/ 329 h 329"/>
                <a:gd name="T6" fmla="*/ 0 w 585"/>
                <a:gd name="T7" fmla="*/ 329 h 329"/>
              </a:gdLst>
              <a:ahLst/>
              <a:cxnLst>
                <a:cxn ang="0">
                  <a:pos x="T0" y="T1"/>
                </a:cxn>
                <a:cxn ang="0">
                  <a:pos x="T2" y="T3"/>
                </a:cxn>
                <a:cxn ang="0">
                  <a:pos x="T4" y="T5"/>
                </a:cxn>
                <a:cxn ang="0">
                  <a:pos x="T6" y="T7"/>
                </a:cxn>
              </a:cxnLst>
              <a:rect l="0" t="0" r="r" b="b"/>
              <a:pathLst>
                <a:path w="585" h="329">
                  <a:moveTo>
                    <a:pt x="0" y="329"/>
                  </a:moveTo>
                  <a:lnTo>
                    <a:pt x="287" y="0"/>
                  </a:lnTo>
                  <a:lnTo>
                    <a:pt x="585" y="329"/>
                  </a:lnTo>
                  <a:lnTo>
                    <a:pt x="0" y="329"/>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03" name="Freeform 33"/>
            <p:cNvSpPr>
              <a:spLocks/>
            </p:cNvSpPr>
            <p:nvPr/>
          </p:nvSpPr>
          <p:spPr bwMode="auto">
            <a:xfrm>
              <a:off x="12382501" y="5541963"/>
              <a:ext cx="473075" cy="260350"/>
            </a:xfrm>
            <a:custGeom>
              <a:avLst/>
              <a:gdLst>
                <a:gd name="T0" fmla="*/ 0 w 298"/>
                <a:gd name="T1" fmla="*/ 164 h 164"/>
                <a:gd name="T2" fmla="*/ 147 w 298"/>
                <a:gd name="T3" fmla="*/ 0 h 164"/>
                <a:gd name="T4" fmla="*/ 298 w 298"/>
                <a:gd name="T5" fmla="*/ 164 h 164"/>
                <a:gd name="T6" fmla="*/ 0 w 298"/>
                <a:gd name="T7" fmla="*/ 164 h 164"/>
              </a:gdLst>
              <a:ahLst/>
              <a:cxnLst>
                <a:cxn ang="0">
                  <a:pos x="T0" y="T1"/>
                </a:cxn>
                <a:cxn ang="0">
                  <a:pos x="T2" y="T3"/>
                </a:cxn>
                <a:cxn ang="0">
                  <a:pos x="T4" y="T5"/>
                </a:cxn>
                <a:cxn ang="0">
                  <a:pos x="T6" y="T7"/>
                </a:cxn>
              </a:cxnLst>
              <a:rect l="0" t="0" r="r" b="b"/>
              <a:pathLst>
                <a:path w="298" h="164">
                  <a:moveTo>
                    <a:pt x="0" y="164"/>
                  </a:moveTo>
                  <a:lnTo>
                    <a:pt x="147" y="0"/>
                  </a:lnTo>
                  <a:lnTo>
                    <a:pt x="298" y="164"/>
                  </a:lnTo>
                  <a:lnTo>
                    <a:pt x="0" y="164"/>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04" name="Rectangle 34"/>
            <p:cNvSpPr>
              <a:spLocks noChangeArrowheads="1"/>
            </p:cNvSpPr>
            <p:nvPr/>
          </p:nvSpPr>
          <p:spPr bwMode="auto">
            <a:xfrm>
              <a:off x="3465514" y="6159501"/>
              <a:ext cx="695325" cy="81597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05" name="Rectangle 35"/>
            <p:cNvSpPr>
              <a:spLocks noChangeArrowheads="1"/>
            </p:cNvSpPr>
            <p:nvPr/>
          </p:nvSpPr>
          <p:spPr bwMode="auto">
            <a:xfrm>
              <a:off x="3465514" y="6545263"/>
              <a:ext cx="695325" cy="1397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06" name="Rectangle 38"/>
            <p:cNvSpPr>
              <a:spLocks noChangeArrowheads="1"/>
            </p:cNvSpPr>
            <p:nvPr/>
          </p:nvSpPr>
          <p:spPr bwMode="auto">
            <a:xfrm>
              <a:off x="3886201" y="6297613"/>
              <a:ext cx="152400" cy="14763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07" name="Rectangle 39"/>
            <p:cNvSpPr>
              <a:spLocks noChangeArrowheads="1"/>
            </p:cNvSpPr>
            <p:nvPr/>
          </p:nvSpPr>
          <p:spPr bwMode="auto">
            <a:xfrm>
              <a:off x="3587751" y="6297613"/>
              <a:ext cx="153988" cy="14763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08" name="Rectangle 40"/>
            <p:cNvSpPr>
              <a:spLocks noChangeArrowheads="1"/>
            </p:cNvSpPr>
            <p:nvPr/>
          </p:nvSpPr>
          <p:spPr bwMode="auto">
            <a:xfrm>
              <a:off x="3886201" y="6724651"/>
              <a:ext cx="152400" cy="1508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09" name="Rectangle 41"/>
            <p:cNvSpPr>
              <a:spLocks noChangeArrowheads="1"/>
            </p:cNvSpPr>
            <p:nvPr/>
          </p:nvSpPr>
          <p:spPr bwMode="auto">
            <a:xfrm>
              <a:off x="3587751" y="6724651"/>
              <a:ext cx="153988" cy="1508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10" name="Freeform 42"/>
            <p:cNvSpPr>
              <a:spLocks/>
            </p:cNvSpPr>
            <p:nvPr/>
          </p:nvSpPr>
          <p:spPr bwMode="auto">
            <a:xfrm>
              <a:off x="3465514" y="5757863"/>
              <a:ext cx="709613" cy="401638"/>
            </a:xfrm>
            <a:custGeom>
              <a:avLst/>
              <a:gdLst>
                <a:gd name="T0" fmla="*/ 0 w 447"/>
                <a:gd name="T1" fmla="*/ 253 h 253"/>
                <a:gd name="T2" fmla="*/ 218 w 447"/>
                <a:gd name="T3" fmla="*/ 0 h 253"/>
                <a:gd name="T4" fmla="*/ 447 w 447"/>
                <a:gd name="T5" fmla="*/ 253 h 253"/>
                <a:gd name="T6" fmla="*/ 0 w 447"/>
                <a:gd name="T7" fmla="*/ 253 h 253"/>
              </a:gdLst>
              <a:ahLst/>
              <a:cxnLst>
                <a:cxn ang="0">
                  <a:pos x="T0" y="T1"/>
                </a:cxn>
                <a:cxn ang="0">
                  <a:pos x="T2" y="T3"/>
                </a:cxn>
                <a:cxn ang="0">
                  <a:pos x="T4" y="T5"/>
                </a:cxn>
                <a:cxn ang="0">
                  <a:pos x="T6" y="T7"/>
                </a:cxn>
              </a:cxnLst>
              <a:rect l="0" t="0" r="r" b="b"/>
              <a:pathLst>
                <a:path w="447" h="253">
                  <a:moveTo>
                    <a:pt x="0" y="253"/>
                  </a:moveTo>
                  <a:lnTo>
                    <a:pt x="218" y="0"/>
                  </a:lnTo>
                  <a:lnTo>
                    <a:pt x="447" y="253"/>
                  </a:lnTo>
                  <a:lnTo>
                    <a:pt x="0" y="253"/>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11" name="Freeform 43"/>
            <p:cNvSpPr>
              <a:spLocks/>
            </p:cNvSpPr>
            <p:nvPr/>
          </p:nvSpPr>
          <p:spPr bwMode="auto">
            <a:xfrm>
              <a:off x="3640139" y="5880101"/>
              <a:ext cx="358775" cy="200025"/>
            </a:xfrm>
            <a:custGeom>
              <a:avLst/>
              <a:gdLst>
                <a:gd name="T0" fmla="*/ 0 w 226"/>
                <a:gd name="T1" fmla="*/ 126 h 126"/>
                <a:gd name="T2" fmla="*/ 110 w 226"/>
                <a:gd name="T3" fmla="*/ 0 h 126"/>
                <a:gd name="T4" fmla="*/ 226 w 226"/>
                <a:gd name="T5" fmla="*/ 126 h 126"/>
                <a:gd name="T6" fmla="*/ 0 w 226"/>
                <a:gd name="T7" fmla="*/ 126 h 126"/>
              </a:gdLst>
              <a:ahLst/>
              <a:cxnLst>
                <a:cxn ang="0">
                  <a:pos x="T0" y="T1"/>
                </a:cxn>
                <a:cxn ang="0">
                  <a:pos x="T2" y="T3"/>
                </a:cxn>
                <a:cxn ang="0">
                  <a:pos x="T4" y="T5"/>
                </a:cxn>
                <a:cxn ang="0">
                  <a:pos x="T6" y="T7"/>
                </a:cxn>
              </a:cxnLst>
              <a:rect l="0" t="0" r="r" b="b"/>
              <a:pathLst>
                <a:path w="226" h="126">
                  <a:moveTo>
                    <a:pt x="0" y="126"/>
                  </a:moveTo>
                  <a:lnTo>
                    <a:pt x="110" y="0"/>
                  </a:lnTo>
                  <a:lnTo>
                    <a:pt x="226" y="126"/>
                  </a:lnTo>
                  <a:lnTo>
                    <a:pt x="0" y="126"/>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12" name="Rectangle 44"/>
            <p:cNvSpPr>
              <a:spLocks noChangeArrowheads="1"/>
            </p:cNvSpPr>
            <p:nvPr/>
          </p:nvSpPr>
          <p:spPr bwMode="auto">
            <a:xfrm>
              <a:off x="4175126" y="5354638"/>
              <a:ext cx="1392238" cy="1625600"/>
            </a:xfrm>
            <a:prstGeom prst="rect">
              <a:avLst/>
            </a:prstGeom>
            <a:solidFill>
              <a:schemeClr val="accent2"/>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13" name="Rectangle 45"/>
            <p:cNvSpPr>
              <a:spLocks noChangeArrowheads="1"/>
            </p:cNvSpPr>
            <p:nvPr/>
          </p:nvSpPr>
          <p:spPr bwMode="auto">
            <a:xfrm>
              <a:off x="4175126" y="6889751"/>
              <a:ext cx="1392238" cy="904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14" name="Rectangle 46"/>
            <p:cNvSpPr>
              <a:spLocks noChangeArrowheads="1"/>
            </p:cNvSpPr>
            <p:nvPr/>
          </p:nvSpPr>
          <p:spPr bwMode="auto">
            <a:xfrm>
              <a:off x="4362451" y="5484813"/>
              <a:ext cx="1016000" cy="10795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15" name="Rectangle 47"/>
            <p:cNvSpPr>
              <a:spLocks noChangeArrowheads="1"/>
            </p:cNvSpPr>
            <p:nvPr/>
          </p:nvSpPr>
          <p:spPr bwMode="auto">
            <a:xfrm>
              <a:off x="4362451" y="5684838"/>
              <a:ext cx="1016000" cy="10795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16" name="Rectangle 48"/>
            <p:cNvSpPr>
              <a:spLocks noChangeArrowheads="1"/>
            </p:cNvSpPr>
            <p:nvPr/>
          </p:nvSpPr>
          <p:spPr bwMode="auto">
            <a:xfrm>
              <a:off x="4362451" y="5880101"/>
              <a:ext cx="1016000" cy="10953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17" name="Rectangle 49"/>
            <p:cNvSpPr>
              <a:spLocks noChangeArrowheads="1"/>
            </p:cNvSpPr>
            <p:nvPr/>
          </p:nvSpPr>
          <p:spPr bwMode="auto">
            <a:xfrm>
              <a:off x="4362451" y="6080126"/>
              <a:ext cx="1016000" cy="10953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18" name="Rectangle 50"/>
            <p:cNvSpPr>
              <a:spLocks noChangeArrowheads="1"/>
            </p:cNvSpPr>
            <p:nvPr/>
          </p:nvSpPr>
          <p:spPr bwMode="auto">
            <a:xfrm>
              <a:off x="4362451" y="6280151"/>
              <a:ext cx="1016000" cy="10953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19" name="Rectangle 51"/>
            <p:cNvSpPr>
              <a:spLocks noChangeArrowheads="1"/>
            </p:cNvSpPr>
            <p:nvPr/>
          </p:nvSpPr>
          <p:spPr bwMode="auto">
            <a:xfrm>
              <a:off x="4362451" y="6475413"/>
              <a:ext cx="1016000" cy="10953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20" name="Rectangle 52"/>
            <p:cNvSpPr>
              <a:spLocks noChangeArrowheads="1"/>
            </p:cNvSpPr>
            <p:nvPr/>
          </p:nvSpPr>
          <p:spPr bwMode="auto">
            <a:xfrm>
              <a:off x="4362451" y="6675438"/>
              <a:ext cx="1016000" cy="10953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21" name="Rectangle 53"/>
            <p:cNvSpPr>
              <a:spLocks noChangeArrowheads="1"/>
            </p:cNvSpPr>
            <p:nvPr/>
          </p:nvSpPr>
          <p:spPr bwMode="auto">
            <a:xfrm>
              <a:off x="4362451" y="5245101"/>
              <a:ext cx="1016000" cy="10953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22" name="Rectangle 54"/>
            <p:cNvSpPr>
              <a:spLocks noChangeArrowheads="1"/>
            </p:cNvSpPr>
            <p:nvPr/>
          </p:nvSpPr>
          <p:spPr bwMode="auto">
            <a:xfrm>
              <a:off x="4735514" y="5106988"/>
              <a:ext cx="533400" cy="1381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23" name="Rectangle 55"/>
            <p:cNvSpPr>
              <a:spLocks noChangeArrowheads="1"/>
            </p:cNvSpPr>
            <p:nvPr/>
          </p:nvSpPr>
          <p:spPr bwMode="auto">
            <a:xfrm>
              <a:off x="5168901" y="4849813"/>
              <a:ext cx="100013" cy="25717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24" name="Rectangle 56"/>
            <p:cNvSpPr>
              <a:spLocks noChangeArrowheads="1"/>
            </p:cNvSpPr>
            <p:nvPr/>
          </p:nvSpPr>
          <p:spPr bwMode="auto">
            <a:xfrm>
              <a:off x="11353801" y="4484688"/>
              <a:ext cx="801688" cy="249555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25" name="Rectangle 57"/>
            <p:cNvSpPr>
              <a:spLocks noChangeArrowheads="1"/>
            </p:cNvSpPr>
            <p:nvPr/>
          </p:nvSpPr>
          <p:spPr bwMode="auto">
            <a:xfrm>
              <a:off x="11488739" y="4667251"/>
              <a:ext cx="534988" cy="213042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26" name="Freeform 58"/>
            <p:cNvSpPr>
              <a:spLocks/>
            </p:cNvSpPr>
            <p:nvPr/>
          </p:nvSpPr>
          <p:spPr bwMode="auto">
            <a:xfrm>
              <a:off x="11757026" y="4667251"/>
              <a:ext cx="0" cy="2130425"/>
            </a:xfrm>
            <a:custGeom>
              <a:avLst/>
              <a:gdLst>
                <a:gd name="T0" fmla="*/ 0 h 1342"/>
                <a:gd name="T1" fmla="*/ 1342 h 1342"/>
                <a:gd name="T2" fmla="*/ 0 h 1342"/>
              </a:gdLst>
              <a:ahLst/>
              <a:cxnLst>
                <a:cxn ang="0">
                  <a:pos x="0" y="T0"/>
                </a:cxn>
                <a:cxn ang="0">
                  <a:pos x="0" y="T1"/>
                </a:cxn>
                <a:cxn ang="0">
                  <a:pos x="0" y="T2"/>
                </a:cxn>
              </a:cxnLst>
              <a:rect l="0" t="0" r="r" b="b"/>
              <a:pathLst>
                <a:path h="1342">
                  <a:moveTo>
                    <a:pt x="0" y="0"/>
                  </a:moveTo>
                  <a:lnTo>
                    <a:pt x="0" y="1342"/>
                  </a:lnTo>
                  <a:lnTo>
                    <a:pt x="0"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27" name="Line 59"/>
            <p:cNvSpPr>
              <a:spLocks noChangeShapeType="1"/>
            </p:cNvSpPr>
            <p:nvPr/>
          </p:nvSpPr>
          <p:spPr bwMode="auto">
            <a:xfrm>
              <a:off x="11757026" y="4667251"/>
              <a:ext cx="0" cy="2130425"/>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28" name="Freeform 60"/>
            <p:cNvSpPr>
              <a:spLocks/>
            </p:cNvSpPr>
            <p:nvPr/>
          </p:nvSpPr>
          <p:spPr bwMode="auto">
            <a:xfrm>
              <a:off x="11488739" y="4897438"/>
              <a:ext cx="534988" cy="0"/>
            </a:xfrm>
            <a:custGeom>
              <a:avLst/>
              <a:gdLst>
                <a:gd name="T0" fmla="*/ 337 w 337"/>
                <a:gd name="T1" fmla="*/ 0 w 337"/>
                <a:gd name="T2" fmla="*/ 337 w 337"/>
              </a:gdLst>
              <a:ahLst/>
              <a:cxnLst>
                <a:cxn ang="0">
                  <a:pos x="T0" y="0"/>
                </a:cxn>
                <a:cxn ang="0">
                  <a:pos x="T1" y="0"/>
                </a:cxn>
                <a:cxn ang="0">
                  <a:pos x="T2" y="0"/>
                </a:cxn>
              </a:cxnLst>
              <a:rect l="0" t="0" r="r" b="b"/>
              <a:pathLst>
                <a:path w="337">
                  <a:moveTo>
                    <a:pt x="337" y="0"/>
                  </a:moveTo>
                  <a:lnTo>
                    <a:pt x="0" y="0"/>
                  </a:lnTo>
                  <a:lnTo>
                    <a:pt x="337"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29" name="Line 61"/>
            <p:cNvSpPr>
              <a:spLocks noChangeShapeType="1"/>
            </p:cNvSpPr>
            <p:nvPr/>
          </p:nvSpPr>
          <p:spPr bwMode="auto">
            <a:xfrm flipH="1">
              <a:off x="11488739" y="4897438"/>
              <a:ext cx="5349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30" name="Freeform 62"/>
            <p:cNvSpPr>
              <a:spLocks/>
            </p:cNvSpPr>
            <p:nvPr/>
          </p:nvSpPr>
          <p:spPr bwMode="auto">
            <a:xfrm>
              <a:off x="11488739" y="5180013"/>
              <a:ext cx="534988" cy="0"/>
            </a:xfrm>
            <a:custGeom>
              <a:avLst/>
              <a:gdLst>
                <a:gd name="T0" fmla="*/ 337 w 337"/>
                <a:gd name="T1" fmla="*/ 0 w 337"/>
                <a:gd name="T2" fmla="*/ 337 w 337"/>
              </a:gdLst>
              <a:ahLst/>
              <a:cxnLst>
                <a:cxn ang="0">
                  <a:pos x="T0" y="0"/>
                </a:cxn>
                <a:cxn ang="0">
                  <a:pos x="T1" y="0"/>
                </a:cxn>
                <a:cxn ang="0">
                  <a:pos x="T2" y="0"/>
                </a:cxn>
              </a:cxnLst>
              <a:rect l="0" t="0" r="r" b="b"/>
              <a:pathLst>
                <a:path w="337">
                  <a:moveTo>
                    <a:pt x="337" y="0"/>
                  </a:moveTo>
                  <a:lnTo>
                    <a:pt x="0" y="0"/>
                  </a:lnTo>
                  <a:lnTo>
                    <a:pt x="337"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31" name="Line 63"/>
            <p:cNvSpPr>
              <a:spLocks noChangeShapeType="1"/>
            </p:cNvSpPr>
            <p:nvPr/>
          </p:nvSpPr>
          <p:spPr bwMode="auto">
            <a:xfrm flipH="1">
              <a:off x="11488739" y="5180013"/>
              <a:ext cx="5349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32" name="Freeform 64"/>
            <p:cNvSpPr>
              <a:spLocks/>
            </p:cNvSpPr>
            <p:nvPr/>
          </p:nvSpPr>
          <p:spPr bwMode="auto">
            <a:xfrm>
              <a:off x="11488739" y="5462588"/>
              <a:ext cx="534988" cy="0"/>
            </a:xfrm>
            <a:custGeom>
              <a:avLst/>
              <a:gdLst>
                <a:gd name="T0" fmla="*/ 337 w 337"/>
                <a:gd name="T1" fmla="*/ 0 w 337"/>
                <a:gd name="T2" fmla="*/ 337 w 337"/>
              </a:gdLst>
              <a:ahLst/>
              <a:cxnLst>
                <a:cxn ang="0">
                  <a:pos x="T0" y="0"/>
                </a:cxn>
                <a:cxn ang="0">
                  <a:pos x="T1" y="0"/>
                </a:cxn>
                <a:cxn ang="0">
                  <a:pos x="T2" y="0"/>
                </a:cxn>
              </a:cxnLst>
              <a:rect l="0" t="0" r="r" b="b"/>
              <a:pathLst>
                <a:path w="337">
                  <a:moveTo>
                    <a:pt x="337" y="0"/>
                  </a:moveTo>
                  <a:lnTo>
                    <a:pt x="0" y="0"/>
                  </a:lnTo>
                  <a:lnTo>
                    <a:pt x="337"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33" name="Line 65"/>
            <p:cNvSpPr>
              <a:spLocks noChangeShapeType="1"/>
            </p:cNvSpPr>
            <p:nvPr/>
          </p:nvSpPr>
          <p:spPr bwMode="auto">
            <a:xfrm flipH="1">
              <a:off x="11488739" y="5462588"/>
              <a:ext cx="5349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34" name="Freeform 66"/>
            <p:cNvSpPr>
              <a:spLocks/>
            </p:cNvSpPr>
            <p:nvPr/>
          </p:nvSpPr>
          <p:spPr bwMode="auto">
            <a:xfrm>
              <a:off x="11488739" y="5745163"/>
              <a:ext cx="534988" cy="0"/>
            </a:xfrm>
            <a:custGeom>
              <a:avLst/>
              <a:gdLst>
                <a:gd name="T0" fmla="*/ 337 w 337"/>
                <a:gd name="T1" fmla="*/ 0 w 337"/>
                <a:gd name="T2" fmla="*/ 337 w 337"/>
              </a:gdLst>
              <a:ahLst/>
              <a:cxnLst>
                <a:cxn ang="0">
                  <a:pos x="T0" y="0"/>
                </a:cxn>
                <a:cxn ang="0">
                  <a:pos x="T1" y="0"/>
                </a:cxn>
                <a:cxn ang="0">
                  <a:pos x="T2" y="0"/>
                </a:cxn>
              </a:cxnLst>
              <a:rect l="0" t="0" r="r" b="b"/>
              <a:pathLst>
                <a:path w="337">
                  <a:moveTo>
                    <a:pt x="337" y="0"/>
                  </a:moveTo>
                  <a:lnTo>
                    <a:pt x="0" y="0"/>
                  </a:lnTo>
                  <a:lnTo>
                    <a:pt x="337"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35" name="Line 67"/>
            <p:cNvSpPr>
              <a:spLocks noChangeShapeType="1"/>
            </p:cNvSpPr>
            <p:nvPr/>
          </p:nvSpPr>
          <p:spPr bwMode="auto">
            <a:xfrm flipH="1">
              <a:off x="11488739" y="5745163"/>
              <a:ext cx="5349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36" name="Freeform 68"/>
            <p:cNvSpPr>
              <a:spLocks/>
            </p:cNvSpPr>
            <p:nvPr/>
          </p:nvSpPr>
          <p:spPr bwMode="auto">
            <a:xfrm>
              <a:off x="11488739" y="6027738"/>
              <a:ext cx="534988" cy="0"/>
            </a:xfrm>
            <a:custGeom>
              <a:avLst/>
              <a:gdLst>
                <a:gd name="T0" fmla="*/ 337 w 337"/>
                <a:gd name="T1" fmla="*/ 0 w 337"/>
                <a:gd name="T2" fmla="*/ 337 w 337"/>
              </a:gdLst>
              <a:ahLst/>
              <a:cxnLst>
                <a:cxn ang="0">
                  <a:pos x="T0" y="0"/>
                </a:cxn>
                <a:cxn ang="0">
                  <a:pos x="T1" y="0"/>
                </a:cxn>
                <a:cxn ang="0">
                  <a:pos x="T2" y="0"/>
                </a:cxn>
              </a:cxnLst>
              <a:rect l="0" t="0" r="r" b="b"/>
              <a:pathLst>
                <a:path w="337">
                  <a:moveTo>
                    <a:pt x="337" y="0"/>
                  </a:moveTo>
                  <a:lnTo>
                    <a:pt x="0" y="0"/>
                  </a:lnTo>
                  <a:lnTo>
                    <a:pt x="337"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37" name="Line 69"/>
            <p:cNvSpPr>
              <a:spLocks noChangeShapeType="1"/>
            </p:cNvSpPr>
            <p:nvPr/>
          </p:nvSpPr>
          <p:spPr bwMode="auto">
            <a:xfrm flipH="1">
              <a:off x="11488739" y="6027738"/>
              <a:ext cx="5349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38" name="Freeform 70"/>
            <p:cNvSpPr>
              <a:spLocks/>
            </p:cNvSpPr>
            <p:nvPr/>
          </p:nvSpPr>
          <p:spPr bwMode="auto">
            <a:xfrm>
              <a:off x="11488739" y="6310313"/>
              <a:ext cx="534988" cy="0"/>
            </a:xfrm>
            <a:custGeom>
              <a:avLst/>
              <a:gdLst>
                <a:gd name="T0" fmla="*/ 337 w 337"/>
                <a:gd name="T1" fmla="*/ 0 w 337"/>
                <a:gd name="T2" fmla="*/ 337 w 337"/>
              </a:gdLst>
              <a:ahLst/>
              <a:cxnLst>
                <a:cxn ang="0">
                  <a:pos x="T0" y="0"/>
                </a:cxn>
                <a:cxn ang="0">
                  <a:pos x="T1" y="0"/>
                </a:cxn>
                <a:cxn ang="0">
                  <a:pos x="T2" y="0"/>
                </a:cxn>
              </a:cxnLst>
              <a:rect l="0" t="0" r="r" b="b"/>
              <a:pathLst>
                <a:path w="337">
                  <a:moveTo>
                    <a:pt x="337" y="0"/>
                  </a:moveTo>
                  <a:lnTo>
                    <a:pt x="0" y="0"/>
                  </a:lnTo>
                  <a:lnTo>
                    <a:pt x="337"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39" name="Line 71"/>
            <p:cNvSpPr>
              <a:spLocks noChangeShapeType="1"/>
            </p:cNvSpPr>
            <p:nvPr/>
          </p:nvSpPr>
          <p:spPr bwMode="auto">
            <a:xfrm flipH="1">
              <a:off x="11488739" y="6310313"/>
              <a:ext cx="5349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40" name="Freeform 72"/>
            <p:cNvSpPr>
              <a:spLocks/>
            </p:cNvSpPr>
            <p:nvPr/>
          </p:nvSpPr>
          <p:spPr bwMode="auto">
            <a:xfrm>
              <a:off x="11488739" y="6592888"/>
              <a:ext cx="534988" cy="0"/>
            </a:xfrm>
            <a:custGeom>
              <a:avLst/>
              <a:gdLst>
                <a:gd name="T0" fmla="*/ 337 w 337"/>
                <a:gd name="T1" fmla="*/ 0 w 337"/>
                <a:gd name="T2" fmla="*/ 337 w 337"/>
              </a:gdLst>
              <a:ahLst/>
              <a:cxnLst>
                <a:cxn ang="0">
                  <a:pos x="T0" y="0"/>
                </a:cxn>
                <a:cxn ang="0">
                  <a:pos x="T1" y="0"/>
                </a:cxn>
                <a:cxn ang="0">
                  <a:pos x="T2" y="0"/>
                </a:cxn>
              </a:cxnLst>
              <a:rect l="0" t="0" r="r" b="b"/>
              <a:pathLst>
                <a:path w="337">
                  <a:moveTo>
                    <a:pt x="337" y="0"/>
                  </a:moveTo>
                  <a:lnTo>
                    <a:pt x="0" y="0"/>
                  </a:lnTo>
                  <a:lnTo>
                    <a:pt x="337"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41" name="Line 73"/>
            <p:cNvSpPr>
              <a:spLocks noChangeShapeType="1"/>
            </p:cNvSpPr>
            <p:nvPr/>
          </p:nvSpPr>
          <p:spPr bwMode="auto">
            <a:xfrm flipH="1">
              <a:off x="11488739" y="6592888"/>
              <a:ext cx="5349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42" name="Rectangle 74"/>
            <p:cNvSpPr>
              <a:spLocks noChangeArrowheads="1"/>
            </p:cNvSpPr>
            <p:nvPr/>
          </p:nvSpPr>
          <p:spPr bwMode="auto">
            <a:xfrm>
              <a:off x="11463339" y="4319588"/>
              <a:ext cx="582613" cy="1651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43" name="Rectangle 75"/>
            <p:cNvSpPr>
              <a:spLocks noChangeArrowheads="1"/>
            </p:cNvSpPr>
            <p:nvPr/>
          </p:nvSpPr>
          <p:spPr bwMode="auto">
            <a:xfrm>
              <a:off x="11353801" y="6862763"/>
              <a:ext cx="801688" cy="11747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44" name="Rectangle 76"/>
            <p:cNvSpPr>
              <a:spLocks noChangeArrowheads="1"/>
            </p:cNvSpPr>
            <p:nvPr/>
          </p:nvSpPr>
          <p:spPr bwMode="auto">
            <a:xfrm>
              <a:off x="10420351" y="4071938"/>
              <a:ext cx="933450" cy="29083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45" name="Rectangle 77"/>
            <p:cNvSpPr>
              <a:spLocks noChangeArrowheads="1"/>
            </p:cNvSpPr>
            <p:nvPr/>
          </p:nvSpPr>
          <p:spPr bwMode="auto">
            <a:xfrm>
              <a:off x="10574339" y="4284663"/>
              <a:ext cx="622300" cy="248285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46" name="Freeform 78"/>
            <p:cNvSpPr>
              <a:spLocks/>
            </p:cNvSpPr>
            <p:nvPr/>
          </p:nvSpPr>
          <p:spPr bwMode="auto">
            <a:xfrm>
              <a:off x="10885489" y="4284663"/>
              <a:ext cx="0" cy="2482850"/>
            </a:xfrm>
            <a:custGeom>
              <a:avLst/>
              <a:gdLst>
                <a:gd name="T0" fmla="*/ 0 h 1564"/>
                <a:gd name="T1" fmla="*/ 1564 h 1564"/>
                <a:gd name="T2" fmla="*/ 0 h 1564"/>
              </a:gdLst>
              <a:ahLst/>
              <a:cxnLst>
                <a:cxn ang="0">
                  <a:pos x="0" y="T0"/>
                </a:cxn>
                <a:cxn ang="0">
                  <a:pos x="0" y="T1"/>
                </a:cxn>
                <a:cxn ang="0">
                  <a:pos x="0" y="T2"/>
                </a:cxn>
              </a:cxnLst>
              <a:rect l="0" t="0" r="r" b="b"/>
              <a:pathLst>
                <a:path h="1564">
                  <a:moveTo>
                    <a:pt x="0" y="0"/>
                  </a:moveTo>
                  <a:lnTo>
                    <a:pt x="0" y="1564"/>
                  </a:lnTo>
                  <a:lnTo>
                    <a:pt x="0"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47" name="Line 79"/>
            <p:cNvSpPr>
              <a:spLocks noChangeShapeType="1"/>
            </p:cNvSpPr>
            <p:nvPr/>
          </p:nvSpPr>
          <p:spPr bwMode="auto">
            <a:xfrm>
              <a:off x="10885489" y="4284663"/>
              <a:ext cx="0" cy="248285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48" name="Freeform 80"/>
            <p:cNvSpPr>
              <a:spLocks/>
            </p:cNvSpPr>
            <p:nvPr/>
          </p:nvSpPr>
          <p:spPr bwMode="auto">
            <a:xfrm>
              <a:off x="10574339" y="4549776"/>
              <a:ext cx="622300" cy="0"/>
            </a:xfrm>
            <a:custGeom>
              <a:avLst/>
              <a:gdLst>
                <a:gd name="T0" fmla="*/ 392 w 392"/>
                <a:gd name="T1" fmla="*/ 0 w 392"/>
                <a:gd name="T2" fmla="*/ 392 w 392"/>
              </a:gdLst>
              <a:ahLst/>
              <a:cxnLst>
                <a:cxn ang="0">
                  <a:pos x="T0" y="0"/>
                </a:cxn>
                <a:cxn ang="0">
                  <a:pos x="T1" y="0"/>
                </a:cxn>
                <a:cxn ang="0">
                  <a:pos x="T2" y="0"/>
                </a:cxn>
              </a:cxnLst>
              <a:rect l="0" t="0" r="r" b="b"/>
              <a:pathLst>
                <a:path w="392">
                  <a:moveTo>
                    <a:pt x="392" y="0"/>
                  </a:moveTo>
                  <a:lnTo>
                    <a:pt x="0" y="0"/>
                  </a:lnTo>
                  <a:lnTo>
                    <a:pt x="392"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49" name="Line 81"/>
            <p:cNvSpPr>
              <a:spLocks noChangeShapeType="1"/>
            </p:cNvSpPr>
            <p:nvPr/>
          </p:nvSpPr>
          <p:spPr bwMode="auto">
            <a:xfrm flipH="1">
              <a:off x="10574339" y="4549776"/>
              <a:ext cx="622300"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50" name="Freeform 82"/>
            <p:cNvSpPr>
              <a:spLocks/>
            </p:cNvSpPr>
            <p:nvPr/>
          </p:nvSpPr>
          <p:spPr bwMode="auto">
            <a:xfrm>
              <a:off x="10574339" y="4879976"/>
              <a:ext cx="622300" cy="0"/>
            </a:xfrm>
            <a:custGeom>
              <a:avLst/>
              <a:gdLst>
                <a:gd name="T0" fmla="*/ 392 w 392"/>
                <a:gd name="T1" fmla="*/ 0 w 392"/>
                <a:gd name="T2" fmla="*/ 392 w 392"/>
              </a:gdLst>
              <a:ahLst/>
              <a:cxnLst>
                <a:cxn ang="0">
                  <a:pos x="T0" y="0"/>
                </a:cxn>
                <a:cxn ang="0">
                  <a:pos x="T1" y="0"/>
                </a:cxn>
                <a:cxn ang="0">
                  <a:pos x="T2" y="0"/>
                </a:cxn>
              </a:cxnLst>
              <a:rect l="0" t="0" r="r" b="b"/>
              <a:pathLst>
                <a:path w="392">
                  <a:moveTo>
                    <a:pt x="392" y="0"/>
                  </a:moveTo>
                  <a:lnTo>
                    <a:pt x="0" y="0"/>
                  </a:lnTo>
                  <a:lnTo>
                    <a:pt x="392"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51" name="Line 83"/>
            <p:cNvSpPr>
              <a:spLocks noChangeShapeType="1"/>
            </p:cNvSpPr>
            <p:nvPr/>
          </p:nvSpPr>
          <p:spPr bwMode="auto">
            <a:xfrm flipH="1">
              <a:off x="10574339" y="4879976"/>
              <a:ext cx="622300"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52" name="Freeform 84"/>
            <p:cNvSpPr>
              <a:spLocks/>
            </p:cNvSpPr>
            <p:nvPr/>
          </p:nvSpPr>
          <p:spPr bwMode="auto">
            <a:xfrm>
              <a:off x="10574339" y="5210176"/>
              <a:ext cx="622300" cy="0"/>
            </a:xfrm>
            <a:custGeom>
              <a:avLst/>
              <a:gdLst>
                <a:gd name="T0" fmla="*/ 392 w 392"/>
                <a:gd name="T1" fmla="*/ 0 w 392"/>
                <a:gd name="T2" fmla="*/ 392 w 392"/>
              </a:gdLst>
              <a:ahLst/>
              <a:cxnLst>
                <a:cxn ang="0">
                  <a:pos x="T0" y="0"/>
                </a:cxn>
                <a:cxn ang="0">
                  <a:pos x="T1" y="0"/>
                </a:cxn>
                <a:cxn ang="0">
                  <a:pos x="T2" y="0"/>
                </a:cxn>
              </a:cxnLst>
              <a:rect l="0" t="0" r="r" b="b"/>
              <a:pathLst>
                <a:path w="392">
                  <a:moveTo>
                    <a:pt x="392" y="0"/>
                  </a:moveTo>
                  <a:lnTo>
                    <a:pt x="0" y="0"/>
                  </a:lnTo>
                  <a:lnTo>
                    <a:pt x="392"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53" name="Line 85"/>
            <p:cNvSpPr>
              <a:spLocks noChangeShapeType="1"/>
            </p:cNvSpPr>
            <p:nvPr/>
          </p:nvSpPr>
          <p:spPr bwMode="auto">
            <a:xfrm flipH="1">
              <a:off x="10574339" y="5210176"/>
              <a:ext cx="622300"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54" name="Freeform 86"/>
            <p:cNvSpPr>
              <a:spLocks/>
            </p:cNvSpPr>
            <p:nvPr/>
          </p:nvSpPr>
          <p:spPr bwMode="auto">
            <a:xfrm>
              <a:off x="10574339" y="5541963"/>
              <a:ext cx="622300" cy="0"/>
            </a:xfrm>
            <a:custGeom>
              <a:avLst/>
              <a:gdLst>
                <a:gd name="T0" fmla="*/ 392 w 392"/>
                <a:gd name="T1" fmla="*/ 0 w 392"/>
                <a:gd name="T2" fmla="*/ 392 w 392"/>
              </a:gdLst>
              <a:ahLst/>
              <a:cxnLst>
                <a:cxn ang="0">
                  <a:pos x="T0" y="0"/>
                </a:cxn>
                <a:cxn ang="0">
                  <a:pos x="T1" y="0"/>
                </a:cxn>
                <a:cxn ang="0">
                  <a:pos x="T2" y="0"/>
                </a:cxn>
              </a:cxnLst>
              <a:rect l="0" t="0" r="r" b="b"/>
              <a:pathLst>
                <a:path w="392">
                  <a:moveTo>
                    <a:pt x="392" y="0"/>
                  </a:moveTo>
                  <a:lnTo>
                    <a:pt x="0" y="0"/>
                  </a:lnTo>
                  <a:lnTo>
                    <a:pt x="392"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55" name="Line 87"/>
            <p:cNvSpPr>
              <a:spLocks noChangeShapeType="1"/>
            </p:cNvSpPr>
            <p:nvPr/>
          </p:nvSpPr>
          <p:spPr bwMode="auto">
            <a:xfrm flipH="1">
              <a:off x="10574339" y="5541963"/>
              <a:ext cx="622300"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56" name="Freeform 88"/>
            <p:cNvSpPr>
              <a:spLocks/>
            </p:cNvSpPr>
            <p:nvPr/>
          </p:nvSpPr>
          <p:spPr bwMode="auto">
            <a:xfrm>
              <a:off x="10574339" y="5872163"/>
              <a:ext cx="622300" cy="0"/>
            </a:xfrm>
            <a:custGeom>
              <a:avLst/>
              <a:gdLst>
                <a:gd name="T0" fmla="*/ 392 w 392"/>
                <a:gd name="T1" fmla="*/ 0 w 392"/>
                <a:gd name="T2" fmla="*/ 392 w 392"/>
              </a:gdLst>
              <a:ahLst/>
              <a:cxnLst>
                <a:cxn ang="0">
                  <a:pos x="T0" y="0"/>
                </a:cxn>
                <a:cxn ang="0">
                  <a:pos x="T1" y="0"/>
                </a:cxn>
                <a:cxn ang="0">
                  <a:pos x="T2" y="0"/>
                </a:cxn>
              </a:cxnLst>
              <a:rect l="0" t="0" r="r" b="b"/>
              <a:pathLst>
                <a:path w="392">
                  <a:moveTo>
                    <a:pt x="392" y="0"/>
                  </a:moveTo>
                  <a:lnTo>
                    <a:pt x="0" y="0"/>
                  </a:lnTo>
                  <a:lnTo>
                    <a:pt x="392"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57" name="Line 89"/>
            <p:cNvSpPr>
              <a:spLocks noChangeShapeType="1"/>
            </p:cNvSpPr>
            <p:nvPr/>
          </p:nvSpPr>
          <p:spPr bwMode="auto">
            <a:xfrm flipH="1">
              <a:off x="10574339" y="5872163"/>
              <a:ext cx="622300"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58" name="Freeform 90"/>
            <p:cNvSpPr>
              <a:spLocks/>
            </p:cNvSpPr>
            <p:nvPr/>
          </p:nvSpPr>
          <p:spPr bwMode="auto">
            <a:xfrm>
              <a:off x="10574339" y="6202363"/>
              <a:ext cx="622300" cy="0"/>
            </a:xfrm>
            <a:custGeom>
              <a:avLst/>
              <a:gdLst>
                <a:gd name="T0" fmla="*/ 392 w 392"/>
                <a:gd name="T1" fmla="*/ 0 w 392"/>
                <a:gd name="T2" fmla="*/ 392 w 392"/>
              </a:gdLst>
              <a:ahLst/>
              <a:cxnLst>
                <a:cxn ang="0">
                  <a:pos x="T0" y="0"/>
                </a:cxn>
                <a:cxn ang="0">
                  <a:pos x="T1" y="0"/>
                </a:cxn>
                <a:cxn ang="0">
                  <a:pos x="T2" y="0"/>
                </a:cxn>
              </a:cxnLst>
              <a:rect l="0" t="0" r="r" b="b"/>
              <a:pathLst>
                <a:path w="392">
                  <a:moveTo>
                    <a:pt x="392" y="0"/>
                  </a:moveTo>
                  <a:lnTo>
                    <a:pt x="0" y="0"/>
                  </a:lnTo>
                  <a:lnTo>
                    <a:pt x="392"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59" name="Line 91"/>
            <p:cNvSpPr>
              <a:spLocks noChangeShapeType="1"/>
            </p:cNvSpPr>
            <p:nvPr/>
          </p:nvSpPr>
          <p:spPr bwMode="auto">
            <a:xfrm flipH="1">
              <a:off x="10574339" y="6202363"/>
              <a:ext cx="622300"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60" name="Freeform 92"/>
            <p:cNvSpPr>
              <a:spLocks/>
            </p:cNvSpPr>
            <p:nvPr/>
          </p:nvSpPr>
          <p:spPr bwMode="auto">
            <a:xfrm>
              <a:off x="10574339" y="6527801"/>
              <a:ext cx="622300" cy="0"/>
            </a:xfrm>
            <a:custGeom>
              <a:avLst/>
              <a:gdLst>
                <a:gd name="T0" fmla="*/ 392 w 392"/>
                <a:gd name="T1" fmla="*/ 0 w 392"/>
                <a:gd name="T2" fmla="*/ 392 w 392"/>
              </a:gdLst>
              <a:ahLst/>
              <a:cxnLst>
                <a:cxn ang="0">
                  <a:pos x="T0" y="0"/>
                </a:cxn>
                <a:cxn ang="0">
                  <a:pos x="T1" y="0"/>
                </a:cxn>
                <a:cxn ang="0">
                  <a:pos x="T2" y="0"/>
                </a:cxn>
              </a:cxnLst>
              <a:rect l="0" t="0" r="r" b="b"/>
              <a:pathLst>
                <a:path w="392">
                  <a:moveTo>
                    <a:pt x="392" y="0"/>
                  </a:moveTo>
                  <a:lnTo>
                    <a:pt x="0" y="0"/>
                  </a:lnTo>
                  <a:lnTo>
                    <a:pt x="392"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61" name="Line 93"/>
            <p:cNvSpPr>
              <a:spLocks noChangeShapeType="1"/>
            </p:cNvSpPr>
            <p:nvPr/>
          </p:nvSpPr>
          <p:spPr bwMode="auto">
            <a:xfrm flipH="1">
              <a:off x="10574339" y="6527801"/>
              <a:ext cx="622300"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62" name="Rectangle 94"/>
            <p:cNvSpPr>
              <a:spLocks noChangeArrowheads="1"/>
            </p:cNvSpPr>
            <p:nvPr/>
          </p:nvSpPr>
          <p:spPr bwMode="auto">
            <a:xfrm>
              <a:off x="10547351" y="3879851"/>
              <a:ext cx="679450" cy="1920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63" name="Rectangle 95"/>
            <p:cNvSpPr>
              <a:spLocks noChangeArrowheads="1"/>
            </p:cNvSpPr>
            <p:nvPr/>
          </p:nvSpPr>
          <p:spPr bwMode="auto">
            <a:xfrm>
              <a:off x="10420351" y="6842126"/>
              <a:ext cx="933450" cy="1381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64" name="Rectangle 96"/>
            <p:cNvSpPr>
              <a:spLocks noChangeArrowheads="1"/>
            </p:cNvSpPr>
            <p:nvPr/>
          </p:nvSpPr>
          <p:spPr bwMode="auto">
            <a:xfrm>
              <a:off x="13061951" y="5545138"/>
              <a:ext cx="1738313" cy="14351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65" name="Rectangle 97"/>
            <p:cNvSpPr>
              <a:spLocks noChangeArrowheads="1"/>
            </p:cNvSpPr>
            <p:nvPr/>
          </p:nvSpPr>
          <p:spPr bwMode="auto">
            <a:xfrm>
              <a:off x="13290551" y="4741863"/>
              <a:ext cx="1282700" cy="2238375"/>
            </a:xfrm>
            <a:prstGeom prst="rect">
              <a:avLst/>
            </a:prstGeom>
            <a:solidFill>
              <a:schemeClr val="accent6"/>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66" name="Rectangle 98"/>
            <p:cNvSpPr>
              <a:spLocks noChangeArrowheads="1"/>
            </p:cNvSpPr>
            <p:nvPr/>
          </p:nvSpPr>
          <p:spPr bwMode="auto">
            <a:xfrm>
              <a:off x="13500101" y="4292601"/>
              <a:ext cx="863600" cy="268763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67" name="Rectangle 99"/>
            <p:cNvSpPr>
              <a:spLocks noChangeArrowheads="1"/>
            </p:cNvSpPr>
            <p:nvPr/>
          </p:nvSpPr>
          <p:spPr bwMode="auto">
            <a:xfrm>
              <a:off x="13644564" y="4489451"/>
              <a:ext cx="573088" cy="229552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68" name="Freeform 100"/>
            <p:cNvSpPr>
              <a:spLocks/>
            </p:cNvSpPr>
            <p:nvPr/>
          </p:nvSpPr>
          <p:spPr bwMode="auto">
            <a:xfrm>
              <a:off x="13933489" y="4489451"/>
              <a:ext cx="0" cy="2295525"/>
            </a:xfrm>
            <a:custGeom>
              <a:avLst/>
              <a:gdLst>
                <a:gd name="T0" fmla="*/ 0 h 1446"/>
                <a:gd name="T1" fmla="*/ 1446 h 1446"/>
                <a:gd name="T2" fmla="*/ 0 h 1446"/>
              </a:gdLst>
              <a:ahLst/>
              <a:cxnLst>
                <a:cxn ang="0">
                  <a:pos x="0" y="T0"/>
                </a:cxn>
                <a:cxn ang="0">
                  <a:pos x="0" y="T1"/>
                </a:cxn>
                <a:cxn ang="0">
                  <a:pos x="0" y="T2"/>
                </a:cxn>
              </a:cxnLst>
              <a:rect l="0" t="0" r="r" b="b"/>
              <a:pathLst>
                <a:path h="1446">
                  <a:moveTo>
                    <a:pt x="0" y="0"/>
                  </a:moveTo>
                  <a:lnTo>
                    <a:pt x="0" y="1446"/>
                  </a:lnTo>
                  <a:lnTo>
                    <a:pt x="0"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69" name="Line 101"/>
            <p:cNvSpPr>
              <a:spLocks noChangeShapeType="1"/>
            </p:cNvSpPr>
            <p:nvPr/>
          </p:nvSpPr>
          <p:spPr bwMode="auto">
            <a:xfrm>
              <a:off x="13933489" y="4489451"/>
              <a:ext cx="0" cy="2295525"/>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70" name="Freeform 102"/>
            <p:cNvSpPr>
              <a:spLocks/>
            </p:cNvSpPr>
            <p:nvPr/>
          </p:nvSpPr>
          <p:spPr bwMode="auto">
            <a:xfrm>
              <a:off x="13644564" y="4737101"/>
              <a:ext cx="573088" cy="0"/>
            </a:xfrm>
            <a:custGeom>
              <a:avLst/>
              <a:gdLst>
                <a:gd name="T0" fmla="*/ 361 w 361"/>
                <a:gd name="T1" fmla="*/ 0 w 361"/>
                <a:gd name="T2" fmla="*/ 361 w 361"/>
              </a:gdLst>
              <a:ahLst/>
              <a:cxnLst>
                <a:cxn ang="0">
                  <a:pos x="T0" y="0"/>
                </a:cxn>
                <a:cxn ang="0">
                  <a:pos x="T1" y="0"/>
                </a:cxn>
                <a:cxn ang="0">
                  <a:pos x="T2" y="0"/>
                </a:cxn>
              </a:cxnLst>
              <a:rect l="0" t="0" r="r" b="b"/>
              <a:pathLst>
                <a:path w="361">
                  <a:moveTo>
                    <a:pt x="361" y="0"/>
                  </a:moveTo>
                  <a:lnTo>
                    <a:pt x="0" y="0"/>
                  </a:lnTo>
                  <a:lnTo>
                    <a:pt x="361"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71" name="Line 103"/>
            <p:cNvSpPr>
              <a:spLocks noChangeShapeType="1"/>
            </p:cNvSpPr>
            <p:nvPr/>
          </p:nvSpPr>
          <p:spPr bwMode="auto">
            <a:xfrm flipH="1">
              <a:off x="13644564" y="4737101"/>
              <a:ext cx="5730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72" name="Freeform 104"/>
            <p:cNvSpPr>
              <a:spLocks/>
            </p:cNvSpPr>
            <p:nvPr/>
          </p:nvSpPr>
          <p:spPr bwMode="auto">
            <a:xfrm>
              <a:off x="13644564" y="5041901"/>
              <a:ext cx="573088" cy="0"/>
            </a:xfrm>
            <a:custGeom>
              <a:avLst/>
              <a:gdLst>
                <a:gd name="T0" fmla="*/ 361 w 361"/>
                <a:gd name="T1" fmla="*/ 0 w 361"/>
                <a:gd name="T2" fmla="*/ 361 w 361"/>
              </a:gdLst>
              <a:ahLst/>
              <a:cxnLst>
                <a:cxn ang="0">
                  <a:pos x="T0" y="0"/>
                </a:cxn>
                <a:cxn ang="0">
                  <a:pos x="T1" y="0"/>
                </a:cxn>
                <a:cxn ang="0">
                  <a:pos x="T2" y="0"/>
                </a:cxn>
              </a:cxnLst>
              <a:rect l="0" t="0" r="r" b="b"/>
              <a:pathLst>
                <a:path w="361">
                  <a:moveTo>
                    <a:pt x="361" y="0"/>
                  </a:moveTo>
                  <a:lnTo>
                    <a:pt x="0" y="0"/>
                  </a:lnTo>
                  <a:lnTo>
                    <a:pt x="361"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73" name="Line 105"/>
            <p:cNvSpPr>
              <a:spLocks noChangeShapeType="1"/>
            </p:cNvSpPr>
            <p:nvPr/>
          </p:nvSpPr>
          <p:spPr bwMode="auto">
            <a:xfrm flipH="1">
              <a:off x="13644564" y="5041901"/>
              <a:ext cx="5730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74" name="Freeform 106"/>
            <p:cNvSpPr>
              <a:spLocks/>
            </p:cNvSpPr>
            <p:nvPr/>
          </p:nvSpPr>
          <p:spPr bwMode="auto">
            <a:xfrm>
              <a:off x="13644564" y="5345113"/>
              <a:ext cx="573088" cy="0"/>
            </a:xfrm>
            <a:custGeom>
              <a:avLst/>
              <a:gdLst>
                <a:gd name="T0" fmla="*/ 361 w 361"/>
                <a:gd name="T1" fmla="*/ 0 w 361"/>
                <a:gd name="T2" fmla="*/ 361 w 361"/>
              </a:gdLst>
              <a:ahLst/>
              <a:cxnLst>
                <a:cxn ang="0">
                  <a:pos x="T0" y="0"/>
                </a:cxn>
                <a:cxn ang="0">
                  <a:pos x="T1" y="0"/>
                </a:cxn>
                <a:cxn ang="0">
                  <a:pos x="T2" y="0"/>
                </a:cxn>
              </a:cxnLst>
              <a:rect l="0" t="0" r="r" b="b"/>
              <a:pathLst>
                <a:path w="361">
                  <a:moveTo>
                    <a:pt x="361" y="0"/>
                  </a:moveTo>
                  <a:lnTo>
                    <a:pt x="0" y="0"/>
                  </a:lnTo>
                  <a:lnTo>
                    <a:pt x="361"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75" name="Line 107"/>
            <p:cNvSpPr>
              <a:spLocks noChangeShapeType="1"/>
            </p:cNvSpPr>
            <p:nvPr/>
          </p:nvSpPr>
          <p:spPr bwMode="auto">
            <a:xfrm flipH="1">
              <a:off x="13644564" y="5345113"/>
              <a:ext cx="5730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76" name="Freeform 108"/>
            <p:cNvSpPr>
              <a:spLocks/>
            </p:cNvSpPr>
            <p:nvPr/>
          </p:nvSpPr>
          <p:spPr bwMode="auto">
            <a:xfrm>
              <a:off x="13644564" y="5649913"/>
              <a:ext cx="573088" cy="0"/>
            </a:xfrm>
            <a:custGeom>
              <a:avLst/>
              <a:gdLst>
                <a:gd name="T0" fmla="*/ 361 w 361"/>
                <a:gd name="T1" fmla="*/ 0 w 361"/>
                <a:gd name="T2" fmla="*/ 361 w 361"/>
              </a:gdLst>
              <a:ahLst/>
              <a:cxnLst>
                <a:cxn ang="0">
                  <a:pos x="T0" y="0"/>
                </a:cxn>
                <a:cxn ang="0">
                  <a:pos x="T1" y="0"/>
                </a:cxn>
                <a:cxn ang="0">
                  <a:pos x="T2" y="0"/>
                </a:cxn>
              </a:cxnLst>
              <a:rect l="0" t="0" r="r" b="b"/>
              <a:pathLst>
                <a:path w="361">
                  <a:moveTo>
                    <a:pt x="361" y="0"/>
                  </a:moveTo>
                  <a:lnTo>
                    <a:pt x="0" y="0"/>
                  </a:lnTo>
                  <a:lnTo>
                    <a:pt x="361"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77" name="Line 109"/>
            <p:cNvSpPr>
              <a:spLocks noChangeShapeType="1"/>
            </p:cNvSpPr>
            <p:nvPr/>
          </p:nvSpPr>
          <p:spPr bwMode="auto">
            <a:xfrm flipH="1">
              <a:off x="13644564" y="5649913"/>
              <a:ext cx="5730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78" name="Freeform 110"/>
            <p:cNvSpPr>
              <a:spLocks/>
            </p:cNvSpPr>
            <p:nvPr/>
          </p:nvSpPr>
          <p:spPr bwMode="auto">
            <a:xfrm>
              <a:off x="13644564" y="5954713"/>
              <a:ext cx="573088" cy="0"/>
            </a:xfrm>
            <a:custGeom>
              <a:avLst/>
              <a:gdLst>
                <a:gd name="T0" fmla="*/ 361 w 361"/>
                <a:gd name="T1" fmla="*/ 0 w 361"/>
                <a:gd name="T2" fmla="*/ 361 w 361"/>
              </a:gdLst>
              <a:ahLst/>
              <a:cxnLst>
                <a:cxn ang="0">
                  <a:pos x="T0" y="0"/>
                </a:cxn>
                <a:cxn ang="0">
                  <a:pos x="T1" y="0"/>
                </a:cxn>
                <a:cxn ang="0">
                  <a:pos x="T2" y="0"/>
                </a:cxn>
              </a:cxnLst>
              <a:rect l="0" t="0" r="r" b="b"/>
              <a:pathLst>
                <a:path w="361">
                  <a:moveTo>
                    <a:pt x="361" y="0"/>
                  </a:moveTo>
                  <a:lnTo>
                    <a:pt x="0" y="0"/>
                  </a:lnTo>
                  <a:lnTo>
                    <a:pt x="361"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79" name="Line 111"/>
            <p:cNvSpPr>
              <a:spLocks noChangeShapeType="1"/>
            </p:cNvSpPr>
            <p:nvPr/>
          </p:nvSpPr>
          <p:spPr bwMode="auto">
            <a:xfrm flipH="1">
              <a:off x="13644564" y="5954713"/>
              <a:ext cx="5730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80" name="Freeform 112"/>
            <p:cNvSpPr>
              <a:spLocks/>
            </p:cNvSpPr>
            <p:nvPr/>
          </p:nvSpPr>
          <p:spPr bwMode="auto">
            <a:xfrm>
              <a:off x="13644564" y="6259513"/>
              <a:ext cx="573088" cy="0"/>
            </a:xfrm>
            <a:custGeom>
              <a:avLst/>
              <a:gdLst>
                <a:gd name="T0" fmla="*/ 361 w 361"/>
                <a:gd name="T1" fmla="*/ 0 w 361"/>
                <a:gd name="T2" fmla="*/ 361 w 361"/>
              </a:gdLst>
              <a:ahLst/>
              <a:cxnLst>
                <a:cxn ang="0">
                  <a:pos x="T0" y="0"/>
                </a:cxn>
                <a:cxn ang="0">
                  <a:pos x="T1" y="0"/>
                </a:cxn>
                <a:cxn ang="0">
                  <a:pos x="T2" y="0"/>
                </a:cxn>
              </a:cxnLst>
              <a:rect l="0" t="0" r="r" b="b"/>
              <a:pathLst>
                <a:path w="361">
                  <a:moveTo>
                    <a:pt x="361" y="0"/>
                  </a:moveTo>
                  <a:lnTo>
                    <a:pt x="0" y="0"/>
                  </a:lnTo>
                  <a:lnTo>
                    <a:pt x="361"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81" name="Line 113"/>
            <p:cNvSpPr>
              <a:spLocks noChangeShapeType="1"/>
            </p:cNvSpPr>
            <p:nvPr/>
          </p:nvSpPr>
          <p:spPr bwMode="auto">
            <a:xfrm flipH="1">
              <a:off x="13644564" y="6259513"/>
              <a:ext cx="5730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82" name="Freeform 114"/>
            <p:cNvSpPr>
              <a:spLocks/>
            </p:cNvSpPr>
            <p:nvPr/>
          </p:nvSpPr>
          <p:spPr bwMode="auto">
            <a:xfrm>
              <a:off x="13644564" y="6562726"/>
              <a:ext cx="573088" cy="0"/>
            </a:xfrm>
            <a:custGeom>
              <a:avLst/>
              <a:gdLst>
                <a:gd name="T0" fmla="*/ 361 w 361"/>
                <a:gd name="T1" fmla="*/ 0 w 361"/>
                <a:gd name="T2" fmla="*/ 361 w 361"/>
              </a:gdLst>
              <a:ahLst/>
              <a:cxnLst>
                <a:cxn ang="0">
                  <a:pos x="T0" y="0"/>
                </a:cxn>
                <a:cxn ang="0">
                  <a:pos x="T1" y="0"/>
                </a:cxn>
                <a:cxn ang="0">
                  <a:pos x="T2" y="0"/>
                </a:cxn>
              </a:cxnLst>
              <a:rect l="0" t="0" r="r" b="b"/>
              <a:pathLst>
                <a:path w="361">
                  <a:moveTo>
                    <a:pt x="361" y="0"/>
                  </a:moveTo>
                  <a:lnTo>
                    <a:pt x="0" y="0"/>
                  </a:lnTo>
                  <a:lnTo>
                    <a:pt x="361"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83" name="Line 115"/>
            <p:cNvSpPr>
              <a:spLocks noChangeShapeType="1"/>
            </p:cNvSpPr>
            <p:nvPr/>
          </p:nvSpPr>
          <p:spPr bwMode="auto">
            <a:xfrm flipH="1">
              <a:off x="13644564" y="6562726"/>
              <a:ext cx="5730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84" name="Rectangle 116"/>
            <p:cNvSpPr>
              <a:spLocks noChangeArrowheads="1"/>
            </p:cNvSpPr>
            <p:nvPr/>
          </p:nvSpPr>
          <p:spPr bwMode="auto">
            <a:xfrm>
              <a:off x="13617576" y="4114801"/>
              <a:ext cx="627063" cy="1778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85" name="Freeform 117"/>
            <p:cNvSpPr>
              <a:spLocks/>
            </p:cNvSpPr>
            <p:nvPr/>
          </p:nvSpPr>
          <p:spPr bwMode="auto">
            <a:xfrm>
              <a:off x="13617576" y="3440113"/>
              <a:ext cx="627063" cy="674688"/>
            </a:xfrm>
            <a:custGeom>
              <a:avLst/>
              <a:gdLst>
                <a:gd name="T0" fmla="*/ 0 w 395"/>
                <a:gd name="T1" fmla="*/ 425 h 425"/>
                <a:gd name="T2" fmla="*/ 395 w 395"/>
                <a:gd name="T3" fmla="*/ 0 h 425"/>
                <a:gd name="T4" fmla="*/ 395 w 395"/>
                <a:gd name="T5" fmla="*/ 425 h 425"/>
                <a:gd name="T6" fmla="*/ 0 w 395"/>
                <a:gd name="T7" fmla="*/ 425 h 425"/>
              </a:gdLst>
              <a:ahLst/>
              <a:cxnLst>
                <a:cxn ang="0">
                  <a:pos x="T0" y="T1"/>
                </a:cxn>
                <a:cxn ang="0">
                  <a:pos x="T2" y="T3"/>
                </a:cxn>
                <a:cxn ang="0">
                  <a:pos x="T4" y="T5"/>
                </a:cxn>
                <a:cxn ang="0">
                  <a:pos x="T6" y="T7"/>
                </a:cxn>
              </a:cxnLst>
              <a:rect l="0" t="0" r="r" b="b"/>
              <a:pathLst>
                <a:path w="395" h="425">
                  <a:moveTo>
                    <a:pt x="0" y="425"/>
                  </a:moveTo>
                  <a:lnTo>
                    <a:pt x="395" y="0"/>
                  </a:lnTo>
                  <a:lnTo>
                    <a:pt x="395" y="425"/>
                  </a:lnTo>
                  <a:lnTo>
                    <a:pt x="0" y="425"/>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86" name="Rectangle 118"/>
            <p:cNvSpPr>
              <a:spLocks noChangeArrowheads="1"/>
            </p:cNvSpPr>
            <p:nvPr/>
          </p:nvSpPr>
          <p:spPr bwMode="auto">
            <a:xfrm>
              <a:off x="13061951" y="6872288"/>
              <a:ext cx="1738313" cy="10795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87" name="Freeform 119"/>
            <p:cNvSpPr>
              <a:spLocks/>
            </p:cNvSpPr>
            <p:nvPr/>
          </p:nvSpPr>
          <p:spPr bwMode="auto">
            <a:xfrm>
              <a:off x="5567364" y="5257801"/>
              <a:ext cx="774700" cy="361950"/>
            </a:xfrm>
            <a:custGeom>
              <a:avLst/>
              <a:gdLst>
                <a:gd name="T0" fmla="*/ 0 w 488"/>
                <a:gd name="T1" fmla="*/ 228 h 228"/>
                <a:gd name="T2" fmla="*/ 488 w 488"/>
                <a:gd name="T3" fmla="*/ 228 h 228"/>
                <a:gd name="T4" fmla="*/ 246 w 488"/>
                <a:gd name="T5" fmla="*/ 0 h 228"/>
                <a:gd name="T6" fmla="*/ 0 w 488"/>
                <a:gd name="T7" fmla="*/ 228 h 228"/>
              </a:gdLst>
              <a:ahLst/>
              <a:cxnLst>
                <a:cxn ang="0">
                  <a:pos x="T0" y="T1"/>
                </a:cxn>
                <a:cxn ang="0">
                  <a:pos x="T2" y="T3"/>
                </a:cxn>
                <a:cxn ang="0">
                  <a:pos x="T4" y="T5"/>
                </a:cxn>
                <a:cxn ang="0">
                  <a:pos x="T6" y="T7"/>
                </a:cxn>
              </a:cxnLst>
              <a:rect l="0" t="0" r="r" b="b"/>
              <a:pathLst>
                <a:path w="488" h="228">
                  <a:moveTo>
                    <a:pt x="0" y="228"/>
                  </a:moveTo>
                  <a:lnTo>
                    <a:pt x="488" y="228"/>
                  </a:lnTo>
                  <a:lnTo>
                    <a:pt x="246" y="0"/>
                  </a:lnTo>
                  <a:lnTo>
                    <a:pt x="0" y="228"/>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88" name="Freeform 120"/>
            <p:cNvSpPr>
              <a:spLocks/>
            </p:cNvSpPr>
            <p:nvPr/>
          </p:nvSpPr>
          <p:spPr bwMode="auto">
            <a:xfrm>
              <a:off x="5567364" y="5354638"/>
              <a:ext cx="774700" cy="355600"/>
            </a:xfrm>
            <a:custGeom>
              <a:avLst/>
              <a:gdLst>
                <a:gd name="T0" fmla="*/ 0 w 488"/>
                <a:gd name="T1" fmla="*/ 224 h 224"/>
                <a:gd name="T2" fmla="*/ 488 w 488"/>
                <a:gd name="T3" fmla="*/ 224 h 224"/>
                <a:gd name="T4" fmla="*/ 246 w 488"/>
                <a:gd name="T5" fmla="*/ 0 h 224"/>
                <a:gd name="T6" fmla="*/ 0 w 488"/>
                <a:gd name="T7" fmla="*/ 224 h 224"/>
              </a:gdLst>
              <a:ahLst/>
              <a:cxnLst>
                <a:cxn ang="0">
                  <a:pos x="T0" y="T1"/>
                </a:cxn>
                <a:cxn ang="0">
                  <a:pos x="T2" y="T3"/>
                </a:cxn>
                <a:cxn ang="0">
                  <a:pos x="T4" y="T5"/>
                </a:cxn>
                <a:cxn ang="0">
                  <a:pos x="T6" y="T7"/>
                </a:cxn>
              </a:cxnLst>
              <a:rect l="0" t="0" r="r" b="b"/>
              <a:pathLst>
                <a:path w="488" h="224">
                  <a:moveTo>
                    <a:pt x="0" y="224"/>
                  </a:moveTo>
                  <a:lnTo>
                    <a:pt x="488" y="224"/>
                  </a:lnTo>
                  <a:lnTo>
                    <a:pt x="246" y="0"/>
                  </a:lnTo>
                  <a:lnTo>
                    <a:pt x="0" y="224"/>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89" name="Rectangle 121"/>
            <p:cNvSpPr>
              <a:spLocks noChangeArrowheads="1"/>
            </p:cNvSpPr>
            <p:nvPr/>
          </p:nvSpPr>
          <p:spPr bwMode="auto">
            <a:xfrm>
              <a:off x="5567364" y="5619751"/>
              <a:ext cx="774700" cy="13604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90" name="Rectangle 122"/>
            <p:cNvSpPr>
              <a:spLocks noChangeArrowheads="1"/>
            </p:cNvSpPr>
            <p:nvPr/>
          </p:nvSpPr>
          <p:spPr bwMode="auto">
            <a:xfrm>
              <a:off x="5668964" y="5745163"/>
              <a:ext cx="573088" cy="1524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91" name="Freeform 123"/>
            <p:cNvSpPr>
              <a:spLocks/>
            </p:cNvSpPr>
            <p:nvPr/>
          </p:nvSpPr>
          <p:spPr bwMode="auto">
            <a:xfrm>
              <a:off x="5668964" y="5980113"/>
              <a:ext cx="573088" cy="0"/>
            </a:xfrm>
            <a:custGeom>
              <a:avLst/>
              <a:gdLst>
                <a:gd name="T0" fmla="*/ 361 w 361"/>
                <a:gd name="T1" fmla="*/ 0 w 361"/>
                <a:gd name="T2" fmla="*/ 361 w 361"/>
              </a:gdLst>
              <a:ahLst/>
              <a:cxnLst>
                <a:cxn ang="0">
                  <a:pos x="T0" y="0"/>
                </a:cxn>
                <a:cxn ang="0">
                  <a:pos x="T1" y="0"/>
                </a:cxn>
                <a:cxn ang="0">
                  <a:pos x="T2" y="0"/>
                </a:cxn>
              </a:cxnLst>
              <a:rect l="0" t="0" r="r" b="b"/>
              <a:pathLst>
                <a:path w="361">
                  <a:moveTo>
                    <a:pt x="361" y="0"/>
                  </a:moveTo>
                  <a:lnTo>
                    <a:pt x="0" y="0"/>
                  </a:lnTo>
                  <a:lnTo>
                    <a:pt x="361"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92" name="Line 124"/>
            <p:cNvSpPr>
              <a:spLocks noChangeShapeType="1"/>
            </p:cNvSpPr>
            <p:nvPr/>
          </p:nvSpPr>
          <p:spPr bwMode="auto">
            <a:xfrm flipH="1">
              <a:off x="5668964" y="5980113"/>
              <a:ext cx="5730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93" name="Rectangle 125"/>
            <p:cNvSpPr>
              <a:spLocks noChangeArrowheads="1"/>
            </p:cNvSpPr>
            <p:nvPr/>
          </p:nvSpPr>
          <p:spPr bwMode="auto">
            <a:xfrm>
              <a:off x="5668964" y="6045201"/>
              <a:ext cx="573088" cy="1524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94" name="Freeform 126"/>
            <p:cNvSpPr>
              <a:spLocks/>
            </p:cNvSpPr>
            <p:nvPr/>
          </p:nvSpPr>
          <p:spPr bwMode="auto">
            <a:xfrm>
              <a:off x="5668964" y="6284913"/>
              <a:ext cx="573088" cy="0"/>
            </a:xfrm>
            <a:custGeom>
              <a:avLst/>
              <a:gdLst>
                <a:gd name="T0" fmla="*/ 361 w 361"/>
                <a:gd name="T1" fmla="*/ 0 w 361"/>
                <a:gd name="T2" fmla="*/ 361 w 361"/>
              </a:gdLst>
              <a:ahLst/>
              <a:cxnLst>
                <a:cxn ang="0">
                  <a:pos x="T0" y="0"/>
                </a:cxn>
                <a:cxn ang="0">
                  <a:pos x="T1" y="0"/>
                </a:cxn>
                <a:cxn ang="0">
                  <a:pos x="T2" y="0"/>
                </a:cxn>
              </a:cxnLst>
              <a:rect l="0" t="0" r="r" b="b"/>
              <a:pathLst>
                <a:path w="361">
                  <a:moveTo>
                    <a:pt x="361" y="0"/>
                  </a:moveTo>
                  <a:lnTo>
                    <a:pt x="0" y="0"/>
                  </a:lnTo>
                  <a:lnTo>
                    <a:pt x="361"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95" name="Line 127"/>
            <p:cNvSpPr>
              <a:spLocks noChangeShapeType="1"/>
            </p:cNvSpPr>
            <p:nvPr/>
          </p:nvSpPr>
          <p:spPr bwMode="auto">
            <a:xfrm flipH="1">
              <a:off x="5668964" y="6284913"/>
              <a:ext cx="5730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96" name="Rectangle 128"/>
            <p:cNvSpPr>
              <a:spLocks noChangeArrowheads="1"/>
            </p:cNvSpPr>
            <p:nvPr/>
          </p:nvSpPr>
          <p:spPr bwMode="auto">
            <a:xfrm>
              <a:off x="5668964" y="6350001"/>
              <a:ext cx="573088" cy="1524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97" name="Freeform 129"/>
            <p:cNvSpPr>
              <a:spLocks/>
            </p:cNvSpPr>
            <p:nvPr/>
          </p:nvSpPr>
          <p:spPr bwMode="auto">
            <a:xfrm>
              <a:off x="5668964" y="6584951"/>
              <a:ext cx="573088" cy="0"/>
            </a:xfrm>
            <a:custGeom>
              <a:avLst/>
              <a:gdLst>
                <a:gd name="T0" fmla="*/ 361 w 361"/>
                <a:gd name="T1" fmla="*/ 0 w 361"/>
                <a:gd name="T2" fmla="*/ 361 w 361"/>
              </a:gdLst>
              <a:ahLst/>
              <a:cxnLst>
                <a:cxn ang="0">
                  <a:pos x="T0" y="0"/>
                </a:cxn>
                <a:cxn ang="0">
                  <a:pos x="T1" y="0"/>
                </a:cxn>
                <a:cxn ang="0">
                  <a:pos x="T2" y="0"/>
                </a:cxn>
              </a:cxnLst>
              <a:rect l="0" t="0" r="r" b="b"/>
              <a:pathLst>
                <a:path w="361">
                  <a:moveTo>
                    <a:pt x="361" y="0"/>
                  </a:moveTo>
                  <a:lnTo>
                    <a:pt x="0" y="0"/>
                  </a:lnTo>
                  <a:lnTo>
                    <a:pt x="361"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098" name="Line 130"/>
            <p:cNvSpPr>
              <a:spLocks noChangeShapeType="1"/>
            </p:cNvSpPr>
            <p:nvPr/>
          </p:nvSpPr>
          <p:spPr bwMode="auto">
            <a:xfrm flipH="1">
              <a:off x="5668964" y="6584951"/>
              <a:ext cx="5730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99" name="Rectangle 131"/>
            <p:cNvSpPr>
              <a:spLocks noChangeArrowheads="1"/>
            </p:cNvSpPr>
            <p:nvPr/>
          </p:nvSpPr>
          <p:spPr bwMode="auto">
            <a:xfrm>
              <a:off x="5668964" y="6650038"/>
              <a:ext cx="573088" cy="15240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00" name="Freeform 132"/>
            <p:cNvSpPr>
              <a:spLocks/>
            </p:cNvSpPr>
            <p:nvPr/>
          </p:nvSpPr>
          <p:spPr bwMode="auto">
            <a:xfrm>
              <a:off x="5668964" y="6889751"/>
              <a:ext cx="573088" cy="0"/>
            </a:xfrm>
            <a:custGeom>
              <a:avLst/>
              <a:gdLst>
                <a:gd name="T0" fmla="*/ 361 w 361"/>
                <a:gd name="T1" fmla="*/ 0 w 361"/>
                <a:gd name="T2" fmla="*/ 361 w 361"/>
              </a:gdLst>
              <a:ahLst/>
              <a:cxnLst>
                <a:cxn ang="0">
                  <a:pos x="T0" y="0"/>
                </a:cxn>
                <a:cxn ang="0">
                  <a:pos x="T1" y="0"/>
                </a:cxn>
                <a:cxn ang="0">
                  <a:pos x="T2" y="0"/>
                </a:cxn>
              </a:cxnLst>
              <a:rect l="0" t="0" r="r" b="b"/>
              <a:pathLst>
                <a:path w="361">
                  <a:moveTo>
                    <a:pt x="361" y="0"/>
                  </a:moveTo>
                  <a:lnTo>
                    <a:pt x="0" y="0"/>
                  </a:lnTo>
                  <a:lnTo>
                    <a:pt x="361"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101" name="Line 133"/>
            <p:cNvSpPr>
              <a:spLocks noChangeShapeType="1"/>
            </p:cNvSpPr>
            <p:nvPr/>
          </p:nvSpPr>
          <p:spPr bwMode="auto">
            <a:xfrm flipH="1">
              <a:off x="5668964" y="6889751"/>
              <a:ext cx="573088"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102" name="Rectangle 134"/>
            <p:cNvSpPr>
              <a:spLocks noChangeArrowheads="1"/>
            </p:cNvSpPr>
            <p:nvPr/>
          </p:nvSpPr>
          <p:spPr bwMode="auto">
            <a:xfrm>
              <a:off x="9961564" y="3302001"/>
              <a:ext cx="87313" cy="60801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03" name="Freeform 135"/>
            <p:cNvSpPr>
              <a:spLocks/>
            </p:cNvSpPr>
            <p:nvPr/>
          </p:nvSpPr>
          <p:spPr bwMode="auto">
            <a:xfrm>
              <a:off x="9780589" y="3654426"/>
              <a:ext cx="442913" cy="1947863"/>
            </a:xfrm>
            <a:custGeom>
              <a:avLst/>
              <a:gdLst>
                <a:gd name="T0" fmla="*/ 141 w 279"/>
                <a:gd name="T1" fmla="*/ 0 h 1227"/>
                <a:gd name="T2" fmla="*/ 279 w 279"/>
                <a:gd name="T3" fmla="*/ 153 h 1227"/>
                <a:gd name="T4" fmla="*/ 279 w 279"/>
                <a:gd name="T5" fmla="*/ 1227 h 1227"/>
                <a:gd name="T6" fmla="*/ 141 w 279"/>
                <a:gd name="T7" fmla="*/ 1227 h 1227"/>
                <a:gd name="T8" fmla="*/ 0 w 279"/>
                <a:gd name="T9" fmla="*/ 1227 h 1227"/>
                <a:gd name="T10" fmla="*/ 0 w 279"/>
                <a:gd name="T11" fmla="*/ 153 h 1227"/>
                <a:gd name="T12" fmla="*/ 141 w 279"/>
                <a:gd name="T13" fmla="*/ 0 h 1227"/>
              </a:gdLst>
              <a:ahLst/>
              <a:cxnLst>
                <a:cxn ang="0">
                  <a:pos x="T0" y="T1"/>
                </a:cxn>
                <a:cxn ang="0">
                  <a:pos x="T2" y="T3"/>
                </a:cxn>
                <a:cxn ang="0">
                  <a:pos x="T4" y="T5"/>
                </a:cxn>
                <a:cxn ang="0">
                  <a:pos x="T6" y="T7"/>
                </a:cxn>
                <a:cxn ang="0">
                  <a:pos x="T8" y="T9"/>
                </a:cxn>
                <a:cxn ang="0">
                  <a:pos x="T10" y="T11"/>
                </a:cxn>
                <a:cxn ang="0">
                  <a:pos x="T12" y="T13"/>
                </a:cxn>
              </a:cxnLst>
              <a:rect l="0" t="0" r="r" b="b"/>
              <a:pathLst>
                <a:path w="279" h="1227">
                  <a:moveTo>
                    <a:pt x="141" y="0"/>
                  </a:moveTo>
                  <a:lnTo>
                    <a:pt x="279" y="153"/>
                  </a:lnTo>
                  <a:lnTo>
                    <a:pt x="279" y="1227"/>
                  </a:lnTo>
                  <a:lnTo>
                    <a:pt x="141" y="1227"/>
                  </a:lnTo>
                  <a:lnTo>
                    <a:pt x="0" y="1227"/>
                  </a:lnTo>
                  <a:lnTo>
                    <a:pt x="0" y="153"/>
                  </a:lnTo>
                  <a:lnTo>
                    <a:pt x="141" y="0"/>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04" name="Freeform 136"/>
            <p:cNvSpPr>
              <a:spLocks/>
            </p:cNvSpPr>
            <p:nvPr/>
          </p:nvSpPr>
          <p:spPr bwMode="auto">
            <a:xfrm>
              <a:off x="9780589" y="3792538"/>
              <a:ext cx="442913" cy="1949450"/>
            </a:xfrm>
            <a:custGeom>
              <a:avLst/>
              <a:gdLst>
                <a:gd name="T0" fmla="*/ 141 w 279"/>
                <a:gd name="T1" fmla="*/ 0 h 1228"/>
                <a:gd name="T2" fmla="*/ 279 w 279"/>
                <a:gd name="T3" fmla="*/ 151 h 1228"/>
                <a:gd name="T4" fmla="*/ 279 w 279"/>
                <a:gd name="T5" fmla="*/ 1228 h 1228"/>
                <a:gd name="T6" fmla="*/ 141 w 279"/>
                <a:gd name="T7" fmla="*/ 1228 h 1228"/>
                <a:gd name="T8" fmla="*/ 0 w 279"/>
                <a:gd name="T9" fmla="*/ 1228 h 1228"/>
                <a:gd name="T10" fmla="*/ 0 w 279"/>
                <a:gd name="T11" fmla="*/ 151 h 1228"/>
                <a:gd name="T12" fmla="*/ 141 w 279"/>
                <a:gd name="T13" fmla="*/ 0 h 1228"/>
              </a:gdLst>
              <a:ahLst/>
              <a:cxnLst>
                <a:cxn ang="0">
                  <a:pos x="T0" y="T1"/>
                </a:cxn>
                <a:cxn ang="0">
                  <a:pos x="T2" y="T3"/>
                </a:cxn>
                <a:cxn ang="0">
                  <a:pos x="T4" y="T5"/>
                </a:cxn>
                <a:cxn ang="0">
                  <a:pos x="T6" y="T7"/>
                </a:cxn>
                <a:cxn ang="0">
                  <a:pos x="T8" y="T9"/>
                </a:cxn>
                <a:cxn ang="0">
                  <a:pos x="T10" y="T11"/>
                </a:cxn>
                <a:cxn ang="0">
                  <a:pos x="T12" y="T13"/>
                </a:cxn>
              </a:cxnLst>
              <a:rect l="0" t="0" r="r" b="b"/>
              <a:pathLst>
                <a:path w="279" h="1228">
                  <a:moveTo>
                    <a:pt x="141" y="0"/>
                  </a:moveTo>
                  <a:lnTo>
                    <a:pt x="279" y="151"/>
                  </a:lnTo>
                  <a:lnTo>
                    <a:pt x="279" y="1228"/>
                  </a:lnTo>
                  <a:lnTo>
                    <a:pt x="141" y="1228"/>
                  </a:lnTo>
                  <a:lnTo>
                    <a:pt x="0" y="1228"/>
                  </a:lnTo>
                  <a:lnTo>
                    <a:pt x="0" y="151"/>
                  </a:lnTo>
                  <a:lnTo>
                    <a:pt x="141" y="0"/>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05" name="Freeform 137"/>
            <p:cNvSpPr>
              <a:spLocks/>
            </p:cNvSpPr>
            <p:nvPr/>
          </p:nvSpPr>
          <p:spPr bwMode="auto">
            <a:xfrm>
              <a:off x="9675814" y="4044951"/>
              <a:ext cx="652463" cy="1947863"/>
            </a:xfrm>
            <a:custGeom>
              <a:avLst/>
              <a:gdLst>
                <a:gd name="T0" fmla="*/ 207 w 411"/>
                <a:gd name="T1" fmla="*/ 0 h 1227"/>
                <a:gd name="T2" fmla="*/ 411 w 411"/>
                <a:gd name="T3" fmla="*/ 154 h 1227"/>
                <a:gd name="T4" fmla="*/ 411 w 411"/>
                <a:gd name="T5" fmla="*/ 1227 h 1227"/>
                <a:gd name="T6" fmla="*/ 207 w 411"/>
                <a:gd name="T7" fmla="*/ 1227 h 1227"/>
                <a:gd name="T8" fmla="*/ 0 w 411"/>
                <a:gd name="T9" fmla="*/ 1227 h 1227"/>
                <a:gd name="T10" fmla="*/ 0 w 411"/>
                <a:gd name="T11" fmla="*/ 154 h 1227"/>
                <a:gd name="T12" fmla="*/ 207 w 411"/>
                <a:gd name="T13" fmla="*/ 0 h 1227"/>
              </a:gdLst>
              <a:ahLst/>
              <a:cxnLst>
                <a:cxn ang="0">
                  <a:pos x="T0" y="T1"/>
                </a:cxn>
                <a:cxn ang="0">
                  <a:pos x="T2" y="T3"/>
                </a:cxn>
                <a:cxn ang="0">
                  <a:pos x="T4" y="T5"/>
                </a:cxn>
                <a:cxn ang="0">
                  <a:pos x="T6" y="T7"/>
                </a:cxn>
                <a:cxn ang="0">
                  <a:pos x="T8" y="T9"/>
                </a:cxn>
                <a:cxn ang="0">
                  <a:pos x="T10" y="T11"/>
                </a:cxn>
                <a:cxn ang="0">
                  <a:pos x="T12" y="T13"/>
                </a:cxn>
              </a:cxnLst>
              <a:rect l="0" t="0" r="r" b="b"/>
              <a:pathLst>
                <a:path w="411" h="1227">
                  <a:moveTo>
                    <a:pt x="207" y="0"/>
                  </a:moveTo>
                  <a:lnTo>
                    <a:pt x="411" y="154"/>
                  </a:lnTo>
                  <a:lnTo>
                    <a:pt x="411" y="1227"/>
                  </a:lnTo>
                  <a:lnTo>
                    <a:pt x="207" y="1227"/>
                  </a:lnTo>
                  <a:lnTo>
                    <a:pt x="0" y="1227"/>
                  </a:lnTo>
                  <a:lnTo>
                    <a:pt x="0" y="154"/>
                  </a:lnTo>
                  <a:lnTo>
                    <a:pt x="207" y="0"/>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06" name="Freeform 138"/>
            <p:cNvSpPr>
              <a:spLocks/>
            </p:cNvSpPr>
            <p:nvPr/>
          </p:nvSpPr>
          <p:spPr bwMode="auto">
            <a:xfrm>
              <a:off x="9598026" y="4902201"/>
              <a:ext cx="814388" cy="1970088"/>
            </a:xfrm>
            <a:custGeom>
              <a:avLst/>
              <a:gdLst>
                <a:gd name="T0" fmla="*/ 256 w 513"/>
                <a:gd name="T1" fmla="*/ 0 h 1241"/>
                <a:gd name="T2" fmla="*/ 513 w 513"/>
                <a:gd name="T3" fmla="*/ 153 h 1241"/>
                <a:gd name="T4" fmla="*/ 513 w 513"/>
                <a:gd name="T5" fmla="*/ 1241 h 1241"/>
                <a:gd name="T6" fmla="*/ 256 w 513"/>
                <a:gd name="T7" fmla="*/ 1241 h 1241"/>
                <a:gd name="T8" fmla="*/ 0 w 513"/>
                <a:gd name="T9" fmla="*/ 1241 h 1241"/>
                <a:gd name="T10" fmla="*/ 0 w 513"/>
                <a:gd name="T11" fmla="*/ 153 h 1241"/>
                <a:gd name="T12" fmla="*/ 256 w 513"/>
                <a:gd name="T13" fmla="*/ 0 h 1241"/>
              </a:gdLst>
              <a:ahLst/>
              <a:cxnLst>
                <a:cxn ang="0">
                  <a:pos x="T0" y="T1"/>
                </a:cxn>
                <a:cxn ang="0">
                  <a:pos x="T2" y="T3"/>
                </a:cxn>
                <a:cxn ang="0">
                  <a:pos x="T4" y="T5"/>
                </a:cxn>
                <a:cxn ang="0">
                  <a:pos x="T6" y="T7"/>
                </a:cxn>
                <a:cxn ang="0">
                  <a:pos x="T8" y="T9"/>
                </a:cxn>
                <a:cxn ang="0">
                  <a:pos x="T10" y="T11"/>
                </a:cxn>
                <a:cxn ang="0">
                  <a:pos x="T12" y="T13"/>
                </a:cxn>
              </a:cxnLst>
              <a:rect l="0" t="0" r="r" b="b"/>
              <a:pathLst>
                <a:path w="513" h="1241">
                  <a:moveTo>
                    <a:pt x="256" y="0"/>
                  </a:moveTo>
                  <a:lnTo>
                    <a:pt x="513" y="153"/>
                  </a:lnTo>
                  <a:lnTo>
                    <a:pt x="513" y="1241"/>
                  </a:lnTo>
                  <a:lnTo>
                    <a:pt x="256" y="1241"/>
                  </a:lnTo>
                  <a:lnTo>
                    <a:pt x="0" y="1241"/>
                  </a:lnTo>
                  <a:lnTo>
                    <a:pt x="0" y="153"/>
                  </a:lnTo>
                  <a:lnTo>
                    <a:pt x="256" y="0"/>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07" name="Freeform 139"/>
            <p:cNvSpPr>
              <a:spLocks/>
            </p:cNvSpPr>
            <p:nvPr/>
          </p:nvSpPr>
          <p:spPr bwMode="auto">
            <a:xfrm>
              <a:off x="9598026" y="5006976"/>
              <a:ext cx="814388" cy="1973263"/>
            </a:xfrm>
            <a:custGeom>
              <a:avLst/>
              <a:gdLst>
                <a:gd name="T0" fmla="*/ 256 w 513"/>
                <a:gd name="T1" fmla="*/ 0 h 1243"/>
                <a:gd name="T2" fmla="*/ 513 w 513"/>
                <a:gd name="T3" fmla="*/ 153 h 1243"/>
                <a:gd name="T4" fmla="*/ 513 w 513"/>
                <a:gd name="T5" fmla="*/ 1243 h 1243"/>
                <a:gd name="T6" fmla="*/ 256 w 513"/>
                <a:gd name="T7" fmla="*/ 1243 h 1243"/>
                <a:gd name="T8" fmla="*/ 0 w 513"/>
                <a:gd name="T9" fmla="*/ 1243 h 1243"/>
                <a:gd name="T10" fmla="*/ 0 w 513"/>
                <a:gd name="T11" fmla="*/ 153 h 1243"/>
                <a:gd name="T12" fmla="*/ 256 w 513"/>
                <a:gd name="T13" fmla="*/ 0 h 1243"/>
              </a:gdLst>
              <a:ahLst/>
              <a:cxnLst>
                <a:cxn ang="0">
                  <a:pos x="T0" y="T1"/>
                </a:cxn>
                <a:cxn ang="0">
                  <a:pos x="T2" y="T3"/>
                </a:cxn>
                <a:cxn ang="0">
                  <a:pos x="T4" y="T5"/>
                </a:cxn>
                <a:cxn ang="0">
                  <a:pos x="T6" y="T7"/>
                </a:cxn>
                <a:cxn ang="0">
                  <a:pos x="T8" y="T9"/>
                </a:cxn>
                <a:cxn ang="0">
                  <a:pos x="T10" y="T11"/>
                </a:cxn>
                <a:cxn ang="0">
                  <a:pos x="T12" y="T13"/>
                </a:cxn>
              </a:cxnLst>
              <a:rect l="0" t="0" r="r" b="b"/>
              <a:pathLst>
                <a:path w="513" h="1243">
                  <a:moveTo>
                    <a:pt x="256" y="0"/>
                  </a:moveTo>
                  <a:lnTo>
                    <a:pt x="513" y="153"/>
                  </a:lnTo>
                  <a:lnTo>
                    <a:pt x="513" y="1243"/>
                  </a:lnTo>
                  <a:lnTo>
                    <a:pt x="256" y="1243"/>
                  </a:lnTo>
                  <a:lnTo>
                    <a:pt x="0" y="1243"/>
                  </a:lnTo>
                  <a:lnTo>
                    <a:pt x="0" y="153"/>
                  </a:lnTo>
                  <a:lnTo>
                    <a:pt x="256" y="0"/>
                  </a:lnTo>
                  <a:close/>
                </a:path>
              </a:pathLst>
            </a:custGeom>
            <a:solidFill>
              <a:schemeClr val="accent1"/>
            </a:solid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08" name="Rectangle 140"/>
            <p:cNvSpPr>
              <a:spLocks noChangeArrowheads="1"/>
            </p:cNvSpPr>
            <p:nvPr/>
          </p:nvSpPr>
          <p:spPr bwMode="auto">
            <a:xfrm>
              <a:off x="10056814" y="6480176"/>
              <a:ext cx="250825" cy="24447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09" name="Rectangle 141"/>
            <p:cNvSpPr>
              <a:spLocks noChangeArrowheads="1"/>
            </p:cNvSpPr>
            <p:nvPr/>
          </p:nvSpPr>
          <p:spPr bwMode="auto">
            <a:xfrm>
              <a:off x="9698039" y="6480176"/>
              <a:ext cx="254000" cy="24447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10" name="Rectangle 142"/>
            <p:cNvSpPr>
              <a:spLocks noChangeArrowheads="1"/>
            </p:cNvSpPr>
            <p:nvPr/>
          </p:nvSpPr>
          <p:spPr bwMode="auto">
            <a:xfrm>
              <a:off x="10056814" y="6097588"/>
              <a:ext cx="250825" cy="24765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11" name="Rectangle 143"/>
            <p:cNvSpPr>
              <a:spLocks noChangeArrowheads="1"/>
            </p:cNvSpPr>
            <p:nvPr/>
          </p:nvSpPr>
          <p:spPr bwMode="auto">
            <a:xfrm>
              <a:off x="9698039" y="6097588"/>
              <a:ext cx="254000" cy="24765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12" name="Rectangle 144"/>
            <p:cNvSpPr>
              <a:spLocks noChangeArrowheads="1"/>
            </p:cNvSpPr>
            <p:nvPr/>
          </p:nvSpPr>
          <p:spPr bwMode="auto">
            <a:xfrm>
              <a:off x="10056814" y="5719763"/>
              <a:ext cx="250825" cy="2428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13" name="Rectangle 145"/>
            <p:cNvSpPr>
              <a:spLocks noChangeArrowheads="1"/>
            </p:cNvSpPr>
            <p:nvPr/>
          </p:nvSpPr>
          <p:spPr bwMode="auto">
            <a:xfrm>
              <a:off x="9698039" y="5719763"/>
              <a:ext cx="254000" cy="2428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14" name="Rectangle 146"/>
            <p:cNvSpPr>
              <a:spLocks noChangeArrowheads="1"/>
            </p:cNvSpPr>
            <p:nvPr/>
          </p:nvSpPr>
          <p:spPr bwMode="auto">
            <a:xfrm>
              <a:off x="10056814" y="5337176"/>
              <a:ext cx="250825" cy="2428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15" name="Rectangle 147"/>
            <p:cNvSpPr>
              <a:spLocks noChangeArrowheads="1"/>
            </p:cNvSpPr>
            <p:nvPr/>
          </p:nvSpPr>
          <p:spPr bwMode="auto">
            <a:xfrm>
              <a:off x="9698039" y="5337176"/>
              <a:ext cx="254000" cy="2428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16" name="Rectangle 148"/>
            <p:cNvSpPr>
              <a:spLocks noChangeArrowheads="1"/>
            </p:cNvSpPr>
            <p:nvPr/>
          </p:nvSpPr>
          <p:spPr bwMode="auto">
            <a:xfrm>
              <a:off x="10039351" y="4614863"/>
              <a:ext cx="206375" cy="2047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17" name="Rectangle 149"/>
            <p:cNvSpPr>
              <a:spLocks noChangeArrowheads="1"/>
            </p:cNvSpPr>
            <p:nvPr/>
          </p:nvSpPr>
          <p:spPr bwMode="auto">
            <a:xfrm>
              <a:off x="9767889" y="4614863"/>
              <a:ext cx="206375" cy="204788"/>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18" name="Rectangle 150"/>
            <p:cNvSpPr>
              <a:spLocks noChangeArrowheads="1"/>
            </p:cNvSpPr>
            <p:nvPr/>
          </p:nvSpPr>
          <p:spPr bwMode="auto">
            <a:xfrm>
              <a:off x="10039351" y="4327526"/>
              <a:ext cx="206375" cy="20002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19" name="Rectangle 151"/>
            <p:cNvSpPr>
              <a:spLocks noChangeArrowheads="1"/>
            </p:cNvSpPr>
            <p:nvPr/>
          </p:nvSpPr>
          <p:spPr bwMode="auto">
            <a:xfrm>
              <a:off x="9767889" y="4327526"/>
              <a:ext cx="206375" cy="20002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20" name="Freeform 152"/>
            <p:cNvSpPr>
              <a:spLocks/>
            </p:cNvSpPr>
            <p:nvPr/>
          </p:nvSpPr>
          <p:spPr bwMode="auto">
            <a:xfrm>
              <a:off x="8054976" y="3749676"/>
              <a:ext cx="631825" cy="2547938"/>
            </a:xfrm>
            <a:custGeom>
              <a:avLst/>
              <a:gdLst>
                <a:gd name="T0" fmla="*/ 0 w 398"/>
                <a:gd name="T1" fmla="*/ 1605 h 1605"/>
                <a:gd name="T2" fmla="*/ 398 w 398"/>
                <a:gd name="T3" fmla="*/ 1605 h 1605"/>
                <a:gd name="T4" fmla="*/ 398 w 398"/>
                <a:gd name="T5" fmla="*/ 0 h 1605"/>
                <a:gd name="T6" fmla="*/ 0 w 398"/>
                <a:gd name="T7" fmla="*/ 244 h 1605"/>
                <a:gd name="T8" fmla="*/ 0 w 398"/>
                <a:gd name="T9" fmla="*/ 1605 h 1605"/>
              </a:gdLst>
              <a:ahLst/>
              <a:cxnLst>
                <a:cxn ang="0">
                  <a:pos x="T0" y="T1"/>
                </a:cxn>
                <a:cxn ang="0">
                  <a:pos x="T2" y="T3"/>
                </a:cxn>
                <a:cxn ang="0">
                  <a:pos x="T4" y="T5"/>
                </a:cxn>
                <a:cxn ang="0">
                  <a:pos x="T6" y="T7"/>
                </a:cxn>
                <a:cxn ang="0">
                  <a:pos x="T8" y="T9"/>
                </a:cxn>
              </a:cxnLst>
              <a:rect l="0" t="0" r="r" b="b"/>
              <a:pathLst>
                <a:path w="398" h="1605">
                  <a:moveTo>
                    <a:pt x="0" y="1605"/>
                  </a:moveTo>
                  <a:lnTo>
                    <a:pt x="398" y="1605"/>
                  </a:lnTo>
                  <a:lnTo>
                    <a:pt x="398" y="0"/>
                  </a:lnTo>
                  <a:lnTo>
                    <a:pt x="0" y="244"/>
                  </a:lnTo>
                  <a:lnTo>
                    <a:pt x="0" y="1605"/>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21" name="Freeform 153"/>
            <p:cNvSpPr>
              <a:spLocks/>
            </p:cNvSpPr>
            <p:nvPr/>
          </p:nvSpPr>
          <p:spPr bwMode="auto">
            <a:xfrm>
              <a:off x="7778751" y="4432301"/>
              <a:ext cx="908050" cy="2547938"/>
            </a:xfrm>
            <a:custGeom>
              <a:avLst/>
              <a:gdLst>
                <a:gd name="T0" fmla="*/ 0 w 572"/>
                <a:gd name="T1" fmla="*/ 1605 h 1605"/>
                <a:gd name="T2" fmla="*/ 572 w 572"/>
                <a:gd name="T3" fmla="*/ 1605 h 1605"/>
                <a:gd name="T4" fmla="*/ 572 w 572"/>
                <a:gd name="T5" fmla="*/ 0 h 1605"/>
                <a:gd name="T6" fmla="*/ 0 w 572"/>
                <a:gd name="T7" fmla="*/ 348 h 1605"/>
                <a:gd name="T8" fmla="*/ 0 w 572"/>
                <a:gd name="T9" fmla="*/ 1605 h 1605"/>
              </a:gdLst>
              <a:ahLst/>
              <a:cxnLst>
                <a:cxn ang="0">
                  <a:pos x="T0" y="T1"/>
                </a:cxn>
                <a:cxn ang="0">
                  <a:pos x="T2" y="T3"/>
                </a:cxn>
                <a:cxn ang="0">
                  <a:pos x="T4" y="T5"/>
                </a:cxn>
                <a:cxn ang="0">
                  <a:pos x="T6" y="T7"/>
                </a:cxn>
                <a:cxn ang="0">
                  <a:pos x="T8" y="T9"/>
                </a:cxn>
              </a:cxnLst>
              <a:rect l="0" t="0" r="r" b="b"/>
              <a:pathLst>
                <a:path w="572" h="1605">
                  <a:moveTo>
                    <a:pt x="0" y="1605"/>
                  </a:moveTo>
                  <a:lnTo>
                    <a:pt x="572" y="1605"/>
                  </a:lnTo>
                  <a:lnTo>
                    <a:pt x="572" y="0"/>
                  </a:lnTo>
                  <a:lnTo>
                    <a:pt x="0" y="348"/>
                  </a:lnTo>
                  <a:lnTo>
                    <a:pt x="0" y="1605"/>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22" name="Rectangle 154"/>
            <p:cNvSpPr>
              <a:spLocks noChangeArrowheads="1"/>
            </p:cNvSpPr>
            <p:nvPr/>
          </p:nvSpPr>
          <p:spPr bwMode="auto">
            <a:xfrm>
              <a:off x="8291514" y="6580188"/>
              <a:ext cx="258763"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23" name="Rectangle 155"/>
            <p:cNvSpPr>
              <a:spLocks noChangeArrowheads="1"/>
            </p:cNvSpPr>
            <p:nvPr/>
          </p:nvSpPr>
          <p:spPr bwMode="auto">
            <a:xfrm>
              <a:off x="7915276" y="6580188"/>
              <a:ext cx="254000"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24" name="Rectangle 156"/>
            <p:cNvSpPr>
              <a:spLocks noChangeArrowheads="1"/>
            </p:cNvSpPr>
            <p:nvPr/>
          </p:nvSpPr>
          <p:spPr bwMode="auto">
            <a:xfrm>
              <a:off x="8291514" y="6302376"/>
              <a:ext cx="258763"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25" name="Rectangle 157"/>
            <p:cNvSpPr>
              <a:spLocks noChangeArrowheads="1"/>
            </p:cNvSpPr>
            <p:nvPr/>
          </p:nvSpPr>
          <p:spPr bwMode="auto">
            <a:xfrm>
              <a:off x="7915276" y="6302376"/>
              <a:ext cx="254000"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26" name="Rectangle 158"/>
            <p:cNvSpPr>
              <a:spLocks noChangeArrowheads="1"/>
            </p:cNvSpPr>
            <p:nvPr/>
          </p:nvSpPr>
          <p:spPr bwMode="auto">
            <a:xfrm>
              <a:off x="8291514" y="6024563"/>
              <a:ext cx="258763"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27" name="Rectangle 159"/>
            <p:cNvSpPr>
              <a:spLocks noChangeArrowheads="1"/>
            </p:cNvSpPr>
            <p:nvPr/>
          </p:nvSpPr>
          <p:spPr bwMode="auto">
            <a:xfrm>
              <a:off x="7915276" y="6024563"/>
              <a:ext cx="254000"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28" name="Rectangle 160"/>
            <p:cNvSpPr>
              <a:spLocks noChangeArrowheads="1"/>
            </p:cNvSpPr>
            <p:nvPr/>
          </p:nvSpPr>
          <p:spPr bwMode="auto">
            <a:xfrm>
              <a:off x="8291514" y="5745163"/>
              <a:ext cx="258763" cy="19685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29" name="Rectangle 161"/>
            <p:cNvSpPr>
              <a:spLocks noChangeArrowheads="1"/>
            </p:cNvSpPr>
            <p:nvPr/>
          </p:nvSpPr>
          <p:spPr bwMode="auto">
            <a:xfrm>
              <a:off x="7915276" y="5745163"/>
              <a:ext cx="254000" cy="19685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30" name="Rectangle 162"/>
            <p:cNvSpPr>
              <a:spLocks noChangeArrowheads="1"/>
            </p:cNvSpPr>
            <p:nvPr/>
          </p:nvSpPr>
          <p:spPr bwMode="auto">
            <a:xfrm>
              <a:off x="8291514" y="5467351"/>
              <a:ext cx="258763"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31" name="Rectangle 163"/>
            <p:cNvSpPr>
              <a:spLocks noChangeArrowheads="1"/>
            </p:cNvSpPr>
            <p:nvPr/>
          </p:nvSpPr>
          <p:spPr bwMode="auto">
            <a:xfrm>
              <a:off x="7915276" y="5467351"/>
              <a:ext cx="254000"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32" name="Rectangle 164"/>
            <p:cNvSpPr>
              <a:spLocks noChangeArrowheads="1"/>
            </p:cNvSpPr>
            <p:nvPr/>
          </p:nvSpPr>
          <p:spPr bwMode="auto">
            <a:xfrm>
              <a:off x="8291514" y="5184776"/>
              <a:ext cx="258763" cy="20002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33" name="Rectangle 165"/>
            <p:cNvSpPr>
              <a:spLocks noChangeArrowheads="1"/>
            </p:cNvSpPr>
            <p:nvPr/>
          </p:nvSpPr>
          <p:spPr bwMode="auto">
            <a:xfrm>
              <a:off x="7915276" y="5184776"/>
              <a:ext cx="254000" cy="20002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34" name="Freeform 166"/>
            <p:cNvSpPr>
              <a:spLocks/>
            </p:cNvSpPr>
            <p:nvPr/>
          </p:nvSpPr>
          <p:spPr bwMode="auto">
            <a:xfrm>
              <a:off x="7915276" y="4706938"/>
              <a:ext cx="635000" cy="377825"/>
            </a:xfrm>
            <a:custGeom>
              <a:avLst/>
              <a:gdLst>
                <a:gd name="T0" fmla="*/ 0 w 400"/>
                <a:gd name="T1" fmla="*/ 238 h 238"/>
                <a:gd name="T2" fmla="*/ 400 w 400"/>
                <a:gd name="T3" fmla="*/ 238 h 238"/>
                <a:gd name="T4" fmla="*/ 400 w 400"/>
                <a:gd name="T5" fmla="*/ 0 h 238"/>
                <a:gd name="T6" fmla="*/ 0 w 400"/>
                <a:gd name="T7" fmla="*/ 238 h 238"/>
              </a:gdLst>
              <a:ahLst/>
              <a:cxnLst>
                <a:cxn ang="0">
                  <a:pos x="T0" y="T1"/>
                </a:cxn>
                <a:cxn ang="0">
                  <a:pos x="T2" y="T3"/>
                </a:cxn>
                <a:cxn ang="0">
                  <a:pos x="T4" y="T5"/>
                </a:cxn>
                <a:cxn ang="0">
                  <a:pos x="T6" y="T7"/>
                </a:cxn>
              </a:cxnLst>
              <a:rect l="0" t="0" r="r" b="b"/>
              <a:pathLst>
                <a:path w="400" h="238">
                  <a:moveTo>
                    <a:pt x="0" y="238"/>
                  </a:moveTo>
                  <a:lnTo>
                    <a:pt x="400" y="238"/>
                  </a:lnTo>
                  <a:lnTo>
                    <a:pt x="400" y="0"/>
                  </a:lnTo>
                  <a:lnTo>
                    <a:pt x="0" y="238"/>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35" name="Freeform 167"/>
            <p:cNvSpPr>
              <a:spLocks/>
            </p:cNvSpPr>
            <p:nvPr/>
          </p:nvSpPr>
          <p:spPr bwMode="auto">
            <a:xfrm>
              <a:off x="8686801" y="3484563"/>
              <a:ext cx="0" cy="282575"/>
            </a:xfrm>
            <a:custGeom>
              <a:avLst/>
              <a:gdLst>
                <a:gd name="T0" fmla="*/ 178 h 178"/>
                <a:gd name="T1" fmla="*/ 0 h 178"/>
                <a:gd name="T2" fmla="*/ 178 h 178"/>
              </a:gdLst>
              <a:ahLst/>
              <a:cxnLst>
                <a:cxn ang="0">
                  <a:pos x="0" y="T0"/>
                </a:cxn>
                <a:cxn ang="0">
                  <a:pos x="0" y="T1"/>
                </a:cxn>
                <a:cxn ang="0">
                  <a:pos x="0" y="T2"/>
                </a:cxn>
              </a:cxnLst>
              <a:rect l="0" t="0" r="r" b="b"/>
              <a:pathLst>
                <a:path h="178">
                  <a:moveTo>
                    <a:pt x="0" y="178"/>
                  </a:moveTo>
                  <a:lnTo>
                    <a:pt x="0" y="0"/>
                  </a:lnTo>
                  <a:lnTo>
                    <a:pt x="0" y="178"/>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136" name="Line 168"/>
            <p:cNvSpPr>
              <a:spLocks noChangeShapeType="1"/>
            </p:cNvSpPr>
            <p:nvPr/>
          </p:nvSpPr>
          <p:spPr bwMode="auto">
            <a:xfrm flipV="1">
              <a:off x="8686801" y="3484563"/>
              <a:ext cx="0" cy="282575"/>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137" name="Freeform 169"/>
            <p:cNvSpPr>
              <a:spLocks/>
            </p:cNvSpPr>
            <p:nvPr/>
          </p:nvSpPr>
          <p:spPr bwMode="auto">
            <a:xfrm>
              <a:off x="8370889" y="3749676"/>
              <a:ext cx="0" cy="190500"/>
            </a:xfrm>
            <a:custGeom>
              <a:avLst/>
              <a:gdLst>
                <a:gd name="T0" fmla="*/ 0 h 120"/>
                <a:gd name="T1" fmla="*/ 120 h 120"/>
                <a:gd name="T2" fmla="*/ 0 h 120"/>
              </a:gdLst>
              <a:ahLst/>
              <a:cxnLst>
                <a:cxn ang="0">
                  <a:pos x="0" y="T0"/>
                </a:cxn>
                <a:cxn ang="0">
                  <a:pos x="0" y="T1"/>
                </a:cxn>
                <a:cxn ang="0">
                  <a:pos x="0" y="T2"/>
                </a:cxn>
              </a:cxnLst>
              <a:rect l="0" t="0" r="r" b="b"/>
              <a:pathLst>
                <a:path h="120">
                  <a:moveTo>
                    <a:pt x="0" y="0"/>
                  </a:moveTo>
                  <a:lnTo>
                    <a:pt x="0" y="120"/>
                  </a:lnTo>
                  <a:lnTo>
                    <a:pt x="0"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138" name="Line 170"/>
            <p:cNvSpPr>
              <a:spLocks noChangeShapeType="1"/>
            </p:cNvSpPr>
            <p:nvPr/>
          </p:nvSpPr>
          <p:spPr bwMode="auto">
            <a:xfrm>
              <a:off x="8370889" y="3749676"/>
              <a:ext cx="0" cy="19050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139" name="Freeform 171"/>
            <p:cNvSpPr>
              <a:spLocks/>
            </p:cNvSpPr>
            <p:nvPr/>
          </p:nvSpPr>
          <p:spPr bwMode="auto">
            <a:xfrm>
              <a:off x="8054976" y="3914776"/>
              <a:ext cx="631825" cy="365125"/>
            </a:xfrm>
            <a:custGeom>
              <a:avLst/>
              <a:gdLst>
                <a:gd name="T0" fmla="*/ 0 w 398"/>
                <a:gd name="T1" fmla="*/ 230 h 230"/>
                <a:gd name="T2" fmla="*/ 398 w 398"/>
                <a:gd name="T3" fmla="*/ 0 h 230"/>
                <a:gd name="T4" fmla="*/ 0 w 398"/>
                <a:gd name="T5" fmla="*/ 230 h 230"/>
              </a:gdLst>
              <a:ahLst/>
              <a:cxnLst>
                <a:cxn ang="0">
                  <a:pos x="T0" y="T1"/>
                </a:cxn>
                <a:cxn ang="0">
                  <a:pos x="T2" y="T3"/>
                </a:cxn>
                <a:cxn ang="0">
                  <a:pos x="T4" y="T5"/>
                </a:cxn>
              </a:cxnLst>
              <a:rect l="0" t="0" r="r" b="b"/>
              <a:pathLst>
                <a:path w="398" h="230">
                  <a:moveTo>
                    <a:pt x="0" y="230"/>
                  </a:moveTo>
                  <a:lnTo>
                    <a:pt x="398" y="0"/>
                  </a:lnTo>
                  <a:lnTo>
                    <a:pt x="0" y="23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140" name="Line 172"/>
            <p:cNvSpPr>
              <a:spLocks noChangeShapeType="1"/>
            </p:cNvSpPr>
            <p:nvPr/>
          </p:nvSpPr>
          <p:spPr bwMode="auto">
            <a:xfrm flipV="1">
              <a:off x="8054976" y="3914776"/>
              <a:ext cx="631825" cy="365125"/>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141" name="Freeform 173"/>
            <p:cNvSpPr>
              <a:spLocks/>
            </p:cNvSpPr>
            <p:nvPr/>
          </p:nvSpPr>
          <p:spPr bwMode="auto">
            <a:xfrm>
              <a:off x="8686801" y="3749676"/>
              <a:ext cx="630238" cy="2547938"/>
            </a:xfrm>
            <a:custGeom>
              <a:avLst/>
              <a:gdLst>
                <a:gd name="T0" fmla="*/ 397 w 397"/>
                <a:gd name="T1" fmla="*/ 1605 h 1605"/>
                <a:gd name="T2" fmla="*/ 0 w 397"/>
                <a:gd name="T3" fmla="*/ 1605 h 1605"/>
                <a:gd name="T4" fmla="*/ 0 w 397"/>
                <a:gd name="T5" fmla="*/ 0 h 1605"/>
                <a:gd name="T6" fmla="*/ 397 w 397"/>
                <a:gd name="T7" fmla="*/ 244 h 1605"/>
                <a:gd name="T8" fmla="*/ 397 w 397"/>
                <a:gd name="T9" fmla="*/ 1605 h 1605"/>
              </a:gdLst>
              <a:ahLst/>
              <a:cxnLst>
                <a:cxn ang="0">
                  <a:pos x="T0" y="T1"/>
                </a:cxn>
                <a:cxn ang="0">
                  <a:pos x="T2" y="T3"/>
                </a:cxn>
                <a:cxn ang="0">
                  <a:pos x="T4" y="T5"/>
                </a:cxn>
                <a:cxn ang="0">
                  <a:pos x="T6" y="T7"/>
                </a:cxn>
                <a:cxn ang="0">
                  <a:pos x="T8" y="T9"/>
                </a:cxn>
              </a:cxnLst>
              <a:rect l="0" t="0" r="r" b="b"/>
              <a:pathLst>
                <a:path w="397" h="1605">
                  <a:moveTo>
                    <a:pt x="397" y="1605"/>
                  </a:moveTo>
                  <a:lnTo>
                    <a:pt x="0" y="1605"/>
                  </a:lnTo>
                  <a:lnTo>
                    <a:pt x="0" y="0"/>
                  </a:lnTo>
                  <a:lnTo>
                    <a:pt x="397" y="244"/>
                  </a:lnTo>
                  <a:lnTo>
                    <a:pt x="397" y="1605"/>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42" name="Freeform 174"/>
            <p:cNvSpPr>
              <a:spLocks/>
            </p:cNvSpPr>
            <p:nvPr/>
          </p:nvSpPr>
          <p:spPr bwMode="auto">
            <a:xfrm>
              <a:off x="8686801" y="4432301"/>
              <a:ext cx="911225" cy="2547938"/>
            </a:xfrm>
            <a:custGeom>
              <a:avLst/>
              <a:gdLst>
                <a:gd name="T0" fmla="*/ 574 w 574"/>
                <a:gd name="T1" fmla="*/ 1605 h 1605"/>
                <a:gd name="T2" fmla="*/ 0 w 574"/>
                <a:gd name="T3" fmla="*/ 1605 h 1605"/>
                <a:gd name="T4" fmla="*/ 0 w 574"/>
                <a:gd name="T5" fmla="*/ 0 h 1605"/>
                <a:gd name="T6" fmla="*/ 574 w 574"/>
                <a:gd name="T7" fmla="*/ 348 h 1605"/>
                <a:gd name="T8" fmla="*/ 574 w 574"/>
                <a:gd name="T9" fmla="*/ 1605 h 1605"/>
              </a:gdLst>
              <a:ahLst/>
              <a:cxnLst>
                <a:cxn ang="0">
                  <a:pos x="T0" y="T1"/>
                </a:cxn>
                <a:cxn ang="0">
                  <a:pos x="T2" y="T3"/>
                </a:cxn>
                <a:cxn ang="0">
                  <a:pos x="T4" y="T5"/>
                </a:cxn>
                <a:cxn ang="0">
                  <a:pos x="T6" y="T7"/>
                </a:cxn>
                <a:cxn ang="0">
                  <a:pos x="T8" y="T9"/>
                </a:cxn>
              </a:cxnLst>
              <a:rect l="0" t="0" r="r" b="b"/>
              <a:pathLst>
                <a:path w="574" h="1605">
                  <a:moveTo>
                    <a:pt x="574" y="1605"/>
                  </a:moveTo>
                  <a:lnTo>
                    <a:pt x="0" y="1605"/>
                  </a:lnTo>
                  <a:lnTo>
                    <a:pt x="0" y="0"/>
                  </a:lnTo>
                  <a:lnTo>
                    <a:pt x="574" y="348"/>
                  </a:lnTo>
                  <a:lnTo>
                    <a:pt x="574" y="1605"/>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43" name="Rectangle 175"/>
            <p:cNvSpPr>
              <a:spLocks noChangeArrowheads="1"/>
            </p:cNvSpPr>
            <p:nvPr/>
          </p:nvSpPr>
          <p:spPr bwMode="auto">
            <a:xfrm>
              <a:off x="8821739" y="6580188"/>
              <a:ext cx="258763"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44" name="Rectangle 176"/>
            <p:cNvSpPr>
              <a:spLocks noChangeArrowheads="1"/>
            </p:cNvSpPr>
            <p:nvPr/>
          </p:nvSpPr>
          <p:spPr bwMode="auto">
            <a:xfrm>
              <a:off x="9202739" y="6580188"/>
              <a:ext cx="254000"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45" name="Rectangle 177"/>
            <p:cNvSpPr>
              <a:spLocks noChangeArrowheads="1"/>
            </p:cNvSpPr>
            <p:nvPr/>
          </p:nvSpPr>
          <p:spPr bwMode="auto">
            <a:xfrm>
              <a:off x="8821739" y="6302376"/>
              <a:ext cx="258763"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46" name="Rectangle 178"/>
            <p:cNvSpPr>
              <a:spLocks noChangeArrowheads="1"/>
            </p:cNvSpPr>
            <p:nvPr/>
          </p:nvSpPr>
          <p:spPr bwMode="auto">
            <a:xfrm>
              <a:off x="9202739" y="6302376"/>
              <a:ext cx="254000"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47" name="Rectangle 179"/>
            <p:cNvSpPr>
              <a:spLocks noChangeArrowheads="1"/>
            </p:cNvSpPr>
            <p:nvPr/>
          </p:nvSpPr>
          <p:spPr bwMode="auto">
            <a:xfrm>
              <a:off x="8821739" y="6024563"/>
              <a:ext cx="258763"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48" name="Rectangle 180"/>
            <p:cNvSpPr>
              <a:spLocks noChangeArrowheads="1"/>
            </p:cNvSpPr>
            <p:nvPr/>
          </p:nvSpPr>
          <p:spPr bwMode="auto">
            <a:xfrm>
              <a:off x="9202739" y="6024563"/>
              <a:ext cx="254000"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49" name="Rectangle 181"/>
            <p:cNvSpPr>
              <a:spLocks noChangeArrowheads="1"/>
            </p:cNvSpPr>
            <p:nvPr/>
          </p:nvSpPr>
          <p:spPr bwMode="auto">
            <a:xfrm>
              <a:off x="8821739" y="5745163"/>
              <a:ext cx="258763" cy="19685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50" name="Rectangle 182"/>
            <p:cNvSpPr>
              <a:spLocks noChangeArrowheads="1"/>
            </p:cNvSpPr>
            <p:nvPr/>
          </p:nvSpPr>
          <p:spPr bwMode="auto">
            <a:xfrm>
              <a:off x="9202739" y="5745163"/>
              <a:ext cx="254000" cy="196850"/>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51" name="Rectangle 183"/>
            <p:cNvSpPr>
              <a:spLocks noChangeArrowheads="1"/>
            </p:cNvSpPr>
            <p:nvPr/>
          </p:nvSpPr>
          <p:spPr bwMode="auto">
            <a:xfrm>
              <a:off x="8821739" y="5467351"/>
              <a:ext cx="258763"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52" name="Rectangle 184"/>
            <p:cNvSpPr>
              <a:spLocks noChangeArrowheads="1"/>
            </p:cNvSpPr>
            <p:nvPr/>
          </p:nvSpPr>
          <p:spPr bwMode="auto">
            <a:xfrm>
              <a:off x="9202739" y="5467351"/>
              <a:ext cx="254000" cy="195263"/>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53" name="Rectangle 185"/>
            <p:cNvSpPr>
              <a:spLocks noChangeArrowheads="1"/>
            </p:cNvSpPr>
            <p:nvPr/>
          </p:nvSpPr>
          <p:spPr bwMode="auto">
            <a:xfrm>
              <a:off x="8821739" y="5184776"/>
              <a:ext cx="258763" cy="20002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54" name="Rectangle 186"/>
            <p:cNvSpPr>
              <a:spLocks noChangeArrowheads="1"/>
            </p:cNvSpPr>
            <p:nvPr/>
          </p:nvSpPr>
          <p:spPr bwMode="auto">
            <a:xfrm>
              <a:off x="9202739" y="5184776"/>
              <a:ext cx="254000" cy="200025"/>
            </a:xfrm>
            <a:prstGeom prst="rect">
              <a:avLst/>
            </a:pr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55" name="Freeform 187"/>
            <p:cNvSpPr>
              <a:spLocks/>
            </p:cNvSpPr>
            <p:nvPr/>
          </p:nvSpPr>
          <p:spPr bwMode="auto">
            <a:xfrm>
              <a:off x="8821739" y="4706938"/>
              <a:ext cx="635000" cy="377825"/>
            </a:xfrm>
            <a:custGeom>
              <a:avLst/>
              <a:gdLst>
                <a:gd name="T0" fmla="*/ 400 w 400"/>
                <a:gd name="T1" fmla="*/ 238 h 238"/>
                <a:gd name="T2" fmla="*/ 0 w 400"/>
                <a:gd name="T3" fmla="*/ 238 h 238"/>
                <a:gd name="T4" fmla="*/ 0 w 400"/>
                <a:gd name="T5" fmla="*/ 0 h 238"/>
                <a:gd name="T6" fmla="*/ 400 w 400"/>
                <a:gd name="T7" fmla="*/ 238 h 238"/>
              </a:gdLst>
              <a:ahLst/>
              <a:cxnLst>
                <a:cxn ang="0">
                  <a:pos x="T0" y="T1"/>
                </a:cxn>
                <a:cxn ang="0">
                  <a:pos x="T2" y="T3"/>
                </a:cxn>
                <a:cxn ang="0">
                  <a:pos x="T4" y="T5"/>
                </a:cxn>
                <a:cxn ang="0">
                  <a:pos x="T6" y="T7"/>
                </a:cxn>
              </a:cxnLst>
              <a:rect l="0" t="0" r="r" b="b"/>
              <a:pathLst>
                <a:path w="400" h="238">
                  <a:moveTo>
                    <a:pt x="400" y="238"/>
                  </a:moveTo>
                  <a:lnTo>
                    <a:pt x="0" y="238"/>
                  </a:lnTo>
                  <a:lnTo>
                    <a:pt x="0" y="0"/>
                  </a:lnTo>
                  <a:lnTo>
                    <a:pt x="400" y="238"/>
                  </a:lnTo>
                  <a:close/>
                </a:path>
              </a:pathLst>
            </a:custGeom>
            <a:grpFill/>
            <a:ln w="19050" cap="rnd">
              <a:solidFill>
                <a:srgbClr val="131313"/>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56" name="Freeform 188"/>
            <p:cNvSpPr>
              <a:spLocks/>
            </p:cNvSpPr>
            <p:nvPr/>
          </p:nvSpPr>
          <p:spPr bwMode="auto">
            <a:xfrm>
              <a:off x="8686801" y="3484563"/>
              <a:ext cx="0" cy="282575"/>
            </a:xfrm>
            <a:custGeom>
              <a:avLst/>
              <a:gdLst>
                <a:gd name="T0" fmla="*/ 178 h 178"/>
                <a:gd name="T1" fmla="*/ 0 h 178"/>
                <a:gd name="T2" fmla="*/ 178 h 178"/>
              </a:gdLst>
              <a:ahLst/>
              <a:cxnLst>
                <a:cxn ang="0">
                  <a:pos x="0" y="T0"/>
                </a:cxn>
                <a:cxn ang="0">
                  <a:pos x="0" y="T1"/>
                </a:cxn>
                <a:cxn ang="0">
                  <a:pos x="0" y="T2"/>
                </a:cxn>
              </a:cxnLst>
              <a:rect l="0" t="0" r="r" b="b"/>
              <a:pathLst>
                <a:path h="178">
                  <a:moveTo>
                    <a:pt x="0" y="178"/>
                  </a:moveTo>
                  <a:lnTo>
                    <a:pt x="0" y="0"/>
                  </a:lnTo>
                  <a:lnTo>
                    <a:pt x="0" y="178"/>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157" name="Line 189"/>
            <p:cNvSpPr>
              <a:spLocks noChangeShapeType="1"/>
            </p:cNvSpPr>
            <p:nvPr/>
          </p:nvSpPr>
          <p:spPr bwMode="auto">
            <a:xfrm flipV="1">
              <a:off x="8686801" y="3484563"/>
              <a:ext cx="0" cy="282575"/>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158" name="Freeform 190"/>
            <p:cNvSpPr>
              <a:spLocks/>
            </p:cNvSpPr>
            <p:nvPr/>
          </p:nvSpPr>
          <p:spPr bwMode="auto">
            <a:xfrm>
              <a:off x="9001126" y="3749676"/>
              <a:ext cx="0" cy="190500"/>
            </a:xfrm>
            <a:custGeom>
              <a:avLst/>
              <a:gdLst>
                <a:gd name="T0" fmla="*/ 0 h 120"/>
                <a:gd name="T1" fmla="*/ 120 h 120"/>
                <a:gd name="T2" fmla="*/ 0 h 120"/>
              </a:gdLst>
              <a:ahLst/>
              <a:cxnLst>
                <a:cxn ang="0">
                  <a:pos x="0" y="T0"/>
                </a:cxn>
                <a:cxn ang="0">
                  <a:pos x="0" y="T1"/>
                </a:cxn>
                <a:cxn ang="0">
                  <a:pos x="0" y="T2"/>
                </a:cxn>
              </a:cxnLst>
              <a:rect l="0" t="0" r="r" b="b"/>
              <a:pathLst>
                <a:path h="120">
                  <a:moveTo>
                    <a:pt x="0" y="0"/>
                  </a:moveTo>
                  <a:lnTo>
                    <a:pt x="0" y="120"/>
                  </a:lnTo>
                  <a:lnTo>
                    <a:pt x="0"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159" name="Line 191"/>
            <p:cNvSpPr>
              <a:spLocks noChangeShapeType="1"/>
            </p:cNvSpPr>
            <p:nvPr/>
          </p:nvSpPr>
          <p:spPr bwMode="auto">
            <a:xfrm>
              <a:off x="9001126" y="3749676"/>
              <a:ext cx="0" cy="19050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160" name="Freeform 192"/>
            <p:cNvSpPr>
              <a:spLocks/>
            </p:cNvSpPr>
            <p:nvPr/>
          </p:nvSpPr>
          <p:spPr bwMode="auto">
            <a:xfrm>
              <a:off x="8686801" y="3914776"/>
              <a:ext cx="630238" cy="365125"/>
            </a:xfrm>
            <a:custGeom>
              <a:avLst/>
              <a:gdLst>
                <a:gd name="T0" fmla="*/ 397 w 397"/>
                <a:gd name="T1" fmla="*/ 230 h 230"/>
                <a:gd name="T2" fmla="*/ 0 w 397"/>
                <a:gd name="T3" fmla="*/ 0 h 230"/>
                <a:gd name="T4" fmla="*/ 397 w 397"/>
                <a:gd name="T5" fmla="*/ 230 h 230"/>
              </a:gdLst>
              <a:ahLst/>
              <a:cxnLst>
                <a:cxn ang="0">
                  <a:pos x="T0" y="T1"/>
                </a:cxn>
                <a:cxn ang="0">
                  <a:pos x="T2" y="T3"/>
                </a:cxn>
                <a:cxn ang="0">
                  <a:pos x="T4" y="T5"/>
                </a:cxn>
              </a:cxnLst>
              <a:rect l="0" t="0" r="r" b="b"/>
              <a:pathLst>
                <a:path w="397" h="230">
                  <a:moveTo>
                    <a:pt x="397" y="230"/>
                  </a:moveTo>
                  <a:lnTo>
                    <a:pt x="0" y="0"/>
                  </a:lnTo>
                  <a:lnTo>
                    <a:pt x="397" y="23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161" name="Line 193"/>
            <p:cNvSpPr>
              <a:spLocks noChangeShapeType="1"/>
            </p:cNvSpPr>
            <p:nvPr/>
          </p:nvSpPr>
          <p:spPr bwMode="auto">
            <a:xfrm flipH="1" flipV="1">
              <a:off x="8686801" y="3914776"/>
              <a:ext cx="630238" cy="365125"/>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162" name="Freeform 194"/>
            <p:cNvSpPr>
              <a:spLocks/>
            </p:cNvSpPr>
            <p:nvPr/>
          </p:nvSpPr>
          <p:spPr bwMode="auto">
            <a:xfrm>
              <a:off x="3149601" y="6980238"/>
              <a:ext cx="11979275" cy="0"/>
            </a:xfrm>
            <a:custGeom>
              <a:avLst/>
              <a:gdLst>
                <a:gd name="T0" fmla="*/ 0 w 7546"/>
                <a:gd name="T1" fmla="*/ 7546 w 7546"/>
                <a:gd name="T2" fmla="*/ 0 w 7546"/>
              </a:gdLst>
              <a:ahLst/>
              <a:cxnLst>
                <a:cxn ang="0">
                  <a:pos x="T0" y="0"/>
                </a:cxn>
                <a:cxn ang="0">
                  <a:pos x="T1" y="0"/>
                </a:cxn>
                <a:cxn ang="0">
                  <a:pos x="T2" y="0"/>
                </a:cxn>
              </a:cxnLst>
              <a:rect l="0" t="0" r="r" b="b"/>
              <a:pathLst>
                <a:path w="7546">
                  <a:moveTo>
                    <a:pt x="0" y="0"/>
                  </a:moveTo>
                  <a:lnTo>
                    <a:pt x="7546" y="0"/>
                  </a:lnTo>
                  <a:lnTo>
                    <a:pt x="0" y="0"/>
                  </a:lnTo>
                  <a:close/>
                </a:path>
              </a:pathLst>
            </a:custGeom>
            <a:grpFill/>
            <a:ln w="19050">
              <a:solidFill>
                <a:srgbClr val="131313"/>
              </a:solidFill>
            </a:ln>
          </p:spPr>
          <p:txBody>
            <a:bodyPr vert="horz" wrap="square" lIns="91440" tIns="45720" rIns="91440" bIns="45720" numCol="1" anchor="t" anchorCtr="0" compatLnSpc="1">
              <a:prstTxWarp prst="textNoShape">
                <a:avLst/>
              </a:prstTxWarp>
            </a:bodyPr>
            <a:lstStyle/>
            <a:p>
              <a:endParaRPr lang="ko-KR" altLang="en-US"/>
            </a:p>
          </p:txBody>
        </p:sp>
        <p:sp>
          <p:nvSpPr>
            <p:cNvPr id="1163" name="Line 195"/>
            <p:cNvSpPr>
              <a:spLocks noChangeShapeType="1"/>
            </p:cNvSpPr>
            <p:nvPr/>
          </p:nvSpPr>
          <p:spPr bwMode="auto">
            <a:xfrm>
              <a:off x="3149601" y="6980238"/>
              <a:ext cx="11979275" cy="0"/>
            </a:xfrm>
            <a:prstGeom prst="line">
              <a:avLst/>
            </a:prstGeom>
            <a:grpFill/>
            <a:ln w="19050" cap="rnd">
              <a:solidFill>
                <a:srgbClr val="131313"/>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1164" name="Group 1163"/>
          <p:cNvGrpSpPr/>
          <p:nvPr userDrawn="1"/>
        </p:nvGrpSpPr>
        <p:grpSpPr>
          <a:xfrm>
            <a:off x="2932124" y="3308515"/>
            <a:ext cx="4459728" cy="2181872"/>
            <a:chOff x="2932124" y="3308515"/>
            <a:chExt cx="4459728" cy="2181872"/>
          </a:xfrm>
        </p:grpSpPr>
        <p:grpSp>
          <p:nvGrpSpPr>
            <p:cNvPr id="1165" name="Group 1164"/>
            <p:cNvGrpSpPr>
              <a:grpSpLocks noChangeAspect="1"/>
            </p:cNvGrpSpPr>
            <p:nvPr userDrawn="1"/>
          </p:nvGrpSpPr>
          <p:grpSpPr>
            <a:xfrm>
              <a:off x="6046678" y="3394586"/>
              <a:ext cx="501677" cy="914400"/>
              <a:chOff x="7588251" y="2325688"/>
              <a:chExt cx="3079750" cy="5613400"/>
            </a:xfrm>
          </p:grpSpPr>
          <p:sp>
            <p:nvSpPr>
              <p:cNvPr id="1300" name="Freeform 96"/>
              <p:cNvSpPr>
                <a:spLocks/>
              </p:cNvSpPr>
              <p:nvPr/>
            </p:nvSpPr>
            <p:spPr bwMode="auto">
              <a:xfrm>
                <a:off x="8537576" y="4071938"/>
                <a:ext cx="444500" cy="3867150"/>
              </a:xfrm>
              <a:custGeom>
                <a:avLst/>
                <a:gdLst>
                  <a:gd name="T0" fmla="*/ 280 w 280"/>
                  <a:gd name="T1" fmla="*/ 2436 h 2436"/>
                  <a:gd name="T2" fmla="*/ 0 w 280"/>
                  <a:gd name="T3" fmla="*/ 2436 h 2436"/>
                  <a:gd name="T4" fmla="*/ 111 w 280"/>
                  <a:gd name="T5" fmla="*/ 0 h 2436"/>
                  <a:gd name="T6" fmla="*/ 169 w 280"/>
                  <a:gd name="T7" fmla="*/ 0 h 2436"/>
                  <a:gd name="T8" fmla="*/ 280 w 280"/>
                  <a:gd name="T9" fmla="*/ 2436 h 2436"/>
                </a:gdLst>
                <a:ahLst/>
                <a:cxnLst>
                  <a:cxn ang="0">
                    <a:pos x="T0" y="T1"/>
                  </a:cxn>
                  <a:cxn ang="0">
                    <a:pos x="T2" y="T3"/>
                  </a:cxn>
                  <a:cxn ang="0">
                    <a:pos x="T4" y="T5"/>
                  </a:cxn>
                  <a:cxn ang="0">
                    <a:pos x="T6" y="T7"/>
                  </a:cxn>
                  <a:cxn ang="0">
                    <a:pos x="T8" y="T9"/>
                  </a:cxn>
                </a:cxnLst>
                <a:rect l="0" t="0" r="r" b="b"/>
                <a:pathLst>
                  <a:path w="280" h="2436">
                    <a:moveTo>
                      <a:pt x="280" y="2436"/>
                    </a:moveTo>
                    <a:lnTo>
                      <a:pt x="0" y="2436"/>
                    </a:lnTo>
                    <a:lnTo>
                      <a:pt x="111" y="0"/>
                    </a:lnTo>
                    <a:lnTo>
                      <a:pt x="169" y="0"/>
                    </a:lnTo>
                    <a:lnTo>
                      <a:pt x="280" y="2436"/>
                    </a:lnTo>
                    <a:close/>
                  </a:path>
                </a:pathLst>
              </a:custGeom>
              <a:solidFill>
                <a:srgbClr val="FFFFFF"/>
              </a:solidFill>
              <a:ln w="19050">
                <a:solidFill>
                  <a:srgbClr val="100F0F"/>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01" name="Freeform 97"/>
              <p:cNvSpPr>
                <a:spLocks/>
              </p:cNvSpPr>
              <p:nvPr/>
            </p:nvSpPr>
            <p:spPr bwMode="auto">
              <a:xfrm>
                <a:off x="8756651" y="4021138"/>
                <a:ext cx="1911350" cy="312738"/>
              </a:xfrm>
              <a:custGeom>
                <a:avLst/>
                <a:gdLst>
                  <a:gd name="T0" fmla="*/ 215 w 435"/>
                  <a:gd name="T1" fmla="*/ 60 h 72"/>
                  <a:gd name="T2" fmla="*/ 1 w 435"/>
                  <a:gd name="T3" fmla="*/ 13 h 72"/>
                  <a:gd name="T4" fmla="*/ 220 w 435"/>
                  <a:gd name="T5" fmla="*/ 12 h 72"/>
                  <a:gd name="T6" fmla="*/ 434 w 435"/>
                  <a:gd name="T7" fmla="*/ 59 h 72"/>
                  <a:gd name="T8" fmla="*/ 215 w 435"/>
                  <a:gd name="T9" fmla="*/ 60 h 72"/>
                </a:gdLst>
                <a:ahLst/>
                <a:cxnLst>
                  <a:cxn ang="0">
                    <a:pos x="T0" y="T1"/>
                  </a:cxn>
                  <a:cxn ang="0">
                    <a:pos x="T2" y="T3"/>
                  </a:cxn>
                  <a:cxn ang="0">
                    <a:pos x="T4" y="T5"/>
                  </a:cxn>
                  <a:cxn ang="0">
                    <a:pos x="T6" y="T7"/>
                  </a:cxn>
                  <a:cxn ang="0">
                    <a:pos x="T8" y="T9"/>
                  </a:cxn>
                </a:cxnLst>
                <a:rect l="0" t="0" r="r" b="b"/>
                <a:pathLst>
                  <a:path w="435" h="72">
                    <a:moveTo>
                      <a:pt x="215" y="60"/>
                    </a:moveTo>
                    <a:cubicBezTo>
                      <a:pt x="95" y="47"/>
                      <a:pt x="0" y="26"/>
                      <a:pt x="1" y="13"/>
                    </a:cubicBezTo>
                    <a:cubicBezTo>
                      <a:pt x="2" y="0"/>
                      <a:pt x="100" y="0"/>
                      <a:pt x="220" y="12"/>
                    </a:cubicBezTo>
                    <a:cubicBezTo>
                      <a:pt x="339" y="25"/>
                      <a:pt x="435" y="46"/>
                      <a:pt x="434" y="59"/>
                    </a:cubicBezTo>
                    <a:cubicBezTo>
                      <a:pt x="432" y="72"/>
                      <a:pt x="334" y="72"/>
                      <a:pt x="215" y="60"/>
                    </a:cubicBezTo>
                    <a:close/>
                  </a:path>
                </a:pathLst>
              </a:custGeom>
              <a:solidFill>
                <a:schemeClr val="accent3"/>
              </a:solidFill>
              <a:ln w="19050">
                <a:solidFill>
                  <a:srgbClr val="100F0F"/>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02" name="Freeform 98"/>
              <p:cNvSpPr>
                <a:spLocks/>
              </p:cNvSpPr>
              <p:nvPr/>
            </p:nvSpPr>
            <p:spPr bwMode="auto">
              <a:xfrm>
                <a:off x="7931151" y="2325688"/>
                <a:ext cx="882650" cy="1778000"/>
              </a:xfrm>
              <a:custGeom>
                <a:avLst/>
                <a:gdLst>
                  <a:gd name="T0" fmla="*/ 122 w 201"/>
                  <a:gd name="T1" fmla="*/ 195 h 409"/>
                  <a:gd name="T2" fmla="*/ 189 w 201"/>
                  <a:gd name="T3" fmla="*/ 403 h 409"/>
                  <a:gd name="T4" fmla="*/ 79 w 201"/>
                  <a:gd name="T5" fmla="*/ 214 h 409"/>
                  <a:gd name="T6" fmla="*/ 12 w 201"/>
                  <a:gd name="T7" fmla="*/ 6 h 409"/>
                  <a:gd name="T8" fmla="*/ 122 w 201"/>
                  <a:gd name="T9" fmla="*/ 195 h 409"/>
                </a:gdLst>
                <a:ahLst/>
                <a:cxnLst>
                  <a:cxn ang="0">
                    <a:pos x="T0" y="T1"/>
                  </a:cxn>
                  <a:cxn ang="0">
                    <a:pos x="T2" y="T3"/>
                  </a:cxn>
                  <a:cxn ang="0">
                    <a:pos x="T4" y="T5"/>
                  </a:cxn>
                  <a:cxn ang="0">
                    <a:pos x="T6" y="T7"/>
                  </a:cxn>
                  <a:cxn ang="0">
                    <a:pos x="T8" y="T9"/>
                  </a:cxn>
                </a:cxnLst>
                <a:rect l="0" t="0" r="r" b="b"/>
                <a:pathLst>
                  <a:path w="201" h="409">
                    <a:moveTo>
                      <a:pt x="122" y="195"/>
                    </a:moveTo>
                    <a:cubicBezTo>
                      <a:pt x="171" y="305"/>
                      <a:pt x="201" y="398"/>
                      <a:pt x="189" y="403"/>
                    </a:cubicBezTo>
                    <a:cubicBezTo>
                      <a:pt x="177" y="409"/>
                      <a:pt x="128" y="324"/>
                      <a:pt x="79" y="214"/>
                    </a:cubicBezTo>
                    <a:cubicBezTo>
                      <a:pt x="30" y="104"/>
                      <a:pt x="0" y="11"/>
                      <a:pt x="12" y="6"/>
                    </a:cubicBezTo>
                    <a:cubicBezTo>
                      <a:pt x="24" y="0"/>
                      <a:pt x="74" y="85"/>
                      <a:pt x="122" y="195"/>
                    </a:cubicBezTo>
                    <a:close/>
                  </a:path>
                </a:pathLst>
              </a:custGeom>
              <a:solidFill>
                <a:schemeClr val="accent3"/>
              </a:solidFill>
              <a:ln w="19050">
                <a:solidFill>
                  <a:srgbClr val="100F0F"/>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03" name="Freeform 99"/>
              <p:cNvSpPr>
                <a:spLocks/>
              </p:cNvSpPr>
              <p:nvPr/>
            </p:nvSpPr>
            <p:spPr bwMode="auto">
              <a:xfrm>
                <a:off x="7588251" y="4041776"/>
                <a:ext cx="1222375" cy="1598613"/>
              </a:xfrm>
              <a:custGeom>
                <a:avLst/>
                <a:gdLst>
                  <a:gd name="T0" fmla="*/ 120 w 278"/>
                  <a:gd name="T1" fmla="*/ 170 h 368"/>
                  <a:gd name="T2" fmla="*/ 267 w 278"/>
                  <a:gd name="T3" fmla="*/ 8 h 368"/>
                  <a:gd name="T4" fmla="*/ 158 w 278"/>
                  <a:gd name="T5" fmla="*/ 198 h 368"/>
                  <a:gd name="T6" fmla="*/ 11 w 278"/>
                  <a:gd name="T7" fmla="*/ 360 h 368"/>
                  <a:gd name="T8" fmla="*/ 120 w 278"/>
                  <a:gd name="T9" fmla="*/ 170 h 368"/>
                </a:gdLst>
                <a:ahLst/>
                <a:cxnLst>
                  <a:cxn ang="0">
                    <a:pos x="T0" y="T1"/>
                  </a:cxn>
                  <a:cxn ang="0">
                    <a:pos x="T2" y="T3"/>
                  </a:cxn>
                  <a:cxn ang="0">
                    <a:pos x="T4" y="T5"/>
                  </a:cxn>
                  <a:cxn ang="0">
                    <a:pos x="T6" y="T7"/>
                  </a:cxn>
                  <a:cxn ang="0">
                    <a:pos x="T8" y="T9"/>
                  </a:cxn>
                </a:cxnLst>
                <a:rect l="0" t="0" r="r" b="b"/>
                <a:pathLst>
                  <a:path w="278" h="368">
                    <a:moveTo>
                      <a:pt x="120" y="170"/>
                    </a:moveTo>
                    <a:cubicBezTo>
                      <a:pt x="190" y="73"/>
                      <a:pt x="256" y="0"/>
                      <a:pt x="267" y="8"/>
                    </a:cubicBezTo>
                    <a:cubicBezTo>
                      <a:pt x="278" y="16"/>
                      <a:pt x="229" y="101"/>
                      <a:pt x="158" y="198"/>
                    </a:cubicBezTo>
                    <a:cubicBezTo>
                      <a:pt x="88" y="295"/>
                      <a:pt x="22" y="368"/>
                      <a:pt x="11" y="360"/>
                    </a:cubicBezTo>
                    <a:cubicBezTo>
                      <a:pt x="0" y="352"/>
                      <a:pt x="49" y="267"/>
                      <a:pt x="120" y="170"/>
                    </a:cubicBezTo>
                    <a:close/>
                  </a:path>
                </a:pathLst>
              </a:custGeom>
              <a:solidFill>
                <a:schemeClr val="accent3"/>
              </a:solidFill>
              <a:ln w="19050">
                <a:solidFill>
                  <a:srgbClr val="100F0F"/>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04" name="Freeform 100"/>
              <p:cNvSpPr>
                <a:spLocks/>
              </p:cNvSpPr>
              <p:nvPr/>
            </p:nvSpPr>
            <p:spPr bwMode="auto">
              <a:xfrm>
                <a:off x="8651876" y="3968751"/>
                <a:ext cx="219075" cy="217488"/>
              </a:xfrm>
              <a:custGeom>
                <a:avLst/>
                <a:gdLst>
                  <a:gd name="T0" fmla="*/ 22 w 50"/>
                  <a:gd name="T1" fmla="*/ 49 h 50"/>
                  <a:gd name="T2" fmla="*/ 1 w 50"/>
                  <a:gd name="T3" fmla="*/ 23 h 50"/>
                  <a:gd name="T4" fmla="*/ 28 w 50"/>
                  <a:gd name="T5" fmla="*/ 2 h 50"/>
                  <a:gd name="T6" fmla="*/ 49 w 50"/>
                  <a:gd name="T7" fmla="*/ 28 h 50"/>
                  <a:gd name="T8" fmla="*/ 22 w 50"/>
                  <a:gd name="T9" fmla="*/ 49 h 50"/>
                </a:gdLst>
                <a:ahLst/>
                <a:cxnLst>
                  <a:cxn ang="0">
                    <a:pos x="T0" y="T1"/>
                  </a:cxn>
                  <a:cxn ang="0">
                    <a:pos x="T2" y="T3"/>
                  </a:cxn>
                  <a:cxn ang="0">
                    <a:pos x="T4" y="T5"/>
                  </a:cxn>
                  <a:cxn ang="0">
                    <a:pos x="T6" y="T7"/>
                  </a:cxn>
                  <a:cxn ang="0">
                    <a:pos x="T8" y="T9"/>
                  </a:cxn>
                </a:cxnLst>
                <a:rect l="0" t="0" r="r" b="b"/>
                <a:pathLst>
                  <a:path w="50" h="50">
                    <a:moveTo>
                      <a:pt x="22" y="49"/>
                    </a:moveTo>
                    <a:cubicBezTo>
                      <a:pt x="9" y="48"/>
                      <a:pt x="0" y="36"/>
                      <a:pt x="1" y="23"/>
                    </a:cubicBezTo>
                    <a:cubicBezTo>
                      <a:pt x="3" y="10"/>
                      <a:pt x="14" y="0"/>
                      <a:pt x="28" y="2"/>
                    </a:cubicBezTo>
                    <a:cubicBezTo>
                      <a:pt x="41" y="3"/>
                      <a:pt x="50" y="15"/>
                      <a:pt x="49" y="28"/>
                    </a:cubicBezTo>
                    <a:cubicBezTo>
                      <a:pt x="47" y="41"/>
                      <a:pt x="36" y="50"/>
                      <a:pt x="22" y="49"/>
                    </a:cubicBezTo>
                    <a:close/>
                  </a:path>
                </a:pathLst>
              </a:custGeom>
              <a:solidFill>
                <a:srgbClr val="8C8C8C"/>
              </a:solidFill>
              <a:ln w="19050">
                <a:solidFill>
                  <a:srgbClr val="100F0F"/>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05" name="Freeform 101"/>
              <p:cNvSpPr>
                <a:spLocks/>
              </p:cNvSpPr>
              <p:nvPr/>
            </p:nvSpPr>
            <p:spPr bwMode="auto">
              <a:xfrm>
                <a:off x="8696326" y="4016376"/>
                <a:ext cx="131763" cy="125413"/>
              </a:xfrm>
              <a:custGeom>
                <a:avLst/>
                <a:gdLst>
                  <a:gd name="T0" fmla="*/ 14 w 30"/>
                  <a:gd name="T1" fmla="*/ 28 h 29"/>
                  <a:gd name="T2" fmla="*/ 1 w 30"/>
                  <a:gd name="T3" fmla="*/ 13 h 29"/>
                  <a:gd name="T4" fmla="*/ 16 w 30"/>
                  <a:gd name="T5" fmla="*/ 0 h 29"/>
                  <a:gd name="T6" fmla="*/ 29 w 30"/>
                  <a:gd name="T7" fmla="*/ 16 h 29"/>
                  <a:gd name="T8" fmla="*/ 14 w 30"/>
                  <a:gd name="T9" fmla="*/ 28 h 29"/>
                </a:gdLst>
                <a:ahLst/>
                <a:cxnLst>
                  <a:cxn ang="0">
                    <a:pos x="T0" y="T1"/>
                  </a:cxn>
                  <a:cxn ang="0">
                    <a:pos x="T2" y="T3"/>
                  </a:cxn>
                  <a:cxn ang="0">
                    <a:pos x="T4" y="T5"/>
                  </a:cxn>
                  <a:cxn ang="0">
                    <a:pos x="T6" y="T7"/>
                  </a:cxn>
                  <a:cxn ang="0">
                    <a:pos x="T8" y="T9"/>
                  </a:cxn>
                </a:cxnLst>
                <a:rect l="0" t="0" r="r" b="b"/>
                <a:pathLst>
                  <a:path w="30" h="29">
                    <a:moveTo>
                      <a:pt x="14" y="28"/>
                    </a:moveTo>
                    <a:cubicBezTo>
                      <a:pt x="6" y="27"/>
                      <a:pt x="0" y="20"/>
                      <a:pt x="1" y="13"/>
                    </a:cubicBezTo>
                    <a:cubicBezTo>
                      <a:pt x="2" y="5"/>
                      <a:pt x="9" y="0"/>
                      <a:pt x="16" y="0"/>
                    </a:cubicBezTo>
                    <a:cubicBezTo>
                      <a:pt x="24" y="1"/>
                      <a:pt x="30" y="8"/>
                      <a:pt x="29" y="16"/>
                    </a:cubicBezTo>
                    <a:cubicBezTo>
                      <a:pt x="28" y="23"/>
                      <a:pt x="21" y="29"/>
                      <a:pt x="14" y="28"/>
                    </a:cubicBezTo>
                    <a:close/>
                  </a:path>
                </a:pathLst>
              </a:custGeom>
              <a:solidFill>
                <a:schemeClr val="bg1"/>
              </a:solidFill>
              <a:ln w="19050">
                <a:solidFill>
                  <a:srgbClr val="100F0F"/>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06" name="Rectangle 102"/>
              <p:cNvSpPr>
                <a:spLocks noChangeArrowheads="1"/>
              </p:cNvSpPr>
              <p:nvPr/>
            </p:nvSpPr>
            <p:spPr bwMode="auto">
              <a:xfrm>
                <a:off x="8480426" y="7716838"/>
                <a:ext cx="558800" cy="222250"/>
              </a:xfrm>
              <a:prstGeom prst="rect">
                <a:avLst/>
              </a:prstGeom>
              <a:solidFill>
                <a:schemeClr val="accent6"/>
              </a:solidFill>
              <a:ln w="19050">
                <a:solidFill>
                  <a:srgbClr val="100F0F"/>
                </a:solidFill>
                <a:miter lim="800000"/>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07" name="Rectangle 103"/>
              <p:cNvSpPr>
                <a:spLocks noChangeArrowheads="1"/>
              </p:cNvSpPr>
              <p:nvPr/>
            </p:nvSpPr>
            <p:spPr bwMode="auto">
              <a:xfrm>
                <a:off x="8524876" y="7534276"/>
                <a:ext cx="465138" cy="182563"/>
              </a:xfrm>
              <a:prstGeom prst="rect">
                <a:avLst/>
              </a:prstGeom>
              <a:solidFill>
                <a:schemeClr val="accent6"/>
              </a:solidFill>
              <a:ln w="19050">
                <a:solidFill>
                  <a:srgbClr val="100F0F"/>
                </a:solidFill>
                <a:miter lim="800000"/>
                <a:headEnd/>
                <a:tailEnd/>
              </a:ln>
            </p:spPr>
            <p:txBody>
              <a:bodyPr vert="horz" wrap="square" lIns="91440" tIns="45720" rIns="91440" bIns="45720" numCol="1" anchor="t" anchorCtr="0" compatLnSpc="1">
                <a:prstTxWarp prst="textNoShape">
                  <a:avLst/>
                </a:prstTxWarp>
              </a:bodyPr>
              <a:lstStyle/>
              <a:p>
                <a:endParaRPr lang="ko-KR" altLang="en-US"/>
              </a:p>
            </p:txBody>
          </p:sp>
        </p:grpSp>
        <p:grpSp>
          <p:nvGrpSpPr>
            <p:cNvPr id="1166" name="Group 1165"/>
            <p:cNvGrpSpPr>
              <a:grpSpLocks noChangeAspect="1"/>
            </p:cNvGrpSpPr>
            <p:nvPr userDrawn="1"/>
          </p:nvGrpSpPr>
          <p:grpSpPr>
            <a:xfrm>
              <a:off x="4947447" y="3308515"/>
              <a:ext cx="544989" cy="914400"/>
              <a:chOff x="7462838" y="2317751"/>
              <a:chExt cx="3365500" cy="5646738"/>
            </a:xfrm>
          </p:grpSpPr>
          <p:sp>
            <p:nvSpPr>
              <p:cNvPr id="1292" name="Freeform 74"/>
              <p:cNvSpPr>
                <a:spLocks/>
              </p:cNvSpPr>
              <p:nvPr/>
            </p:nvSpPr>
            <p:spPr bwMode="auto">
              <a:xfrm>
                <a:off x="8921750" y="4098926"/>
                <a:ext cx="447675" cy="3865563"/>
              </a:xfrm>
              <a:custGeom>
                <a:avLst/>
                <a:gdLst>
                  <a:gd name="T0" fmla="*/ 282 w 282"/>
                  <a:gd name="T1" fmla="*/ 2435 h 2435"/>
                  <a:gd name="T2" fmla="*/ 0 w 282"/>
                  <a:gd name="T3" fmla="*/ 2435 h 2435"/>
                  <a:gd name="T4" fmla="*/ 111 w 282"/>
                  <a:gd name="T5" fmla="*/ 0 h 2435"/>
                  <a:gd name="T6" fmla="*/ 172 w 282"/>
                  <a:gd name="T7" fmla="*/ 0 h 2435"/>
                  <a:gd name="T8" fmla="*/ 282 w 282"/>
                  <a:gd name="T9" fmla="*/ 2435 h 2435"/>
                </a:gdLst>
                <a:ahLst/>
                <a:cxnLst>
                  <a:cxn ang="0">
                    <a:pos x="T0" y="T1"/>
                  </a:cxn>
                  <a:cxn ang="0">
                    <a:pos x="T2" y="T3"/>
                  </a:cxn>
                  <a:cxn ang="0">
                    <a:pos x="T4" y="T5"/>
                  </a:cxn>
                  <a:cxn ang="0">
                    <a:pos x="T6" y="T7"/>
                  </a:cxn>
                  <a:cxn ang="0">
                    <a:pos x="T8" y="T9"/>
                  </a:cxn>
                </a:cxnLst>
                <a:rect l="0" t="0" r="r" b="b"/>
                <a:pathLst>
                  <a:path w="282" h="2435">
                    <a:moveTo>
                      <a:pt x="282" y="2435"/>
                    </a:moveTo>
                    <a:lnTo>
                      <a:pt x="0" y="2435"/>
                    </a:lnTo>
                    <a:lnTo>
                      <a:pt x="111" y="0"/>
                    </a:lnTo>
                    <a:lnTo>
                      <a:pt x="172" y="0"/>
                    </a:lnTo>
                    <a:lnTo>
                      <a:pt x="282" y="2435"/>
                    </a:lnTo>
                    <a:close/>
                  </a:path>
                </a:pathLst>
              </a:custGeom>
              <a:solidFill>
                <a:srgbClr val="FFFFFF"/>
              </a:solidFill>
              <a:ln w="19050">
                <a:solidFill>
                  <a:srgbClr val="100F0F"/>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93" name="Oval 75"/>
              <p:cNvSpPr>
                <a:spLocks noChangeArrowheads="1"/>
              </p:cNvSpPr>
              <p:nvPr/>
            </p:nvSpPr>
            <p:spPr bwMode="auto">
              <a:xfrm>
                <a:off x="9040813" y="2317751"/>
                <a:ext cx="211138" cy="1889125"/>
              </a:xfrm>
              <a:prstGeom prst="ellipse">
                <a:avLst/>
              </a:prstGeom>
              <a:solidFill>
                <a:schemeClr val="accent2"/>
              </a:solidFill>
              <a:ln w="19050">
                <a:solidFill>
                  <a:srgbClr val="100F0F"/>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94" name="Freeform 76"/>
              <p:cNvSpPr>
                <a:spLocks/>
              </p:cNvSpPr>
              <p:nvPr/>
            </p:nvSpPr>
            <p:spPr bwMode="auto">
              <a:xfrm>
                <a:off x="7462838" y="4159251"/>
                <a:ext cx="1714500" cy="1042988"/>
              </a:xfrm>
              <a:custGeom>
                <a:avLst/>
                <a:gdLst>
                  <a:gd name="T0" fmla="*/ 183 w 390"/>
                  <a:gd name="T1" fmla="*/ 99 h 240"/>
                  <a:gd name="T2" fmla="*/ 383 w 390"/>
                  <a:gd name="T3" fmla="*/ 11 h 240"/>
                  <a:gd name="T4" fmla="*/ 207 w 390"/>
                  <a:gd name="T5" fmla="*/ 141 h 240"/>
                  <a:gd name="T6" fmla="*/ 6 w 390"/>
                  <a:gd name="T7" fmla="*/ 229 h 240"/>
                  <a:gd name="T8" fmla="*/ 183 w 390"/>
                  <a:gd name="T9" fmla="*/ 99 h 240"/>
                </a:gdLst>
                <a:ahLst/>
                <a:cxnLst>
                  <a:cxn ang="0">
                    <a:pos x="T0" y="T1"/>
                  </a:cxn>
                  <a:cxn ang="0">
                    <a:pos x="T2" y="T3"/>
                  </a:cxn>
                  <a:cxn ang="0">
                    <a:pos x="T4" y="T5"/>
                  </a:cxn>
                  <a:cxn ang="0">
                    <a:pos x="T6" y="T7"/>
                  </a:cxn>
                  <a:cxn ang="0">
                    <a:pos x="T8" y="T9"/>
                  </a:cxn>
                </a:cxnLst>
                <a:rect l="0" t="0" r="r" b="b"/>
                <a:pathLst>
                  <a:path w="390" h="240">
                    <a:moveTo>
                      <a:pt x="183" y="99"/>
                    </a:moveTo>
                    <a:cubicBezTo>
                      <a:pt x="287" y="39"/>
                      <a:pt x="377" y="0"/>
                      <a:pt x="383" y="11"/>
                    </a:cubicBezTo>
                    <a:cubicBezTo>
                      <a:pt x="390" y="23"/>
                      <a:pt x="311" y="81"/>
                      <a:pt x="207" y="141"/>
                    </a:cubicBezTo>
                    <a:cubicBezTo>
                      <a:pt x="103" y="201"/>
                      <a:pt x="13" y="240"/>
                      <a:pt x="6" y="229"/>
                    </a:cubicBezTo>
                    <a:cubicBezTo>
                      <a:pt x="0" y="217"/>
                      <a:pt x="79" y="159"/>
                      <a:pt x="183" y="99"/>
                    </a:cubicBezTo>
                    <a:close/>
                  </a:path>
                </a:pathLst>
              </a:custGeom>
              <a:solidFill>
                <a:schemeClr val="accent2"/>
              </a:solidFill>
              <a:ln w="19050">
                <a:solidFill>
                  <a:srgbClr val="100F0F"/>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95" name="Freeform 77"/>
              <p:cNvSpPr>
                <a:spLocks/>
              </p:cNvSpPr>
              <p:nvPr/>
            </p:nvSpPr>
            <p:spPr bwMode="auto">
              <a:xfrm>
                <a:off x="9120188" y="4159251"/>
                <a:ext cx="1708150" cy="1042988"/>
              </a:xfrm>
              <a:custGeom>
                <a:avLst/>
                <a:gdLst>
                  <a:gd name="T0" fmla="*/ 183 w 389"/>
                  <a:gd name="T1" fmla="*/ 141 h 240"/>
                  <a:gd name="T2" fmla="*/ 6 w 389"/>
                  <a:gd name="T3" fmla="*/ 11 h 240"/>
                  <a:gd name="T4" fmla="*/ 206 w 389"/>
                  <a:gd name="T5" fmla="*/ 99 h 240"/>
                  <a:gd name="T6" fmla="*/ 383 w 389"/>
                  <a:gd name="T7" fmla="*/ 229 h 240"/>
                  <a:gd name="T8" fmla="*/ 183 w 389"/>
                  <a:gd name="T9" fmla="*/ 141 h 240"/>
                </a:gdLst>
                <a:ahLst/>
                <a:cxnLst>
                  <a:cxn ang="0">
                    <a:pos x="T0" y="T1"/>
                  </a:cxn>
                  <a:cxn ang="0">
                    <a:pos x="T2" y="T3"/>
                  </a:cxn>
                  <a:cxn ang="0">
                    <a:pos x="T4" y="T5"/>
                  </a:cxn>
                  <a:cxn ang="0">
                    <a:pos x="T6" y="T7"/>
                  </a:cxn>
                  <a:cxn ang="0">
                    <a:pos x="T8" y="T9"/>
                  </a:cxn>
                </a:cxnLst>
                <a:rect l="0" t="0" r="r" b="b"/>
                <a:pathLst>
                  <a:path w="389" h="240">
                    <a:moveTo>
                      <a:pt x="183" y="141"/>
                    </a:moveTo>
                    <a:cubicBezTo>
                      <a:pt x="79" y="81"/>
                      <a:pt x="0" y="23"/>
                      <a:pt x="6" y="11"/>
                    </a:cubicBezTo>
                    <a:cubicBezTo>
                      <a:pt x="13" y="0"/>
                      <a:pt x="102" y="39"/>
                      <a:pt x="206" y="99"/>
                    </a:cubicBezTo>
                    <a:cubicBezTo>
                      <a:pt x="310" y="159"/>
                      <a:pt x="389" y="217"/>
                      <a:pt x="383" y="229"/>
                    </a:cubicBezTo>
                    <a:cubicBezTo>
                      <a:pt x="376" y="240"/>
                      <a:pt x="287" y="201"/>
                      <a:pt x="183" y="141"/>
                    </a:cubicBezTo>
                    <a:close/>
                  </a:path>
                </a:pathLst>
              </a:custGeom>
              <a:solidFill>
                <a:schemeClr val="accent2"/>
              </a:solidFill>
              <a:ln w="19050">
                <a:solidFill>
                  <a:srgbClr val="100F0F"/>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96" name="Oval 78"/>
              <p:cNvSpPr>
                <a:spLocks noChangeArrowheads="1"/>
              </p:cNvSpPr>
              <p:nvPr/>
            </p:nvSpPr>
            <p:spPr bwMode="auto">
              <a:xfrm>
                <a:off x="9040813" y="4103688"/>
                <a:ext cx="211138" cy="207963"/>
              </a:xfrm>
              <a:prstGeom prst="ellipse">
                <a:avLst/>
              </a:prstGeom>
              <a:solidFill>
                <a:srgbClr val="8C8C8C"/>
              </a:solidFill>
              <a:ln w="19050">
                <a:solidFill>
                  <a:srgbClr val="100F0F"/>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97" name="Oval 79"/>
              <p:cNvSpPr>
                <a:spLocks noChangeArrowheads="1"/>
              </p:cNvSpPr>
              <p:nvPr/>
            </p:nvSpPr>
            <p:spPr bwMode="auto">
              <a:xfrm>
                <a:off x="9085263" y="4146551"/>
                <a:ext cx="122238" cy="122238"/>
              </a:xfrm>
              <a:prstGeom prst="ellipse">
                <a:avLst/>
              </a:prstGeom>
              <a:solidFill>
                <a:srgbClr val="BABABA"/>
              </a:solidFill>
              <a:ln w="19050">
                <a:solidFill>
                  <a:srgbClr val="100F0F"/>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98" name="Rectangle 80"/>
              <p:cNvSpPr>
                <a:spLocks noChangeArrowheads="1"/>
              </p:cNvSpPr>
              <p:nvPr/>
            </p:nvSpPr>
            <p:spPr bwMode="auto">
              <a:xfrm>
                <a:off x="8869363" y="7742238"/>
                <a:ext cx="557213" cy="222250"/>
              </a:xfrm>
              <a:prstGeom prst="rect">
                <a:avLst/>
              </a:prstGeom>
              <a:solidFill>
                <a:schemeClr val="accent4"/>
              </a:solidFill>
              <a:ln w="19050">
                <a:solidFill>
                  <a:srgbClr val="100F0F"/>
                </a:solidFill>
                <a:miter lim="800000"/>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99" name="Rectangle 81"/>
              <p:cNvSpPr>
                <a:spLocks noChangeArrowheads="1"/>
              </p:cNvSpPr>
              <p:nvPr/>
            </p:nvSpPr>
            <p:spPr bwMode="auto">
              <a:xfrm>
                <a:off x="8913813" y="7559676"/>
                <a:ext cx="465138" cy="182563"/>
              </a:xfrm>
              <a:prstGeom prst="rect">
                <a:avLst/>
              </a:prstGeom>
              <a:solidFill>
                <a:schemeClr val="accent4"/>
              </a:solidFill>
              <a:ln w="19050">
                <a:solidFill>
                  <a:srgbClr val="100F0F"/>
                </a:solidFill>
                <a:miter lim="800000"/>
                <a:headEnd/>
                <a:tailEnd/>
              </a:ln>
            </p:spPr>
            <p:txBody>
              <a:bodyPr vert="horz" wrap="square" lIns="91440" tIns="45720" rIns="91440" bIns="45720" numCol="1" anchor="t" anchorCtr="0" compatLnSpc="1">
                <a:prstTxWarp prst="textNoShape">
                  <a:avLst/>
                </a:prstTxWarp>
              </a:bodyPr>
              <a:lstStyle/>
              <a:p>
                <a:endParaRPr lang="ko-KR" altLang="en-US"/>
              </a:p>
            </p:txBody>
          </p:sp>
        </p:grpSp>
        <p:grpSp>
          <p:nvGrpSpPr>
            <p:cNvPr id="1167" name="Group 1166"/>
            <p:cNvGrpSpPr>
              <a:grpSpLocks noChangeAspect="1"/>
            </p:cNvGrpSpPr>
            <p:nvPr userDrawn="1"/>
          </p:nvGrpSpPr>
          <p:grpSpPr>
            <a:xfrm>
              <a:off x="4244159" y="3424172"/>
              <a:ext cx="561725" cy="914400"/>
              <a:chOff x="7962900" y="3200400"/>
              <a:chExt cx="2371726" cy="3860800"/>
            </a:xfrm>
          </p:grpSpPr>
          <p:sp>
            <p:nvSpPr>
              <p:cNvPr id="1284" name="Freeform 85"/>
              <p:cNvSpPr>
                <a:spLocks/>
              </p:cNvSpPr>
              <p:nvPr/>
            </p:nvSpPr>
            <p:spPr bwMode="auto">
              <a:xfrm>
                <a:off x="9180513" y="4213225"/>
                <a:ext cx="327025" cy="2847975"/>
              </a:xfrm>
              <a:custGeom>
                <a:avLst/>
                <a:gdLst>
                  <a:gd name="T0" fmla="*/ 206 w 206"/>
                  <a:gd name="T1" fmla="*/ 1794 h 1794"/>
                  <a:gd name="T2" fmla="*/ 0 w 206"/>
                  <a:gd name="T3" fmla="*/ 1794 h 1794"/>
                  <a:gd name="T4" fmla="*/ 81 w 206"/>
                  <a:gd name="T5" fmla="*/ 0 h 1794"/>
                  <a:gd name="T6" fmla="*/ 125 w 206"/>
                  <a:gd name="T7" fmla="*/ 0 h 1794"/>
                  <a:gd name="T8" fmla="*/ 206 w 206"/>
                  <a:gd name="T9" fmla="*/ 1794 h 1794"/>
                </a:gdLst>
                <a:ahLst/>
                <a:cxnLst>
                  <a:cxn ang="0">
                    <a:pos x="T0" y="T1"/>
                  </a:cxn>
                  <a:cxn ang="0">
                    <a:pos x="T2" y="T3"/>
                  </a:cxn>
                  <a:cxn ang="0">
                    <a:pos x="T4" y="T5"/>
                  </a:cxn>
                  <a:cxn ang="0">
                    <a:pos x="T6" y="T7"/>
                  </a:cxn>
                  <a:cxn ang="0">
                    <a:pos x="T8" y="T9"/>
                  </a:cxn>
                </a:cxnLst>
                <a:rect l="0" t="0" r="r" b="b"/>
                <a:pathLst>
                  <a:path w="206" h="1794">
                    <a:moveTo>
                      <a:pt x="206" y="1794"/>
                    </a:moveTo>
                    <a:lnTo>
                      <a:pt x="0" y="1794"/>
                    </a:lnTo>
                    <a:lnTo>
                      <a:pt x="81" y="0"/>
                    </a:lnTo>
                    <a:lnTo>
                      <a:pt x="125" y="0"/>
                    </a:lnTo>
                    <a:lnTo>
                      <a:pt x="206" y="1794"/>
                    </a:lnTo>
                    <a:close/>
                  </a:path>
                </a:pathLst>
              </a:custGeom>
              <a:solidFill>
                <a:srgbClr val="F7F7F7"/>
              </a:solidFill>
              <a:ln w="19050">
                <a:solidFill>
                  <a:srgbClr val="100F0F"/>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85" name="Freeform 86"/>
              <p:cNvSpPr>
                <a:spLocks/>
              </p:cNvSpPr>
              <p:nvPr/>
            </p:nvSpPr>
            <p:spPr bwMode="auto">
              <a:xfrm>
                <a:off x="9317038" y="3200400"/>
                <a:ext cx="1017588" cy="1077913"/>
              </a:xfrm>
              <a:custGeom>
                <a:avLst/>
                <a:gdLst>
                  <a:gd name="T0" fmla="*/ 128 w 231"/>
                  <a:gd name="T1" fmla="*/ 136 h 248"/>
                  <a:gd name="T2" fmla="*/ 7 w 231"/>
                  <a:gd name="T3" fmla="*/ 241 h 248"/>
                  <a:gd name="T4" fmla="*/ 102 w 231"/>
                  <a:gd name="T5" fmla="*/ 112 h 248"/>
                  <a:gd name="T6" fmla="*/ 224 w 231"/>
                  <a:gd name="T7" fmla="*/ 6 h 248"/>
                  <a:gd name="T8" fmla="*/ 128 w 231"/>
                  <a:gd name="T9" fmla="*/ 136 h 248"/>
                </a:gdLst>
                <a:ahLst/>
                <a:cxnLst>
                  <a:cxn ang="0">
                    <a:pos x="T0" y="T1"/>
                  </a:cxn>
                  <a:cxn ang="0">
                    <a:pos x="T2" y="T3"/>
                  </a:cxn>
                  <a:cxn ang="0">
                    <a:pos x="T4" y="T5"/>
                  </a:cxn>
                  <a:cxn ang="0">
                    <a:pos x="T6" y="T7"/>
                  </a:cxn>
                  <a:cxn ang="0">
                    <a:pos x="T8" y="T9"/>
                  </a:cxn>
                </a:cxnLst>
                <a:rect l="0" t="0" r="r" b="b"/>
                <a:pathLst>
                  <a:path w="231" h="248">
                    <a:moveTo>
                      <a:pt x="128" y="136"/>
                    </a:moveTo>
                    <a:cubicBezTo>
                      <a:pt x="68" y="201"/>
                      <a:pt x="14" y="248"/>
                      <a:pt x="7" y="241"/>
                    </a:cubicBezTo>
                    <a:cubicBezTo>
                      <a:pt x="0" y="235"/>
                      <a:pt x="42" y="177"/>
                      <a:pt x="102" y="112"/>
                    </a:cubicBezTo>
                    <a:cubicBezTo>
                      <a:pt x="162" y="47"/>
                      <a:pt x="217" y="0"/>
                      <a:pt x="224" y="6"/>
                    </a:cubicBezTo>
                    <a:cubicBezTo>
                      <a:pt x="231" y="13"/>
                      <a:pt x="188" y="71"/>
                      <a:pt x="128" y="136"/>
                    </a:cubicBezTo>
                    <a:close/>
                  </a:path>
                </a:pathLst>
              </a:custGeom>
              <a:solidFill>
                <a:schemeClr val="accent4"/>
              </a:solidFill>
              <a:ln w="19050">
                <a:solidFill>
                  <a:srgbClr val="100F0F"/>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86" name="Freeform 87"/>
              <p:cNvSpPr>
                <a:spLocks/>
              </p:cNvSpPr>
              <p:nvPr/>
            </p:nvSpPr>
            <p:spPr bwMode="auto">
              <a:xfrm>
                <a:off x="7962900" y="3900488"/>
                <a:ext cx="1393825" cy="390525"/>
              </a:xfrm>
              <a:custGeom>
                <a:avLst/>
                <a:gdLst>
                  <a:gd name="T0" fmla="*/ 162 w 317"/>
                  <a:gd name="T1" fmla="*/ 28 h 90"/>
                  <a:gd name="T2" fmla="*/ 315 w 317"/>
                  <a:gd name="T3" fmla="*/ 80 h 90"/>
                  <a:gd name="T4" fmla="*/ 155 w 317"/>
                  <a:gd name="T5" fmla="*/ 62 h 90"/>
                  <a:gd name="T6" fmla="*/ 2 w 317"/>
                  <a:gd name="T7" fmla="*/ 10 h 90"/>
                  <a:gd name="T8" fmla="*/ 162 w 317"/>
                  <a:gd name="T9" fmla="*/ 28 h 90"/>
                </a:gdLst>
                <a:ahLst/>
                <a:cxnLst>
                  <a:cxn ang="0">
                    <a:pos x="T0" y="T1"/>
                  </a:cxn>
                  <a:cxn ang="0">
                    <a:pos x="T2" y="T3"/>
                  </a:cxn>
                  <a:cxn ang="0">
                    <a:pos x="T4" y="T5"/>
                  </a:cxn>
                  <a:cxn ang="0">
                    <a:pos x="T6" y="T7"/>
                  </a:cxn>
                  <a:cxn ang="0">
                    <a:pos x="T8" y="T9"/>
                  </a:cxn>
                </a:cxnLst>
                <a:rect l="0" t="0" r="r" b="b"/>
                <a:pathLst>
                  <a:path w="317" h="90">
                    <a:moveTo>
                      <a:pt x="162" y="28"/>
                    </a:moveTo>
                    <a:cubicBezTo>
                      <a:pt x="249" y="48"/>
                      <a:pt x="317" y="71"/>
                      <a:pt x="315" y="80"/>
                    </a:cubicBezTo>
                    <a:cubicBezTo>
                      <a:pt x="313" y="90"/>
                      <a:pt x="241" y="82"/>
                      <a:pt x="155" y="62"/>
                    </a:cubicBezTo>
                    <a:cubicBezTo>
                      <a:pt x="68" y="43"/>
                      <a:pt x="0" y="19"/>
                      <a:pt x="2" y="10"/>
                    </a:cubicBezTo>
                    <a:cubicBezTo>
                      <a:pt x="5" y="0"/>
                      <a:pt x="76" y="9"/>
                      <a:pt x="162" y="28"/>
                    </a:cubicBezTo>
                    <a:close/>
                  </a:path>
                </a:pathLst>
              </a:custGeom>
              <a:solidFill>
                <a:schemeClr val="accent4"/>
              </a:solidFill>
              <a:ln w="19050">
                <a:solidFill>
                  <a:srgbClr val="100F0F"/>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87" name="Freeform 88"/>
              <p:cNvSpPr>
                <a:spLocks/>
              </p:cNvSpPr>
              <p:nvPr/>
            </p:nvSpPr>
            <p:spPr bwMode="auto">
              <a:xfrm>
                <a:off x="9304338" y="4238625"/>
                <a:ext cx="501650" cy="1352550"/>
              </a:xfrm>
              <a:custGeom>
                <a:avLst/>
                <a:gdLst>
                  <a:gd name="T0" fmla="*/ 40 w 114"/>
                  <a:gd name="T1" fmla="*/ 160 h 311"/>
                  <a:gd name="T2" fmla="*/ 10 w 114"/>
                  <a:gd name="T3" fmla="*/ 2 h 311"/>
                  <a:gd name="T4" fmla="*/ 74 w 114"/>
                  <a:gd name="T5" fmla="*/ 150 h 311"/>
                  <a:gd name="T6" fmla="*/ 105 w 114"/>
                  <a:gd name="T7" fmla="*/ 308 h 311"/>
                  <a:gd name="T8" fmla="*/ 40 w 114"/>
                  <a:gd name="T9" fmla="*/ 160 h 311"/>
                </a:gdLst>
                <a:ahLst/>
                <a:cxnLst>
                  <a:cxn ang="0">
                    <a:pos x="T0" y="T1"/>
                  </a:cxn>
                  <a:cxn ang="0">
                    <a:pos x="T2" y="T3"/>
                  </a:cxn>
                  <a:cxn ang="0">
                    <a:pos x="T4" y="T5"/>
                  </a:cxn>
                  <a:cxn ang="0">
                    <a:pos x="T6" y="T7"/>
                  </a:cxn>
                  <a:cxn ang="0">
                    <a:pos x="T8" y="T9"/>
                  </a:cxn>
                </a:cxnLst>
                <a:rect l="0" t="0" r="r" b="b"/>
                <a:pathLst>
                  <a:path w="114" h="311">
                    <a:moveTo>
                      <a:pt x="40" y="160"/>
                    </a:moveTo>
                    <a:cubicBezTo>
                      <a:pt x="14" y="76"/>
                      <a:pt x="0" y="5"/>
                      <a:pt x="10" y="2"/>
                    </a:cubicBezTo>
                    <a:cubicBezTo>
                      <a:pt x="19" y="0"/>
                      <a:pt x="48" y="66"/>
                      <a:pt x="74" y="150"/>
                    </a:cubicBezTo>
                    <a:cubicBezTo>
                      <a:pt x="100" y="234"/>
                      <a:pt x="114" y="305"/>
                      <a:pt x="105" y="308"/>
                    </a:cubicBezTo>
                    <a:cubicBezTo>
                      <a:pt x="95" y="311"/>
                      <a:pt x="67" y="245"/>
                      <a:pt x="40" y="160"/>
                    </a:cubicBezTo>
                    <a:close/>
                  </a:path>
                </a:pathLst>
              </a:custGeom>
              <a:solidFill>
                <a:schemeClr val="accent4"/>
              </a:solidFill>
              <a:ln w="19050">
                <a:solidFill>
                  <a:srgbClr val="100F0F"/>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88" name="Freeform 89"/>
              <p:cNvSpPr>
                <a:spLocks/>
              </p:cNvSpPr>
              <p:nvPr/>
            </p:nvSpPr>
            <p:spPr bwMode="auto">
              <a:xfrm>
                <a:off x="9259888" y="4165600"/>
                <a:ext cx="171450" cy="168275"/>
              </a:xfrm>
              <a:custGeom>
                <a:avLst/>
                <a:gdLst>
                  <a:gd name="T0" fmla="*/ 33 w 39"/>
                  <a:gd name="T1" fmla="*/ 31 h 39"/>
                  <a:gd name="T2" fmla="*/ 8 w 39"/>
                  <a:gd name="T3" fmla="*/ 32 h 39"/>
                  <a:gd name="T4" fmla="*/ 7 w 39"/>
                  <a:gd name="T5" fmla="*/ 8 h 39"/>
                  <a:gd name="T6" fmla="*/ 32 w 39"/>
                  <a:gd name="T7" fmla="*/ 7 h 39"/>
                  <a:gd name="T8" fmla="*/ 33 w 39"/>
                  <a:gd name="T9" fmla="*/ 31 h 39"/>
                </a:gdLst>
                <a:ahLst/>
                <a:cxnLst>
                  <a:cxn ang="0">
                    <a:pos x="T0" y="T1"/>
                  </a:cxn>
                  <a:cxn ang="0">
                    <a:pos x="T2" y="T3"/>
                  </a:cxn>
                  <a:cxn ang="0">
                    <a:pos x="T4" y="T5"/>
                  </a:cxn>
                  <a:cxn ang="0">
                    <a:pos x="T6" y="T7"/>
                  </a:cxn>
                  <a:cxn ang="0">
                    <a:pos x="T8" y="T9"/>
                  </a:cxn>
                </a:cxnLst>
                <a:rect l="0" t="0" r="r" b="b"/>
                <a:pathLst>
                  <a:path w="39" h="39">
                    <a:moveTo>
                      <a:pt x="33" y="31"/>
                    </a:moveTo>
                    <a:cubicBezTo>
                      <a:pt x="26" y="38"/>
                      <a:pt x="15" y="39"/>
                      <a:pt x="8" y="32"/>
                    </a:cubicBezTo>
                    <a:cubicBezTo>
                      <a:pt x="1" y="26"/>
                      <a:pt x="0" y="15"/>
                      <a:pt x="7" y="8"/>
                    </a:cubicBezTo>
                    <a:cubicBezTo>
                      <a:pt x="13" y="0"/>
                      <a:pt x="24" y="0"/>
                      <a:pt x="32" y="7"/>
                    </a:cubicBezTo>
                    <a:cubicBezTo>
                      <a:pt x="39" y="13"/>
                      <a:pt x="39" y="24"/>
                      <a:pt x="33" y="31"/>
                    </a:cubicBezTo>
                    <a:close/>
                  </a:path>
                </a:pathLst>
              </a:custGeom>
              <a:solidFill>
                <a:srgbClr val="787878"/>
              </a:solidFill>
              <a:ln w="19050">
                <a:solidFill>
                  <a:srgbClr val="100F0F"/>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89" name="Freeform 90"/>
              <p:cNvSpPr>
                <a:spLocks/>
              </p:cNvSpPr>
              <p:nvPr/>
            </p:nvSpPr>
            <p:spPr bwMode="auto">
              <a:xfrm>
                <a:off x="9296400" y="4200525"/>
                <a:ext cx="100013" cy="100013"/>
              </a:xfrm>
              <a:custGeom>
                <a:avLst/>
                <a:gdLst>
                  <a:gd name="T0" fmla="*/ 19 w 23"/>
                  <a:gd name="T1" fmla="*/ 18 h 23"/>
                  <a:gd name="T2" fmla="*/ 5 w 23"/>
                  <a:gd name="T3" fmla="*/ 19 h 23"/>
                  <a:gd name="T4" fmla="*/ 4 w 23"/>
                  <a:gd name="T5" fmla="*/ 4 h 23"/>
                  <a:gd name="T6" fmla="*/ 19 w 23"/>
                  <a:gd name="T7" fmla="*/ 4 h 23"/>
                  <a:gd name="T8" fmla="*/ 19 w 23"/>
                  <a:gd name="T9" fmla="*/ 18 h 23"/>
                </a:gdLst>
                <a:ahLst/>
                <a:cxnLst>
                  <a:cxn ang="0">
                    <a:pos x="T0" y="T1"/>
                  </a:cxn>
                  <a:cxn ang="0">
                    <a:pos x="T2" y="T3"/>
                  </a:cxn>
                  <a:cxn ang="0">
                    <a:pos x="T4" y="T5"/>
                  </a:cxn>
                  <a:cxn ang="0">
                    <a:pos x="T6" y="T7"/>
                  </a:cxn>
                  <a:cxn ang="0">
                    <a:pos x="T8" y="T9"/>
                  </a:cxn>
                </a:cxnLst>
                <a:rect l="0" t="0" r="r" b="b"/>
                <a:pathLst>
                  <a:path w="23" h="23">
                    <a:moveTo>
                      <a:pt x="19" y="18"/>
                    </a:moveTo>
                    <a:cubicBezTo>
                      <a:pt x="15" y="23"/>
                      <a:pt x="9" y="23"/>
                      <a:pt x="5" y="19"/>
                    </a:cubicBezTo>
                    <a:cubicBezTo>
                      <a:pt x="1" y="15"/>
                      <a:pt x="0" y="9"/>
                      <a:pt x="4" y="4"/>
                    </a:cubicBezTo>
                    <a:cubicBezTo>
                      <a:pt x="8" y="0"/>
                      <a:pt x="14" y="0"/>
                      <a:pt x="19" y="4"/>
                    </a:cubicBezTo>
                    <a:cubicBezTo>
                      <a:pt x="23" y="8"/>
                      <a:pt x="23" y="14"/>
                      <a:pt x="19" y="18"/>
                    </a:cubicBezTo>
                    <a:close/>
                  </a:path>
                </a:pathLst>
              </a:custGeom>
              <a:solidFill>
                <a:schemeClr val="bg1"/>
              </a:solidFill>
              <a:ln w="19050">
                <a:solidFill>
                  <a:srgbClr val="100F0F"/>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90" name="Rectangle 91"/>
              <p:cNvSpPr>
                <a:spLocks noChangeArrowheads="1"/>
              </p:cNvSpPr>
              <p:nvPr/>
            </p:nvSpPr>
            <p:spPr bwMode="auto">
              <a:xfrm>
                <a:off x="9137650" y="6899275"/>
                <a:ext cx="412750" cy="161925"/>
              </a:xfrm>
              <a:prstGeom prst="rect">
                <a:avLst/>
              </a:prstGeom>
              <a:solidFill>
                <a:schemeClr val="accent2"/>
              </a:solidFill>
              <a:ln w="19050">
                <a:solidFill>
                  <a:srgbClr val="100F0F"/>
                </a:solidFill>
                <a:miter lim="800000"/>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91" name="Rectangle 92"/>
              <p:cNvSpPr>
                <a:spLocks noChangeArrowheads="1"/>
              </p:cNvSpPr>
              <p:nvPr/>
            </p:nvSpPr>
            <p:spPr bwMode="auto">
              <a:xfrm>
                <a:off x="9172575" y="6765925"/>
                <a:ext cx="342900" cy="133350"/>
              </a:xfrm>
              <a:prstGeom prst="rect">
                <a:avLst/>
              </a:prstGeom>
              <a:solidFill>
                <a:schemeClr val="accent2"/>
              </a:solidFill>
              <a:ln w="19050">
                <a:solidFill>
                  <a:srgbClr val="100F0F"/>
                </a:solidFill>
                <a:miter lim="800000"/>
                <a:headEnd/>
                <a:tailEnd/>
              </a:ln>
            </p:spPr>
            <p:txBody>
              <a:bodyPr vert="horz" wrap="square" lIns="91440" tIns="45720" rIns="91440" bIns="45720" numCol="1" anchor="t" anchorCtr="0" compatLnSpc="1">
                <a:prstTxWarp prst="textNoShape">
                  <a:avLst/>
                </a:prstTxWarp>
              </a:bodyPr>
              <a:lstStyle/>
              <a:p>
                <a:endParaRPr lang="ko-KR" altLang="en-US"/>
              </a:p>
            </p:txBody>
          </p:sp>
        </p:grpSp>
        <p:sp>
          <p:nvSpPr>
            <p:cNvPr id="1168" name="Trapezoid 581"/>
            <p:cNvSpPr/>
            <p:nvPr/>
          </p:nvSpPr>
          <p:spPr>
            <a:xfrm>
              <a:off x="4051327" y="4167713"/>
              <a:ext cx="1014690" cy="1094165"/>
            </a:xfrm>
            <a:custGeom>
              <a:avLst/>
              <a:gdLst>
                <a:gd name="connsiteX0" fmla="*/ 0 w 3004457"/>
                <a:gd name="connsiteY0" fmla="*/ 2365829 h 2365829"/>
                <a:gd name="connsiteX1" fmla="*/ 823687 w 3004457"/>
                <a:gd name="connsiteY1" fmla="*/ 0 h 2365829"/>
                <a:gd name="connsiteX2" fmla="*/ 2180770 w 3004457"/>
                <a:gd name="connsiteY2" fmla="*/ 0 h 2365829"/>
                <a:gd name="connsiteX3" fmla="*/ 3004457 w 3004457"/>
                <a:gd name="connsiteY3" fmla="*/ 2365829 h 2365829"/>
                <a:gd name="connsiteX4" fmla="*/ 0 w 3004457"/>
                <a:gd name="connsiteY4" fmla="*/ 2365829 h 2365829"/>
                <a:gd name="connsiteX0" fmla="*/ 0 w 3004457"/>
                <a:gd name="connsiteY0" fmla="*/ 2602895 h 2602895"/>
                <a:gd name="connsiteX1" fmla="*/ 823687 w 3004457"/>
                <a:gd name="connsiteY1" fmla="*/ 237066 h 2602895"/>
                <a:gd name="connsiteX2" fmla="*/ 2180770 w 3004457"/>
                <a:gd name="connsiteY2" fmla="*/ 237066 h 2602895"/>
                <a:gd name="connsiteX3" fmla="*/ 3004457 w 3004457"/>
                <a:gd name="connsiteY3" fmla="*/ 2602895 h 2602895"/>
                <a:gd name="connsiteX4" fmla="*/ 0 w 3004457"/>
                <a:gd name="connsiteY4" fmla="*/ 2602895 h 2602895"/>
                <a:gd name="connsiteX0" fmla="*/ 0 w 3004457"/>
                <a:gd name="connsiteY0" fmla="*/ 2870796 h 2870796"/>
                <a:gd name="connsiteX1" fmla="*/ 823687 w 3004457"/>
                <a:gd name="connsiteY1" fmla="*/ 504967 h 2870796"/>
                <a:gd name="connsiteX2" fmla="*/ 2180770 w 3004457"/>
                <a:gd name="connsiteY2" fmla="*/ 504967 h 2870796"/>
                <a:gd name="connsiteX3" fmla="*/ 3004457 w 3004457"/>
                <a:gd name="connsiteY3" fmla="*/ 2870796 h 2870796"/>
                <a:gd name="connsiteX4" fmla="*/ 0 w 3004457"/>
                <a:gd name="connsiteY4" fmla="*/ 2870796 h 2870796"/>
                <a:gd name="connsiteX0" fmla="*/ 0 w 3004457"/>
                <a:gd name="connsiteY0" fmla="*/ 2923863 h 2923863"/>
                <a:gd name="connsiteX1" fmla="*/ 823687 w 3004457"/>
                <a:gd name="connsiteY1" fmla="*/ 558034 h 2923863"/>
                <a:gd name="connsiteX2" fmla="*/ 2180770 w 3004457"/>
                <a:gd name="connsiteY2" fmla="*/ 558034 h 2923863"/>
                <a:gd name="connsiteX3" fmla="*/ 3004457 w 3004457"/>
                <a:gd name="connsiteY3" fmla="*/ 2923863 h 2923863"/>
                <a:gd name="connsiteX4" fmla="*/ 0 w 3004457"/>
                <a:gd name="connsiteY4" fmla="*/ 2923863 h 2923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4457" h="2923863">
                  <a:moveTo>
                    <a:pt x="0" y="2923863"/>
                  </a:moveTo>
                  <a:lnTo>
                    <a:pt x="823687" y="558034"/>
                  </a:lnTo>
                  <a:cubicBezTo>
                    <a:pt x="1053798" y="-127766"/>
                    <a:pt x="1874459" y="-242066"/>
                    <a:pt x="2180770" y="558034"/>
                  </a:cubicBezTo>
                  <a:lnTo>
                    <a:pt x="3004457" y="2923863"/>
                  </a:lnTo>
                  <a:lnTo>
                    <a:pt x="0" y="2923863"/>
                  </a:lnTo>
                  <a:close/>
                </a:path>
              </a:pathLst>
            </a:custGeom>
            <a:solidFill>
              <a:schemeClr val="accent4"/>
            </a:solidFill>
            <a:ln w="190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69" name="Trapezoid 581"/>
            <p:cNvSpPr/>
            <p:nvPr/>
          </p:nvSpPr>
          <p:spPr>
            <a:xfrm>
              <a:off x="4981598" y="3935907"/>
              <a:ext cx="1014690" cy="1094165"/>
            </a:xfrm>
            <a:custGeom>
              <a:avLst/>
              <a:gdLst>
                <a:gd name="connsiteX0" fmla="*/ 0 w 3004457"/>
                <a:gd name="connsiteY0" fmla="*/ 2365829 h 2365829"/>
                <a:gd name="connsiteX1" fmla="*/ 823687 w 3004457"/>
                <a:gd name="connsiteY1" fmla="*/ 0 h 2365829"/>
                <a:gd name="connsiteX2" fmla="*/ 2180770 w 3004457"/>
                <a:gd name="connsiteY2" fmla="*/ 0 h 2365829"/>
                <a:gd name="connsiteX3" fmla="*/ 3004457 w 3004457"/>
                <a:gd name="connsiteY3" fmla="*/ 2365829 h 2365829"/>
                <a:gd name="connsiteX4" fmla="*/ 0 w 3004457"/>
                <a:gd name="connsiteY4" fmla="*/ 2365829 h 2365829"/>
                <a:gd name="connsiteX0" fmla="*/ 0 w 3004457"/>
                <a:gd name="connsiteY0" fmla="*/ 2602895 h 2602895"/>
                <a:gd name="connsiteX1" fmla="*/ 823687 w 3004457"/>
                <a:gd name="connsiteY1" fmla="*/ 237066 h 2602895"/>
                <a:gd name="connsiteX2" fmla="*/ 2180770 w 3004457"/>
                <a:gd name="connsiteY2" fmla="*/ 237066 h 2602895"/>
                <a:gd name="connsiteX3" fmla="*/ 3004457 w 3004457"/>
                <a:gd name="connsiteY3" fmla="*/ 2602895 h 2602895"/>
                <a:gd name="connsiteX4" fmla="*/ 0 w 3004457"/>
                <a:gd name="connsiteY4" fmla="*/ 2602895 h 2602895"/>
                <a:gd name="connsiteX0" fmla="*/ 0 w 3004457"/>
                <a:gd name="connsiteY0" fmla="*/ 2870796 h 2870796"/>
                <a:gd name="connsiteX1" fmla="*/ 823687 w 3004457"/>
                <a:gd name="connsiteY1" fmla="*/ 504967 h 2870796"/>
                <a:gd name="connsiteX2" fmla="*/ 2180770 w 3004457"/>
                <a:gd name="connsiteY2" fmla="*/ 504967 h 2870796"/>
                <a:gd name="connsiteX3" fmla="*/ 3004457 w 3004457"/>
                <a:gd name="connsiteY3" fmla="*/ 2870796 h 2870796"/>
                <a:gd name="connsiteX4" fmla="*/ 0 w 3004457"/>
                <a:gd name="connsiteY4" fmla="*/ 2870796 h 2870796"/>
                <a:gd name="connsiteX0" fmla="*/ 0 w 3004457"/>
                <a:gd name="connsiteY0" fmla="*/ 2923863 h 2923863"/>
                <a:gd name="connsiteX1" fmla="*/ 823687 w 3004457"/>
                <a:gd name="connsiteY1" fmla="*/ 558034 h 2923863"/>
                <a:gd name="connsiteX2" fmla="*/ 2180770 w 3004457"/>
                <a:gd name="connsiteY2" fmla="*/ 558034 h 2923863"/>
                <a:gd name="connsiteX3" fmla="*/ 3004457 w 3004457"/>
                <a:gd name="connsiteY3" fmla="*/ 2923863 h 2923863"/>
                <a:gd name="connsiteX4" fmla="*/ 0 w 3004457"/>
                <a:gd name="connsiteY4" fmla="*/ 2923863 h 2923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4457" h="2923863">
                  <a:moveTo>
                    <a:pt x="0" y="2923863"/>
                  </a:moveTo>
                  <a:lnTo>
                    <a:pt x="823687" y="558034"/>
                  </a:lnTo>
                  <a:cubicBezTo>
                    <a:pt x="1053798" y="-127766"/>
                    <a:pt x="1874459" y="-242066"/>
                    <a:pt x="2180770" y="558034"/>
                  </a:cubicBezTo>
                  <a:lnTo>
                    <a:pt x="3004457" y="2923863"/>
                  </a:lnTo>
                  <a:lnTo>
                    <a:pt x="0" y="2923863"/>
                  </a:lnTo>
                  <a:close/>
                </a:path>
              </a:pathLst>
            </a:custGeom>
            <a:solidFill>
              <a:srgbClr val="00B0F0"/>
            </a:solidFill>
            <a:ln w="190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70" name="Trapezoid 581"/>
            <p:cNvSpPr/>
            <p:nvPr/>
          </p:nvSpPr>
          <p:spPr>
            <a:xfrm>
              <a:off x="5347861" y="4134598"/>
              <a:ext cx="1014690" cy="1094165"/>
            </a:xfrm>
            <a:custGeom>
              <a:avLst/>
              <a:gdLst>
                <a:gd name="connsiteX0" fmla="*/ 0 w 3004457"/>
                <a:gd name="connsiteY0" fmla="*/ 2365829 h 2365829"/>
                <a:gd name="connsiteX1" fmla="*/ 823687 w 3004457"/>
                <a:gd name="connsiteY1" fmla="*/ 0 h 2365829"/>
                <a:gd name="connsiteX2" fmla="*/ 2180770 w 3004457"/>
                <a:gd name="connsiteY2" fmla="*/ 0 h 2365829"/>
                <a:gd name="connsiteX3" fmla="*/ 3004457 w 3004457"/>
                <a:gd name="connsiteY3" fmla="*/ 2365829 h 2365829"/>
                <a:gd name="connsiteX4" fmla="*/ 0 w 3004457"/>
                <a:gd name="connsiteY4" fmla="*/ 2365829 h 2365829"/>
                <a:gd name="connsiteX0" fmla="*/ 0 w 3004457"/>
                <a:gd name="connsiteY0" fmla="*/ 2602895 h 2602895"/>
                <a:gd name="connsiteX1" fmla="*/ 823687 w 3004457"/>
                <a:gd name="connsiteY1" fmla="*/ 237066 h 2602895"/>
                <a:gd name="connsiteX2" fmla="*/ 2180770 w 3004457"/>
                <a:gd name="connsiteY2" fmla="*/ 237066 h 2602895"/>
                <a:gd name="connsiteX3" fmla="*/ 3004457 w 3004457"/>
                <a:gd name="connsiteY3" fmla="*/ 2602895 h 2602895"/>
                <a:gd name="connsiteX4" fmla="*/ 0 w 3004457"/>
                <a:gd name="connsiteY4" fmla="*/ 2602895 h 2602895"/>
                <a:gd name="connsiteX0" fmla="*/ 0 w 3004457"/>
                <a:gd name="connsiteY0" fmla="*/ 2870796 h 2870796"/>
                <a:gd name="connsiteX1" fmla="*/ 823687 w 3004457"/>
                <a:gd name="connsiteY1" fmla="*/ 504967 h 2870796"/>
                <a:gd name="connsiteX2" fmla="*/ 2180770 w 3004457"/>
                <a:gd name="connsiteY2" fmla="*/ 504967 h 2870796"/>
                <a:gd name="connsiteX3" fmla="*/ 3004457 w 3004457"/>
                <a:gd name="connsiteY3" fmla="*/ 2870796 h 2870796"/>
                <a:gd name="connsiteX4" fmla="*/ 0 w 3004457"/>
                <a:gd name="connsiteY4" fmla="*/ 2870796 h 2870796"/>
                <a:gd name="connsiteX0" fmla="*/ 0 w 3004457"/>
                <a:gd name="connsiteY0" fmla="*/ 2923863 h 2923863"/>
                <a:gd name="connsiteX1" fmla="*/ 823687 w 3004457"/>
                <a:gd name="connsiteY1" fmla="*/ 558034 h 2923863"/>
                <a:gd name="connsiteX2" fmla="*/ 2180770 w 3004457"/>
                <a:gd name="connsiteY2" fmla="*/ 558034 h 2923863"/>
                <a:gd name="connsiteX3" fmla="*/ 3004457 w 3004457"/>
                <a:gd name="connsiteY3" fmla="*/ 2923863 h 2923863"/>
                <a:gd name="connsiteX4" fmla="*/ 0 w 3004457"/>
                <a:gd name="connsiteY4" fmla="*/ 2923863 h 2923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4457" h="2923863">
                  <a:moveTo>
                    <a:pt x="0" y="2923863"/>
                  </a:moveTo>
                  <a:lnTo>
                    <a:pt x="823687" y="558034"/>
                  </a:lnTo>
                  <a:cubicBezTo>
                    <a:pt x="1053798" y="-127766"/>
                    <a:pt x="1874459" y="-242066"/>
                    <a:pt x="2180770" y="558034"/>
                  </a:cubicBezTo>
                  <a:lnTo>
                    <a:pt x="3004457" y="2923863"/>
                  </a:lnTo>
                  <a:lnTo>
                    <a:pt x="0" y="2923863"/>
                  </a:lnTo>
                  <a:close/>
                </a:path>
              </a:pathLst>
            </a:custGeom>
            <a:solidFill>
              <a:srgbClr val="A9A197"/>
            </a:solidFill>
            <a:ln w="190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71" name="Trapezoid 581"/>
            <p:cNvSpPr/>
            <p:nvPr/>
          </p:nvSpPr>
          <p:spPr>
            <a:xfrm>
              <a:off x="4356090" y="3935907"/>
              <a:ext cx="1392728" cy="1554059"/>
            </a:xfrm>
            <a:custGeom>
              <a:avLst/>
              <a:gdLst>
                <a:gd name="connsiteX0" fmla="*/ 0 w 3004457"/>
                <a:gd name="connsiteY0" fmla="*/ 2365829 h 2365829"/>
                <a:gd name="connsiteX1" fmla="*/ 823687 w 3004457"/>
                <a:gd name="connsiteY1" fmla="*/ 0 h 2365829"/>
                <a:gd name="connsiteX2" fmla="*/ 2180770 w 3004457"/>
                <a:gd name="connsiteY2" fmla="*/ 0 h 2365829"/>
                <a:gd name="connsiteX3" fmla="*/ 3004457 w 3004457"/>
                <a:gd name="connsiteY3" fmla="*/ 2365829 h 2365829"/>
                <a:gd name="connsiteX4" fmla="*/ 0 w 3004457"/>
                <a:gd name="connsiteY4" fmla="*/ 2365829 h 2365829"/>
                <a:gd name="connsiteX0" fmla="*/ 0 w 3004457"/>
                <a:gd name="connsiteY0" fmla="*/ 2602895 h 2602895"/>
                <a:gd name="connsiteX1" fmla="*/ 823687 w 3004457"/>
                <a:gd name="connsiteY1" fmla="*/ 237066 h 2602895"/>
                <a:gd name="connsiteX2" fmla="*/ 2180770 w 3004457"/>
                <a:gd name="connsiteY2" fmla="*/ 237066 h 2602895"/>
                <a:gd name="connsiteX3" fmla="*/ 3004457 w 3004457"/>
                <a:gd name="connsiteY3" fmla="*/ 2602895 h 2602895"/>
                <a:gd name="connsiteX4" fmla="*/ 0 w 3004457"/>
                <a:gd name="connsiteY4" fmla="*/ 2602895 h 2602895"/>
                <a:gd name="connsiteX0" fmla="*/ 0 w 3004457"/>
                <a:gd name="connsiteY0" fmla="*/ 2870796 h 2870796"/>
                <a:gd name="connsiteX1" fmla="*/ 823687 w 3004457"/>
                <a:gd name="connsiteY1" fmla="*/ 504967 h 2870796"/>
                <a:gd name="connsiteX2" fmla="*/ 2180770 w 3004457"/>
                <a:gd name="connsiteY2" fmla="*/ 504967 h 2870796"/>
                <a:gd name="connsiteX3" fmla="*/ 3004457 w 3004457"/>
                <a:gd name="connsiteY3" fmla="*/ 2870796 h 2870796"/>
                <a:gd name="connsiteX4" fmla="*/ 0 w 3004457"/>
                <a:gd name="connsiteY4" fmla="*/ 2870796 h 2870796"/>
                <a:gd name="connsiteX0" fmla="*/ 0 w 3004457"/>
                <a:gd name="connsiteY0" fmla="*/ 2923863 h 2923863"/>
                <a:gd name="connsiteX1" fmla="*/ 823687 w 3004457"/>
                <a:gd name="connsiteY1" fmla="*/ 558034 h 2923863"/>
                <a:gd name="connsiteX2" fmla="*/ 2180770 w 3004457"/>
                <a:gd name="connsiteY2" fmla="*/ 558034 h 2923863"/>
                <a:gd name="connsiteX3" fmla="*/ 3004457 w 3004457"/>
                <a:gd name="connsiteY3" fmla="*/ 2923863 h 2923863"/>
                <a:gd name="connsiteX4" fmla="*/ 0 w 3004457"/>
                <a:gd name="connsiteY4" fmla="*/ 2923863 h 2923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4457" h="2923863">
                  <a:moveTo>
                    <a:pt x="0" y="2923863"/>
                  </a:moveTo>
                  <a:lnTo>
                    <a:pt x="823687" y="558034"/>
                  </a:lnTo>
                  <a:cubicBezTo>
                    <a:pt x="1053798" y="-127766"/>
                    <a:pt x="1874459" y="-242066"/>
                    <a:pt x="2180770" y="558034"/>
                  </a:cubicBezTo>
                  <a:lnTo>
                    <a:pt x="3004457" y="2923863"/>
                  </a:lnTo>
                  <a:lnTo>
                    <a:pt x="0" y="2923863"/>
                  </a:lnTo>
                  <a:close/>
                </a:path>
              </a:pathLst>
            </a:custGeom>
            <a:solidFill>
              <a:schemeClr val="accent2"/>
            </a:solidFill>
            <a:ln w="190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72" name="Trapezoid 581"/>
            <p:cNvSpPr/>
            <p:nvPr/>
          </p:nvSpPr>
          <p:spPr>
            <a:xfrm>
              <a:off x="3803857" y="4395800"/>
              <a:ext cx="1248597" cy="1094165"/>
            </a:xfrm>
            <a:custGeom>
              <a:avLst/>
              <a:gdLst>
                <a:gd name="connsiteX0" fmla="*/ 0 w 3004457"/>
                <a:gd name="connsiteY0" fmla="*/ 2365829 h 2365829"/>
                <a:gd name="connsiteX1" fmla="*/ 823687 w 3004457"/>
                <a:gd name="connsiteY1" fmla="*/ 0 h 2365829"/>
                <a:gd name="connsiteX2" fmla="*/ 2180770 w 3004457"/>
                <a:gd name="connsiteY2" fmla="*/ 0 h 2365829"/>
                <a:gd name="connsiteX3" fmla="*/ 3004457 w 3004457"/>
                <a:gd name="connsiteY3" fmla="*/ 2365829 h 2365829"/>
                <a:gd name="connsiteX4" fmla="*/ 0 w 3004457"/>
                <a:gd name="connsiteY4" fmla="*/ 2365829 h 2365829"/>
                <a:gd name="connsiteX0" fmla="*/ 0 w 3004457"/>
                <a:gd name="connsiteY0" fmla="*/ 2602895 h 2602895"/>
                <a:gd name="connsiteX1" fmla="*/ 823687 w 3004457"/>
                <a:gd name="connsiteY1" fmla="*/ 237066 h 2602895"/>
                <a:gd name="connsiteX2" fmla="*/ 2180770 w 3004457"/>
                <a:gd name="connsiteY2" fmla="*/ 237066 h 2602895"/>
                <a:gd name="connsiteX3" fmla="*/ 3004457 w 3004457"/>
                <a:gd name="connsiteY3" fmla="*/ 2602895 h 2602895"/>
                <a:gd name="connsiteX4" fmla="*/ 0 w 3004457"/>
                <a:gd name="connsiteY4" fmla="*/ 2602895 h 2602895"/>
                <a:gd name="connsiteX0" fmla="*/ 0 w 3004457"/>
                <a:gd name="connsiteY0" fmla="*/ 2870796 h 2870796"/>
                <a:gd name="connsiteX1" fmla="*/ 823687 w 3004457"/>
                <a:gd name="connsiteY1" fmla="*/ 504967 h 2870796"/>
                <a:gd name="connsiteX2" fmla="*/ 2180770 w 3004457"/>
                <a:gd name="connsiteY2" fmla="*/ 504967 h 2870796"/>
                <a:gd name="connsiteX3" fmla="*/ 3004457 w 3004457"/>
                <a:gd name="connsiteY3" fmla="*/ 2870796 h 2870796"/>
                <a:gd name="connsiteX4" fmla="*/ 0 w 3004457"/>
                <a:gd name="connsiteY4" fmla="*/ 2870796 h 2870796"/>
                <a:gd name="connsiteX0" fmla="*/ 0 w 3004457"/>
                <a:gd name="connsiteY0" fmla="*/ 2923863 h 2923863"/>
                <a:gd name="connsiteX1" fmla="*/ 823687 w 3004457"/>
                <a:gd name="connsiteY1" fmla="*/ 558034 h 2923863"/>
                <a:gd name="connsiteX2" fmla="*/ 2180770 w 3004457"/>
                <a:gd name="connsiteY2" fmla="*/ 558034 h 2923863"/>
                <a:gd name="connsiteX3" fmla="*/ 3004457 w 3004457"/>
                <a:gd name="connsiteY3" fmla="*/ 2923863 h 2923863"/>
                <a:gd name="connsiteX4" fmla="*/ 0 w 3004457"/>
                <a:gd name="connsiteY4" fmla="*/ 2923863 h 2923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4457" h="2923863">
                  <a:moveTo>
                    <a:pt x="0" y="2923863"/>
                  </a:moveTo>
                  <a:lnTo>
                    <a:pt x="823687" y="558034"/>
                  </a:lnTo>
                  <a:cubicBezTo>
                    <a:pt x="1053798" y="-127766"/>
                    <a:pt x="1874459" y="-242066"/>
                    <a:pt x="2180770" y="558034"/>
                  </a:cubicBezTo>
                  <a:lnTo>
                    <a:pt x="3004457" y="2923863"/>
                  </a:lnTo>
                  <a:lnTo>
                    <a:pt x="0" y="2923863"/>
                  </a:lnTo>
                  <a:close/>
                </a:path>
              </a:pathLst>
            </a:custGeom>
            <a:solidFill>
              <a:schemeClr val="bg1"/>
            </a:solidFill>
            <a:ln w="190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73" name="Trapezoid 581"/>
            <p:cNvSpPr/>
            <p:nvPr/>
          </p:nvSpPr>
          <p:spPr>
            <a:xfrm>
              <a:off x="5052454" y="4395800"/>
              <a:ext cx="1014690" cy="1094165"/>
            </a:xfrm>
            <a:custGeom>
              <a:avLst/>
              <a:gdLst>
                <a:gd name="connsiteX0" fmla="*/ 0 w 3004457"/>
                <a:gd name="connsiteY0" fmla="*/ 2365829 h 2365829"/>
                <a:gd name="connsiteX1" fmla="*/ 823687 w 3004457"/>
                <a:gd name="connsiteY1" fmla="*/ 0 h 2365829"/>
                <a:gd name="connsiteX2" fmla="*/ 2180770 w 3004457"/>
                <a:gd name="connsiteY2" fmla="*/ 0 h 2365829"/>
                <a:gd name="connsiteX3" fmla="*/ 3004457 w 3004457"/>
                <a:gd name="connsiteY3" fmla="*/ 2365829 h 2365829"/>
                <a:gd name="connsiteX4" fmla="*/ 0 w 3004457"/>
                <a:gd name="connsiteY4" fmla="*/ 2365829 h 2365829"/>
                <a:gd name="connsiteX0" fmla="*/ 0 w 3004457"/>
                <a:gd name="connsiteY0" fmla="*/ 2602895 h 2602895"/>
                <a:gd name="connsiteX1" fmla="*/ 823687 w 3004457"/>
                <a:gd name="connsiteY1" fmla="*/ 237066 h 2602895"/>
                <a:gd name="connsiteX2" fmla="*/ 2180770 w 3004457"/>
                <a:gd name="connsiteY2" fmla="*/ 237066 h 2602895"/>
                <a:gd name="connsiteX3" fmla="*/ 3004457 w 3004457"/>
                <a:gd name="connsiteY3" fmla="*/ 2602895 h 2602895"/>
                <a:gd name="connsiteX4" fmla="*/ 0 w 3004457"/>
                <a:gd name="connsiteY4" fmla="*/ 2602895 h 2602895"/>
                <a:gd name="connsiteX0" fmla="*/ 0 w 3004457"/>
                <a:gd name="connsiteY0" fmla="*/ 2870796 h 2870796"/>
                <a:gd name="connsiteX1" fmla="*/ 823687 w 3004457"/>
                <a:gd name="connsiteY1" fmla="*/ 504967 h 2870796"/>
                <a:gd name="connsiteX2" fmla="*/ 2180770 w 3004457"/>
                <a:gd name="connsiteY2" fmla="*/ 504967 h 2870796"/>
                <a:gd name="connsiteX3" fmla="*/ 3004457 w 3004457"/>
                <a:gd name="connsiteY3" fmla="*/ 2870796 h 2870796"/>
                <a:gd name="connsiteX4" fmla="*/ 0 w 3004457"/>
                <a:gd name="connsiteY4" fmla="*/ 2870796 h 2870796"/>
                <a:gd name="connsiteX0" fmla="*/ 0 w 3004457"/>
                <a:gd name="connsiteY0" fmla="*/ 2923863 h 2923863"/>
                <a:gd name="connsiteX1" fmla="*/ 823687 w 3004457"/>
                <a:gd name="connsiteY1" fmla="*/ 558034 h 2923863"/>
                <a:gd name="connsiteX2" fmla="*/ 2180770 w 3004457"/>
                <a:gd name="connsiteY2" fmla="*/ 558034 h 2923863"/>
                <a:gd name="connsiteX3" fmla="*/ 3004457 w 3004457"/>
                <a:gd name="connsiteY3" fmla="*/ 2923863 h 2923863"/>
                <a:gd name="connsiteX4" fmla="*/ 0 w 3004457"/>
                <a:gd name="connsiteY4" fmla="*/ 2923863 h 2923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4457" h="2923863">
                  <a:moveTo>
                    <a:pt x="0" y="2923863"/>
                  </a:moveTo>
                  <a:lnTo>
                    <a:pt x="823687" y="558034"/>
                  </a:lnTo>
                  <a:cubicBezTo>
                    <a:pt x="1053798" y="-127766"/>
                    <a:pt x="1874459" y="-242066"/>
                    <a:pt x="2180770" y="558034"/>
                  </a:cubicBezTo>
                  <a:lnTo>
                    <a:pt x="3004457" y="2923863"/>
                  </a:lnTo>
                  <a:lnTo>
                    <a:pt x="0" y="2923863"/>
                  </a:lnTo>
                  <a:close/>
                </a:path>
              </a:pathLst>
            </a:custGeom>
            <a:solidFill>
              <a:schemeClr val="bg1"/>
            </a:solidFill>
            <a:ln w="190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74" name="Trapezoid 581"/>
            <p:cNvSpPr/>
            <p:nvPr/>
          </p:nvSpPr>
          <p:spPr>
            <a:xfrm>
              <a:off x="5691524" y="3935907"/>
              <a:ext cx="1392728" cy="1554059"/>
            </a:xfrm>
            <a:custGeom>
              <a:avLst/>
              <a:gdLst>
                <a:gd name="connsiteX0" fmla="*/ 0 w 3004457"/>
                <a:gd name="connsiteY0" fmla="*/ 2365829 h 2365829"/>
                <a:gd name="connsiteX1" fmla="*/ 823687 w 3004457"/>
                <a:gd name="connsiteY1" fmla="*/ 0 h 2365829"/>
                <a:gd name="connsiteX2" fmla="*/ 2180770 w 3004457"/>
                <a:gd name="connsiteY2" fmla="*/ 0 h 2365829"/>
                <a:gd name="connsiteX3" fmla="*/ 3004457 w 3004457"/>
                <a:gd name="connsiteY3" fmla="*/ 2365829 h 2365829"/>
                <a:gd name="connsiteX4" fmla="*/ 0 w 3004457"/>
                <a:gd name="connsiteY4" fmla="*/ 2365829 h 2365829"/>
                <a:gd name="connsiteX0" fmla="*/ 0 w 3004457"/>
                <a:gd name="connsiteY0" fmla="*/ 2602895 h 2602895"/>
                <a:gd name="connsiteX1" fmla="*/ 823687 w 3004457"/>
                <a:gd name="connsiteY1" fmla="*/ 237066 h 2602895"/>
                <a:gd name="connsiteX2" fmla="*/ 2180770 w 3004457"/>
                <a:gd name="connsiteY2" fmla="*/ 237066 h 2602895"/>
                <a:gd name="connsiteX3" fmla="*/ 3004457 w 3004457"/>
                <a:gd name="connsiteY3" fmla="*/ 2602895 h 2602895"/>
                <a:gd name="connsiteX4" fmla="*/ 0 w 3004457"/>
                <a:gd name="connsiteY4" fmla="*/ 2602895 h 2602895"/>
                <a:gd name="connsiteX0" fmla="*/ 0 w 3004457"/>
                <a:gd name="connsiteY0" fmla="*/ 2870796 h 2870796"/>
                <a:gd name="connsiteX1" fmla="*/ 823687 w 3004457"/>
                <a:gd name="connsiteY1" fmla="*/ 504967 h 2870796"/>
                <a:gd name="connsiteX2" fmla="*/ 2180770 w 3004457"/>
                <a:gd name="connsiteY2" fmla="*/ 504967 h 2870796"/>
                <a:gd name="connsiteX3" fmla="*/ 3004457 w 3004457"/>
                <a:gd name="connsiteY3" fmla="*/ 2870796 h 2870796"/>
                <a:gd name="connsiteX4" fmla="*/ 0 w 3004457"/>
                <a:gd name="connsiteY4" fmla="*/ 2870796 h 2870796"/>
                <a:gd name="connsiteX0" fmla="*/ 0 w 3004457"/>
                <a:gd name="connsiteY0" fmla="*/ 2923863 h 2923863"/>
                <a:gd name="connsiteX1" fmla="*/ 823687 w 3004457"/>
                <a:gd name="connsiteY1" fmla="*/ 558034 h 2923863"/>
                <a:gd name="connsiteX2" fmla="*/ 2180770 w 3004457"/>
                <a:gd name="connsiteY2" fmla="*/ 558034 h 2923863"/>
                <a:gd name="connsiteX3" fmla="*/ 3004457 w 3004457"/>
                <a:gd name="connsiteY3" fmla="*/ 2923863 h 2923863"/>
                <a:gd name="connsiteX4" fmla="*/ 0 w 3004457"/>
                <a:gd name="connsiteY4" fmla="*/ 2923863 h 2923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4457" h="2923863">
                  <a:moveTo>
                    <a:pt x="0" y="2923863"/>
                  </a:moveTo>
                  <a:lnTo>
                    <a:pt x="823687" y="558034"/>
                  </a:lnTo>
                  <a:cubicBezTo>
                    <a:pt x="1053798" y="-127766"/>
                    <a:pt x="1874459" y="-242066"/>
                    <a:pt x="2180770" y="558034"/>
                  </a:cubicBezTo>
                  <a:lnTo>
                    <a:pt x="3004457" y="2923863"/>
                  </a:lnTo>
                  <a:lnTo>
                    <a:pt x="0" y="2923863"/>
                  </a:lnTo>
                  <a:close/>
                </a:path>
              </a:pathLst>
            </a:custGeom>
            <a:solidFill>
              <a:schemeClr val="bg1"/>
            </a:solidFill>
            <a:ln w="190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75" name="Trapezoid 581"/>
            <p:cNvSpPr/>
            <p:nvPr/>
          </p:nvSpPr>
          <p:spPr>
            <a:xfrm>
              <a:off x="6387888" y="4639066"/>
              <a:ext cx="929221" cy="851321"/>
            </a:xfrm>
            <a:custGeom>
              <a:avLst/>
              <a:gdLst>
                <a:gd name="connsiteX0" fmla="*/ 0 w 3004457"/>
                <a:gd name="connsiteY0" fmla="*/ 2365829 h 2365829"/>
                <a:gd name="connsiteX1" fmla="*/ 823687 w 3004457"/>
                <a:gd name="connsiteY1" fmla="*/ 0 h 2365829"/>
                <a:gd name="connsiteX2" fmla="*/ 2180770 w 3004457"/>
                <a:gd name="connsiteY2" fmla="*/ 0 h 2365829"/>
                <a:gd name="connsiteX3" fmla="*/ 3004457 w 3004457"/>
                <a:gd name="connsiteY3" fmla="*/ 2365829 h 2365829"/>
                <a:gd name="connsiteX4" fmla="*/ 0 w 3004457"/>
                <a:gd name="connsiteY4" fmla="*/ 2365829 h 2365829"/>
                <a:gd name="connsiteX0" fmla="*/ 0 w 3004457"/>
                <a:gd name="connsiteY0" fmla="*/ 2602895 h 2602895"/>
                <a:gd name="connsiteX1" fmla="*/ 823687 w 3004457"/>
                <a:gd name="connsiteY1" fmla="*/ 237066 h 2602895"/>
                <a:gd name="connsiteX2" fmla="*/ 2180770 w 3004457"/>
                <a:gd name="connsiteY2" fmla="*/ 237066 h 2602895"/>
                <a:gd name="connsiteX3" fmla="*/ 3004457 w 3004457"/>
                <a:gd name="connsiteY3" fmla="*/ 2602895 h 2602895"/>
                <a:gd name="connsiteX4" fmla="*/ 0 w 3004457"/>
                <a:gd name="connsiteY4" fmla="*/ 2602895 h 2602895"/>
                <a:gd name="connsiteX0" fmla="*/ 0 w 3004457"/>
                <a:gd name="connsiteY0" fmla="*/ 2870796 h 2870796"/>
                <a:gd name="connsiteX1" fmla="*/ 823687 w 3004457"/>
                <a:gd name="connsiteY1" fmla="*/ 504967 h 2870796"/>
                <a:gd name="connsiteX2" fmla="*/ 2180770 w 3004457"/>
                <a:gd name="connsiteY2" fmla="*/ 504967 h 2870796"/>
                <a:gd name="connsiteX3" fmla="*/ 3004457 w 3004457"/>
                <a:gd name="connsiteY3" fmla="*/ 2870796 h 2870796"/>
                <a:gd name="connsiteX4" fmla="*/ 0 w 3004457"/>
                <a:gd name="connsiteY4" fmla="*/ 2870796 h 2870796"/>
                <a:gd name="connsiteX0" fmla="*/ 0 w 3004457"/>
                <a:gd name="connsiteY0" fmla="*/ 2923863 h 2923863"/>
                <a:gd name="connsiteX1" fmla="*/ 823687 w 3004457"/>
                <a:gd name="connsiteY1" fmla="*/ 558034 h 2923863"/>
                <a:gd name="connsiteX2" fmla="*/ 2180770 w 3004457"/>
                <a:gd name="connsiteY2" fmla="*/ 558034 h 2923863"/>
                <a:gd name="connsiteX3" fmla="*/ 3004457 w 3004457"/>
                <a:gd name="connsiteY3" fmla="*/ 2923863 h 2923863"/>
                <a:gd name="connsiteX4" fmla="*/ 0 w 3004457"/>
                <a:gd name="connsiteY4" fmla="*/ 2923863 h 2923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4457" h="2923863">
                  <a:moveTo>
                    <a:pt x="0" y="2923863"/>
                  </a:moveTo>
                  <a:lnTo>
                    <a:pt x="823687" y="558034"/>
                  </a:lnTo>
                  <a:cubicBezTo>
                    <a:pt x="1053798" y="-127766"/>
                    <a:pt x="1874459" y="-242066"/>
                    <a:pt x="2180770" y="558034"/>
                  </a:cubicBezTo>
                  <a:lnTo>
                    <a:pt x="3004457" y="2923863"/>
                  </a:lnTo>
                  <a:lnTo>
                    <a:pt x="0" y="2923863"/>
                  </a:lnTo>
                  <a:close/>
                </a:path>
              </a:pathLst>
            </a:custGeom>
            <a:solidFill>
              <a:schemeClr val="bg1"/>
            </a:solidFill>
            <a:ln w="190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1176" name="Group 1175"/>
            <p:cNvGrpSpPr/>
            <p:nvPr/>
          </p:nvGrpSpPr>
          <p:grpSpPr>
            <a:xfrm>
              <a:off x="3854794" y="4626870"/>
              <a:ext cx="2445997" cy="857630"/>
              <a:chOff x="2835286" y="7227888"/>
              <a:chExt cx="5276618" cy="1850119"/>
            </a:xfrm>
          </p:grpSpPr>
          <p:sp>
            <p:nvSpPr>
              <p:cNvPr id="1266" name="Freeform 14"/>
              <p:cNvSpPr>
                <a:spLocks/>
              </p:cNvSpPr>
              <p:nvPr/>
            </p:nvSpPr>
            <p:spPr bwMode="auto">
              <a:xfrm>
                <a:off x="2835286" y="7910895"/>
                <a:ext cx="619629" cy="689075"/>
              </a:xfrm>
              <a:custGeom>
                <a:avLst/>
                <a:gdLst>
                  <a:gd name="T0" fmla="*/ 164 w 333"/>
                  <a:gd name="T1" fmla="*/ 373 h 373"/>
                  <a:gd name="T2" fmla="*/ 42 w 333"/>
                  <a:gd name="T3" fmla="*/ 309 h 373"/>
                  <a:gd name="T4" fmla="*/ 42 w 333"/>
                  <a:gd name="T5" fmla="*/ 94 h 373"/>
                  <a:gd name="T6" fmla="*/ 219 w 333"/>
                  <a:gd name="T7" fmla="*/ 36 h 373"/>
                  <a:gd name="T8" fmla="*/ 293 w 333"/>
                  <a:gd name="T9" fmla="*/ 287 h 373"/>
                  <a:gd name="T10" fmla="*/ 164 w 333"/>
                  <a:gd name="T11" fmla="*/ 373 h 373"/>
                </a:gdLst>
                <a:ahLst/>
                <a:cxnLst>
                  <a:cxn ang="0">
                    <a:pos x="T0" y="T1"/>
                  </a:cxn>
                  <a:cxn ang="0">
                    <a:pos x="T2" y="T3"/>
                  </a:cxn>
                  <a:cxn ang="0">
                    <a:pos x="T4" y="T5"/>
                  </a:cxn>
                  <a:cxn ang="0">
                    <a:pos x="T6" y="T7"/>
                  </a:cxn>
                  <a:cxn ang="0">
                    <a:pos x="T8" y="T9"/>
                  </a:cxn>
                  <a:cxn ang="0">
                    <a:pos x="T10" y="T11"/>
                  </a:cxn>
                </a:cxnLst>
                <a:rect l="0" t="0" r="r" b="b"/>
                <a:pathLst>
                  <a:path w="333" h="373">
                    <a:moveTo>
                      <a:pt x="164" y="373"/>
                    </a:moveTo>
                    <a:cubicBezTo>
                      <a:pt x="164" y="373"/>
                      <a:pt x="78" y="362"/>
                      <a:pt x="42" y="309"/>
                    </a:cubicBezTo>
                    <a:cubicBezTo>
                      <a:pt x="5" y="256"/>
                      <a:pt x="0" y="147"/>
                      <a:pt x="42" y="94"/>
                    </a:cubicBezTo>
                    <a:cubicBezTo>
                      <a:pt x="84" y="41"/>
                      <a:pt x="160" y="0"/>
                      <a:pt x="219" y="36"/>
                    </a:cubicBezTo>
                    <a:cubicBezTo>
                      <a:pt x="277" y="73"/>
                      <a:pt x="333" y="216"/>
                      <a:pt x="293" y="287"/>
                    </a:cubicBezTo>
                    <a:cubicBezTo>
                      <a:pt x="253" y="358"/>
                      <a:pt x="195" y="369"/>
                      <a:pt x="164" y="373"/>
                    </a:cubicBezTo>
                    <a:close/>
                  </a:path>
                </a:pathLst>
              </a:custGeom>
              <a:solidFill>
                <a:schemeClr val="accent2"/>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67" name="Freeform 15"/>
              <p:cNvSpPr>
                <a:spLocks/>
              </p:cNvSpPr>
              <p:nvPr/>
            </p:nvSpPr>
            <p:spPr bwMode="auto">
              <a:xfrm>
                <a:off x="2913498" y="7947978"/>
                <a:ext cx="541417" cy="651992"/>
              </a:xfrm>
              <a:custGeom>
                <a:avLst/>
                <a:gdLst>
                  <a:gd name="T0" fmla="*/ 122 w 291"/>
                  <a:gd name="T1" fmla="*/ 353 h 353"/>
                  <a:gd name="T2" fmla="*/ 251 w 291"/>
                  <a:gd name="T3" fmla="*/ 267 h 353"/>
                  <a:gd name="T4" fmla="*/ 177 w 291"/>
                  <a:gd name="T5" fmla="*/ 16 h 353"/>
                  <a:gd name="T6" fmla="*/ 98 w 291"/>
                  <a:gd name="T7" fmla="*/ 7 h 353"/>
                  <a:gd name="T8" fmla="*/ 98 w 291"/>
                  <a:gd name="T9" fmla="*/ 7 h 353"/>
                  <a:gd name="T10" fmla="*/ 162 w 291"/>
                  <a:gd name="T11" fmla="*/ 32 h 353"/>
                  <a:gd name="T12" fmla="*/ 188 w 291"/>
                  <a:gd name="T13" fmla="*/ 274 h 353"/>
                  <a:gd name="T14" fmla="*/ 0 w 291"/>
                  <a:gd name="T15" fmla="*/ 289 h 353"/>
                  <a:gd name="T16" fmla="*/ 122 w 291"/>
                  <a:gd name="T17"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 h="353">
                    <a:moveTo>
                      <a:pt x="122" y="353"/>
                    </a:moveTo>
                    <a:cubicBezTo>
                      <a:pt x="153" y="349"/>
                      <a:pt x="211" y="338"/>
                      <a:pt x="251" y="267"/>
                    </a:cubicBezTo>
                    <a:cubicBezTo>
                      <a:pt x="291" y="196"/>
                      <a:pt x="235" y="53"/>
                      <a:pt x="177" y="16"/>
                    </a:cubicBezTo>
                    <a:cubicBezTo>
                      <a:pt x="152" y="1"/>
                      <a:pt x="125" y="0"/>
                      <a:pt x="98" y="7"/>
                    </a:cubicBezTo>
                    <a:cubicBezTo>
                      <a:pt x="98" y="7"/>
                      <a:pt x="98" y="7"/>
                      <a:pt x="98" y="7"/>
                    </a:cubicBezTo>
                    <a:cubicBezTo>
                      <a:pt x="98" y="7"/>
                      <a:pt x="132" y="13"/>
                      <a:pt x="162" y="32"/>
                    </a:cubicBezTo>
                    <a:cubicBezTo>
                      <a:pt x="191" y="52"/>
                      <a:pt x="264" y="218"/>
                      <a:pt x="188" y="274"/>
                    </a:cubicBezTo>
                    <a:cubicBezTo>
                      <a:pt x="113" y="330"/>
                      <a:pt x="0" y="289"/>
                      <a:pt x="0" y="289"/>
                    </a:cubicBezTo>
                    <a:cubicBezTo>
                      <a:pt x="36" y="342"/>
                      <a:pt x="122" y="353"/>
                      <a:pt x="122" y="353"/>
                    </a:cubicBezTo>
                    <a:close/>
                  </a:path>
                </a:pathLst>
              </a:custGeom>
              <a:solidFill>
                <a:schemeClr val="accent2">
                  <a:lumMod val="75000"/>
                </a:schemeClr>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68" name="Freeform 16"/>
              <p:cNvSpPr>
                <a:spLocks/>
              </p:cNvSpPr>
              <p:nvPr/>
            </p:nvSpPr>
            <p:spPr bwMode="auto">
              <a:xfrm>
                <a:off x="3011937" y="8150925"/>
                <a:ext cx="279136" cy="927082"/>
              </a:xfrm>
              <a:custGeom>
                <a:avLst/>
                <a:gdLst>
                  <a:gd name="T0" fmla="*/ 35 w 150"/>
                  <a:gd name="T1" fmla="*/ 502 h 502"/>
                  <a:gd name="T2" fmla="*/ 43 w 150"/>
                  <a:gd name="T3" fmla="*/ 177 h 502"/>
                  <a:gd name="T4" fmla="*/ 0 w 150"/>
                  <a:gd name="T5" fmla="*/ 122 h 502"/>
                  <a:gd name="T6" fmla="*/ 55 w 150"/>
                  <a:gd name="T7" fmla="*/ 146 h 502"/>
                  <a:gd name="T8" fmla="*/ 70 w 150"/>
                  <a:gd name="T9" fmla="*/ 0 h 502"/>
                  <a:gd name="T10" fmla="*/ 85 w 150"/>
                  <a:gd name="T11" fmla="*/ 129 h 502"/>
                  <a:gd name="T12" fmla="*/ 150 w 150"/>
                  <a:gd name="T13" fmla="*/ 77 h 502"/>
                  <a:gd name="T14" fmla="*/ 90 w 150"/>
                  <a:gd name="T15" fmla="*/ 170 h 502"/>
                  <a:gd name="T16" fmla="*/ 95 w 150"/>
                  <a:gd name="T17" fmla="*/ 502 h 502"/>
                  <a:gd name="T18" fmla="*/ 35 w 150"/>
                  <a:gd name="T19" fmla="*/ 502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502">
                    <a:moveTo>
                      <a:pt x="35" y="502"/>
                    </a:moveTo>
                    <a:cubicBezTo>
                      <a:pt x="35" y="502"/>
                      <a:pt x="46" y="187"/>
                      <a:pt x="43" y="177"/>
                    </a:cubicBezTo>
                    <a:cubicBezTo>
                      <a:pt x="40" y="167"/>
                      <a:pt x="0" y="122"/>
                      <a:pt x="0" y="122"/>
                    </a:cubicBezTo>
                    <a:cubicBezTo>
                      <a:pt x="0" y="122"/>
                      <a:pt x="51" y="163"/>
                      <a:pt x="55" y="146"/>
                    </a:cubicBezTo>
                    <a:cubicBezTo>
                      <a:pt x="60" y="129"/>
                      <a:pt x="70" y="0"/>
                      <a:pt x="70" y="0"/>
                    </a:cubicBezTo>
                    <a:cubicBezTo>
                      <a:pt x="70" y="0"/>
                      <a:pt x="73" y="131"/>
                      <a:pt x="85" y="129"/>
                    </a:cubicBezTo>
                    <a:cubicBezTo>
                      <a:pt x="98" y="128"/>
                      <a:pt x="150" y="77"/>
                      <a:pt x="150" y="77"/>
                    </a:cubicBezTo>
                    <a:cubicBezTo>
                      <a:pt x="150" y="77"/>
                      <a:pt x="90" y="145"/>
                      <a:pt x="90" y="170"/>
                    </a:cubicBezTo>
                    <a:cubicBezTo>
                      <a:pt x="90" y="196"/>
                      <a:pt x="95" y="502"/>
                      <a:pt x="95" y="502"/>
                    </a:cubicBezTo>
                    <a:lnTo>
                      <a:pt x="35" y="502"/>
                    </a:lnTo>
                    <a:close/>
                  </a:path>
                </a:pathLst>
              </a:custGeom>
              <a:solidFill>
                <a:srgbClr val="69502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69" name="Freeform 18"/>
              <p:cNvSpPr>
                <a:spLocks/>
              </p:cNvSpPr>
              <p:nvPr/>
            </p:nvSpPr>
            <p:spPr bwMode="auto">
              <a:xfrm>
                <a:off x="3593808" y="7227888"/>
                <a:ext cx="492871" cy="1324210"/>
              </a:xfrm>
              <a:custGeom>
                <a:avLst/>
                <a:gdLst>
                  <a:gd name="T0" fmla="*/ 131 w 265"/>
                  <a:gd name="T1" fmla="*/ 717 h 717"/>
                  <a:gd name="T2" fmla="*/ 33 w 265"/>
                  <a:gd name="T3" fmla="*/ 602 h 717"/>
                  <a:gd name="T4" fmla="*/ 33 w 265"/>
                  <a:gd name="T5" fmla="*/ 170 h 717"/>
                  <a:gd name="T6" fmla="*/ 191 w 265"/>
                  <a:gd name="T7" fmla="*/ 66 h 717"/>
                  <a:gd name="T8" fmla="*/ 233 w 265"/>
                  <a:gd name="T9" fmla="*/ 561 h 717"/>
                  <a:gd name="T10" fmla="*/ 131 w 265"/>
                  <a:gd name="T11" fmla="*/ 717 h 717"/>
                </a:gdLst>
                <a:ahLst/>
                <a:cxnLst>
                  <a:cxn ang="0">
                    <a:pos x="T0" y="T1"/>
                  </a:cxn>
                  <a:cxn ang="0">
                    <a:pos x="T2" y="T3"/>
                  </a:cxn>
                  <a:cxn ang="0">
                    <a:pos x="T4" y="T5"/>
                  </a:cxn>
                  <a:cxn ang="0">
                    <a:pos x="T6" y="T7"/>
                  </a:cxn>
                  <a:cxn ang="0">
                    <a:pos x="T8" y="T9"/>
                  </a:cxn>
                  <a:cxn ang="0">
                    <a:pos x="T10" y="T11"/>
                  </a:cxn>
                </a:cxnLst>
                <a:rect l="0" t="0" r="r" b="b"/>
                <a:pathLst>
                  <a:path w="265" h="717">
                    <a:moveTo>
                      <a:pt x="131" y="717"/>
                    </a:moveTo>
                    <a:cubicBezTo>
                      <a:pt x="131" y="717"/>
                      <a:pt x="62" y="698"/>
                      <a:pt x="33" y="602"/>
                    </a:cubicBezTo>
                    <a:cubicBezTo>
                      <a:pt x="4" y="506"/>
                      <a:pt x="0" y="266"/>
                      <a:pt x="33" y="170"/>
                    </a:cubicBezTo>
                    <a:cubicBezTo>
                      <a:pt x="67" y="74"/>
                      <a:pt x="144" y="0"/>
                      <a:pt x="191" y="66"/>
                    </a:cubicBezTo>
                    <a:cubicBezTo>
                      <a:pt x="237" y="131"/>
                      <a:pt x="265" y="433"/>
                      <a:pt x="233" y="561"/>
                    </a:cubicBezTo>
                    <a:cubicBezTo>
                      <a:pt x="201" y="690"/>
                      <a:pt x="155" y="711"/>
                      <a:pt x="131" y="717"/>
                    </a:cubicBezTo>
                    <a:close/>
                  </a:path>
                </a:pathLst>
              </a:custGeom>
              <a:solidFill>
                <a:schemeClr val="accent4"/>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70" name="Freeform 19"/>
              <p:cNvSpPr>
                <a:spLocks/>
              </p:cNvSpPr>
              <p:nvPr/>
            </p:nvSpPr>
            <p:spPr bwMode="auto">
              <a:xfrm>
                <a:off x="3647747" y="7288570"/>
                <a:ext cx="438932" cy="1263529"/>
              </a:xfrm>
              <a:custGeom>
                <a:avLst/>
                <a:gdLst>
                  <a:gd name="T0" fmla="*/ 78 w 236"/>
                  <a:gd name="T1" fmla="*/ 25 h 684"/>
                  <a:gd name="T2" fmla="*/ 175 w 236"/>
                  <a:gd name="T3" fmla="*/ 255 h 684"/>
                  <a:gd name="T4" fmla="*/ 118 w 236"/>
                  <a:gd name="T5" fmla="*/ 581 h 684"/>
                  <a:gd name="T6" fmla="*/ 0 w 236"/>
                  <a:gd name="T7" fmla="*/ 553 h 684"/>
                  <a:gd name="T8" fmla="*/ 4 w 236"/>
                  <a:gd name="T9" fmla="*/ 569 h 684"/>
                  <a:gd name="T10" fmla="*/ 102 w 236"/>
                  <a:gd name="T11" fmla="*/ 684 h 684"/>
                  <a:gd name="T12" fmla="*/ 204 w 236"/>
                  <a:gd name="T13" fmla="*/ 528 h 684"/>
                  <a:gd name="T14" fmla="*/ 162 w 236"/>
                  <a:gd name="T15" fmla="*/ 33 h 684"/>
                  <a:gd name="T16" fmla="*/ 78 w 236"/>
                  <a:gd name="T17" fmla="*/ 25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684">
                    <a:moveTo>
                      <a:pt x="78" y="25"/>
                    </a:moveTo>
                    <a:cubicBezTo>
                      <a:pt x="134" y="31"/>
                      <a:pt x="163" y="161"/>
                      <a:pt x="175" y="255"/>
                    </a:cubicBezTo>
                    <a:cubicBezTo>
                      <a:pt x="187" y="349"/>
                      <a:pt x="196" y="556"/>
                      <a:pt x="118" y="581"/>
                    </a:cubicBezTo>
                    <a:cubicBezTo>
                      <a:pt x="40" y="605"/>
                      <a:pt x="1" y="554"/>
                      <a:pt x="0" y="553"/>
                    </a:cubicBezTo>
                    <a:cubicBezTo>
                      <a:pt x="1" y="559"/>
                      <a:pt x="3" y="564"/>
                      <a:pt x="4" y="569"/>
                    </a:cubicBezTo>
                    <a:cubicBezTo>
                      <a:pt x="33" y="665"/>
                      <a:pt x="102" y="684"/>
                      <a:pt x="102" y="684"/>
                    </a:cubicBezTo>
                    <a:cubicBezTo>
                      <a:pt x="126" y="678"/>
                      <a:pt x="172" y="657"/>
                      <a:pt x="204" y="528"/>
                    </a:cubicBezTo>
                    <a:cubicBezTo>
                      <a:pt x="236" y="400"/>
                      <a:pt x="208" y="98"/>
                      <a:pt x="162" y="33"/>
                    </a:cubicBezTo>
                    <a:cubicBezTo>
                      <a:pt x="138" y="0"/>
                      <a:pt x="107" y="2"/>
                      <a:pt x="78" y="25"/>
                    </a:cubicBezTo>
                    <a:close/>
                  </a:path>
                </a:pathLst>
              </a:custGeom>
              <a:solidFill>
                <a:schemeClr val="accent4">
                  <a:lumMod val="75000"/>
                </a:schemeClr>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71" name="Freeform 20"/>
              <p:cNvSpPr>
                <a:spLocks/>
              </p:cNvSpPr>
              <p:nvPr/>
            </p:nvSpPr>
            <p:spPr bwMode="auto">
              <a:xfrm>
                <a:off x="3730005" y="8020122"/>
                <a:ext cx="219129" cy="1057885"/>
              </a:xfrm>
              <a:custGeom>
                <a:avLst/>
                <a:gdLst>
                  <a:gd name="T0" fmla="*/ 27 w 118"/>
                  <a:gd name="T1" fmla="*/ 573 h 573"/>
                  <a:gd name="T2" fmla="*/ 33 w 118"/>
                  <a:gd name="T3" fmla="*/ 211 h 573"/>
                  <a:gd name="T4" fmla="*/ 0 w 118"/>
                  <a:gd name="T5" fmla="*/ 145 h 573"/>
                  <a:gd name="T6" fmla="*/ 43 w 118"/>
                  <a:gd name="T7" fmla="*/ 174 h 573"/>
                  <a:gd name="T8" fmla="*/ 55 w 118"/>
                  <a:gd name="T9" fmla="*/ 0 h 573"/>
                  <a:gd name="T10" fmla="*/ 67 w 118"/>
                  <a:gd name="T11" fmla="*/ 153 h 573"/>
                  <a:gd name="T12" fmla="*/ 118 w 118"/>
                  <a:gd name="T13" fmla="*/ 91 h 573"/>
                  <a:gd name="T14" fmla="*/ 71 w 118"/>
                  <a:gd name="T15" fmla="*/ 202 h 573"/>
                  <a:gd name="T16" fmla="*/ 75 w 118"/>
                  <a:gd name="T17" fmla="*/ 573 h 573"/>
                  <a:gd name="T18" fmla="*/ 27 w 118"/>
                  <a:gd name="T19" fmla="*/ 573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573">
                    <a:moveTo>
                      <a:pt x="27" y="573"/>
                    </a:moveTo>
                    <a:cubicBezTo>
                      <a:pt x="27" y="573"/>
                      <a:pt x="36" y="222"/>
                      <a:pt x="33" y="211"/>
                    </a:cubicBezTo>
                    <a:cubicBezTo>
                      <a:pt x="31" y="199"/>
                      <a:pt x="0" y="145"/>
                      <a:pt x="0" y="145"/>
                    </a:cubicBezTo>
                    <a:cubicBezTo>
                      <a:pt x="0" y="145"/>
                      <a:pt x="40" y="194"/>
                      <a:pt x="43" y="174"/>
                    </a:cubicBezTo>
                    <a:cubicBezTo>
                      <a:pt x="47" y="153"/>
                      <a:pt x="55" y="0"/>
                      <a:pt x="55" y="0"/>
                    </a:cubicBezTo>
                    <a:cubicBezTo>
                      <a:pt x="55" y="0"/>
                      <a:pt x="57" y="155"/>
                      <a:pt x="67" y="153"/>
                    </a:cubicBezTo>
                    <a:cubicBezTo>
                      <a:pt x="77" y="152"/>
                      <a:pt x="118" y="91"/>
                      <a:pt x="118" y="91"/>
                    </a:cubicBezTo>
                    <a:cubicBezTo>
                      <a:pt x="118" y="91"/>
                      <a:pt x="71" y="172"/>
                      <a:pt x="71" y="202"/>
                    </a:cubicBezTo>
                    <a:cubicBezTo>
                      <a:pt x="71" y="233"/>
                      <a:pt x="75" y="573"/>
                      <a:pt x="75" y="573"/>
                    </a:cubicBezTo>
                    <a:lnTo>
                      <a:pt x="27" y="573"/>
                    </a:lnTo>
                    <a:close/>
                  </a:path>
                </a:pathLst>
              </a:custGeom>
              <a:solidFill>
                <a:srgbClr val="69502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72" name="Freeform 22"/>
              <p:cNvSpPr>
                <a:spLocks/>
              </p:cNvSpPr>
              <p:nvPr/>
            </p:nvSpPr>
            <p:spPr bwMode="auto">
              <a:xfrm>
                <a:off x="4247149" y="7687721"/>
                <a:ext cx="976302" cy="976976"/>
              </a:xfrm>
              <a:custGeom>
                <a:avLst/>
                <a:gdLst>
                  <a:gd name="T0" fmla="*/ 266 w 525"/>
                  <a:gd name="T1" fmla="*/ 497 h 529"/>
                  <a:gd name="T2" fmla="*/ 191 w 525"/>
                  <a:gd name="T3" fmla="*/ 486 h 529"/>
                  <a:gd name="T4" fmla="*/ 130 w 525"/>
                  <a:gd name="T5" fmla="*/ 452 h 529"/>
                  <a:gd name="T6" fmla="*/ 72 w 525"/>
                  <a:gd name="T7" fmla="*/ 401 h 529"/>
                  <a:gd name="T8" fmla="*/ 48 w 525"/>
                  <a:gd name="T9" fmla="*/ 301 h 529"/>
                  <a:gd name="T10" fmla="*/ 54 w 525"/>
                  <a:gd name="T11" fmla="*/ 214 h 529"/>
                  <a:gd name="T12" fmla="*/ 84 w 525"/>
                  <a:gd name="T13" fmla="*/ 137 h 529"/>
                  <a:gd name="T14" fmla="*/ 160 w 525"/>
                  <a:gd name="T15" fmla="*/ 82 h 529"/>
                  <a:gd name="T16" fmla="*/ 246 w 525"/>
                  <a:gd name="T17" fmla="*/ 45 h 529"/>
                  <a:gd name="T18" fmla="*/ 340 w 525"/>
                  <a:gd name="T19" fmla="*/ 60 h 529"/>
                  <a:gd name="T20" fmla="*/ 419 w 525"/>
                  <a:gd name="T21" fmla="*/ 106 h 529"/>
                  <a:gd name="T22" fmla="*/ 476 w 525"/>
                  <a:gd name="T23" fmla="*/ 178 h 529"/>
                  <a:gd name="T24" fmla="*/ 494 w 525"/>
                  <a:gd name="T25" fmla="*/ 276 h 529"/>
                  <a:gd name="T26" fmla="*/ 457 w 525"/>
                  <a:gd name="T27" fmla="*/ 373 h 529"/>
                  <a:gd name="T28" fmla="*/ 420 w 525"/>
                  <a:gd name="T29" fmla="*/ 430 h 529"/>
                  <a:gd name="T30" fmla="*/ 370 w 525"/>
                  <a:gd name="T31" fmla="*/ 470 h 529"/>
                  <a:gd name="T32" fmla="*/ 314 w 525"/>
                  <a:gd name="T33" fmla="*/ 486 h 529"/>
                  <a:gd name="T34" fmla="*/ 266 w 525"/>
                  <a:gd name="T35" fmla="*/ 497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5" h="529">
                    <a:moveTo>
                      <a:pt x="266" y="497"/>
                    </a:moveTo>
                    <a:cubicBezTo>
                      <a:pt x="266" y="497"/>
                      <a:pt x="221" y="529"/>
                      <a:pt x="191" y="486"/>
                    </a:cubicBezTo>
                    <a:cubicBezTo>
                      <a:pt x="191" y="486"/>
                      <a:pt x="141" y="498"/>
                      <a:pt x="130" y="452"/>
                    </a:cubicBezTo>
                    <a:cubicBezTo>
                      <a:pt x="130" y="452"/>
                      <a:pt x="70" y="447"/>
                      <a:pt x="72" y="401"/>
                    </a:cubicBezTo>
                    <a:cubicBezTo>
                      <a:pt x="72" y="401"/>
                      <a:pt x="0" y="367"/>
                      <a:pt x="48" y="301"/>
                    </a:cubicBezTo>
                    <a:cubicBezTo>
                      <a:pt x="48" y="301"/>
                      <a:pt x="1" y="260"/>
                      <a:pt x="54" y="214"/>
                    </a:cubicBezTo>
                    <a:cubicBezTo>
                      <a:pt x="54" y="214"/>
                      <a:pt x="14" y="154"/>
                      <a:pt x="84" y="137"/>
                    </a:cubicBezTo>
                    <a:cubicBezTo>
                      <a:pt x="84" y="137"/>
                      <a:pt x="90" y="66"/>
                      <a:pt x="160" y="82"/>
                    </a:cubicBezTo>
                    <a:cubicBezTo>
                      <a:pt x="160" y="82"/>
                      <a:pt x="178" y="22"/>
                      <a:pt x="246" y="45"/>
                    </a:cubicBezTo>
                    <a:cubicBezTo>
                      <a:pt x="246" y="45"/>
                      <a:pt x="306" y="0"/>
                      <a:pt x="340" y="60"/>
                    </a:cubicBezTo>
                    <a:cubicBezTo>
                      <a:pt x="340" y="60"/>
                      <a:pt x="406" y="51"/>
                      <a:pt x="419" y="106"/>
                    </a:cubicBezTo>
                    <a:cubicBezTo>
                      <a:pt x="419" y="106"/>
                      <a:pt x="482" y="114"/>
                      <a:pt x="476" y="178"/>
                    </a:cubicBezTo>
                    <a:cubicBezTo>
                      <a:pt x="476" y="178"/>
                      <a:pt x="525" y="222"/>
                      <a:pt x="494" y="276"/>
                    </a:cubicBezTo>
                    <a:cubicBezTo>
                      <a:pt x="494" y="276"/>
                      <a:pt x="525" y="365"/>
                      <a:pt x="457" y="373"/>
                    </a:cubicBezTo>
                    <a:cubicBezTo>
                      <a:pt x="457" y="373"/>
                      <a:pt x="459" y="412"/>
                      <a:pt x="420" y="430"/>
                    </a:cubicBezTo>
                    <a:cubicBezTo>
                      <a:pt x="420" y="430"/>
                      <a:pt x="412" y="477"/>
                      <a:pt x="370" y="470"/>
                    </a:cubicBezTo>
                    <a:cubicBezTo>
                      <a:pt x="370" y="470"/>
                      <a:pt x="338" y="506"/>
                      <a:pt x="314" y="486"/>
                    </a:cubicBezTo>
                    <a:lnTo>
                      <a:pt x="266" y="497"/>
                    </a:lnTo>
                    <a:close/>
                  </a:path>
                </a:pathLst>
              </a:custGeom>
              <a:solidFill>
                <a:schemeClr val="bg1"/>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73" name="Freeform 23"/>
              <p:cNvSpPr>
                <a:spLocks/>
              </p:cNvSpPr>
              <p:nvPr/>
            </p:nvSpPr>
            <p:spPr bwMode="auto">
              <a:xfrm>
                <a:off x="4377277" y="7883251"/>
                <a:ext cx="846174" cy="781446"/>
              </a:xfrm>
              <a:custGeom>
                <a:avLst/>
                <a:gdLst>
                  <a:gd name="T0" fmla="*/ 406 w 455"/>
                  <a:gd name="T1" fmla="*/ 72 h 423"/>
                  <a:gd name="T2" fmla="*/ 349 w 455"/>
                  <a:gd name="T3" fmla="*/ 0 h 423"/>
                  <a:gd name="T4" fmla="*/ 183 w 455"/>
                  <a:gd name="T5" fmla="*/ 327 h 423"/>
                  <a:gd name="T6" fmla="*/ 2 w 455"/>
                  <a:gd name="T7" fmla="*/ 295 h 423"/>
                  <a:gd name="T8" fmla="*/ 60 w 455"/>
                  <a:gd name="T9" fmla="*/ 346 h 423"/>
                  <a:gd name="T10" fmla="*/ 121 w 455"/>
                  <a:gd name="T11" fmla="*/ 380 h 423"/>
                  <a:gd name="T12" fmla="*/ 196 w 455"/>
                  <a:gd name="T13" fmla="*/ 391 h 423"/>
                  <a:gd name="T14" fmla="*/ 244 w 455"/>
                  <a:gd name="T15" fmla="*/ 380 h 423"/>
                  <a:gd name="T16" fmla="*/ 300 w 455"/>
                  <a:gd name="T17" fmla="*/ 364 h 423"/>
                  <a:gd name="T18" fmla="*/ 350 w 455"/>
                  <a:gd name="T19" fmla="*/ 324 h 423"/>
                  <a:gd name="T20" fmla="*/ 387 w 455"/>
                  <a:gd name="T21" fmla="*/ 267 h 423"/>
                  <a:gd name="T22" fmla="*/ 424 w 455"/>
                  <a:gd name="T23" fmla="*/ 170 h 423"/>
                  <a:gd name="T24" fmla="*/ 406 w 455"/>
                  <a:gd name="T25" fmla="*/ 7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5" h="423">
                    <a:moveTo>
                      <a:pt x="406" y="72"/>
                    </a:moveTo>
                    <a:cubicBezTo>
                      <a:pt x="412" y="8"/>
                      <a:pt x="349" y="0"/>
                      <a:pt x="349" y="0"/>
                    </a:cubicBezTo>
                    <a:cubicBezTo>
                      <a:pt x="380" y="136"/>
                      <a:pt x="303" y="311"/>
                      <a:pt x="183" y="327"/>
                    </a:cubicBezTo>
                    <a:cubicBezTo>
                      <a:pt x="63" y="342"/>
                      <a:pt x="2" y="295"/>
                      <a:pt x="2" y="295"/>
                    </a:cubicBezTo>
                    <a:cubicBezTo>
                      <a:pt x="0" y="341"/>
                      <a:pt x="60" y="346"/>
                      <a:pt x="60" y="346"/>
                    </a:cubicBezTo>
                    <a:cubicBezTo>
                      <a:pt x="71" y="392"/>
                      <a:pt x="121" y="380"/>
                      <a:pt x="121" y="380"/>
                    </a:cubicBezTo>
                    <a:cubicBezTo>
                      <a:pt x="151" y="423"/>
                      <a:pt x="196" y="391"/>
                      <a:pt x="196" y="391"/>
                    </a:cubicBezTo>
                    <a:cubicBezTo>
                      <a:pt x="244" y="380"/>
                      <a:pt x="244" y="380"/>
                      <a:pt x="244" y="380"/>
                    </a:cubicBezTo>
                    <a:cubicBezTo>
                      <a:pt x="268" y="400"/>
                      <a:pt x="300" y="364"/>
                      <a:pt x="300" y="364"/>
                    </a:cubicBezTo>
                    <a:cubicBezTo>
                      <a:pt x="342" y="371"/>
                      <a:pt x="350" y="324"/>
                      <a:pt x="350" y="324"/>
                    </a:cubicBezTo>
                    <a:cubicBezTo>
                      <a:pt x="389" y="306"/>
                      <a:pt x="387" y="267"/>
                      <a:pt x="387" y="267"/>
                    </a:cubicBezTo>
                    <a:cubicBezTo>
                      <a:pt x="455" y="259"/>
                      <a:pt x="424" y="170"/>
                      <a:pt x="424" y="170"/>
                    </a:cubicBezTo>
                    <a:cubicBezTo>
                      <a:pt x="455" y="116"/>
                      <a:pt x="406" y="72"/>
                      <a:pt x="406" y="72"/>
                    </a:cubicBezTo>
                    <a:close/>
                  </a:path>
                </a:pathLst>
              </a:custGeom>
              <a:solidFill>
                <a:srgbClr val="AAB72C"/>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74" name="Freeform 24"/>
              <p:cNvSpPr>
                <a:spLocks/>
              </p:cNvSpPr>
              <p:nvPr/>
            </p:nvSpPr>
            <p:spPr bwMode="auto">
              <a:xfrm>
                <a:off x="4602474" y="8359939"/>
                <a:ext cx="312174" cy="718067"/>
              </a:xfrm>
              <a:custGeom>
                <a:avLst/>
                <a:gdLst>
                  <a:gd name="T0" fmla="*/ 0 w 168"/>
                  <a:gd name="T1" fmla="*/ 18 h 389"/>
                  <a:gd name="T2" fmla="*/ 74 w 168"/>
                  <a:gd name="T3" fmla="*/ 62 h 389"/>
                  <a:gd name="T4" fmla="*/ 67 w 168"/>
                  <a:gd name="T5" fmla="*/ 389 h 389"/>
                  <a:gd name="T6" fmla="*/ 142 w 168"/>
                  <a:gd name="T7" fmla="*/ 389 h 389"/>
                  <a:gd name="T8" fmla="*/ 121 w 168"/>
                  <a:gd name="T9" fmla="*/ 38 h 389"/>
                  <a:gd name="T10" fmla="*/ 168 w 168"/>
                  <a:gd name="T11" fmla="*/ 1 h 389"/>
                  <a:gd name="T12" fmla="*/ 113 w 168"/>
                  <a:gd name="T13" fmla="*/ 12 h 389"/>
                  <a:gd name="T14" fmla="*/ 63 w 168"/>
                  <a:gd name="T15" fmla="*/ 25 h 389"/>
                  <a:gd name="T16" fmla="*/ 0 w 168"/>
                  <a:gd name="T17" fmla="*/ 18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389">
                    <a:moveTo>
                      <a:pt x="0" y="18"/>
                    </a:moveTo>
                    <a:cubicBezTo>
                      <a:pt x="0" y="18"/>
                      <a:pt x="69" y="26"/>
                      <a:pt x="74" y="62"/>
                    </a:cubicBezTo>
                    <a:cubicBezTo>
                      <a:pt x="79" y="98"/>
                      <a:pt x="67" y="389"/>
                      <a:pt x="67" y="389"/>
                    </a:cubicBezTo>
                    <a:cubicBezTo>
                      <a:pt x="142" y="389"/>
                      <a:pt x="142" y="389"/>
                      <a:pt x="142" y="389"/>
                    </a:cubicBezTo>
                    <a:cubicBezTo>
                      <a:pt x="142" y="389"/>
                      <a:pt x="109" y="62"/>
                      <a:pt x="121" y="38"/>
                    </a:cubicBezTo>
                    <a:cubicBezTo>
                      <a:pt x="132" y="14"/>
                      <a:pt x="168" y="1"/>
                      <a:pt x="168" y="1"/>
                    </a:cubicBezTo>
                    <a:cubicBezTo>
                      <a:pt x="168" y="1"/>
                      <a:pt x="127" y="0"/>
                      <a:pt x="113" y="12"/>
                    </a:cubicBezTo>
                    <a:cubicBezTo>
                      <a:pt x="99" y="25"/>
                      <a:pt x="82" y="28"/>
                      <a:pt x="63" y="25"/>
                    </a:cubicBezTo>
                    <a:cubicBezTo>
                      <a:pt x="45" y="21"/>
                      <a:pt x="26" y="16"/>
                      <a:pt x="0" y="18"/>
                    </a:cubicBezTo>
                    <a:close/>
                  </a:path>
                </a:pathLst>
              </a:custGeom>
              <a:solidFill>
                <a:srgbClr val="69502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75" name="Freeform 26"/>
              <p:cNvSpPr>
                <a:spLocks/>
              </p:cNvSpPr>
              <p:nvPr/>
            </p:nvSpPr>
            <p:spPr bwMode="auto">
              <a:xfrm>
                <a:off x="5316497" y="7493539"/>
                <a:ext cx="931802" cy="960120"/>
              </a:xfrm>
              <a:custGeom>
                <a:avLst/>
                <a:gdLst>
                  <a:gd name="T0" fmla="*/ 217 w 501"/>
                  <a:gd name="T1" fmla="*/ 520 h 520"/>
                  <a:gd name="T2" fmla="*/ 35 w 501"/>
                  <a:gd name="T3" fmla="*/ 363 h 520"/>
                  <a:gd name="T4" fmla="*/ 173 w 501"/>
                  <a:gd name="T5" fmla="*/ 52 h 520"/>
                  <a:gd name="T6" fmla="*/ 492 w 501"/>
                  <a:gd name="T7" fmla="*/ 237 h 520"/>
                  <a:gd name="T8" fmla="*/ 288 w 501"/>
                  <a:gd name="T9" fmla="*/ 520 h 520"/>
                  <a:gd name="T10" fmla="*/ 217 w 501"/>
                  <a:gd name="T11" fmla="*/ 520 h 520"/>
                </a:gdLst>
                <a:ahLst/>
                <a:cxnLst>
                  <a:cxn ang="0">
                    <a:pos x="T0" y="T1"/>
                  </a:cxn>
                  <a:cxn ang="0">
                    <a:pos x="T2" y="T3"/>
                  </a:cxn>
                  <a:cxn ang="0">
                    <a:pos x="T4" y="T5"/>
                  </a:cxn>
                  <a:cxn ang="0">
                    <a:pos x="T6" y="T7"/>
                  </a:cxn>
                  <a:cxn ang="0">
                    <a:pos x="T8" y="T9"/>
                  </a:cxn>
                  <a:cxn ang="0">
                    <a:pos x="T10" y="T11"/>
                  </a:cxn>
                </a:cxnLst>
                <a:rect l="0" t="0" r="r" b="b"/>
                <a:pathLst>
                  <a:path w="501" h="520">
                    <a:moveTo>
                      <a:pt x="217" y="520"/>
                    </a:moveTo>
                    <a:cubicBezTo>
                      <a:pt x="217" y="520"/>
                      <a:pt x="70" y="470"/>
                      <a:pt x="35" y="363"/>
                    </a:cubicBezTo>
                    <a:cubicBezTo>
                      <a:pt x="0" y="256"/>
                      <a:pt x="37" y="104"/>
                      <a:pt x="173" y="52"/>
                    </a:cubicBezTo>
                    <a:cubicBezTo>
                      <a:pt x="310" y="0"/>
                      <a:pt x="483" y="90"/>
                      <a:pt x="492" y="237"/>
                    </a:cubicBezTo>
                    <a:cubicBezTo>
                      <a:pt x="501" y="384"/>
                      <a:pt x="408" y="484"/>
                      <a:pt x="288" y="520"/>
                    </a:cubicBezTo>
                    <a:lnTo>
                      <a:pt x="217" y="520"/>
                    </a:lnTo>
                    <a:close/>
                  </a:path>
                </a:pathLst>
              </a:custGeom>
              <a:solidFill>
                <a:schemeClr val="bg1"/>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76" name="Freeform 27"/>
              <p:cNvSpPr>
                <a:spLocks/>
              </p:cNvSpPr>
              <p:nvPr/>
            </p:nvSpPr>
            <p:spPr bwMode="auto">
              <a:xfrm>
                <a:off x="5407519" y="7637827"/>
                <a:ext cx="840780" cy="815832"/>
              </a:xfrm>
              <a:custGeom>
                <a:avLst/>
                <a:gdLst>
                  <a:gd name="T0" fmla="*/ 443 w 452"/>
                  <a:gd name="T1" fmla="*/ 159 h 442"/>
                  <a:gd name="T2" fmla="*/ 346 w 452"/>
                  <a:gd name="T3" fmla="*/ 0 h 442"/>
                  <a:gd name="T4" fmla="*/ 346 w 452"/>
                  <a:gd name="T5" fmla="*/ 0 h 442"/>
                  <a:gd name="T6" fmla="*/ 216 w 452"/>
                  <a:gd name="T7" fmla="*/ 348 h 442"/>
                  <a:gd name="T8" fmla="*/ 0 w 452"/>
                  <a:gd name="T9" fmla="*/ 316 h 442"/>
                  <a:gd name="T10" fmla="*/ 168 w 452"/>
                  <a:gd name="T11" fmla="*/ 442 h 442"/>
                  <a:gd name="T12" fmla="*/ 239 w 452"/>
                  <a:gd name="T13" fmla="*/ 442 h 442"/>
                  <a:gd name="T14" fmla="*/ 443 w 452"/>
                  <a:gd name="T15" fmla="*/ 159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442">
                    <a:moveTo>
                      <a:pt x="443" y="159"/>
                    </a:moveTo>
                    <a:cubicBezTo>
                      <a:pt x="439" y="91"/>
                      <a:pt x="400" y="36"/>
                      <a:pt x="346" y="0"/>
                    </a:cubicBezTo>
                    <a:cubicBezTo>
                      <a:pt x="346" y="0"/>
                      <a:pt x="346" y="0"/>
                      <a:pt x="346" y="0"/>
                    </a:cubicBezTo>
                    <a:cubicBezTo>
                      <a:pt x="415" y="109"/>
                      <a:pt x="357" y="312"/>
                      <a:pt x="216" y="348"/>
                    </a:cubicBezTo>
                    <a:cubicBezTo>
                      <a:pt x="78" y="383"/>
                      <a:pt x="2" y="318"/>
                      <a:pt x="0" y="316"/>
                    </a:cubicBezTo>
                    <a:cubicBezTo>
                      <a:pt x="50" y="402"/>
                      <a:pt x="168" y="442"/>
                      <a:pt x="168" y="442"/>
                    </a:cubicBezTo>
                    <a:cubicBezTo>
                      <a:pt x="239" y="442"/>
                      <a:pt x="239" y="442"/>
                      <a:pt x="239" y="442"/>
                    </a:cubicBezTo>
                    <a:cubicBezTo>
                      <a:pt x="359" y="406"/>
                      <a:pt x="452" y="306"/>
                      <a:pt x="443" y="159"/>
                    </a:cubicBezTo>
                    <a:close/>
                  </a:path>
                </a:pathLst>
              </a:custGeom>
              <a:solidFill>
                <a:schemeClr val="accent4">
                  <a:lumMod val="75000"/>
                </a:schemeClr>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77" name="Freeform 28"/>
              <p:cNvSpPr>
                <a:spLocks/>
              </p:cNvSpPr>
              <p:nvPr/>
            </p:nvSpPr>
            <p:spPr bwMode="auto">
              <a:xfrm>
                <a:off x="5681261" y="7953372"/>
                <a:ext cx="265651" cy="1124635"/>
              </a:xfrm>
              <a:custGeom>
                <a:avLst/>
                <a:gdLst>
                  <a:gd name="T0" fmla="*/ 33 w 143"/>
                  <a:gd name="T1" fmla="*/ 609 h 609"/>
                  <a:gd name="T2" fmla="*/ 41 w 143"/>
                  <a:gd name="T3" fmla="*/ 227 h 609"/>
                  <a:gd name="T4" fmla="*/ 0 w 143"/>
                  <a:gd name="T5" fmla="*/ 156 h 609"/>
                  <a:gd name="T6" fmla="*/ 53 w 143"/>
                  <a:gd name="T7" fmla="*/ 187 h 609"/>
                  <a:gd name="T8" fmla="*/ 66 w 143"/>
                  <a:gd name="T9" fmla="*/ 0 h 609"/>
                  <a:gd name="T10" fmla="*/ 82 w 143"/>
                  <a:gd name="T11" fmla="*/ 165 h 609"/>
                  <a:gd name="T12" fmla="*/ 143 w 143"/>
                  <a:gd name="T13" fmla="*/ 98 h 609"/>
                  <a:gd name="T14" fmla="*/ 86 w 143"/>
                  <a:gd name="T15" fmla="*/ 218 h 609"/>
                  <a:gd name="T16" fmla="*/ 91 w 143"/>
                  <a:gd name="T17" fmla="*/ 609 h 609"/>
                  <a:gd name="T18" fmla="*/ 33 w 143"/>
                  <a:gd name="T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09">
                    <a:moveTo>
                      <a:pt x="33" y="609"/>
                    </a:moveTo>
                    <a:cubicBezTo>
                      <a:pt x="33" y="609"/>
                      <a:pt x="44" y="240"/>
                      <a:pt x="41" y="227"/>
                    </a:cubicBezTo>
                    <a:cubicBezTo>
                      <a:pt x="38" y="214"/>
                      <a:pt x="0" y="156"/>
                      <a:pt x="0" y="156"/>
                    </a:cubicBezTo>
                    <a:cubicBezTo>
                      <a:pt x="0" y="156"/>
                      <a:pt x="48" y="209"/>
                      <a:pt x="53" y="187"/>
                    </a:cubicBezTo>
                    <a:cubicBezTo>
                      <a:pt x="57" y="165"/>
                      <a:pt x="66" y="0"/>
                      <a:pt x="66" y="0"/>
                    </a:cubicBezTo>
                    <a:cubicBezTo>
                      <a:pt x="66" y="0"/>
                      <a:pt x="69" y="167"/>
                      <a:pt x="82" y="165"/>
                    </a:cubicBezTo>
                    <a:cubicBezTo>
                      <a:pt x="94" y="163"/>
                      <a:pt x="143" y="98"/>
                      <a:pt x="143" y="98"/>
                    </a:cubicBezTo>
                    <a:cubicBezTo>
                      <a:pt x="143" y="98"/>
                      <a:pt x="86" y="185"/>
                      <a:pt x="86" y="218"/>
                    </a:cubicBezTo>
                    <a:cubicBezTo>
                      <a:pt x="86" y="251"/>
                      <a:pt x="91" y="609"/>
                      <a:pt x="91" y="609"/>
                    </a:cubicBezTo>
                    <a:lnTo>
                      <a:pt x="33" y="609"/>
                    </a:lnTo>
                    <a:close/>
                  </a:path>
                </a:pathLst>
              </a:custGeom>
              <a:solidFill>
                <a:srgbClr val="69502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78" name="Freeform 30"/>
              <p:cNvSpPr>
                <a:spLocks/>
              </p:cNvSpPr>
              <p:nvPr/>
            </p:nvSpPr>
            <p:spPr bwMode="auto">
              <a:xfrm>
                <a:off x="6620481" y="8487371"/>
                <a:ext cx="128106" cy="590636"/>
              </a:xfrm>
              <a:custGeom>
                <a:avLst/>
                <a:gdLst>
                  <a:gd name="T0" fmla="*/ 129 w 190"/>
                  <a:gd name="T1" fmla="*/ 0 h 876"/>
                  <a:gd name="T2" fmla="*/ 93 w 190"/>
                  <a:gd name="T3" fmla="*/ 2 h 876"/>
                  <a:gd name="T4" fmla="*/ 60 w 190"/>
                  <a:gd name="T5" fmla="*/ 0 h 876"/>
                  <a:gd name="T6" fmla="*/ 0 w 190"/>
                  <a:gd name="T7" fmla="*/ 876 h 876"/>
                  <a:gd name="T8" fmla="*/ 93 w 190"/>
                  <a:gd name="T9" fmla="*/ 876 h 876"/>
                  <a:gd name="T10" fmla="*/ 190 w 190"/>
                  <a:gd name="T11" fmla="*/ 876 h 876"/>
                  <a:gd name="T12" fmla="*/ 129 w 190"/>
                  <a:gd name="T13" fmla="*/ 0 h 876"/>
                </a:gdLst>
                <a:ahLst/>
                <a:cxnLst>
                  <a:cxn ang="0">
                    <a:pos x="T0" y="T1"/>
                  </a:cxn>
                  <a:cxn ang="0">
                    <a:pos x="T2" y="T3"/>
                  </a:cxn>
                  <a:cxn ang="0">
                    <a:pos x="T4" y="T5"/>
                  </a:cxn>
                  <a:cxn ang="0">
                    <a:pos x="T6" y="T7"/>
                  </a:cxn>
                  <a:cxn ang="0">
                    <a:pos x="T8" y="T9"/>
                  </a:cxn>
                  <a:cxn ang="0">
                    <a:pos x="T10" y="T11"/>
                  </a:cxn>
                  <a:cxn ang="0">
                    <a:pos x="T12" y="T13"/>
                  </a:cxn>
                </a:cxnLst>
                <a:rect l="0" t="0" r="r" b="b"/>
                <a:pathLst>
                  <a:path w="190" h="876">
                    <a:moveTo>
                      <a:pt x="129" y="0"/>
                    </a:moveTo>
                    <a:lnTo>
                      <a:pt x="93" y="2"/>
                    </a:lnTo>
                    <a:lnTo>
                      <a:pt x="60" y="0"/>
                    </a:lnTo>
                    <a:lnTo>
                      <a:pt x="0" y="876"/>
                    </a:lnTo>
                    <a:lnTo>
                      <a:pt x="93" y="876"/>
                    </a:lnTo>
                    <a:lnTo>
                      <a:pt x="190" y="876"/>
                    </a:lnTo>
                    <a:lnTo>
                      <a:pt x="129" y="0"/>
                    </a:lnTo>
                    <a:close/>
                  </a:path>
                </a:pathLst>
              </a:custGeom>
              <a:solidFill>
                <a:srgbClr val="69502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79" name="Freeform 31"/>
              <p:cNvSpPr>
                <a:spLocks/>
              </p:cNvSpPr>
              <p:nvPr/>
            </p:nvSpPr>
            <p:spPr bwMode="auto">
              <a:xfrm>
                <a:off x="6298193" y="7377570"/>
                <a:ext cx="770659" cy="1405119"/>
              </a:xfrm>
              <a:custGeom>
                <a:avLst/>
                <a:gdLst>
                  <a:gd name="T0" fmla="*/ 1021 w 1143"/>
                  <a:gd name="T1" fmla="*/ 1848 h 2084"/>
                  <a:gd name="T2" fmla="*/ 1071 w 1143"/>
                  <a:gd name="T3" fmla="*/ 1848 h 2084"/>
                  <a:gd name="T4" fmla="*/ 958 w 1143"/>
                  <a:gd name="T5" fmla="*/ 1588 h 2084"/>
                  <a:gd name="T6" fmla="*/ 1021 w 1143"/>
                  <a:gd name="T7" fmla="*/ 1588 h 2084"/>
                  <a:gd name="T8" fmla="*/ 930 w 1143"/>
                  <a:gd name="T9" fmla="*/ 1383 h 2084"/>
                  <a:gd name="T10" fmla="*/ 985 w 1143"/>
                  <a:gd name="T11" fmla="*/ 1383 h 2084"/>
                  <a:gd name="T12" fmla="*/ 858 w 1143"/>
                  <a:gd name="T13" fmla="*/ 1186 h 2084"/>
                  <a:gd name="T14" fmla="*/ 936 w 1143"/>
                  <a:gd name="T15" fmla="*/ 1186 h 2084"/>
                  <a:gd name="T16" fmla="*/ 809 w 1143"/>
                  <a:gd name="T17" fmla="*/ 931 h 2084"/>
                  <a:gd name="T18" fmla="*/ 858 w 1143"/>
                  <a:gd name="T19" fmla="*/ 931 h 2084"/>
                  <a:gd name="T20" fmla="*/ 756 w 1143"/>
                  <a:gd name="T21" fmla="*/ 709 h 2084"/>
                  <a:gd name="T22" fmla="*/ 828 w 1143"/>
                  <a:gd name="T23" fmla="*/ 709 h 2084"/>
                  <a:gd name="T24" fmla="*/ 715 w 1143"/>
                  <a:gd name="T25" fmla="*/ 515 h 2084"/>
                  <a:gd name="T26" fmla="*/ 792 w 1143"/>
                  <a:gd name="T27" fmla="*/ 515 h 2084"/>
                  <a:gd name="T28" fmla="*/ 657 w 1143"/>
                  <a:gd name="T29" fmla="*/ 326 h 2084"/>
                  <a:gd name="T30" fmla="*/ 720 w 1143"/>
                  <a:gd name="T31" fmla="*/ 326 h 2084"/>
                  <a:gd name="T32" fmla="*/ 571 w 1143"/>
                  <a:gd name="T33" fmla="*/ 0 h 2084"/>
                  <a:gd name="T34" fmla="*/ 423 w 1143"/>
                  <a:gd name="T35" fmla="*/ 326 h 2084"/>
                  <a:gd name="T36" fmla="*/ 486 w 1143"/>
                  <a:gd name="T37" fmla="*/ 326 h 2084"/>
                  <a:gd name="T38" fmla="*/ 351 w 1143"/>
                  <a:gd name="T39" fmla="*/ 515 h 2084"/>
                  <a:gd name="T40" fmla="*/ 428 w 1143"/>
                  <a:gd name="T41" fmla="*/ 515 h 2084"/>
                  <a:gd name="T42" fmla="*/ 315 w 1143"/>
                  <a:gd name="T43" fmla="*/ 709 h 2084"/>
                  <a:gd name="T44" fmla="*/ 387 w 1143"/>
                  <a:gd name="T45" fmla="*/ 709 h 2084"/>
                  <a:gd name="T46" fmla="*/ 287 w 1143"/>
                  <a:gd name="T47" fmla="*/ 931 h 2084"/>
                  <a:gd name="T48" fmla="*/ 337 w 1143"/>
                  <a:gd name="T49" fmla="*/ 931 h 2084"/>
                  <a:gd name="T50" fmla="*/ 207 w 1143"/>
                  <a:gd name="T51" fmla="*/ 1186 h 2084"/>
                  <a:gd name="T52" fmla="*/ 287 w 1143"/>
                  <a:gd name="T53" fmla="*/ 1186 h 2084"/>
                  <a:gd name="T54" fmla="*/ 158 w 1143"/>
                  <a:gd name="T55" fmla="*/ 1383 h 2084"/>
                  <a:gd name="T56" fmla="*/ 216 w 1143"/>
                  <a:gd name="T57" fmla="*/ 1383 h 2084"/>
                  <a:gd name="T58" fmla="*/ 122 w 1143"/>
                  <a:gd name="T59" fmla="*/ 1588 h 2084"/>
                  <a:gd name="T60" fmla="*/ 185 w 1143"/>
                  <a:gd name="T61" fmla="*/ 1588 h 2084"/>
                  <a:gd name="T62" fmla="*/ 72 w 1143"/>
                  <a:gd name="T63" fmla="*/ 1848 h 2084"/>
                  <a:gd name="T64" fmla="*/ 122 w 1143"/>
                  <a:gd name="T65" fmla="*/ 1848 h 2084"/>
                  <a:gd name="T66" fmla="*/ 0 w 1143"/>
                  <a:gd name="T67" fmla="*/ 2084 h 2084"/>
                  <a:gd name="T68" fmla="*/ 571 w 1143"/>
                  <a:gd name="T69" fmla="*/ 2084 h 2084"/>
                  <a:gd name="T70" fmla="*/ 1143 w 1143"/>
                  <a:gd name="T71" fmla="*/ 2084 h 2084"/>
                  <a:gd name="T72" fmla="*/ 1021 w 1143"/>
                  <a:gd name="T73" fmla="*/ 1848 h 2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43" h="2084">
                    <a:moveTo>
                      <a:pt x="1021" y="1848"/>
                    </a:moveTo>
                    <a:lnTo>
                      <a:pt x="1071" y="1848"/>
                    </a:lnTo>
                    <a:lnTo>
                      <a:pt x="958" y="1588"/>
                    </a:lnTo>
                    <a:lnTo>
                      <a:pt x="1021" y="1588"/>
                    </a:lnTo>
                    <a:lnTo>
                      <a:pt x="930" y="1383"/>
                    </a:lnTo>
                    <a:lnTo>
                      <a:pt x="985" y="1383"/>
                    </a:lnTo>
                    <a:lnTo>
                      <a:pt x="858" y="1186"/>
                    </a:lnTo>
                    <a:lnTo>
                      <a:pt x="936" y="1186"/>
                    </a:lnTo>
                    <a:lnTo>
                      <a:pt x="809" y="931"/>
                    </a:lnTo>
                    <a:lnTo>
                      <a:pt x="858" y="931"/>
                    </a:lnTo>
                    <a:lnTo>
                      <a:pt x="756" y="709"/>
                    </a:lnTo>
                    <a:lnTo>
                      <a:pt x="828" y="709"/>
                    </a:lnTo>
                    <a:lnTo>
                      <a:pt x="715" y="515"/>
                    </a:lnTo>
                    <a:lnTo>
                      <a:pt x="792" y="515"/>
                    </a:lnTo>
                    <a:lnTo>
                      <a:pt x="657" y="326"/>
                    </a:lnTo>
                    <a:lnTo>
                      <a:pt x="720" y="326"/>
                    </a:lnTo>
                    <a:lnTo>
                      <a:pt x="571" y="0"/>
                    </a:lnTo>
                    <a:lnTo>
                      <a:pt x="423" y="326"/>
                    </a:lnTo>
                    <a:lnTo>
                      <a:pt x="486" y="326"/>
                    </a:lnTo>
                    <a:lnTo>
                      <a:pt x="351" y="515"/>
                    </a:lnTo>
                    <a:lnTo>
                      <a:pt x="428" y="515"/>
                    </a:lnTo>
                    <a:lnTo>
                      <a:pt x="315" y="709"/>
                    </a:lnTo>
                    <a:lnTo>
                      <a:pt x="387" y="709"/>
                    </a:lnTo>
                    <a:lnTo>
                      <a:pt x="287" y="931"/>
                    </a:lnTo>
                    <a:lnTo>
                      <a:pt x="337" y="931"/>
                    </a:lnTo>
                    <a:lnTo>
                      <a:pt x="207" y="1186"/>
                    </a:lnTo>
                    <a:lnTo>
                      <a:pt x="287" y="1186"/>
                    </a:lnTo>
                    <a:lnTo>
                      <a:pt x="158" y="1383"/>
                    </a:lnTo>
                    <a:lnTo>
                      <a:pt x="216" y="1383"/>
                    </a:lnTo>
                    <a:lnTo>
                      <a:pt x="122" y="1588"/>
                    </a:lnTo>
                    <a:lnTo>
                      <a:pt x="185" y="1588"/>
                    </a:lnTo>
                    <a:lnTo>
                      <a:pt x="72" y="1848"/>
                    </a:lnTo>
                    <a:lnTo>
                      <a:pt x="122" y="1848"/>
                    </a:lnTo>
                    <a:lnTo>
                      <a:pt x="0" y="2084"/>
                    </a:lnTo>
                    <a:lnTo>
                      <a:pt x="571" y="2084"/>
                    </a:lnTo>
                    <a:lnTo>
                      <a:pt x="1143" y="2084"/>
                    </a:lnTo>
                    <a:lnTo>
                      <a:pt x="1021" y="1848"/>
                    </a:lnTo>
                    <a:close/>
                  </a:path>
                </a:pathLst>
              </a:custGeom>
              <a:solidFill>
                <a:srgbClr val="588E3F"/>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80" name="Freeform 32"/>
              <p:cNvSpPr>
                <a:spLocks/>
              </p:cNvSpPr>
              <p:nvPr/>
            </p:nvSpPr>
            <p:spPr bwMode="auto">
              <a:xfrm>
                <a:off x="6298193" y="7377570"/>
                <a:ext cx="770659" cy="1405119"/>
              </a:xfrm>
              <a:custGeom>
                <a:avLst/>
                <a:gdLst>
                  <a:gd name="T0" fmla="*/ 414 w 414"/>
                  <a:gd name="T1" fmla="*/ 761 h 761"/>
                  <a:gd name="T2" fmla="*/ 370 w 414"/>
                  <a:gd name="T3" fmla="*/ 675 h 761"/>
                  <a:gd name="T4" fmla="*/ 388 w 414"/>
                  <a:gd name="T5" fmla="*/ 675 h 761"/>
                  <a:gd name="T6" fmla="*/ 347 w 414"/>
                  <a:gd name="T7" fmla="*/ 580 h 761"/>
                  <a:gd name="T8" fmla="*/ 370 w 414"/>
                  <a:gd name="T9" fmla="*/ 580 h 761"/>
                  <a:gd name="T10" fmla="*/ 337 w 414"/>
                  <a:gd name="T11" fmla="*/ 505 h 761"/>
                  <a:gd name="T12" fmla="*/ 357 w 414"/>
                  <a:gd name="T13" fmla="*/ 505 h 761"/>
                  <a:gd name="T14" fmla="*/ 311 w 414"/>
                  <a:gd name="T15" fmla="*/ 433 h 761"/>
                  <a:gd name="T16" fmla="*/ 339 w 414"/>
                  <a:gd name="T17" fmla="*/ 433 h 761"/>
                  <a:gd name="T18" fmla="*/ 293 w 414"/>
                  <a:gd name="T19" fmla="*/ 340 h 761"/>
                  <a:gd name="T20" fmla="*/ 311 w 414"/>
                  <a:gd name="T21" fmla="*/ 340 h 761"/>
                  <a:gd name="T22" fmla="*/ 274 w 414"/>
                  <a:gd name="T23" fmla="*/ 259 h 761"/>
                  <a:gd name="T24" fmla="*/ 300 w 414"/>
                  <a:gd name="T25" fmla="*/ 259 h 761"/>
                  <a:gd name="T26" fmla="*/ 259 w 414"/>
                  <a:gd name="T27" fmla="*/ 188 h 761"/>
                  <a:gd name="T28" fmla="*/ 287 w 414"/>
                  <a:gd name="T29" fmla="*/ 188 h 761"/>
                  <a:gd name="T30" fmla="*/ 238 w 414"/>
                  <a:gd name="T31" fmla="*/ 119 h 761"/>
                  <a:gd name="T32" fmla="*/ 261 w 414"/>
                  <a:gd name="T33" fmla="*/ 119 h 761"/>
                  <a:gd name="T34" fmla="*/ 207 w 414"/>
                  <a:gd name="T35" fmla="*/ 0 h 761"/>
                  <a:gd name="T36" fmla="*/ 146 w 414"/>
                  <a:gd name="T37" fmla="*/ 673 h 761"/>
                  <a:gd name="T38" fmla="*/ 0 w 414"/>
                  <a:gd name="T39" fmla="*/ 761 h 761"/>
                  <a:gd name="T40" fmla="*/ 207 w 414"/>
                  <a:gd name="T41" fmla="*/ 761 h 761"/>
                  <a:gd name="T42" fmla="*/ 414 w 414"/>
                  <a:gd name="T43" fmla="*/ 761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4" h="761">
                    <a:moveTo>
                      <a:pt x="414" y="761"/>
                    </a:moveTo>
                    <a:cubicBezTo>
                      <a:pt x="370" y="675"/>
                      <a:pt x="370" y="675"/>
                      <a:pt x="370" y="675"/>
                    </a:cubicBezTo>
                    <a:cubicBezTo>
                      <a:pt x="388" y="675"/>
                      <a:pt x="388" y="675"/>
                      <a:pt x="388" y="675"/>
                    </a:cubicBezTo>
                    <a:cubicBezTo>
                      <a:pt x="347" y="580"/>
                      <a:pt x="347" y="580"/>
                      <a:pt x="347" y="580"/>
                    </a:cubicBezTo>
                    <a:cubicBezTo>
                      <a:pt x="370" y="580"/>
                      <a:pt x="370" y="580"/>
                      <a:pt x="370" y="580"/>
                    </a:cubicBezTo>
                    <a:cubicBezTo>
                      <a:pt x="337" y="505"/>
                      <a:pt x="337" y="505"/>
                      <a:pt x="337" y="505"/>
                    </a:cubicBezTo>
                    <a:cubicBezTo>
                      <a:pt x="357" y="505"/>
                      <a:pt x="357" y="505"/>
                      <a:pt x="357" y="505"/>
                    </a:cubicBezTo>
                    <a:cubicBezTo>
                      <a:pt x="311" y="433"/>
                      <a:pt x="311" y="433"/>
                      <a:pt x="311" y="433"/>
                    </a:cubicBezTo>
                    <a:cubicBezTo>
                      <a:pt x="339" y="433"/>
                      <a:pt x="339" y="433"/>
                      <a:pt x="339" y="433"/>
                    </a:cubicBezTo>
                    <a:cubicBezTo>
                      <a:pt x="293" y="340"/>
                      <a:pt x="293" y="340"/>
                      <a:pt x="293" y="340"/>
                    </a:cubicBezTo>
                    <a:cubicBezTo>
                      <a:pt x="311" y="340"/>
                      <a:pt x="311" y="340"/>
                      <a:pt x="311" y="340"/>
                    </a:cubicBezTo>
                    <a:cubicBezTo>
                      <a:pt x="274" y="259"/>
                      <a:pt x="274" y="259"/>
                      <a:pt x="274" y="259"/>
                    </a:cubicBezTo>
                    <a:cubicBezTo>
                      <a:pt x="300" y="259"/>
                      <a:pt x="300" y="259"/>
                      <a:pt x="300" y="259"/>
                    </a:cubicBezTo>
                    <a:cubicBezTo>
                      <a:pt x="259" y="188"/>
                      <a:pt x="259" y="188"/>
                      <a:pt x="259" y="188"/>
                    </a:cubicBezTo>
                    <a:cubicBezTo>
                      <a:pt x="287" y="188"/>
                      <a:pt x="287" y="188"/>
                      <a:pt x="287" y="188"/>
                    </a:cubicBezTo>
                    <a:cubicBezTo>
                      <a:pt x="238" y="119"/>
                      <a:pt x="238" y="119"/>
                      <a:pt x="238" y="119"/>
                    </a:cubicBezTo>
                    <a:cubicBezTo>
                      <a:pt x="261" y="119"/>
                      <a:pt x="261" y="119"/>
                      <a:pt x="261" y="119"/>
                    </a:cubicBezTo>
                    <a:cubicBezTo>
                      <a:pt x="207" y="0"/>
                      <a:pt x="207" y="0"/>
                      <a:pt x="207" y="0"/>
                    </a:cubicBezTo>
                    <a:cubicBezTo>
                      <a:pt x="246" y="361"/>
                      <a:pt x="207" y="602"/>
                      <a:pt x="146" y="673"/>
                    </a:cubicBezTo>
                    <a:cubicBezTo>
                      <a:pt x="85" y="744"/>
                      <a:pt x="0" y="761"/>
                      <a:pt x="0" y="761"/>
                    </a:cubicBezTo>
                    <a:cubicBezTo>
                      <a:pt x="207" y="761"/>
                      <a:pt x="207" y="761"/>
                      <a:pt x="207" y="761"/>
                    </a:cubicBezTo>
                    <a:lnTo>
                      <a:pt x="414" y="761"/>
                    </a:lnTo>
                    <a:close/>
                  </a:path>
                </a:pathLst>
              </a:custGeom>
              <a:solidFill>
                <a:srgbClr val="44722D"/>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81" name="Freeform 34"/>
              <p:cNvSpPr>
                <a:spLocks/>
              </p:cNvSpPr>
              <p:nvPr/>
            </p:nvSpPr>
            <p:spPr bwMode="auto">
              <a:xfrm>
                <a:off x="7192912" y="7713342"/>
                <a:ext cx="918992" cy="747734"/>
              </a:xfrm>
              <a:custGeom>
                <a:avLst/>
                <a:gdLst>
                  <a:gd name="T0" fmla="*/ 470 w 494"/>
                  <a:gd name="T1" fmla="*/ 195 h 405"/>
                  <a:gd name="T2" fmla="*/ 328 w 494"/>
                  <a:gd name="T3" fmla="*/ 93 h 405"/>
                  <a:gd name="T4" fmla="*/ 164 w 494"/>
                  <a:gd name="T5" fmla="*/ 24 h 405"/>
                  <a:gd name="T6" fmla="*/ 89 w 494"/>
                  <a:gd name="T7" fmla="*/ 192 h 405"/>
                  <a:gd name="T8" fmla="*/ 89 w 494"/>
                  <a:gd name="T9" fmla="*/ 192 h 405"/>
                  <a:gd name="T10" fmla="*/ 33 w 494"/>
                  <a:gd name="T11" fmla="*/ 244 h 405"/>
                  <a:gd name="T12" fmla="*/ 107 w 494"/>
                  <a:gd name="T13" fmla="*/ 392 h 405"/>
                  <a:gd name="T14" fmla="*/ 231 w 494"/>
                  <a:gd name="T15" fmla="*/ 322 h 405"/>
                  <a:gd name="T16" fmla="*/ 344 w 494"/>
                  <a:gd name="T17" fmla="*/ 372 h 405"/>
                  <a:gd name="T18" fmla="*/ 470 w 494"/>
                  <a:gd name="T19" fmla="*/ 19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4" h="405">
                    <a:moveTo>
                      <a:pt x="470" y="195"/>
                    </a:moveTo>
                    <a:cubicBezTo>
                      <a:pt x="451" y="126"/>
                      <a:pt x="387" y="93"/>
                      <a:pt x="328" y="93"/>
                    </a:cubicBezTo>
                    <a:cubicBezTo>
                      <a:pt x="305" y="33"/>
                      <a:pt x="227" y="0"/>
                      <a:pt x="164" y="24"/>
                    </a:cubicBezTo>
                    <a:cubicBezTo>
                      <a:pt x="90" y="52"/>
                      <a:pt x="71" y="134"/>
                      <a:pt x="89" y="192"/>
                    </a:cubicBezTo>
                    <a:cubicBezTo>
                      <a:pt x="89" y="192"/>
                      <a:pt x="89" y="192"/>
                      <a:pt x="89" y="192"/>
                    </a:cubicBezTo>
                    <a:cubicBezTo>
                      <a:pt x="67" y="201"/>
                      <a:pt x="48" y="218"/>
                      <a:pt x="33" y="244"/>
                    </a:cubicBezTo>
                    <a:cubicBezTo>
                      <a:pt x="0" y="301"/>
                      <a:pt x="43" y="378"/>
                      <a:pt x="107" y="392"/>
                    </a:cubicBezTo>
                    <a:cubicBezTo>
                      <a:pt x="165" y="405"/>
                      <a:pt x="213" y="366"/>
                      <a:pt x="231" y="322"/>
                    </a:cubicBezTo>
                    <a:cubicBezTo>
                      <a:pt x="258" y="351"/>
                      <a:pt x="296" y="370"/>
                      <a:pt x="344" y="372"/>
                    </a:cubicBezTo>
                    <a:cubicBezTo>
                      <a:pt x="431" y="374"/>
                      <a:pt x="494" y="278"/>
                      <a:pt x="470" y="195"/>
                    </a:cubicBezTo>
                    <a:close/>
                  </a:path>
                </a:pathLst>
              </a:custGeom>
              <a:solidFill>
                <a:srgbClr val="88C881"/>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82" name="Freeform 35"/>
              <p:cNvSpPr>
                <a:spLocks/>
              </p:cNvSpPr>
              <p:nvPr/>
            </p:nvSpPr>
            <p:spPr bwMode="auto">
              <a:xfrm>
                <a:off x="7224602" y="7885273"/>
                <a:ext cx="887302" cy="575802"/>
              </a:xfrm>
              <a:custGeom>
                <a:avLst/>
                <a:gdLst>
                  <a:gd name="T0" fmla="*/ 303 w 477"/>
                  <a:gd name="T1" fmla="*/ 207 h 312"/>
                  <a:gd name="T2" fmla="*/ 217 w 477"/>
                  <a:gd name="T3" fmla="*/ 184 h 312"/>
                  <a:gd name="T4" fmla="*/ 105 w 477"/>
                  <a:gd name="T5" fmla="*/ 230 h 312"/>
                  <a:gd name="T6" fmla="*/ 5 w 477"/>
                  <a:gd name="T7" fmla="*/ 185 h 312"/>
                  <a:gd name="T8" fmla="*/ 90 w 477"/>
                  <a:gd name="T9" fmla="*/ 299 h 312"/>
                  <a:gd name="T10" fmla="*/ 214 w 477"/>
                  <a:gd name="T11" fmla="*/ 229 h 312"/>
                  <a:gd name="T12" fmla="*/ 327 w 477"/>
                  <a:gd name="T13" fmla="*/ 279 h 312"/>
                  <a:gd name="T14" fmla="*/ 453 w 477"/>
                  <a:gd name="T15" fmla="*/ 102 h 312"/>
                  <a:gd name="T16" fmla="*/ 311 w 477"/>
                  <a:gd name="T17" fmla="*/ 0 h 312"/>
                  <a:gd name="T18" fmla="*/ 303 w 477"/>
                  <a:gd name="T19" fmla="*/ 207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7" h="312">
                    <a:moveTo>
                      <a:pt x="303" y="207"/>
                    </a:moveTo>
                    <a:cubicBezTo>
                      <a:pt x="249" y="212"/>
                      <a:pt x="217" y="184"/>
                      <a:pt x="217" y="184"/>
                    </a:cubicBezTo>
                    <a:cubicBezTo>
                      <a:pt x="217" y="184"/>
                      <a:pt x="180" y="224"/>
                      <a:pt x="105" y="230"/>
                    </a:cubicBezTo>
                    <a:cubicBezTo>
                      <a:pt x="36" y="235"/>
                      <a:pt x="9" y="191"/>
                      <a:pt x="5" y="185"/>
                    </a:cubicBezTo>
                    <a:cubicBezTo>
                      <a:pt x="0" y="235"/>
                      <a:pt x="38" y="287"/>
                      <a:pt x="90" y="299"/>
                    </a:cubicBezTo>
                    <a:cubicBezTo>
                      <a:pt x="148" y="312"/>
                      <a:pt x="196" y="273"/>
                      <a:pt x="214" y="229"/>
                    </a:cubicBezTo>
                    <a:cubicBezTo>
                      <a:pt x="241" y="258"/>
                      <a:pt x="279" y="277"/>
                      <a:pt x="327" y="279"/>
                    </a:cubicBezTo>
                    <a:cubicBezTo>
                      <a:pt x="414" y="281"/>
                      <a:pt x="477" y="185"/>
                      <a:pt x="453" y="102"/>
                    </a:cubicBezTo>
                    <a:cubicBezTo>
                      <a:pt x="434" y="33"/>
                      <a:pt x="370" y="0"/>
                      <a:pt x="311" y="0"/>
                    </a:cubicBezTo>
                    <a:cubicBezTo>
                      <a:pt x="416" y="76"/>
                      <a:pt x="358" y="202"/>
                      <a:pt x="303" y="207"/>
                    </a:cubicBezTo>
                    <a:close/>
                  </a:path>
                </a:pathLst>
              </a:custGeom>
              <a:solidFill>
                <a:srgbClr val="6AA562"/>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83" name="Freeform 36"/>
              <p:cNvSpPr>
                <a:spLocks/>
              </p:cNvSpPr>
              <p:nvPr/>
            </p:nvSpPr>
            <p:spPr bwMode="auto">
              <a:xfrm>
                <a:off x="7523965" y="7953372"/>
                <a:ext cx="264303" cy="1124635"/>
              </a:xfrm>
              <a:custGeom>
                <a:avLst/>
                <a:gdLst>
                  <a:gd name="T0" fmla="*/ 33 w 142"/>
                  <a:gd name="T1" fmla="*/ 609 h 609"/>
                  <a:gd name="T2" fmla="*/ 40 w 142"/>
                  <a:gd name="T3" fmla="*/ 227 h 609"/>
                  <a:gd name="T4" fmla="*/ 0 w 142"/>
                  <a:gd name="T5" fmla="*/ 156 h 609"/>
                  <a:gd name="T6" fmla="*/ 52 w 142"/>
                  <a:gd name="T7" fmla="*/ 187 h 609"/>
                  <a:gd name="T8" fmla="*/ 66 w 142"/>
                  <a:gd name="T9" fmla="*/ 0 h 609"/>
                  <a:gd name="T10" fmla="*/ 81 w 142"/>
                  <a:gd name="T11" fmla="*/ 165 h 609"/>
                  <a:gd name="T12" fmla="*/ 142 w 142"/>
                  <a:gd name="T13" fmla="*/ 98 h 609"/>
                  <a:gd name="T14" fmla="*/ 85 w 142"/>
                  <a:gd name="T15" fmla="*/ 218 h 609"/>
                  <a:gd name="T16" fmla="*/ 90 w 142"/>
                  <a:gd name="T17" fmla="*/ 609 h 609"/>
                  <a:gd name="T18" fmla="*/ 33 w 142"/>
                  <a:gd name="T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609">
                    <a:moveTo>
                      <a:pt x="33" y="609"/>
                    </a:moveTo>
                    <a:cubicBezTo>
                      <a:pt x="33" y="609"/>
                      <a:pt x="43" y="240"/>
                      <a:pt x="40" y="227"/>
                    </a:cubicBezTo>
                    <a:cubicBezTo>
                      <a:pt x="37" y="214"/>
                      <a:pt x="0" y="156"/>
                      <a:pt x="0" y="156"/>
                    </a:cubicBezTo>
                    <a:cubicBezTo>
                      <a:pt x="0" y="156"/>
                      <a:pt x="48" y="209"/>
                      <a:pt x="52" y="187"/>
                    </a:cubicBezTo>
                    <a:cubicBezTo>
                      <a:pt x="57" y="165"/>
                      <a:pt x="66" y="0"/>
                      <a:pt x="66" y="0"/>
                    </a:cubicBezTo>
                    <a:cubicBezTo>
                      <a:pt x="66" y="0"/>
                      <a:pt x="69" y="167"/>
                      <a:pt x="81" y="165"/>
                    </a:cubicBezTo>
                    <a:cubicBezTo>
                      <a:pt x="93" y="163"/>
                      <a:pt x="142" y="98"/>
                      <a:pt x="142" y="98"/>
                    </a:cubicBezTo>
                    <a:cubicBezTo>
                      <a:pt x="142" y="98"/>
                      <a:pt x="85" y="185"/>
                      <a:pt x="85" y="218"/>
                    </a:cubicBezTo>
                    <a:cubicBezTo>
                      <a:pt x="85" y="251"/>
                      <a:pt x="90" y="609"/>
                      <a:pt x="90" y="609"/>
                    </a:cubicBezTo>
                    <a:lnTo>
                      <a:pt x="33" y="609"/>
                    </a:lnTo>
                    <a:close/>
                  </a:path>
                </a:pathLst>
              </a:custGeom>
              <a:solidFill>
                <a:srgbClr val="69502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grpSp>
          <p:nvGrpSpPr>
            <p:cNvPr id="1177" name="Group 1176"/>
            <p:cNvGrpSpPr/>
            <p:nvPr/>
          </p:nvGrpSpPr>
          <p:grpSpPr>
            <a:xfrm flipH="1">
              <a:off x="3934138" y="4626870"/>
              <a:ext cx="2445997" cy="857630"/>
              <a:chOff x="2835286" y="7227888"/>
              <a:chExt cx="5276618" cy="1850119"/>
            </a:xfrm>
          </p:grpSpPr>
          <p:sp>
            <p:nvSpPr>
              <p:cNvPr id="1248" name="Freeform 14"/>
              <p:cNvSpPr>
                <a:spLocks/>
              </p:cNvSpPr>
              <p:nvPr/>
            </p:nvSpPr>
            <p:spPr bwMode="auto">
              <a:xfrm>
                <a:off x="2835286" y="7910895"/>
                <a:ext cx="619629" cy="689075"/>
              </a:xfrm>
              <a:custGeom>
                <a:avLst/>
                <a:gdLst>
                  <a:gd name="T0" fmla="*/ 164 w 333"/>
                  <a:gd name="T1" fmla="*/ 373 h 373"/>
                  <a:gd name="T2" fmla="*/ 42 w 333"/>
                  <a:gd name="T3" fmla="*/ 309 h 373"/>
                  <a:gd name="T4" fmla="*/ 42 w 333"/>
                  <a:gd name="T5" fmla="*/ 94 h 373"/>
                  <a:gd name="T6" fmla="*/ 219 w 333"/>
                  <a:gd name="T7" fmla="*/ 36 h 373"/>
                  <a:gd name="T8" fmla="*/ 293 w 333"/>
                  <a:gd name="T9" fmla="*/ 287 h 373"/>
                  <a:gd name="T10" fmla="*/ 164 w 333"/>
                  <a:gd name="T11" fmla="*/ 373 h 373"/>
                </a:gdLst>
                <a:ahLst/>
                <a:cxnLst>
                  <a:cxn ang="0">
                    <a:pos x="T0" y="T1"/>
                  </a:cxn>
                  <a:cxn ang="0">
                    <a:pos x="T2" y="T3"/>
                  </a:cxn>
                  <a:cxn ang="0">
                    <a:pos x="T4" y="T5"/>
                  </a:cxn>
                  <a:cxn ang="0">
                    <a:pos x="T6" y="T7"/>
                  </a:cxn>
                  <a:cxn ang="0">
                    <a:pos x="T8" y="T9"/>
                  </a:cxn>
                  <a:cxn ang="0">
                    <a:pos x="T10" y="T11"/>
                  </a:cxn>
                </a:cxnLst>
                <a:rect l="0" t="0" r="r" b="b"/>
                <a:pathLst>
                  <a:path w="333" h="373">
                    <a:moveTo>
                      <a:pt x="164" y="373"/>
                    </a:moveTo>
                    <a:cubicBezTo>
                      <a:pt x="164" y="373"/>
                      <a:pt x="78" y="362"/>
                      <a:pt x="42" y="309"/>
                    </a:cubicBezTo>
                    <a:cubicBezTo>
                      <a:pt x="5" y="256"/>
                      <a:pt x="0" y="147"/>
                      <a:pt x="42" y="94"/>
                    </a:cubicBezTo>
                    <a:cubicBezTo>
                      <a:pt x="84" y="41"/>
                      <a:pt x="160" y="0"/>
                      <a:pt x="219" y="36"/>
                    </a:cubicBezTo>
                    <a:cubicBezTo>
                      <a:pt x="277" y="73"/>
                      <a:pt x="333" y="216"/>
                      <a:pt x="293" y="287"/>
                    </a:cubicBezTo>
                    <a:cubicBezTo>
                      <a:pt x="253" y="358"/>
                      <a:pt x="195" y="369"/>
                      <a:pt x="164" y="373"/>
                    </a:cubicBezTo>
                    <a:close/>
                  </a:path>
                </a:pathLst>
              </a:custGeom>
              <a:solidFill>
                <a:schemeClr val="accent2"/>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49" name="Freeform 15"/>
              <p:cNvSpPr>
                <a:spLocks/>
              </p:cNvSpPr>
              <p:nvPr/>
            </p:nvSpPr>
            <p:spPr bwMode="auto">
              <a:xfrm>
                <a:off x="2913498" y="7947978"/>
                <a:ext cx="541417" cy="651992"/>
              </a:xfrm>
              <a:custGeom>
                <a:avLst/>
                <a:gdLst>
                  <a:gd name="T0" fmla="*/ 122 w 291"/>
                  <a:gd name="T1" fmla="*/ 353 h 353"/>
                  <a:gd name="T2" fmla="*/ 251 w 291"/>
                  <a:gd name="T3" fmla="*/ 267 h 353"/>
                  <a:gd name="T4" fmla="*/ 177 w 291"/>
                  <a:gd name="T5" fmla="*/ 16 h 353"/>
                  <a:gd name="T6" fmla="*/ 98 w 291"/>
                  <a:gd name="T7" fmla="*/ 7 h 353"/>
                  <a:gd name="T8" fmla="*/ 98 w 291"/>
                  <a:gd name="T9" fmla="*/ 7 h 353"/>
                  <a:gd name="T10" fmla="*/ 162 w 291"/>
                  <a:gd name="T11" fmla="*/ 32 h 353"/>
                  <a:gd name="T12" fmla="*/ 188 w 291"/>
                  <a:gd name="T13" fmla="*/ 274 h 353"/>
                  <a:gd name="T14" fmla="*/ 0 w 291"/>
                  <a:gd name="T15" fmla="*/ 289 h 353"/>
                  <a:gd name="T16" fmla="*/ 122 w 291"/>
                  <a:gd name="T17"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 h="353">
                    <a:moveTo>
                      <a:pt x="122" y="353"/>
                    </a:moveTo>
                    <a:cubicBezTo>
                      <a:pt x="153" y="349"/>
                      <a:pt x="211" y="338"/>
                      <a:pt x="251" y="267"/>
                    </a:cubicBezTo>
                    <a:cubicBezTo>
                      <a:pt x="291" y="196"/>
                      <a:pt x="235" y="53"/>
                      <a:pt x="177" y="16"/>
                    </a:cubicBezTo>
                    <a:cubicBezTo>
                      <a:pt x="152" y="1"/>
                      <a:pt x="125" y="0"/>
                      <a:pt x="98" y="7"/>
                    </a:cubicBezTo>
                    <a:cubicBezTo>
                      <a:pt x="98" y="7"/>
                      <a:pt x="98" y="7"/>
                      <a:pt x="98" y="7"/>
                    </a:cubicBezTo>
                    <a:cubicBezTo>
                      <a:pt x="98" y="7"/>
                      <a:pt x="132" y="13"/>
                      <a:pt x="162" y="32"/>
                    </a:cubicBezTo>
                    <a:cubicBezTo>
                      <a:pt x="191" y="52"/>
                      <a:pt x="264" y="218"/>
                      <a:pt x="188" y="274"/>
                    </a:cubicBezTo>
                    <a:cubicBezTo>
                      <a:pt x="113" y="330"/>
                      <a:pt x="0" y="289"/>
                      <a:pt x="0" y="289"/>
                    </a:cubicBezTo>
                    <a:cubicBezTo>
                      <a:pt x="36" y="342"/>
                      <a:pt x="122" y="353"/>
                      <a:pt x="122" y="353"/>
                    </a:cubicBezTo>
                    <a:close/>
                  </a:path>
                </a:pathLst>
              </a:custGeom>
              <a:solidFill>
                <a:schemeClr val="accent2">
                  <a:lumMod val="75000"/>
                </a:schemeClr>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50" name="Freeform 16"/>
              <p:cNvSpPr>
                <a:spLocks/>
              </p:cNvSpPr>
              <p:nvPr/>
            </p:nvSpPr>
            <p:spPr bwMode="auto">
              <a:xfrm>
                <a:off x="3011937" y="8150925"/>
                <a:ext cx="279136" cy="927082"/>
              </a:xfrm>
              <a:custGeom>
                <a:avLst/>
                <a:gdLst>
                  <a:gd name="T0" fmla="*/ 35 w 150"/>
                  <a:gd name="T1" fmla="*/ 502 h 502"/>
                  <a:gd name="T2" fmla="*/ 43 w 150"/>
                  <a:gd name="T3" fmla="*/ 177 h 502"/>
                  <a:gd name="T4" fmla="*/ 0 w 150"/>
                  <a:gd name="T5" fmla="*/ 122 h 502"/>
                  <a:gd name="T6" fmla="*/ 55 w 150"/>
                  <a:gd name="T7" fmla="*/ 146 h 502"/>
                  <a:gd name="T8" fmla="*/ 70 w 150"/>
                  <a:gd name="T9" fmla="*/ 0 h 502"/>
                  <a:gd name="T10" fmla="*/ 85 w 150"/>
                  <a:gd name="T11" fmla="*/ 129 h 502"/>
                  <a:gd name="T12" fmla="*/ 150 w 150"/>
                  <a:gd name="T13" fmla="*/ 77 h 502"/>
                  <a:gd name="T14" fmla="*/ 90 w 150"/>
                  <a:gd name="T15" fmla="*/ 170 h 502"/>
                  <a:gd name="T16" fmla="*/ 95 w 150"/>
                  <a:gd name="T17" fmla="*/ 502 h 502"/>
                  <a:gd name="T18" fmla="*/ 35 w 150"/>
                  <a:gd name="T19" fmla="*/ 502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502">
                    <a:moveTo>
                      <a:pt x="35" y="502"/>
                    </a:moveTo>
                    <a:cubicBezTo>
                      <a:pt x="35" y="502"/>
                      <a:pt x="46" y="187"/>
                      <a:pt x="43" y="177"/>
                    </a:cubicBezTo>
                    <a:cubicBezTo>
                      <a:pt x="40" y="167"/>
                      <a:pt x="0" y="122"/>
                      <a:pt x="0" y="122"/>
                    </a:cubicBezTo>
                    <a:cubicBezTo>
                      <a:pt x="0" y="122"/>
                      <a:pt x="51" y="163"/>
                      <a:pt x="55" y="146"/>
                    </a:cubicBezTo>
                    <a:cubicBezTo>
                      <a:pt x="60" y="129"/>
                      <a:pt x="70" y="0"/>
                      <a:pt x="70" y="0"/>
                    </a:cubicBezTo>
                    <a:cubicBezTo>
                      <a:pt x="70" y="0"/>
                      <a:pt x="73" y="131"/>
                      <a:pt x="85" y="129"/>
                    </a:cubicBezTo>
                    <a:cubicBezTo>
                      <a:pt x="98" y="128"/>
                      <a:pt x="150" y="77"/>
                      <a:pt x="150" y="77"/>
                    </a:cubicBezTo>
                    <a:cubicBezTo>
                      <a:pt x="150" y="77"/>
                      <a:pt x="90" y="145"/>
                      <a:pt x="90" y="170"/>
                    </a:cubicBezTo>
                    <a:cubicBezTo>
                      <a:pt x="90" y="196"/>
                      <a:pt x="95" y="502"/>
                      <a:pt x="95" y="502"/>
                    </a:cubicBezTo>
                    <a:lnTo>
                      <a:pt x="35" y="502"/>
                    </a:lnTo>
                    <a:close/>
                  </a:path>
                </a:pathLst>
              </a:custGeom>
              <a:solidFill>
                <a:srgbClr val="69502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51" name="Freeform 18"/>
              <p:cNvSpPr>
                <a:spLocks/>
              </p:cNvSpPr>
              <p:nvPr/>
            </p:nvSpPr>
            <p:spPr bwMode="auto">
              <a:xfrm>
                <a:off x="3593808" y="7227888"/>
                <a:ext cx="492871" cy="1324210"/>
              </a:xfrm>
              <a:custGeom>
                <a:avLst/>
                <a:gdLst>
                  <a:gd name="T0" fmla="*/ 131 w 265"/>
                  <a:gd name="T1" fmla="*/ 717 h 717"/>
                  <a:gd name="T2" fmla="*/ 33 w 265"/>
                  <a:gd name="T3" fmla="*/ 602 h 717"/>
                  <a:gd name="T4" fmla="*/ 33 w 265"/>
                  <a:gd name="T5" fmla="*/ 170 h 717"/>
                  <a:gd name="T6" fmla="*/ 191 w 265"/>
                  <a:gd name="T7" fmla="*/ 66 h 717"/>
                  <a:gd name="T8" fmla="*/ 233 w 265"/>
                  <a:gd name="T9" fmla="*/ 561 h 717"/>
                  <a:gd name="T10" fmla="*/ 131 w 265"/>
                  <a:gd name="T11" fmla="*/ 717 h 717"/>
                </a:gdLst>
                <a:ahLst/>
                <a:cxnLst>
                  <a:cxn ang="0">
                    <a:pos x="T0" y="T1"/>
                  </a:cxn>
                  <a:cxn ang="0">
                    <a:pos x="T2" y="T3"/>
                  </a:cxn>
                  <a:cxn ang="0">
                    <a:pos x="T4" y="T5"/>
                  </a:cxn>
                  <a:cxn ang="0">
                    <a:pos x="T6" y="T7"/>
                  </a:cxn>
                  <a:cxn ang="0">
                    <a:pos x="T8" y="T9"/>
                  </a:cxn>
                  <a:cxn ang="0">
                    <a:pos x="T10" y="T11"/>
                  </a:cxn>
                </a:cxnLst>
                <a:rect l="0" t="0" r="r" b="b"/>
                <a:pathLst>
                  <a:path w="265" h="717">
                    <a:moveTo>
                      <a:pt x="131" y="717"/>
                    </a:moveTo>
                    <a:cubicBezTo>
                      <a:pt x="131" y="717"/>
                      <a:pt x="62" y="698"/>
                      <a:pt x="33" y="602"/>
                    </a:cubicBezTo>
                    <a:cubicBezTo>
                      <a:pt x="4" y="506"/>
                      <a:pt x="0" y="266"/>
                      <a:pt x="33" y="170"/>
                    </a:cubicBezTo>
                    <a:cubicBezTo>
                      <a:pt x="67" y="74"/>
                      <a:pt x="144" y="0"/>
                      <a:pt x="191" y="66"/>
                    </a:cubicBezTo>
                    <a:cubicBezTo>
                      <a:pt x="237" y="131"/>
                      <a:pt x="265" y="433"/>
                      <a:pt x="233" y="561"/>
                    </a:cubicBezTo>
                    <a:cubicBezTo>
                      <a:pt x="201" y="690"/>
                      <a:pt x="155" y="711"/>
                      <a:pt x="131" y="717"/>
                    </a:cubicBezTo>
                    <a:close/>
                  </a:path>
                </a:pathLst>
              </a:custGeom>
              <a:solidFill>
                <a:schemeClr val="accent4"/>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52" name="Freeform 19"/>
              <p:cNvSpPr>
                <a:spLocks/>
              </p:cNvSpPr>
              <p:nvPr/>
            </p:nvSpPr>
            <p:spPr bwMode="auto">
              <a:xfrm>
                <a:off x="3647747" y="7288570"/>
                <a:ext cx="438932" cy="1263529"/>
              </a:xfrm>
              <a:custGeom>
                <a:avLst/>
                <a:gdLst>
                  <a:gd name="T0" fmla="*/ 78 w 236"/>
                  <a:gd name="T1" fmla="*/ 25 h 684"/>
                  <a:gd name="T2" fmla="*/ 175 w 236"/>
                  <a:gd name="T3" fmla="*/ 255 h 684"/>
                  <a:gd name="T4" fmla="*/ 118 w 236"/>
                  <a:gd name="T5" fmla="*/ 581 h 684"/>
                  <a:gd name="T6" fmla="*/ 0 w 236"/>
                  <a:gd name="T7" fmla="*/ 553 h 684"/>
                  <a:gd name="T8" fmla="*/ 4 w 236"/>
                  <a:gd name="T9" fmla="*/ 569 h 684"/>
                  <a:gd name="T10" fmla="*/ 102 w 236"/>
                  <a:gd name="T11" fmla="*/ 684 h 684"/>
                  <a:gd name="T12" fmla="*/ 204 w 236"/>
                  <a:gd name="T13" fmla="*/ 528 h 684"/>
                  <a:gd name="T14" fmla="*/ 162 w 236"/>
                  <a:gd name="T15" fmla="*/ 33 h 684"/>
                  <a:gd name="T16" fmla="*/ 78 w 236"/>
                  <a:gd name="T17" fmla="*/ 25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684">
                    <a:moveTo>
                      <a:pt x="78" y="25"/>
                    </a:moveTo>
                    <a:cubicBezTo>
                      <a:pt x="134" y="31"/>
                      <a:pt x="163" y="161"/>
                      <a:pt x="175" y="255"/>
                    </a:cubicBezTo>
                    <a:cubicBezTo>
                      <a:pt x="187" y="349"/>
                      <a:pt x="196" y="556"/>
                      <a:pt x="118" y="581"/>
                    </a:cubicBezTo>
                    <a:cubicBezTo>
                      <a:pt x="40" y="605"/>
                      <a:pt x="1" y="554"/>
                      <a:pt x="0" y="553"/>
                    </a:cubicBezTo>
                    <a:cubicBezTo>
                      <a:pt x="1" y="559"/>
                      <a:pt x="3" y="564"/>
                      <a:pt x="4" y="569"/>
                    </a:cubicBezTo>
                    <a:cubicBezTo>
                      <a:pt x="33" y="665"/>
                      <a:pt x="102" y="684"/>
                      <a:pt x="102" y="684"/>
                    </a:cubicBezTo>
                    <a:cubicBezTo>
                      <a:pt x="126" y="678"/>
                      <a:pt x="172" y="657"/>
                      <a:pt x="204" y="528"/>
                    </a:cubicBezTo>
                    <a:cubicBezTo>
                      <a:pt x="236" y="400"/>
                      <a:pt x="208" y="98"/>
                      <a:pt x="162" y="33"/>
                    </a:cubicBezTo>
                    <a:cubicBezTo>
                      <a:pt x="138" y="0"/>
                      <a:pt x="107" y="2"/>
                      <a:pt x="78" y="25"/>
                    </a:cubicBezTo>
                    <a:close/>
                  </a:path>
                </a:pathLst>
              </a:custGeom>
              <a:solidFill>
                <a:schemeClr val="accent4">
                  <a:lumMod val="75000"/>
                </a:schemeClr>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53" name="Freeform 20"/>
              <p:cNvSpPr>
                <a:spLocks/>
              </p:cNvSpPr>
              <p:nvPr/>
            </p:nvSpPr>
            <p:spPr bwMode="auto">
              <a:xfrm>
                <a:off x="3730005" y="8020122"/>
                <a:ext cx="219129" cy="1057885"/>
              </a:xfrm>
              <a:custGeom>
                <a:avLst/>
                <a:gdLst>
                  <a:gd name="T0" fmla="*/ 27 w 118"/>
                  <a:gd name="T1" fmla="*/ 573 h 573"/>
                  <a:gd name="T2" fmla="*/ 33 w 118"/>
                  <a:gd name="T3" fmla="*/ 211 h 573"/>
                  <a:gd name="T4" fmla="*/ 0 w 118"/>
                  <a:gd name="T5" fmla="*/ 145 h 573"/>
                  <a:gd name="T6" fmla="*/ 43 w 118"/>
                  <a:gd name="T7" fmla="*/ 174 h 573"/>
                  <a:gd name="T8" fmla="*/ 55 w 118"/>
                  <a:gd name="T9" fmla="*/ 0 h 573"/>
                  <a:gd name="T10" fmla="*/ 67 w 118"/>
                  <a:gd name="T11" fmla="*/ 153 h 573"/>
                  <a:gd name="T12" fmla="*/ 118 w 118"/>
                  <a:gd name="T13" fmla="*/ 91 h 573"/>
                  <a:gd name="T14" fmla="*/ 71 w 118"/>
                  <a:gd name="T15" fmla="*/ 202 h 573"/>
                  <a:gd name="T16" fmla="*/ 75 w 118"/>
                  <a:gd name="T17" fmla="*/ 573 h 573"/>
                  <a:gd name="T18" fmla="*/ 27 w 118"/>
                  <a:gd name="T19" fmla="*/ 573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573">
                    <a:moveTo>
                      <a:pt x="27" y="573"/>
                    </a:moveTo>
                    <a:cubicBezTo>
                      <a:pt x="27" y="573"/>
                      <a:pt x="36" y="222"/>
                      <a:pt x="33" y="211"/>
                    </a:cubicBezTo>
                    <a:cubicBezTo>
                      <a:pt x="31" y="199"/>
                      <a:pt x="0" y="145"/>
                      <a:pt x="0" y="145"/>
                    </a:cubicBezTo>
                    <a:cubicBezTo>
                      <a:pt x="0" y="145"/>
                      <a:pt x="40" y="194"/>
                      <a:pt x="43" y="174"/>
                    </a:cubicBezTo>
                    <a:cubicBezTo>
                      <a:pt x="47" y="153"/>
                      <a:pt x="55" y="0"/>
                      <a:pt x="55" y="0"/>
                    </a:cubicBezTo>
                    <a:cubicBezTo>
                      <a:pt x="55" y="0"/>
                      <a:pt x="57" y="155"/>
                      <a:pt x="67" y="153"/>
                    </a:cubicBezTo>
                    <a:cubicBezTo>
                      <a:pt x="77" y="152"/>
                      <a:pt x="118" y="91"/>
                      <a:pt x="118" y="91"/>
                    </a:cubicBezTo>
                    <a:cubicBezTo>
                      <a:pt x="118" y="91"/>
                      <a:pt x="71" y="172"/>
                      <a:pt x="71" y="202"/>
                    </a:cubicBezTo>
                    <a:cubicBezTo>
                      <a:pt x="71" y="233"/>
                      <a:pt x="75" y="573"/>
                      <a:pt x="75" y="573"/>
                    </a:cubicBezTo>
                    <a:lnTo>
                      <a:pt x="27" y="573"/>
                    </a:lnTo>
                    <a:close/>
                  </a:path>
                </a:pathLst>
              </a:custGeom>
              <a:solidFill>
                <a:srgbClr val="69502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54" name="Freeform 22"/>
              <p:cNvSpPr>
                <a:spLocks/>
              </p:cNvSpPr>
              <p:nvPr/>
            </p:nvSpPr>
            <p:spPr bwMode="auto">
              <a:xfrm>
                <a:off x="4247149" y="7687721"/>
                <a:ext cx="976302" cy="976976"/>
              </a:xfrm>
              <a:custGeom>
                <a:avLst/>
                <a:gdLst>
                  <a:gd name="T0" fmla="*/ 266 w 525"/>
                  <a:gd name="T1" fmla="*/ 497 h 529"/>
                  <a:gd name="T2" fmla="*/ 191 w 525"/>
                  <a:gd name="T3" fmla="*/ 486 h 529"/>
                  <a:gd name="T4" fmla="*/ 130 w 525"/>
                  <a:gd name="T5" fmla="*/ 452 h 529"/>
                  <a:gd name="T6" fmla="*/ 72 w 525"/>
                  <a:gd name="T7" fmla="*/ 401 h 529"/>
                  <a:gd name="T8" fmla="*/ 48 w 525"/>
                  <a:gd name="T9" fmla="*/ 301 h 529"/>
                  <a:gd name="T10" fmla="*/ 54 w 525"/>
                  <a:gd name="T11" fmla="*/ 214 h 529"/>
                  <a:gd name="T12" fmla="*/ 84 w 525"/>
                  <a:gd name="T13" fmla="*/ 137 h 529"/>
                  <a:gd name="T14" fmla="*/ 160 w 525"/>
                  <a:gd name="T15" fmla="*/ 82 h 529"/>
                  <a:gd name="T16" fmla="*/ 246 w 525"/>
                  <a:gd name="T17" fmla="*/ 45 h 529"/>
                  <a:gd name="T18" fmla="*/ 340 w 525"/>
                  <a:gd name="T19" fmla="*/ 60 h 529"/>
                  <a:gd name="T20" fmla="*/ 419 w 525"/>
                  <a:gd name="T21" fmla="*/ 106 h 529"/>
                  <a:gd name="T22" fmla="*/ 476 w 525"/>
                  <a:gd name="T23" fmla="*/ 178 h 529"/>
                  <a:gd name="T24" fmla="*/ 494 w 525"/>
                  <a:gd name="T25" fmla="*/ 276 h 529"/>
                  <a:gd name="T26" fmla="*/ 457 w 525"/>
                  <a:gd name="T27" fmla="*/ 373 h 529"/>
                  <a:gd name="T28" fmla="*/ 420 w 525"/>
                  <a:gd name="T29" fmla="*/ 430 h 529"/>
                  <a:gd name="T30" fmla="*/ 370 w 525"/>
                  <a:gd name="T31" fmla="*/ 470 h 529"/>
                  <a:gd name="T32" fmla="*/ 314 w 525"/>
                  <a:gd name="T33" fmla="*/ 486 h 529"/>
                  <a:gd name="T34" fmla="*/ 266 w 525"/>
                  <a:gd name="T35" fmla="*/ 497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5" h="529">
                    <a:moveTo>
                      <a:pt x="266" y="497"/>
                    </a:moveTo>
                    <a:cubicBezTo>
                      <a:pt x="266" y="497"/>
                      <a:pt x="221" y="529"/>
                      <a:pt x="191" y="486"/>
                    </a:cubicBezTo>
                    <a:cubicBezTo>
                      <a:pt x="191" y="486"/>
                      <a:pt x="141" y="498"/>
                      <a:pt x="130" y="452"/>
                    </a:cubicBezTo>
                    <a:cubicBezTo>
                      <a:pt x="130" y="452"/>
                      <a:pt x="70" y="447"/>
                      <a:pt x="72" y="401"/>
                    </a:cubicBezTo>
                    <a:cubicBezTo>
                      <a:pt x="72" y="401"/>
                      <a:pt x="0" y="367"/>
                      <a:pt x="48" y="301"/>
                    </a:cubicBezTo>
                    <a:cubicBezTo>
                      <a:pt x="48" y="301"/>
                      <a:pt x="1" y="260"/>
                      <a:pt x="54" y="214"/>
                    </a:cubicBezTo>
                    <a:cubicBezTo>
                      <a:pt x="54" y="214"/>
                      <a:pt x="14" y="154"/>
                      <a:pt x="84" y="137"/>
                    </a:cubicBezTo>
                    <a:cubicBezTo>
                      <a:pt x="84" y="137"/>
                      <a:pt x="90" y="66"/>
                      <a:pt x="160" y="82"/>
                    </a:cubicBezTo>
                    <a:cubicBezTo>
                      <a:pt x="160" y="82"/>
                      <a:pt x="178" y="22"/>
                      <a:pt x="246" y="45"/>
                    </a:cubicBezTo>
                    <a:cubicBezTo>
                      <a:pt x="246" y="45"/>
                      <a:pt x="306" y="0"/>
                      <a:pt x="340" y="60"/>
                    </a:cubicBezTo>
                    <a:cubicBezTo>
                      <a:pt x="340" y="60"/>
                      <a:pt x="406" y="51"/>
                      <a:pt x="419" y="106"/>
                    </a:cubicBezTo>
                    <a:cubicBezTo>
                      <a:pt x="419" y="106"/>
                      <a:pt x="482" y="114"/>
                      <a:pt x="476" y="178"/>
                    </a:cubicBezTo>
                    <a:cubicBezTo>
                      <a:pt x="476" y="178"/>
                      <a:pt x="525" y="222"/>
                      <a:pt x="494" y="276"/>
                    </a:cubicBezTo>
                    <a:cubicBezTo>
                      <a:pt x="494" y="276"/>
                      <a:pt x="525" y="365"/>
                      <a:pt x="457" y="373"/>
                    </a:cubicBezTo>
                    <a:cubicBezTo>
                      <a:pt x="457" y="373"/>
                      <a:pt x="459" y="412"/>
                      <a:pt x="420" y="430"/>
                    </a:cubicBezTo>
                    <a:cubicBezTo>
                      <a:pt x="420" y="430"/>
                      <a:pt x="412" y="477"/>
                      <a:pt x="370" y="470"/>
                    </a:cubicBezTo>
                    <a:cubicBezTo>
                      <a:pt x="370" y="470"/>
                      <a:pt x="338" y="506"/>
                      <a:pt x="314" y="486"/>
                    </a:cubicBezTo>
                    <a:lnTo>
                      <a:pt x="266" y="497"/>
                    </a:lnTo>
                    <a:close/>
                  </a:path>
                </a:pathLst>
              </a:custGeom>
              <a:solidFill>
                <a:schemeClr val="bg1"/>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55" name="Freeform 23"/>
              <p:cNvSpPr>
                <a:spLocks/>
              </p:cNvSpPr>
              <p:nvPr/>
            </p:nvSpPr>
            <p:spPr bwMode="auto">
              <a:xfrm>
                <a:off x="4377277" y="7883251"/>
                <a:ext cx="846174" cy="781446"/>
              </a:xfrm>
              <a:custGeom>
                <a:avLst/>
                <a:gdLst>
                  <a:gd name="T0" fmla="*/ 406 w 455"/>
                  <a:gd name="T1" fmla="*/ 72 h 423"/>
                  <a:gd name="T2" fmla="*/ 349 w 455"/>
                  <a:gd name="T3" fmla="*/ 0 h 423"/>
                  <a:gd name="T4" fmla="*/ 183 w 455"/>
                  <a:gd name="T5" fmla="*/ 327 h 423"/>
                  <a:gd name="T6" fmla="*/ 2 w 455"/>
                  <a:gd name="T7" fmla="*/ 295 h 423"/>
                  <a:gd name="T8" fmla="*/ 60 w 455"/>
                  <a:gd name="T9" fmla="*/ 346 h 423"/>
                  <a:gd name="T10" fmla="*/ 121 w 455"/>
                  <a:gd name="T11" fmla="*/ 380 h 423"/>
                  <a:gd name="T12" fmla="*/ 196 w 455"/>
                  <a:gd name="T13" fmla="*/ 391 h 423"/>
                  <a:gd name="T14" fmla="*/ 244 w 455"/>
                  <a:gd name="T15" fmla="*/ 380 h 423"/>
                  <a:gd name="T16" fmla="*/ 300 w 455"/>
                  <a:gd name="T17" fmla="*/ 364 h 423"/>
                  <a:gd name="T18" fmla="*/ 350 w 455"/>
                  <a:gd name="T19" fmla="*/ 324 h 423"/>
                  <a:gd name="T20" fmla="*/ 387 w 455"/>
                  <a:gd name="T21" fmla="*/ 267 h 423"/>
                  <a:gd name="T22" fmla="*/ 424 w 455"/>
                  <a:gd name="T23" fmla="*/ 170 h 423"/>
                  <a:gd name="T24" fmla="*/ 406 w 455"/>
                  <a:gd name="T25" fmla="*/ 7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5" h="423">
                    <a:moveTo>
                      <a:pt x="406" y="72"/>
                    </a:moveTo>
                    <a:cubicBezTo>
                      <a:pt x="412" y="8"/>
                      <a:pt x="349" y="0"/>
                      <a:pt x="349" y="0"/>
                    </a:cubicBezTo>
                    <a:cubicBezTo>
                      <a:pt x="380" y="136"/>
                      <a:pt x="303" y="311"/>
                      <a:pt x="183" y="327"/>
                    </a:cubicBezTo>
                    <a:cubicBezTo>
                      <a:pt x="63" y="342"/>
                      <a:pt x="2" y="295"/>
                      <a:pt x="2" y="295"/>
                    </a:cubicBezTo>
                    <a:cubicBezTo>
                      <a:pt x="0" y="341"/>
                      <a:pt x="60" y="346"/>
                      <a:pt x="60" y="346"/>
                    </a:cubicBezTo>
                    <a:cubicBezTo>
                      <a:pt x="71" y="392"/>
                      <a:pt x="121" y="380"/>
                      <a:pt x="121" y="380"/>
                    </a:cubicBezTo>
                    <a:cubicBezTo>
                      <a:pt x="151" y="423"/>
                      <a:pt x="196" y="391"/>
                      <a:pt x="196" y="391"/>
                    </a:cubicBezTo>
                    <a:cubicBezTo>
                      <a:pt x="244" y="380"/>
                      <a:pt x="244" y="380"/>
                      <a:pt x="244" y="380"/>
                    </a:cubicBezTo>
                    <a:cubicBezTo>
                      <a:pt x="268" y="400"/>
                      <a:pt x="300" y="364"/>
                      <a:pt x="300" y="364"/>
                    </a:cubicBezTo>
                    <a:cubicBezTo>
                      <a:pt x="342" y="371"/>
                      <a:pt x="350" y="324"/>
                      <a:pt x="350" y="324"/>
                    </a:cubicBezTo>
                    <a:cubicBezTo>
                      <a:pt x="389" y="306"/>
                      <a:pt x="387" y="267"/>
                      <a:pt x="387" y="267"/>
                    </a:cubicBezTo>
                    <a:cubicBezTo>
                      <a:pt x="455" y="259"/>
                      <a:pt x="424" y="170"/>
                      <a:pt x="424" y="170"/>
                    </a:cubicBezTo>
                    <a:cubicBezTo>
                      <a:pt x="455" y="116"/>
                      <a:pt x="406" y="72"/>
                      <a:pt x="406" y="72"/>
                    </a:cubicBezTo>
                    <a:close/>
                  </a:path>
                </a:pathLst>
              </a:custGeom>
              <a:solidFill>
                <a:srgbClr val="AAB72C"/>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56" name="Freeform 24"/>
              <p:cNvSpPr>
                <a:spLocks/>
              </p:cNvSpPr>
              <p:nvPr/>
            </p:nvSpPr>
            <p:spPr bwMode="auto">
              <a:xfrm>
                <a:off x="4602474" y="8359939"/>
                <a:ext cx="312174" cy="718067"/>
              </a:xfrm>
              <a:custGeom>
                <a:avLst/>
                <a:gdLst>
                  <a:gd name="T0" fmla="*/ 0 w 168"/>
                  <a:gd name="T1" fmla="*/ 18 h 389"/>
                  <a:gd name="T2" fmla="*/ 74 w 168"/>
                  <a:gd name="T3" fmla="*/ 62 h 389"/>
                  <a:gd name="T4" fmla="*/ 67 w 168"/>
                  <a:gd name="T5" fmla="*/ 389 h 389"/>
                  <a:gd name="T6" fmla="*/ 142 w 168"/>
                  <a:gd name="T7" fmla="*/ 389 h 389"/>
                  <a:gd name="T8" fmla="*/ 121 w 168"/>
                  <a:gd name="T9" fmla="*/ 38 h 389"/>
                  <a:gd name="T10" fmla="*/ 168 w 168"/>
                  <a:gd name="T11" fmla="*/ 1 h 389"/>
                  <a:gd name="T12" fmla="*/ 113 w 168"/>
                  <a:gd name="T13" fmla="*/ 12 h 389"/>
                  <a:gd name="T14" fmla="*/ 63 w 168"/>
                  <a:gd name="T15" fmla="*/ 25 h 389"/>
                  <a:gd name="T16" fmla="*/ 0 w 168"/>
                  <a:gd name="T17" fmla="*/ 18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389">
                    <a:moveTo>
                      <a:pt x="0" y="18"/>
                    </a:moveTo>
                    <a:cubicBezTo>
                      <a:pt x="0" y="18"/>
                      <a:pt x="69" y="26"/>
                      <a:pt x="74" y="62"/>
                    </a:cubicBezTo>
                    <a:cubicBezTo>
                      <a:pt x="79" y="98"/>
                      <a:pt x="67" y="389"/>
                      <a:pt x="67" y="389"/>
                    </a:cubicBezTo>
                    <a:cubicBezTo>
                      <a:pt x="142" y="389"/>
                      <a:pt x="142" y="389"/>
                      <a:pt x="142" y="389"/>
                    </a:cubicBezTo>
                    <a:cubicBezTo>
                      <a:pt x="142" y="389"/>
                      <a:pt x="109" y="62"/>
                      <a:pt x="121" y="38"/>
                    </a:cubicBezTo>
                    <a:cubicBezTo>
                      <a:pt x="132" y="14"/>
                      <a:pt x="168" y="1"/>
                      <a:pt x="168" y="1"/>
                    </a:cubicBezTo>
                    <a:cubicBezTo>
                      <a:pt x="168" y="1"/>
                      <a:pt x="127" y="0"/>
                      <a:pt x="113" y="12"/>
                    </a:cubicBezTo>
                    <a:cubicBezTo>
                      <a:pt x="99" y="25"/>
                      <a:pt x="82" y="28"/>
                      <a:pt x="63" y="25"/>
                    </a:cubicBezTo>
                    <a:cubicBezTo>
                      <a:pt x="45" y="21"/>
                      <a:pt x="26" y="16"/>
                      <a:pt x="0" y="18"/>
                    </a:cubicBezTo>
                    <a:close/>
                  </a:path>
                </a:pathLst>
              </a:custGeom>
              <a:solidFill>
                <a:srgbClr val="69502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57" name="Freeform 26"/>
              <p:cNvSpPr>
                <a:spLocks/>
              </p:cNvSpPr>
              <p:nvPr/>
            </p:nvSpPr>
            <p:spPr bwMode="auto">
              <a:xfrm>
                <a:off x="5316497" y="7493539"/>
                <a:ext cx="931802" cy="960120"/>
              </a:xfrm>
              <a:custGeom>
                <a:avLst/>
                <a:gdLst>
                  <a:gd name="T0" fmla="*/ 217 w 501"/>
                  <a:gd name="T1" fmla="*/ 520 h 520"/>
                  <a:gd name="T2" fmla="*/ 35 w 501"/>
                  <a:gd name="T3" fmla="*/ 363 h 520"/>
                  <a:gd name="T4" fmla="*/ 173 w 501"/>
                  <a:gd name="T5" fmla="*/ 52 h 520"/>
                  <a:gd name="T6" fmla="*/ 492 w 501"/>
                  <a:gd name="T7" fmla="*/ 237 h 520"/>
                  <a:gd name="T8" fmla="*/ 288 w 501"/>
                  <a:gd name="T9" fmla="*/ 520 h 520"/>
                  <a:gd name="T10" fmla="*/ 217 w 501"/>
                  <a:gd name="T11" fmla="*/ 520 h 520"/>
                </a:gdLst>
                <a:ahLst/>
                <a:cxnLst>
                  <a:cxn ang="0">
                    <a:pos x="T0" y="T1"/>
                  </a:cxn>
                  <a:cxn ang="0">
                    <a:pos x="T2" y="T3"/>
                  </a:cxn>
                  <a:cxn ang="0">
                    <a:pos x="T4" y="T5"/>
                  </a:cxn>
                  <a:cxn ang="0">
                    <a:pos x="T6" y="T7"/>
                  </a:cxn>
                  <a:cxn ang="0">
                    <a:pos x="T8" y="T9"/>
                  </a:cxn>
                  <a:cxn ang="0">
                    <a:pos x="T10" y="T11"/>
                  </a:cxn>
                </a:cxnLst>
                <a:rect l="0" t="0" r="r" b="b"/>
                <a:pathLst>
                  <a:path w="501" h="520">
                    <a:moveTo>
                      <a:pt x="217" y="520"/>
                    </a:moveTo>
                    <a:cubicBezTo>
                      <a:pt x="217" y="520"/>
                      <a:pt x="70" y="470"/>
                      <a:pt x="35" y="363"/>
                    </a:cubicBezTo>
                    <a:cubicBezTo>
                      <a:pt x="0" y="256"/>
                      <a:pt x="37" y="104"/>
                      <a:pt x="173" y="52"/>
                    </a:cubicBezTo>
                    <a:cubicBezTo>
                      <a:pt x="310" y="0"/>
                      <a:pt x="483" y="90"/>
                      <a:pt x="492" y="237"/>
                    </a:cubicBezTo>
                    <a:cubicBezTo>
                      <a:pt x="501" y="384"/>
                      <a:pt x="408" y="484"/>
                      <a:pt x="288" y="520"/>
                    </a:cubicBezTo>
                    <a:lnTo>
                      <a:pt x="217" y="520"/>
                    </a:lnTo>
                    <a:close/>
                  </a:path>
                </a:pathLst>
              </a:custGeom>
              <a:solidFill>
                <a:schemeClr val="bg1"/>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58" name="Freeform 27"/>
              <p:cNvSpPr>
                <a:spLocks/>
              </p:cNvSpPr>
              <p:nvPr/>
            </p:nvSpPr>
            <p:spPr bwMode="auto">
              <a:xfrm>
                <a:off x="5407519" y="7637827"/>
                <a:ext cx="840780" cy="815832"/>
              </a:xfrm>
              <a:custGeom>
                <a:avLst/>
                <a:gdLst>
                  <a:gd name="T0" fmla="*/ 443 w 452"/>
                  <a:gd name="T1" fmla="*/ 159 h 442"/>
                  <a:gd name="T2" fmla="*/ 346 w 452"/>
                  <a:gd name="T3" fmla="*/ 0 h 442"/>
                  <a:gd name="T4" fmla="*/ 346 w 452"/>
                  <a:gd name="T5" fmla="*/ 0 h 442"/>
                  <a:gd name="T6" fmla="*/ 216 w 452"/>
                  <a:gd name="T7" fmla="*/ 348 h 442"/>
                  <a:gd name="T8" fmla="*/ 0 w 452"/>
                  <a:gd name="T9" fmla="*/ 316 h 442"/>
                  <a:gd name="T10" fmla="*/ 168 w 452"/>
                  <a:gd name="T11" fmla="*/ 442 h 442"/>
                  <a:gd name="T12" fmla="*/ 239 w 452"/>
                  <a:gd name="T13" fmla="*/ 442 h 442"/>
                  <a:gd name="T14" fmla="*/ 443 w 452"/>
                  <a:gd name="T15" fmla="*/ 159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442">
                    <a:moveTo>
                      <a:pt x="443" y="159"/>
                    </a:moveTo>
                    <a:cubicBezTo>
                      <a:pt x="439" y="91"/>
                      <a:pt x="400" y="36"/>
                      <a:pt x="346" y="0"/>
                    </a:cubicBezTo>
                    <a:cubicBezTo>
                      <a:pt x="346" y="0"/>
                      <a:pt x="346" y="0"/>
                      <a:pt x="346" y="0"/>
                    </a:cubicBezTo>
                    <a:cubicBezTo>
                      <a:pt x="415" y="109"/>
                      <a:pt x="357" y="312"/>
                      <a:pt x="216" y="348"/>
                    </a:cubicBezTo>
                    <a:cubicBezTo>
                      <a:pt x="78" y="383"/>
                      <a:pt x="2" y="318"/>
                      <a:pt x="0" y="316"/>
                    </a:cubicBezTo>
                    <a:cubicBezTo>
                      <a:pt x="50" y="402"/>
                      <a:pt x="168" y="442"/>
                      <a:pt x="168" y="442"/>
                    </a:cubicBezTo>
                    <a:cubicBezTo>
                      <a:pt x="239" y="442"/>
                      <a:pt x="239" y="442"/>
                      <a:pt x="239" y="442"/>
                    </a:cubicBezTo>
                    <a:cubicBezTo>
                      <a:pt x="359" y="406"/>
                      <a:pt x="452" y="306"/>
                      <a:pt x="443" y="159"/>
                    </a:cubicBezTo>
                    <a:close/>
                  </a:path>
                </a:pathLst>
              </a:custGeom>
              <a:solidFill>
                <a:schemeClr val="bg1"/>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59" name="Freeform 28"/>
              <p:cNvSpPr>
                <a:spLocks/>
              </p:cNvSpPr>
              <p:nvPr/>
            </p:nvSpPr>
            <p:spPr bwMode="auto">
              <a:xfrm>
                <a:off x="5681261" y="7953372"/>
                <a:ext cx="265651" cy="1124635"/>
              </a:xfrm>
              <a:custGeom>
                <a:avLst/>
                <a:gdLst>
                  <a:gd name="T0" fmla="*/ 33 w 143"/>
                  <a:gd name="T1" fmla="*/ 609 h 609"/>
                  <a:gd name="T2" fmla="*/ 41 w 143"/>
                  <a:gd name="T3" fmla="*/ 227 h 609"/>
                  <a:gd name="T4" fmla="*/ 0 w 143"/>
                  <a:gd name="T5" fmla="*/ 156 h 609"/>
                  <a:gd name="T6" fmla="*/ 53 w 143"/>
                  <a:gd name="T7" fmla="*/ 187 h 609"/>
                  <a:gd name="T8" fmla="*/ 66 w 143"/>
                  <a:gd name="T9" fmla="*/ 0 h 609"/>
                  <a:gd name="T10" fmla="*/ 82 w 143"/>
                  <a:gd name="T11" fmla="*/ 165 h 609"/>
                  <a:gd name="T12" fmla="*/ 143 w 143"/>
                  <a:gd name="T13" fmla="*/ 98 h 609"/>
                  <a:gd name="T14" fmla="*/ 86 w 143"/>
                  <a:gd name="T15" fmla="*/ 218 h 609"/>
                  <a:gd name="T16" fmla="*/ 91 w 143"/>
                  <a:gd name="T17" fmla="*/ 609 h 609"/>
                  <a:gd name="T18" fmla="*/ 33 w 143"/>
                  <a:gd name="T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09">
                    <a:moveTo>
                      <a:pt x="33" y="609"/>
                    </a:moveTo>
                    <a:cubicBezTo>
                      <a:pt x="33" y="609"/>
                      <a:pt x="44" y="240"/>
                      <a:pt x="41" y="227"/>
                    </a:cubicBezTo>
                    <a:cubicBezTo>
                      <a:pt x="38" y="214"/>
                      <a:pt x="0" y="156"/>
                      <a:pt x="0" y="156"/>
                    </a:cubicBezTo>
                    <a:cubicBezTo>
                      <a:pt x="0" y="156"/>
                      <a:pt x="48" y="209"/>
                      <a:pt x="53" y="187"/>
                    </a:cubicBezTo>
                    <a:cubicBezTo>
                      <a:pt x="57" y="165"/>
                      <a:pt x="66" y="0"/>
                      <a:pt x="66" y="0"/>
                    </a:cubicBezTo>
                    <a:cubicBezTo>
                      <a:pt x="66" y="0"/>
                      <a:pt x="69" y="167"/>
                      <a:pt x="82" y="165"/>
                    </a:cubicBezTo>
                    <a:cubicBezTo>
                      <a:pt x="94" y="163"/>
                      <a:pt x="143" y="98"/>
                      <a:pt x="143" y="98"/>
                    </a:cubicBezTo>
                    <a:cubicBezTo>
                      <a:pt x="143" y="98"/>
                      <a:pt x="86" y="185"/>
                      <a:pt x="86" y="218"/>
                    </a:cubicBezTo>
                    <a:cubicBezTo>
                      <a:pt x="86" y="251"/>
                      <a:pt x="91" y="609"/>
                      <a:pt x="91" y="609"/>
                    </a:cubicBezTo>
                    <a:lnTo>
                      <a:pt x="33" y="609"/>
                    </a:lnTo>
                    <a:close/>
                  </a:path>
                </a:pathLst>
              </a:custGeom>
              <a:solidFill>
                <a:srgbClr val="69502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60" name="Freeform 30"/>
              <p:cNvSpPr>
                <a:spLocks/>
              </p:cNvSpPr>
              <p:nvPr/>
            </p:nvSpPr>
            <p:spPr bwMode="auto">
              <a:xfrm>
                <a:off x="6620481" y="8487371"/>
                <a:ext cx="128106" cy="590636"/>
              </a:xfrm>
              <a:custGeom>
                <a:avLst/>
                <a:gdLst>
                  <a:gd name="T0" fmla="*/ 129 w 190"/>
                  <a:gd name="T1" fmla="*/ 0 h 876"/>
                  <a:gd name="T2" fmla="*/ 93 w 190"/>
                  <a:gd name="T3" fmla="*/ 2 h 876"/>
                  <a:gd name="T4" fmla="*/ 60 w 190"/>
                  <a:gd name="T5" fmla="*/ 0 h 876"/>
                  <a:gd name="T6" fmla="*/ 0 w 190"/>
                  <a:gd name="T7" fmla="*/ 876 h 876"/>
                  <a:gd name="T8" fmla="*/ 93 w 190"/>
                  <a:gd name="T9" fmla="*/ 876 h 876"/>
                  <a:gd name="T10" fmla="*/ 190 w 190"/>
                  <a:gd name="T11" fmla="*/ 876 h 876"/>
                  <a:gd name="T12" fmla="*/ 129 w 190"/>
                  <a:gd name="T13" fmla="*/ 0 h 876"/>
                </a:gdLst>
                <a:ahLst/>
                <a:cxnLst>
                  <a:cxn ang="0">
                    <a:pos x="T0" y="T1"/>
                  </a:cxn>
                  <a:cxn ang="0">
                    <a:pos x="T2" y="T3"/>
                  </a:cxn>
                  <a:cxn ang="0">
                    <a:pos x="T4" y="T5"/>
                  </a:cxn>
                  <a:cxn ang="0">
                    <a:pos x="T6" y="T7"/>
                  </a:cxn>
                  <a:cxn ang="0">
                    <a:pos x="T8" y="T9"/>
                  </a:cxn>
                  <a:cxn ang="0">
                    <a:pos x="T10" y="T11"/>
                  </a:cxn>
                  <a:cxn ang="0">
                    <a:pos x="T12" y="T13"/>
                  </a:cxn>
                </a:cxnLst>
                <a:rect l="0" t="0" r="r" b="b"/>
                <a:pathLst>
                  <a:path w="190" h="876">
                    <a:moveTo>
                      <a:pt x="129" y="0"/>
                    </a:moveTo>
                    <a:lnTo>
                      <a:pt x="93" y="2"/>
                    </a:lnTo>
                    <a:lnTo>
                      <a:pt x="60" y="0"/>
                    </a:lnTo>
                    <a:lnTo>
                      <a:pt x="0" y="876"/>
                    </a:lnTo>
                    <a:lnTo>
                      <a:pt x="93" y="876"/>
                    </a:lnTo>
                    <a:lnTo>
                      <a:pt x="190" y="876"/>
                    </a:lnTo>
                    <a:lnTo>
                      <a:pt x="129" y="0"/>
                    </a:lnTo>
                    <a:close/>
                  </a:path>
                </a:pathLst>
              </a:custGeom>
              <a:solidFill>
                <a:srgbClr val="69502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61" name="Freeform 31"/>
              <p:cNvSpPr>
                <a:spLocks/>
              </p:cNvSpPr>
              <p:nvPr/>
            </p:nvSpPr>
            <p:spPr bwMode="auto">
              <a:xfrm>
                <a:off x="6298193" y="7377570"/>
                <a:ext cx="770659" cy="1405119"/>
              </a:xfrm>
              <a:custGeom>
                <a:avLst/>
                <a:gdLst>
                  <a:gd name="T0" fmla="*/ 1021 w 1143"/>
                  <a:gd name="T1" fmla="*/ 1848 h 2084"/>
                  <a:gd name="T2" fmla="*/ 1071 w 1143"/>
                  <a:gd name="T3" fmla="*/ 1848 h 2084"/>
                  <a:gd name="T4" fmla="*/ 958 w 1143"/>
                  <a:gd name="T5" fmla="*/ 1588 h 2084"/>
                  <a:gd name="T6" fmla="*/ 1021 w 1143"/>
                  <a:gd name="T7" fmla="*/ 1588 h 2084"/>
                  <a:gd name="T8" fmla="*/ 930 w 1143"/>
                  <a:gd name="T9" fmla="*/ 1383 h 2084"/>
                  <a:gd name="T10" fmla="*/ 985 w 1143"/>
                  <a:gd name="T11" fmla="*/ 1383 h 2084"/>
                  <a:gd name="T12" fmla="*/ 858 w 1143"/>
                  <a:gd name="T13" fmla="*/ 1186 h 2084"/>
                  <a:gd name="T14" fmla="*/ 936 w 1143"/>
                  <a:gd name="T15" fmla="*/ 1186 h 2084"/>
                  <a:gd name="T16" fmla="*/ 809 w 1143"/>
                  <a:gd name="T17" fmla="*/ 931 h 2084"/>
                  <a:gd name="T18" fmla="*/ 858 w 1143"/>
                  <a:gd name="T19" fmla="*/ 931 h 2084"/>
                  <a:gd name="T20" fmla="*/ 756 w 1143"/>
                  <a:gd name="T21" fmla="*/ 709 h 2084"/>
                  <a:gd name="T22" fmla="*/ 828 w 1143"/>
                  <a:gd name="T23" fmla="*/ 709 h 2084"/>
                  <a:gd name="T24" fmla="*/ 715 w 1143"/>
                  <a:gd name="T25" fmla="*/ 515 h 2084"/>
                  <a:gd name="T26" fmla="*/ 792 w 1143"/>
                  <a:gd name="T27" fmla="*/ 515 h 2084"/>
                  <a:gd name="T28" fmla="*/ 657 w 1143"/>
                  <a:gd name="T29" fmla="*/ 326 h 2084"/>
                  <a:gd name="T30" fmla="*/ 720 w 1143"/>
                  <a:gd name="T31" fmla="*/ 326 h 2084"/>
                  <a:gd name="T32" fmla="*/ 571 w 1143"/>
                  <a:gd name="T33" fmla="*/ 0 h 2084"/>
                  <a:gd name="T34" fmla="*/ 423 w 1143"/>
                  <a:gd name="T35" fmla="*/ 326 h 2084"/>
                  <a:gd name="T36" fmla="*/ 486 w 1143"/>
                  <a:gd name="T37" fmla="*/ 326 h 2084"/>
                  <a:gd name="T38" fmla="*/ 351 w 1143"/>
                  <a:gd name="T39" fmla="*/ 515 h 2084"/>
                  <a:gd name="T40" fmla="*/ 428 w 1143"/>
                  <a:gd name="T41" fmla="*/ 515 h 2084"/>
                  <a:gd name="T42" fmla="*/ 315 w 1143"/>
                  <a:gd name="T43" fmla="*/ 709 h 2084"/>
                  <a:gd name="T44" fmla="*/ 387 w 1143"/>
                  <a:gd name="T45" fmla="*/ 709 h 2084"/>
                  <a:gd name="T46" fmla="*/ 287 w 1143"/>
                  <a:gd name="T47" fmla="*/ 931 h 2084"/>
                  <a:gd name="T48" fmla="*/ 337 w 1143"/>
                  <a:gd name="T49" fmla="*/ 931 h 2084"/>
                  <a:gd name="T50" fmla="*/ 207 w 1143"/>
                  <a:gd name="T51" fmla="*/ 1186 h 2084"/>
                  <a:gd name="T52" fmla="*/ 287 w 1143"/>
                  <a:gd name="T53" fmla="*/ 1186 h 2084"/>
                  <a:gd name="T54" fmla="*/ 158 w 1143"/>
                  <a:gd name="T55" fmla="*/ 1383 h 2084"/>
                  <a:gd name="T56" fmla="*/ 216 w 1143"/>
                  <a:gd name="T57" fmla="*/ 1383 h 2084"/>
                  <a:gd name="T58" fmla="*/ 122 w 1143"/>
                  <a:gd name="T59" fmla="*/ 1588 h 2084"/>
                  <a:gd name="T60" fmla="*/ 185 w 1143"/>
                  <a:gd name="T61" fmla="*/ 1588 h 2084"/>
                  <a:gd name="T62" fmla="*/ 72 w 1143"/>
                  <a:gd name="T63" fmla="*/ 1848 h 2084"/>
                  <a:gd name="T64" fmla="*/ 122 w 1143"/>
                  <a:gd name="T65" fmla="*/ 1848 h 2084"/>
                  <a:gd name="T66" fmla="*/ 0 w 1143"/>
                  <a:gd name="T67" fmla="*/ 2084 h 2084"/>
                  <a:gd name="T68" fmla="*/ 571 w 1143"/>
                  <a:gd name="T69" fmla="*/ 2084 h 2084"/>
                  <a:gd name="T70" fmla="*/ 1143 w 1143"/>
                  <a:gd name="T71" fmla="*/ 2084 h 2084"/>
                  <a:gd name="T72" fmla="*/ 1021 w 1143"/>
                  <a:gd name="T73" fmla="*/ 1848 h 2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43" h="2084">
                    <a:moveTo>
                      <a:pt x="1021" y="1848"/>
                    </a:moveTo>
                    <a:lnTo>
                      <a:pt x="1071" y="1848"/>
                    </a:lnTo>
                    <a:lnTo>
                      <a:pt x="958" y="1588"/>
                    </a:lnTo>
                    <a:lnTo>
                      <a:pt x="1021" y="1588"/>
                    </a:lnTo>
                    <a:lnTo>
                      <a:pt x="930" y="1383"/>
                    </a:lnTo>
                    <a:lnTo>
                      <a:pt x="985" y="1383"/>
                    </a:lnTo>
                    <a:lnTo>
                      <a:pt x="858" y="1186"/>
                    </a:lnTo>
                    <a:lnTo>
                      <a:pt x="936" y="1186"/>
                    </a:lnTo>
                    <a:lnTo>
                      <a:pt x="809" y="931"/>
                    </a:lnTo>
                    <a:lnTo>
                      <a:pt x="858" y="931"/>
                    </a:lnTo>
                    <a:lnTo>
                      <a:pt x="756" y="709"/>
                    </a:lnTo>
                    <a:lnTo>
                      <a:pt x="828" y="709"/>
                    </a:lnTo>
                    <a:lnTo>
                      <a:pt x="715" y="515"/>
                    </a:lnTo>
                    <a:lnTo>
                      <a:pt x="792" y="515"/>
                    </a:lnTo>
                    <a:lnTo>
                      <a:pt x="657" y="326"/>
                    </a:lnTo>
                    <a:lnTo>
                      <a:pt x="720" y="326"/>
                    </a:lnTo>
                    <a:lnTo>
                      <a:pt x="571" y="0"/>
                    </a:lnTo>
                    <a:lnTo>
                      <a:pt x="423" y="326"/>
                    </a:lnTo>
                    <a:lnTo>
                      <a:pt x="486" y="326"/>
                    </a:lnTo>
                    <a:lnTo>
                      <a:pt x="351" y="515"/>
                    </a:lnTo>
                    <a:lnTo>
                      <a:pt x="428" y="515"/>
                    </a:lnTo>
                    <a:lnTo>
                      <a:pt x="315" y="709"/>
                    </a:lnTo>
                    <a:lnTo>
                      <a:pt x="387" y="709"/>
                    </a:lnTo>
                    <a:lnTo>
                      <a:pt x="287" y="931"/>
                    </a:lnTo>
                    <a:lnTo>
                      <a:pt x="337" y="931"/>
                    </a:lnTo>
                    <a:lnTo>
                      <a:pt x="207" y="1186"/>
                    </a:lnTo>
                    <a:lnTo>
                      <a:pt x="287" y="1186"/>
                    </a:lnTo>
                    <a:lnTo>
                      <a:pt x="158" y="1383"/>
                    </a:lnTo>
                    <a:lnTo>
                      <a:pt x="216" y="1383"/>
                    </a:lnTo>
                    <a:lnTo>
                      <a:pt x="122" y="1588"/>
                    </a:lnTo>
                    <a:lnTo>
                      <a:pt x="185" y="1588"/>
                    </a:lnTo>
                    <a:lnTo>
                      <a:pt x="72" y="1848"/>
                    </a:lnTo>
                    <a:lnTo>
                      <a:pt x="122" y="1848"/>
                    </a:lnTo>
                    <a:lnTo>
                      <a:pt x="0" y="2084"/>
                    </a:lnTo>
                    <a:lnTo>
                      <a:pt x="571" y="2084"/>
                    </a:lnTo>
                    <a:lnTo>
                      <a:pt x="1143" y="2084"/>
                    </a:lnTo>
                    <a:lnTo>
                      <a:pt x="1021" y="1848"/>
                    </a:lnTo>
                    <a:close/>
                  </a:path>
                </a:pathLst>
              </a:custGeom>
              <a:solidFill>
                <a:srgbClr val="588E3F"/>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62" name="Freeform 32"/>
              <p:cNvSpPr>
                <a:spLocks/>
              </p:cNvSpPr>
              <p:nvPr/>
            </p:nvSpPr>
            <p:spPr bwMode="auto">
              <a:xfrm>
                <a:off x="6298193" y="7377570"/>
                <a:ext cx="770659" cy="1405119"/>
              </a:xfrm>
              <a:custGeom>
                <a:avLst/>
                <a:gdLst>
                  <a:gd name="T0" fmla="*/ 414 w 414"/>
                  <a:gd name="T1" fmla="*/ 761 h 761"/>
                  <a:gd name="T2" fmla="*/ 370 w 414"/>
                  <a:gd name="T3" fmla="*/ 675 h 761"/>
                  <a:gd name="T4" fmla="*/ 388 w 414"/>
                  <a:gd name="T5" fmla="*/ 675 h 761"/>
                  <a:gd name="T6" fmla="*/ 347 w 414"/>
                  <a:gd name="T7" fmla="*/ 580 h 761"/>
                  <a:gd name="T8" fmla="*/ 370 w 414"/>
                  <a:gd name="T9" fmla="*/ 580 h 761"/>
                  <a:gd name="T10" fmla="*/ 337 w 414"/>
                  <a:gd name="T11" fmla="*/ 505 h 761"/>
                  <a:gd name="T12" fmla="*/ 357 w 414"/>
                  <a:gd name="T13" fmla="*/ 505 h 761"/>
                  <a:gd name="T14" fmla="*/ 311 w 414"/>
                  <a:gd name="T15" fmla="*/ 433 h 761"/>
                  <a:gd name="T16" fmla="*/ 339 w 414"/>
                  <a:gd name="T17" fmla="*/ 433 h 761"/>
                  <a:gd name="T18" fmla="*/ 293 w 414"/>
                  <a:gd name="T19" fmla="*/ 340 h 761"/>
                  <a:gd name="T20" fmla="*/ 311 w 414"/>
                  <a:gd name="T21" fmla="*/ 340 h 761"/>
                  <a:gd name="T22" fmla="*/ 274 w 414"/>
                  <a:gd name="T23" fmla="*/ 259 h 761"/>
                  <a:gd name="T24" fmla="*/ 300 w 414"/>
                  <a:gd name="T25" fmla="*/ 259 h 761"/>
                  <a:gd name="T26" fmla="*/ 259 w 414"/>
                  <a:gd name="T27" fmla="*/ 188 h 761"/>
                  <a:gd name="T28" fmla="*/ 287 w 414"/>
                  <a:gd name="T29" fmla="*/ 188 h 761"/>
                  <a:gd name="T30" fmla="*/ 238 w 414"/>
                  <a:gd name="T31" fmla="*/ 119 h 761"/>
                  <a:gd name="T32" fmla="*/ 261 w 414"/>
                  <a:gd name="T33" fmla="*/ 119 h 761"/>
                  <a:gd name="T34" fmla="*/ 207 w 414"/>
                  <a:gd name="T35" fmla="*/ 0 h 761"/>
                  <a:gd name="T36" fmla="*/ 146 w 414"/>
                  <a:gd name="T37" fmla="*/ 673 h 761"/>
                  <a:gd name="T38" fmla="*/ 0 w 414"/>
                  <a:gd name="T39" fmla="*/ 761 h 761"/>
                  <a:gd name="T40" fmla="*/ 207 w 414"/>
                  <a:gd name="T41" fmla="*/ 761 h 761"/>
                  <a:gd name="T42" fmla="*/ 414 w 414"/>
                  <a:gd name="T43" fmla="*/ 761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4" h="761">
                    <a:moveTo>
                      <a:pt x="414" y="761"/>
                    </a:moveTo>
                    <a:cubicBezTo>
                      <a:pt x="370" y="675"/>
                      <a:pt x="370" y="675"/>
                      <a:pt x="370" y="675"/>
                    </a:cubicBezTo>
                    <a:cubicBezTo>
                      <a:pt x="388" y="675"/>
                      <a:pt x="388" y="675"/>
                      <a:pt x="388" y="675"/>
                    </a:cubicBezTo>
                    <a:cubicBezTo>
                      <a:pt x="347" y="580"/>
                      <a:pt x="347" y="580"/>
                      <a:pt x="347" y="580"/>
                    </a:cubicBezTo>
                    <a:cubicBezTo>
                      <a:pt x="370" y="580"/>
                      <a:pt x="370" y="580"/>
                      <a:pt x="370" y="580"/>
                    </a:cubicBezTo>
                    <a:cubicBezTo>
                      <a:pt x="337" y="505"/>
                      <a:pt x="337" y="505"/>
                      <a:pt x="337" y="505"/>
                    </a:cubicBezTo>
                    <a:cubicBezTo>
                      <a:pt x="357" y="505"/>
                      <a:pt x="357" y="505"/>
                      <a:pt x="357" y="505"/>
                    </a:cubicBezTo>
                    <a:cubicBezTo>
                      <a:pt x="311" y="433"/>
                      <a:pt x="311" y="433"/>
                      <a:pt x="311" y="433"/>
                    </a:cubicBezTo>
                    <a:cubicBezTo>
                      <a:pt x="339" y="433"/>
                      <a:pt x="339" y="433"/>
                      <a:pt x="339" y="433"/>
                    </a:cubicBezTo>
                    <a:cubicBezTo>
                      <a:pt x="293" y="340"/>
                      <a:pt x="293" y="340"/>
                      <a:pt x="293" y="340"/>
                    </a:cubicBezTo>
                    <a:cubicBezTo>
                      <a:pt x="311" y="340"/>
                      <a:pt x="311" y="340"/>
                      <a:pt x="311" y="340"/>
                    </a:cubicBezTo>
                    <a:cubicBezTo>
                      <a:pt x="274" y="259"/>
                      <a:pt x="274" y="259"/>
                      <a:pt x="274" y="259"/>
                    </a:cubicBezTo>
                    <a:cubicBezTo>
                      <a:pt x="300" y="259"/>
                      <a:pt x="300" y="259"/>
                      <a:pt x="300" y="259"/>
                    </a:cubicBezTo>
                    <a:cubicBezTo>
                      <a:pt x="259" y="188"/>
                      <a:pt x="259" y="188"/>
                      <a:pt x="259" y="188"/>
                    </a:cubicBezTo>
                    <a:cubicBezTo>
                      <a:pt x="287" y="188"/>
                      <a:pt x="287" y="188"/>
                      <a:pt x="287" y="188"/>
                    </a:cubicBezTo>
                    <a:cubicBezTo>
                      <a:pt x="238" y="119"/>
                      <a:pt x="238" y="119"/>
                      <a:pt x="238" y="119"/>
                    </a:cubicBezTo>
                    <a:cubicBezTo>
                      <a:pt x="261" y="119"/>
                      <a:pt x="261" y="119"/>
                      <a:pt x="261" y="119"/>
                    </a:cubicBezTo>
                    <a:cubicBezTo>
                      <a:pt x="207" y="0"/>
                      <a:pt x="207" y="0"/>
                      <a:pt x="207" y="0"/>
                    </a:cubicBezTo>
                    <a:cubicBezTo>
                      <a:pt x="246" y="361"/>
                      <a:pt x="207" y="602"/>
                      <a:pt x="146" y="673"/>
                    </a:cubicBezTo>
                    <a:cubicBezTo>
                      <a:pt x="85" y="744"/>
                      <a:pt x="0" y="761"/>
                      <a:pt x="0" y="761"/>
                    </a:cubicBezTo>
                    <a:cubicBezTo>
                      <a:pt x="207" y="761"/>
                      <a:pt x="207" y="761"/>
                      <a:pt x="207" y="761"/>
                    </a:cubicBezTo>
                    <a:lnTo>
                      <a:pt x="414" y="761"/>
                    </a:lnTo>
                    <a:close/>
                  </a:path>
                </a:pathLst>
              </a:custGeom>
              <a:solidFill>
                <a:srgbClr val="44722D"/>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63" name="Freeform 34"/>
              <p:cNvSpPr>
                <a:spLocks/>
              </p:cNvSpPr>
              <p:nvPr/>
            </p:nvSpPr>
            <p:spPr bwMode="auto">
              <a:xfrm>
                <a:off x="7192912" y="7713342"/>
                <a:ext cx="918992" cy="747734"/>
              </a:xfrm>
              <a:custGeom>
                <a:avLst/>
                <a:gdLst>
                  <a:gd name="T0" fmla="*/ 470 w 494"/>
                  <a:gd name="T1" fmla="*/ 195 h 405"/>
                  <a:gd name="T2" fmla="*/ 328 w 494"/>
                  <a:gd name="T3" fmla="*/ 93 h 405"/>
                  <a:gd name="T4" fmla="*/ 164 w 494"/>
                  <a:gd name="T5" fmla="*/ 24 h 405"/>
                  <a:gd name="T6" fmla="*/ 89 w 494"/>
                  <a:gd name="T7" fmla="*/ 192 h 405"/>
                  <a:gd name="T8" fmla="*/ 89 w 494"/>
                  <a:gd name="T9" fmla="*/ 192 h 405"/>
                  <a:gd name="T10" fmla="*/ 33 w 494"/>
                  <a:gd name="T11" fmla="*/ 244 h 405"/>
                  <a:gd name="T12" fmla="*/ 107 w 494"/>
                  <a:gd name="T13" fmla="*/ 392 h 405"/>
                  <a:gd name="T14" fmla="*/ 231 w 494"/>
                  <a:gd name="T15" fmla="*/ 322 h 405"/>
                  <a:gd name="T16" fmla="*/ 344 w 494"/>
                  <a:gd name="T17" fmla="*/ 372 h 405"/>
                  <a:gd name="T18" fmla="*/ 470 w 494"/>
                  <a:gd name="T19" fmla="*/ 19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4" h="405">
                    <a:moveTo>
                      <a:pt x="470" y="195"/>
                    </a:moveTo>
                    <a:cubicBezTo>
                      <a:pt x="451" y="126"/>
                      <a:pt x="387" y="93"/>
                      <a:pt x="328" y="93"/>
                    </a:cubicBezTo>
                    <a:cubicBezTo>
                      <a:pt x="305" y="33"/>
                      <a:pt x="227" y="0"/>
                      <a:pt x="164" y="24"/>
                    </a:cubicBezTo>
                    <a:cubicBezTo>
                      <a:pt x="90" y="52"/>
                      <a:pt x="71" y="134"/>
                      <a:pt x="89" y="192"/>
                    </a:cubicBezTo>
                    <a:cubicBezTo>
                      <a:pt x="89" y="192"/>
                      <a:pt x="89" y="192"/>
                      <a:pt x="89" y="192"/>
                    </a:cubicBezTo>
                    <a:cubicBezTo>
                      <a:pt x="67" y="201"/>
                      <a:pt x="48" y="218"/>
                      <a:pt x="33" y="244"/>
                    </a:cubicBezTo>
                    <a:cubicBezTo>
                      <a:pt x="0" y="301"/>
                      <a:pt x="43" y="378"/>
                      <a:pt x="107" y="392"/>
                    </a:cubicBezTo>
                    <a:cubicBezTo>
                      <a:pt x="165" y="405"/>
                      <a:pt x="213" y="366"/>
                      <a:pt x="231" y="322"/>
                    </a:cubicBezTo>
                    <a:cubicBezTo>
                      <a:pt x="258" y="351"/>
                      <a:pt x="296" y="370"/>
                      <a:pt x="344" y="372"/>
                    </a:cubicBezTo>
                    <a:cubicBezTo>
                      <a:pt x="431" y="374"/>
                      <a:pt x="494" y="278"/>
                      <a:pt x="470" y="195"/>
                    </a:cubicBezTo>
                    <a:close/>
                  </a:path>
                </a:pathLst>
              </a:custGeom>
              <a:solidFill>
                <a:schemeClr val="bg1"/>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64" name="Freeform 35"/>
              <p:cNvSpPr>
                <a:spLocks/>
              </p:cNvSpPr>
              <p:nvPr/>
            </p:nvSpPr>
            <p:spPr bwMode="auto">
              <a:xfrm>
                <a:off x="7224602" y="7885273"/>
                <a:ext cx="887302" cy="575802"/>
              </a:xfrm>
              <a:custGeom>
                <a:avLst/>
                <a:gdLst>
                  <a:gd name="T0" fmla="*/ 303 w 477"/>
                  <a:gd name="T1" fmla="*/ 207 h 312"/>
                  <a:gd name="T2" fmla="*/ 217 w 477"/>
                  <a:gd name="T3" fmla="*/ 184 h 312"/>
                  <a:gd name="T4" fmla="*/ 105 w 477"/>
                  <a:gd name="T5" fmla="*/ 230 h 312"/>
                  <a:gd name="T6" fmla="*/ 5 w 477"/>
                  <a:gd name="T7" fmla="*/ 185 h 312"/>
                  <a:gd name="T8" fmla="*/ 90 w 477"/>
                  <a:gd name="T9" fmla="*/ 299 h 312"/>
                  <a:gd name="T10" fmla="*/ 214 w 477"/>
                  <a:gd name="T11" fmla="*/ 229 h 312"/>
                  <a:gd name="T12" fmla="*/ 327 w 477"/>
                  <a:gd name="T13" fmla="*/ 279 h 312"/>
                  <a:gd name="T14" fmla="*/ 453 w 477"/>
                  <a:gd name="T15" fmla="*/ 102 h 312"/>
                  <a:gd name="T16" fmla="*/ 311 w 477"/>
                  <a:gd name="T17" fmla="*/ 0 h 312"/>
                  <a:gd name="T18" fmla="*/ 303 w 477"/>
                  <a:gd name="T19" fmla="*/ 207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7" h="312">
                    <a:moveTo>
                      <a:pt x="303" y="207"/>
                    </a:moveTo>
                    <a:cubicBezTo>
                      <a:pt x="249" y="212"/>
                      <a:pt x="217" y="184"/>
                      <a:pt x="217" y="184"/>
                    </a:cubicBezTo>
                    <a:cubicBezTo>
                      <a:pt x="217" y="184"/>
                      <a:pt x="180" y="224"/>
                      <a:pt x="105" y="230"/>
                    </a:cubicBezTo>
                    <a:cubicBezTo>
                      <a:pt x="36" y="235"/>
                      <a:pt x="9" y="191"/>
                      <a:pt x="5" y="185"/>
                    </a:cubicBezTo>
                    <a:cubicBezTo>
                      <a:pt x="0" y="235"/>
                      <a:pt x="38" y="287"/>
                      <a:pt x="90" y="299"/>
                    </a:cubicBezTo>
                    <a:cubicBezTo>
                      <a:pt x="148" y="312"/>
                      <a:pt x="196" y="273"/>
                      <a:pt x="214" y="229"/>
                    </a:cubicBezTo>
                    <a:cubicBezTo>
                      <a:pt x="241" y="258"/>
                      <a:pt x="279" y="277"/>
                      <a:pt x="327" y="279"/>
                    </a:cubicBezTo>
                    <a:cubicBezTo>
                      <a:pt x="414" y="281"/>
                      <a:pt x="477" y="185"/>
                      <a:pt x="453" y="102"/>
                    </a:cubicBezTo>
                    <a:cubicBezTo>
                      <a:pt x="434" y="33"/>
                      <a:pt x="370" y="0"/>
                      <a:pt x="311" y="0"/>
                    </a:cubicBezTo>
                    <a:cubicBezTo>
                      <a:pt x="416" y="76"/>
                      <a:pt x="358" y="202"/>
                      <a:pt x="303" y="207"/>
                    </a:cubicBezTo>
                    <a:close/>
                  </a:path>
                </a:pathLst>
              </a:custGeom>
              <a:solidFill>
                <a:schemeClr val="bg1"/>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65" name="Freeform 36"/>
              <p:cNvSpPr>
                <a:spLocks/>
              </p:cNvSpPr>
              <p:nvPr/>
            </p:nvSpPr>
            <p:spPr bwMode="auto">
              <a:xfrm>
                <a:off x="7523965" y="7953372"/>
                <a:ext cx="264303" cy="1124635"/>
              </a:xfrm>
              <a:custGeom>
                <a:avLst/>
                <a:gdLst>
                  <a:gd name="T0" fmla="*/ 33 w 142"/>
                  <a:gd name="T1" fmla="*/ 609 h 609"/>
                  <a:gd name="T2" fmla="*/ 40 w 142"/>
                  <a:gd name="T3" fmla="*/ 227 h 609"/>
                  <a:gd name="T4" fmla="*/ 0 w 142"/>
                  <a:gd name="T5" fmla="*/ 156 h 609"/>
                  <a:gd name="T6" fmla="*/ 52 w 142"/>
                  <a:gd name="T7" fmla="*/ 187 h 609"/>
                  <a:gd name="T8" fmla="*/ 66 w 142"/>
                  <a:gd name="T9" fmla="*/ 0 h 609"/>
                  <a:gd name="T10" fmla="*/ 81 w 142"/>
                  <a:gd name="T11" fmla="*/ 165 h 609"/>
                  <a:gd name="T12" fmla="*/ 142 w 142"/>
                  <a:gd name="T13" fmla="*/ 98 h 609"/>
                  <a:gd name="T14" fmla="*/ 85 w 142"/>
                  <a:gd name="T15" fmla="*/ 218 h 609"/>
                  <a:gd name="T16" fmla="*/ 90 w 142"/>
                  <a:gd name="T17" fmla="*/ 609 h 609"/>
                  <a:gd name="T18" fmla="*/ 33 w 142"/>
                  <a:gd name="T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609">
                    <a:moveTo>
                      <a:pt x="33" y="609"/>
                    </a:moveTo>
                    <a:cubicBezTo>
                      <a:pt x="33" y="609"/>
                      <a:pt x="43" y="240"/>
                      <a:pt x="40" y="227"/>
                    </a:cubicBezTo>
                    <a:cubicBezTo>
                      <a:pt x="37" y="214"/>
                      <a:pt x="0" y="156"/>
                      <a:pt x="0" y="156"/>
                    </a:cubicBezTo>
                    <a:cubicBezTo>
                      <a:pt x="0" y="156"/>
                      <a:pt x="48" y="209"/>
                      <a:pt x="52" y="187"/>
                    </a:cubicBezTo>
                    <a:cubicBezTo>
                      <a:pt x="57" y="165"/>
                      <a:pt x="66" y="0"/>
                      <a:pt x="66" y="0"/>
                    </a:cubicBezTo>
                    <a:cubicBezTo>
                      <a:pt x="66" y="0"/>
                      <a:pt x="69" y="167"/>
                      <a:pt x="81" y="165"/>
                    </a:cubicBezTo>
                    <a:cubicBezTo>
                      <a:pt x="93" y="163"/>
                      <a:pt x="142" y="98"/>
                      <a:pt x="142" y="98"/>
                    </a:cubicBezTo>
                    <a:cubicBezTo>
                      <a:pt x="142" y="98"/>
                      <a:pt x="85" y="185"/>
                      <a:pt x="85" y="218"/>
                    </a:cubicBezTo>
                    <a:cubicBezTo>
                      <a:pt x="85" y="251"/>
                      <a:pt x="90" y="609"/>
                      <a:pt x="90" y="609"/>
                    </a:cubicBezTo>
                    <a:lnTo>
                      <a:pt x="33" y="609"/>
                    </a:lnTo>
                    <a:close/>
                  </a:path>
                </a:pathLst>
              </a:custGeom>
              <a:solidFill>
                <a:srgbClr val="69502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grpSp>
          <p:nvGrpSpPr>
            <p:cNvPr id="1178" name="Group 1177"/>
            <p:cNvGrpSpPr/>
            <p:nvPr/>
          </p:nvGrpSpPr>
          <p:grpSpPr>
            <a:xfrm>
              <a:off x="4945855" y="4626870"/>
              <a:ext cx="2445997" cy="857630"/>
              <a:chOff x="2835286" y="7227888"/>
              <a:chExt cx="5276618" cy="1850119"/>
            </a:xfrm>
          </p:grpSpPr>
          <p:sp>
            <p:nvSpPr>
              <p:cNvPr id="1230" name="Freeform 14"/>
              <p:cNvSpPr>
                <a:spLocks/>
              </p:cNvSpPr>
              <p:nvPr/>
            </p:nvSpPr>
            <p:spPr bwMode="auto">
              <a:xfrm>
                <a:off x="2835286" y="7910895"/>
                <a:ext cx="619629" cy="689075"/>
              </a:xfrm>
              <a:custGeom>
                <a:avLst/>
                <a:gdLst>
                  <a:gd name="T0" fmla="*/ 164 w 333"/>
                  <a:gd name="T1" fmla="*/ 373 h 373"/>
                  <a:gd name="T2" fmla="*/ 42 w 333"/>
                  <a:gd name="T3" fmla="*/ 309 h 373"/>
                  <a:gd name="T4" fmla="*/ 42 w 333"/>
                  <a:gd name="T5" fmla="*/ 94 h 373"/>
                  <a:gd name="T6" fmla="*/ 219 w 333"/>
                  <a:gd name="T7" fmla="*/ 36 h 373"/>
                  <a:gd name="T8" fmla="*/ 293 w 333"/>
                  <a:gd name="T9" fmla="*/ 287 h 373"/>
                  <a:gd name="T10" fmla="*/ 164 w 333"/>
                  <a:gd name="T11" fmla="*/ 373 h 373"/>
                </a:gdLst>
                <a:ahLst/>
                <a:cxnLst>
                  <a:cxn ang="0">
                    <a:pos x="T0" y="T1"/>
                  </a:cxn>
                  <a:cxn ang="0">
                    <a:pos x="T2" y="T3"/>
                  </a:cxn>
                  <a:cxn ang="0">
                    <a:pos x="T4" y="T5"/>
                  </a:cxn>
                  <a:cxn ang="0">
                    <a:pos x="T6" y="T7"/>
                  </a:cxn>
                  <a:cxn ang="0">
                    <a:pos x="T8" y="T9"/>
                  </a:cxn>
                  <a:cxn ang="0">
                    <a:pos x="T10" y="T11"/>
                  </a:cxn>
                </a:cxnLst>
                <a:rect l="0" t="0" r="r" b="b"/>
                <a:pathLst>
                  <a:path w="333" h="373">
                    <a:moveTo>
                      <a:pt x="164" y="373"/>
                    </a:moveTo>
                    <a:cubicBezTo>
                      <a:pt x="164" y="373"/>
                      <a:pt x="78" y="362"/>
                      <a:pt x="42" y="309"/>
                    </a:cubicBezTo>
                    <a:cubicBezTo>
                      <a:pt x="5" y="256"/>
                      <a:pt x="0" y="147"/>
                      <a:pt x="42" y="94"/>
                    </a:cubicBezTo>
                    <a:cubicBezTo>
                      <a:pt x="84" y="41"/>
                      <a:pt x="160" y="0"/>
                      <a:pt x="219" y="36"/>
                    </a:cubicBezTo>
                    <a:cubicBezTo>
                      <a:pt x="277" y="73"/>
                      <a:pt x="333" y="216"/>
                      <a:pt x="293" y="287"/>
                    </a:cubicBezTo>
                    <a:cubicBezTo>
                      <a:pt x="253" y="358"/>
                      <a:pt x="195" y="369"/>
                      <a:pt x="164" y="373"/>
                    </a:cubicBezTo>
                    <a:close/>
                  </a:path>
                </a:pathLst>
              </a:custGeom>
              <a:solidFill>
                <a:schemeClr val="accent2"/>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31" name="Freeform 15"/>
              <p:cNvSpPr>
                <a:spLocks/>
              </p:cNvSpPr>
              <p:nvPr/>
            </p:nvSpPr>
            <p:spPr bwMode="auto">
              <a:xfrm>
                <a:off x="2913498" y="7947978"/>
                <a:ext cx="541417" cy="651992"/>
              </a:xfrm>
              <a:custGeom>
                <a:avLst/>
                <a:gdLst>
                  <a:gd name="T0" fmla="*/ 122 w 291"/>
                  <a:gd name="T1" fmla="*/ 353 h 353"/>
                  <a:gd name="T2" fmla="*/ 251 w 291"/>
                  <a:gd name="T3" fmla="*/ 267 h 353"/>
                  <a:gd name="T4" fmla="*/ 177 w 291"/>
                  <a:gd name="T5" fmla="*/ 16 h 353"/>
                  <a:gd name="T6" fmla="*/ 98 w 291"/>
                  <a:gd name="T7" fmla="*/ 7 h 353"/>
                  <a:gd name="T8" fmla="*/ 98 w 291"/>
                  <a:gd name="T9" fmla="*/ 7 h 353"/>
                  <a:gd name="T10" fmla="*/ 162 w 291"/>
                  <a:gd name="T11" fmla="*/ 32 h 353"/>
                  <a:gd name="T12" fmla="*/ 188 w 291"/>
                  <a:gd name="T13" fmla="*/ 274 h 353"/>
                  <a:gd name="T14" fmla="*/ 0 w 291"/>
                  <a:gd name="T15" fmla="*/ 289 h 353"/>
                  <a:gd name="T16" fmla="*/ 122 w 291"/>
                  <a:gd name="T17"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 h="353">
                    <a:moveTo>
                      <a:pt x="122" y="353"/>
                    </a:moveTo>
                    <a:cubicBezTo>
                      <a:pt x="153" y="349"/>
                      <a:pt x="211" y="338"/>
                      <a:pt x="251" y="267"/>
                    </a:cubicBezTo>
                    <a:cubicBezTo>
                      <a:pt x="291" y="196"/>
                      <a:pt x="235" y="53"/>
                      <a:pt x="177" y="16"/>
                    </a:cubicBezTo>
                    <a:cubicBezTo>
                      <a:pt x="152" y="1"/>
                      <a:pt x="125" y="0"/>
                      <a:pt x="98" y="7"/>
                    </a:cubicBezTo>
                    <a:cubicBezTo>
                      <a:pt x="98" y="7"/>
                      <a:pt x="98" y="7"/>
                      <a:pt x="98" y="7"/>
                    </a:cubicBezTo>
                    <a:cubicBezTo>
                      <a:pt x="98" y="7"/>
                      <a:pt x="132" y="13"/>
                      <a:pt x="162" y="32"/>
                    </a:cubicBezTo>
                    <a:cubicBezTo>
                      <a:pt x="191" y="52"/>
                      <a:pt x="264" y="218"/>
                      <a:pt x="188" y="274"/>
                    </a:cubicBezTo>
                    <a:cubicBezTo>
                      <a:pt x="113" y="330"/>
                      <a:pt x="0" y="289"/>
                      <a:pt x="0" y="289"/>
                    </a:cubicBezTo>
                    <a:cubicBezTo>
                      <a:pt x="36" y="342"/>
                      <a:pt x="122" y="353"/>
                      <a:pt x="122" y="353"/>
                    </a:cubicBezTo>
                    <a:close/>
                  </a:path>
                </a:pathLst>
              </a:custGeom>
              <a:solidFill>
                <a:schemeClr val="accent2">
                  <a:lumMod val="75000"/>
                </a:schemeClr>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32" name="Freeform 16"/>
              <p:cNvSpPr>
                <a:spLocks/>
              </p:cNvSpPr>
              <p:nvPr/>
            </p:nvSpPr>
            <p:spPr bwMode="auto">
              <a:xfrm>
                <a:off x="3011937" y="8150925"/>
                <a:ext cx="279136" cy="927082"/>
              </a:xfrm>
              <a:custGeom>
                <a:avLst/>
                <a:gdLst>
                  <a:gd name="T0" fmla="*/ 35 w 150"/>
                  <a:gd name="T1" fmla="*/ 502 h 502"/>
                  <a:gd name="T2" fmla="*/ 43 w 150"/>
                  <a:gd name="T3" fmla="*/ 177 h 502"/>
                  <a:gd name="T4" fmla="*/ 0 w 150"/>
                  <a:gd name="T5" fmla="*/ 122 h 502"/>
                  <a:gd name="T6" fmla="*/ 55 w 150"/>
                  <a:gd name="T7" fmla="*/ 146 h 502"/>
                  <a:gd name="T8" fmla="*/ 70 w 150"/>
                  <a:gd name="T9" fmla="*/ 0 h 502"/>
                  <a:gd name="T10" fmla="*/ 85 w 150"/>
                  <a:gd name="T11" fmla="*/ 129 h 502"/>
                  <a:gd name="T12" fmla="*/ 150 w 150"/>
                  <a:gd name="T13" fmla="*/ 77 h 502"/>
                  <a:gd name="T14" fmla="*/ 90 w 150"/>
                  <a:gd name="T15" fmla="*/ 170 h 502"/>
                  <a:gd name="T16" fmla="*/ 95 w 150"/>
                  <a:gd name="T17" fmla="*/ 502 h 502"/>
                  <a:gd name="T18" fmla="*/ 35 w 150"/>
                  <a:gd name="T19" fmla="*/ 502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502">
                    <a:moveTo>
                      <a:pt x="35" y="502"/>
                    </a:moveTo>
                    <a:cubicBezTo>
                      <a:pt x="35" y="502"/>
                      <a:pt x="46" y="187"/>
                      <a:pt x="43" y="177"/>
                    </a:cubicBezTo>
                    <a:cubicBezTo>
                      <a:pt x="40" y="167"/>
                      <a:pt x="0" y="122"/>
                      <a:pt x="0" y="122"/>
                    </a:cubicBezTo>
                    <a:cubicBezTo>
                      <a:pt x="0" y="122"/>
                      <a:pt x="51" y="163"/>
                      <a:pt x="55" y="146"/>
                    </a:cubicBezTo>
                    <a:cubicBezTo>
                      <a:pt x="60" y="129"/>
                      <a:pt x="70" y="0"/>
                      <a:pt x="70" y="0"/>
                    </a:cubicBezTo>
                    <a:cubicBezTo>
                      <a:pt x="70" y="0"/>
                      <a:pt x="73" y="131"/>
                      <a:pt x="85" y="129"/>
                    </a:cubicBezTo>
                    <a:cubicBezTo>
                      <a:pt x="98" y="128"/>
                      <a:pt x="150" y="77"/>
                      <a:pt x="150" y="77"/>
                    </a:cubicBezTo>
                    <a:cubicBezTo>
                      <a:pt x="150" y="77"/>
                      <a:pt x="90" y="145"/>
                      <a:pt x="90" y="170"/>
                    </a:cubicBezTo>
                    <a:cubicBezTo>
                      <a:pt x="90" y="196"/>
                      <a:pt x="95" y="502"/>
                      <a:pt x="95" y="502"/>
                    </a:cubicBezTo>
                    <a:lnTo>
                      <a:pt x="35" y="502"/>
                    </a:lnTo>
                    <a:close/>
                  </a:path>
                </a:pathLst>
              </a:custGeom>
              <a:solidFill>
                <a:srgbClr val="69502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33" name="Freeform 18"/>
              <p:cNvSpPr>
                <a:spLocks/>
              </p:cNvSpPr>
              <p:nvPr/>
            </p:nvSpPr>
            <p:spPr bwMode="auto">
              <a:xfrm>
                <a:off x="3593808" y="7227888"/>
                <a:ext cx="492871" cy="1324210"/>
              </a:xfrm>
              <a:custGeom>
                <a:avLst/>
                <a:gdLst>
                  <a:gd name="T0" fmla="*/ 131 w 265"/>
                  <a:gd name="T1" fmla="*/ 717 h 717"/>
                  <a:gd name="T2" fmla="*/ 33 w 265"/>
                  <a:gd name="T3" fmla="*/ 602 h 717"/>
                  <a:gd name="T4" fmla="*/ 33 w 265"/>
                  <a:gd name="T5" fmla="*/ 170 h 717"/>
                  <a:gd name="T6" fmla="*/ 191 w 265"/>
                  <a:gd name="T7" fmla="*/ 66 h 717"/>
                  <a:gd name="T8" fmla="*/ 233 w 265"/>
                  <a:gd name="T9" fmla="*/ 561 h 717"/>
                  <a:gd name="T10" fmla="*/ 131 w 265"/>
                  <a:gd name="T11" fmla="*/ 717 h 717"/>
                </a:gdLst>
                <a:ahLst/>
                <a:cxnLst>
                  <a:cxn ang="0">
                    <a:pos x="T0" y="T1"/>
                  </a:cxn>
                  <a:cxn ang="0">
                    <a:pos x="T2" y="T3"/>
                  </a:cxn>
                  <a:cxn ang="0">
                    <a:pos x="T4" y="T5"/>
                  </a:cxn>
                  <a:cxn ang="0">
                    <a:pos x="T6" y="T7"/>
                  </a:cxn>
                  <a:cxn ang="0">
                    <a:pos x="T8" y="T9"/>
                  </a:cxn>
                  <a:cxn ang="0">
                    <a:pos x="T10" y="T11"/>
                  </a:cxn>
                </a:cxnLst>
                <a:rect l="0" t="0" r="r" b="b"/>
                <a:pathLst>
                  <a:path w="265" h="717">
                    <a:moveTo>
                      <a:pt x="131" y="717"/>
                    </a:moveTo>
                    <a:cubicBezTo>
                      <a:pt x="131" y="717"/>
                      <a:pt x="62" y="698"/>
                      <a:pt x="33" y="602"/>
                    </a:cubicBezTo>
                    <a:cubicBezTo>
                      <a:pt x="4" y="506"/>
                      <a:pt x="0" y="266"/>
                      <a:pt x="33" y="170"/>
                    </a:cubicBezTo>
                    <a:cubicBezTo>
                      <a:pt x="67" y="74"/>
                      <a:pt x="144" y="0"/>
                      <a:pt x="191" y="66"/>
                    </a:cubicBezTo>
                    <a:cubicBezTo>
                      <a:pt x="237" y="131"/>
                      <a:pt x="265" y="433"/>
                      <a:pt x="233" y="561"/>
                    </a:cubicBezTo>
                    <a:cubicBezTo>
                      <a:pt x="201" y="690"/>
                      <a:pt x="155" y="711"/>
                      <a:pt x="131" y="717"/>
                    </a:cubicBezTo>
                    <a:close/>
                  </a:path>
                </a:pathLst>
              </a:custGeom>
              <a:solidFill>
                <a:schemeClr val="bg1"/>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34" name="Freeform 19"/>
              <p:cNvSpPr>
                <a:spLocks/>
              </p:cNvSpPr>
              <p:nvPr/>
            </p:nvSpPr>
            <p:spPr bwMode="auto">
              <a:xfrm>
                <a:off x="3647747" y="7288570"/>
                <a:ext cx="438932" cy="1263529"/>
              </a:xfrm>
              <a:custGeom>
                <a:avLst/>
                <a:gdLst>
                  <a:gd name="T0" fmla="*/ 78 w 236"/>
                  <a:gd name="T1" fmla="*/ 25 h 684"/>
                  <a:gd name="T2" fmla="*/ 175 w 236"/>
                  <a:gd name="T3" fmla="*/ 255 h 684"/>
                  <a:gd name="T4" fmla="*/ 118 w 236"/>
                  <a:gd name="T5" fmla="*/ 581 h 684"/>
                  <a:gd name="T6" fmla="*/ 0 w 236"/>
                  <a:gd name="T7" fmla="*/ 553 h 684"/>
                  <a:gd name="T8" fmla="*/ 4 w 236"/>
                  <a:gd name="T9" fmla="*/ 569 h 684"/>
                  <a:gd name="T10" fmla="*/ 102 w 236"/>
                  <a:gd name="T11" fmla="*/ 684 h 684"/>
                  <a:gd name="T12" fmla="*/ 204 w 236"/>
                  <a:gd name="T13" fmla="*/ 528 h 684"/>
                  <a:gd name="T14" fmla="*/ 162 w 236"/>
                  <a:gd name="T15" fmla="*/ 33 h 684"/>
                  <a:gd name="T16" fmla="*/ 78 w 236"/>
                  <a:gd name="T17" fmla="*/ 25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684">
                    <a:moveTo>
                      <a:pt x="78" y="25"/>
                    </a:moveTo>
                    <a:cubicBezTo>
                      <a:pt x="134" y="31"/>
                      <a:pt x="163" y="161"/>
                      <a:pt x="175" y="255"/>
                    </a:cubicBezTo>
                    <a:cubicBezTo>
                      <a:pt x="187" y="349"/>
                      <a:pt x="196" y="556"/>
                      <a:pt x="118" y="581"/>
                    </a:cubicBezTo>
                    <a:cubicBezTo>
                      <a:pt x="40" y="605"/>
                      <a:pt x="1" y="554"/>
                      <a:pt x="0" y="553"/>
                    </a:cubicBezTo>
                    <a:cubicBezTo>
                      <a:pt x="1" y="559"/>
                      <a:pt x="3" y="564"/>
                      <a:pt x="4" y="569"/>
                    </a:cubicBezTo>
                    <a:cubicBezTo>
                      <a:pt x="33" y="665"/>
                      <a:pt x="102" y="684"/>
                      <a:pt x="102" y="684"/>
                    </a:cubicBezTo>
                    <a:cubicBezTo>
                      <a:pt x="126" y="678"/>
                      <a:pt x="172" y="657"/>
                      <a:pt x="204" y="528"/>
                    </a:cubicBezTo>
                    <a:cubicBezTo>
                      <a:pt x="236" y="400"/>
                      <a:pt x="208" y="98"/>
                      <a:pt x="162" y="33"/>
                    </a:cubicBezTo>
                    <a:cubicBezTo>
                      <a:pt x="138" y="0"/>
                      <a:pt x="107" y="2"/>
                      <a:pt x="78" y="25"/>
                    </a:cubicBezTo>
                    <a:close/>
                  </a:path>
                </a:pathLst>
              </a:custGeom>
              <a:solidFill>
                <a:schemeClr val="bg1"/>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35" name="Freeform 20"/>
              <p:cNvSpPr>
                <a:spLocks/>
              </p:cNvSpPr>
              <p:nvPr/>
            </p:nvSpPr>
            <p:spPr bwMode="auto">
              <a:xfrm>
                <a:off x="3730005" y="8020122"/>
                <a:ext cx="219129" cy="1057885"/>
              </a:xfrm>
              <a:custGeom>
                <a:avLst/>
                <a:gdLst>
                  <a:gd name="T0" fmla="*/ 27 w 118"/>
                  <a:gd name="T1" fmla="*/ 573 h 573"/>
                  <a:gd name="T2" fmla="*/ 33 w 118"/>
                  <a:gd name="T3" fmla="*/ 211 h 573"/>
                  <a:gd name="T4" fmla="*/ 0 w 118"/>
                  <a:gd name="T5" fmla="*/ 145 h 573"/>
                  <a:gd name="T6" fmla="*/ 43 w 118"/>
                  <a:gd name="T7" fmla="*/ 174 h 573"/>
                  <a:gd name="T8" fmla="*/ 55 w 118"/>
                  <a:gd name="T9" fmla="*/ 0 h 573"/>
                  <a:gd name="T10" fmla="*/ 67 w 118"/>
                  <a:gd name="T11" fmla="*/ 153 h 573"/>
                  <a:gd name="T12" fmla="*/ 118 w 118"/>
                  <a:gd name="T13" fmla="*/ 91 h 573"/>
                  <a:gd name="T14" fmla="*/ 71 w 118"/>
                  <a:gd name="T15" fmla="*/ 202 h 573"/>
                  <a:gd name="T16" fmla="*/ 75 w 118"/>
                  <a:gd name="T17" fmla="*/ 573 h 573"/>
                  <a:gd name="T18" fmla="*/ 27 w 118"/>
                  <a:gd name="T19" fmla="*/ 573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573">
                    <a:moveTo>
                      <a:pt x="27" y="573"/>
                    </a:moveTo>
                    <a:cubicBezTo>
                      <a:pt x="27" y="573"/>
                      <a:pt x="36" y="222"/>
                      <a:pt x="33" y="211"/>
                    </a:cubicBezTo>
                    <a:cubicBezTo>
                      <a:pt x="31" y="199"/>
                      <a:pt x="0" y="145"/>
                      <a:pt x="0" y="145"/>
                    </a:cubicBezTo>
                    <a:cubicBezTo>
                      <a:pt x="0" y="145"/>
                      <a:pt x="40" y="194"/>
                      <a:pt x="43" y="174"/>
                    </a:cubicBezTo>
                    <a:cubicBezTo>
                      <a:pt x="47" y="153"/>
                      <a:pt x="55" y="0"/>
                      <a:pt x="55" y="0"/>
                    </a:cubicBezTo>
                    <a:cubicBezTo>
                      <a:pt x="55" y="0"/>
                      <a:pt x="57" y="155"/>
                      <a:pt x="67" y="153"/>
                    </a:cubicBezTo>
                    <a:cubicBezTo>
                      <a:pt x="77" y="152"/>
                      <a:pt x="118" y="91"/>
                      <a:pt x="118" y="91"/>
                    </a:cubicBezTo>
                    <a:cubicBezTo>
                      <a:pt x="118" y="91"/>
                      <a:pt x="71" y="172"/>
                      <a:pt x="71" y="202"/>
                    </a:cubicBezTo>
                    <a:cubicBezTo>
                      <a:pt x="71" y="233"/>
                      <a:pt x="75" y="573"/>
                      <a:pt x="75" y="573"/>
                    </a:cubicBezTo>
                    <a:lnTo>
                      <a:pt x="27" y="573"/>
                    </a:lnTo>
                    <a:close/>
                  </a:path>
                </a:pathLst>
              </a:custGeom>
              <a:solidFill>
                <a:srgbClr val="69502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36" name="Freeform 22"/>
              <p:cNvSpPr>
                <a:spLocks/>
              </p:cNvSpPr>
              <p:nvPr/>
            </p:nvSpPr>
            <p:spPr bwMode="auto">
              <a:xfrm>
                <a:off x="4247149" y="7687721"/>
                <a:ext cx="976302" cy="976976"/>
              </a:xfrm>
              <a:custGeom>
                <a:avLst/>
                <a:gdLst>
                  <a:gd name="T0" fmla="*/ 266 w 525"/>
                  <a:gd name="T1" fmla="*/ 497 h 529"/>
                  <a:gd name="T2" fmla="*/ 191 w 525"/>
                  <a:gd name="T3" fmla="*/ 486 h 529"/>
                  <a:gd name="T4" fmla="*/ 130 w 525"/>
                  <a:gd name="T5" fmla="*/ 452 h 529"/>
                  <a:gd name="T6" fmla="*/ 72 w 525"/>
                  <a:gd name="T7" fmla="*/ 401 h 529"/>
                  <a:gd name="T8" fmla="*/ 48 w 525"/>
                  <a:gd name="T9" fmla="*/ 301 h 529"/>
                  <a:gd name="T10" fmla="*/ 54 w 525"/>
                  <a:gd name="T11" fmla="*/ 214 h 529"/>
                  <a:gd name="T12" fmla="*/ 84 w 525"/>
                  <a:gd name="T13" fmla="*/ 137 h 529"/>
                  <a:gd name="T14" fmla="*/ 160 w 525"/>
                  <a:gd name="T15" fmla="*/ 82 h 529"/>
                  <a:gd name="T16" fmla="*/ 246 w 525"/>
                  <a:gd name="T17" fmla="*/ 45 h 529"/>
                  <a:gd name="T18" fmla="*/ 340 w 525"/>
                  <a:gd name="T19" fmla="*/ 60 h 529"/>
                  <a:gd name="T20" fmla="*/ 419 w 525"/>
                  <a:gd name="T21" fmla="*/ 106 h 529"/>
                  <a:gd name="T22" fmla="*/ 476 w 525"/>
                  <a:gd name="T23" fmla="*/ 178 h 529"/>
                  <a:gd name="T24" fmla="*/ 494 w 525"/>
                  <a:gd name="T25" fmla="*/ 276 h 529"/>
                  <a:gd name="T26" fmla="*/ 457 w 525"/>
                  <a:gd name="T27" fmla="*/ 373 h 529"/>
                  <a:gd name="T28" fmla="*/ 420 w 525"/>
                  <a:gd name="T29" fmla="*/ 430 h 529"/>
                  <a:gd name="T30" fmla="*/ 370 w 525"/>
                  <a:gd name="T31" fmla="*/ 470 h 529"/>
                  <a:gd name="T32" fmla="*/ 314 w 525"/>
                  <a:gd name="T33" fmla="*/ 486 h 529"/>
                  <a:gd name="T34" fmla="*/ 266 w 525"/>
                  <a:gd name="T35" fmla="*/ 497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5" h="529">
                    <a:moveTo>
                      <a:pt x="266" y="497"/>
                    </a:moveTo>
                    <a:cubicBezTo>
                      <a:pt x="266" y="497"/>
                      <a:pt x="221" y="529"/>
                      <a:pt x="191" y="486"/>
                    </a:cubicBezTo>
                    <a:cubicBezTo>
                      <a:pt x="191" y="486"/>
                      <a:pt x="141" y="498"/>
                      <a:pt x="130" y="452"/>
                    </a:cubicBezTo>
                    <a:cubicBezTo>
                      <a:pt x="130" y="452"/>
                      <a:pt x="70" y="447"/>
                      <a:pt x="72" y="401"/>
                    </a:cubicBezTo>
                    <a:cubicBezTo>
                      <a:pt x="72" y="401"/>
                      <a:pt x="0" y="367"/>
                      <a:pt x="48" y="301"/>
                    </a:cubicBezTo>
                    <a:cubicBezTo>
                      <a:pt x="48" y="301"/>
                      <a:pt x="1" y="260"/>
                      <a:pt x="54" y="214"/>
                    </a:cubicBezTo>
                    <a:cubicBezTo>
                      <a:pt x="54" y="214"/>
                      <a:pt x="14" y="154"/>
                      <a:pt x="84" y="137"/>
                    </a:cubicBezTo>
                    <a:cubicBezTo>
                      <a:pt x="84" y="137"/>
                      <a:pt x="90" y="66"/>
                      <a:pt x="160" y="82"/>
                    </a:cubicBezTo>
                    <a:cubicBezTo>
                      <a:pt x="160" y="82"/>
                      <a:pt x="178" y="22"/>
                      <a:pt x="246" y="45"/>
                    </a:cubicBezTo>
                    <a:cubicBezTo>
                      <a:pt x="246" y="45"/>
                      <a:pt x="306" y="0"/>
                      <a:pt x="340" y="60"/>
                    </a:cubicBezTo>
                    <a:cubicBezTo>
                      <a:pt x="340" y="60"/>
                      <a:pt x="406" y="51"/>
                      <a:pt x="419" y="106"/>
                    </a:cubicBezTo>
                    <a:cubicBezTo>
                      <a:pt x="419" y="106"/>
                      <a:pt x="482" y="114"/>
                      <a:pt x="476" y="178"/>
                    </a:cubicBezTo>
                    <a:cubicBezTo>
                      <a:pt x="476" y="178"/>
                      <a:pt x="525" y="222"/>
                      <a:pt x="494" y="276"/>
                    </a:cubicBezTo>
                    <a:cubicBezTo>
                      <a:pt x="494" y="276"/>
                      <a:pt x="525" y="365"/>
                      <a:pt x="457" y="373"/>
                    </a:cubicBezTo>
                    <a:cubicBezTo>
                      <a:pt x="457" y="373"/>
                      <a:pt x="459" y="412"/>
                      <a:pt x="420" y="430"/>
                    </a:cubicBezTo>
                    <a:cubicBezTo>
                      <a:pt x="420" y="430"/>
                      <a:pt x="412" y="477"/>
                      <a:pt x="370" y="470"/>
                    </a:cubicBezTo>
                    <a:cubicBezTo>
                      <a:pt x="370" y="470"/>
                      <a:pt x="338" y="506"/>
                      <a:pt x="314" y="486"/>
                    </a:cubicBezTo>
                    <a:lnTo>
                      <a:pt x="266" y="497"/>
                    </a:lnTo>
                    <a:close/>
                  </a:path>
                </a:pathLst>
              </a:custGeom>
              <a:solidFill>
                <a:srgbClr val="B4CB34"/>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37" name="Freeform 23"/>
              <p:cNvSpPr>
                <a:spLocks/>
              </p:cNvSpPr>
              <p:nvPr/>
            </p:nvSpPr>
            <p:spPr bwMode="auto">
              <a:xfrm>
                <a:off x="4377277" y="7883251"/>
                <a:ext cx="846174" cy="781446"/>
              </a:xfrm>
              <a:custGeom>
                <a:avLst/>
                <a:gdLst>
                  <a:gd name="T0" fmla="*/ 406 w 455"/>
                  <a:gd name="T1" fmla="*/ 72 h 423"/>
                  <a:gd name="T2" fmla="*/ 349 w 455"/>
                  <a:gd name="T3" fmla="*/ 0 h 423"/>
                  <a:gd name="T4" fmla="*/ 183 w 455"/>
                  <a:gd name="T5" fmla="*/ 327 h 423"/>
                  <a:gd name="T6" fmla="*/ 2 w 455"/>
                  <a:gd name="T7" fmla="*/ 295 h 423"/>
                  <a:gd name="T8" fmla="*/ 60 w 455"/>
                  <a:gd name="T9" fmla="*/ 346 h 423"/>
                  <a:gd name="T10" fmla="*/ 121 w 455"/>
                  <a:gd name="T11" fmla="*/ 380 h 423"/>
                  <a:gd name="T12" fmla="*/ 196 w 455"/>
                  <a:gd name="T13" fmla="*/ 391 h 423"/>
                  <a:gd name="T14" fmla="*/ 244 w 455"/>
                  <a:gd name="T15" fmla="*/ 380 h 423"/>
                  <a:gd name="T16" fmla="*/ 300 w 455"/>
                  <a:gd name="T17" fmla="*/ 364 h 423"/>
                  <a:gd name="T18" fmla="*/ 350 w 455"/>
                  <a:gd name="T19" fmla="*/ 324 h 423"/>
                  <a:gd name="T20" fmla="*/ 387 w 455"/>
                  <a:gd name="T21" fmla="*/ 267 h 423"/>
                  <a:gd name="T22" fmla="*/ 424 w 455"/>
                  <a:gd name="T23" fmla="*/ 170 h 423"/>
                  <a:gd name="T24" fmla="*/ 406 w 455"/>
                  <a:gd name="T25" fmla="*/ 7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5" h="423">
                    <a:moveTo>
                      <a:pt x="406" y="72"/>
                    </a:moveTo>
                    <a:cubicBezTo>
                      <a:pt x="412" y="8"/>
                      <a:pt x="349" y="0"/>
                      <a:pt x="349" y="0"/>
                    </a:cubicBezTo>
                    <a:cubicBezTo>
                      <a:pt x="380" y="136"/>
                      <a:pt x="303" y="311"/>
                      <a:pt x="183" y="327"/>
                    </a:cubicBezTo>
                    <a:cubicBezTo>
                      <a:pt x="63" y="342"/>
                      <a:pt x="2" y="295"/>
                      <a:pt x="2" y="295"/>
                    </a:cubicBezTo>
                    <a:cubicBezTo>
                      <a:pt x="0" y="341"/>
                      <a:pt x="60" y="346"/>
                      <a:pt x="60" y="346"/>
                    </a:cubicBezTo>
                    <a:cubicBezTo>
                      <a:pt x="71" y="392"/>
                      <a:pt x="121" y="380"/>
                      <a:pt x="121" y="380"/>
                    </a:cubicBezTo>
                    <a:cubicBezTo>
                      <a:pt x="151" y="423"/>
                      <a:pt x="196" y="391"/>
                      <a:pt x="196" y="391"/>
                    </a:cubicBezTo>
                    <a:cubicBezTo>
                      <a:pt x="244" y="380"/>
                      <a:pt x="244" y="380"/>
                      <a:pt x="244" y="380"/>
                    </a:cubicBezTo>
                    <a:cubicBezTo>
                      <a:pt x="268" y="400"/>
                      <a:pt x="300" y="364"/>
                      <a:pt x="300" y="364"/>
                    </a:cubicBezTo>
                    <a:cubicBezTo>
                      <a:pt x="342" y="371"/>
                      <a:pt x="350" y="324"/>
                      <a:pt x="350" y="324"/>
                    </a:cubicBezTo>
                    <a:cubicBezTo>
                      <a:pt x="389" y="306"/>
                      <a:pt x="387" y="267"/>
                      <a:pt x="387" y="267"/>
                    </a:cubicBezTo>
                    <a:cubicBezTo>
                      <a:pt x="455" y="259"/>
                      <a:pt x="424" y="170"/>
                      <a:pt x="424" y="170"/>
                    </a:cubicBezTo>
                    <a:cubicBezTo>
                      <a:pt x="455" y="116"/>
                      <a:pt x="406" y="72"/>
                      <a:pt x="406" y="72"/>
                    </a:cubicBezTo>
                    <a:close/>
                  </a:path>
                </a:pathLst>
              </a:custGeom>
              <a:solidFill>
                <a:srgbClr val="AAB72C"/>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38" name="Freeform 24"/>
              <p:cNvSpPr>
                <a:spLocks/>
              </p:cNvSpPr>
              <p:nvPr/>
            </p:nvSpPr>
            <p:spPr bwMode="auto">
              <a:xfrm>
                <a:off x="4602474" y="8359939"/>
                <a:ext cx="312174" cy="718067"/>
              </a:xfrm>
              <a:custGeom>
                <a:avLst/>
                <a:gdLst>
                  <a:gd name="T0" fmla="*/ 0 w 168"/>
                  <a:gd name="T1" fmla="*/ 18 h 389"/>
                  <a:gd name="T2" fmla="*/ 74 w 168"/>
                  <a:gd name="T3" fmla="*/ 62 h 389"/>
                  <a:gd name="T4" fmla="*/ 67 w 168"/>
                  <a:gd name="T5" fmla="*/ 389 h 389"/>
                  <a:gd name="T6" fmla="*/ 142 w 168"/>
                  <a:gd name="T7" fmla="*/ 389 h 389"/>
                  <a:gd name="T8" fmla="*/ 121 w 168"/>
                  <a:gd name="T9" fmla="*/ 38 h 389"/>
                  <a:gd name="T10" fmla="*/ 168 w 168"/>
                  <a:gd name="T11" fmla="*/ 1 h 389"/>
                  <a:gd name="T12" fmla="*/ 113 w 168"/>
                  <a:gd name="T13" fmla="*/ 12 h 389"/>
                  <a:gd name="T14" fmla="*/ 63 w 168"/>
                  <a:gd name="T15" fmla="*/ 25 h 389"/>
                  <a:gd name="T16" fmla="*/ 0 w 168"/>
                  <a:gd name="T17" fmla="*/ 18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389">
                    <a:moveTo>
                      <a:pt x="0" y="18"/>
                    </a:moveTo>
                    <a:cubicBezTo>
                      <a:pt x="0" y="18"/>
                      <a:pt x="69" y="26"/>
                      <a:pt x="74" y="62"/>
                    </a:cubicBezTo>
                    <a:cubicBezTo>
                      <a:pt x="79" y="98"/>
                      <a:pt x="67" y="389"/>
                      <a:pt x="67" y="389"/>
                    </a:cubicBezTo>
                    <a:cubicBezTo>
                      <a:pt x="142" y="389"/>
                      <a:pt x="142" y="389"/>
                      <a:pt x="142" y="389"/>
                    </a:cubicBezTo>
                    <a:cubicBezTo>
                      <a:pt x="142" y="389"/>
                      <a:pt x="109" y="62"/>
                      <a:pt x="121" y="38"/>
                    </a:cubicBezTo>
                    <a:cubicBezTo>
                      <a:pt x="132" y="14"/>
                      <a:pt x="168" y="1"/>
                      <a:pt x="168" y="1"/>
                    </a:cubicBezTo>
                    <a:cubicBezTo>
                      <a:pt x="168" y="1"/>
                      <a:pt x="127" y="0"/>
                      <a:pt x="113" y="12"/>
                    </a:cubicBezTo>
                    <a:cubicBezTo>
                      <a:pt x="99" y="25"/>
                      <a:pt x="82" y="28"/>
                      <a:pt x="63" y="25"/>
                    </a:cubicBezTo>
                    <a:cubicBezTo>
                      <a:pt x="45" y="21"/>
                      <a:pt x="26" y="16"/>
                      <a:pt x="0" y="18"/>
                    </a:cubicBezTo>
                    <a:close/>
                  </a:path>
                </a:pathLst>
              </a:custGeom>
              <a:solidFill>
                <a:srgbClr val="69502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39" name="Freeform 26"/>
              <p:cNvSpPr>
                <a:spLocks/>
              </p:cNvSpPr>
              <p:nvPr/>
            </p:nvSpPr>
            <p:spPr bwMode="auto">
              <a:xfrm>
                <a:off x="5316497" y="7493539"/>
                <a:ext cx="931802" cy="960120"/>
              </a:xfrm>
              <a:custGeom>
                <a:avLst/>
                <a:gdLst>
                  <a:gd name="T0" fmla="*/ 217 w 501"/>
                  <a:gd name="T1" fmla="*/ 520 h 520"/>
                  <a:gd name="T2" fmla="*/ 35 w 501"/>
                  <a:gd name="T3" fmla="*/ 363 h 520"/>
                  <a:gd name="T4" fmla="*/ 173 w 501"/>
                  <a:gd name="T5" fmla="*/ 52 h 520"/>
                  <a:gd name="T6" fmla="*/ 492 w 501"/>
                  <a:gd name="T7" fmla="*/ 237 h 520"/>
                  <a:gd name="T8" fmla="*/ 288 w 501"/>
                  <a:gd name="T9" fmla="*/ 520 h 520"/>
                  <a:gd name="T10" fmla="*/ 217 w 501"/>
                  <a:gd name="T11" fmla="*/ 520 h 520"/>
                </a:gdLst>
                <a:ahLst/>
                <a:cxnLst>
                  <a:cxn ang="0">
                    <a:pos x="T0" y="T1"/>
                  </a:cxn>
                  <a:cxn ang="0">
                    <a:pos x="T2" y="T3"/>
                  </a:cxn>
                  <a:cxn ang="0">
                    <a:pos x="T4" y="T5"/>
                  </a:cxn>
                  <a:cxn ang="0">
                    <a:pos x="T6" y="T7"/>
                  </a:cxn>
                  <a:cxn ang="0">
                    <a:pos x="T8" y="T9"/>
                  </a:cxn>
                  <a:cxn ang="0">
                    <a:pos x="T10" y="T11"/>
                  </a:cxn>
                </a:cxnLst>
                <a:rect l="0" t="0" r="r" b="b"/>
                <a:pathLst>
                  <a:path w="501" h="520">
                    <a:moveTo>
                      <a:pt x="217" y="520"/>
                    </a:moveTo>
                    <a:cubicBezTo>
                      <a:pt x="217" y="520"/>
                      <a:pt x="70" y="470"/>
                      <a:pt x="35" y="363"/>
                    </a:cubicBezTo>
                    <a:cubicBezTo>
                      <a:pt x="0" y="256"/>
                      <a:pt x="37" y="104"/>
                      <a:pt x="173" y="52"/>
                    </a:cubicBezTo>
                    <a:cubicBezTo>
                      <a:pt x="310" y="0"/>
                      <a:pt x="483" y="90"/>
                      <a:pt x="492" y="237"/>
                    </a:cubicBezTo>
                    <a:cubicBezTo>
                      <a:pt x="501" y="384"/>
                      <a:pt x="408" y="484"/>
                      <a:pt x="288" y="520"/>
                    </a:cubicBezTo>
                    <a:lnTo>
                      <a:pt x="217" y="520"/>
                    </a:lnTo>
                    <a:close/>
                  </a:path>
                </a:pathLst>
              </a:custGeom>
              <a:solidFill>
                <a:schemeClr val="bg1"/>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40" name="Freeform 27"/>
              <p:cNvSpPr>
                <a:spLocks/>
              </p:cNvSpPr>
              <p:nvPr/>
            </p:nvSpPr>
            <p:spPr bwMode="auto">
              <a:xfrm>
                <a:off x="5407519" y="7637827"/>
                <a:ext cx="840780" cy="815832"/>
              </a:xfrm>
              <a:custGeom>
                <a:avLst/>
                <a:gdLst>
                  <a:gd name="T0" fmla="*/ 443 w 452"/>
                  <a:gd name="T1" fmla="*/ 159 h 442"/>
                  <a:gd name="T2" fmla="*/ 346 w 452"/>
                  <a:gd name="T3" fmla="*/ 0 h 442"/>
                  <a:gd name="T4" fmla="*/ 346 w 452"/>
                  <a:gd name="T5" fmla="*/ 0 h 442"/>
                  <a:gd name="T6" fmla="*/ 216 w 452"/>
                  <a:gd name="T7" fmla="*/ 348 h 442"/>
                  <a:gd name="T8" fmla="*/ 0 w 452"/>
                  <a:gd name="T9" fmla="*/ 316 h 442"/>
                  <a:gd name="T10" fmla="*/ 168 w 452"/>
                  <a:gd name="T11" fmla="*/ 442 h 442"/>
                  <a:gd name="T12" fmla="*/ 239 w 452"/>
                  <a:gd name="T13" fmla="*/ 442 h 442"/>
                  <a:gd name="T14" fmla="*/ 443 w 452"/>
                  <a:gd name="T15" fmla="*/ 159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442">
                    <a:moveTo>
                      <a:pt x="443" y="159"/>
                    </a:moveTo>
                    <a:cubicBezTo>
                      <a:pt x="439" y="91"/>
                      <a:pt x="400" y="36"/>
                      <a:pt x="346" y="0"/>
                    </a:cubicBezTo>
                    <a:cubicBezTo>
                      <a:pt x="346" y="0"/>
                      <a:pt x="346" y="0"/>
                      <a:pt x="346" y="0"/>
                    </a:cubicBezTo>
                    <a:cubicBezTo>
                      <a:pt x="415" y="109"/>
                      <a:pt x="357" y="312"/>
                      <a:pt x="216" y="348"/>
                    </a:cubicBezTo>
                    <a:cubicBezTo>
                      <a:pt x="78" y="383"/>
                      <a:pt x="2" y="318"/>
                      <a:pt x="0" y="316"/>
                    </a:cubicBezTo>
                    <a:cubicBezTo>
                      <a:pt x="50" y="402"/>
                      <a:pt x="168" y="442"/>
                      <a:pt x="168" y="442"/>
                    </a:cubicBezTo>
                    <a:cubicBezTo>
                      <a:pt x="239" y="442"/>
                      <a:pt x="239" y="442"/>
                      <a:pt x="239" y="442"/>
                    </a:cubicBezTo>
                    <a:cubicBezTo>
                      <a:pt x="359" y="406"/>
                      <a:pt x="452" y="306"/>
                      <a:pt x="443" y="159"/>
                    </a:cubicBezTo>
                    <a:close/>
                  </a:path>
                </a:pathLst>
              </a:custGeom>
              <a:solidFill>
                <a:schemeClr val="bg1"/>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41" name="Freeform 28"/>
              <p:cNvSpPr>
                <a:spLocks/>
              </p:cNvSpPr>
              <p:nvPr/>
            </p:nvSpPr>
            <p:spPr bwMode="auto">
              <a:xfrm>
                <a:off x="5681261" y="7953372"/>
                <a:ext cx="265651" cy="1124635"/>
              </a:xfrm>
              <a:custGeom>
                <a:avLst/>
                <a:gdLst>
                  <a:gd name="T0" fmla="*/ 33 w 143"/>
                  <a:gd name="T1" fmla="*/ 609 h 609"/>
                  <a:gd name="T2" fmla="*/ 41 w 143"/>
                  <a:gd name="T3" fmla="*/ 227 h 609"/>
                  <a:gd name="T4" fmla="*/ 0 w 143"/>
                  <a:gd name="T5" fmla="*/ 156 h 609"/>
                  <a:gd name="T6" fmla="*/ 53 w 143"/>
                  <a:gd name="T7" fmla="*/ 187 h 609"/>
                  <a:gd name="T8" fmla="*/ 66 w 143"/>
                  <a:gd name="T9" fmla="*/ 0 h 609"/>
                  <a:gd name="T10" fmla="*/ 82 w 143"/>
                  <a:gd name="T11" fmla="*/ 165 h 609"/>
                  <a:gd name="T12" fmla="*/ 143 w 143"/>
                  <a:gd name="T13" fmla="*/ 98 h 609"/>
                  <a:gd name="T14" fmla="*/ 86 w 143"/>
                  <a:gd name="T15" fmla="*/ 218 h 609"/>
                  <a:gd name="T16" fmla="*/ 91 w 143"/>
                  <a:gd name="T17" fmla="*/ 609 h 609"/>
                  <a:gd name="T18" fmla="*/ 33 w 143"/>
                  <a:gd name="T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09">
                    <a:moveTo>
                      <a:pt x="33" y="609"/>
                    </a:moveTo>
                    <a:cubicBezTo>
                      <a:pt x="33" y="609"/>
                      <a:pt x="44" y="240"/>
                      <a:pt x="41" y="227"/>
                    </a:cubicBezTo>
                    <a:cubicBezTo>
                      <a:pt x="38" y="214"/>
                      <a:pt x="0" y="156"/>
                      <a:pt x="0" y="156"/>
                    </a:cubicBezTo>
                    <a:cubicBezTo>
                      <a:pt x="0" y="156"/>
                      <a:pt x="48" y="209"/>
                      <a:pt x="53" y="187"/>
                    </a:cubicBezTo>
                    <a:cubicBezTo>
                      <a:pt x="57" y="165"/>
                      <a:pt x="66" y="0"/>
                      <a:pt x="66" y="0"/>
                    </a:cubicBezTo>
                    <a:cubicBezTo>
                      <a:pt x="66" y="0"/>
                      <a:pt x="69" y="167"/>
                      <a:pt x="82" y="165"/>
                    </a:cubicBezTo>
                    <a:cubicBezTo>
                      <a:pt x="94" y="163"/>
                      <a:pt x="143" y="98"/>
                      <a:pt x="143" y="98"/>
                    </a:cubicBezTo>
                    <a:cubicBezTo>
                      <a:pt x="143" y="98"/>
                      <a:pt x="86" y="185"/>
                      <a:pt x="86" y="218"/>
                    </a:cubicBezTo>
                    <a:cubicBezTo>
                      <a:pt x="86" y="251"/>
                      <a:pt x="91" y="609"/>
                      <a:pt x="91" y="609"/>
                    </a:cubicBezTo>
                    <a:lnTo>
                      <a:pt x="33" y="609"/>
                    </a:lnTo>
                    <a:close/>
                  </a:path>
                </a:pathLst>
              </a:custGeom>
              <a:solidFill>
                <a:srgbClr val="69502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42" name="Freeform 30"/>
              <p:cNvSpPr>
                <a:spLocks/>
              </p:cNvSpPr>
              <p:nvPr/>
            </p:nvSpPr>
            <p:spPr bwMode="auto">
              <a:xfrm>
                <a:off x="6620481" y="8487371"/>
                <a:ext cx="128106" cy="590636"/>
              </a:xfrm>
              <a:custGeom>
                <a:avLst/>
                <a:gdLst>
                  <a:gd name="T0" fmla="*/ 129 w 190"/>
                  <a:gd name="T1" fmla="*/ 0 h 876"/>
                  <a:gd name="T2" fmla="*/ 93 w 190"/>
                  <a:gd name="T3" fmla="*/ 2 h 876"/>
                  <a:gd name="T4" fmla="*/ 60 w 190"/>
                  <a:gd name="T5" fmla="*/ 0 h 876"/>
                  <a:gd name="T6" fmla="*/ 0 w 190"/>
                  <a:gd name="T7" fmla="*/ 876 h 876"/>
                  <a:gd name="T8" fmla="*/ 93 w 190"/>
                  <a:gd name="T9" fmla="*/ 876 h 876"/>
                  <a:gd name="T10" fmla="*/ 190 w 190"/>
                  <a:gd name="T11" fmla="*/ 876 h 876"/>
                  <a:gd name="T12" fmla="*/ 129 w 190"/>
                  <a:gd name="T13" fmla="*/ 0 h 876"/>
                </a:gdLst>
                <a:ahLst/>
                <a:cxnLst>
                  <a:cxn ang="0">
                    <a:pos x="T0" y="T1"/>
                  </a:cxn>
                  <a:cxn ang="0">
                    <a:pos x="T2" y="T3"/>
                  </a:cxn>
                  <a:cxn ang="0">
                    <a:pos x="T4" y="T5"/>
                  </a:cxn>
                  <a:cxn ang="0">
                    <a:pos x="T6" y="T7"/>
                  </a:cxn>
                  <a:cxn ang="0">
                    <a:pos x="T8" y="T9"/>
                  </a:cxn>
                  <a:cxn ang="0">
                    <a:pos x="T10" y="T11"/>
                  </a:cxn>
                  <a:cxn ang="0">
                    <a:pos x="T12" y="T13"/>
                  </a:cxn>
                </a:cxnLst>
                <a:rect l="0" t="0" r="r" b="b"/>
                <a:pathLst>
                  <a:path w="190" h="876">
                    <a:moveTo>
                      <a:pt x="129" y="0"/>
                    </a:moveTo>
                    <a:lnTo>
                      <a:pt x="93" y="2"/>
                    </a:lnTo>
                    <a:lnTo>
                      <a:pt x="60" y="0"/>
                    </a:lnTo>
                    <a:lnTo>
                      <a:pt x="0" y="876"/>
                    </a:lnTo>
                    <a:lnTo>
                      <a:pt x="93" y="876"/>
                    </a:lnTo>
                    <a:lnTo>
                      <a:pt x="190" y="876"/>
                    </a:lnTo>
                    <a:lnTo>
                      <a:pt x="129" y="0"/>
                    </a:lnTo>
                    <a:close/>
                  </a:path>
                </a:pathLst>
              </a:custGeom>
              <a:solidFill>
                <a:srgbClr val="69502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43" name="Freeform 31"/>
              <p:cNvSpPr>
                <a:spLocks/>
              </p:cNvSpPr>
              <p:nvPr/>
            </p:nvSpPr>
            <p:spPr bwMode="auto">
              <a:xfrm>
                <a:off x="6298193" y="7377570"/>
                <a:ext cx="770659" cy="1405119"/>
              </a:xfrm>
              <a:custGeom>
                <a:avLst/>
                <a:gdLst>
                  <a:gd name="T0" fmla="*/ 1021 w 1143"/>
                  <a:gd name="T1" fmla="*/ 1848 h 2084"/>
                  <a:gd name="T2" fmla="*/ 1071 w 1143"/>
                  <a:gd name="T3" fmla="*/ 1848 h 2084"/>
                  <a:gd name="T4" fmla="*/ 958 w 1143"/>
                  <a:gd name="T5" fmla="*/ 1588 h 2084"/>
                  <a:gd name="T6" fmla="*/ 1021 w 1143"/>
                  <a:gd name="T7" fmla="*/ 1588 h 2084"/>
                  <a:gd name="T8" fmla="*/ 930 w 1143"/>
                  <a:gd name="T9" fmla="*/ 1383 h 2084"/>
                  <a:gd name="T10" fmla="*/ 985 w 1143"/>
                  <a:gd name="T11" fmla="*/ 1383 h 2084"/>
                  <a:gd name="T12" fmla="*/ 858 w 1143"/>
                  <a:gd name="T13" fmla="*/ 1186 h 2084"/>
                  <a:gd name="T14" fmla="*/ 936 w 1143"/>
                  <a:gd name="T15" fmla="*/ 1186 h 2084"/>
                  <a:gd name="T16" fmla="*/ 809 w 1143"/>
                  <a:gd name="T17" fmla="*/ 931 h 2084"/>
                  <a:gd name="T18" fmla="*/ 858 w 1143"/>
                  <a:gd name="T19" fmla="*/ 931 h 2084"/>
                  <a:gd name="T20" fmla="*/ 756 w 1143"/>
                  <a:gd name="T21" fmla="*/ 709 h 2084"/>
                  <a:gd name="T22" fmla="*/ 828 w 1143"/>
                  <a:gd name="T23" fmla="*/ 709 h 2084"/>
                  <a:gd name="T24" fmla="*/ 715 w 1143"/>
                  <a:gd name="T25" fmla="*/ 515 h 2084"/>
                  <a:gd name="T26" fmla="*/ 792 w 1143"/>
                  <a:gd name="T27" fmla="*/ 515 h 2084"/>
                  <a:gd name="T28" fmla="*/ 657 w 1143"/>
                  <a:gd name="T29" fmla="*/ 326 h 2084"/>
                  <a:gd name="T30" fmla="*/ 720 w 1143"/>
                  <a:gd name="T31" fmla="*/ 326 h 2084"/>
                  <a:gd name="T32" fmla="*/ 571 w 1143"/>
                  <a:gd name="T33" fmla="*/ 0 h 2084"/>
                  <a:gd name="T34" fmla="*/ 423 w 1143"/>
                  <a:gd name="T35" fmla="*/ 326 h 2084"/>
                  <a:gd name="T36" fmla="*/ 486 w 1143"/>
                  <a:gd name="T37" fmla="*/ 326 h 2084"/>
                  <a:gd name="T38" fmla="*/ 351 w 1143"/>
                  <a:gd name="T39" fmla="*/ 515 h 2084"/>
                  <a:gd name="T40" fmla="*/ 428 w 1143"/>
                  <a:gd name="T41" fmla="*/ 515 h 2084"/>
                  <a:gd name="T42" fmla="*/ 315 w 1143"/>
                  <a:gd name="T43" fmla="*/ 709 h 2084"/>
                  <a:gd name="T44" fmla="*/ 387 w 1143"/>
                  <a:gd name="T45" fmla="*/ 709 h 2084"/>
                  <a:gd name="T46" fmla="*/ 287 w 1143"/>
                  <a:gd name="T47" fmla="*/ 931 h 2084"/>
                  <a:gd name="T48" fmla="*/ 337 w 1143"/>
                  <a:gd name="T49" fmla="*/ 931 h 2084"/>
                  <a:gd name="T50" fmla="*/ 207 w 1143"/>
                  <a:gd name="T51" fmla="*/ 1186 h 2084"/>
                  <a:gd name="T52" fmla="*/ 287 w 1143"/>
                  <a:gd name="T53" fmla="*/ 1186 h 2084"/>
                  <a:gd name="T54" fmla="*/ 158 w 1143"/>
                  <a:gd name="T55" fmla="*/ 1383 h 2084"/>
                  <a:gd name="T56" fmla="*/ 216 w 1143"/>
                  <a:gd name="T57" fmla="*/ 1383 h 2084"/>
                  <a:gd name="T58" fmla="*/ 122 w 1143"/>
                  <a:gd name="T59" fmla="*/ 1588 h 2084"/>
                  <a:gd name="T60" fmla="*/ 185 w 1143"/>
                  <a:gd name="T61" fmla="*/ 1588 h 2084"/>
                  <a:gd name="T62" fmla="*/ 72 w 1143"/>
                  <a:gd name="T63" fmla="*/ 1848 h 2084"/>
                  <a:gd name="T64" fmla="*/ 122 w 1143"/>
                  <a:gd name="T65" fmla="*/ 1848 h 2084"/>
                  <a:gd name="T66" fmla="*/ 0 w 1143"/>
                  <a:gd name="T67" fmla="*/ 2084 h 2084"/>
                  <a:gd name="T68" fmla="*/ 571 w 1143"/>
                  <a:gd name="T69" fmla="*/ 2084 h 2084"/>
                  <a:gd name="T70" fmla="*/ 1143 w 1143"/>
                  <a:gd name="T71" fmla="*/ 2084 h 2084"/>
                  <a:gd name="T72" fmla="*/ 1021 w 1143"/>
                  <a:gd name="T73" fmla="*/ 1848 h 2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43" h="2084">
                    <a:moveTo>
                      <a:pt x="1021" y="1848"/>
                    </a:moveTo>
                    <a:lnTo>
                      <a:pt x="1071" y="1848"/>
                    </a:lnTo>
                    <a:lnTo>
                      <a:pt x="958" y="1588"/>
                    </a:lnTo>
                    <a:lnTo>
                      <a:pt x="1021" y="1588"/>
                    </a:lnTo>
                    <a:lnTo>
                      <a:pt x="930" y="1383"/>
                    </a:lnTo>
                    <a:lnTo>
                      <a:pt x="985" y="1383"/>
                    </a:lnTo>
                    <a:lnTo>
                      <a:pt x="858" y="1186"/>
                    </a:lnTo>
                    <a:lnTo>
                      <a:pt x="936" y="1186"/>
                    </a:lnTo>
                    <a:lnTo>
                      <a:pt x="809" y="931"/>
                    </a:lnTo>
                    <a:lnTo>
                      <a:pt x="858" y="931"/>
                    </a:lnTo>
                    <a:lnTo>
                      <a:pt x="756" y="709"/>
                    </a:lnTo>
                    <a:lnTo>
                      <a:pt x="828" y="709"/>
                    </a:lnTo>
                    <a:lnTo>
                      <a:pt x="715" y="515"/>
                    </a:lnTo>
                    <a:lnTo>
                      <a:pt x="792" y="515"/>
                    </a:lnTo>
                    <a:lnTo>
                      <a:pt x="657" y="326"/>
                    </a:lnTo>
                    <a:lnTo>
                      <a:pt x="720" y="326"/>
                    </a:lnTo>
                    <a:lnTo>
                      <a:pt x="571" y="0"/>
                    </a:lnTo>
                    <a:lnTo>
                      <a:pt x="423" y="326"/>
                    </a:lnTo>
                    <a:lnTo>
                      <a:pt x="486" y="326"/>
                    </a:lnTo>
                    <a:lnTo>
                      <a:pt x="351" y="515"/>
                    </a:lnTo>
                    <a:lnTo>
                      <a:pt x="428" y="515"/>
                    </a:lnTo>
                    <a:lnTo>
                      <a:pt x="315" y="709"/>
                    </a:lnTo>
                    <a:lnTo>
                      <a:pt x="387" y="709"/>
                    </a:lnTo>
                    <a:lnTo>
                      <a:pt x="287" y="931"/>
                    </a:lnTo>
                    <a:lnTo>
                      <a:pt x="337" y="931"/>
                    </a:lnTo>
                    <a:lnTo>
                      <a:pt x="207" y="1186"/>
                    </a:lnTo>
                    <a:lnTo>
                      <a:pt x="287" y="1186"/>
                    </a:lnTo>
                    <a:lnTo>
                      <a:pt x="158" y="1383"/>
                    </a:lnTo>
                    <a:lnTo>
                      <a:pt x="216" y="1383"/>
                    </a:lnTo>
                    <a:lnTo>
                      <a:pt x="122" y="1588"/>
                    </a:lnTo>
                    <a:lnTo>
                      <a:pt x="185" y="1588"/>
                    </a:lnTo>
                    <a:lnTo>
                      <a:pt x="72" y="1848"/>
                    </a:lnTo>
                    <a:lnTo>
                      <a:pt x="122" y="1848"/>
                    </a:lnTo>
                    <a:lnTo>
                      <a:pt x="0" y="2084"/>
                    </a:lnTo>
                    <a:lnTo>
                      <a:pt x="571" y="2084"/>
                    </a:lnTo>
                    <a:lnTo>
                      <a:pt x="1143" y="2084"/>
                    </a:lnTo>
                    <a:lnTo>
                      <a:pt x="1021" y="1848"/>
                    </a:lnTo>
                    <a:close/>
                  </a:path>
                </a:pathLst>
              </a:custGeom>
              <a:solidFill>
                <a:srgbClr val="588E3F"/>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44" name="Freeform 32"/>
              <p:cNvSpPr>
                <a:spLocks/>
              </p:cNvSpPr>
              <p:nvPr/>
            </p:nvSpPr>
            <p:spPr bwMode="auto">
              <a:xfrm>
                <a:off x="6298193" y="7377570"/>
                <a:ext cx="770659" cy="1405119"/>
              </a:xfrm>
              <a:custGeom>
                <a:avLst/>
                <a:gdLst>
                  <a:gd name="T0" fmla="*/ 414 w 414"/>
                  <a:gd name="T1" fmla="*/ 761 h 761"/>
                  <a:gd name="T2" fmla="*/ 370 w 414"/>
                  <a:gd name="T3" fmla="*/ 675 h 761"/>
                  <a:gd name="T4" fmla="*/ 388 w 414"/>
                  <a:gd name="T5" fmla="*/ 675 h 761"/>
                  <a:gd name="T6" fmla="*/ 347 w 414"/>
                  <a:gd name="T7" fmla="*/ 580 h 761"/>
                  <a:gd name="T8" fmla="*/ 370 w 414"/>
                  <a:gd name="T9" fmla="*/ 580 h 761"/>
                  <a:gd name="T10" fmla="*/ 337 w 414"/>
                  <a:gd name="T11" fmla="*/ 505 h 761"/>
                  <a:gd name="T12" fmla="*/ 357 w 414"/>
                  <a:gd name="T13" fmla="*/ 505 h 761"/>
                  <a:gd name="T14" fmla="*/ 311 w 414"/>
                  <a:gd name="T15" fmla="*/ 433 h 761"/>
                  <a:gd name="T16" fmla="*/ 339 w 414"/>
                  <a:gd name="T17" fmla="*/ 433 h 761"/>
                  <a:gd name="T18" fmla="*/ 293 w 414"/>
                  <a:gd name="T19" fmla="*/ 340 h 761"/>
                  <a:gd name="T20" fmla="*/ 311 w 414"/>
                  <a:gd name="T21" fmla="*/ 340 h 761"/>
                  <a:gd name="T22" fmla="*/ 274 w 414"/>
                  <a:gd name="T23" fmla="*/ 259 h 761"/>
                  <a:gd name="T24" fmla="*/ 300 w 414"/>
                  <a:gd name="T25" fmla="*/ 259 h 761"/>
                  <a:gd name="T26" fmla="*/ 259 w 414"/>
                  <a:gd name="T27" fmla="*/ 188 h 761"/>
                  <a:gd name="T28" fmla="*/ 287 w 414"/>
                  <a:gd name="T29" fmla="*/ 188 h 761"/>
                  <a:gd name="T30" fmla="*/ 238 w 414"/>
                  <a:gd name="T31" fmla="*/ 119 h 761"/>
                  <a:gd name="T32" fmla="*/ 261 w 414"/>
                  <a:gd name="T33" fmla="*/ 119 h 761"/>
                  <a:gd name="T34" fmla="*/ 207 w 414"/>
                  <a:gd name="T35" fmla="*/ 0 h 761"/>
                  <a:gd name="T36" fmla="*/ 146 w 414"/>
                  <a:gd name="T37" fmla="*/ 673 h 761"/>
                  <a:gd name="T38" fmla="*/ 0 w 414"/>
                  <a:gd name="T39" fmla="*/ 761 h 761"/>
                  <a:gd name="T40" fmla="*/ 207 w 414"/>
                  <a:gd name="T41" fmla="*/ 761 h 761"/>
                  <a:gd name="T42" fmla="*/ 414 w 414"/>
                  <a:gd name="T43" fmla="*/ 761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4" h="761">
                    <a:moveTo>
                      <a:pt x="414" y="761"/>
                    </a:moveTo>
                    <a:cubicBezTo>
                      <a:pt x="370" y="675"/>
                      <a:pt x="370" y="675"/>
                      <a:pt x="370" y="675"/>
                    </a:cubicBezTo>
                    <a:cubicBezTo>
                      <a:pt x="388" y="675"/>
                      <a:pt x="388" y="675"/>
                      <a:pt x="388" y="675"/>
                    </a:cubicBezTo>
                    <a:cubicBezTo>
                      <a:pt x="347" y="580"/>
                      <a:pt x="347" y="580"/>
                      <a:pt x="347" y="580"/>
                    </a:cubicBezTo>
                    <a:cubicBezTo>
                      <a:pt x="370" y="580"/>
                      <a:pt x="370" y="580"/>
                      <a:pt x="370" y="580"/>
                    </a:cubicBezTo>
                    <a:cubicBezTo>
                      <a:pt x="337" y="505"/>
                      <a:pt x="337" y="505"/>
                      <a:pt x="337" y="505"/>
                    </a:cubicBezTo>
                    <a:cubicBezTo>
                      <a:pt x="357" y="505"/>
                      <a:pt x="357" y="505"/>
                      <a:pt x="357" y="505"/>
                    </a:cubicBezTo>
                    <a:cubicBezTo>
                      <a:pt x="311" y="433"/>
                      <a:pt x="311" y="433"/>
                      <a:pt x="311" y="433"/>
                    </a:cubicBezTo>
                    <a:cubicBezTo>
                      <a:pt x="339" y="433"/>
                      <a:pt x="339" y="433"/>
                      <a:pt x="339" y="433"/>
                    </a:cubicBezTo>
                    <a:cubicBezTo>
                      <a:pt x="293" y="340"/>
                      <a:pt x="293" y="340"/>
                      <a:pt x="293" y="340"/>
                    </a:cubicBezTo>
                    <a:cubicBezTo>
                      <a:pt x="311" y="340"/>
                      <a:pt x="311" y="340"/>
                      <a:pt x="311" y="340"/>
                    </a:cubicBezTo>
                    <a:cubicBezTo>
                      <a:pt x="274" y="259"/>
                      <a:pt x="274" y="259"/>
                      <a:pt x="274" y="259"/>
                    </a:cubicBezTo>
                    <a:cubicBezTo>
                      <a:pt x="300" y="259"/>
                      <a:pt x="300" y="259"/>
                      <a:pt x="300" y="259"/>
                    </a:cubicBezTo>
                    <a:cubicBezTo>
                      <a:pt x="259" y="188"/>
                      <a:pt x="259" y="188"/>
                      <a:pt x="259" y="188"/>
                    </a:cubicBezTo>
                    <a:cubicBezTo>
                      <a:pt x="287" y="188"/>
                      <a:pt x="287" y="188"/>
                      <a:pt x="287" y="188"/>
                    </a:cubicBezTo>
                    <a:cubicBezTo>
                      <a:pt x="238" y="119"/>
                      <a:pt x="238" y="119"/>
                      <a:pt x="238" y="119"/>
                    </a:cubicBezTo>
                    <a:cubicBezTo>
                      <a:pt x="261" y="119"/>
                      <a:pt x="261" y="119"/>
                      <a:pt x="261" y="119"/>
                    </a:cubicBezTo>
                    <a:cubicBezTo>
                      <a:pt x="207" y="0"/>
                      <a:pt x="207" y="0"/>
                      <a:pt x="207" y="0"/>
                    </a:cubicBezTo>
                    <a:cubicBezTo>
                      <a:pt x="246" y="361"/>
                      <a:pt x="207" y="602"/>
                      <a:pt x="146" y="673"/>
                    </a:cubicBezTo>
                    <a:cubicBezTo>
                      <a:pt x="85" y="744"/>
                      <a:pt x="0" y="761"/>
                      <a:pt x="0" y="761"/>
                    </a:cubicBezTo>
                    <a:cubicBezTo>
                      <a:pt x="207" y="761"/>
                      <a:pt x="207" y="761"/>
                      <a:pt x="207" y="761"/>
                    </a:cubicBezTo>
                    <a:lnTo>
                      <a:pt x="414" y="761"/>
                    </a:lnTo>
                    <a:close/>
                  </a:path>
                </a:pathLst>
              </a:custGeom>
              <a:solidFill>
                <a:srgbClr val="44722D"/>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45" name="Freeform 34"/>
              <p:cNvSpPr>
                <a:spLocks/>
              </p:cNvSpPr>
              <p:nvPr/>
            </p:nvSpPr>
            <p:spPr bwMode="auto">
              <a:xfrm>
                <a:off x="7192912" y="7713342"/>
                <a:ext cx="918992" cy="747734"/>
              </a:xfrm>
              <a:custGeom>
                <a:avLst/>
                <a:gdLst>
                  <a:gd name="T0" fmla="*/ 470 w 494"/>
                  <a:gd name="T1" fmla="*/ 195 h 405"/>
                  <a:gd name="T2" fmla="*/ 328 w 494"/>
                  <a:gd name="T3" fmla="*/ 93 h 405"/>
                  <a:gd name="T4" fmla="*/ 164 w 494"/>
                  <a:gd name="T5" fmla="*/ 24 h 405"/>
                  <a:gd name="T6" fmla="*/ 89 w 494"/>
                  <a:gd name="T7" fmla="*/ 192 h 405"/>
                  <a:gd name="T8" fmla="*/ 89 w 494"/>
                  <a:gd name="T9" fmla="*/ 192 h 405"/>
                  <a:gd name="T10" fmla="*/ 33 w 494"/>
                  <a:gd name="T11" fmla="*/ 244 h 405"/>
                  <a:gd name="T12" fmla="*/ 107 w 494"/>
                  <a:gd name="T13" fmla="*/ 392 h 405"/>
                  <a:gd name="T14" fmla="*/ 231 w 494"/>
                  <a:gd name="T15" fmla="*/ 322 h 405"/>
                  <a:gd name="T16" fmla="*/ 344 w 494"/>
                  <a:gd name="T17" fmla="*/ 372 h 405"/>
                  <a:gd name="T18" fmla="*/ 470 w 494"/>
                  <a:gd name="T19" fmla="*/ 19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4" h="405">
                    <a:moveTo>
                      <a:pt x="470" y="195"/>
                    </a:moveTo>
                    <a:cubicBezTo>
                      <a:pt x="451" y="126"/>
                      <a:pt x="387" y="93"/>
                      <a:pt x="328" y="93"/>
                    </a:cubicBezTo>
                    <a:cubicBezTo>
                      <a:pt x="305" y="33"/>
                      <a:pt x="227" y="0"/>
                      <a:pt x="164" y="24"/>
                    </a:cubicBezTo>
                    <a:cubicBezTo>
                      <a:pt x="90" y="52"/>
                      <a:pt x="71" y="134"/>
                      <a:pt x="89" y="192"/>
                    </a:cubicBezTo>
                    <a:cubicBezTo>
                      <a:pt x="89" y="192"/>
                      <a:pt x="89" y="192"/>
                      <a:pt x="89" y="192"/>
                    </a:cubicBezTo>
                    <a:cubicBezTo>
                      <a:pt x="67" y="201"/>
                      <a:pt x="48" y="218"/>
                      <a:pt x="33" y="244"/>
                    </a:cubicBezTo>
                    <a:cubicBezTo>
                      <a:pt x="0" y="301"/>
                      <a:pt x="43" y="378"/>
                      <a:pt x="107" y="392"/>
                    </a:cubicBezTo>
                    <a:cubicBezTo>
                      <a:pt x="165" y="405"/>
                      <a:pt x="213" y="366"/>
                      <a:pt x="231" y="322"/>
                    </a:cubicBezTo>
                    <a:cubicBezTo>
                      <a:pt x="258" y="351"/>
                      <a:pt x="296" y="370"/>
                      <a:pt x="344" y="372"/>
                    </a:cubicBezTo>
                    <a:cubicBezTo>
                      <a:pt x="431" y="374"/>
                      <a:pt x="494" y="278"/>
                      <a:pt x="470" y="195"/>
                    </a:cubicBezTo>
                    <a:close/>
                  </a:path>
                </a:pathLst>
              </a:custGeom>
              <a:solidFill>
                <a:srgbClr val="88C881"/>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46" name="Freeform 35"/>
              <p:cNvSpPr>
                <a:spLocks/>
              </p:cNvSpPr>
              <p:nvPr/>
            </p:nvSpPr>
            <p:spPr bwMode="auto">
              <a:xfrm>
                <a:off x="7224602" y="7885273"/>
                <a:ext cx="887302" cy="575802"/>
              </a:xfrm>
              <a:custGeom>
                <a:avLst/>
                <a:gdLst>
                  <a:gd name="T0" fmla="*/ 303 w 477"/>
                  <a:gd name="T1" fmla="*/ 207 h 312"/>
                  <a:gd name="T2" fmla="*/ 217 w 477"/>
                  <a:gd name="T3" fmla="*/ 184 h 312"/>
                  <a:gd name="T4" fmla="*/ 105 w 477"/>
                  <a:gd name="T5" fmla="*/ 230 h 312"/>
                  <a:gd name="T6" fmla="*/ 5 w 477"/>
                  <a:gd name="T7" fmla="*/ 185 h 312"/>
                  <a:gd name="T8" fmla="*/ 90 w 477"/>
                  <a:gd name="T9" fmla="*/ 299 h 312"/>
                  <a:gd name="T10" fmla="*/ 214 w 477"/>
                  <a:gd name="T11" fmla="*/ 229 h 312"/>
                  <a:gd name="T12" fmla="*/ 327 w 477"/>
                  <a:gd name="T13" fmla="*/ 279 h 312"/>
                  <a:gd name="T14" fmla="*/ 453 w 477"/>
                  <a:gd name="T15" fmla="*/ 102 h 312"/>
                  <a:gd name="T16" fmla="*/ 311 w 477"/>
                  <a:gd name="T17" fmla="*/ 0 h 312"/>
                  <a:gd name="T18" fmla="*/ 303 w 477"/>
                  <a:gd name="T19" fmla="*/ 207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7" h="312">
                    <a:moveTo>
                      <a:pt x="303" y="207"/>
                    </a:moveTo>
                    <a:cubicBezTo>
                      <a:pt x="249" y="212"/>
                      <a:pt x="217" y="184"/>
                      <a:pt x="217" y="184"/>
                    </a:cubicBezTo>
                    <a:cubicBezTo>
                      <a:pt x="217" y="184"/>
                      <a:pt x="180" y="224"/>
                      <a:pt x="105" y="230"/>
                    </a:cubicBezTo>
                    <a:cubicBezTo>
                      <a:pt x="36" y="235"/>
                      <a:pt x="9" y="191"/>
                      <a:pt x="5" y="185"/>
                    </a:cubicBezTo>
                    <a:cubicBezTo>
                      <a:pt x="0" y="235"/>
                      <a:pt x="38" y="287"/>
                      <a:pt x="90" y="299"/>
                    </a:cubicBezTo>
                    <a:cubicBezTo>
                      <a:pt x="148" y="312"/>
                      <a:pt x="196" y="273"/>
                      <a:pt x="214" y="229"/>
                    </a:cubicBezTo>
                    <a:cubicBezTo>
                      <a:pt x="241" y="258"/>
                      <a:pt x="279" y="277"/>
                      <a:pt x="327" y="279"/>
                    </a:cubicBezTo>
                    <a:cubicBezTo>
                      <a:pt x="414" y="281"/>
                      <a:pt x="477" y="185"/>
                      <a:pt x="453" y="102"/>
                    </a:cubicBezTo>
                    <a:cubicBezTo>
                      <a:pt x="434" y="33"/>
                      <a:pt x="370" y="0"/>
                      <a:pt x="311" y="0"/>
                    </a:cubicBezTo>
                    <a:cubicBezTo>
                      <a:pt x="416" y="76"/>
                      <a:pt x="358" y="202"/>
                      <a:pt x="303" y="207"/>
                    </a:cubicBezTo>
                    <a:close/>
                  </a:path>
                </a:pathLst>
              </a:custGeom>
              <a:solidFill>
                <a:srgbClr val="6AA562"/>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47" name="Freeform 36"/>
              <p:cNvSpPr>
                <a:spLocks/>
              </p:cNvSpPr>
              <p:nvPr/>
            </p:nvSpPr>
            <p:spPr bwMode="auto">
              <a:xfrm>
                <a:off x="7523965" y="7953372"/>
                <a:ext cx="264303" cy="1124635"/>
              </a:xfrm>
              <a:custGeom>
                <a:avLst/>
                <a:gdLst>
                  <a:gd name="T0" fmla="*/ 33 w 142"/>
                  <a:gd name="T1" fmla="*/ 609 h 609"/>
                  <a:gd name="T2" fmla="*/ 40 w 142"/>
                  <a:gd name="T3" fmla="*/ 227 h 609"/>
                  <a:gd name="T4" fmla="*/ 0 w 142"/>
                  <a:gd name="T5" fmla="*/ 156 h 609"/>
                  <a:gd name="T6" fmla="*/ 52 w 142"/>
                  <a:gd name="T7" fmla="*/ 187 h 609"/>
                  <a:gd name="T8" fmla="*/ 66 w 142"/>
                  <a:gd name="T9" fmla="*/ 0 h 609"/>
                  <a:gd name="T10" fmla="*/ 81 w 142"/>
                  <a:gd name="T11" fmla="*/ 165 h 609"/>
                  <a:gd name="T12" fmla="*/ 142 w 142"/>
                  <a:gd name="T13" fmla="*/ 98 h 609"/>
                  <a:gd name="T14" fmla="*/ 85 w 142"/>
                  <a:gd name="T15" fmla="*/ 218 h 609"/>
                  <a:gd name="T16" fmla="*/ 90 w 142"/>
                  <a:gd name="T17" fmla="*/ 609 h 609"/>
                  <a:gd name="T18" fmla="*/ 33 w 142"/>
                  <a:gd name="T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609">
                    <a:moveTo>
                      <a:pt x="33" y="609"/>
                    </a:moveTo>
                    <a:cubicBezTo>
                      <a:pt x="33" y="609"/>
                      <a:pt x="43" y="240"/>
                      <a:pt x="40" y="227"/>
                    </a:cubicBezTo>
                    <a:cubicBezTo>
                      <a:pt x="37" y="214"/>
                      <a:pt x="0" y="156"/>
                      <a:pt x="0" y="156"/>
                    </a:cubicBezTo>
                    <a:cubicBezTo>
                      <a:pt x="0" y="156"/>
                      <a:pt x="48" y="209"/>
                      <a:pt x="52" y="187"/>
                    </a:cubicBezTo>
                    <a:cubicBezTo>
                      <a:pt x="57" y="165"/>
                      <a:pt x="66" y="0"/>
                      <a:pt x="66" y="0"/>
                    </a:cubicBezTo>
                    <a:cubicBezTo>
                      <a:pt x="66" y="0"/>
                      <a:pt x="69" y="167"/>
                      <a:pt x="81" y="165"/>
                    </a:cubicBezTo>
                    <a:cubicBezTo>
                      <a:pt x="93" y="163"/>
                      <a:pt x="142" y="98"/>
                      <a:pt x="142" y="98"/>
                    </a:cubicBezTo>
                    <a:cubicBezTo>
                      <a:pt x="142" y="98"/>
                      <a:pt x="85" y="185"/>
                      <a:pt x="85" y="218"/>
                    </a:cubicBezTo>
                    <a:cubicBezTo>
                      <a:pt x="85" y="251"/>
                      <a:pt x="90" y="609"/>
                      <a:pt x="90" y="609"/>
                    </a:cubicBezTo>
                    <a:lnTo>
                      <a:pt x="33" y="609"/>
                    </a:lnTo>
                    <a:close/>
                  </a:path>
                </a:pathLst>
              </a:custGeom>
              <a:solidFill>
                <a:srgbClr val="69502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grpSp>
          <p:nvGrpSpPr>
            <p:cNvPr id="1179" name="Group 1178"/>
            <p:cNvGrpSpPr>
              <a:grpSpLocks noChangeAspect="1"/>
            </p:cNvGrpSpPr>
            <p:nvPr/>
          </p:nvGrpSpPr>
          <p:grpSpPr>
            <a:xfrm>
              <a:off x="6606683" y="4093099"/>
              <a:ext cx="457338" cy="423874"/>
              <a:chOff x="10583535" y="2319927"/>
              <a:chExt cx="585788" cy="542925"/>
            </a:xfrm>
          </p:grpSpPr>
          <p:sp>
            <p:nvSpPr>
              <p:cNvPr id="1220" name="Freeform 405"/>
              <p:cNvSpPr>
                <a:spLocks/>
              </p:cNvSpPr>
              <p:nvPr/>
            </p:nvSpPr>
            <p:spPr bwMode="auto">
              <a:xfrm>
                <a:off x="10618460" y="2486615"/>
                <a:ext cx="550863" cy="149225"/>
              </a:xfrm>
              <a:custGeom>
                <a:avLst/>
                <a:gdLst>
                  <a:gd name="T0" fmla="*/ 222 w 222"/>
                  <a:gd name="T1" fmla="*/ 15 h 61"/>
                  <a:gd name="T2" fmla="*/ 201 w 222"/>
                  <a:gd name="T3" fmla="*/ 2 h 61"/>
                  <a:gd name="T4" fmla="*/ 162 w 222"/>
                  <a:gd name="T5" fmla="*/ 12 h 61"/>
                  <a:gd name="T6" fmla="*/ 162 w 222"/>
                  <a:gd name="T7" fmla="*/ 11 h 61"/>
                  <a:gd name="T8" fmla="*/ 120 w 222"/>
                  <a:gd name="T9" fmla="*/ 22 h 61"/>
                  <a:gd name="T10" fmla="*/ 120 w 222"/>
                  <a:gd name="T11" fmla="*/ 22 h 61"/>
                  <a:gd name="T12" fmla="*/ 120 w 222"/>
                  <a:gd name="T13" fmla="*/ 22 h 61"/>
                  <a:gd name="T14" fmla="*/ 33 w 222"/>
                  <a:gd name="T15" fmla="*/ 43 h 61"/>
                  <a:gd name="T16" fmla="*/ 24 w 222"/>
                  <a:gd name="T17" fmla="*/ 46 h 61"/>
                  <a:gd name="T18" fmla="*/ 23 w 222"/>
                  <a:gd name="T19" fmla="*/ 46 h 61"/>
                  <a:gd name="T20" fmla="*/ 0 w 222"/>
                  <a:gd name="T21" fmla="*/ 56 h 61"/>
                  <a:gd name="T22" fmla="*/ 1 w 222"/>
                  <a:gd name="T23" fmla="*/ 61 h 61"/>
                  <a:gd name="T24" fmla="*/ 222 w 222"/>
                  <a:gd name="T25" fmla="*/ 18 h 61"/>
                  <a:gd name="T26" fmla="*/ 222 w 222"/>
                  <a:gd name="T27" fmla="*/ 1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 h="61">
                    <a:moveTo>
                      <a:pt x="222" y="15"/>
                    </a:moveTo>
                    <a:cubicBezTo>
                      <a:pt x="220" y="6"/>
                      <a:pt x="210" y="0"/>
                      <a:pt x="201" y="2"/>
                    </a:cubicBezTo>
                    <a:cubicBezTo>
                      <a:pt x="162" y="12"/>
                      <a:pt x="162" y="12"/>
                      <a:pt x="162" y="12"/>
                    </a:cubicBezTo>
                    <a:cubicBezTo>
                      <a:pt x="162" y="11"/>
                      <a:pt x="162" y="11"/>
                      <a:pt x="162" y="11"/>
                    </a:cubicBezTo>
                    <a:cubicBezTo>
                      <a:pt x="120" y="22"/>
                      <a:pt x="120" y="22"/>
                      <a:pt x="120" y="22"/>
                    </a:cubicBezTo>
                    <a:cubicBezTo>
                      <a:pt x="120" y="22"/>
                      <a:pt x="120" y="22"/>
                      <a:pt x="120" y="22"/>
                    </a:cubicBezTo>
                    <a:cubicBezTo>
                      <a:pt x="120" y="22"/>
                      <a:pt x="120" y="22"/>
                      <a:pt x="120" y="22"/>
                    </a:cubicBezTo>
                    <a:cubicBezTo>
                      <a:pt x="33" y="43"/>
                      <a:pt x="33" y="43"/>
                      <a:pt x="33" y="43"/>
                    </a:cubicBezTo>
                    <a:cubicBezTo>
                      <a:pt x="29" y="44"/>
                      <a:pt x="26" y="45"/>
                      <a:pt x="24" y="46"/>
                    </a:cubicBezTo>
                    <a:cubicBezTo>
                      <a:pt x="23" y="46"/>
                      <a:pt x="23" y="46"/>
                      <a:pt x="23" y="46"/>
                    </a:cubicBezTo>
                    <a:cubicBezTo>
                      <a:pt x="0" y="56"/>
                      <a:pt x="0" y="56"/>
                      <a:pt x="0" y="56"/>
                    </a:cubicBezTo>
                    <a:cubicBezTo>
                      <a:pt x="1" y="61"/>
                      <a:pt x="1" y="61"/>
                      <a:pt x="1" y="61"/>
                    </a:cubicBezTo>
                    <a:cubicBezTo>
                      <a:pt x="222" y="18"/>
                      <a:pt x="222" y="18"/>
                      <a:pt x="222" y="18"/>
                    </a:cubicBezTo>
                    <a:cubicBezTo>
                      <a:pt x="222" y="17"/>
                      <a:pt x="222" y="16"/>
                      <a:pt x="222" y="15"/>
                    </a:cubicBezTo>
                    <a:close/>
                  </a:path>
                </a:pathLst>
              </a:custGeom>
              <a:solidFill>
                <a:schemeClr val="accent2"/>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21" name="Freeform 407"/>
              <p:cNvSpPr>
                <a:spLocks/>
              </p:cNvSpPr>
              <p:nvPr/>
            </p:nvSpPr>
            <p:spPr bwMode="auto">
              <a:xfrm>
                <a:off x="10621635" y="2531065"/>
                <a:ext cx="547688" cy="122238"/>
              </a:xfrm>
              <a:custGeom>
                <a:avLst/>
                <a:gdLst>
                  <a:gd name="T0" fmla="*/ 0 w 221"/>
                  <a:gd name="T1" fmla="*/ 43 h 50"/>
                  <a:gd name="T2" fmla="*/ 2 w 221"/>
                  <a:gd name="T3" fmla="*/ 50 h 50"/>
                  <a:gd name="T4" fmla="*/ 28 w 221"/>
                  <a:gd name="T5" fmla="*/ 48 h 50"/>
                  <a:gd name="T6" fmla="*/ 28 w 221"/>
                  <a:gd name="T7" fmla="*/ 48 h 50"/>
                  <a:gd name="T8" fmla="*/ 36 w 221"/>
                  <a:gd name="T9" fmla="*/ 47 h 50"/>
                  <a:gd name="T10" fmla="*/ 124 w 221"/>
                  <a:gd name="T11" fmla="*/ 31 h 50"/>
                  <a:gd name="T12" fmla="*/ 125 w 221"/>
                  <a:gd name="T13" fmla="*/ 32 h 50"/>
                  <a:gd name="T14" fmla="*/ 168 w 221"/>
                  <a:gd name="T15" fmla="*/ 25 h 50"/>
                  <a:gd name="T16" fmla="*/ 168 w 221"/>
                  <a:gd name="T17" fmla="*/ 24 h 50"/>
                  <a:gd name="T18" fmla="*/ 207 w 221"/>
                  <a:gd name="T19" fmla="*/ 18 h 50"/>
                  <a:gd name="T20" fmla="*/ 221 w 221"/>
                  <a:gd name="T21" fmla="*/ 0 h 50"/>
                  <a:gd name="T22" fmla="*/ 0 w 221"/>
                  <a:gd name="T23"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1" h="50">
                    <a:moveTo>
                      <a:pt x="0" y="43"/>
                    </a:moveTo>
                    <a:cubicBezTo>
                      <a:pt x="2" y="50"/>
                      <a:pt x="2" y="50"/>
                      <a:pt x="2" y="50"/>
                    </a:cubicBezTo>
                    <a:cubicBezTo>
                      <a:pt x="28" y="48"/>
                      <a:pt x="28" y="48"/>
                      <a:pt x="28" y="48"/>
                    </a:cubicBezTo>
                    <a:cubicBezTo>
                      <a:pt x="28" y="48"/>
                      <a:pt x="28" y="48"/>
                      <a:pt x="28" y="48"/>
                    </a:cubicBezTo>
                    <a:cubicBezTo>
                      <a:pt x="30" y="48"/>
                      <a:pt x="33" y="48"/>
                      <a:pt x="36" y="47"/>
                    </a:cubicBezTo>
                    <a:cubicBezTo>
                      <a:pt x="124" y="31"/>
                      <a:pt x="124" y="31"/>
                      <a:pt x="124" y="31"/>
                    </a:cubicBezTo>
                    <a:cubicBezTo>
                      <a:pt x="125" y="32"/>
                      <a:pt x="125" y="32"/>
                      <a:pt x="125" y="32"/>
                    </a:cubicBezTo>
                    <a:cubicBezTo>
                      <a:pt x="168" y="25"/>
                      <a:pt x="168" y="25"/>
                      <a:pt x="168" y="25"/>
                    </a:cubicBezTo>
                    <a:cubicBezTo>
                      <a:pt x="168" y="24"/>
                      <a:pt x="168" y="24"/>
                      <a:pt x="168" y="24"/>
                    </a:cubicBezTo>
                    <a:cubicBezTo>
                      <a:pt x="207" y="18"/>
                      <a:pt x="207" y="18"/>
                      <a:pt x="207" y="18"/>
                    </a:cubicBezTo>
                    <a:cubicBezTo>
                      <a:pt x="216" y="16"/>
                      <a:pt x="221" y="8"/>
                      <a:pt x="221" y="0"/>
                    </a:cubicBezTo>
                    <a:lnTo>
                      <a:pt x="0" y="43"/>
                    </a:lnTo>
                    <a:close/>
                  </a:path>
                </a:pathLst>
              </a:custGeom>
              <a:solidFill>
                <a:schemeClr val="accent4"/>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22" name="Freeform 408"/>
              <p:cNvSpPr>
                <a:spLocks/>
              </p:cNvSpPr>
              <p:nvPr/>
            </p:nvSpPr>
            <p:spPr bwMode="auto">
              <a:xfrm>
                <a:off x="10780385" y="2319927"/>
                <a:ext cx="239713" cy="220663"/>
              </a:xfrm>
              <a:custGeom>
                <a:avLst/>
                <a:gdLst>
                  <a:gd name="T0" fmla="*/ 117 w 151"/>
                  <a:gd name="T1" fmla="*/ 82 h 139"/>
                  <a:gd name="T2" fmla="*/ 90 w 151"/>
                  <a:gd name="T3" fmla="*/ 51 h 139"/>
                  <a:gd name="T4" fmla="*/ 90 w 151"/>
                  <a:gd name="T5" fmla="*/ 51 h 139"/>
                  <a:gd name="T6" fmla="*/ 79 w 151"/>
                  <a:gd name="T7" fmla="*/ 37 h 139"/>
                  <a:gd name="T8" fmla="*/ 79 w 151"/>
                  <a:gd name="T9" fmla="*/ 37 h 139"/>
                  <a:gd name="T10" fmla="*/ 47 w 151"/>
                  <a:gd name="T11" fmla="*/ 0 h 139"/>
                  <a:gd name="T12" fmla="*/ 0 w 151"/>
                  <a:gd name="T13" fmla="*/ 11 h 139"/>
                  <a:gd name="T14" fmla="*/ 84 w 151"/>
                  <a:gd name="T15" fmla="*/ 133 h 139"/>
                  <a:gd name="T16" fmla="*/ 86 w 151"/>
                  <a:gd name="T17" fmla="*/ 139 h 139"/>
                  <a:gd name="T18" fmla="*/ 151 w 151"/>
                  <a:gd name="T19" fmla="*/ 122 h 139"/>
                  <a:gd name="T20" fmla="*/ 151 w 151"/>
                  <a:gd name="T21" fmla="*/ 119 h 139"/>
                  <a:gd name="T22" fmla="*/ 129 w 151"/>
                  <a:gd name="T23" fmla="*/ 96 h 139"/>
                  <a:gd name="T24" fmla="*/ 129 w 151"/>
                  <a:gd name="T25" fmla="*/ 96 h 139"/>
                  <a:gd name="T26" fmla="*/ 118 w 151"/>
                  <a:gd name="T27" fmla="*/ 82 h 139"/>
                  <a:gd name="T28" fmla="*/ 117 w 151"/>
                  <a:gd name="T29" fmla="*/ 8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 h="139">
                    <a:moveTo>
                      <a:pt x="117" y="82"/>
                    </a:moveTo>
                    <a:lnTo>
                      <a:pt x="90" y="51"/>
                    </a:lnTo>
                    <a:lnTo>
                      <a:pt x="90" y="51"/>
                    </a:lnTo>
                    <a:lnTo>
                      <a:pt x="79" y="37"/>
                    </a:lnTo>
                    <a:lnTo>
                      <a:pt x="79" y="37"/>
                    </a:lnTo>
                    <a:lnTo>
                      <a:pt x="47" y="0"/>
                    </a:lnTo>
                    <a:lnTo>
                      <a:pt x="0" y="11"/>
                    </a:lnTo>
                    <a:lnTo>
                      <a:pt x="84" y="133"/>
                    </a:lnTo>
                    <a:lnTo>
                      <a:pt x="86" y="139"/>
                    </a:lnTo>
                    <a:lnTo>
                      <a:pt x="151" y="122"/>
                    </a:lnTo>
                    <a:lnTo>
                      <a:pt x="151" y="119"/>
                    </a:lnTo>
                    <a:lnTo>
                      <a:pt x="129" y="96"/>
                    </a:lnTo>
                    <a:lnTo>
                      <a:pt x="129" y="96"/>
                    </a:lnTo>
                    <a:lnTo>
                      <a:pt x="118" y="82"/>
                    </a:lnTo>
                    <a:lnTo>
                      <a:pt x="117" y="82"/>
                    </a:lnTo>
                    <a:close/>
                  </a:path>
                </a:pathLst>
              </a:custGeom>
              <a:solidFill>
                <a:schemeClr val="accent1"/>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23" name="Freeform 409"/>
              <p:cNvSpPr>
                <a:spLocks/>
              </p:cNvSpPr>
              <p:nvPr/>
            </p:nvSpPr>
            <p:spPr bwMode="auto">
              <a:xfrm>
                <a:off x="10891510" y="2589802"/>
                <a:ext cx="146050" cy="273050"/>
              </a:xfrm>
              <a:custGeom>
                <a:avLst/>
                <a:gdLst>
                  <a:gd name="T0" fmla="*/ 92 w 92"/>
                  <a:gd name="T1" fmla="*/ 0 h 172"/>
                  <a:gd name="T2" fmla="*/ 23 w 92"/>
                  <a:gd name="T3" fmla="*/ 11 h 172"/>
                  <a:gd name="T4" fmla="*/ 25 w 92"/>
                  <a:gd name="T5" fmla="*/ 17 h 172"/>
                  <a:gd name="T6" fmla="*/ 0 w 92"/>
                  <a:gd name="T7" fmla="*/ 172 h 172"/>
                  <a:gd name="T8" fmla="*/ 47 w 92"/>
                  <a:gd name="T9" fmla="*/ 162 h 172"/>
                  <a:gd name="T10" fmla="*/ 58 w 92"/>
                  <a:gd name="T11" fmla="*/ 125 h 172"/>
                  <a:gd name="T12" fmla="*/ 58 w 92"/>
                  <a:gd name="T13" fmla="*/ 125 h 172"/>
                  <a:gd name="T14" fmla="*/ 62 w 92"/>
                  <a:gd name="T15" fmla="*/ 108 h 172"/>
                  <a:gd name="T16" fmla="*/ 62 w 92"/>
                  <a:gd name="T17" fmla="*/ 108 h 172"/>
                  <a:gd name="T18" fmla="*/ 62 w 92"/>
                  <a:gd name="T19" fmla="*/ 108 h 172"/>
                  <a:gd name="T20" fmla="*/ 75 w 92"/>
                  <a:gd name="T21" fmla="*/ 62 h 172"/>
                  <a:gd name="T22" fmla="*/ 75 w 92"/>
                  <a:gd name="T23" fmla="*/ 62 h 172"/>
                  <a:gd name="T24" fmla="*/ 81 w 92"/>
                  <a:gd name="T25" fmla="*/ 43 h 172"/>
                  <a:gd name="T26" fmla="*/ 80 w 92"/>
                  <a:gd name="T27" fmla="*/ 43 h 172"/>
                  <a:gd name="T28" fmla="*/ 92 w 92"/>
                  <a:gd name="T29" fmla="*/ 3 h 172"/>
                  <a:gd name="T30" fmla="*/ 92 w 92"/>
                  <a:gd name="T31"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72">
                    <a:moveTo>
                      <a:pt x="92" y="0"/>
                    </a:moveTo>
                    <a:lnTo>
                      <a:pt x="23" y="11"/>
                    </a:lnTo>
                    <a:lnTo>
                      <a:pt x="25" y="17"/>
                    </a:lnTo>
                    <a:lnTo>
                      <a:pt x="0" y="172"/>
                    </a:lnTo>
                    <a:lnTo>
                      <a:pt x="47" y="162"/>
                    </a:lnTo>
                    <a:lnTo>
                      <a:pt x="58" y="125"/>
                    </a:lnTo>
                    <a:lnTo>
                      <a:pt x="58" y="125"/>
                    </a:lnTo>
                    <a:lnTo>
                      <a:pt x="62" y="108"/>
                    </a:lnTo>
                    <a:lnTo>
                      <a:pt x="62" y="108"/>
                    </a:lnTo>
                    <a:lnTo>
                      <a:pt x="62" y="108"/>
                    </a:lnTo>
                    <a:lnTo>
                      <a:pt x="75" y="62"/>
                    </a:lnTo>
                    <a:lnTo>
                      <a:pt x="75" y="62"/>
                    </a:lnTo>
                    <a:lnTo>
                      <a:pt x="81" y="43"/>
                    </a:lnTo>
                    <a:lnTo>
                      <a:pt x="80" y="43"/>
                    </a:lnTo>
                    <a:lnTo>
                      <a:pt x="92" y="3"/>
                    </a:lnTo>
                    <a:lnTo>
                      <a:pt x="92" y="0"/>
                    </a:lnTo>
                    <a:close/>
                  </a:path>
                </a:pathLst>
              </a:custGeom>
              <a:solidFill>
                <a:schemeClr val="accent1"/>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24" name="Freeform 410"/>
              <p:cNvSpPr>
                <a:spLocks/>
              </p:cNvSpPr>
              <p:nvPr/>
            </p:nvSpPr>
            <p:spPr bwMode="auto">
              <a:xfrm>
                <a:off x="10583535" y="2535827"/>
                <a:ext cx="95250" cy="88900"/>
              </a:xfrm>
              <a:custGeom>
                <a:avLst/>
                <a:gdLst>
                  <a:gd name="T0" fmla="*/ 25 w 60"/>
                  <a:gd name="T1" fmla="*/ 1 h 56"/>
                  <a:gd name="T2" fmla="*/ 0 w 60"/>
                  <a:gd name="T3" fmla="*/ 0 h 56"/>
                  <a:gd name="T4" fmla="*/ 22 w 60"/>
                  <a:gd name="T5" fmla="*/ 54 h 56"/>
                  <a:gd name="T6" fmla="*/ 22 w 60"/>
                  <a:gd name="T7" fmla="*/ 56 h 56"/>
                  <a:gd name="T8" fmla="*/ 60 w 60"/>
                  <a:gd name="T9" fmla="*/ 40 h 56"/>
                  <a:gd name="T10" fmla="*/ 25 w 60"/>
                  <a:gd name="T11" fmla="*/ 1 h 56"/>
                </a:gdLst>
                <a:ahLst/>
                <a:cxnLst>
                  <a:cxn ang="0">
                    <a:pos x="T0" y="T1"/>
                  </a:cxn>
                  <a:cxn ang="0">
                    <a:pos x="T2" y="T3"/>
                  </a:cxn>
                  <a:cxn ang="0">
                    <a:pos x="T4" y="T5"/>
                  </a:cxn>
                  <a:cxn ang="0">
                    <a:pos x="T6" y="T7"/>
                  </a:cxn>
                  <a:cxn ang="0">
                    <a:pos x="T8" y="T9"/>
                  </a:cxn>
                  <a:cxn ang="0">
                    <a:pos x="T10" y="T11"/>
                  </a:cxn>
                </a:cxnLst>
                <a:rect l="0" t="0" r="r" b="b"/>
                <a:pathLst>
                  <a:path w="60" h="56">
                    <a:moveTo>
                      <a:pt x="25" y="1"/>
                    </a:moveTo>
                    <a:lnTo>
                      <a:pt x="0" y="0"/>
                    </a:lnTo>
                    <a:lnTo>
                      <a:pt x="22" y="54"/>
                    </a:lnTo>
                    <a:lnTo>
                      <a:pt x="22" y="56"/>
                    </a:lnTo>
                    <a:lnTo>
                      <a:pt x="60" y="40"/>
                    </a:lnTo>
                    <a:lnTo>
                      <a:pt x="25" y="1"/>
                    </a:lnTo>
                    <a:close/>
                  </a:path>
                </a:pathLst>
              </a:custGeom>
              <a:solidFill>
                <a:schemeClr val="bg1"/>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25" name="Freeform 411"/>
              <p:cNvSpPr>
                <a:spLocks/>
              </p:cNvSpPr>
              <p:nvPr/>
            </p:nvSpPr>
            <p:spPr bwMode="auto">
              <a:xfrm>
                <a:off x="10626398" y="2648540"/>
                <a:ext cx="63500" cy="103188"/>
              </a:xfrm>
              <a:custGeom>
                <a:avLst/>
                <a:gdLst>
                  <a:gd name="T0" fmla="*/ 0 w 40"/>
                  <a:gd name="T1" fmla="*/ 3 h 65"/>
                  <a:gd name="T2" fmla="*/ 1 w 40"/>
                  <a:gd name="T3" fmla="*/ 65 h 65"/>
                  <a:gd name="T4" fmla="*/ 25 w 40"/>
                  <a:gd name="T5" fmla="*/ 54 h 65"/>
                  <a:gd name="T6" fmla="*/ 40 w 40"/>
                  <a:gd name="T7" fmla="*/ 0 h 65"/>
                  <a:gd name="T8" fmla="*/ 0 w 40"/>
                  <a:gd name="T9" fmla="*/ 3 h 65"/>
                  <a:gd name="T10" fmla="*/ 0 w 40"/>
                  <a:gd name="T11" fmla="*/ 3 h 65"/>
                </a:gdLst>
                <a:ahLst/>
                <a:cxnLst>
                  <a:cxn ang="0">
                    <a:pos x="T0" y="T1"/>
                  </a:cxn>
                  <a:cxn ang="0">
                    <a:pos x="T2" y="T3"/>
                  </a:cxn>
                  <a:cxn ang="0">
                    <a:pos x="T4" y="T5"/>
                  </a:cxn>
                  <a:cxn ang="0">
                    <a:pos x="T6" y="T7"/>
                  </a:cxn>
                  <a:cxn ang="0">
                    <a:pos x="T8" y="T9"/>
                  </a:cxn>
                  <a:cxn ang="0">
                    <a:pos x="T10" y="T11"/>
                  </a:cxn>
                </a:cxnLst>
                <a:rect l="0" t="0" r="r" b="b"/>
                <a:pathLst>
                  <a:path w="40" h="65">
                    <a:moveTo>
                      <a:pt x="0" y="3"/>
                    </a:moveTo>
                    <a:lnTo>
                      <a:pt x="1" y="65"/>
                    </a:lnTo>
                    <a:lnTo>
                      <a:pt x="25" y="54"/>
                    </a:lnTo>
                    <a:lnTo>
                      <a:pt x="40" y="0"/>
                    </a:lnTo>
                    <a:lnTo>
                      <a:pt x="0" y="3"/>
                    </a:lnTo>
                    <a:lnTo>
                      <a:pt x="0" y="3"/>
                    </a:lnTo>
                    <a:close/>
                  </a:path>
                </a:pathLst>
              </a:custGeom>
              <a:solidFill>
                <a:schemeClr val="bg1"/>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26" name="Freeform 412"/>
              <p:cNvSpPr>
                <a:spLocks/>
              </p:cNvSpPr>
              <p:nvPr/>
            </p:nvSpPr>
            <p:spPr bwMode="auto">
              <a:xfrm>
                <a:off x="10983585" y="2751727"/>
                <a:ext cx="66675" cy="36513"/>
              </a:xfrm>
              <a:custGeom>
                <a:avLst/>
                <a:gdLst>
                  <a:gd name="T0" fmla="*/ 22 w 27"/>
                  <a:gd name="T1" fmla="*/ 11 h 15"/>
                  <a:gd name="T2" fmla="*/ 26 w 27"/>
                  <a:gd name="T3" fmla="*/ 4 h 15"/>
                  <a:gd name="T4" fmla="*/ 20 w 27"/>
                  <a:gd name="T5" fmla="*/ 0 h 15"/>
                  <a:gd name="T6" fmla="*/ 3 w 27"/>
                  <a:gd name="T7" fmla="*/ 4 h 15"/>
                  <a:gd name="T8" fmla="*/ 0 w 27"/>
                  <a:gd name="T9" fmla="*/ 15 h 15"/>
                  <a:gd name="T10" fmla="*/ 22 w 27"/>
                  <a:gd name="T11" fmla="*/ 11 h 15"/>
                </a:gdLst>
                <a:ahLst/>
                <a:cxnLst>
                  <a:cxn ang="0">
                    <a:pos x="T0" y="T1"/>
                  </a:cxn>
                  <a:cxn ang="0">
                    <a:pos x="T2" y="T3"/>
                  </a:cxn>
                  <a:cxn ang="0">
                    <a:pos x="T4" y="T5"/>
                  </a:cxn>
                  <a:cxn ang="0">
                    <a:pos x="T6" y="T7"/>
                  </a:cxn>
                  <a:cxn ang="0">
                    <a:pos x="T8" y="T9"/>
                  </a:cxn>
                  <a:cxn ang="0">
                    <a:pos x="T10" y="T11"/>
                  </a:cxn>
                </a:cxnLst>
                <a:rect l="0" t="0" r="r" b="b"/>
                <a:pathLst>
                  <a:path w="27" h="15">
                    <a:moveTo>
                      <a:pt x="22" y="11"/>
                    </a:moveTo>
                    <a:cubicBezTo>
                      <a:pt x="25" y="10"/>
                      <a:pt x="27" y="7"/>
                      <a:pt x="26" y="4"/>
                    </a:cubicBezTo>
                    <a:cubicBezTo>
                      <a:pt x="26" y="2"/>
                      <a:pt x="23" y="0"/>
                      <a:pt x="20" y="0"/>
                    </a:cubicBezTo>
                    <a:cubicBezTo>
                      <a:pt x="3" y="4"/>
                      <a:pt x="3" y="4"/>
                      <a:pt x="3" y="4"/>
                    </a:cubicBezTo>
                    <a:cubicBezTo>
                      <a:pt x="0" y="15"/>
                      <a:pt x="0" y="15"/>
                      <a:pt x="0" y="15"/>
                    </a:cubicBezTo>
                    <a:lnTo>
                      <a:pt x="22" y="11"/>
                    </a:lnTo>
                    <a:close/>
                  </a:path>
                </a:pathLst>
              </a:custGeom>
              <a:solidFill>
                <a:schemeClr val="bg1"/>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27" name="Freeform 413"/>
              <p:cNvSpPr>
                <a:spLocks/>
              </p:cNvSpPr>
              <p:nvPr/>
            </p:nvSpPr>
            <p:spPr bwMode="auto">
              <a:xfrm>
                <a:off x="11010573" y="2648540"/>
                <a:ext cx="69850" cy="39688"/>
              </a:xfrm>
              <a:custGeom>
                <a:avLst/>
                <a:gdLst>
                  <a:gd name="T0" fmla="*/ 22 w 28"/>
                  <a:gd name="T1" fmla="*/ 1 h 16"/>
                  <a:gd name="T2" fmla="*/ 3 w 28"/>
                  <a:gd name="T3" fmla="*/ 4 h 16"/>
                  <a:gd name="T4" fmla="*/ 0 w 28"/>
                  <a:gd name="T5" fmla="*/ 16 h 16"/>
                  <a:gd name="T6" fmla="*/ 24 w 28"/>
                  <a:gd name="T7" fmla="*/ 11 h 16"/>
                  <a:gd name="T8" fmla="*/ 28 w 28"/>
                  <a:gd name="T9" fmla="*/ 5 h 16"/>
                  <a:gd name="T10" fmla="*/ 22 w 28"/>
                  <a:gd name="T11" fmla="*/ 1 h 16"/>
                </a:gdLst>
                <a:ahLst/>
                <a:cxnLst>
                  <a:cxn ang="0">
                    <a:pos x="T0" y="T1"/>
                  </a:cxn>
                  <a:cxn ang="0">
                    <a:pos x="T2" y="T3"/>
                  </a:cxn>
                  <a:cxn ang="0">
                    <a:pos x="T4" y="T5"/>
                  </a:cxn>
                  <a:cxn ang="0">
                    <a:pos x="T6" y="T7"/>
                  </a:cxn>
                  <a:cxn ang="0">
                    <a:pos x="T8" y="T9"/>
                  </a:cxn>
                  <a:cxn ang="0">
                    <a:pos x="T10" y="T11"/>
                  </a:cxn>
                </a:cxnLst>
                <a:rect l="0" t="0" r="r" b="b"/>
                <a:pathLst>
                  <a:path w="28" h="16">
                    <a:moveTo>
                      <a:pt x="22" y="1"/>
                    </a:moveTo>
                    <a:cubicBezTo>
                      <a:pt x="3" y="4"/>
                      <a:pt x="3" y="4"/>
                      <a:pt x="3" y="4"/>
                    </a:cubicBezTo>
                    <a:cubicBezTo>
                      <a:pt x="0" y="16"/>
                      <a:pt x="0" y="16"/>
                      <a:pt x="0" y="16"/>
                    </a:cubicBezTo>
                    <a:cubicBezTo>
                      <a:pt x="24" y="11"/>
                      <a:pt x="24" y="11"/>
                      <a:pt x="24" y="11"/>
                    </a:cubicBezTo>
                    <a:cubicBezTo>
                      <a:pt x="26" y="10"/>
                      <a:pt x="28" y="7"/>
                      <a:pt x="28" y="5"/>
                    </a:cubicBezTo>
                    <a:cubicBezTo>
                      <a:pt x="27" y="2"/>
                      <a:pt x="24" y="0"/>
                      <a:pt x="22" y="1"/>
                    </a:cubicBezTo>
                    <a:close/>
                  </a:path>
                </a:pathLst>
              </a:custGeom>
              <a:solidFill>
                <a:schemeClr val="bg1"/>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28" name="Freeform 414"/>
              <p:cNvSpPr>
                <a:spLocks/>
              </p:cNvSpPr>
              <p:nvPr/>
            </p:nvSpPr>
            <p:spPr bwMode="auto">
              <a:xfrm>
                <a:off x="10966123" y="2437402"/>
                <a:ext cx="69850" cy="34925"/>
              </a:xfrm>
              <a:custGeom>
                <a:avLst/>
                <a:gdLst>
                  <a:gd name="T0" fmla="*/ 21 w 28"/>
                  <a:gd name="T1" fmla="*/ 0 h 14"/>
                  <a:gd name="T2" fmla="*/ 0 w 28"/>
                  <a:gd name="T3" fmla="*/ 5 h 14"/>
                  <a:gd name="T4" fmla="*/ 8 w 28"/>
                  <a:gd name="T5" fmla="*/ 14 h 14"/>
                  <a:gd name="T6" fmla="*/ 24 w 28"/>
                  <a:gd name="T7" fmla="*/ 10 h 14"/>
                  <a:gd name="T8" fmla="*/ 28 w 28"/>
                  <a:gd name="T9" fmla="*/ 4 h 14"/>
                  <a:gd name="T10" fmla="*/ 21 w 28"/>
                  <a:gd name="T11" fmla="*/ 0 h 14"/>
                </a:gdLst>
                <a:ahLst/>
                <a:cxnLst>
                  <a:cxn ang="0">
                    <a:pos x="T0" y="T1"/>
                  </a:cxn>
                  <a:cxn ang="0">
                    <a:pos x="T2" y="T3"/>
                  </a:cxn>
                  <a:cxn ang="0">
                    <a:pos x="T4" y="T5"/>
                  </a:cxn>
                  <a:cxn ang="0">
                    <a:pos x="T6" y="T7"/>
                  </a:cxn>
                  <a:cxn ang="0">
                    <a:pos x="T8" y="T9"/>
                  </a:cxn>
                  <a:cxn ang="0">
                    <a:pos x="T10" y="T11"/>
                  </a:cxn>
                </a:cxnLst>
                <a:rect l="0" t="0" r="r" b="b"/>
                <a:pathLst>
                  <a:path w="28" h="14">
                    <a:moveTo>
                      <a:pt x="21" y="0"/>
                    </a:moveTo>
                    <a:cubicBezTo>
                      <a:pt x="0" y="5"/>
                      <a:pt x="0" y="5"/>
                      <a:pt x="0" y="5"/>
                    </a:cubicBezTo>
                    <a:cubicBezTo>
                      <a:pt x="8" y="14"/>
                      <a:pt x="8" y="14"/>
                      <a:pt x="8" y="14"/>
                    </a:cubicBezTo>
                    <a:cubicBezTo>
                      <a:pt x="24" y="10"/>
                      <a:pt x="24" y="10"/>
                      <a:pt x="24" y="10"/>
                    </a:cubicBezTo>
                    <a:cubicBezTo>
                      <a:pt x="26" y="10"/>
                      <a:pt x="28" y="7"/>
                      <a:pt x="28" y="4"/>
                    </a:cubicBezTo>
                    <a:cubicBezTo>
                      <a:pt x="27" y="2"/>
                      <a:pt x="24" y="0"/>
                      <a:pt x="21" y="0"/>
                    </a:cubicBezTo>
                    <a:close/>
                  </a:path>
                </a:pathLst>
              </a:custGeom>
              <a:solidFill>
                <a:schemeClr val="bg1"/>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29" name="Freeform 415"/>
              <p:cNvSpPr>
                <a:spLocks/>
              </p:cNvSpPr>
              <p:nvPr/>
            </p:nvSpPr>
            <p:spPr bwMode="auto">
              <a:xfrm>
                <a:off x="10905798" y="2365965"/>
                <a:ext cx="73025" cy="34925"/>
              </a:xfrm>
              <a:custGeom>
                <a:avLst/>
                <a:gdLst>
                  <a:gd name="T0" fmla="*/ 24 w 29"/>
                  <a:gd name="T1" fmla="*/ 10 h 14"/>
                  <a:gd name="T2" fmla="*/ 28 w 29"/>
                  <a:gd name="T3" fmla="*/ 4 h 14"/>
                  <a:gd name="T4" fmla="*/ 22 w 29"/>
                  <a:gd name="T5" fmla="*/ 0 h 14"/>
                  <a:gd name="T6" fmla="*/ 0 w 29"/>
                  <a:gd name="T7" fmla="*/ 5 h 14"/>
                  <a:gd name="T8" fmla="*/ 7 w 29"/>
                  <a:gd name="T9" fmla="*/ 14 h 14"/>
                  <a:gd name="T10" fmla="*/ 24 w 29"/>
                  <a:gd name="T11" fmla="*/ 10 h 14"/>
                </a:gdLst>
                <a:ahLst/>
                <a:cxnLst>
                  <a:cxn ang="0">
                    <a:pos x="T0" y="T1"/>
                  </a:cxn>
                  <a:cxn ang="0">
                    <a:pos x="T2" y="T3"/>
                  </a:cxn>
                  <a:cxn ang="0">
                    <a:pos x="T4" y="T5"/>
                  </a:cxn>
                  <a:cxn ang="0">
                    <a:pos x="T6" y="T7"/>
                  </a:cxn>
                  <a:cxn ang="0">
                    <a:pos x="T8" y="T9"/>
                  </a:cxn>
                  <a:cxn ang="0">
                    <a:pos x="T10" y="T11"/>
                  </a:cxn>
                </a:cxnLst>
                <a:rect l="0" t="0" r="r" b="b"/>
                <a:pathLst>
                  <a:path w="29" h="14">
                    <a:moveTo>
                      <a:pt x="24" y="10"/>
                    </a:moveTo>
                    <a:cubicBezTo>
                      <a:pt x="27" y="10"/>
                      <a:pt x="29" y="7"/>
                      <a:pt x="28" y="4"/>
                    </a:cubicBezTo>
                    <a:cubicBezTo>
                      <a:pt x="28" y="2"/>
                      <a:pt x="25" y="0"/>
                      <a:pt x="22" y="0"/>
                    </a:cubicBezTo>
                    <a:cubicBezTo>
                      <a:pt x="0" y="5"/>
                      <a:pt x="0" y="5"/>
                      <a:pt x="0" y="5"/>
                    </a:cubicBezTo>
                    <a:cubicBezTo>
                      <a:pt x="7" y="14"/>
                      <a:pt x="7" y="14"/>
                      <a:pt x="7" y="14"/>
                    </a:cubicBezTo>
                    <a:lnTo>
                      <a:pt x="24" y="10"/>
                    </a:lnTo>
                    <a:close/>
                  </a:path>
                </a:pathLst>
              </a:custGeom>
              <a:solidFill>
                <a:schemeClr val="bg1"/>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grpSp>
          <p:nvGrpSpPr>
            <p:cNvPr id="1180" name="Group 1179"/>
            <p:cNvGrpSpPr>
              <a:grpSpLocks noChangeAspect="1"/>
            </p:cNvGrpSpPr>
            <p:nvPr userDrawn="1"/>
          </p:nvGrpSpPr>
          <p:grpSpPr>
            <a:xfrm>
              <a:off x="3445547" y="5021930"/>
              <a:ext cx="385309" cy="457200"/>
              <a:chOff x="8174038" y="3987801"/>
              <a:chExt cx="1939925" cy="2301875"/>
            </a:xfrm>
          </p:grpSpPr>
          <p:sp>
            <p:nvSpPr>
              <p:cNvPr id="1210" name="Rectangle 178"/>
              <p:cNvSpPr>
                <a:spLocks noChangeArrowheads="1"/>
              </p:cNvSpPr>
              <p:nvPr/>
            </p:nvSpPr>
            <p:spPr bwMode="auto">
              <a:xfrm>
                <a:off x="9037638" y="5710238"/>
                <a:ext cx="212725" cy="574675"/>
              </a:xfrm>
              <a:prstGeom prst="rect">
                <a:avLst/>
              </a:pr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1211" name="Rectangle 179"/>
              <p:cNvSpPr>
                <a:spLocks noChangeArrowheads="1"/>
              </p:cNvSpPr>
              <p:nvPr/>
            </p:nvSpPr>
            <p:spPr bwMode="auto">
              <a:xfrm>
                <a:off x="8861425" y="6219826"/>
                <a:ext cx="565150" cy="69850"/>
              </a:xfrm>
              <a:prstGeom prst="rect">
                <a:avLst/>
              </a:prstGeom>
              <a:solidFill>
                <a:srgbClr val="1D1D1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12" name="Freeform 180"/>
              <p:cNvSpPr>
                <a:spLocks/>
              </p:cNvSpPr>
              <p:nvPr/>
            </p:nvSpPr>
            <p:spPr bwMode="auto">
              <a:xfrm>
                <a:off x="8226425" y="4040188"/>
                <a:ext cx="1835150" cy="1762125"/>
              </a:xfrm>
              <a:custGeom>
                <a:avLst/>
                <a:gdLst>
                  <a:gd name="T0" fmla="*/ 20 w 416"/>
                  <a:gd name="T1" fmla="*/ 404 h 404"/>
                  <a:gd name="T2" fmla="*/ 0 w 416"/>
                  <a:gd name="T3" fmla="*/ 384 h 404"/>
                  <a:gd name="T4" fmla="*/ 0 w 416"/>
                  <a:gd name="T5" fmla="*/ 20 h 404"/>
                  <a:gd name="T6" fmla="*/ 20 w 416"/>
                  <a:gd name="T7" fmla="*/ 0 h 404"/>
                  <a:gd name="T8" fmla="*/ 396 w 416"/>
                  <a:gd name="T9" fmla="*/ 0 h 404"/>
                  <a:gd name="T10" fmla="*/ 416 w 416"/>
                  <a:gd name="T11" fmla="*/ 20 h 404"/>
                  <a:gd name="T12" fmla="*/ 416 w 416"/>
                  <a:gd name="T13" fmla="*/ 384 h 404"/>
                  <a:gd name="T14" fmla="*/ 396 w 416"/>
                  <a:gd name="T15" fmla="*/ 404 h 404"/>
                  <a:gd name="T16" fmla="*/ 20 w 416"/>
                  <a:gd name="T17" fmla="*/ 40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 h="404">
                    <a:moveTo>
                      <a:pt x="20" y="404"/>
                    </a:moveTo>
                    <a:cubicBezTo>
                      <a:pt x="9" y="404"/>
                      <a:pt x="0" y="395"/>
                      <a:pt x="0" y="384"/>
                    </a:cubicBezTo>
                    <a:cubicBezTo>
                      <a:pt x="0" y="20"/>
                      <a:pt x="0" y="20"/>
                      <a:pt x="0" y="20"/>
                    </a:cubicBezTo>
                    <a:cubicBezTo>
                      <a:pt x="0" y="9"/>
                      <a:pt x="9" y="0"/>
                      <a:pt x="20" y="0"/>
                    </a:cubicBezTo>
                    <a:cubicBezTo>
                      <a:pt x="396" y="0"/>
                      <a:pt x="396" y="0"/>
                      <a:pt x="396" y="0"/>
                    </a:cubicBezTo>
                    <a:cubicBezTo>
                      <a:pt x="407" y="0"/>
                      <a:pt x="416" y="9"/>
                      <a:pt x="416" y="20"/>
                    </a:cubicBezTo>
                    <a:cubicBezTo>
                      <a:pt x="416" y="384"/>
                      <a:pt x="416" y="384"/>
                      <a:pt x="416" y="384"/>
                    </a:cubicBezTo>
                    <a:cubicBezTo>
                      <a:pt x="416" y="395"/>
                      <a:pt x="407" y="404"/>
                      <a:pt x="396" y="404"/>
                    </a:cubicBezTo>
                    <a:lnTo>
                      <a:pt x="20" y="40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1213" name="Freeform 181"/>
              <p:cNvSpPr>
                <a:spLocks noEditPoints="1"/>
              </p:cNvSpPr>
              <p:nvPr/>
            </p:nvSpPr>
            <p:spPr bwMode="auto">
              <a:xfrm>
                <a:off x="8174038" y="3987801"/>
                <a:ext cx="1939925" cy="1866900"/>
              </a:xfrm>
              <a:custGeom>
                <a:avLst/>
                <a:gdLst>
                  <a:gd name="T0" fmla="*/ 408 w 440"/>
                  <a:gd name="T1" fmla="*/ 24 h 428"/>
                  <a:gd name="T2" fmla="*/ 416 w 440"/>
                  <a:gd name="T3" fmla="*/ 32 h 428"/>
                  <a:gd name="T4" fmla="*/ 416 w 440"/>
                  <a:gd name="T5" fmla="*/ 396 h 428"/>
                  <a:gd name="T6" fmla="*/ 408 w 440"/>
                  <a:gd name="T7" fmla="*/ 404 h 428"/>
                  <a:gd name="T8" fmla="*/ 32 w 440"/>
                  <a:gd name="T9" fmla="*/ 404 h 428"/>
                  <a:gd name="T10" fmla="*/ 24 w 440"/>
                  <a:gd name="T11" fmla="*/ 396 h 428"/>
                  <a:gd name="T12" fmla="*/ 24 w 440"/>
                  <a:gd name="T13" fmla="*/ 32 h 428"/>
                  <a:gd name="T14" fmla="*/ 32 w 440"/>
                  <a:gd name="T15" fmla="*/ 24 h 428"/>
                  <a:gd name="T16" fmla="*/ 408 w 440"/>
                  <a:gd name="T17" fmla="*/ 24 h 428"/>
                  <a:gd name="T18" fmla="*/ 408 w 440"/>
                  <a:gd name="T19" fmla="*/ 0 h 428"/>
                  <a:gd name="T20" fmla="*/ 32 w 440"/>
                  <a:gd name="T21" fmla="*/ 0 h 428"/>
                  <a:gd name="T22" fmla="*/ 0 w 440"/>
                  <a:gd name="T23" fmla="*/ 32 h 428"/>
                  <a:gd name="T24" fmla="*/ 0 w 440"/>
                  <a:gd name="T25" fmla="*/ 396 h 428"/>
                  <a:gd name="T26" fmla="*/ 32 w 440"/>
                  <a:gd name="T27" fmla="*/ 428 h 428"/>
                  <a:gd name="T28" fmla="*/ 408 w 440"/>
                  <a:gd name="T29" fmla="*/ 428 h 428"/>
                  <a:gd name="T30" fmla="*/ 440 w 440"/>
                  <a:gd name="T31" fmla="*/ 396 h 428"/>
                  <a:gd name="T32" fmla="*/ 440 w 440"/>
                  <a:gd name="T33" fmla="*/ 32 h 428"/>
                  <a:gd name="T34" fmla="*/ 408 w 440"/>
                  <a:gd name="T35"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0" h="428">
                    <a:moveTo>
                      <a:pt x="408" y="24"/>
                    </a:moveTo>
                    <a:cubicBezTo>
                      <a:pt x="412" y="24"/>
                      <a:pt x="416" y="28"/>
                      <a:pt x="416" y="32"/>
                    </a:cubicBezTo>
                    <a:cubicBezTo>
                      <a:pt x="416" y="396"/>
                      <a:pt x="416" y="396"/>
                      <a:pt x="416" y="396"/>
                    </a:cubicBezTo>
                    <a:cubicBezTo>
                      <a:pt x="416" y="401"/>
                      <a:pt x="412" y="404"/>
                      <a:pt x="408" y="404"/>
                    </a:cubicBezTo>
                    <a:cubicBezTo>
                      <a:pt x="32" y="404"/>
                      <a:pt x="32" y="404"/>
                      <a:pt x="32" y="404"/>
                    </a:cubicBezTo>
                    <a:cubicBezTo>
                      <a:pt x="27" y="404"/>
                      <a:pt x="24" y="401"/>
                      <a:pt x="24" y="396"/>
                    </a:cubicBezTo>
                    <a:cubicBezTo>
                      <a:pt x="24" y="32"/>
                      <a:pt x="24" y="32"/>
                      <a:pt x="24" y="32"/>
                    </a:cubicBezTo>
                    <a:cubicBezTo>
                      <a:pt x="24" y="28"/>
                      <a:pt x="27" y="24"/>
                      <a:pt x="32" y="24"/>
                    </a:cubicBezTo>
                    <a:cubicBezTo>
                      <a:pt x="408" y="24"/>
                      <a:pt x="408" y="24"/>
                      <a:pt x="408" y="24"/>
                    </a:cubicBezTo>
                    <a:moveTo>
                      <a:pt x="408" y="0"/>
                    </a:moveTo>
                    <a:cubicBezTo>
                      <a:pt x="32" y="0"/>
                      <a:pt x="32" y="0"/>
                      <a:pt x="32" y="0"/>
                    </a:cubicBezTo>
                    <a:cubicBezTo>
                      <a:pt x="14" y="0"/>
                      <a:pt x="0" y="15"/>
                      <a:pt x="0" y="32"/>
                    </a:cubicBezTo>
                    <a:cubicBezTo>
                      <a:pt x="0" y="396"/>
                      <a:pt x="0" y="396"/>
                      <a:pt x="0" y="396"/>
                    </a:cubicBezTo>
                    <a:cubicBezTo>
                      <a:pt x="0" y="414"/>
                      <a:pt x="14" y="428"/>
                      <a:pt x="32" y="428"/>
                    </a:cubicBezTo>
                    <a:cubicBezTo>
                      <a:pt x="408" y="428"/>
                      <a:pt x="408" y="428"/>
                      <a:pt x="408" y="428"/>
                    </a:cubicBezTo>
                    <a:cubicBezTo>
                      <a:pt x="425" y="428"/>
                      <a:pt x="440" y="414"/>
                      <a:pt x="440" y="396"/>
                    </a:cubicBezTo>
                    <a:cubicBezTo>
                      <a:pt x="440" y="32"/>
                      <a:pt x="440" y="32"/>
                      <a:pt x="440" y="32"/>
                    </a:cubicBezTo>
                    <a:cubicBezTo>
                      <a:pt x="440" y="15"/>
                      <a:pt x="425" y="0"/>
                      <a:pt x="408" y="0"/>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1214" name="Rectangle 182"/>
              <p:cNvSpPr>
                <a:spLocks noChangeArrowheads="1"/>
              </p:cNvSpPr>
              <p:nvPr/>
            </p:nvSpPr>
            <p:spPr bwMode="auto">
              <a:xfrm>
                <a:off x="8623300" y="4092576"/>
                <a:ext cx="53975" cy="1657350"/>
              </a:xfrm>
              <a:prstGeom prst="rect">
                <a:avLst/>
              </a:prstGeom>
              <a:solidFill>
                <a:srgbClr val="1D1D1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15" name="Rectangle 183"/>
              <p:cNvSpPr>
                <a:spLocks noChangeArrowheads="1"/>
              </p:cNvSpPr>
              <p:nvPr/>
            </p:nvSpPr>
            <p:spPr bwMode="auto">
              <a:xfrm>
                <a:off x="9117013" y="4092576"/>
                <a:ext cx="53975" cy="1657350"/>
              </a:xfrm>
              <a:prstGeom prst="rect">
                <a:avLst/>
              </a:prstGeom>
              <a:solidFill>
                <a:srgbClr val="1D1D1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16" name="Rectangle 184"/>
              <p:cNvSpPr>
                <a:spLocks noChangeArrowheads="1"/>
              </p:cNvSpPr>
              <p:nvPr/>
            </p:nvSpPr>
            <p:spPr bwMode="auto">
              <a:xfrm>
                <a:off x="9610725" y="4092576"/>
                <a:ext cx="53975" cy="1657350"/>
              </a:xfrm>
              <a:prstGeom prst="rect">
                <a:avLst/>
              </a:prstGeom>
              <a:solidFill>
                <a:srgbClr val="1D1D1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17" name="Rectangle 185"/>
              <p:cNvSpPr>
                <a:spLocks noChangeArrowheads="1"/>
              </p:cNvSpPr>
              <p:nvPr/>
            </p:nvSpPr>
            <p:spPr bwMode="auto">
              <a:xfrm>
                <a:off x="8280400" y="5383213"/>
                <a:ext cx="1727200" cy="52388"/>
              </a:xfrm>
              <a:prstGeom prst="rect">
                <a:avLst/>
              </a:prstGeom>
              <a:solidFill>
                <a:srgbClr val="1D1D1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18" name="Rectangle 186"/>
              <p:cNvSpPr>
                <a:spLocks noChangeArrowheads="1"/>
              </p:cNvSpPr>
              <p:nvPr/>
            </p:nvSpPr>
            <p:spPr bwMode="auto">
              <a:xfrm>
                <a:off x="8280400" y="4894263"/>
                <a:ext cx="1727200" cy="52388"/>
              </a:xfrm>
              <a:prstGeom prst="rect">
                <a:avLst/>
              </a:prstGeom>
              <a:solidFill>
                <a:srgbClr val="1D1D1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19" name="Rectangle 187"/>
              <p:cNvSpPr>
                <a:spLocks noChangeArrowheads="1"/>
              </p:cNvSpPr>
              <p:nvPr/>
            </p:nvSpPr>
            <p:spPr bwMode="auto">
              <a:xfrm>
                <a:off x="8280400" y="4406901"/>
                <a:ext cx="1727200" cy="52388"/>
              </a:xfrm>
              <a:prstGeom prst="rect">
                <a:avLst/>
              </a:prstGeom>
              <a:solidFill>
                <a:srgbClr val="1D1D1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1181" name="Group 1180"/>
            <p:cNvGrpSpPr>
              <a:grpSpLocks noChangeAspect="1"/>
            </p:cNvGrpSpPr>
            <p:nvPr userDrawn="1"/>
          </p:nvGrpSpPr>
          <p:grpSpPr>
            <a:xfrm>
              <a:off x="2932124" y="5021930"/>
              <a:ext cx="385309" cy="457200"/>
              <a:chOff x="8174038" y="3987801"/>
              <a:chExt cx="1939925" cy="2301875"/>
            </a:xfrm>
          </p:grpSpPr>
          <p:sp>
            <p:nvSpPr>
              <p:cNvPr id="1200" name="Rectangle 178"/>
              <p:cNvSpPr>
                <a:spLocks noChangeArrowheads="1"/>
              </p:cNvSpPr>
              <p:nvPr/>
            </p:nvSpPr>
            <p:spPr bwMode="auto">
              <a:xfrm>
                <a:off x="9037638" y="5710238"/>
                <a:ext cx="212725" cy="574675"/>
              </a:xfrm>
              <a:prstGeom prst="rect">
                <a:avLst/>
              </a:pr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1201" name="Rectangle 179"/>
              <p:cNvSpPr>
                <a:spLocks noChangeArrowheads="1"/>
              </p:cNvSpPr>
              <p:nvPr/>
            </p:nvSpPr>
            <p:spPr bwMode="auto">
              <a:xfrm>
                <a:off x="8861425" y="6219826"/>
                <a:ext cx="565150" cy="69850"/>
              </a:xfrm>
              <a:prstGeom prst="rect">
                <a:avLst/>
              </a:prstGeom>
              <a:solidFill>
                <a:srgbClr val="1D1D1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02" name="Freeform 180"/>
              <p:cNvSpPr>
                <a:spLocks/>
              </p:cNvSpPr>
              <p:nvPr/>
            </p:nvSpPr>
            <p:spPr bwMode="auto">
              <a:xfrm>
                <a:off x="8226425" y="4040188"/>
                <a:ext cx="1835150" cy="1762125"/>
              </a:xfrm>
              <a:custGeom>
                <a:avLst/>
                <a:gdLst>
                  <a:gd name="T0" fmla="*/ 20 w 416"/>
                  <a:gd name="T1" fmla="*/ 404 h 404"/>
                  <a:gd name="T2" fmla="*/ 0 w 416"/>
                  <a:gd name="T3" fmla="*/ 384 h 404"/>
                  <a:gd name="T4" fmla="*/ 0 w 416"/>
                  <a:gd name="T5" fmla="*/ 20 h 404"/>
                  <a:gd name="T6" fmla="*/ 20 w 416"/>
                  <a:gd name="T7" fmla="*/ 0 h 404"/>
                  <a:gd name="T8" fmla="*/ 396 w 416"/>
                  <a:gd name="T9" fmla="*/ 0 h 404"/>
                  <a:gd name="T10" fmla="*/ 416 w 416"/>
                  <a:gd name="T11" fmla="*/ 20 h 404"/>
                  <a:gd name="T12" fmla="*/ 416 w 416"/>
                  <a:gd name="T13" fmla="*/ 384 h 404"/>
                  <a:gd name="T14" fmla="*/ 396 w 416"/>
                  <a:gd name="T15" fmla="*/ 404 h 404"/>
                  <a:gd name="T16" fmla="*/ 20 w 416"/>
                  <a:gd name="T17" fmla="*/ 40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 h="404">
                    <a:moveTo>
                      <a:pt x="20" y="404"/>
                    </a:moveTo>
                    <a:cubicBezTo>
                      <a:pt x="9" y="404"/>
                      <a:pt x="0" y="395"/>
                      <a:pt x="0" y="384"/>
                    </a:cubicBezTo>
                    <a:cubicBezTo>
                      <a:pt x="0" y="20"/>
                      <a:pt x="0" y="20"/>
                      <a:pt x="0" y="20"/>
                    </a:cubicBezTo>
                    <a:cubicBezTo>
                      <a:pt x="0" y="9"/>
                      <a:pt x="9" y="0"/>
                      <a:pt x="20" y="0"/>
                    </a:cubicBezTo>
                    <a:cubicBezTo>
                      <a:pt x="396" y="0"/>
                      <a:pt x="396" y="0"/>
                      <a:pt x="396" y="0"/>
                    </a:cubicBezTo>
                    <a:cubicBezTo>
                      <a:pt x="407" y="0"/>
                      <a:pt x="416" y="9"/>
                      <a:pt x="416" y="20"/>
                    </a:cubicBezTo>
                    <a:cubicBezTo>
                      <a:pt x="416" y="384"/>
                      <a:pt x="416" y="384"/>
                      <a:pt x="416" y="384"/>
                    </a:cubicBezTo>
                    <a:cubicBezTo>
                      <a:pt x="416" y="395"/>
                      <a:pt x="407" y="404"/>
                      <a:pt x="396" y="404"/>
                    </a:cubicBezTo>
                    <a:lnTo>
                      <a:pt x="20" y="40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1203" name="Freeform 181"/>
              <p:cNvSpPr>
                <a:spLocks noEditPoints="1"/>
              </p:cNvSpPr>
              <p:nvPr/>
            </p:nvSpPr>
            <p:spPr bwMode="auto">
              <a:xfrm>
                <a:off x="8174038" y="3987801"/>
                <a:ext cx="1939925" cy="1866900"/>
              </a:xfrm>
              <a:custGeom>
                <a:avLst/>
                <a:gdLst>
                  <a:gd name="T0" fmla="*/ 408 w 440"/>
                  <a:gd name="T1" fmla="*/ 24 h 428"/>
                  <a:gd name="T2" fmla="*/ 416 w 440"/>
                  <a:gd name="T3" fmla="*/ 32 h 428"/>
                  <a:gd name="T4" fmla="*/ 416 w 440"/>
                  <a:gd name="T5" fmla="*/ 396 h 428"/>
                  <a:gd name="T6" fmla="*/ 408 w 440"/>
                  <a:gd name="T7" fmla="*/ 404 h 428"/>
                  <a:gd name="T8" fmla="*/ 32 w 440"/>
                  <a:gd name="T9" fmla="*/ 404 h 428"/>
                  <a:gd name="T10" fmla="*/ 24 w 440"/>
                  <a:gd name="T11" fmla="*/ 396 h 428"/>
                  <a:gd name="T12" fmla="*/ 24 w 440"/>
                  <a:gd name="T13" fmla="*/ 32 h 428"/>
                  <a:gd name="T14" fmla="*/ 32 w 440"/>
                  <a:gd name="T15" fmla="*/ 24 h 428"/>
                  <a:gd name="T16" fmla="*/ 408 w 440"/>
                  <a:gd name="T17" fmla="*/ 24 h 428"/>
                  <a:gd name="T18" fmla="*/ 408 w 440"/>
                  <a:gd name="T19" fmla="*/ 0 h 428"/>
                  <a:gd name="T20" fmla="*/ 32 w 440"/>
                  <a:gd name="T21" fmla="*/ 0 h 428"/>
                  <a:gd name="T22" fmla="*/ 0 w 440"/>
                  <a:gd name="T23" fmla="*/ 32 h 428"/>
                  <a:gd name="T24" fmla="*/ 0 w 440"/>
                  <a:gd name="T25" fmla="*/ 396 h 428"/>
                  <a:gd name="T26" fmla="*/ 32 w 440"/>
                  <a:gd name="T27" fmla="*/ 428 h 428"/>
                  <a:gd name="T28" fmla="*/ 408 w 440"/>
                  <a:gd name="T29" fmla="*/ 428 h 428"/>
                  <a:gd name="T30" fmla="*/ 440 w 440"/>
                  <a:gd name="T31" fmla="*/ 396 h 428"/>
                  <a:gd name="T32" fmla="*/ 440 w 440"/>
                  <a:gd name="T33" fmla="*/ 32 h 428"/>
                  <a:gd name="T34" fmla="*/ 408 w 440"/>
                  <a:gd name="T35"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0" h="428">
                    <a:moveTo>
                      <a:pt x="408" y="24"/>
                    </a:moveTo>
                    <a:cubicBezTo>
                      <a:pt x="412" y="24"/>
                      <a:pt x="416" y="28"/>
                      <a:pt x="416" y="32"/>
                    </a:cubicBezTo>
                    <a:cubicBezTo>
                      <a:pt x="416" y="396"/>
                      <a:pt x="416" y="396"/>
                      <a:pt x="416" y="396"/>
                    </a:cubicBezTo>
                    <a:cubicBezTo>
                      <a:pt x="416" y="401"/>
                      <a:pt x="412" y="404"/>
                      <a:pt x="408" y="404"/>
                    </a:cubicBezTo>
                    <a:cubicBezTo>
                      <a:pt x="32" y="404"/>
                      <a:pt x="32" y="404"/>
                      <a:pt x="32" y="404"/>
                    </a:cubicBezTo>
                    <a:cubicBezTo>
                      <a:pt x="27" y="404"/>
                      <a:pt x="24" y="401"/>
                      <a:pt x="24" y="396"/>
                    </a:cubicBezTo>
                    <a:cubicBezTo>
                      <a:pt x="24" y="32"/>
                      <a:pt x="24" y="32"/>
                      <a:pt x="24" y="32"/>
                    </a:cubicBezTo>
                    <a:cubicBezTo>
                      <a:pt x="24" y="28"/>
                      <a:pt x="27" y="24"/>
                      <a:pt x="32" y="24"/>
                    </a:cubicBezTo>
                    <a:cubicBezTo>
                      <a:pt x="408" y="24"/>
                      <a:pt x="408" y="24"/>
                      <a:pt x="408" y="24"/>
                    </a:cubicBezTo>
                    <a:moveTo>
                      <a:pt x="408" y="0"/>
                    </a:moveTo>
                    <a:cubicBezTo>
                      <a:pt x="32" y="0"/>
                      <a:pt x="32" y="0"/>
                      <a:pt x="32" y="0"/>
                    </a:cubicBezTo>
                    <a:cubicBezTo>
                      <a:pt x="14" y="0"/>
                      <a:pt x="0" y="15"/>
                      <a:pt x="0" y="32"/>
                    </a:cubicBezTo>
                    <a:cubicBezTo>
                      <a:pt x="0" y="396"/>
                      <a:pt x="0" y="396"/>
                      <a:pt x="0" y="396"/>
                    </a:cubicBezTo>
                    <a:cubicBezTo>
                      <a:pt x="0" y="414"/>
                      <a:pt x="14" y="428"/>
                      <a:pt x="32" y="428"/>
                    </a:cubicBezTo>
                    <a:cubicBezTo>
                      <a:pt x="408" y="428"/>
                      <a:pt x="408" y="428"/>
                      <a:pt x="408" y="428"/>
                    </a:cubicBezTo>
                    <a:cubicBezTo>
                      <a:pt x="425" y="428"/>
                      <a:pt x="440" y="414"/>
                      <a:pt x="440" y="396"/>
                    </a:cubicBezTo>
                    <a:cubicBezTo>
                      <a:pt x="440" y="32"/>
                      <a:pt x="440" y="32"/>
                      <a:pt x="440" y="32"/>
                    </a:cubicBezTo>
                    <a:cubicBezTo>
                      <a:pt x="440" y="15"/>
                      <a:pt x="425" y="0"/>
                      <a:pt x="408" y="0"/>
                    </a:cubicBezTo>
                    <a:close/>
                  </a:path>
                </a:pathLst>
              </a:custGeom>
              <a:solidFill>
                <a:srgbClr val="100F0F"/>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1204" name="Rectangle 182"/>
              <p:cNvSpPr>
                <a:spLocks noChangeArrowheads="1"/>
              </p:cNvSpPr>
              <p:nvPr/>
            </p:nvSpPr>
            <p:spPr bwMode="auto">
              <a:xfrm>
                <a:off x="8623300" y="4092576"/>
                <a:ext cx="53975" cy="1657350"/>
              </a:xfrm>
              <a:prstGeom prst="rect">
                <a:avLst/>
              </a:prstGeom>
              <a:solidFill>
                <a:srgbClr val="1D1D1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05" name="Rectangle 183"/>
              <p:cNvSpPr>
                <a:spLocks noChangeArrowheads="1"/>
              </p:cNvSpPr>
              <p:nvPr/>
            </p:nvSpPr>
            <p:spPr bwMode="auto">
              <a:xfrm>
                <a:off x="9117013" y="4092576"/>
                <a:ext cx="53975" cy="1657350"/>
              </a:xfrm>
              <a:prstGeom prst="rect">
                <a:avLst/>
              </a:prstGeom>
              <a:solidFill>
                <a:srgbClr val="1D1D1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06" name="Rectangle 184"/>
              <p:cNvSpPr>
                <a:spLocks noChangeArrowheads="1"/>
              </p:cNvSpPr>
              <p:nvPr/>
            </p:nvSpPr>
            <p:spPr bwMode="auto">
              <a:xfrm>
                <a:off x="9610725" y="4092576"/>
                <a:ext cx="53975" cy="1657350"/>
              </a:xfrm>
              <a:prstGeom prst="rect">
                <a:avLst/>
              </a:prstGeom>
              <a:solidFill>
                <a:srgbClr val="1D1D1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07" name="Rectangle 185"/>
              <p:cNvSpPr>
                <a:spLocks noChangeArrowheads="1"/>
              </p:cNvSpPr>
              <p:nvPr/>
            </p:nvSpPr>
            <p:spPr bwMode="auto">
              <a:xfrm>
                <a:off x="8280400" y="5383213"/>
                <a:ext cx="1727200" cy="52388"/>
              </a:xfrm>
              <a:prstGeom prst="rect">
                <a:avLst/>
              </a:prstGeom>
              <a:solidFill>
                <a:srgbClr val="1D1D1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08" name="Rectangle 186"/>
              <p:cNvSpPr>
                <a:spLocks noChangeArrowheads="1"/>
              </p:cNvSpPr>
              <p:nvPr/>
            </p:nvSpPr>
            <p:spPr bwMode="auto">
              <a:xfrm>
                <a:off x="8280400" y="4894263"/>
                <a:ext cx="1727200" cy="52388"/>
              </a:xfrm>
              <a:prstGeom prst="rect">
                <a:avLst/>
              </a:prstGeom>
              <a:solidFill>
                <a:srgbClr val="1D1D1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09" name="Rectangle 187"/>
              <p:cNvSpPr>
                <a:spLocks noChangeArrowheads="1"/>
              </p:cNvSpPr>
              <p:nvPr/>
            </p:nvSpPr>
            <p:spPr bwMode="auto">
              <a:xfrm>
                <a:off x="8280400" y="4406901"/>
                <a:ext cx="1727200" cy="52388"/>
              </a:xfrm>
              <a:prstGeom prst="rect">
                <a:avLst/>
              </a:prstGeom>
              <a:solidFill>
                <a:srgbClr val="1D1D1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1182" name="Group 1181"/>
            <p:cNvGrpSpPr>
              <a:grpSpLocks noChangeAspect="1"/>
            </p:cNvGrpSpPr>
            <p:nvPr userDrawn="1"/>
          </p:nvGrpSpPr>
          <p:grpSpPr>
            <a:xfrm>
              <a:off x="3128801" y="3866528"/>
              <a:ext cx="884824" cy="914400"/>
              <a:chOff x="5670772" y="5517039"/>
              <a:chExt cx="884824" cy="914400"/>
            </a:xfrm>
          </p:grpSpPr>
          <p:sp>
            <p:nvSpPr>
              <p:cNvPr id="1183" name="Rectangle: Rounded Corners 1182"/>
              <p:cNvSpPr/>
              <p:nvPr/>
            </p:nvSpPr>
            <p:spPr>
              <a:xfrm rot="5400000">
                <a:off x="6443471" y="5881291"/>
                <a:ext cx="18951" cy="205299"/>
              </a:xfrm>
              <a:prstGeom prst="roundRect">
                <a:avLst>
                  <a:gd name="adj" fmla="val 50000"/>
                </a:avLst>
              </a:prstGeom>
              <a:solidFill>
                <a:srgbClr val="100F0F"/>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84" name="Rectangle: Rounded Corners 1183"/>
              <p:cNvSpPr/>
              <p:nvPr/>
            </p:nvSpPr>
            <p:spPr>
              <a:xfrm>
                <a:off x="6101015" y="5517039"/>
                <a:ext cx="18951" cy="205299"/>
              </a:xfrm>
              <a:prstGeom prst="roundRect">
                <a:avLst>
                  <a:gd name="adj" fmla="val 50000"/>
                </a:avLst>
              </a:prstGeom>
              <a:solidFill>
                <a:srgbClr val="100F0F"/>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85" name="Rectangle: Rounded Corners 1184"/>
              <p:cNvSpPr/>
              <p:nvPr/>
            </p:nvSpPr>
            <p:spPr>
              <a:xfrm rot="1176262">
                <a:off x="6219457" y="5645351"/>
                <a:ext cx="18951" cy="94754"/>
              </a:xfrm>
              <a:prstGeom prst="roundRect">
                <a:avLst>
                  <a:gd name="adj" fmla="val 50000"/>
                </a:avLst>
              </a:prstGeom>
              <a:solidFill>
                <a:srgbClr val="100F0F"/>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86" name="Rectangle: Rounded Corners 1185"/>
              <p:cNvSpPr/>
              <p:nvPr/>
            </p:nvSpPr>
            <p:spPr>
              <a:xfrm rot="2700000">
                <a:off x="6361719" y="5622375"/>
                <a:ext cx="18951" cy="205299"/>
              </a:xfrm>
              <a:prstGeom prst="roundRect">
                <a:avLst>
                  <a:gd name="adj" fmla="val 50000"/>
                </a:avLst>
              </a:prstGeom>
              <a:solidFill>
                <a:srgbClr val="100F0F"/>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87" name="Rectangle: Rounded Corners 1186"/>
              <p:cNvSpPr/>
              <p:nvPr/>
            </p:nvSpPr>
            <p:spPr>
              <a:xfrm rot="3876262">
                <a:off x="6381459" y="5813790"/>
                <a:ext cx="18951" cy="94754"/>
              </a:xfrm>
              <a:prstGeom prst="roundRect">
                <a:avLst>
                  <a:gd name="adj" fmla="val 50000"/>
                </a:avLst>
              </a:prstGeom>
              <a:solidFill>
                <a:srgbClr val="100F0F"/>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88" name="Rectangle: Rounded Corners 1187"/>
              <p:cNvSpPr/>
              <p:nvPr/>
            </p:nvSpPr>
            <p:spPr>
              <a:xfrm rot="20423738" flipV="1">
                <a:off x="5984218" y="5645351"/>
                <a:ext cx="18951" cy="94754"/>
              </a:xfrm>
              <a:prstGeom prst="roundRect">
                <a:avLst>
                  <a:gd name="adj" fmla="val 50000"/>
                </a:avLst>
              </a:prstGeom>
              <a:solidFill>
                <a:srgbClr val="100F0F"/>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89" name="Rectangle: Rounded Corners 1188"/>
              <p:cNvSpPr/>
              <p:nvPr/>
            </p:nvSpPr>
            <p:spPr>
              <a:xfrm rot="18900000" flipH="1">
                <a:off x="5843231" y="5622348"/>
                <a:ext cx="18951" cy="205299"/>
              </a:xfrm>
              <a:prstGeom prst="roundRect">
                <a:avLst>
                  <a:gd name="adj" fmla="val 50000"/>
                </a:avLst>
              </a:prstGeom>
              <a:solidFill>
                <a:srgbClr val="100F0F"/>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90" name="Rectangle: Rounded Corners 1189"/>
              <p:cNvSpPr/>
              <p:nvPr/>
            </p:nvSpPr>
            <p:spPr>
              <a:xfrm rot="17723738" flipH="1">
                <a:off x="5822150" y="5813790"/>
                <a:ext cx="18951" cy="94754"/>
              </a:xfrm>
              <a:prstGeom prst="roundRect">
                <a:avLst>
                  <a:gd name="adj" fmla="val 50000"/>
                </a:avLst>
              </a:prstGeom>
              <a:solidFill>
                <a:srgbClr val="100F0F"/>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91" name="Rectangle: Rounded Corners 1190"/>
              <p:cNvSpPr/>
              <p:nvPr/>
            </p:nvSpPr>
            <p:spPr>
              <a:xfrm rot="5400000">
                <a:off x="5763946" y="5881291"/>
                <a:ext cx="18951" cy="205299"/>
              </a:xfrm>
              <a:prstGeom prst="roundRect">
                <a:avLst>
                  <a:gd name="adj" fmla="val 50000"/>
                </a:avLst>
              </a:prstGeom>
              <a:solidFill>
                <a:srgbClr val="100F0F"/>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92" name="Rectangle: Rounded Corners 1191"/>
              <p:cNvSpPr/>
              <p:nvPr/>
            </p:nvSpPr>
            <p:spPr>
              <a:xfrm flipV="1">
                <a:off x="6101529" y="6226140"/>
                <a:ext cx="18951" cy="205299"/>
              </a:xfrm>
              <a:prstGeom prst="roundRect">
                <a:avLst>
                  <a:gd name="adj" fmla="val 50000"/>
                </a:avLst>
              </a:prstGeom>
              <a:solidFill>
                <a:srgbClr val="100F0F"/>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93" name="Rectangle: Rounded Corners 1192"/>
              <p:cNvSpPr/>
              <p:nvPr/>
            </p:nvSpPr>
            <p:spPr>
              <a:xfrm rot="20423738" flipV="1">
                <a:off x="6219971" y="6208373"/>
                <a:ext cx="18951" cy="94754"/>
              </a:xfrm>
              <a:prstGeom prst="roundRect">
                <a:avLst>
                  <a:gd name="adj" fmla="val 50000"/>
                </a:avLst>
              </a:prstGeom>
              <a:solidFill>
                <a:srgbClr val="100F0F"/>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94" name="Rectangle: Rounded Corners 1193"/>
              <p:cNvSpPr/>
              <p:nvPr/>
            </p:nvSpPr>
            <p:spPr>
              <a:xfrm rot="18900000" flipV="1">
                <a:off x="6362233" y="6120803"/>
                <a:ext cx="18951" cy="205299"/>
              </a:xfrm>
              <a:prstGeom prst="roundRect">
                <a:avLst>
                  <a:gd name="adj" fmla="val 50000"/>
                </a:avLst>
              </a:prstGeom>
              <a:solidFill>
                <a:srgbClr val="100F0F"/>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95" name="Rectangle: Rounded Corners 1194"/>
              <p:cNvSpPr/>
              <p:nvPr/>
            </p:nvSpPr>
            <p:spPr>
              <a:xfrm rot="17723738" flipV="1">
                <a:off x="6381973" y="6039934"/>
                <a:ext cx="18951" cy="94754"/>
              </a:xfrm>
              <a:prstGeom prst="roundRect">
                <a:avLst>
                  <a:gd name="adj" fmla="val 50000"/>
                </a:avLst>
              </a:prstGeom>
              <a:solidFill>
                <a:srgbClr val="100F0F"/>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96" name="Rectangle: Rounded Corners 1195"/>
              <p:cNvSpPr/>
              <p:nvPr/>
            </p:nvSpPr>
            <p:spPr>
              <a:xfrm rot="1176262">
                <a:off x="5984733" y="6208373"/>
                <a:ext cx="18951" cy="94754"/>
              </a:xfrm>
              <a:prstGeom prst="roundRect">
                <a:avLst>
                  <a:gd name="adj" fmla="val 50000"/>
                </a:avLst>
              </a:prstGeom>
              <a:solidFill>
                <a:srgbClr val="100F0F"/>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97" name="Rectangle: Rounded Corners 1196"/>
              <p:cNvSpPr/>
              <p:nvPr/>
            </p:nvSpPr>
            <p:spPr>
              <a:xfrm rot="2700000" flipH="1" flipV="1">
                <a:off x="5843745" y="6120830"/>
                <a:ext cx="18951" cy="205299"/>
              </a:xfrm>
              <a:prstGeom prst="roundRect">
                <a:avLst>
                  <a:gd name="adj" fmla="val 50000"/>
                </a:avLst>
              </a:prstGeom>
              <a:solidFill>
                <a:srgbClr val="100F0F"/>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98" name="Rectangle: Rounded Corners 1197"/>
              <p:cNvSpPr/>
              <p:nvPr/>
            </p:nvSpPr>
            <p:spPr>
              <a:xfrm rot="3876262" flipH="1" flipV="1">
                <a:off x="5822664" y="6039934"/>
                <a:ext cx="18951" cy="94754"/>
              </a:xfrm>
              <a:prstGeom prst="roundRect">
                <a:avLst>
                  <a:gd name="adj" fmla="val 50000"/>
                </a:avLst>
              </a:prstGeom>
              <a:solidFill>
                <a:srgbClr val="100F0F"/>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99" name="Oval 1198"/>
              <p:cNvSpPr>
                <a:spLocks noChangeAspect="1"/>
              </p:cNvSpPr>
              <p:nvPr/>
            </p:nvSpPr>
            <p:spPr>
              <a:xfrm>
                <a:off x="5930854" y="5802637"/>
                <a:ext cx="363222" cy="363222"/>
              </a:xfrm>
              <a:prstGeom prst="ellipse">
                <a:avLst/>
              </a:prstGeom>
              <a:solidFill>
                <a:schemeClr val="accent4"/>
              </a:solidFill>
              <a:ln w="25400" cap="rnd">
                <a:solidFill>
                  <a:srgbClr val="100F0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spTree>
    <p:extLst>
      <p:ext uri="{BB962C8B-B14F-4D97-AF65-F5344CB8AC3E}">
        <p14:creationId xmlns:p14="http://schemas.microsoft.com/office/powerpoint/2010/main" val="281312212"/>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_Infographics">
    <p:spTree>
      <p:nvGrpSpPr>
        <p:cNvPr id="1" name=""/>
        <p:cNvGrpSpPr/>
        <p:nvPr/>
      </p:nvGrpSpPr>
      <p:grpSpPr>
        <a:xfrm>
          <a:off x="0" y="0"/>
          <a:ext cx="0" cy="0"/>
          <a:chOff x="0" y="0"/>
          <a:chExt cx="0" cy="0"/>
        </a:xfrm>
      </p:grpSpPr>
      <p:sp>
        <p:nvSpPr>
          <p:cNvPr id="1309" name="Oval 1308"/>
          <p:cNvSpPr>
            <a:spLocks noChangeAspect="1"/>
          </p:cNvSpPr>
          <p:nvPr/>
        </p:nvSpPr>
        <p:spPr>
          <a:xfrm>
            <a:off x="8502706" y="2488540"/>
            <a:ext cx="1188720" cy="1188720"/>
          </a:xfrm>
          <a:prstGeom prst="ellipse">
            <a:avLst/>
          </a:prstGeom>
          <a:solidFill>
            <a:schemeClr val="bg1"/>
          </a:solidFill>
          <a:ln w="2540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11" name="Oval 1310"/>
          <p:cNvSpPr>
            <a:spLocks noChangeAspect="1"/>
          </p:cNvSpPr>
          <p:nvPr/>
        </p:nvSpPr>
        <p:spPr>
          <a:xfrm>
            <a:off x="11744220" y="4603758"/>
            <a:ext cx="894291" cy="894291"/>
          </a:xfrm>
          <a:prstGeom prst="ellipse">
            <a:avLst/>
          </a:prstGeom>
          <a:solidFill>
            <a:schemeClr val="bg1"/>
          </a:solidFill>
          <a:ln w="50800" cap="rnd">
            <a:solidFill>
              <a:srgbClr val="8E8171"/>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1312" name="Group 1311"/>
          <p:cNvGrpSpPr/>
          <p:nvPr/>
        </p:nvGrpSpPr>
        <p:grpSpPr>
          <a:xfrm>
            <a:off x="5918515" y="4364247"/>
            <a:ext cx="2442738" cy="5713522"/>
            <a:chOff x="1818639" y="3238502"/>
            <a:chExt cx="2997200" cy="7010398"/>
          </a:xfrm>
        </p:grpSpPr>
        <p:grpSp>
          <p:nvGrpSpPr>
            <p:cNvPr id="1386" name="Group 1385"/>
            <p:cNvGrpSpPr/>
            <p:nvPr/>
          </p:nvGrpSpPr>
          <p:grpSpPr>
            <a:xfrm>
              <a:off x="1818639" y="3238502"/>
              <a:ext cx="2184400" cy="1625600"/>
              <a:chOff x="985520" y="3702052"/>
              <a:chExt cx="2184400" cy="1625600"/>
            </a:xfrm>
          </p:grpSpPr>
          <p:sp>
            <p:nvSpPr>
              <p:cNvPr id="1390" name="Arc 1389"/>
              <p:cNvSpPr/>
              <p:nvPr/>
            </p:nvSpPr>
            <p:spPr>
              <a:xfrm flipH="1" flipV="1">
                <a:off x="985520" y="3702052"/>
                <a:ext cx="1625600" cy="1625600"/>
              </a:xfrm>
              <a:prstGeom prst="arc">
                <a:avLst/>
              </a:prstGeom>
              <a:ln w="3810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391" name="Straight Connector 1390"/>
              <p:cNvCxnSpPr/>
              <p:nvPr/>
            </p:nvCxnSpPr>
            <p:spPr>
              <a:xfrm>
                <a:off x="1798320" y="5327650"/>
                <a:ext cx="1371600" cy="0"/>
              </a:xfrm>
              <a:prstGeom prst="line">
                <a:avLst/>
              </a:prstGeom>
              <a:ln w="3810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1387" name="Group 1386"/>
            <p:cNvGrpSpPr/>
            <p:nvPr/>
          </p:nvGrpSpPr>
          <p:grpSpPr>
            <a:xfrm rot="5400000" flipV="1">
              <a:off x="1310639" y="6743700"/>
              <a:ext cx="5384800" cy="1625600"/>
              <a:chOff x="4724400" y="4311650"/>
              <a:chExt cx="5384800" cy="1625600"/>
            </a:xfrm>
          </p:grpSpPr>
          <p:sp>
            <p:nvSpPr>
              <p:cNvPr id="1388" name="Arc 1387"/>
              <p:cNvSpPr/>
              <p:nvPr/>
            </p:nvSpPr>
            <p:spPr>
              <a:xfrm flipH="1" flipV="1">
                <a:off x="4724400" y="4311650"/>
                <a:ext cx="1625600" cy="1625600"/>
              </a:xfrm>
              <a:prstGeom prst="arc">
                <a:avLst/>
              </a:prstGeom>
              <a:ln w="3810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389" name="Straight Connector 1388"/>
              <p:cNvCxnSpPr/>
              <p:nvPr/>
            </p:nvCxnSpPr>
            <p:spPr>
              <a:xfrm>
                <a:off x="5537200" y="5937250"/>
                <a:ext cx="4572000" cy="0"/>
              </a:xfrm>
              <a:prstGeom prst="line">
                <a:avLst/>
              </a:prstGeom>
              <a:ln w="3810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grpSp>
      </p:grpSp>
      <p:grpSp>
        <p:nvGrpSpPr>
          <p:cNvPr id="1313" name="Group 1312"/>
          <p:cNvGrpSpPr/>
          <p:nvPr/>
        </p:nvGrpSpPr>
        <p:grpSpPr>
          <a:xfrm>
            <a:off x="8019685" y="4364245"/>
            <a:ext cx="1324875" cy="5713524"/>
            <a:chOff x="8064500" y="3467100"/>
            <a:chExt cx="1625600" cy="7010400"/>
          </a:xfrm>
        </p:grpSpPr>
        <p:grpSp>
          <p:nvGrpSpPr>
            <p:cNvPr id="1381" name="Group 1380"/>
            <p:cNvGrpSpPr/>
            <p:nvPr/>
          </p:nvGrpSpPr>
          <p:grpSpPr>
            <a:xfrm>
              <a:off x="8064500" y="3467100"/>
              <a:ext cx="1625600" cy="3251200"/>
              <a:chOff x="8064500" y="3467100"/>
              <a:chExt cx="1625600" cy="3251200"/>
            </a:xfrm>
          </p:grpSpPr>
          <p:sp>
            <p:nvSpPr>
              <p:cNvPr id="1384" name="Arc 1383"/>
              <p:cNvSpPr/>
              <p:nvPr/>
            </p:nvSpPr>
            <p:spPr>
              <a:xfrm>
                <a:off x="8064500" y="5092700"/>
                <a:ext cx="1625600" cy="1625600"/>
              </a:xfrm>
              <a:prstGeom prst="arc">
                <a:avLst/>
              </a:prstGeom>
              <a:ln w="50800" cap="rnd">
                <a:solidFill>
                  <a:srgbClr val="00B0F0"/>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385" name="Arc 1384"/>
              <p:cNvSpPr/>
              <p:nvPr/>
            </p:nvSpPr>
            <p:spPr>
              <a:xfrm flipH="1" flipV="1">
                <a:off x="8064500" y="3467100"/>
                <a:ext cx="1625600" cy="1625600"/>
              </a:xfrm>
              <a:prstGeom prst="arc">
                <a:avLst>
                  <a:gd name="adj1" fmla="val 16200000"/>
                  <a:gd name="adj2" fmla="val 21012621"/>
                </a:avLst>
              </a:prstGeom>
              <a:ln w="50800" cap="rnd">
                <a:solidFill>
                  <a:srgbClr val="00B0F0"/>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cxnSp>
          <p:nvCxnSpPr>
            <p:cNvPr id="1382" name="Straight Connector 1381"/>
            <p:cNvCxnSpPr/>
            <p:nvPr/>
          </p:nvCxnSpPr>
          <p:spPr>
            <a:xfrm>
              <a:off x="9690100" y="5905500"/>
              <a:ext cx="0" cy="4572000"/>
            </a:xfrm>
            <a:prstGeom prst="line">
              <a:avLst/>
            </a:prstGeom>
            <a:ln w="50800" cap="rnd">
              <a:solidFill>
                <a:srgbClr val="00B0F0"/>
              </a:solidFill>
              <a:prstDash val="sysDash"/>
              <a:round/>
            </a:ln>
          </p:spPr>
          <p:style>
            <a:lnRef idx="1">
              <a:schemeClr val="accent1"/>
            </a:lnRef>
            <a:fillRef idx="0">
              <a:schemeClr val="accent1"/>
            </a:fillRef>
            <a:effectRef idx="0">
              <a:schemeClr val="accent1"/>
            </a:effectRef>
            <a:fontRef idx="minor">
              <a:schemeClr val="tx1"/>
            </a:fontRef>
          </p:style>
        </p:cxnSp>
        <p:cxnSp>
          <p:nvCxnSpPr>
            <p:cNvPr id="1383" name="Straight Connector 1382"/>
            <p:cNvCxnSpPr>
              <a:stCxn id="1385" idx="2"/>
            </p:cNvCxnSpPr>
            <p:nvPr/>
          </p:nvCxnSpPr>
          <p:spPr>
            <a:xfrm flipH="1" flipV="1">
              <a:off x="8064500" y="3505200"/>
              <a:ext cx="11835" cy="912902"/>
            </a:xfrm>
            <a:prstGeom prst="line">
              <a:avLst/>
            </a:prstGeom>
            <a:ln w="50800" cap="rnd">
              <a:solidFill>
                <a:srgbClr val="00B0F0"/>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1314" name="Group 1313"/>
          <p:cNvGrpSpPr/>
          <p:nvPr/>
        </p:nvGrpSpPr>
        <p:grpSpPr>
          <a:xfrm>
            <a:off x="6811032" y="4104889"/>
            <a:ext cx="3177334" cy="5972880"/>
            <a:chOff x="6581503" y="3145971"/>
            <a:chExt cx="3898537" cy="7328626"/>
          </a:xfrm>
        </p:grpSpPr>
        <p:grpSp>
          <p:nvGrpSpPr>
            <p:cNvPr id="1374" name="Group 1373"/>
            <p:cNvGrpSpPr/>
            <p:nvPr/>
          </p:nvGrpSpPr>
          <p:grpSpPr>
            <a:xfrm>
              <a:off x="7299960" y="3467100"/>
              <a:ext cx="3180080" cy="7007497"/>
              <a:chOff x="1600199" y="2845163"/>
              <a:chExt cx="3180080" cy="7007497"/>
            </a:xfrm>
          </p:grpSpPr>
          <p:sp>
            <p:nvSpPr>
              <p:cNvPr id="1376" name="Arc 1375"/>
              <p:cNvSpPr/>
              <p:nvPr/>
            </p:nvSpPr>
            <p:spPr>
              <a:xfrm flipH="1" flipV="1">
                <a:off x="1600199" y="3868057"/>
                <a:ext cx="1625600" cy="1625600"/>
              </a:xfrm>
              <a:prstGeom prst="arc">
                <a:avLst/>
              </a:prstGeom>
              <a:ln w="38100" cap="rnd">
                <a:solidFill>
                  <a:srgbClr val="7030A0"/>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377" name="Straight Connector 1376"/>
              <p:cNvCxnSpPr/>
              <p:nvPr/>
            </p:nvCxnSpPr>
            <p:spPr>
              <a:xfrm>
                <a:off x="2412999" y="5493657"/>
                <a:ext cx="1554480" cy="0"/>
              </a:xfrm>
              <a:prstGeom prst="line">
                <a:avLst/>
              </a:prstGeom>
              <a:ln w="38100" cap="rnd">
                <a:solidFill>
                  <a:srgbClr val="7030A0"/>
                </a:solidFill>
                <a:prstDash val="sysDash"/>
                <a:round/>
              </a:ln>
            </p:spPr>
            <p:style>
              <a:lnRef idx="1">
                <a:schemeClr val="accent1"/>
              </a:lnRef>
              <a:fillRef idx="0">
                <a:schemeClr val="accent1"/>
              </a:fillRef>
              <a:effectRef idx="0">
                <a:schemeClr val="accent1"/>
              </a:effectRef>
              <a:fontRef idx="minor">
                <a:schemeClr val="tx1"/>
              </a:fontRef>
            </p:style>
          </p:cxnSp>
          <p:cxnSp>
            <p:nvCxnSpPr>
              <p:cNvPr id="1378" name="Straight Connector 1377"/>
              <p:cNvCxnSpPr/>
              <p:nvPr/>
            </p:nvCxnSpPr>
            <p:spPr>
              <a:xfrm flipV="1">
                <a:off x="1600199" y="2845163"/>
                <a:ext cx="0" cy="1830614"/>
              </a:xfrm>
              <a:prstGeom prst="line">
                <a:avLst/>
              </a:prstGeom>
              <a:ln w="38100" cap="rnd">
                <a:solidFill>
                  <a:srgbClr val="7030A0"/>
                </a:solidFill>
                <a:prstDash val="sysDash"/>
                <a:round/>
              </a:ln>
            </p:spPr>
            <p:style>
              <a:lnRef idx="1">
                <a:schemeClr val="accent1"/>
              </a:lnRef>
              <a:fillRef idx="0">
                <a:schemeClr val="accent1"/>
              </a:fillRef>
              <a:effectRef idx="0">
                <a:schemeClr val="accent1"/>
              </a:effectRef>
              <a:fontRef idx="minor">
                <a:schemeClr val="tx1"/>
              </a:fontRef>
            </p:style>
          </p:cxnSp>
          <p:sp>
            <p:nvSpPr>
              <p:cNvPr id="1379" name="Arc 1378"/>
              <p:cNvSpPr/>
              <p:nvPr/>
            </p:nvSpPr>
            <p:spPr>
              <a:xfrm>
                <a:off x="3154679" y="5493657"/>
                <a:ext cx="1625600" cy="1625600"/>
              </a:xfrm>
              <a:prstGeom prst="arc">
                <a:avLst/>
              </a:prstGeom>
              <a:ln w="38100" cap="rnd">
                <a:solidFill>
                  <a:srgbClr val="7030A0"/>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380" name="Straight Connector 1379"/>
              <p:cNvCxnSpPr/>
              <p:nvPr/>
            </p:nvCxnSpPr>
            <p:spPr>
              <a:xfrm>
                <a:off x="4780279" y="6286500"/>
                <a:ext cx="0" cy="3566160"/>
              </a:xfrm>
              <a:prstGeom prst="line">
                <a:avLst/>
              </a:prstGeom>
              <a:ln w="38100" cap="rnd">
                <a:solidFill>
                  <a:srgbClr val="7030A0"/>
                </a:solidFill>
                <a:prstDash val="sysDash"/>
                <a:round/>
              </a:ln>
            </p:spPr>
            <p:style>
              <a:lnRef idx="1">
                <a:schemeClr val="accent1"/>
              </a:lnRef>
              <a:fillRef idx="0">
                <a:schemeClr val="accent1"/>
              </a:fillRef>
              <a:effectRef idx="0">
                <a:schemeClr val="accent1"/>
              </a:effectRef>
              <a:fontRef idx="minor">
                <a:schemeClr val="tx1"/>
              </a:fontRef>
            </p:style>
          </p:cxnSp>
        </p:grpSp>
        <p:sp>
          <p:nvSpPr>
            <p:cNvPr id="1375" name="Arc 1374"/>
            <p:cNvSpPr/>
            <p:nvPr/>
          </p:nvSpPr>
          <p:spPr>
            <a:xfrm>
              <a:off x="6581503" y="3145971"/>
              <a:ext cx="718457" cy="718457"/>
            </a:xfrm>
            <a:prstGeom prst="arc">
              <a:avLst/>
            </a:prstGeom>
            <a:ln w="38100" cap="rnd">
              <a:solidFill>
                <a:srgbClr val="7030A0"/>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grpSp>
        <p:nvGrpSpPr>
          <p:cNvPr id="1315" name="Group 1314"/>
          <p:cNvGrpSpPr/>
          <p:nvPr/>
        </p:nvGrpSpPr>
        <p:grpSpPr>
          <a:xfrm>
            <a:off x="6600248" y="4690138"/>
            <a:ext cx="3834893" cy="5387631"/>
            <a:chOff x="2171700" y="3571965"/>
            <a:chExt cx="4705351" cy="6610535"/>
          </a:xfrm>
        </p:grpSpPr>
        <p:grpSp>
          <p:nvGrpSpPr>
            <p:cNvPr id="1366" name="Group 1365"/>
            <p:cNvGrpSpPr/>
            <p:nvPr/>
          </p:nvGrpSpPr>
          <p:grpSpPr>
            <a:xfrm>
              <a:off x="3626030" y="4489994"/>
              <a:ext cx="3251021" cy="5692506"/>
              <a:chOff x="6209753" y="4510672"/>
              <a:chExt cx="3251021" cy="5692506"/>
            </a:xfrm>
          </p:grpSpPr>
          <p:sp>
            <p:nvSpPr>
              <p:cNvPr id="1370" name="Arc 1369"/>
              <p:cNvSpPr/>
              <p:nvPr/>
            </p:nvSpPr>
            <p:spPr>
              <a:xfrm>
                <a:off x="8677003" y="5513612"/>
                <a:ext cx="783771" cy="783771"/>
              </a:xfrm>
              <a:prstGeom prst="arc">
                <a:avLst/>
              </a:prstGeom>
              <a:ln w="38100" cap="rnd">
                <a:solidFill>
                  <a:srgbClr val="92D050"/>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371" name="Straight Connector 1370"/>
              <p:cNvCxnSpPr/>
              <p:nvPr/>
            </p:nvCxnSpPr>
            <p:spPr>
              <a:xfrm>
                <a:off x="9460774" y="5905498"/>
                <a:ext cx="0" cy="4297680"/>
              </a:xfrm>
              <a:prstGeom prst="line">
                <a:avLst/>
              </a:prstGeom>
              <a:ln w="38100" cap="rnd">
                <a:solidFill>
                  <a:srgbClr val="92D050"/>
                </a:solidFill>
                <a:prstDash val="sysDash"/>
                <a:round/>
              </a:ln>
            </p:spPr>
            <p:style>
              <a:lnRef idx="1">
                <a:schemeClr val="accent1"/>
              </a:lnRef>
              <a:fillRef idx="0">
                <a:schemeClr val="accent1"/>
              </a:fillRef>
              <a:effectRef idx="0">
                <a:schemeClr val="accent1"/>
              </a:effectRef>
              <a:fontRef idx="minor">
                <a:schemeClr val="tx1"/>
              </a:fontRef>
            </p:style>
          </p:cxnSp>
          <p:cxnSp>
            <p:nvCxnSpPr>
              <p:cNvPr id="1372" name="Straight Connector 1371"/>
              <p:cNvCxnSpPr>
                <a:stCxn id="1370" idx="0"/>
              </p:cNvCxnSpPr>
              <p:nvPr/>
            </p:nvCxnSpPr>
            <p:spPr>
              <a:xfrm flipH="1">
                <a:off x="6718300" y="5513612"/>
                <a:ext cx="2350588" cy="0"/>
              </a:xfrm>
              <a:prstGeom prst="line">
                <a:avLst/>
              </a:prstGeom>
              <a:ln w="38100" cap="rnd">
                <a:solidFill>
                  <a:srgbClr val="92D050"/>
                </a:solidFill>
                <a:prstDash val="sysDash"/>
                <a:round/>
              </a:ln>
            </p:spPr>
            <p:style>
              <a:lnRef idx="1">
                <a:schemeClr val="accent1"/>
              </a:lnRef>
              <a:fillRef idx="0">
                <a:schemeClr val="accent1"/>
              </a:fillRef>
              <a:effectRef idx="0">
                <a:schemeClr val="accent1"/>
              </a:effectRef>
              <a:fontRef idx="minor">
                <a:schemeClr val="tx1"/>
              </a:fontRef>
            </p:style>
          </p:cxnSp>
          <p:sp>
            <p:nvSpPr>
              <p:cNvPr id="1373" name="Arc 1372"/>
              <p:cNvSpPr/>
              <p:nvPr/>
            </p:nvSpPr>
            <p:spPr>
              <a:xfrm flipH="1" flipV="1">
                <a:off x="6209753" y="4510672"/>
                <a:ext cx="1002940" cy="1002940"/>
              </a:xfrm>
              <a:prstGeom prst="arc">
                <a:avLst/>
              </a:prstGeom>
              <a:ln w="38100" cap="rnd">
                <a:solidFill>
                  <a:srgbClr val="92D050"/>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cxnSp>
          <p:nvCxnSpPr>
            <p:cNvPr id="1367" name="Straight Connector 1366"/>
            <p:cNvCxnSpPr>
              <a:stCxn id="1373" idx="2"/>
            </p:cNvCxnSpPr>
            <p:nvPr/>
          </p:nvCxnSpPr>
          <p:spPr>
            <a:xfrm flipV="1">
              <a:off x="3626030" y="3962400"/>
              <a:ext cx="0" cy="1029064"/>
            </a:xfrm>
            <a:prstGeom prst="line">
              <a:avLst/>
            </a:prstGeom>
            <a:ln w="38100" cap="rnd">
              <a:solidFill>
                <a:srgbClr val="92D050"/>
              </a:solidFill>
              <a:prstDash val="sysDash"/>
              <a:round/>
            </a:ln>
          </p:spPr>
          <p:style>
            <a:lnRef idx="1">
              <a:schemeClr val="accent1"/>
            </a:lnRef>
            <a:fillRef idx="0">
              <a:schemeClr val="accent1"/>
            </a:fillRef>
            <a:effectRef idx="0">
              <a:schemeClr val="accent1"/>
            </a:effectRef>
            <a:fontRef idx="minor">
              <a:schemeClr val="tx1"/>
            </a:fontRef>
          </p:style>
        </p:cxnSp>
        <p:sp>
          <p:nvSpPr>
            <p:cNvPr id="1368" name="Arc 1367"/>
            <p:cNvSpPr/>
            <p:nvPr/>
          </p:nvSpPr>
          <p:spPr>
            <a:xfrm>
              <a:off x="2845160" y="3571965"/>
              <a:ext cx="780870" cy="780870"/>
            </a:xfrm>
            <a:prstGeom prst="arc">
              <a:avLst/>
            </a:prstGeom>
            <a:ln w="38100" cap="rnd">
              <a:solidFill>
                <a:srgbClr val="92D050"/>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369" name="Straight Connector 1368"/>
            <p:cNvCxnSpPr>
              <a:stCxn id="1368" idx="0"/>
            </p:cNvCxnSpPr>
            <p:nvPr/>
          </p:nvCxnSpPr>
          <p:spPr>
            <a:xfrm flipH="1">
              <a:off x="2171700" y="3571965"/>
              <a:ext cx="1063895" cy="0"/>
            </a:xfrm>
            <a:prstGeom prst="line">
              <a:avLst/>
            </a:prstGeom>
            <a:ln w="38100" cap="rnd">
              <a:solidFill>
                <a:srgbClr val="92D050"/>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1316" name="Group 1315"/>
          <p:cNvGrpSpPr/>
          <p:nvPr/>
        </p:nvGrpSpPr>
        <p:grpSpPr>
          <a:xfrm>
            <a:off x="6373941" y="6797410"/>
            <a:ext cx="2346865" cy="3280359"/>
            <a:chOff x="6427313" y="6718251"/>
            <a:chExt cx="2879565" cy="4024947"/>
          </a:xfrm>
        </p:grpSpPr>
        <p:cxnSp>
          <p:nvCxnSpPr>
            <p:cNvPr id="1363" name="Straight Connector 1362"/>
            <p:cNvCxnSpPr/>
            <p:nvPr/>
          </p:nvCxnSpPr>
          <p:spPr>
            <a:xfrm>
              <a:off x="6427313" y="6718251"/>
              <a:ext cx="2352832" cy="0"/>
            </a:xfrm>
            <a:prstGeom prst="line">
              <a:avLst/>
            </a:prstGeom>
            <a:ln w="38100" cap="rnd">
              <a:solidFill>
                <a:srgbClr val="FF8B8B"/>
              </a:solidFill>
              <a:prstDash val="sysDash"/>
              <a:round/>
            </a:ln>
          </p:spPr>
          <p:style>
            <a:lnRef idx="1">
              <a:schemeClr val="accent1"/>
            </a:lnRef>
            <a:fillRef idx="0">
              <a:schemeClr val="accent1"/>
            </a:fillRef>
            <a:effectRef idx="0">
              <a:schemeClr val="accent1"/>
            </a:effectRef>
            <a:fontRef idx="minor">
              <a:schemeClr val="tx1"/>
            </a:fontRef>
          </p:style>
        </p:cxnSp>
        <p:sp>
          <p:nvSpPr>
            <p:cNvPr id="1364" name="Arc 1363"/>
            <p:cNvSpPr/>
            <p:nvPr/>
          </p:nvSpPr>
          <p:spPr>
            <a:xfrm>
              <a:off x="8206423" y="6718251"/>
              <a:ext cx="1100455" cy="1100455"/>
            </a:xfrm>
            <a:prstGeom prst="arc">
              <a:avLst/>
            </a:prstGeom>
            <a:ln w="38100" cap="rnd">
              <a:solidFill>
                <a:srgbClr val="FF8B8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365" name="Straight Connector 1364"/>
            <p:cNvCxnSpPr/>
            <p:nvPr/>
          </p:nvCxnSpPr>
          <p:spPr>
            <a:xfrm>
              <a:off x="9306878" y="7268478"/>
              <a:ext cx="0" cy="3474720"/>
            </a:xfrm>
            <a:prstGeom prst="line">
              <a:avLst/>
            </a:prstGeom>
            <a:ln w="38100" cap="rnd">
              <a:solidFill>
                <a:srgbClr val="FF8B8B"/>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1317" name="Group 1316"/>
          <p:cNvGrpSpPr/>
          <p:nvPr/>
        </p:nvGrpSpPr>
        <p:grpSpPr>
          <a:xfrm flipH="1">
            <a:off x="9721781" y="4789990"/>
            <a:ext cx="2442738" cy="5287779"/>
            <a:chOff x="1818639" y="3238502"/>
            <a:chExt cx="2997200" cy="6488018"/>
          </a:xfrm>
        </p:grpSpPr>
        <p:grpSp>
          <p:nvGrpSpPr>
            <p:cNvPr id="1357" name="Group 1356"/>
            <p:cNvGrpSpPr/>
            <p:nvPr/>
          </p:nvGrpSpPr>
          <p:grpSpPr>
            <a:xfrm>
              <a:off x="1818639" y="3238502"/>
              <a:ext cx="2184400" cy="1625600"/>
              <a:chOff x="985520" y="3702052"/>
              <a:chExt cx="2184400" cy="1625600"/>
            </a:xfrm>
          </p:grpSpPr>
          <p:sp>
            <p:nvSpPr>
              <p:cNvPr id="1361" name="Arc 1360"/>
              <p:cNvSpPr/>
              <p:nvPr/>
            </p:nvSpPr>
            <p:spPr>
              <a:xfrm flipH="1" flipV="1">
                <a:off x="985520" y="3702052"/>
                <a:ext cx="1625600" cy="1625600"/>
              </a:xfrm>
              <a:prstGeom prst="arc">
                <a:avLst>
                  <a:gd name="adj1" fmla="val 16855350"/>
                  <a:gd name="adj2" fmla="val 0"/>
                </a:avLst>
              </a:prstGeom>
              <a:ln w="50800" cap="rnd">
                <a:solidFill>
                  <a:srgbClr val="8E8171"/>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362" name="Straight Connector 1361"/>
              <p:cNvCxnSpPr/>
              <p:nvPr/>
            </p:nvCxnSpPr>
            <p:spPr>
              <a:xfrm>
                <a:off x="1798320" y="5327650"/>
                <a:ext cx="1371600" cy="0"/>
              </a:xfrm>
              <a:prstGeom prst="line">
                <a:avLst/>
              </a:prstGeom>
              <a:ln w="50800" cap="rnd">
                <a:solidFill>
                  <a:srgbClr val="8E8171"/>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1358" name="Group 1357"/>
            <p:cNvGrpSpPr/>
            <p:nvPr/>
          </p:nvGrpSpPr>
          <p:grpSpPr>
            <a:xfrm rot="5400000" flipV="1">
              <a:off x="1571829" y="6482510"/>
              <a:ext cx="4862420" cy="1625600"/>
              <a:chOff x="4724400" y="4311650"/>
              <a:chExt cx="4862420" cy="1625600"/>
            </a:xfrm>
          </p:grpSpPr>
          <p:sp>
            <p:nvSpPr>
              <p:cNvPr id="1359" name="Arc 1358"/>
              <p:cNvSpPr/>
              <p:nvPr/>
            </p:nvSpPr>
            <p:spPr>
              <a:xfrm flipH="1" flipV="1">
                <a:off x="4724400" y="4311650"/>
                <a:ext cx="1625600" cy="1625600"/>
              </a:xfrm>
              <a:prstGeom prst="arc">
                <a:avLst/>
              </a:prstGeom>
              <a:ln w="50800" cap="rnd">
                <a:solidFill>
                  <a:srgbClr val="8E8171"/>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360" name="Straight Connector 1359"/>
              <p:cNvCxnSpPr/>
              <p:nvPr/>
            </p:nvCxnSpPr>
            <p:spPr>
              <a:xfrm rot="5400000" flipH="1" flipV="1">
                <a:off x="7562010" y="3912440"/>
                <a:ext cx="0" cy="4049620"/>
              </a:xfrm>
              <a:prstGeom prst="line">
                <a:avLst/>
              </a:prstGeom>
              <a:ln w="50800" cap="rnd">
                <a:solidFill>
                  <a:srgbClr val="8E8171"/>
                </a:solidFill>
                <a:prstDash val="sysDash"/>
                <a:round/>
              </a:ln>
            </p:spPr>
            <p:style>
              <a:lnRef idx="1">
                <a:schemeClr val="accent1"/>
              </a:lnRef>
              <a:fillRef idx="0">
                <a:schemeClr val="accent1"/>
              </a:fillRef>
              <a:effectRef idx="0">
                <a:schemeClr val="accent1"/>
              </a:effectRef>
              <a:fontRef idx="minor">
                <a:schemeClr val="tx1"/>
              </a:fontRef>
            </p:style>
          </p:cxnSp>
        </p:grpSp>
      </p:grpSp>
      <p:grpSp>
        <p:nvGrpSpPr>
          <p:cNvPr id="1318" name="Group 1317"/>
          <p:cNvGrpSpPr/>
          <p:nvPr/>
        </p:nvGrpSpPr>
        <p:grpSpPr>
          <a:xfrm flipH="1">
            <a:off x="8583217" y="4745735"/>
            <a:ext cx="1324875" cy="5332034"/>
            <a:chOff x="8064500" y="3386542"/>
            <a:chExt cx="1625600" cy="6542318"/>
          </a:xfrm>
        </p:grpSpPr>
        <p:grpSp>
          <p:nvGrpSpPr>
            <p:cNvPr id="1352" name="Group 1351"/>
            <p:cNvGrpSpPr/>
            <p:nvPr/>
          </p:nvGrpSpPr>
          <p:grpSpPr>
            <a:xfrm>
              <a:off x="8064500" y="3467100"/>
              <a:ext cx="1625600" cy="3251200"/>
              <a:chOff x="8064500" y="3467100"/>
              <a:chExt cx="1625600" cy="3251200"/>
            </a:xfrm>
          </p:grpSpPr>
          <p:sp>
            <p:nvSpPr>
              <p:cNvPr id="1355" name="Arc 1354"/>
              <p:cNvSpPr/>
              <p:nvPr/>
            </p:nvSpPr>
            <p:spPr>
              <a:xfrm>
                <a:off x="8064500" y="5092700"/>
                <a:ext cx="1625600" cy="1625600"/>
              </a:xfrm>
              <a:prstGeom prst="arc">
                <a:avLst/>
              </a:prstGeom>
              <a:ln w="38100" cap="rnd">
                <a:solidFill>
                  <a:schemeClr val="accent6"/>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356" name="Arc 1355"/>
              <p:cNvSpPr/>
              <p:nvPr/>
            </p:nvSpPr>
            <p:spPr>
              <a:xfrm flipH="1" flipV="1">
                <a:off x="8064500" y="3467100"/>
                <a:ext cx="1625600" cy="1625600"/>
              </a:xfrm>
              <a:prstGeom prst="arc">
                <a:avLst/>
              </a:prstGeom>
              <a:ln w="38100" cap="rnd">
                <a:solidFill>
                  <a:schemeClr val="accent6"/>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cxnSp>
          <p:nvCxnSpPr>
            <p:cNvPr id="1353" name="Straight Connector 1352"/>
            <p:cNvCxnSpPr/>
            <p:nvPr/>
          </p:nvCxnSpPr>
          <p:spPr>
            <a:xfrm>
              <a:off x="9690100" y="5905500"/>
              <a:ext cx="0" cy="4023360"/>
            </a:xfrm>
            <a:prstGeom prst="line">
              <a:avLst/>
            </a:prstGeom>
            <a:ln w="38100" cap="rnd">
              <a:solidFill>
                <a:schemeClr val="accent6"/>
              </a:solidFill>
              <a:prstDash val="sysDash"/>
              <a:round/>
            </a:ln>
          </p:spPr>
          <p:style>
            <a:lnRef idx="1">
              <a:schemeClr val="accent1"/>
            </a:lnRef>
            <a:fillRef idx="0">
              <a:schemeClr val="accent1"/>
            </a:fillRef>
            <a:effectRef idx="0">
              <a:schemeClr val="accent1"/>
            </a:effectRef>
            <a:fontRef idx="minor">
              <a:schemeClr val="tx1"/>
            </a:fontRef>
          </p:style>
        </p:cxnSp>
        <p:cxnSp>
          <p:nvCxnSpPr>
            <p:cNvPr id="1354" name="Straight Connector 1353"/>
            <p:cNvCxnSpPr>
              <a:stCxn id="1356" idx="2"/>
            </p:cNvCxnSpPr>
            <p:nvPr/>
          </p:nvCxnSpPr>
          <p:spPr>
            <a:xfrm flipH="1" flipV="1">
              <a:off x="8064500" y="3386542"/>
              <a:ext cx="0" cy="893358"/>
            </a:xfrm>
            <a:prstGeom prst="line">
              <a:avLst/>
            </a:prstGeom>
            <a:ln w="38100" cap="rnd">
              <a:solidFill>
                <a:schemeClr val="accent6"/>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1319" name="Group 1318"/>
          <p:cNvGrpSpPr/>
          <p:nvPr/>
        </p:nvGrpSpPr>
        <p:grpSpPr>
          <a:xfrm flipH="1">
            <a:off x="7939410" y="4552034"/>
            <a:ext cx="3177334" cy="5525735"/>
            <a:chOff x="6581503" y="3145971"/>
            <a:chExt cx="3898537" cy="6779986"/>
          </a:xfrm>
        </p:grpSpPr>
        <p:grpSp>
          <p:nvGrpSpPr>
            <p:cNvPr id="1345" name="Group 1344"/>
            <p:cNvGrpSpPr/>
            <p:nvPr/>
          </p:nvGrpSpPr>
          <p:grpSpPr>
            <a:xfrm>
              <a:off x="7299960" y="3467100"/>
              <a:ext cx="3180080" cy="6458857"/>
              <a:chOff x="1600199" y="2845163"/>
              <a:chExt cx="3180080" cy="6458857"/>
            </a:xfrm>
          </p:grpSpPr>
          <p:sp>
            <p:nvSpPr>
              <p:cNvPr id="1347" name="Arc 1346"/>
              <p:cNvSpPr/>
              <p:nvPr/>
            </p:nvSpPr>
            <p:spPr>
              <a:xfrm flipH="1" flipV="1">
                <a:off x="1600199" y="3868057"/>
                <a:ext cx="1625600" cy="1625600"/>
              </a:xfrm>
              <a:prstGeom prst="arc">
                <a:avLst/>
              </a:prstGeom>
              <a:ln w="38100" cap="rnd">
                <a:solidFill>
                  <a:schemeClr val="accent1"/>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348" name="Straight Connector 1347"/>
              <p:cNvCxnSpPr/>
              <p:nvPr/>
            </p:nvCxnSpPr>
            <p:spPr>
              <a:xfrm>
                <a:off x="2412999" y="5493657"/>
                <a:ext cx="1554480" cy="0"/>
              </a:xfrm>
              <a:prstGeom prst="line">
                <a:avLst/>
              </a:prstGeom>
              <a:ln w="38100" cap="rnd">
                <a:solidFill>
                  <a:schemeClr val="accent1"/>
                </a:solidFill>
                <a:prstDash val="sysDash"/>
                <a:round/>
              </a:ln>
            </p:spPr>
            <p:style>
              <a:lnRef idx="1">
                <a:schemeClr val="accent1"/>
              </a:lnRef>
              <a:fillRef idx="0">
                <a:schemeClr val="accent1"/>
              </a:fillRef>
              <a:effectRef idx="0">
                <a:schemeClr val="accent1"/>
              </a:effectRef>
              <a:fontRef idx="minor">
                <a:schemeClr val="tx1"/>
              </a:fontRef>
            </p:style>
          </p:cxnSp>
          <p:cxnSp>
            <p:nvCxnSpPr>
              <p:cNvPr id="1349" name="Straight Connector 1348"/>
              <p:cNvCxnSpPr/>
              <p:nvPr/>
            </p:nvCxnSpPr>
            <p:spPr>
              <a:xfrm flipV="1">
                <a:off x="1600199" y="2845163"/>
                <a:ext cx="0" cy="1830614"/>
              </a:xfrm>
              <a:prstGeom prst="line">
                <a:avLst/>
              </a:prstGeom>
              <a:ln w="38100" cap="rnd">
                <a:solidFill>
                  <a:schemeClr val="accent1"/>
                </a:solidFill>
                <a:prstDash val="sysDash"/>
                <a:round/>
              </a:ln>
            </p:spPr>
            <p:style>
              <a:lnRef idx="1">
                <a:schemeClr val="accent1"/>
              </a:lnRef>
              <a:fillRef idx="0">
                <a:schemeClr val="accent1"/>
              </a:fillRef>
              <a:effectRef idx="0">
                <a:schemeClr val="accent1"/>
              </a:effectRef>
              <a:fontRef idx="minor">
                <a:schemeClr val="tx1"/>
              </a:fontRef>
            </p:style>
          </p:cxnSp>
          <p:sp>
            <p:nvSpPr>
              <p:cNvPr id="1350" name="Arc 1349"/>
              <p:cNvSpPr/>
              <p:nvPr/>
            </p:nvSpPr>
            <p:spPr>
              <a:xfrm>
                <a:off x="3154679" y="5493657"/>
                <a:ext cx="1625600" cy="1625600"/>
              </a:xfrm>
              <a:prstGeom prst="arc">
                <a:avLst/>
              </a:prstGeom>
              <a:ln w="38100" cap="rnd">
                <a:solidFill>
                  <a:schemeClr val="accent1"/>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351" name="Straight Connector 1350"/>
              <p:cNvCxnSpPr/>
              <p:nvPr/>
            </p:nvCxnSpPr>
            <p:spPr>
              <a:xfrm>
                <a:off x="4780279" y="6286500"/>
                <a:ext cx="0" cy="3017520"/>
              </a:xfrm>
              <a:prstGeom prst="line">
                <a:avLst/>
              </a:prstGeom>
              <a:ln w="38100" cap="rnd">
                <a:solidFill>
                  <a:schemeClr val="accent1"/>
                </a:solidFill>
                <a:prstDash val="sysDash"/>
                <a:round/>
              </a:ln>
            </p:spPr>
            <p:style>
              <a:lnRef idx="1">
                <a:schemeClr val="accent1"/>
              </a:lnRef>
              <a:fillRef idx="0">
                <a:schemeClr val="accent1"/>
              </a:fillRef>
              <a:effectRef idx="0">
                <a:schemeClr val="accent1"/>
              </a:effectRef>
              <a:fontRef idx="minor">
                <a:schemeClr val="tx1"/>
              </a:fontRef>
            </p:style>
          </p:cxnSp>
        </p:grpSp>
        <p:sp>
          <p:nvSpPr>
            <p:cNvPr id="1346" name="Arc 1345"/>
            <p:cNvSpPr/>
            <p:nvPr/>
          </p:nvSpPr>
          <p:spPr>
            <a:xfrm>
              <a:off x="6581503" y="3145971"/>
              <a:ext cx="718457" cy="718457"/>
            </a:xfrm>
            <a:prstGeom prst="arc">
              <a:avLst/>
            </a:prstGeom>
            <a:ln w="38100" cap="rnd">
              <a:solidFill>
                <a:schemeClr val="accent1"/>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grpSp>
        <p:nvGrpSpPr>
          <p:cNvPr id="1320" name="Group 1319"/>
          <p:cNvGrpSpPr/>
          <p:nvPr/>
        </p:nvGrpSpPr>
        <p:grpSpPr>
          <a:xfrm flipH="1">
            <a:off x="7492635" y="5584428"/>
            <a:ext cx="3834893" cy="4493341"/>
            <a:chOff x="2171700" y="3571965"/>
            <a:chExt cx="4705351" cy="5513255"/>
          </a:xfrm>
        </p:grpSpPr>
        <p:grpSp>
          <p:nvGrpSpPr>
            <p:cNvPr id="1337" name="Group 1336"/>
            <p:cNvGrpSpPr/>
            <p:nvPr/>
          </p:nvGrpSpPr>
          <p:grpSpPr>
            <a:xfrm>
              <a:off x="3626030" y="4489994"/>
              <a:ext cx="3251021" cy="4595226"/>
              <a:chOff x="6209753" y="4510672"/>
              <a:chExt cx="3251021" cy="4595226"/>
            </a:xfrm>
          </p:grpSpPr>
          <p:sp>
            <p:nvSpPr>
              <p:cNvPr id="1341" name="Arc 1340"/>
              <p:cNvSpPr/>
              <p:nvPr/>
            </p:nvSpPr>
            <p:spPr>
              <a:xfrm>
                <a:off x="8677003" y="5513612"/>
                <a:ext cx="783771" cy="783771"/>
              </a:xfrm>
              <a:prstGeom prst="arc">
                <a:avLst/>
              </a:prstGeom>
              <a:ln w="38100" cap="rnd">
                <a:solidFill>
                  <a:srgbClr val="F8B26C"/>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342" name="Straight Connector 1341"/>
              <p:cNvCxnSpPr/>
              <p:nvPr/>
            </p:nvCxnSpPr>
            <p:spPr>
              <a:xfrm>
                <a:off x="9460774" y="5905498"/>
                <a:ext cx="0" cy="3200400"/>
              </a:xfrm>
              <a:prstGeom prst="line">
                <a:avLst/>
              </a:prstGeom>
              <a:ln w="38100" cap="rnd">
                <a:solidFill>
                  <a:srgbClr val="F8B26C"/>
                </a:solidFill>
                <a:prstDash val="sysDash"/>
                <a:round/>
              </a:ln>
            </p:spPr>
            <p:style>
              <a:lnRef idx="1">
                <a:schemeClr val="accent1"/>
              </a:lnRef>
              <a:fillRef idx="0">
                <a:schemeClr val="accent1"/>
              </a:fillRef>
              <a:effectRef idx="0">
                <a:schemeClr val="accent1"/>
              </a:effectRef>
              <a:fontRef idx="minor">
                <a:schemeClr val="tx1"/>
              </a:fontRef>
            </p:style>
          </p:cxnSp>
          <p:cxnSp>
            <p:nvCxnSpPr>
              <p:cNvPr id="1343" name="Straight Connector 1342"/>
              <p:cNvCxnSpPr>
                <a:stCxn id="1341" idx="0"/>
              </p:cNvCxnSpPr>
              <p:nvPr/>
            </p:nvCxnSpPr>
            <p:spPr>
              <a:xfrm flipH="1">
                <a:off x="6718300" y="5513612"/>
                <a:ext cx="2350588" cy="0"/>
              </a:xfrm>
              <a:prstGeom prst="line">
                <a:avLst/>
              </a:prstGeom>
              <a:ln w="38100" cap="rnd">
                <a:solidFill>
                  <a:srgbClr val="F8B26C"/>
                </a:solidFill>
                <a:prstDash val="sysDash"/>
                <a:round/>
              </a:ln>
            </p:spPr>
            <p:style>
              <a:lnRef idx="1">
                <a:schemeClr val="accent1"/>
              </a:lnRef>
              <a:fillRef idx="0">
                <a:schemeClr val="accent1"/>
              </a:fillRef>
              <a:effectRef idx="0">
                <a:schemeClr val="accent1"/>
              </a:effectRef>
              <a:fontRef idx="minor">
                <a:schemeClr val="tx1"/>
              </a:fontRef>
            </p:style>
          </p:cxnSp>
          <p:sp>
            <p:nvSpPr>
              <p:cNvPr id="1344" name="Arc 1343"/>
              <p:cNvSpPr/>
              <p:nvPr/>
            </p:nvSpPr>
            <p:spPr>
              <a:xfrm flipH="1" flipV="1">
                <a:off x="6209753" y="4510672"/>
                <a:ext cx="1002940" cy="1002940"/>
              </a:xfrm>
              <a:prstGeom prst="arc">
                <a:avLst/>
              </a:prstGeom>
              <a:ln w="38100" cap="rnd">
                <a:solidFill>
                  <a:srgbClr val="F8B26C"/>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cxnSp>
          <p:nvCxnSpPr>
            <p:cNvPr id="1338" name="Straight Connector 1337"/>
            <p:cNvCxnSpPr>
              <a:stCxn id="1344" idx="2"/>
            </p:cNvCxnSpPr>
            <p:nvPr/>
          </p:nvCxnSpPr>
          <p:spPr>
            <a:xfrm flipV="1">
              <a:off x="3626030" y="3962400"/>
              <a:ext cx="0" cy="1029064"/>
            </a:xfrm>
            <a:prstGeom prst="line">
              <a:avLst/>
            </a:prstGeom>
            <a:ln w="38100" cap="rnd">
              <a:solidFill>
                <a:srgbClr val="F8B26C"/>
              </a:solidFill>
              <a:prstDash val="sysDash"/>
              <a:round/>
            </a:ln>
          </p:spPr>
          <p:style>
            <a:lnRef idx="1">
              <a:schemeClr val="accent1"/>
            </a:lnRef>
            <a:fillRef idx="0">
              <a:schemeClr val="accent1"/>
            </a:fillRef>
            <a:effectRef idx="0">
              <a:schemeClr val="accent1"/>
            </a:effectRef>
            <a:fontRef idx="minor">
              <a:schemeClr val="tx1"/>
            </a:fontRef>
          </p:style>
        </p:cxnSp>
        <p:sp>
          <p:nvSpPr>
            <p:cNvPr id="1339" name="Arc 1338"/>
            <p:cNvSpPr/>
            <p:nvPr/>
          </p:nvSpPr>
          <p:spPr>
            <a:xfrm>
              <a:off x="2845160" y="3571965"/>
              <a:ext cx="780870" cy="780870"/>
            </a:xfrm>
            <a:prstGeom prst="arc">
              <a:avLst/>
            </a:prstGeom>
            <a:ln w="38100" cap="rnd">
              <a:solidFill>
                <a:srgbClr val="F8B26C"/>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340" name="Straight Connector 1339"/>
            <p:cNvCxnSpPr>
              <a:stCxn id="1339" idx="0"/>
            </p:cNvCxnSpPr>
            <p:nvPr/>
          </p:nvCxnSpPr>
          <p:spPr>
            <a:xfrm flipH="1">
              <a:off x="2171700" y="3571965"/>
              <a:ext cx="1063895" cy="0"/>
            </a:xfrm>
            <a:prstGeom prst="line">
              <a:avLst/>
            </a:prstGeom>
            <a:ln w="38100" cap="rnd">
              <a:solidFill>
                <a:srgbClr val="F8B26C"/>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1321" name="Group 1320"/>
          <p:cNvGrpSpPr/>
          <p:nvPr/>
        </p:nvGrpSpPr>
        <p:grpSpPr>
          <a:xfrm flipH="1">
            <a:off x="8865401" y="7319079"/>
            <a:ext cx="2085385" cy="2758690"/>
            <a:chOff x="6748145" y="6718251"/>
            <a:chExt cx="2558733" cy="3384867"/>
          </a:xfrm>
        </p:grpSpPr>
        <p:cxnSp>
          <p:nvCxnSpPr>
            <p:cNvPr id="1334" name="Straight Connector 1333"/>
            <p:cNvCxnSpPr/>
            <p:nvPr/>
          </p:nvCxnSpPr>
          <p:spPr>
            <a:xfrm>
              <a:off x="6748145" y="6718251"/>
              <a:ext cx="2032000" cy="0"/>
            </a:xfrm>
            <a:prstGeom prst="line">
              <a:avLst/>
            </a:prstGeom>
            <a:ln w="38100" cap="rnd">
              <a:solidFill>
                <a:srgbClr val="8E8171"/>
              </a:solidFill>
              <a:prstDash val="sysDash"/>
              <a:round/>
            </a:ln>
          </p:spPr>
          <p:style>
            <a:lnRef idx="1">
              <a:schemeClr val="accent1"/>
            </a:lnRef>
            <a:fillRef idx="0">
              <a:schemeClr val="accent1"/>
            </a:fillRef>
            <a:effectRef idx="0">
              <a:schemeClr val="accent1"/>
            </a:effectRef>
            <a:fontRef idx="minor">
              <a:schemeClr val="tx1"/>
            </a:fontRef>
          </p:style>
        </p:cxnSp>
        <p:sp>
          <p:nvSpPr>
            <p:cNvPr id="1335" name="Arc 1334"/>
            <p:cNvSpPr/>
            <p:nvPr/>
          </p:nvSpPr>
          <p:spPr>
            <a:xfrm>
              <a:off x="8206423" y="6718251"/>
              <a:ext cx="1100455" cy="1100455"/>
            </a:xfrm>
            <a:prstGeom prst="arc">
              <a:avLst/>
            </a:prstGeom>
            <a:ln w="38100" cap="rnd">
              <a:solidFill>
                <a:srgbClr val="8E8171"/>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336" name="Straight Connector 1335"/>
            <p:cNvCxnSpPr/>
            <p:nvPr/>
          </p:nvCxnSpPr>
          <p:spPr>
            <a:xfrm>
              <a:off x="9306878" y="7268478"/>
              <a:ext cx="0" cy="2834640"/>
            </a:xfrm>
            <a:prstGeom prst="line">
              <a:avLst/>
            </a:prstGeom>
            <a:ln w="38100" cap="rnd">
              <a:solidFill>
                <a:srgbClr val="8E8171"/>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1322" name="Group 1321"/>
          <p:cNvGrpSpPr/>
          <p:nvPr/>
        </p:nvGrpSpPr>
        <p:grpSpPr>
          <a:xfrm>
            <a:off x="9097066" y="3776402"/>
            <a:ext cx="0" cy="6301367"/>
            <a:chOff x="14077245" y="1911800"/>
            <a:chExt cx="0" cy="7731673"/>
          </a:xfrm>
        </p:grpSpPr>
        <p:cxnSp>
          <p:nvCxnSpPr>
            <p:cNvPr id="1332" name="Straight Connector 1331"/>
            <p:cNvCxnSpPr/>
            <p:nvPr/>
          </p:nvCxnSpPr>
          <p:spPr>
            <a:xfrm flipV="1">
              <a:off x="14077245" y="1917699"/>
              <a:ext cx="0" cy="7725774"/>
            </a:xfrm>
            <a:prstGeom prst="line">
              <a:avLst/>
            </a:prstGeom>
            <a:ln w="25400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1333" name="Straight Connector 1332"/>
            <p:cNvCxnSpPr/>
            <p:nvPr/>
          </p:nvCxnSpPr>
          <p:spPr>
            <a:xfrm flipV="1">
              <a:off x="14077245" y="1911800"/>
              <a:ext cx="0" cy="7725774"/>
            </a:xfrm>
            <a:prstGeom prst="line">
              <a:avLst/>
            </a:prstGeom>
            <a:ln w="63500"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cxnSp>
      </p:grpSp>
      <p:sp>
        <p:nvSpPr>
          <p:cNvPr id="1323" name="Oval 1322"/>
          <p:cNvSpPr>
            <a:spLocks noChangeAspect="1"/>
          </p:cNvSpPr>
          <p:nvPr/>
        </p:nvSpPr>
        <p:spPr>
          <a:xfrm>
            <a:off x="6011174" y="6439206"/>
            <a:ext cx="730899" cy="730899"/>
          </a:xfrm>
          <a:prstGeom prst="ellipse">
            <a:avLst/>
          </a:prstGeom>
          <a:solidFill>
            <a:schemeClr val="bg1"/>
          </a:solidFill>
          <a:ln w="38100" cap="rnd">
            <a:solidFill>
              <a:srgbClr val="FF8B8B"/>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324" name="Oval 1323"/>
          <p:cNvSpPr>
            <a:spLocks noChangeAspect="1"/>
          </p:cNvSpPr>
          <p:nvPr/>
        </p:nvSpPr>
        <p:spPr>
          <a:xfrm>
            <a:off x="5360389" y="4262405"/>
            <a:ext cx="894291" cy="894291"/>
          </a:xfrm>
          <a:prstGeom prst="ellipse">
            <a:avLst/>
          </a:prstGeom>
          <a:solidFill>
            <a:schemeClr val="bg1"/>
          </a:solidFill>
          <a:ln w="38100" cap="rnd">
            <a:solidFill>
              <a:schemeClr val="accent5"/>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25" name="Oval 1324"/>
          <p:cNvSpPr>
            <a:spLocks noChangeAspect="1"/>
          </p:cNvSpPr>
          <p:nvPr/>
        </p:nvSpPr>
        <p:spPr>
          <a:xfrm>
            <a:off x="6407868" y="4368865"/>
            <a:ext cx="596194" cy="596194"/>
          </a:xfrm>
          <a:prstGeom prst="ellipse">
            <a:avLst/>
          </a:prstGeom>
          <a:solidFill>
            <a:schemeClr val="bg1"/>
          </a:solidFill>
          <a:ln w="38100" cap="rnd">
            <a:solidFill>
              <a:srgbClr val="92D050"/>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26" name="Oval 1325"/>
          <p:cNvSpPr>
            <a:spLocks noChangeAspect="1"/>
          </p:cNvSpPr>
          <p:nvPr/>
        </p:nvSpPr>
        <p:spPr>
          <a:xfrm>
            <a:off x="6349905" y="3423491"/>
            <a:ext cx="894291" cy="894291"/>
          </a:xfrm>
          <a:prstGeom prst="ellipse">
            <a:avLst/>
          </a:prstGeom>
          <a:solidFill>
            <a:schemeClr val="bg1"/>
          </a:solidFill>
          <a:ln w="38100" cap="rnd">
            <a:solidFill>
              <a:srgbClr val="7030A0"/>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27" name="Oval 1326"/>
          <p:cNvSpPr>
            <a:spLocks noChangeAspect="1"/>
          </p:cNvSpPr>
          <p:nvPr/>
        </p:nvSpPr>
        <p:spPr>
          <a:xfrm>
            <a:off x="7572538" y="3608842"/>
            <a:ext cx="894291" cy="894291"/>
          </a:xfrm>
          <a:prstGeom prst="ellipse">
            <a:avLst/>
          </a:prstGeom>
          <a:solidFill>
            <a:schemeClr val="bg1"/>
          </a:solidFill>
          <a:ln w="50800" cap="rnd">
            <a:solidFill>
              <a:srgbClr val="00B0F0"/>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28" name="Oval 1327"/>
          <p:cNvSpPr>
            <a:spLocks noChangeAspect="1"/>
          </p:cNvSpPr>
          <p:nvPr/>
        </p:nvSpPr>
        <p:spPr>
          <a:xfrm>
            <a:off x="10786045" y="6946090"/>
            <a:ext cx="730899" cy="730899"/>
          </a:xfrm>
          <a:prstGeom prst="ellipse">
            <a:avLst/>
          </a:prstGeom>
          <a:solidFill>
            <a:schemeClr val="bg1"/>
          </a:solidFill>
          <a:ln w="38100" cap="rnd">
            <a:solidFill>
              <a:srgbClr val="8E8171"/>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29" name="Oval 1328"/>
          <p:cNvSpPr>
            <a:spLocks noChangeAspect="1"/>
          </p:cNvSpPr>
          <p:nvPr/>
        </p:nvSpPr>
        <p:spPr>
          <a:xfrm>
            <a:off x="11116745" y="5218799"/>
            <a:ext cx="596194" cy="596194"/>
          </a:xfrm>
          <a:prstGeom prst="ellipse">
            <a:avLst/>
          </a:prstGeom>
          <a:solidFill>
            <a:schemeClr val="bg1"/>
          </a:solidFill>
          <a:ln w="38100" cap="rnd">
            <a:solidFill>
              <a:srgbClr val="FFC000"/>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30" name="Oval 1329"/>
          <p:cNvSpPr>
            <a:spLocks noChangeAspect="1"/>
          </p:cNvSpPr>
          <p:nvPr/>
        </p:nvSpPr>
        <p:spPr>
          <a:xfrm>
            <a:off x="10757235" y="3897713"/>
            <a:ext cx="1043339" cy="1043339"/>
          </a:xfrm>
          <a:prstGeom prst="ellipse">
            <a:avLst/>
          </a:prstGeom>
          <a:solidFill>
            <a:schemeClr val="bg1"/>
          </a:solidFill>
          <a:ln w="38100" cap="rnd">
            <a:solidFill>
              <a:schemeClr val="accent1"/>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31" name="Oval 1330"/>
          <p:cNvSpPr>
            <a:spLocks noChangeAspect="1"/>
          </p:cNvSpPr>
          <p:nvPr/>
        </p:nvSpPr>
        <p:spPr>
          <a:xfrm>
            <a:off x="9442428" y="4013177"/>
            <a:ext cx="894291" cy="894291"/>
          </a:xfrm>
          <a:prstGeom prst="ellipse">
            <a:avLst/>
          </a:prstGeom>
          <a:solidFill>
            <a:schemeClr val="bg1"/>
          </a:solidFill>
          <a:ln w="38100" cap="rnd">
            <a:solidFill>
              <a:srgbClr val="00B050"/>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10" name="Oval 1309"/>
          <p:cNvSpPr>
            <a:spLocks noChangeAspect="1"/>
          </p:cNvSpPr>
          <p:nvPr/>
        </p:nvSpPr>
        <p:spPr>
          <a:xfrm>
            <a:off x="8502706" y="2475885"/>
            <a:ext cx="1188720" cy="1188720"/>
          </a:xfrm>
          <a:prstGeom prst="ellipse">
            <a:avLst/>
          </a:prstGeom>
          <a:solidFill>
            <a:schemeClr val="bg1"/>
          </a:solidFill>
          <a:ln w="76200" cap="rnd">
            <a:solidFill>
              <a:schemeClr val="tx1"/>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Tree>
    <p:extLst>
      <p:ext uri="{BB962C8B-B14F-4D97-AF65-F5344CB8AC3E}">
        <p14:creationId xmlns:p14="http://schemas.microsoft.com/office/powerpoint/2010/main" val="2863372451"/>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7_Infographics">
    <p:spTree>
      <p:nvGrpSpPr>
        <p:cNvPr id="1" name=""/>
        <p:cNvGrpSpPr/>
        <p:nvPr/>
      </p:nvGrpSpPr>
      <p:grpSpPr>
        <a:xfrm>
          <a:off x="0" y="0"/>
          <a:ext cx="0" cy="0"/>
          <a:chOff x="0" y="0"/>
          <a:chExt cx="0" cy="0"/>
        </a:xfrm>
      </p:grpSpPr>
      <p:sp>
        <p:nvSpPr>
          <p:cNvPr id="88" name="Picture Placeholder 87"/>
          <p:cNvSpPr>
            <a:spLocks noGrp="1"/>
          </p:cNvSpPr>
          <p:nvPr>
            <p:ph type="pic" sz="quarter" idx="10"/>
          </p:nvPr>
        </p:nvSpPr>
        <p:spPr>
          <a:xfrm>
            <a:off x="4244340" y="2632710"/>
            <a:ext cx="3299460" cy="5829300"/>
          </a:xfrm>
          <a:custGeom>
            <a:avLst/>
            <a:gdLst/>
            <a:ahLst/>
            <a:cxnLst/>
            <a:rect l="l" t="t" r="r" b="b"/>
            <a:pathLst>
              <a:path w="3299460" h="5829300">
                <a:moveTo>
                  <a:pt x="99060" y="4930140"/>
                </a:moveTo>
                <a:lnTo>
                  <a:pt x="76200" y="4953000"/>
                </a:lnTo>
                <a:lnTo>
                  <a:pt x="68580" y="4968240"/>
                </a:lnTo>
                <a:cubicBezTo>
                  <a:pt x="73660" y="4973320"/>
                  <a:pt x="81280" y="4975860"/>
                  <a:pt x="91440" y="4975860"/>
                </a:cubicBezTo>
                <a:lnTo>
                  <a:pt x="114300" y="4945380"/>
                </a:lnTo>
                <a:lnTo>
                  <a:pt x="106680" y="4930140"/>
                </a:lnTo>
                <a:close/>
                <a:moveTo>
                  <a:pt x="121920" y="4777740"/>
                </a:moveTo>
                <a:lnTo>
                  <a:pt x="121920" y="4792980"/>
                </a:lnTo>
                <a:cubicBezTo>
                  <a:pt x="121920" y="4798060"/>
                  <a:pt x="124460" y="4803140"/>
                  <a:pt x="129540" y="4808220"/>
                </a:cubicBezTo>
                <a:cubicBezTo>
                  <a:pt x="134620" y="4813300"/>
                  <a:pt x="134620" y="4818380"/>
                  <a:pt x="129540" y="4823460"/>
                </a:cubicBezTo>
                <a:cubicBezTo>
                  <a:pt x="119380" y="4833620"/>
                  <a:pt x="104140" y="4836160"/>
                  <a:pt x="83820" y="4831080"/>
                </a:cubicBezTo>
                <a:cubicBezTo>
                  <a:pt x="83820" y="4820920"/>
                  <a:pt x="96520" y="4803140"/>
                  <a:pt x="121920" y="4777740"/>
                </a:cubicBezTo>
                <a:close/>
                <a:moveTo>
                  <a:pt x="350520" y="4556760"/>
                </a:moveTo>
                <a:cubicBezTo>
                  <a:pt x="340360" y="4566920"/>
                  <a:pt x="335280" y="4572000"/>
                  <a:pt x="335280" y="4572000"/>
                </a:cubicBezTo>
                <a:lnTo>
                  <a:pt x="327660" y="4587240"/>
                </a:lnTo>
                <a:cubicBezTo>
                  <a:pt x="322580" y="4612640"/>
                  <a:pt x="309880" y="4625340"/>
                  <a:pt x="289560" y="4625340"/>
                </a:cubicBezTo>
                <a:lnTo>
                  <a:pt x="281940" y="4625340"/>
                </a:lnTo>
                <a:cubicBezTo>
                  <a:pt x="271780" y="4625340"/>
                  <a:pt x="266700" y="4630420"/>
                  <a:pt x="266700" y="4640580"/>
                </a:cubicBezTo>
                <a:lnTo>
                  <a:pt x="274320" y="4655820"/>
                </a:lnTo>
                <a:cubicBezTo>
                  <a:pt x="284480" y="4665980"/>
                  <a:pt x="292100" y="4665980"/>
                  <a:pt x="297180" y="4655820"/>
                </a:cubicBezTo>
                <a:cubicBezTo>
                  <a:pt x="302260" y="4645661"/>
                  <a:pt x="314960" y="4635500"/>
                  <a:pt x="335280" y="4625340"/>
                </a:cubicBezTo>
                <a:lnTo>
                  <a:pt x="358140" y="4602480"/>
                </a:lnTo>
                <a:cubicBezTo>
                  <a:pt x="363220" y="4597400"/>
                  <a:pt x="368300" y="4596130"/>
                  <a:pt x="373380" y="4598670"/>
                </a:cubicBezTo>
                <a:cubicBezTo>
                  <a:pt x="378460" y="4601210"/>
                  <a:pt x="383540" y="4602480"/>
                  <a:pt x="388620" y="4602480"/>
                </a:cubicBezTo>
                <a:cubicBezTo>
                  <a:pt x="373380" y="4587240"/>
                  <a:pt x="365760" y="4579620"/>
                  <a:pt x="365760" y="4579620"/>
                </a:cubicBezTo>
                <a:cubicBezTo>
                  <a:pt x="355600" y="4579620"/>
                  <a:pt x="350520" y="4572000"/>
                  <a:pt x="350520" y="4556760"/>
                </a:cubicBezTo>
                <a:close/>
                <a:moveTo>
                  <a:pt x="1645920" y="4114800"/>
                </a:moveTo>
                <a:cubicBezTo>
                  <a:pt x="1640840" y="4119880"/>
                  <a:pt x="1638300" y="4130040"/>
                  <a:pt x="1638300" y="4145280"/>
                </a:cubicBezTo>
                <a:cubicBezTo>
                  <a:pt x="1638300" y="4155440"/>
                  <a:pt x="1635760" y="4163060"/>
                  <a:pt x="1630680" y="4168140"/>
                </a:cubicBezTo>
                <a:cubicBezTo>
                  <a:pt x="1630680" y="4173220"/>
                  <a:pt x="1628140" y="4174490"/>
                  <a:pt x="1623060" y="4171950"/>
                </a:cubicBezTo>
                <a:cubicBezTo>
                  <a:pt x="1617980" y="4169411"/>
                  <a:pt x="1612900" y="4168140"/>
                  <a:pt x="1607820" y="4168140"/>
                </a:cubicBezTo>
                <a:cubicBezTo>
                  <a:pt x="1577340" y="4188461"/>
                  <a:pt x="1554480" y="4206240"/>
                  <a:pt x="1539240" y="4221480"/>
                </a:cubicBezTo>
                <a:cubicBezTo>
                  <a:pt x="1529080" y="4231640"/>
                  <a:pt x="1518920" y="4236720"/>
                  <a:pt x="1508760" y="4236720"/>
                </a:cubicBezTo>
                <a:cubicBezTo>
                  <a:pt x="1498600" y="4236720"/>
                  <a:pt x="1493520" y="4241800"/>
                  <a:pt x="1493520" y="4251960"/>
                </a:cubicBezTo>
                <a:cubicBezTo>
                  <a:pt x="1493520" y="4257040"/>
                  <a:pt x="1488440" y="4259580"/>
                  <a:pt x="1478280" y="4259580"/>
                </a:cubicBezTo>
                <a:cubicBezTo>
                  <a:pt x="1468120" y="4259580"/>
                  <a:pt x="1452880" y="4269740"/>
                  <a:pt x="1432560" y="4290060"/>
                </a:cubicBezTo>
                <a:lnTo>
                  <a:pt x="1417320" y="4297680"/>
                </a:lnTo>
                <a:cubicBezTo>
                  <a:pt x="1407160" y="4292600"/>
                  <a:pt x="1394460" y="4293870"/>
                  <a:pt x="1379220" y="4301490"/>
                </a:cubicBezTo>
                <a:cubicBezTo>
                  <a:pt x="1363980" y="4309110"/>
                  <a:pt x="1353820" y="4312920"/>
                  <a:pt x="1348740" y="4312920"/>
                </a:cubicBezTo>
                <a:cubicBezTo>
                  <a:pt x="1348740" y="4312920"/>
                  <a:pt x="1348740" y="4314190"/>
                  <a:pt x="1348740" y="4316730"/>
                </a:cubicBezTo>
                <a:cubicBezTo>
                  <a:pt x="1348740" y="4319270"/>
                  <a:pt x="1346200" y="4318000"/>
                  <a:pt x="1341120" y="4312920"/>
                </a:cubicBezTo>
                <a:cubicBezTo>
                  <a:pt x="1325880" y="4302761"/>
                  <a:pt x="1318260" y="4305300"/>
                  <a:pt x="1318260" y="4320540"/>
                </a:cubicBezTo>
                <a:cubicBezTo>
                  <a:pt x="1313180" y="4335780"/>
                  <a:pt x="1303020" y="4343400"/>
                  <a:pt x="1287780" y="4343400"/>
                </a:cubicBezTo>
                <a:cubicBezTo>
                  <a:pt x="1272540" y="4343400"/>
                  <a:pt x="1264920" y="4348480"/>
                  <a:pt x="1264920" y="4358640"/>
                </a:cubicBezTo>
                <a:cubicBezTo>
                  <a:pt x="1264920" y="4368800"/>
                  <a:pt x="1257300" y="4371340"/>
                  <a:pt x="1242060" y="4366260"/>
                </a:cubicBezTo>
                <a:cubicBezTo>
                  <a:pt x="1242060" y="4366260"/>
                  <a:pt x="1243330" y="4364990"/>
                  <a:pt x="1245870" y="4362450"/>
                </a:cubicBezTo>
                <a:cubicBezTo>
                  <a:pt x="1248410" y="4359911"/>
                  <a:pt x="1247140" y="4358640"/>
                  <a:pt x="1242060" y="4358640"/>
                </a:cubicBezTo>
                <a:cubicBezTo>
                  <a:pt x="1231900" y="4358640"/>
                  <a:pt x="1220470" y="4362450"/>
                  <a:pt x="1207770" y="4370070"/>
                </a:cubicBezTo>
                <a:cubicBezTo>
                  <a:pt x="1195070" y="4377690"/>
                  <a:pt x="1188720" y="4384040"/>
                  <a:pt x="1188720" y="4389120"/>
                </a:cubicBezTo>
                <a:cubicBezTo>
                  <a:pt x="1188720" y="4404360"/>
                  <a:pt x="1181100" y="4411980"/>
                  <a:pt x="1165860" y="4411980"/>
                </a:cubicBezTo>
                <a:cubicBezTo>
                  <a:pt x="1155700" y="4417061"/>
                  <a:pt x="1143000" y="4419600"/>
                  <a:pt x="1127760" y="4419600"/>
                </a:cubicBezTo>
                <a:lnTo>
                  <a:pt x="1112520" y="4427220"/>
                </a:lnTo>
                <a:cubicBezTo>
                  <a:pt x="1102360" y="4447540"/>
                  <a:pt x="1092200" y="4460240"/>
                  <a:pt x="1082040" y="4465320"/>
                </a:cubicBezTo>
                <a:cubicBezTo>
                  <a:pt x="1076960" y="4465320"/>
                  <a:pt x="1073150" y="4467860"/>
                  <a:pt x="1070610" y="4472940"/>
                </a:cubicBezTo>
                <a:cubicBezTo>
                  <a:pt x="1068070" y="4478020"/>
                  <a:pt x="1064260" y="4478020"/>
                  <a:pt x="1059180" y="4472940"/>
                </a:cubicBezTo>
                <a:lnTo>
                  <a:pt x="1036320" y="4495800"/>
                </a:lnTo>
                <a:cubicBezTo>
                  <a:pt x="1026160" y="4505960"/>
                  <a:pt x="1018540" y="4508500"/>
                  <a:pt x="1013460" y="4503420"/>
                </a:cubicBezTo>
                <a:lnTo>
                  <a:pt x="1005840" y="4503420"/>
                </a:lnTo>
                <a:cubicBezTo>
                  <a:pt x="1005840" y="4508500"/>
                  <a:pt x="1007110" y="4511040"/>
                  <a:pt x="1009650" y="4511040"/>
                </a:cubicBezTo>
                <a:cubicBezTo>
                  <a:pt x="1012190" y="4511040"/>
                  <a:pt x="1013460" y="4511040"/>
                  <a:pt x="1013460" y="4511040"/>
                </a:cubicBezTo>
                <a:cubicBezTo>
                  <a:pt x="1013460" y="4516120"/>
                  <a:pt x="1016000" y="4518660"/>
                  <a:pt x="1021080" y="4518660"/>
                </a:cubicBezTo>
                <a:cubicBezTo>
                  <a:pt x="1000760" y="4528820"/>
                  <a:pt x="988060" y="4533900"/>
                  <a:pt x="982980" y="4533900"/>
                </a:cubicBezTo>
                <a:cubicBezTo>
                  <a:pt x="977900" y="4533900"/>
                  <a:pt x="975360" y="4537710"/>
                  <a:pt x="975360" y="4545330"/>
                </a:cubicBezTo>
                <a:cubicBezTo>
                  <a:pt x="975360" y="4552950"/>
                  <a:pt x="972820" y="4554220"/>
                  <a:pt x="967740" y="4549140"/>
                </a:cubicBezTo>
                <a:cubicBezTo>
                  <a:pt x="962660" y="4549140"/>
                  <a:pt x="952500" y="4556760"/>
                  <a:pt x="937260" y="4572000"/>
                </a:cubicBezTo>
                <a:lnTo>
                  <a:pt x="906780" y="4594860"/>
                </a:lnTo>
                <a:cubicBezTo>
                  <a:pt x="901700" y="4594860"/>
                  <a:pt x="894080" y="4599940"/>
                  <a:pt x="883920" y="4610100"/>
                </a:cubicBezTo>
                <a:cubicBezTo>
                  <a:pt x="883920" y="4615180"/>
                  <a:pt x="878840" y="4618990"/>
                  <a:pt x="868680" y="4621530"/>
                </a:cubicBezTo>
                <a:cubicBezTo>
                  <a:pt x="858520" y="4624070"/>
                  <a:pt x="850900" y="4627880"/>
                  <a:pt x="845820" y="4632960"/>
                </a:cubicBezTo>
                <a:cubicBezTo>
                  <a:pt x="840740" y="4643120"/>
                  <a:pt x="833120" y="4648200"/>
                  <a:pt x="822960" y="4648200"/>
                </a:cubicBezTo>
                <a:cubicBezTo>
                  <a:pt x="812800" y="4648200"/>
                  <a:pt x="805180" y="4648200"/>
                  <a:pt x="800100" y="4648200"/>
                </a:cubicBezTo>
                <a:lnTo>
                  <a:pt x="716280" y="4693920"/>
                </a:lnTo>
                <a:lnTo>
                  <a:pt x="685800" y="4709160"/>
                </a:lnTo>
                <a:cubicBezTo>
                  <a:pt x="680720" y="4709160"/>
                  <a:pt x="675640" y="4711700"/>
                  <a:pt x="670560" y="4716780"/>
                </a:cubicBezTo>
                <a:cubicBezTo>
                  <a:pt x="665480" y="4721860"/>
                  <a:pt x="660400" y="4724400"/>
                  <a:pt x="655320" y="4724400"/>
                </a:cubicBezTo>
                <a:lnTo>
                  <a:pt x="624840" y="4747260"/>
                </a:lnTo>
                <a:cubicBezTo>
                  <a:pt x="619760" y="4757420"/>
                  <a:pt x="612140" y="4759960"/>
                  <a:pt x="601980" y="4754880"/>
                </a:cubicBezTo>
                <a:cubicBezTo>
                  <a:pt x="601980" y="4754880"/>
                  <a:pt x="600710" y="4754880"/>
                  <a:pt x="598170" y="4754880"/>
                </a:cubicBezTo>
                <a:cubicBezTo>
                  <a:pt x="595630" y="4754880"/>
                  <a:pt x="594360" y="4757420"/>
                  <a:pt x="594360" y="4762500"/>
                </a:cubicBezTo>
                <a:cubicBezTo>
                  <a:pt x="594360" y="4777740"/>
                  <a:pt x="586740" y="4785360"/>
                  <a:pt x="571500" y="4785360"/>
                </a:cubicBezTo>
                <a:cubicBezTo>
                  <a:pt x="566420" y="4785360"/>
                  <a:pt x="563880" y="4787900"/>
                  <a:pt x="563880" y="4792980"/>
                </a:cubicBezTo>
                <a:cubicBezTo>
                  <a:pt x="563880" y="4798060"/>
                  <a:pt x="560070" y="4804410"/>
                  <a:pt x="552450" y="4812030"/>
                </a:cubicBezTo>
                <a:cubicBezTo>
                  <a:pt x="544830" y="4819650"/>
                  <a:pt x="541020" y="4826000"/>
                  <a:pt x="541020" y="4831080"/>
                </a:cubicBezTo>
                <a:cubicBezTo>
                  <a:pt x="546100" y="4846320"/>
                  <a:pt x="544830" y="4855210"/>
                  <a:pt x="537210" y="4857750"/>
                </a:cubicBezTo>
                <a:cubicBezTo>
                  <a:pt x="529590" y="4860290"/>
                  <a:pt x="523240" y="4864100"/>
                  <a:pt x="518160" y="4869180"/>
                </a:cubicBezTo>
                <a:cubicBezTo>
                  <a:pt x="513080" y="4869180"/>
                  <a:pt x="510540" y="4874260"/>
                  <a:pt x="510540" y="4884420"/>
                </a:cubicBezTo>
                <a:cubicBezTo>
                  <a:pt x="505460" y="4894580"/>
                  <a:pt x="492760" y="4909820"/>
                  <a:pt x="472440" y="4930140"/>
                </a:cubicBezTo>
                <a:cubicBezTo>
                  <a:pt x="462280" y="4940300"/>
                  <a:pt x="457200" y="4953000"/>
                  <a:pt x="457200" y="4968240"/>
                </a:cubicBezTo>
                <a:cubicBezTo>
                  <a:pt x="457200" y="4978400"/>
                  <a:pt x="452120" y="4983480"/>
                  <a:pt x="441960" y="4983480"/>
                </a:cubicBezTo>
                <a:cubicBezTo>
                  <a:pt x="426720" y="4988560"/>
                  <a:pt x="416560" y="4998720"/>
                  <a:pt x="411480" y="5013960"/>
                </a:cubicBezTo>
                <a:lnTo>
                  <a:pt x="373380" y="5090160"/>
                </a:lnTo>
                <a:cubicBezTo>
                  <a:pt x="363220" y="5110480"/>
                  <a:pt x="358140" y="5125720"/>
                  <a:pt x="358140" y="5135880"/>
                </a:cubicBezTo>
                <a:cubicBezTo>
                  <a:pt x="358140" y="5146040"/>
                  <a:pt x="353060" y="5156200"/>
                  <a:pt x="342900" y="5166360"/>
                </a:cubicBezTo>
                <a:cubicBezTo>
                  <a:pt x="327660" y="5186680"/>
                  <a:pt x="330200" y="5207000"/>
                  <a:pt x="350520" y="5227320"/>
                </a:cubicBezTo>
                <a:lnTo>
                  <a:pt x="358140" y="5234940"/>
                </a:lnTo>
                <a:lnTo>
                  <a:pt x="358140" y="5273040"/>
                </a:lnTo>
                <a:cubicBezTo>
                  <a:pt x="363220" y="5278120"/>
                  <a:pt x="364490" y="5285740"/>
                  <a:pt x="361950" y="5295900"/>
                </a:cubicBezTo>
                <a:cubicBezTo>
                  <a:pt x="359410" y="5306060"/>
                  <a:pt x="358140" y="5311140"/>
                  <a:pt x="358140" y="5311140"/>
                </a:cubicBezTo>
                <a:cubicBezTo>
                  <a:pt x="363220" y="5321300"/>
                  <a:pt x="365760" y="5334000"/>
                  <a:pt x="365760" y="5349240"/>
                </a:cubicBezTo>
                <a:lnTo>
                  <a:pt x="434340" y="5349240"/>
                </a:lnTo>
                <a:cubicBezTo>
                  <a:pt x="439420" y="5349240"/>
                  <a:pt x="447040" y="5344160"/>
                  <a:pt x="457200" y="5334000"/>
                </a:cubicBezTo>
                <a:cubicBezTo>
                  <a:pt x="462280" y="5334000"/>
                  <a:pt x="466090" y="5331461"/>
                  <a:pt x="468630" y="5326380"/>
                </a:cubicBezTo>
                <a:cubicBezTo>
                  <a:pt x="471170" y="5321300"/>
                  <a:pt x="477520" y="5323840"/>
                  <a:pt x="487680" y="5334000"/>
                </a:cubicBezTo>
                <a:lnTo>
                  <a:pt x="502920" y="5341620"/>
                </a:lnTo>
                <a:cubicBezTo>
                  <a:pt x="513080" y="5351780"/>
                  <a:pt x="518160" y="5351780"/>
                  <a:pt x="518160" y="5341620"/>
                </a:cubicBezTo>
                <a:cubicBezTo>
                  <a:pt x="523240" y="5316220"/>
                  <a:pt x="535940" y="5303520"/>
                  <a:pt x="556260" y="5303520"/>
                </a:cubicBezTo>
                <a:cubicBezTo>
                  <a:pt x="571500" y="5303520"/>
                  <a:pt x="581660" y="5300980"/>
                  <a:pt x="586740" y="5295900"/>
                </a:cubicBezTo>
                <a:cubicBezTo>
                  <a:pt x="596900" y="5285740"/>
                  <a:pt x="605790" y="5281930"/>
                  <a:pt x="613410" y="5284470"/>
                </a:cubicBezTo>
                <a:cubicBezTo>
                  <a:pt x="621030" y="5287010"/>
                  <a:pt x="627380" y="5288280"/>
                  <a:pt x="632460" y="5288280"/>
                </a:cubicBezTo>
                <a:cubicBezTo>
                  <a:pt x="642620" y="5288280"/>
                  <a:pt x="647700" y="5295900"/>
                  <a:pt x="647700" y="5311140"/>
                </a:cubicBezTo>
                <a:cubicBezTo>
                  <a:pt x="647700" y="5321300"/>
                  <a:pt x="652780" y="5321300"/>
                  <a:pt x="662940" y="5311140"/>
                </a:cubicBezTo>
                <a:cubicBezTo>
                  <a:pt x="673100" y="5311140"/>
                  <a:pt x="678180" y="5308600"/>
                  <a:pt x="678180" y="5303520"/>
                </a:cubicBezTo>
                <a:cubicBezTo>
                  <a:pt x="678180" y="5293361"/>
                  <a:pt x="685800" y="5288280"/>
                  <a:pt x="701040" y="5288280"/>
                </a:cubicBezTo>
                <a:lnTo>
                  <a:pt x="716280" y="5280660"/>
                </a:lnTo>
                <a:cubicBezTo>
                  <a:pt x="731520" y="5275580"/>
                  <a:pt x="739140" y="5278120"/>
                  <a:pt x="739140" y="5288280"/>
                </a:cubicBezTo>
                <a:cubicBezTo>
                  <a:pt x="739140" y="5298440"/>
                  <a:pt x="741680" y="5303520"/>
                  <a:pt x="746760" y="5303520"/>
                </a:cubicBezTo>
                <a:lnTo>
                  <a:pt x="762000" y="5334000"/>
                </a:lnTo>
                <a:cubicBezTo>
                  <a:pt x="762000" y="5334000"/>
                  <a:pt x="765810" y="5328920"/>
                  <a:pt x="773430" y="5318760"/>
                </a:cubicBezTo>
                <a:cubicBezTo>
                  <a:pt x="781050" y="5308600"/>
                  <a:pt x="789940" y="5308600"/>
                  <a:pt x="800100" y="5318760"/>
                </a:cubicBezTo>
                <a:cubicBezTo>
                  <a:pt x="800100" y="5318760"/>
                  <a:pt x="801370" y="5318760"/>
                  <a:pt x="803910" y="5318760"/>
                </a:cubicBezTo>
                <a:cubicBezTo>
                  <a:pt x="806450" y="5318760"/>
                  <a:pt x="807720" y="5316220"/>
                  <a:pt x="807720" y="5311140"/>
                </a:cubicBezTo>
                <a:cubicBezTo>
                  <a:pt x="807720" y="5311140"/>
                  <a:pt x="807720" y="5309870"/>
                  <a:pt x="807720" y="5307330"/>
                </a:cubicBezTo>
                <a:cubicBezTo>
                  <a:pt x="807720" y="5304790"/>
                  <a:pt x="805180" y="5303520"/>
                  <a:pt x="800100" y="5303520"/>
                </a:cubicBezTo>
                <a:cubicBezTo>
                  <a:pt x="789940" y="5303520"/>
                  <a:pt x="784860" y="5298440"/>
                  <a:pt x="784860" y="5288280"/>
                </a:cubicBezTo>
                <a:cubicBezTo>
                  <a:pt x="784860" y="5278120"/>
                  <a:pt x="788670" y="5274311"/>
                  <a:pt x="796290" y="5276850"/>
                </a:cubicBezTo>
                <a:cubicBezTo>
                  <a:pt x="803910" y="5279390"/>
                  <a:pt x="807720" y="5280660"/>
                  <a:pt x="807720" y="5280660"/>
                </a:cubicBezTo>
                <a:cubicBezTo>
                  <a:pt x="807720" y="5275580"/>
                  <a:pt x="812800" y="5273040"/>
                  <a:pt x="822960" y="5273040"/>
                </a:cubicBezTo>
                <a:cubicBezTo>
                  <a:pt x="833120" y="5278120"/>
                  <a:pt x="845820" y="5283200"/>
                  <a:pt x="861060" y="5288280"/>
                </a:cubicBezTo>
                <a:cubicBezTo>
                  <a:pt x="876300" y="5293361"/>
                  <a:pt x="886460" y="5303520"/>
                  <a:pt x="891540" y="5318760"/>
                </a:cubicBezTo>
                <a:cubicBezTo>
                  <a:pt x="891540" y="5298440"/>
                  <a:pt x="899160" y="5288280"/>
                  <a:pt x="914400" y="5288280"/>
                </a:cubicBezTo>
                <a:cubicBezTo>
                  <a:pt x="934720" y="5283200"/>
                  <a:pt x="944880" y="5273040"/>
                  <a:pt x="944880" y="5257800"/>
                </a:cubicBezTo>
                <a:cubicBezTo>
                  <a:pt x="944880" y="5247640"/>
                  <a:pt x="949960" y="5242560"/>
                  <a:pt x="960120" y="5242560"/>
                </a:cubicBezTo>
                <a:cubicBezTo>
                  <a:pt x="980440" y="5242560"/>
                  <a:pt x="995680" y="5237480"/>
                  <a:pt x="1005840" y="5227320"/>
                </a:cubicBezTo>
                <a:cubicBezTo>
                  <a:pt x="1031240" y="5222240"/>
                  <a:pt x="1056640" y="5207000"/>
                  <a:pt x="1082040" y="5181600"/>
                </a:cubicBezTo>
                <a:cubicBezTo>
                  <a:pt x="1092200" y="5161280"/>
                  <a:pt x="1107440" y="5156200"/>
                  <a:pt x="1127760" y="5166360"/>
                </a:cubicBezTo>
                <a:cubicBezTo>
                  <a:pt x="1137920" y="5166360"/>
                  <a:pt x="1143000" y="5163820"/>
                  <a:pt x="1143000" y="5158740"/>
                </a:cubicBezTo>
                <a:cubicBezTo>
                  <a:pt x="1143000" y="5148580"/>
                  <a:pt x="1148080" y="5143500"/>
                  <a:pt x="1158240" y="5143500"/>
                </a:cubicBezTo>
                <a:cubicBezTo>
                  <a:pt x="1168400" y="5138420"/>
                  <a:pt x="1181100" y="5130800"/>
                  <a:pt x="1196340" y="5120640"/>
                </a:cubicBezTo>
                <a:cubicBezTo>
                  <a:pt x="1211580" y="5110480"/>
                  <a:pt x="1224280" y="5102860"/>
                  <a:pt x="1234440" y="5097780"/>
                </a:cubicBezTo>
                <a:lnTo>
                  <a:pt x="1242060" y="5082540"/>
                </a:lnTo>
                <a:cubicBezTo>
                  <a:pt x="1242060" y="5072380"/>
                  <a:pt x="1247140" y="5067300"/>
                  <a:pt x="1257300" y="5067300"/>
                </a:cubicBezTo>
                <a:lnTo>
                  <a:pt x="1325880" y="5029200"/>
                </a:lnTo>
                <a:cubicBezTo>
                  <a:pt x="1341120" y="5013960"/>
                  <a:pt x="1353820" y="5008880"/>
                  <a:pt x="1363980" y="5013960"/>
                </a:cubicBezTo>
                <a:cubicBezTo>
                  <a:pt x="1374140" y="5013960"/>
                  <a:pt x="1379220" y="5008880"/>
                  <a:pt x="1379220" y="4998720"/>
                </a:cubicBezTo>
                <a:lnTo>
                  <a:pt x="1394460" y="4991100"/>
                </a:lnTo>
                <a:cubicBezTo>
                  <a:pt x="1435100" y="4965700"/>
                  <a:pt x="1465580" y="4937760"/>
                  <a:pt x="1485900" y="4907280"/>
                </a:cubicBezTo>
                <a:lnTo>
                  <a:pt x="1508760" y="4884420"/>
                </a:lnTo>
                <a:cubicBezTo>
                  <a:pt x="1524000" y="4879340"/>
                  <a:pt x="1541780" y="4859020"/>
                  <a:pt x="1562100" y="4823460"/>
                </a:cubicBezTo>
                <a:lnTo>
                  <a:pt x="1600200" y="4770120"/>
                </a:lnTo>
                <a:cubicBezTo>
                  <a:pt x="1605280" y="4770120"/>
                  <a:pt x="1612900" y="4757420"/>
                  <a:pt x="1623060" y="4732020"/>
                </a:cubicBezTo>
                <a:cubicBezTo>
                  <a:pt x="1623060" y="4701540"/>
                  <a:pt x="1630680" y="4676140"/>
                  <a:pt x="1645920" y="4655820"/>
                </a:cubicBezTo>
                <a:cubicBezTo>
                  <a:pt x="1651000" y="4650740"/>
                  <a:pt x="1651000" y="4645661"/>
                  <a:pt x="1645920" y="4640580"/>
                </a:cubicBezTo>
                <a:cubicBezTo>
                  <a:pt x="1645920" y="4615180"/>
                  <a:pt x="1651000" y="4599940"/>
                  <a:pt x="1661160" y="4594860"/>
                </a:cubicBezTo>
                <a:cubicBezTo>
                  <a:pt x="1666240" y="4584700"/>
                  <a:pt x="1666240" y="4577080"/>
                  <a:pt x="1661160" y="4572000"/>
                </a:cubicBezTo>
                <a:cubicBezTo>
                  <a:pt x="1656080" y="4566920"/>
                  <a:pt x="1656080" y="4561840"/>
                  <a:pt x="1661160" y="4556760"/>
                </a:cubicBezTo>
                <a:lnTo>
                  <a:pt x="1684020" y="4526280"/>
                </a:lnTo>
                <a:cubicBezTo>
                  <a:pt x="1684020" y="4516120"/>
                  <a:pt x="1681480" y="4508500"/>
                  <a:pt x="1676400" y="4503420"/>
                </a:cubicBezTo>
                <a:lnTo>
                  <a:pt x="1676400" y="4480560"/>
                </a:lnTo>
                <a:cubicBezTo>
                  <a:pt x="1681480" y="4470400"/>
                  <a:pt x="1682750" y="4457700"/>
                  <a:pt x="1680210" y="4442460"/>
                </a:cubicBezTo>
                <a:cubicBezTo>
                  <a:pt x="1677670" y="4427220"/>
                  <a:pt x="1678940" y="4414520"/>
                  <a:pt x="1684020" y="4404360"/>
                </a:cubicBezTo>
                <a:lnTo>
                  <a:pt x="1691640" y="4328160"/>
                </a:lnTo>
                <a:lnTo>
                  <a:pt x="1691640" y="4305300"/>
                </a:lnTo>
                <a:cubicBezTo>
                  <a:pt x="1681480" y="4244340"/>
                  <a:pt x="1676400" y="4201160"/>
                  <a:pt x="1676400" y="4175760"/>
                </a:cubicBezTo>
                <a:cubicBezTo>
                  <a:pt x="1676400" y="4155440"/>
                  <a:pt x="1671320" y="4140200"/>
                  <a:pt x="1661160" y="4130040"/>
                </a:cubicBezTo>
                <a:cubicBezTo>
                  <a:pt x="1656080" y="4130040"/>
                  <a:pt x="1653540" y="4127500"/>
                  <a:pt x="1653540" y="4122420"/>
                </a:cubicBezTo>
                <a:cubicBezTo>
                  <a:pt x="1653540" y="4117340"/>
                  <a:pt x="1651000" y="4114800"/>
                  <a:pt x="1645920" y="4114800"/>
                </a:cubicBezTo>
                <a:close/>
                <a:moveTo>
                  <a:pt x="2954655" y="3625215"/>
                </a:moveTo>
                <a:cubicBezTo>
                  <a:pt x="2950845" y="3626485"/>
                  <a:pt x="2946400" y="3629660"/>
                  <a:pt x="2941320" y="3634740"/>
                </a:cubicBezTo>
                <a:cubicBezTo>
                  <a:pt x="2926080" y="3660140"/>
                  <a:pt x="2905760" y="3675380"/>
                  <a:pt x="2880360" y="3680460"/>
                </a:cubicBezTo>
                <a:cubicBezTo>
                  <a:pt x="2880360" y="3690620"/>
                  <a:pt x="2885440" y="3695700"/>
                  <a:pt x="2895600" y="3695700"/>
                </a:cubicBezTo>
                <a:cubicBezTo>
                  <a:pt x="2905760" y="3695700"/>
                  <a:pt x="2913380" y="3693161"/>
                  <a:pt x="2918460" y="3688080"/>
                </a:cubicBezTo>
                <a:cubicBezTo>
                  <a:pt x="2928620" y="3677920"/>
                  <a:pt x="2936240" y="3677920"/>
                  <a:pt x="2941320" y="3688080"/>
                </a:cubicBezTo>
                <a:cubicBezTo>
                  <a:pt x="2941320" y="3688080"/>
                  <a:pt x="2942590" y="3689350"/>
                  <a:pt x="2945130" y="3691890"/>
                </a:cubicBezTo>
                <a:cubicBezTo>
                  <a:pt x="2947670" y="3694430"/>
                  <a:pt x="2951480" y="3693161"/>
                  <a:pt x="2956560" y="3688080"/>
                </a:cubicBezTo>
                <a:cubicBezTo>
                  <a:pt x="2966720" y="3688080"/>
                  <a:pt x="2971800" y="3683000"/>
                  <a:pt x="2971800" y="3672840"/>
                </a:cubicBezTo>
                <a:cubicBezTo>
                  <a:pt x="2966720" y="3662680"/>
                  <a:pt x="2969260" y="3657600"/>
                  <a:pt x="2979420" y="3657600"/>
                </a:cubicBezTo>
                <a:cubicBezTo>
                  <a:pt x="2984500" y="3657600"/>
                  <a:pt x="2997200" y="3652521"/>
                  <a:pt x="3017520" y="3642360"/>
                </a:cubicBezTo>
                <a:cubicBezTo>
                  <a:pt x="3012440" y="3637280"/>
                  <a:pt x="3004820" y="3634740"/>
                  <a:pt x="2994660" y="3634740"/>
                </a:cubicBezTo>
                <a:cubicBezTo>
                  <a:pt x="2979420" y="3639820"/>
                  <a:pt x="2969260" y="3637280"/>
                  <a:pt x="2964180" y="3627120"/>
                </a:cubicBezTo>
                <a:cubicBezTo>
                  <a:pt x="2961640" y="3624580"/>
                  <a:pt x="2958465" y="3623945"/>
                  <a:pt x="2954655" y="3625215"/>
                </a:cubicBezTo>
                <a:close/>
                <a:moveTo>
                  <a:pt x="3046095" y="3535680"/>
                </a:moveTo>
                <a:cubicBezTo>
                  <a:pt x="3034665" y="3535680"/>
                  <a:pt x="3022600" y="3540761"/>
                  <a:pt x="3009900" y="3550920"/>
                </a:cubicBezTo>
                <a:lnTo>
                  <a:pt x="2994660" y="3558540"/>
                </a:lnTo>
                <a:cubicBezTo>
                  <a:pt x="2994660" y="3568700"/>
                  <a:pt x="2997200" y="3575050"/>
                  <a:pt x="3002280" y="3577590"/>
                </a:cubicBezTo>
                <a:cubicBezTo>
                  <a:pt x="3007360" y="3580130"/>
                  <a:pt x="3009900" y="3583940"/>
                  <a:pt x="3009900" y="3589020"/>
                </a:cubicBezTo>
                <a:cubicBezTo>
                  <a:pt x="3014980" y="3599180"/>
                  <a:pt x="3027680" y="3609340"/>
                  <a:pt x="3048000" y="3619500"/>
                </a:cubicBezTo>
                <a:lnTo>
                  <a:pt x="3108960" y="3619500"/>
                </a:lnTo>
                <a:cubicBezTo>
                  <a:pt x="3114040" y="3619500"/>
                  <a:pt x="3121660" y="3614421"/>
                  <a:pt x="3131820" y="3604260"/>
                </a:cubicBezTo>
                <a:cubicBezTo>
                  <a:pt x="3131820" y="3594100"/>
                  <a:pt x="3135630" y="3583940"/>
                  <a:pt x="3143250" y="3573780"/>
                </a:cubicBezTo>
                <a:cubicBezTo>
                  <a:pt x="3150870" y="3563620"/>
                  <a:pt x="3157220" y="3553460"/>
                  <a:pt x="3162300" y="3543300"/>
                </a:cubicBezTo>
                <a:cubicBezTo>
                  <a:pt x="3141980" y="3543300"/>
                  <a:pt x="3131820" y="3545840"/>
                  <a:pt x="3131820" y="3550920"/>
                </a:cubicBezTo>
                <a:cubicBezTo>
                  <a:pt x="3126740" y="3561080"/>
                  <a:pt x="3120390" y="3564890"/>
                  <a:pt x="3112770" y="3562350"/>
                </a:cubicBezTo>
                <a:cubicBezTo>
                  <a:pt x="3105150" y="3559810"/>
                  <a:pt x="3101340" y="3558540"/>
                  <a:pt x="3101340" y="3558540"/>
                </a:cubicBezTo>
                <a:lnTo>
                  <a:pt x="3078480" y="3550920"/>
                </a:lnTo>
                <a:cubicBezTo>
                  <a:pt x="3068320" y="3540761"/>
                  <a:pt x="3057525" y="3535680"/>
                  <a:pt x="3046095" y="3535680"/>
                </a:cubicBezTo>
                <a:close/>
                <a:moveTo>
                  <a:pt x="2354580" y="3429000"/>
                </a:moveTo>
                <a:cubicBezTo>
                  <a:pt x="2354580" y="3434080"/>
                  <a:pt x="2353310" y="3440430"/>
                  <a:pt x="2350770" y="3448050"/>
                </a:cubicBezTo>
                <a:cubicBezTo>
                  <a:pt x="2348230" y="3455670"/>
                  <a:pt x="2341880" y="3464560"/>
                  <a:pt x="2331720" y="3474720"/>
                </a:cubicBezTo>
                <a:cubicBezTo>
                  <a:pt x="2331720" y="3474720"/>
                  <a:pt x="2330450" y="3474720"/>
                  <a:pt x="2327910" y="3474720"/>
                </a:cubicBezTo>
                <a:cubicBezTo>
                  <a:pt x="2325370" y="3474720"/>
                  <a:pt x="2324100" y="3477260"/>
                  <a:pt x="2324100" y="3482340"/>
                </a:cubicBezTo>
                <a:cubicBezTo>
                  <a:pt x="2349500" y="3507740"/>
                  <a:pt x="2364740" y="3533140"/>
                  <a:pt x="2369820" y="3558540"/>
                </a:cubicBezTo>
                <a:lnTo>
                  <a:pt x="2377440" y="3566160"/>
                </a:lnTo>
                <a:lnTo>
                  <a:pt x="2377440" y="3550920"/>
                </a:lnTo>
                <a:cubicBezTo>
                  <a:pt x="2397760" y="3530600"/>
                  <a:pt x="2395220" y="3517900"/>
                  <a:pt x="2369820" y="3512820"/>
                </a:cubicBezTo>
                <a:cubicBezTo>
                  <a:pt x="2369820" y="3507740"/>
                  <a:pt x="2372360" y="3502660"/>
                  <a:pt x="2377440" y="3497580"/>
                </a:cubicBezTo>
                <a:cubicBezTo>
                  <a:pt x="2392680" y="3482340"/>
                  <a:pt x="2395220" y="3472180"/>
                  <a:pt x="2385060" y="3467100"/>
                </a:cubicBezTo>
                <a:cubicBezTo>
                  <a:pt x="2374900" y="3446780"/>
                  <a:pt x="2364740" y="3434080"/>
                  <a:pt x="2354580" y="3429000"/>
                </a:cubicBezTo>
                <a:close/>
                <a:moveTo>
                  <a:pt x="2156460" y="3223260"/>
                </a:moveTo>
                <a:cubicBezTo>
                  <a:pt x="2151380" y="3223260"/>
                  <a:pt x="2146300" y="3225800"/>
                  <a:pt x="2141220" y="3230880"/>
                </a:cubicBezTo>
                <a:cubicBezTo>
                  <a:pt x="2141220" y="3251200"/>
                  <a:pt x="2143760" y="3263900"/>
                  <a:pt x="2148840" y="3268980"/>
                </a:cubicBezTo>
                <a:cubicBezTo>
                  <a:pt x="2159000" y="3279140"/>
                  <a:pt x="2169160" y="3276600"/>
                  <a:pt x="2179320" y="3261360"/>
                </a:cubicBezTo>
                <a:lnTo>
                  <a:pt x="2179320" y="3307080"/>
                </a:lnTo>
                <a:cubicBezTo>
                  <a:pt x="2179320" y="3312160"/>
                  <a:pt x="2180590" y="3315970"/>
                  <a:pt x="2183130" y="3318510"/>
                </a:cubicBezTo>
                <a:cubicBezTo>
                  <a:pt x="2185670" y="3321050"/>
                  <a:pt x="2189480" y="3319780"/>
                  <a:pt x="2194560" y="3314700"/>
                </a:cubicBezTo>
                <a:lnTo>
                  <a:pt x="2217420" y="3314700"/>
                </a:lnTo>
                <a:cubicBezTo>
                  <a:pt x="2232660" y="3304540"/>
                  <a:pt x="2235200" y="3294380"/>
                  <a:pt x="2225040" y="3284220"/>
                </a:cubicBezTo>
                <a:cubicBezTo>
                  <a:pt x="2204720" y="3268980"/>
                  <a:pt x="2186940" y="3251200"/>
                  <a:pt x="2171700" y="3230880"/>
                </a:cubicBezTo>
                <a:cubicBezTo>
                  <a:pt x="2166620" y="3225800"/>
                  <a:pt x="2161540" y="3223260"/>
                  <a:pt x="2156460" y="3223260"/>
                </a:cubicBezTo>
                <a:close/>
                <a:moveTo>
                  <a:pt x="2072640" y="3078480"/>
                </a:moveTo>
                <a:cubicBezTo>
                  <a:pt x="2077720" y="3083560"/>
                  <a:pt x="2078990" y="3088640"/>
                  <a:pt x="2076450" y="3093720"/>
                </a:cubicBezTo>
                <a:cubicBezTo>
                  <a:pt x="2073910" y="3098800"/>
                  <a:pt x="2075180" y="3103880"/>
                  <a:pt x="2080260" y="3108960"/>
                </a:cubicBezTo>
                <a:cubicBezTo>
                  <a:pt x="2080260" y="3108960"/>
                  <a:pt x="2082800" y="3112770"/>
                  <a:pt x="2087880" y="3120390"/>
                </a:cubicBezTo>
                <a:cubicBezTo>
                  <a:pt x="2092960" y="3128010"/>
                  <a:pt x="2098040" y="3129280"/>
                  <a:pt x="2103120" y="3124200"/>
                </a:cubicBezTo>
                <a:lnTo>
                  <a:pt x="2110740" y="3131820"/>
                </a:lnTo>
                <a:lnTo>
                  <a:pt x="2095500" y="3162300"/>
                </a:lnTo>
                <a:cubicBezTo>
                  <a:pt x="2090420" y="3177540"/>
                  <a:pt x="2092960" y="3187700"/>
                  <a:pt x="2103120" y="3192780"/>
                </a:cubicBezTo>
                <a:lnTo>
                  <a:pt x="2125980" y="3208020"/>
                </a:lnTo>
                <a:cubicBezTo>
                  <a:pt x="2131060" y="3213100"/>
                  <a:pt x="2134870" y="3214370"/>
                  <a:pt x="2137410" y="3211830"/>
                </a:cubicBezTo>
                <a:cubicBezTo>
                  <a:pt x="2139950" y="3209290"/>
                  <a:pt x="2143760" y="3208020"/>
                  <a:pt x="2148840" y="3208020"/>
                </a:cubicBezTo>
                <a:cubicBezTo>
                  <a:pt x="2148840" y="3208020"/>
                  <a:pt x="2148840" y="3202940"/>
                  <a:pt x="2148840" y="3192780"/>
                </a:cubicBezTo>
                <a:cubicBezTo>
                  <a:pt x="2153920" y="3187700"/>
                  <a:pt x="2156460" y="3180080"/>
                  <a:pt x="2156460" y="3169920"/>
                </a:cubicBezTo>
                <a:cubicBezTo>
                  <a:pt x="2166620" y="3159760"/>
                  <a:pt x="2166620" y="3154680"/>
                  <a:pt x="2156460" y="3154680"/>
                </a:cubicBezTo>
                <a:cubicBezTo>
                  <a:pt x="2146300" y="3144520"/>
                  <a:pt x="2148840" y="3131820"/>
                  <a:pt x="2164080" y="3116580"/>
                </a:cubicBezTo>
                <a:cubicBezTo>
                  <a:pt x="2164080" y="3106420"/>
                  <a:pt x="2166620" y="3098800"/>
                  <a:pt x="2171700" y="3093720"/>
                </a:cubicBezTo>
                <a:cubicBezTo>
                  <a:pt x="2171700" y="3093720"/>
                  <a:pt x="2161540" y="3088640"/>
                  <a:pt x="2141220" y="3078480"/>
                </a:cubicBezTo>
                <a:lnTo>
                  <a:pt x="2133600" y="3078480"/>
                </a:lnTo>
                <a:cubicBezTo>
                  <a:pt x="2133600" y="3088640"/>
                  <a:pt x="2133600" y="3093720"/>
                  <a:pt x="2133600" y="3093720"/>
                </a:cubicBezTo>
                <a:cubicBezTo>
                  <a:pt x="2138680" y="3098800"/>
                  <a:pt x="2141220" y="3103880"/>
                  <a:pt x="2141220" y="3108960"/>
                </a:cubicBezTo>
                <a:cubicBezTo>
                  <a:pt x="2141220" y="3114040"/>
                  <a:pt x="2141220" y="3119120"/>
                  <a:pt x="2141220" y="3124200"/>
                </a:cubicBezTo>
                <a:cubicBezTo>
                  <a:pt x="2125980" y="3124200"/>
                  <a:pt x="2113280" y="3116580"/>
                  <a:pt x="2103120" y="3101340"/>
                </a:cubicBezTo>
                <a:cubicBezTo>
                  <a:pt x="2092960" y="3086100"/>
                  <a:pt x="2082800" y="3078480"/>
                  <a:pt x="2072640" y="3078480"/>
                </a:cubicBezTo>
                <a:close/>
                <a:moveTo>
                  <a:pt x="2011680" y="3048000"/>
                </a:moveTo>
                <a:lnTo>
                  <a:pt x="2049780" y="3063240"/>
                </a:lnTo>
                <a:cubicBezTo>
                  <a:pt x="2044700" y="3053080"/>
                  <a:pt x="2038350" y="3048000"/>
                  <a:pt x="2030730" y="3048000"/>
                </a:cubicBezTo>
                <a:cubicBezTo>
                  <a:pt x="2023110" y="3048000"/>
                  <a:pt x="2016760" y="3048000"/>
                  <a:pt x="2011680" y="3048000"/>
                </a:cubicBezTo>
                <a:close/>
                <a:moveTo>
                  <a:pt x="2118360" y="3017520"/>
                </a:moveTo>
                <a:lnTo>
                  <a:pt x="2103120" y="3048000"/>
                </a:lnTo>
                <a:cubicBezTo>
                  <a:pt x="2098040" y="3053080"/>
                  <a:pt x="2096770" y="3056890"/>
                  <a:pt x="2099310" y="3059430"/>
                </a:cubicBezTo>
                <a:cubicBezTo>
                  <a:pt x="2101850" y="3061970"/>
                  <a:pt x="2105660" y="3063240"/>
                  <a:pt x="2110740" y="3063240"/>
                </a:cubicBezTo>
                <a:cubicBezTo>
                  <a:pt x="2120900" y="3068320"/>
                  <a:pt x="2128520" y="3068320"/>
                  <a:pt x="2133600" y="3063240"/>
                </a:cubicBezTo>
                <a:cubicBezTo>
                  <a:pt x="2133600" y="3063240"/>
                  <a:pt x="2133600" y="3058160"/>
                  <a:pt x="2133600" y="3048000"/>
                </a:cubicBezTo>
                <a:cubicBezTo>
                  <a:pt x="2133600" y="3037840"/>
                  <a:pt x="2128520" y="3027680"/>
                  <a:pt x="2118360" y="3017520"/>
                </a:cubicBezTo>
                <a:close/>
                <a:moveTo>
                  <a:pt x="1958340" y="2910840"/>
                </a:moveTo>
                <a:cubicBezTo>
                  <a:pt x="1948180" y="2910840"/>
                  <a:pt x="1943100" y="2918460"/>
                  <a:pt x="1943100" y="2933700"/>
                </a:cubicBezTo>
                <a:cubicBezTo>
                  <a:pt x="1943100" y="2954020"/>
                  <a:pt x="1950720" y="2964180"/>
                  <a:pt x="1965960" y="2964180"/>
                </a:cubicBezTo>
                <a:cubicBezTo>
                  <a:pt x="1976120" y="2964180"/>
                  <a:pt x="1981200" y="2954020"/>
                  <a:pt x="1981200" y="2933700"/>
                </a:cubicBezTo>
                <a:cubicBezTo>
                  <a:pt x="1981200" y="2918460"/>
                  <a:pt x="1973580" y="2910840"/>
                  <a:pt x="1958340" y="2910840"/>
                </a:cubicBezTo>
                <a:close/>
                <a:moveTo>
                  <a:pt x="1851660" y="2788920"/>
                </a:moveTo>
                <a:cubicBezTo>
                  <a:pt x="1841500" y="2788920"/>
                  <a:pt x="1836420" y="2791460"/>
                  <a:pt x="1836420" y="2796540"/>
                </a:cubicBezTo>
                <a:lnTo>
                  <a:pt x="1844040" y="2804160"/>
                </a:lnTo>
                <a:cubicBezTo>
                  <a:pt x="1859280" y="2809240"/>
                  <a:pt x="1869440" y="2815590"/>
                  <a:pt x="1874520" y="2823210"/>
                </a:cubicBezTo>
                <a:cubicBezTo>
                  <a:pt x="1879600" y="2830830"/>
                  <a:pt x="1879600" y="2842260"/>
                  <a:pt x="1874520" y="2857500"/>
                </a:cubicBezTo>
                <a:cubicBezTo>
                  <a:pt x="1874520" y="2872740"/>
                  <a:pt x="1882140" y="2880360"/>
                  <a:pt x="1897380" y="2880360"/>
                </a:cubicBezTo>
                <a:lnTo>
                  <a:pt x="1935480" y="2895600"/>
                </a:lnTo>
                <a:cubicBezTo>
                  <a:pt x="1935480" y="2890520"/>
                  <a:pt x="1934210" y="2884170"/>
                  <a:pt x="1931670" y="2876550"/>
                </a:cubicBezTo>
                <a:cubicBezTo>
                  <a:pt x="1929130" y="2868930"/>
                  <a:pt x="1930400" y="2862580"/>
                  <a:pt x="1935480" y="2857500"/>
                </a:cubicBezTo>
                <a:cubicBezTo>
                  <a:pt x="1935480" y="2857500"/>
                  <a:pt x="1935480" y="2856230"/>
                  <a:pt x="1935480" y="2853690"/>
                </a:cubicBezTo>
                <a:cubicBezTo>
                  <a:pt x="1935480" y="2851150"/>
                  <a:pt x="1932940" y="2849880"/>
                  <a:pt x="1927860" y="2849880"/>
                </a:cubicBezTo>
                <a:lnTo>
                  <a:pt x="1897380" y="2834640"/>
                </a:lnTo>
                <a:cubicBezTo>
                  <a:pt x="1902460" y="2824480"/>
                  <a:pt x="1905000" y="2809240"/>
                  <a:pt x="1905000" y="2788920"/>
                </a:cubicBezTo>
                <a:lnTo>
                  <a:pt x="1882140" y="2788920"/>
                </a:lnTo>
                <a:close/>
                <a:moveTo>
                  <a:pt x="1905000" y="2659380"/>
                </a:moveTo>
                <a:lnTo>
                  <a:pt x="1882140" y="2689860"/>
                </a:lnTo>
                <a:cubicBezTo>
                  <a:pt x="1882140" y="2694940"/>
                  <a:pt x="1883410" y="2697480"/>
                  <a:pt x="1885950" y="2697480"/>
                </a:cubicBezTo>
                <a:cubicBezTo>
                  <a:pt x="1888490" y="2697480"/>
                  <a:pt x="1889760" y="2697480"/>
                  <a:pt x="1889760" y="2697480"/>
                </a:cubicBezTo>
                <a:cubicBezTo>
                  <a:pt x="1899920" y="2707640"/>
                  <a:pt x="1907540" y="2712720"/>
                  <a:pt x="1912620" y="2712720"/>
                </a:cubicBezTo>
                <a:cubicBezTo>
                  <a:pt x="1927860" y="2712720"/>
                  <a:pt x="1932940" y="2707640"/>
                  <a:pt x="1927860" y="2697480"/>
                </a:cubicBezTo>
                <a:cubicBezTo>
                  <a:pt x="1922780" y="2687320"/>
                  <a:pt x="1917700" y="2679700"/>
                  <a:pt x="1912620" y="2674620"/>
                </a:cubicBezTo>
                <a:close/>
                <a:moveTo>
                  <a:pt x="1729740" y="2552700"/>
                </a:moveTo>
                <a:cubicBezTo>
                  <a:pt x="1724660" y="2552700"/>
                  <a:pt x="1722120" y="2553970"/>
                  <a:pt x="1722120" y="2556510"/>
                </a:cubicBezTo>
                <a:cubicBezTo>
                  <a:pt x="1722120" y="2559050"/>
                  <a:pt x="1722120" y="2560320"/>
                  <a:pt x="1722120" y="2560320"/>
                </a:cubicBezTo>
                <a:cubicBezTo>
                  <a:pt x="1722120" y="2575560"/>
                  <a:pt x="1729740" y="2583180"/>
                  <a:pt x="1744980" y="2583180"/>
                </a:cubicBezTo>
                <a:cubicBezTo>
                  <a:pt x="1750060" y="2583180"/>
                  <a:pt x="1752600" y="2578100"/>
                  <a:pt x="1752600" y="2567940"/>
                </a:cubicBezTo>
                <a:cubicBezTo>
                  <a:pt x="1752600" y="2557780"/>
                  <a:pt x="1744980" y="2552700"/>
                  <a:pt x="1729740" y="2552700"/>
                </a:cubicBezTo>
                <a:close/>
                <a:moveTo>
                  <a:pt x="1783080" y="2522220"/>
                </a:moveTo>
                <a:lnTo>
                  <a:pt x="1783080" y="2560320"/>
                </a:lnTo>
                <a:lnTo>
                  <a:pt x="1813560" y="2537460"/>
                </a:lnTo>
                <a:cubicBezTo>
                  <a:pt x="1808480" y="2532380"/>
                  <a:pt x="1803400" y="2529840"/>
                  <a:pt x="1798320" y="2529840"/>
                </a:cubicBezTo>
                <a:cubicBezTo>
                  <a:pt x="1793240" y="2529840"/>
                  <a:pt x="1788160" y="2527300"/>
                  <a:pt x="1783080" y="2522220"/>
                </a:cubicBezTo>
                <a:close/>
                <a:moveTo>
                  <a:pt x="1767840" y="2446020"/>
                </a:moveTo>
                <a:cubicBezTo>
                  <a:pt x="1757680" y="2446020"/>
                  <a:pt x="1752600" y="2451100"/>
                  <a:pt x="1752600" y="2461260"/>
                </a:cubicBezTo>
                <a:lnTo>
                  <a:pt x="1752600" y="2476500"/>
                </a:lnTo>
                <a:cubicBezTo>
                  <a:pt x="1757680" y="2481580"/>
                  <a:pt x="1765300" y="2484120"/>
                  <a:pt x="1775460" y="2484120"/>
                </a:cubicBezTo>
                <a:cubicBezTo>
                  <a:pt x="1780540" y="2484120"/>
                  <a:pt x="1788160" y="2479040"/>
                  <a:pt x="1798320" y="2468880"/>
                </a:cubicBezTo>
                <a:cubicBezTo>
                  <a:pt x="1788160" y="2458720"/>
                  <a:pt x="1783080" y="2453640"/>
                  <a:pt x="1783080" y="2453640"/>
                </a:cubicBezTo>
                <a:cubicBezTo>
                  <a:pt x="1783080" y="2448560"/>
                  <a:pt x="1778000" y="2446020"/>
                  <a:pt x="1767840" y="2446020"/>
                </a:cubicBezTo>
                <a:close/>
                <a:moveTo>
                  <a:pt x="1474470" y="2125980"/>
                </a:moveTo>
                <a:cubicBezTo>
                  <a:pt x="1471930" y="2125980"/>
                  <a:pt x="1470660" y="2128520"/>
                  <a:pt x="1470660" y="2133600"/>
                </a:cubicBezTo>
                <a:cubicBezTo>
                  <a:pt x="1470660" y="2143760"/>
                  <a:pt x="1478280" y="2148840"/>
                  <a:pt x="1493520" y="2148840"/>
                </a:cubicBezTo>
                <a:lnTo>
                  <a:pt x="1493520" y="2141220"/>
                </a:lnTo>
                <a:cubicBezTo>
                  <a:pt x="1493520" y="2131060"/>
                  <a:pt x="1488440" y="2125980"/>
                  <a:pt x="1478280" y="2125980"/>
                </a:cubicBezTo>
                <a:cubicBezTo>
                  <a:pt x="1478280" y="2125980"/>
                  <a:pt x="1477010" y="2125980"/>
                  <a:pt x="1474470" y="2125980"/>
                </a:cubicBezTo>
                <a:close/>
                <a:moveTo>
                  <a:pt x="1356360" y="1973580"/>
                </a:moveTo>
                <a:cubicBezTo>
                  <a:pt x="1356360" y="1988820"/>
                  <a:pt x="1358900" y="1998980"/>
                  <a:pt x="1363980" y="2004060"/>
                </a:cubicBezTo>
                <a:cubicBezTo>
                  <a:pt x="1379220" y="2019300"/>
                  <a:pt x="1386840" y="2037080"/>
                  <a:pt x="1386840" y="2057400"/>
                </a:cubicBezTo>
                <a:cubicBezTo>
                  <a:pt x="1386840" y="2067560"/>
                  <a:pt x="1389380" y="2075180"/>
                  <a:pt x="1394460" y="2080260"/>
                </a:cubicBezTo>
                <a:cubicBezTo>
                  <a:pt x="1399540" y="2085340"/>
                  <a:pt x="1402080" y="2092960"/>
                  <a:pt x="1402080" y="2103120"/>
                </a:cubicBezTo>
                <a:cubicBezTo>
                  <a:pt x="1402080" y="2103120"/>
                  <a:pt x="1403350" y="2104390"/>
                  <a:pt x="1405890" y="2106930"/>
                </a:cubicBezTo>
                <a:cubicBezTo>
                  <a:pt x="1408430" y="2109470"/>
                  <a:pt x="1409700" y="2108200"/>
                  <a:pt x="1409700" y="2103120"/>
                </a:cubicBezTo>
                <a:cubicBezTo>
                  <a:pt x="1414780" y="2098040"/>
                  <a:pt x="1418590" y="2096770"/>
                  <a:pt x="1421130" y="2099310"/>
                </a:cubicBezTo>
                <a:cubicBezTo>
                  <a:pt x="1423670" y="2101850"/>
                  <a:pt x="1427480" y="2103120"/>
                  <a:pt x="1432560" y="2103120"/>
                </a:cubicBezTo>
                <a:cubicBezTo>
                  <a:pt x="1442720" y="2092960"/>
                  <a:pt x="1450340" y="2092960"/>
                  <a:pt x="1455420" y="2103120"/>
                </a:cubicBezTo>
                <a:cubicBezTo>
                  <a:pt x="1465580" y="2103120"/>
                  <a:pt x="1470660" y="2100580"/>
                  <a:pt x="1470660" y="2095500"/>
                </a:cubicBezTo>
                <a:cubicBezTo>
                  <a:pt x="1470660" y="2075180"/>
                  <a:pt x="1460500" y="2059940"/>
                  <a:pt x="1440180" y="2049780"/>
                </a:cubicBezTo>
                <a:cubicBezTo>
                  <a:pt x="1440180" y="2044700"/>
                  <a:pt x="1438910" y="2044700"/>
                  <a:pt x="1436370" y="2049780"/>
                </a:cubicBezTo>
                <a:cubicBezTo>
                  <a:pt x="1433830" y="2054860"/>
                  <a:pt x="1430020" y="2054860"/>
                  <a:pt x="1424940" y="2049780"/>
                </a:cubicBezTo>
                <a:cubicBezTo>
                  <a:pt x="1424940" y="2044700"/>
                  <a:pt x="1419860" y="2038350"/>
                  <a:pt x="1409700" y="2030730"/>
                </a:cubicBezTo>
                <a:cubicBezTo>
                  <a:pt x="1399540" y="2023110"/>
                  <a:pt x="1397000" y="2014220"/>
                  <a:pt x="1402080" y="2004060"/>
                </a:cubicBezTo>
                <a:cubicBezTo>
                  <a:pt x="1402080" y="1998980"/>
                  <a:pt x="1400810" y="1996440"/>
                  <a:pt x="1398270" y="1996440"/>
                </a:cubicBezTo>
                <a:cubicBezTo>
                  <a:pt x="1395730" y="1996440"/>
                  <a:pt x="1394460" y="1996440"/>
                  <a:pt x="1394460" y="1996440"/>
                </a:cubicBezTo>
                <a:close/>
                <a:moveTo>
                  <a:pt x="2484120" y="388620"/>
                </a:moveTo>
                <a:cubicBezTo>
                  <a:pt x="2489200" y="388620"/>
                  <a:pt x="2493010" y="391159"/>
                  <a:pt x="2495550" y="396240"/>
                </a:cubicBezTo>
                <a:cubicBezTo>
                  <a:pt x="2498090" y="401320"/>
                  <a:pt x="2499360" y="403860"/>
                  <a:pt x="2499360" y="403860"/>
                </a:cubicBezTo>
                <a:cubicBezTo>
                  <a:pt x="2499360" y="419100"/>
                  <a:pt x="2491740" y="426720"/>
                  <a:pt x="2476500" y="426720"/>
                </a:cubicBezTo>
                <a:lnTo>
                  <a:pt x="2468880" y="419100"/>
                </a:lnTo>
                <a:cubicBezTo>
                  <a:pt x="2468880" y="398780"/>
                  <a:pt x="2473960" y="388620"/>
                  <a:pt x="2484120" y="388620"/>
                </a:cubicBezTo>
                <a:close/>
                <a:moveTo>
                  <a:pt x="1607820" y="83820"/>
                </a:moveTo>
                <a:cubicBezTo>
                  <a:pt x="1602740" y="83820"/>
                  <a:pt x="1597660" y="86360"/>
                  <a:pt x="1592580" y="91440"/>
                </a:cubicBezTo>
                <a:cubicBezTo>
                  <a:pt x="1587500" y="96520"/>
                  <a:pt x="1582420" y="96520"/>
                  <a:pt x="1577340" y="91440"/>
                </a:cubicBezTo>
                <a:cubicBezTo>
                  <a:pt x="1567180" y="91440"/>
                  <a:pt x="1558290" y="93980"/>
                  <a:pt x="1550670" y="99060"/>
                </a:cubicBezTo>
                <a:cubicBezTo>
                  <a:pt x="1543050" y="104140"/>
                  <a:pt x="1539240" y="111760"/>
                  <a:pt x="1539240" y="121920"/>
                </a:cubicBezTo>
                <a:cubicBezTo>
                  <a:pt x="1534160" y="121920"/>
                  <a:pt x="1531620" y="124460"/>
                  <a:pt x="1531620" y="129540"/>
                </a:cubicBezTo>
                <a:lnTo>
                  <a:pt x="1531620" y="137160"/>
                </a:lnTo>
                <a:cubicBezTo>
                  <a:pt x="1536700" y="142240"/>
                  <a:pt x="1540510" y="143510"/>
                  <a:pt x="1543050" y="140970"/>
                </a:cubicBezTo>
                <a:cubicBezTo>
                  <a:pt x="1545590" y="138430"/>
                  <a:pt x="1546860" y="137160"/>
                  <a:pt x="1546860" y="137160"/>
                </a:cubicBezTo>
                <a:lnTo>
                  <a:pt x="1569720" y="121920"/>
                </a:lnTo>
                <a:cubicBezTo>
                  <a:pt x="1579880" y="111760"/>
                  <a:pt x="1590040" y="106680"/>
                  <a:pt x="1600200" y="106680"/>
                </a:cubicBezTo>
                <a:cubicBezTo>
                  <a:pt x="1605280" y="106680"/>
                  <a:pt x="1607820" y="99060"/>
                  <a:pt x="1607820" y="83820"/>
                </a:cubicBezTo>
                <a:close/>
                <a:moveTo>
                  <a:pt x="1744980" y="53340"/>
                </a:moveTo>
                <a:lnTo>
                  <a:pt x="1714500" y="76200"/>
                </a:lnTo>
                <a:lnTo>
                  <a:pt x="1714500" y="83820"/>
                </a:lnTo>
                <a:cubicBezTo>
                  <a:pt x="1714500" y="99060"/>
                  <a:pt x="1719580" y="111760"/>
                  <a:pt x="1729740" y="121920"/>
                </a:cubicBezTo>
                <a:cubicBezTo>
                  <a:pt x="1750060" y="121920"/>
                  <a:pt x="1762760" y="119380"/>
                  <a:pt x="1767840" y="114300"/>
                </a:cubicBezTo>
                <a:lnTo>
                  <a:pt x="1775460" y="99060"/>
                </a:lnTo>
                <a:cubicBezTo>
                  <a:pt x="1775460" y="88900"/>
                  <a:pt x="1765300" y="73660"/>
                  <a:pt x="1744980" y="53340"/>
                </a:cubicBezTo>
                <a:close/>
                <a:moveTo>
                  <a:pt x="2004060" y="0"/>
                </a:moveTo>
                <a:cubicBezTo>
                  <a:pt x="2024380" y="20320"/>
                  <a:pt x="2044700" y="22860"/>
                  <a:pt x="2065020" y="7620"/>
                </a:cubicBezTo>
                <a:lnTo>
                  <a:pt x="2080260" y="7620"/>
                </a:lnTo>
                <a:cubicBezTo>
                  <a:pt x="2095500" y="2540"/>
                  <a:pt x="2105660" y="2540"/>
                  <a:pt x="2110740" y="7620"/>
                </a:cubicBezTo>
                <a:lnTo>
                  <a:pt x="2118360" y="22860"/>
                </a:lnTo>
                <a:cubicBezTo>
                  <a:pt x="2128520" y="22860"/>
                  <a:pt x="2133600" y="25400"/>
                  <a:pt x="2133600" y="30480"/>
                </a:cubicBezTo>
                <a:cubicBezTo>
                  <a:pt x="2128520" y="35560"/>
                  <a:pt x="2125980" y="35560"/>
                  <a:pt x="2125980" y="30480"/>
                </a:cubicBezTo>
                <a:cubicBezTo>
                  <a:pt x="2125980" y="25400"/>
                  <a:pt x="2123440" y="25400"/>
                  <a:pt x="2118360" y="30480"/>
                </a:cubicBezTo>
                <a:cubicBezTo>
                  <a:pt x="2103120" y="55880"/>
                  <a:pt x="2092960" y="71120"/>
                  <a:pt x="2087880" y="76200"/>
                </a:cubicBezTo>
                <a:cubicBezTo>
                  <a:pt x="2077720" y="66040"/>
                  <a:pt x="2072640" y="60960"/>
                  <a:pt x="2072640" y="60960"/>
                </a:cubicBezTo>
                <a:cubicBezTo>
                  <a:pt x="2072640" y="55880"/>
                  <a:pt x="2067560" y="53340"/>
                  <a:pt x="2057400" y="53340"/>
                </a:cubicBezTo>
                <a:cubicBezTo>
                  <a:pt x="2037080" y="58420"/>
                  <a:pt x="2014220" y="58420"/>
                  <a:pt x="1988820" y="53340"/>
                </a:cubicBezTo>
                <a:lnTo>
                  <a:pt x="1973580" y="60960"/>
                </a:lnTo>
                <a:cubicBezTo>
                  <a:pt x="1968500" y="66040"/>
                  <a:pt x="1964690" y="67310"/>
                  <a:pt x="1962150" y="64770"/>
                </a:cubicBezTo>
                <a:cubicBezTo>
                  <a:pt x="1959610" y="62230"/>
                  <a:pt x="1958340" y="58420"/>
                  <a:pt x="1958340" y="53340"/>
                </a:cubicBezTo>
                <a:cubicBezTo>
                  <a:pt x="1953260" y="48260"/>
                  <a:pt x="1951990" y="44450"/>
                  <a:pt x="1954530" y="41910"/>
                </a:cubicBezTo>
                <a:cubicBezTo>
                  <a:pt x="1957070" y="39370"/>
                  <a:pt x="1960880" y="38100"/>
                  <a:pt x="1965960" y="38100"/>
                </a:cubicBezTo>
                <a:cubicBezTo>
                  <a:pt x="1976120" y="38100"/>
                  <a:pt x="1981200" y="33020"/>
                  <a:pt x="1981200" y="22860"/>
                </a:cubicBezTo>
                <a:close/>
                <a:moveTo>
                  <a:pt x="1706880" y="0"/>
                </a:moveTo>
                <a:lnTo>
                  <a:pt x="1722120" y="0"/>
                </a:lnTo>
                <a:cubicBezTo>
                  <a:pt x="1727200" y="10160"/>
                  <a:pt x="1737360" y="12700"/>
                  <a:pt x="1752600" y="7620"/>
                </a:cubicBezTo>
                <a:cubicBezTo>
                  <a:pt x="1767840" y="-2540"/>
                  <a:pt x="1785620" y="2540"/>
                  <a:pt x="1805940" y="22860"/>
                </a:cubicBezTo>
                <a:cubicBezTo>
                  <a:pt x="1811020" y="27940"/>
                  <a:pt x="1821180" y="30480"/>
                  <a:pt x="1836420" y="30480"/>
                </a:cubicBezTo>
                <a:cubicBezTo>
                  <a:pt x="1846580" y="20320"/>
                  <a:pt x="1861820" y="15240"/>
                  <a:pt x="1882140" y="15240"/>
                </a:cubicBezTo>
                <a:cubicBezTo>
                  <a:pt x="1902460" y="15240"/>
                  <a:pt x="1915160" y="15240"/>
                  <a:pt x="1920240" y="15240"/>
                </a:cubicBezTo>
                <a:lnTo>
                  <a:pt x="1958340" y="15240"/>
                </a:lnTo>
                <a:lnTo>
                  <a:pt x="1935480" y="38100"/>
                </a:lnTo>
                <a:cubicBezTo>
                  <a:pt x="1925320" y="48260"/>
                  <a:pt x="1912620" y="50800"/>
                  <a:pt x="1897380" y="45720"/>
                </a:cubicBezTo>
                <a:lnTo>
                  <a:pt x="1866900" y="38100"/>
                </a:lnTo>
                <a:cubicBezTo>
                  <a:pt x="1856740" y="38100"/>
                  <a:pt x="1845310" y="41910"/>
                  <a:pt x="1832610" y="49530"/>
                </a:cubicBezTo>
                <a:cubicBezTo>
                  <a:pt x="1819910" y="57150"/>
                  <a:pt x="1808480" y="63500"/>
                  <a:pt x="1798320" y="68580"/>
                </a:cubicBezTo>
                <a:cubicBezTo>
                  <a:pt x="1793240" y="73660"/>
                  <a:pt x="1790700" y="78740"/>
                  <a:pt x="1790700" y="83820"/>
                </a:cubicBezTo>
                <a:cubicBezTo>
                  <a:pt x="1790700" y="88900"/>
                  <a:pt x="1793240" y="91440"/>
                  <a:pt x="1798320" y="91440"/>
                </a:cubicBezTo>
                <a:cubicBezTo>
                  <a:pt x="1803400" y="91440"/>
                  <a:pt x="1809750" y="93980"/>
                  <a:pt x="1817370" y="99060"/>
                </a:cubicBezTo>
                <a:cubicBezTo>
                  <a:pt x="1824990" y="104140"/>
                  <a:pt x="1831340" y="106680"/>
                  <a:pt x="1836420" y="106680"/>
                </a:cubicBezTo>
                <a:cubicBezTo>
                  <a:pt x="1851660" y="111760"/>
                  <a:pt x="1859280" y="109220"/>
                  <a:pt x="1859280" y="99060"/>
                </a:cubicBezTo>
                <a:cubicBezTo>
                  <a:pt x="1859280" y="93980"/>
                  <a:pt x="1866900" y="91440"/>
                  <a:pt x="1882140" y="91440"/>
                </a:cubicBezTo>
                <a:cubicBezTo>
                  <a:pt x="1897380" y="96520"/>
                  <a:pt x="1917700" y="91440"/>
                  <a:pt x="1943100" y="76200"/>
                </a:cubicBezTo>
                <a:lnTo>
                  <a:pt x="1958340" y="83820"/>
                </a:lnTo>
                <a:cubicBezTo>
                  <a:pt x="1958340" y="83820"/>
                  <a:pt x="1963420" y="88900"/>
                  <a:pt x="1973580" y="99060"/>
                </a:cubicBezTo>
                <a:cubicBezTo>
                  <a:pt x="1973580" y="114300"/>
                  <a:pt x="1978660" y="124460"/>
                  <a:pt x="1988820" y="129540"/>
                </a:cubicBezTo>
                <a:cubicBezTo>
                  <a:pt x="1993900" y="129540"/>
                  <a:pt x="2001520" y="128270"/>
                  <a:pt x="2011680" y="125730"/>
                </a:cubicBezTo>
                <a:cubicBezTo>
                  <a:pt x="2021840" y="123190"/>
                  <a:pt x="2029460" y="119380"/>
                  <a:pt x="2034540" y="114300"/>
                </a:cubicBezTo>
                <a:cubicBezTo>
                  <a:pt x="2044700" y="104140"/>
                  <a:pt x="2052320" y="104140"/>
                  <a:pt x="2057400" y="114300"/>
                </a:cubicBezTo>
                <a:cubicBezTo>
                  <a:pt x="2057400" y="119380"/>
                  <a:pt x="2065020" y="121920"/>
                  <a:pt x="2080260" y="121920"/>
                </a:cubicBezTo>
                <a:cubicBezTo>
                  <a:pt x="2095500" y="132080"/>
                  <a:pt x="2110740" y="129540"/>
                  <a:pt x="2125980" y="114300"/>
                </a:cubicBezTo>
                <a:cubicBezTo>
                  <a:pt x="2146300" y="104140"/>
                  <a:pt x="2161540" y="93980"/>
                  <a:pt x="2171700" y="83820"/>
                </a:cubicBezTo>
                <a:cubicBezTo>
                  <a:pt x="2186940" y="88900"/>
                  <a:pt x="2194560" y="93980"/>
                  <a:pt x="2194560" y="99060"/>
                </a:cubicBezTo>
                <a:cubicBezTo>
                  <a:pt x="2209800" y="114300"/>
                  <a:pt x="2209800" y="124460"/>
                  <a:pt x="2194560" y="129540"/>
                </a:cubicBezTo>
                <a:cubicBezTo>
                  <a:pt x="2184400" y="129540"/>
                  <a:pt x="2179320" y="132080"/>
                  <a:pt x="2179320" y="137160"/>
                </a:cubicBezTo>
                <a:cubicBezTo>
                  <a:pt x="2179320" y="137160"/>
                  <a:pt x="2179320" y="138430"/>
                  <a:pt x="2179320" y="140970"/>
                </a:cubicBezTo>
                <a:cubicBezTo>
                  <a:pt x="2179320" y="143510"/>
                  <a:pt x="2181860" y="144780"/>
                  <a:pt x="2186940" y="144780"/>
                </a:cubicBezTo>
                <a:cubicBezTo>
                  <a:pt x="2202180" y="144780"/>
                  <a:pt x="2212340" y="151130"/>
                  <a:pt x="2217420" y="163830"/>
                </a:cubicBezTo>
                <a:cubicBezTo>
                  <a:pt x="2222500" y="176530"/>
                  <a:pt x="2225040" y="185420"/>
                  <a:pt x="2225040" y="190500"/>
                </a:cubicBezTo>
                <a:cubicBezTo>
                  <a:pt x="2235200" y="180340"/>
                  <a:pt x="2240280" y="172720"/>
                  <a:pt x="2240280" y="167640"/>
                </a:cubicBezTo>
                <a:lnTo>
                  <a:pt x="2247900" y="167640"/>
                </a:lnTo>
                <a:cubicBezTo>
                  <a:pt x="2252980" y="167640"/>
                  <a:pt x="2259330" y="167640"/>
                  <a:pt x="2266950" y="167640"/>
                </a:cubicBezTo>
                <a:cubicBezTo>
                  <a:pt x="2274570" y="167640"/>
                  <a:pt x="2279650" y="170180"/>
                  <a:pt x="2282190" y="175260"/>
                </a:cubicBezTo>
                <a:cubicBezTo>
                  <a:pt x="2284730" y="180340"/>
                  <a:pt x="2286000" y="187960"/>
                  <a:pt x="2286000" y="198120"/>
                </a:cubicBezTo>
                <a:cubicBezTo>
                  <a:pt x="2286000" y="213360"/>
                  <a:pt x="2291080" y="220980"/>
                  <a:pt x="2301240" y="220980"/>
                </a:cubicBezTo>
                <a:lnTo>
                  <a:pt x="2362200" y="243840"/>
                </a:lnTo>
                <a:cubicBezTo>
                  <a:pt x="2377440" y="248920"/>
                  <a:pt x="2390140" y="248920"/>
                  <a:pt x="2400300" y="243840"/>
                </a:cubicBezTo>
                <a:lnTo>
                  <a:pt x="2430780" y="243840"/>
                </a:lnTo>
                <a:lnTo>
                  <a:pt x="2438400" y="243840"/>
                </a:lnTo>
                <a:cubicBezTo>
                  <a:pt x="2443480" y="254000"/>
                  <a:pt x="2451100" y="262890"/>
                  <a:pt x="2461260" y="270510"/>
                </a:cubicBezTo>
                <a:cubicBezTo>
                  <a:pt x="2471420" y="278130"/>
                  <a:pt x="2479040" y="287020"/>
                  <a:pt x="2484120" y="297180"/>
                </a:cubicBezTo>
                <a:lnTo>
                  <a:pt x="2499360" y="320040"/>
                </a:lnTo>
                <a:cubicBezTo>
                  <a:pt x="2519680" y="335280"/>
                  <a:pt x="2522220" y="355600"/>
                  <a:pt x="2506980" y="381000"/>
                </a:cubicBezTo>
                <a:cubicBezTo>
                  <a:pt x="2486660" y="370840"/>
                  <a:pt x="2476500" y="360680"/>
                  <a:pt x="2476500" y="350520"/>
                </a:cubicBezTo>
                <a:cubicBezTo>
                  <a:pt x="2476500" y="340360"/>
                  <a:pt x="2473960" y="335280"/>
                  <a:pt x="2468880" y="335280"/>
                </a:cubicBezTo>
                <a:cubicBezTo>
                  <a:pt x="2458720" y="335280"/>
                  <a:pt x="2453640" y="340360"/>
                  <a:pt x="2453640" y="350520"/>
                </a:cubicBezTo>
                <a:cubicBezTo>
                  <a:pt x="2453640" y="365760"/>
                  <a:pt x="2449830" y="381000"/>
                  <a:pt x="2442210" y="396240"/>
                </a:cubicBezTo>
                <a:cubicBezTo>
                  <a:pt x="2434590" y="411480"/>
                  <a:pt x="2433320" y="424180"/>
                  <a:pt x="2438400" y="434340"/>
                </a:cubicBezTo>
                <a:cubicBezTo>
                  <a:pt x="2428240" y="439420"/>
                  <a:pt x="2423160" y="447040"/>
                  <a:pt x="2423160" y="457200"/>
                </a:cubicBezTo>
                <a:cubicBezTo>
                  <a:pt x="2423160" y="467359"/>
                  <a:pt x="2420620" y="472440"/>
                  <a:pt x="2415540" y="472440"/>
                </a:cubicBezTo>
                <a:cubicBezTo>
                  <a:pt x="2415540" y="477520"/>
                  <a:pt x="2414270" y="480060"/>
                  <a:pt x="2411730" y="480060"/>
                </a:cubicBezTo>
                <a:cubicBezTo>
                  <a:pt x="2409190" y="480060"/>
                  <a:pt x="2407920" y="477520"/>
                  <a:pt x="2407920" y="472440"/>
                </a:cubicBezTo>
                <a:cubicBezTo>
                  <a:pt x="2402840" y="472440"/>
                  <a:pt x="2397760" y="468630"/>
                  <a:pt x="2392680" y="461010"/>
                </a:cubicBezTo>
                <a:cubicBezTo>
                  <a:pt x="2387600" y="453390"/>
                  <a:pt x="2382520" y="452120"/>
                  <a:pt x="2377440" y="457200"/>
                </a:cubicBezTo>
                <a:cubicBezTo>
                  <a:pt x="2372360" y="462280"/>
                  <a:pt x="2363470" y="464820"/>
                  <a:pt x="2350770" y="464820"/>
                </a:cubicBezTo>
                <a:cubicBezTo>
                  <a:pt x="2338070" y="464820"/>
                  <a:pt x="2329180" y="467359"/>
                  <a:pt x="2324100" y="472440"/>
                </a:cubicBezTo>
                <a:lnTo>
                  <a:pt x="2324100" y="457200"/>
                </a:lnTo>
                <a:cubicBezTo>
                  <a:pt x="2313940" y="441960"/>
                  <a:pt x="2303780" y="439420"/>
                  <a:pt x="2293620" y="449580"/>
                </a:cubicBezTo>
                <a:cubicBezTo>
                  <a:pt x="2288540" y="454660"/>
                  <a:pt x="2282190" y="461010"/>
                  <a:pt x="2274570" y="468630"/>
                </a:cubicBezTo>
                <a:cubicBezTo>
                  <a:pt x="2266950" y="476250"/>
                  <a:pt x="2258060" y="480060"/>
                  <a:pt x="2247900" y="480060"/>
                </a:cubicBezTo>
                <a:lnTo>
                  <a:pt x="2202180" y="464820"/>
                </a:lnTo>
                <a:cubicBezTo>
                  <a:pt x="2176780" y="454660"/>
                  <a:pt x="2159000" y="441960"/>
                  <a:pt x="2148840" y="426720"/>
                </a:cubicBezTo>
                <a:cubicBezTo>
                  <a:pt x="2138680" y="406400"/>
                  <a:pt x="2125980" y="393700"/>
                  <a:pt x="2110740" y="388620"/>
                </a:cubicBezTo>
                <a:cubicBezTo>
                  <a:pt x="2105660" y="388620"/>
                  <a:pt x="2101850" y="383540"/>
                  <a:pt x="2099310" y="373380"/>
                </a:cubicBezTo>
                <a:cubicBezTo>
                  <a:pt x="2096770" y="363220"/>
                  <a:pt x="2090420" y="360680"/>
                  <a:pt x="2080260" y="365760"/>
                </a:cubicBezTo>
                <a:cubicBezTo>
                  <a:pt x="2075180" y="360680"/>
                  <a:pt x="2057400" y="353059"/>
                  <a:pt x="2026920" y="342900"/>
                </a:cubicBezTo>
                <a:cubicBezTo>
                  <a:pt x="2021840" y="342900"/>
                  <a:pt x="2016760" y="340360"/>
                  <a:pt x="2011680" y="335280"/>
                </a:cubicBezTo>
                <a:cubicBezTo>
                  <a:pt x="2006600" y="330200"/>
                  <a:pt x="2001520" y="325120"/>
                  <a:pt x="1996440" y="320040"/>
                </a:cubicBezTo>
                <a:cubicBezTo>
                  <a:pt x="1981200" y="314959"/>
                  <a:pt x="1968500" y="317500"/>
                  <a:pt x="1958340" y="327660"/>
                </a:cubicBezTo>
                <a:lnTo>
                  <a:pt x="1912620" y="350520"/>
                </a:lnTo>
                <a:lnTo>
                  <a:pt x="1882140" y="350520"/>
                </a:lnTo>
                <a:cubicBezTo>
                  <a:pt x="1851660" y="335280"/>
                  <a:pt x="1826260" y="335280"/>
                  <a:pt x="1805940" y="350520"/>
                </a:cubicBezTo>
                <a:lnTo>
                  <a:pt x="1767840" y="365760"/>
                </a:lnTo>
                <a:cubicBezTo>
                  <a:pt x="1767840" y="365760"/>
                  <a:pt x="1764030" y="364490"/>
                  <a:pt x="1756410" y="361950"/>
                </a:cubicBezTo>
                <a:cubicBezTo>
                  <a:pt x="1748790" y="359410"/>
                  <a:pt x="1742440" y="363220"/>
                  <a:pt x="1737360" y="373380"/>
                </a:cubicBezTo>
                <a:cubicBezTo>
                  <a:pt x="1737360" y="378460"/>
                  <a:pt x="1736090" y="381000"/>
                  <a:pt x="1733550" y="381000"/>
                </a:cubicBezTo>
                <a:cubicBezTo>
                  <a:pt x="1731010" y="381000"/>
                  <a:pt x="1729740" y="381000"/>
                  <a:pt x="1729740" y="381000"/>
                </a:cubicBezTo>
                <a:cubicBezTo>
                  <a:pt x="1724660" y="375920"/>
                  <a:pt x="1718310" y="373380"/>
                  <a:pt x="1710690" y="373380"/>
                </a:cubicBezTo>
                <a:cubicBezTo>
                  <a:pt x="1703070" y="373380"/>
                  <a:pt x="1696720" y="370840"/>
                  <a:pt x="1691640" y="365760"/>
                </a:cubicBezTo>
                <a:cubicBezTo>
                  <a:pt x="1686560" y="365760"/>
                  <a:pt x="1681480" y="363220"/>
                  <a:pt x="1676400" y="358140"/>
                </a:cubicBezTo>
                <a:cubicBezTo>
                  <a:pt x="1671320" y="353059"/>
                  <a:pt x="1666240" y="353059"/>
                  <a:pt x="1661160" y="358140"/>
                </a:cubicBezTo>
                <a:cubicBezTo>
                  <a:pt x="1656080" y="363220"/>
                  <a:pt x="1651000" y="368300"/>
                  <a:pt x="1645920" y="373380"/>
                </a:cubicBezTo>
                <a:cubicBezTo>
                  <a:pt x="1640840" y="378460"/>
                  <a:pt x="1638300" y="386080"/>
                  <a:pt x="1638300" y="396240"/>
                </a:cubicBezTo>
                <a:lnTo>
                  <a:pt x="1638300" y="426720"/>
                </a:lnTo>
                <a:lnTo>
                  <a:pt x="1623060" y="426720"/>
                </a:lnTo>
                <a:lnTo>
                  <a:pt x="1623060" y="419100"/>
                </a:lnTo>
                <a:lnTo>
                  <a:pt x="1630680" y="403860"/>
                </a:lnTo>
                <a:cubicBezTo>
                  <a:pt x="1630680" y="403860"/>
                  <a:pt x="1630680" y="402590"/>
                  <a:pt x="1630680" y="400050"/>
                </a:cubicBezTo>
                <a:cubicBezTo>
                  <a:pt x="1630680" y="397510"/>
                  <a:pt x="1628140" y="396240"/>
                  <a:pt x="1623060" y="396240"/>
                </a:cubicBezTo>
                <a:cubicBezTo>
                  <a:pt x="1623060" y="396240"/>
                  <a:pt x="1621790" y="396240"/>
                  <a:pt x="1619250" y="396240"/>
                </a:cubicBezTo>
                <a:cubicBezTo>
                  <a:pt x="1616710" y="396240"/>
                  <a:pt x="1615440" y="398780"/>
                  <a:pt x="1615440" y="403860"/>
                </a:cubicBezTo>
                <a:lnTo>
                  <a:pt x="1607820" y="449580"/>
                </a:lnTo>
                <a:cubicBezTo>
                  <a:pt x="1607820" y="459740"/>
                  <a:pt x="1602740" y="464820"/>
                  <a:pt x="1592580" y="464820"/>
                </a:cubicBezTo>
                <a:lnTo>
                  <a:pt x="1524000" y="495300"/>
                </a:lnTo>
                <a:cubicBezTo>
                  <a:pt x="1513840" y="505459"/>
                  <a:pt x="1496060" y="515620"/>
                  <a:pt x="1470660" y="525780"/>
                </a:cubicBezTo>
                <a:cubicBezTo>
                  <a:pt x="1440180" y="535940"/>
                  <a:pt x="1419860" y="548640"/>
                  <a:pt x="1409700" y="563880"/>
                </a:cubicBezTo>
                <a:lnTo>
                  <a:pt x="1402080" y="571500"/>
                </a:lnTo>
                <a:cubicBezTo>
                  <a:pt x="1376680" y="581659"/>
                  <a:pt x="1351280" y="604520"/>
                  <a:pt x="1325880" y="640080"/>
                </a:cubicBezTo>
                <a:cubicBezTo>
                  <a:pt x="1290320" y="695959"/>
                  <a:pt x="1270000" y="734060"/>
                  <a:pt x="1264920" y="754380"/>
                </a:cubicBezTo>
                <a:cubicBezTo>
                  <a:pt x="1264920" y="764540"/>
                  <a:pt x="1259840" y="779780"/>
                  <a:pt x="1249680" y="800100"/>
                </a:cubicBezTo>
                <a:cubicBezTo>
                  <a:pt x="1239520" y="830580"/>
                  <a:pt x="1234440" y="853440"/>
                  <a:pt x="1234440" y="868680"/>
                </a:cubicBezTo>
                <a:cubicBezTo>
                  <a:pt x="1234440" y="868680"/>
                  <a:pt x="1234440" y="869950"/>
                  <a:pt x="1234440" y="872490"/>
                </a:cubicBezTo>
                <a:cubicBezTo>
                  <a:pt x="1234440" y="875030"/>
                  <a:pt x="1231900" y="876300"/>
                  <a:pt x="1226820" y="876300"/>
                </a:cubicBezTo>
                <a:cubicBezTo>
                  <a:pt x="1216660" y="876300"/>
                  <a:pt x="1216660" y="881380"/>
                  <a:pt x="1226820" y="891540"/>
                </a:cubicBezTo>
                <a:cubicBezTo>
                  <a:pt x="1236980" y="896620"/>
                  <a:pt x="1236980" y="904240"/>
                  <a:pt x="1226820" y="914400"/>
                </a:cubicBezTo>
                <a:cubicBezTo>
                  <a:pt x="1221740" y="919480"/>
                  <a:pt x="1219200" y="929640"/>
                  <a:pt x="1219200" y="944880"/>
                </a:cubicBezTo>
                <a:cubicBezTo>
                  <a:pt x="1219200" y="990600"/>
                  <a:pt x="1216660" y="1023620"/>
                  <a:pt x="1211580" y="1043940"/>
                </a:cubicBezTo>
                <a:lnTo>
                  <a:pt x="1211580" y="1059180"/>
                </a:lnTo>
                <a:cubicBezTo>
                  <a:pt x="1216660" y="1069339"/>
                  <a:pt x="1217930" y="1080770"/>
                  <a:pt x="1215390" y="1093470"/>
                </a:cubicBezTo>
                <a:cubicBezTo>
                  <a:pt x="1212850" y="1106170"/>
                  <a:pt x="1211580" y="1117600"/>
                  <a:pt x="1211580" y="1127760"/>
                </a:cubicBezTo>
                <a:cubicBezTo>
                  <a:pt x="1211580" y="1127760"/>
                  <a:pt x="1211580" y="1132840"/>
                  <a:pt x="1211580" y="1143000"/>
                </a:cubicBezTo>
                <a:cubicBezTo>
                  <a:pt x="1206500" y="1148080"/>
                  <a:pt x="1203960" y="1155700"/>
                  <a:pt x="1203960" y="1165860"/>
                </a:cubicBezTo>
                <a:cubicBezTo>
                  <a:pt x="1209040" y="1176020"/>
                  <a:pt x="1203960" y="1183639"/>
                  <a:pt x="1188720" y="1188720"/>
                </a:cubicBezTo>
                <a:cubicBezTo>
                  <a:pt x="1183640" y="1188720"/>
                  <a:pt x="1178560" y="1192530"/>
                  <a:pt x="1173480" y="1200150"/>
                </a:cubicBezTo>
                <a:cubicBezTo>
                  <a:pt x="1168400" y="1207770"/>
                  <a:pt x="1165860" y="1214120"/>
                  <a:pt x="1165860" y="1219200"/>
                </a:cubicBezTo>
                <a:cubicBezTo>
                  <a:pt x="1165860" y="1229360"/>
                  <a:pt x="1168400" y="1236980"/>
                  <a:pt x="1173480" y="1242060"/>
                </a:cubicBezTo>
                <a:cubicBezTo>
                  <a:pt x="1183640" y="1242060"/>
                  <a:pt x="1188720" y="1244600"/>
                  <a:pt x="1188720" y="1249680"/>
                </a:cubicBezTo>
                <a:lnTo>
                  <a:pt x="1203960" y="1257300"/>
                </a:lnTo>
                <a:cubicBezTo>
                  <a:pt x="1198880" y="1267460"/>
                  <a:pt x="1201420" y="1277620"/>
                  <a:pt x="1211580" y="1287780"/>
                </a:cubicBezTo>
                <a:cubicBezTo>
                  <a:pt x="1221740" y="1297940"/>
                  <a:pt x="1226820" y="1308100"/>
                  <a:pt x="1226820" y="1318260"/>
                </a:cubicBezTo>
                <a:cubicBezTo>
                  <a:pt x="1226820" y="1328420"/>
                  <a:pt x="1224280" y="1336040"/>
                  <a:pt x="1219200" y="1341120"/>
                </a:cubicBezTo>
                <a:cubicBezTo>
                  <a:pt x="1214120" y="1351280"/>
                  <a:pt x="1214120" y="1363980"/>
                  <a:pt x="1219200" y="1379220"/>
                </a:cubicBezTo>
                <a:cubicBezTo>
                  <a:pt x="1224280" y="1389380"/>
                  <a:pt x="1230630" y="1404620"/>
                  <a:pt x="1238250" y="1424940"/>
                </a:cubicBezTo>
                <a:cubicBezTo>
                  <a:pt x="1245870" y="1445260"/>
                  <a:pt x="1247140" y="1463040"/>
                  <a:pt x="1242060" y="1478280"/>
                </a:cubicBezTo>
                <a:cubicBezTo>
                  <a:pt x="1242060" y="1498600"/>
                  <a:pt x="1252220" y="1501140"/>
                  <a:pt x="1272540" y="1485900"/>
                </a:cubicBezTo>
                <a:cubicBezTo>
                  <a:pt x="1272540" y="1490980"/>
                  <a:pt x="1271270" y="1497330"/>
                  <a:pt x="1268730" y="1504950"/>
                </a:cubicBezTo>
                <a:cubicBezTo>
                  <a:pt x="1266190" y="1512570"/>
                  <a:pt x="1270000" y="1518920"/>
                  <a:pt x="1280160" y="1524000"/>
                </a:cubicBezTo>
                <a:cubicBezTo>
                  <a:pt x="1280160" y="1539240"/>
                  <a:pt x="1285240" y="1549400"/>
                  <a:pt x="1295400" y="1554480"/>
                </a:cubicBezTo>
                <a:cubicBezTo>
                  <a:pt x="1300480" y="1559560"/>
                  <a:pt x="1300480" y="1564640"/>
                  <a:pt x="1295400" y="1569720"/>
                </a:cubicBezTo>
                <a:cubicBezTo>
                  <a:pt x="1290320" y="1574800"/>
                  <a:pt x="1287780" y="1579880"/>
                  <a:pt x="1287780" y="1584960"/>
                </a:cubicBezTo>
                <a:cubicBezTo>
                  <a:pt x="1282700" y="1600200"/>
                  <a:pt x="1285240" y="1610360"/>
                  <a:pt x="1295400" y="1615440"/>
                </a:cubicBezTo>
                <a:lnTo>
                  <a:pt x="1325880" y="1630680"/>
                </a:lnTo>
                <a:cubicBezTo>
                  <a:pt x="1325880" y="1645920"/>
                  <a:pt x="1323340" y="1656080"/>
                  <a:pt x="1318260" y="1661160"/>
                </a:cubicBezTo>
                <a:cubicBezTo>
                  <a:pt x="1318260" y="1671320"/>
                  <a:pt x="1320800" y="1676400"/>
                  <a:pt x="1325880" y="1676400"/>
                </a:cubicBezTo>
                <a:lnTo>
                  <a:pt x="1341120" y="1699260"/>
                </a:lnTo>
                <a:cubicBezTo>
                  <a:pt x="1330960" y="1709420"/>
                  <a:pt x="1328420" y="1724660"/>
                  <a:pt x="1333500" y="1744980"/>
                </a:cubicBezTo>
                <a:cubicBezTo>
                  <a:pt x="1333500" y="1750060"/>
                  <a:pt x="1334770" y="1752600"/>
                  <a:pt x="1337310" y="1752600"/>
                </a:cubicBezTo>
                <a:cubicBezTo>
                  <a:pt x="1339850" y="1752600"/>
                  <a:pt x="1341120" y="1752600"/>
                  <a:pt x="1341120" y="1752600"/>
                </a:cubicBezTo>
                <a:cubicBezTo>
                  <a:pt x="1346200" y="1747520"/>
                  <a:pt x="1351280" y="1746250"/>
                  <a:pt x="1356360" y="1748790"/>
                </a:cubicBezTo>
                <a:cubicBezTo>
                  <a:pt x="1361440" y="1751330"/>
                  <a:pt x="1363980" y="1752600"/>
                  <a:pt x="1363980" y="1752600"/>
                </a:cubicBezTo>
                <a:cubicBezTo>
                  <a:pt x="1369060" y="1757680"/>
                  <a:pt x="1374140" y="1760220"/>
                  <a:pt x="1379220" y="1760220"/>
                </a:cubicBezTo>
                <a:cubicBezTo>
                  <a:pt x="1384300" y="1760220"/>
                  <a:pt x="1386840" y="1762760"/>
                  <a:pt x="1386840" y="1767840"/>
                </a:cubicBezTo>
                <a:cubicBezTo>
                  <a:pt x="1391920" y="1772920"/>
                  <a:pt x="1389380" y="1780540"/>
                  <a:pt x="1379220" y="1790700"/>
                </a:cubicBezTo>
                <a:cubicBezTo>
                  <a:pt x="1374140" y="1795780"/>
                  <a:pt x="1379220" y="1805940"/>
                  <a:pt x="1394460" y="1821180"/>
                </a:cubicBezTo>
                <a:cubicBezTo>
                  <a:pt x="1404620" y="1826260"/>
                  <a:pt x="1409700" y="1833880"/>
                  <a:pt x="1409700" y="1844040"/>
                </a:cubicBezTo>
                <a:cubicBezTo>
                  <a:pt x="1399540" y="1854200"/>
                  <a:pt x="1399540" y="1871980"/>
                  <a:pt x="1409700" y="1897380"/>
                </a:cubicBezTo>
                <a:cubicBezTo>
                  <a:pt x="1419860" y="1912620"/>
                  <a:pt x="1427480" y="1920240"/>
                  <a:pt x="1432560" y="1920240"/>
                </a:cubicBezTo>
                <a:cubicBezTo>
                  <a:pt x="1442720" y="1920240"/>
                  <a:pt x="1447800" y="1925320"/>
                  <a:pt x="1447800" y="1935480"/>
                </a:cubicBezTo>
                <a:cubicBezTo>
                  <a:pt x="1452880" y="1935480"/>
                  <a:pt x="1457960" y="1938020"/>
                  <a:pt x="1463040" y="1943100"/>
                </a:cubicBezTo>
                <a:cubicBezTo>
                  <a:pt x="1468120" y="1948180"/>
                  <a:pt x="1475740" y="1945640"/>
                  <a:pt x="1485900" y="1935480"/>
                </a:cubicBezTo>
                <a:lnTo>
                  <a:pt x="1508760" y="1935480"/>
                </a:lnTo>
                <a:lnTo>
                  <a:pt x="1508760" y="1958340"/>
                </a:lnTo>
                <a:cubicBezTo>
                  <a:pt x="1498600" y="1968500"/>
                  <a:pt x="1501140" y="1981200"/>
                  <a:pt x="1516380" y="1996440"/>
                </a:cubicBezTo>
                <a:lnTo>
                  <a:pt x="1546860" y="2019300"/>
                </a:lnTo>
                <a:cubicBezTo>
                  <a:pt x="1557020" y="2034540"/>
                  <a:pt x="1569720" y="2049780"/>
                  <a:pt x="1584960" y="2065020"/>
                </a:cubicBezTo>
                <a:cubicBezTo>
                  <a:pt x="1600200" y="2080260"/>
                  <a:pt x="1610360" y="2095500"/>
                  <a:pt x="1615440" y="2110740"/>
                </a:cubicBezTo>
                <a:cubicBezTo>
                  <a:pt x="1620520" y="2115820"/>
                  <a:pt x="1626870" y="2119630"/>
                  <a:pt x="1634490" y="2122170"/>
                </a:cubicBezTo>
                <a:cubicBezTo>
                  <a:pt x="1642110" y="2124710"/>
                  <a:pt x="1648460" y="2131060"/>
                  <a:pt x="1653540" y="2141220"/>
                </a:cubicBezTo>
                <a:cubicBezTo>
                  <a:pt x="1653540" y="2141220"/>
                  <a:pt x="1654810" y="2141220"/>
                  <a:pt x="1657350" y="2141220"/>
                </a:cubicBezTo>
                <a:cubicBezTo>
                  <a:pt x="1659890" y="2141220"/>
                  <a:pt x="1661160" y="2143760"/>
                  <a:pt x="1661160" y="2148840"/>
                </a:cubicBezTo>
                <a:cubicBezTo>
                  <a:pt x="1656080" y="2164080"/>
                  <a:pt x="1663700" y="2176780"/>
                  <a:pt x="1684020" y="2186940"/>
                </a:cubicBezTo>
                <a:cubicBezTo>
                  <a:pt x="1694180" y="2197100"/>
                  <a:pt x="1699260" y="2204720"/>
                  <a:pt x="1699260" y="2209800"/>
                </a:cubicBezTo>
                <a:lnTo>
                  <a:pt x="1706880" y="2232660"/>
                </a:lnTo>
                <a:lnTo>
                  <a:pt x="1767840" y="2286000"/>
                </a:lnTo>
                <a:cubicBezTo>
                  <a:pt x="1788160" y="2306320"/>
                  <a:pt x="1800860" y="2324100"/>
                  <a:pt x="1805940" y="2339340"/>
                </a:cubicBezTo>
                <a:cubicBezTo>
                  <a:pt x="1821180" y="2364740"/>
                  <a:pt x="1826260" y="2382520"/>
                  <a:pt x="1821180" y="2392680"/>
                </a:cubicBezTo>
                <a:lnTo>
                  <a:pt x="1828800" y="2407920"/>
                </a:lnTo>
                <a:lnTo>
                  <a:pt x="1851660" y="2446020"/>
                </a:lnTo>
                <a:cubicBezTo>
                  <a:pt x="1861820" y="2471420"/>
                  <a:pt x="1869440" y="2484120"/>
                  <a:pt x="1874520" y="2484120"/>
                </a:cubicBezTo>
                <a:cubicBezTo>
                  <a:pt x="1889760" y="2499360"/>
                  <a:pt x="1894840" y="2509520"/>
                  <a:pt x="1889760" y="2514600"/>
                </a:cubicBezTo>
                <a:cubicBezTo>
                  <a:pt x="1889760" y="2524760"/>
                  <a:pt x="1897380" y="2534920"/>
                  <a:pt x="1912620" y="2545080"/>
                </a:cubicBezTo>
                <a:cubicBezTo>
                  <a:pt x="1922780" y="2550160"/>
                  <a:pt x="1927860" y="2560320"/>
                  <a:pt x="1927860" y="2575560"/>
                </a:cubicBezTo>
                <a:cubicBezTo>
                  <a:pt x="1927860" y="2595880"/>
                  <a:pt x="1931670" y="2609850"/>
                  <a:pt x="1939290" y="2617470"/>
                </a:cubicBezTo>
                <a:cubicBezTo>
                  <a:pt x="1946910" y="2625090"/>
                  <a:pt x="1958340" y="2628900"/>
                  <a:pt x="1973580" y="2628900"/>
                </a:cubicBezTo>
                <a:lnTo>
                  <a:pt x="1981200" y="2636520"/>
                </a:lnTo>
                <a:lnTo>
                  <a:pt x="2004060" y="2712720"/>
                </a:lnTo>
                <a:lnTo>
                  <a:pt x="2011680" y="2735580"/>
                </a:lnTo>
                <a:cubicBezTo>
                  <a:pt x="2011680" y="2740660"/>
                  <a:pt x="2016760" y="2743200"/>
                  <a:pt x="2026920" y="2743200"/>
                </a:cubicBezTo>
                <a:cubicBezTo>
                  <a:pt x="2037080" y="2743200"/>
                  <a:pt x="2044700" y="2748280"/>
                  <a:pt x="2049780" y="2758440"/>
                </a:cubicBezTo>
                <a:cubicBezTo>
                  <a:pt x="2059940" y="2773680"/>
                  <a:pt x="2072640" y="2781300"/>
                  <a:pt x="2087880" y="2781300"/>
                </a:cubicBezTo>
                <a:cubicBezTo>
                  <a:pt x="2098040" y="2781300"/>
                  <a:pt x="2103120" y="2786380"/>
                  <a:pt x="2103120" y="2796540"/>
                </a:cubicBezTo>
                <a:cubicBezTo>
                  <a:pt x="2103120" y="2811780"/>
                  <a:pt x="2098040" y="2819400"/>
                  <a:pt x="2087880" y="2819400"/>
                </a:cubicBezTo>
                <a:cubicBezTo>
                  <a:pt x="2077720" y="2819400"/>
                  <a:pt x="2070100" y="2821940"/>
                  <a:pt x="2065020" y="2827020"/>
                </a:cubicBezTo>
                <a:cubicBezTo>
                  <a:pt x="2075180" y="2832100"/>
                  <a:pt x="2085340" y="2837180"/>
                  <a:pt x="2095500" y="2842260"/>
                </a:cubicBezTo>
                <a:cubicBezTo>
                  <a:pt x="2105660" y="2847340"/>
                  <a:pt x="2115820" y="2852420"/>
                  <a:pt x="2125980" y="2857500"/>
                </a:cubicBezTo>
                <a:lnTo>
                  <a:pt x="2133600" y="2872740"/>
                </a:lnTo>
                <a:cubicBezTo>
                  <a:pt x="2133600" y="2882900"/>
                  <a:pt x="2141220" y="2887980"/>
                  <a:pt x="2156460" y="2887980"/>
                </a:cubicBezTo>
                <a:cubicBezTo>
                  <a:pt x="2171700" y="2877820"/>
                  <a:pt x="2179320" y="2882900"/>
                  <a:pt x="2179320" y="2903220"/>
                </a:cubicBezTo>
                <a:cubicBezTo>
                  <a:pt x="2179320" y="2913380"/>
                  <a:pt x="2186940" y="2926080"/>
                  <a:pt x="2202180" y="2941320"/>
                </a:cubicBezTo>
                <a:cubicBezTo>
                  <a:pt x="2217420" y="2956560"/>
                  <a:pt x="2219960" y="2971800"/>
                  <a:pt x="2209800" y="2987040"/>
                </a:cubicBezTo>
                <a:lnTo>
                  <a:pt x="2202180" y="3009900"/>
                </a:lnTo>
                <a:cubicBezTo>
                  <a:pt x="2202180" y="3020060"/>
                  <a:pt x="2204720" y="3030220"/>
                  <a:pt x="2209800" y="3040380"/>
                </a:cubicBezTo>
                <a:cubicBezTo>
                  <a:pt x="2214880" y="3050540"/>
                  <a:pt x="2217420" y="3060700"/>
                  <a:pt x="2217420" y="3070860"/>
                </a:cubicBezTo>
                <a:cubicBezTo>
                  <a:pt x="2217420" y="3070860"/>
                  <a:pt x="2217420" y="3072130"/>
                  <a:pt x="2217420" y="3074670"/>
                </a:cubicBezTo>
                <a:cubicBezTo>
                  <a:pt x="2217420" y="3077210"/>
                  <a:pt x="2219960" y="3075940"/>
                  <a:pt x="2225040" y="3070860"/>
                </a:cubicBezTo>
                <a:cubicBezTo>
                  <a:pt x="2230120" y="3060700"/>
                  <a:pt x="2237740" y="3060700"/>
                  <a:pt x="2247900" y="3070860"/>
                </a:cubicBezTo>
                <a:lnTo>
                  <a:pt x="2270760" y="3078480"/>
                </a:lnTo>
                <a:cubicBezTo>
                  <a:pt x="2286000" y="3078480"/>
                  <a:pt x="2293620" y="3083560"/>
                  <a:pt x="2293620" y="3093720"/>
                </a:cubicBezTo>
                <a:cubicBezTo>
                  <a:pt x="2293620" y="3103880"/>
                  <a:pt x="2296160" y="3110230"/>
                  <a:pt x="2301240" y="3112770"/>
                </a:cubicBezTo>
                <a:cubicBezTo>
                  <a:pt x="2306320" y="3115310"/>
                  <a:pt x="2308860" y="3119120"/>
                  <a:pt x="2308860" y="3124200"/>
                </a:cubicBezTo>
                <a:cubicBezTo>
                  <a:pt x="2308860" y="3139440"/>
                  <a:pt x="2319020" y="3154680"/>
                  <a:pt x="2339340" y="3169920"/>
                </a:cubicBezTo>
                <a:cubicBezTo>
                  <a:pt x="2354580" y="3180080"/>
                  <a:pt x="2367280" y="3192780"/>
                  <a:pt x="2377440" y="3208020"/>
                </a:cubicBezTo>
                <a:cubicBezTo>
                  <a:pt x="2402840" y="3258820"/>
                  <a:pt x="2418080" y="3286760"/>
                  <a:pt x="2423160" y="3291840"/>
                </a:cubicBezTo>
                <a:cubicBezTo>
                  <a:pt x="2423160" y="3302000"/>
                  <a:pt x="2423160" y="3307080"/>
                  <a:pt x="2423160" y="3307080"/>
                </a:cubicBezTo>
                <a:cubicBezTo>
                  <a:pt x="2418080" y="3322320"/>
                  <a:pt x="2423160" y="3337560"/>
                  <a:pt x="2438400" y="3352800"/>
                </a:cubicBezTo>
                <a:lnTo>
                  <a:pt x="2461260" y="3375660"/>
                </a:lnTo>
                <a:cubicBezTo>
                  <a:pt x="2466340" y="3406140"/>
                  <a:pt x="2484120" y="3436620"/>
                  <a:pt x="2514600" y="3467100"/>
                </a:cubicBezTo>
                <a:cubicBezTo>
                  <a:pt x="2540000" y="3482340"/>
                  <a:pt x="2552700" y="3507740"/>
                  <a:pt x="2552700" y="3543300"/>
                </a:cubicBezTo>
                <a:cubicBezTo>
                  <a:pt x="2552700" y="3553460"/>
                  <a:pt x="2555240" y="3561080"/>
                  <a:pt x="2560320" y="3566160"/>
                </a:cubicBezTo>
                <a:cubicBezTo>
                  <a:pt x="2565400" y="3571240"/>
                  <a:pt x="2570480" y="3576321"/>
                  <a:pt x="2575560" y="3581400"/>
                </a:cubicBezTo>
                <a:cubicBezTo>
                  <a:pt x="2580640" y="3586480"/>
                  <a:pt x="2583180" y="3587750"/>
                  <a:pt x="2583180" y="3585210"/>
                </a:cubicBezTo>
                <a:cubicBezTo>
                  <a:pt x="2583180" y="3582670"/>
                  <a:pt x="2583180" y="3581400"/>
                  <a:pt x="2583180" y="3581400"/>
                </a:cubicBezTo>
                <a:cubicBezTo>
                  <a:pt x="2613660" y="3571240"/>
                  <a:pt x="2649220" y="3561080"/>
                  <a:pt x="2689860" y="3550920"/>
                </a:cubicBezTo>
                <a:lnTo>
                  <a:pt x="2705100" y="3550920"/>
                </a:lnTo>
                <a:cubicBezTo>
                  <a:pt x="2715260" y="3556000"/>
                  <a:pt x="2722880" y="3557271"/>
                  <a:pt x="2727960" y="3554730"/>
                </a:cubicBezTo>
                <a:cubicBezTo>
                  <a:pt x="2733040" y="3552190"/>
                  <a:pt x="2738120" y="3550920"/>
                  <a:pt x="2743200" y="3550920"/>
                </a:cubicBezTo>
                <a:cubicBezTo>
                  <a:pt x="2748280" y="3550920"/>
                  <a:pt x="2754630" y="3548380"/>
                  <a:pt x="2762250" y="3543300"/>
                </a:cubicBezTo>
                <a:cubicBezTo>
                  <a:pt x="2769870" y="3538221"/>
                  <a:pt x="2776220" y="3535680"/>
                  <a:pt x="2781300" y="3535680"/>
                </a:cubicBezTo>
                <a:cubicBezTo>
                  <a:pt x="2786380" y="3530600"/>
                  <a:pt x="2792730" y="3528060"/>
                  <a:pt x="2800350" y="3528060"/>
                </a:cubicBezTo>
                <a:cubicBezTo>
                  <a:pt x="2807970" y="3528060"/>
                  <a:pt x="2814320" y="3525520"/>
                  <a:pt x="2819400" y="3520440"/>
                </a:cubicBezTo>
                <a:cubicBezTo>
                  <a:pt x="2860040" y="3510280"/>
                  <a:pt x="2887980" y="3500120"/>
                  <a:pt x="2903220" y="3489960"/>
                </a:cubicBezTo>
                <a:lnTo>
                  <a:pt x="2910840" y="3489960"/>
                </a:lnTo>
                <a:cubicBezTo>
                  <a:pt x="2936240" y="3489960"/>
                  <a:pt x="2962910" y="3482340"/>
                  <a:pt x="2990850" y="3467100"/>
                </a:cubicBezTo>
                <a:cubicBezTo>
                  <a:pt x="3018790" y="3451860"/>
                  <a:pt x="3037840" y="3441700"/>
                  <a:pt x="3048000" y="3436620"/>
                </a:cubicBezTo>
                <a:cubicBezTo>
                  <a:pt x="3058160" y="3431540"/>
                  <a:pt x="3069590" y="3426460"/>
                  <a:pt x="3082290" y="3421380"/>
                </a:cubicBezTo>
                <a:cubicBezTo>
                  <a:pt x="3094990" y="3416300"/>
                  <a:pt x="3111500" y="3413760"/>
                  <a:pt x="3131820" y="3413760"/>
                </a:cubicBezTo>
                <a:cubicBezTo>
                  <a:pt x="3136900" y="3413760"/>
                  <a:pt x="3154680" y="3406140"/>
                  <a:pt x="3185160" y="3390900"/>
                </a:cubicBezTo>
                <a:cubicBezTo>
                  <a:pt x="3190240" y="3385820"/>
                  <a:pt x="3196590" y="3383280"/>
                  <a:pt x="3204210" y="3383280"/>
                </a:cubicBezTo>
                <a:cubicBezTo>
                  <a:pt x="3211830" y="3383280"/>
                  <a:pt x="3218180" y="3380740"/>
                  <a:pt x="3223260" y="3375660"/>
                </a:cubicBezTo>
                <a:cubicBezTo>
                  <a:pt x="3233420" y="3365500"/>
                  <a:pt x="3243580" y="3368040"/>
                  <a:pt x="3253740" y="3383280"/>
                </a:cubicBezTo>
                <a:cubicBezTo>
                  <a:pt x="3263900" y="3403600"/>
                  <a:pt x="3266440" y="3421380"/>
                  <a:pt x="3261360" y="3436620"/>
                </a:cubicBezTo>
                <a:cubicBezTo>
                  <a:pt x="3251200" y="3456940"/>
                  <a:pt x="3246120" y="3472180"/>
                  <a:pt x="3246120" y="3482340"/>
                </a:cubicBezTo>
                <a:cubicBezTo>
                  <a:pt x="3246120" y="3492500"/>
                  <a:pt x="3241040" y="3497580"/>
                  <a:pt x="3230880" y="3497580"/>
                </a:cubicBezTo>
                <a:cubicBezTo>
                  <a:pt x="3225800" y="3497580"/>
                  <a:pt x="3215640" y="3501390"/>
                  <a:pt x="3200400" y="3509010"/>
                </a:cubicBezTo>
                <a:cubicBezTo>
                  <a:pt x="3185160" y="3516630"/>
                  <a:pt x="3172460" y="3517900"/>
                  <a:pt x="3162300" y="3512820"/>
                </a:cubicBezTo>
                <a:cubicBezTo>
                  <a:pt x="3167380" y="3522980"/>
                  <a:pt x="3173730" y="3530600"/>
                  <a:pt x="3181350" y="3535680"/>
                </a:cubicBezTo>
                <a:cubicBezTo>
                  <a:pt x="3188970" y="3540760"/>
                  <a:pt x="3195320" y="3548380"/>
                  <a:pt x="3200400" y="3558540"/>
                </a:cubicBezTo>
                <a:lnTo>
                  <a:pt x="3208020" y="3550920"/>
                </a:lnTo>
                <a:cubicBezTo>
                  <a:pt x="3223260" y="3535680"/>
                  <a:pt x="3238500" y="3533140"/>
                  <a:pt x="3253740" y="3543300"/>
                </a:cubicBezTo>
                <a:cubicBezTo>
                  <a:pt x="3268980" y="3543300"/>
                  <a:pt x="3281680" y="3540760"/>
                  <a:pt x="3291840" y="3535680"/>
                </a:cubicBezTo>
                <a:cubicBezTo>
                  <a:pt x="3291840" y="3535680"/>
                  <a:pt x="3293110" y="3535680"/>
                  <a:pt x="3295650" y="3535680"/>
                </a:cubicBezTo>
                <a:cubicBezTo>
                  <a:pt x="3298190" y="3535680"/>
                  <a:pt x="3299460" y="3538221"/>
                  <a:pt x="3299460" y="3543300"/>
                </a:cubicBezTo>
                <a:cubicBezTo>
                  <a:pt x="3299460" y="3548380"/>
                  <a:pt x="3298190" y="3550920"/>
                  <a:pt x="3295650" y="3550920"/>
                </a:cubicBezTo>
                <a:cubicBezTo>
                  <a:pt x="3293110" y="3550920"/>
                  <a:pt x="3291840" y="3550920"/>
                  <a:pt x="3291840" y="3550920"/>
                </a:cubicBezTo>
                <a:cubicBezTo>
                  <a:pt x="3276600" y="3545840"/>
                  <a:pt x="3261360" y="3550920"/>
                  <a:pt x="3246120" y="3566160"/>
                </a:cubicBezTo>
                <a:cubicBezTo>
                  <a:pt x="3235960" y="3576321"/>
                  <a:pt x="3225800" y="3581400"/>
                  <a:pt x="3215640" y="3581400"/>
                </a:cubicBezTo>
                <a:cubicBezTo>
                  <a:pt x="3205480" y="3581400"/>
                  <a:pt x="3197860" y="3581400"/>
                  <a:pt x="3192780" y="3581400"/>
                </a:cubicBezTo>
                <a:cubicBezTo>
                  <a:pt x="3182620" y="3581400"/>
                  <a:pt x="3177540" y="3583940"/>
                  <a:pt x="3177540" y="3589020"/>
                </a:cubicBezTo>
                <a:cubicBezTo>
                  <a:pt x="3172460" y="3604260"/>
                  <a:pt x="3162300" y="3614421"/>
                  <a:pt x="3147060" y="3619500"/>
                </a:cubicBezTo>
                <a:cubicBezTo>
                  <a:pt x="3136900" y="3619500"/>
                  <a:pt x="3131820" y="3624580"/>
                  <a:pt x="3131820" y="3634740"/>
                </a:cubicBezTo>
                <a:cubicBezTo>
                  <a:pt x="3121660" y="3644900"/>
                  <a:pt x="3110230" y="3653790"/>
                  <a:pt x="3097530" y="3661410"/>
                </a:cubicBezTo>
                <a:cubicBezTo>
                  <a:pt x="3084830" y="3669030"/>
                  <a:pt x="3075940" y="3675380"/>
                  <a:pt x="3070860" y="3680460"/>
                </a:cubicBezTo>
                <a:cubicBezTo>
                  <a:pt x="3060700" y="3685540"/>
                  <a:pt x="3048000" y="3689350"/>
                  <a:pt x="3032760" y="3691890"/>
                </a:cubicBezTo>
                <a:cubicBezTo>
                  <a:pt x="3017520" y="3694430"/>
                  <a:pt x="3004820" y="3698240"/>
                  <a:pt x="2994660" y="3703320"/>
                </a:cubicBezTo>
                <a:cubicBezTo>
                  <a:pt x="2964180" y="3713480"/>
                  <a:pt x="2946400" y="3723640"/>
                  <a:pt x="2941320" y="3733800"/>
                </a:cubicBezTo>
                <a:cubicBezTo>
                  <a:pt x="2936240" y="3738880"/>
                  <a:pt x="2928620" y="3743960"/>
                  <a:pt x="2918460" y="3749040"/>
                </a:cubicBezTo>
                <a:cubicBezTo>
                  <a:pt x="2908300" y="3754120"/>
                  <a:pt x="2898140" y="3754120"/>
                  <a:pt x="2887980" y="3749040"/>
                </a:cubicBezTo>
                <a:cubicBezTo>
                  <a:pt x="2867660" y="3749040"/>
                  <a:pt x="2854960" y="3746500"/>
                  <a:pt x="2849880" y="3741420"/>
                </a:cubicBezTo>
                <a:cubicBezTo>
                  <a:pt x="2844800" y="3751580"/>
                  <a:pt x="2838450" y="3755390"/>
                  <a:pt x="2830830" y="3752850"/>
                </a:cubicBezTo>
                <a:cubicBezTo>
                  <a:pt x="2823210" y="3750311"/>
                  <a:pt x="2819400" y="3749040"/>
                  <a:pt x="2819400" y="3749040"/>
                </a:cubicBezTo>
                <a:cubicBezTo>
                  <a:pt x="2814320" y="3749040"/>
                  <a:pt x="2801620" y="3754120"/>
                  <a:pt x="2781300" y="3764280"/>
                </a:cubicBezTo>
                <a:cubicBezTo>
                  <a:pt x="2776220" y="3769361"/>
                  <a:pt x="2769870" y="3771900"/>
                  <a:pt x="2762250" y="3771900"/>
                </a:cubicBezTo>
                <a:cubicBezTo>
                  <a:pt x="2754630" y="3771900"/>
                  <a:pt x="2748280" y="3774440"/>
                  <a:pt x="2743200" y="3779520"/>
                </a:cubicBezTo>
                <a:cubicBezTo>
                  <a:pt x="2717800" y="3794760"/>
                  <a:pt x="2687320" y="3797300"/>
                  <a:pt x="2651760" y="3787140"/>
                </a:cubicBezTo>
                <a:lnTo>
                  <a:pt x="2651760" y="3840480"/>
                </a:lnTo>
                <a:lnTo>
                  <a:pt x="2674620" y="3832860"/>
                </a:lnTo>
                <a:cubicBezTo>
                  <a:pt x="2679700" y="3837940"/>
                  <a:pt x="2683510" y="3839210"/>
                  <a:pt x="2686050" y="3836670"/>
                </a:cubicBezTo>
                <a:cubicBezTo>
                  <a:pt x="2688590" y="3834130"/>
                  <a:pt x="2692400" y="3835400"/>
                  <a:pt x="2697480" y="3840480"/>
                </a:cubicBezTo>
                <a:cubicBezTo>
                  <a:pt x="2707640" y="3850640"/>
                  <a:pt x="2710180" y="3860800"/>
                  <a:pt x="2705100" y="3870960"/>
                </a:cubicBezTo>
                <a:lnTo>
                  <a:pt x="2705100" y="3886200"/>
                </a:lnTo>
                <a:cubicBezTo>
                  <a:pt x="2705100" y="3906520"/>
                  <a:pt x="2717800" y="3924300"/>
                  <a:pt x="2743200" y="3939540"/>
                </a:cubicBezTo>
                <a:cubicBezTo>
                  <a:pt x="2748280" y="3939540"/>
                  <a:pt x="2752090" y="3940811"/>
                  <a:pt x="2754630" y="3943350"/>
                </a:cubicBezTo>
                <a:cubicBezTo>
                  <a:pt x="2757170" y="3945890"/>
                  <a:pt x="2755900" y="3949700"/>
                  <a:pt x="2750820" y="3954780"/>
                </a:cubicBezTo>
                <a:cubicBezTo>
                  <a:pt x="2745740" y="3964940"/>
                  <a:pt x="2747010" y="3975100"/>
                  <a:pt x="2754630" y="3985260"/>
                </a:cubicBezTo>
                <a:cubicBezTo>
                  <a:pt x="2762250" y="3995420"/>
                  <a:pt x="2766060" y="4003040"/>
                  <a:pt x="2766060" y="4008120"/>
                </a:cubicBezTo>
                <a:cubicBezTo>
                  <a:pt x="2776220" y="4018280"/>
                  <a:pt x="2781300" y="4023360"/>
                  <a:pt x="2781300" y="4023360"/>
                </a:cubicBezTo>
                <a:cubicBezTo>
                  <a:pt x="2786380" y="4028440"/>
                  <a:pt x="2788920" y="4033520"/>
                  <a:pt x="2788920" y="4038600"/>
                </a:cubicBezTo>
                <a:cubicBezTo>
                  <a:pt x="2788920" y="4043680"/>
                  <a:pt x="2786380" y="4048760"/>
                  <a:pt x="2781300" y="4053840"/>
                </a:cubicBezTo>
                <a:lnTo>
                  <a:pt x="2766060" y="4053840"/>
                </a:lnTo>
                <a:cubicBezTo>
                  <a:pt x="2755900" y="4064000"/>
                  <a:pt x="2750820" y="4071620"/>
                  <a:pt x="2750820" y="4076700"/>
                </a:cubicBezTo>
                <a:cubicBezTo>
                  <a:pt x="2750820" y="4086860"/>
                  <a:pt x="2754630" y="4095750"/>
                  <a:pt x="2762250" y="4103370"/>
                </a:cubicBezTo>
                <a:cubicBezTo>
                  <a:pt x="2769870" y="4110990"/>
                  <a:pt x="2773680" y="4117340"/>
                  <a:pt x="2773680" y="4122420"/>
                </a:cubicBezTo>
                <a:cubicBezTo>
                  <a:pt x="2773680" y="4142740"/>
                  <a:pt x="2783840" y="4152900"/>
                  <a:pt x="2804160" y="4152900"/>
                </a:cubicBezTo>
                <a:cubicBezTo>
                  <a:pt x="2824480" y="4157980"/>
                  <a:pt x="2827020" y="4173220"/>
                  <a:pt x="2811780" y="4198620"/>
                </a:cubicBezTo>
                <a:cubicBezTo>
                  <a:pt x="2811780" y="4203700"/>
                  <a:pt x="2809240" y="4207511"/>
                  <a:pt x="2804160" y="4210050"/>
                </a:cubicBezTo>
                <a:cubicBezTo>
                  <a:pt x="2799080" y="4212590"/>
                  <a:pt x="2796540" y="4216400"/>
                  <a:pt x="2796540" y="4221480"/>
                </a:cubicBezTo>
                <a:cubicBezTo>
                  <a:pt x="2801620" y="4226561"/>
                  <a:pt x="2806700" y="4227830"/>
                  <a:pt x="2811780" y="4225290"/>
                </a:cubicBezTo>
                <a:cubicBezTo>
                  <a:pt x="2816860" y="4222750"/>
                  <a:pt x="2819400" y="4224020"/>
                  <a:pt x="2819400" y="4229100"/>
                </a:cubicBezTo>
                <a:cubicBezTo>
                  <a:pt x="2819400" y="4234180"/>
                  <a:pt x="2821940" y="4235450"/>
                  <a:pt x="2827020" y="4232910"/>
                </a:cubicBezTo>
                <a:cubicBezTo>
                  <a:pt x="2832100" y="4230370"/>
                  <a:pt x="2837180" y="4231640"/>
                  <a:pt x="2842260" y="4236720"/>
                </a:cubicBezTo>
                <a:cubicBezTo>
                  <a:pt x="2857500" y="4251960"/>
                  <a:pt x="2860040" y="4264661"/>
                  <a:pt x="2849880" y="4274820"/>
                </a:cubicBezTo>
                <a:cubicBezTo>
                  <a:pt x="2844800" y="4290060"/>
                  <a:pt x="2847340" y="4302761"/>
                  <a:pt x="2857500" y="4312920"/>
                </a:cubicBezTo>
                <a:cubicBezTo>
                  <a:pt x="2862580" y="4312920"/>
                  <a:pt x="2865120" y="4318000"/>
                  <a:pt x="2865120" y="4328160"/>
                </a:cubicBezTo>
                <a:lnTo>
                  <a:pt x="2865120" y="4351020"/>
                </a:lnTo>
                <a:cubicBezTo>
                  <a:pt x="2865120" y="4361180"/>
                  <a:pt x="2866390" y="4375150"/>
                  <a:pt x="2868930" y="4392930"/>
                </a:cubicBezTo>
                <a:cubicBezTo>
                  <a:pt x="2871470" y="4410710"/>
                  <a:pt x="2867660" y="4427220"/>
                  <a:pt x="2857500" y="4442460"/>
                </a:cubicBezTo>
                <a:lnTo>
                  <a:pt x="2865120" y="4457700"/>
                </a:lnTo>
                <a:cubicBezTo>
                  <a:pt x="2880360" y="4472940"/>
                  <a:pt x="2882900" y="4485640"/>
                  <a:pt x="2872740" y="4495800"/>
                </a:cubicBezTo>
                <a:cubicBezTo>
                  <a:pt x="2872740" y="4500880"/>
                  <a:pt x="2871470" y="4503420"/>
                  <a:pt x="2868930" y="4503420"/>
                </a:cubicBezTo>
                <a:cubicBezTo>
                  <a:pt x="2866390" y="4503420"/>
                  <a:pt x="2865120" y="4503420"/>
                  <a:pt x="2865120" y="4503420"/>
                </a:cubicBezTo>
                <a:cubicBezTo>
                  <a:pt x="2854960" y="4513580"/>
                  <a:pt x="2849880" y="4521200"/>
                  <a:pt x="2849880" y="4526280"/>
                </a:cubicBezTo>
                <a:cubicBezTo>
                  <a:pt x="2849880" y="4531361"/>
                  <a:pt x="2852420" y="4533900"/>
                  <a:pt x="2857500" y="4533900"/>
                </a:cubicBezTo>
                <a:cubicBezTo>
                  <a:pt x="2862580" y="4533900"/>
                  <a:pt x="2867660" y="4536440"/>
                  <a:pt x="2872740" y="4541520"/>
                </a:cubicBezTo>
                <a:lnTo>
                  <a:pt x="2872740" y="4556760"/>
                </a:lnTo>
                <a:cubicBezTo>
                  <a:pt x="2872740" y="4561840"/>
                  <a:pt x="2870200" y="4566920"/>
                  <a:pt x="2865120" y="4572000"/>
                </a:cubicBezTo>
                <a:cubicBezTo>
                  <a:pt x="2860040" y="4577080"/>
                  <a:pt x="2860040" y="4582160"/>
                  <a:pt x="2865120" y="4587240"/>
                </a:cubicBezTo>
                <a:cubicBezTo>
                  <a:pt x="2875280" y="4612640"/>
                  <a:pt x="2867660" y="4632960"/>
                  <a:pt x="2842260" y="4648200"/>
                </a:cubicBezTo>
                <a:cubicBezTo>
                  <a:pt x="2842260" y="4658360"/>
                  <a:pt x="2844800" y="4665980"/>
                  <a:pt x="2849880" y="4671060"/>
                </a:cubicBezTo>
                <a:cubicBezTo>
                  <a:pt x="2860040" y="4671060"/>
                  <a:pt x="2865120" y="4676140"/>
                  <a:pt x="2865120" y="4686300"/>
                </a:cubicBezTo>
                <a:cubicBezTo>
                  <a:pt x="2875280" y="4696460"/>
                  <a:pt x="2875280" y="4704080"/>
                  <a:pt x="2865120" y="4709160"/>
                </a:cubicBezTo>
                <a:cubicBezTo>
                  <a:pt x="2860040" y="4714240"/>
                  <a:pt x="2860040" y="4721860"/>
                  <a:pt x="2865120" y="4732020"/>
                </a:cubicBezTo>
                <a:lnTo>
                  <a:pt x="2880360" y="4754880"/>
                </a:lnTo>
                <a:cubicBezTo>
                  <a:pt x="2880360" y="4765040"/>
                  <a:pt x="2877820" y="4772660"/>
                  <a:pt x="2872740" y="4777740"/>
                </a:cubicBezTo>
                <a:lnTo>
                  <a:pt x="2865120" y="4777740"/>
                </a:lnTo>
                <a:cubicBezTo>
                  <a:pt x="2880360" y="4792980"/>
                  <a:pt x="2881630" y="4804410"/>
                  <a:pt x="2868930" y="4812030"/>
                </a:cubicBezTo>
                <a:cubicBezTo>
                  <a:pt x="2856230" y="4819650"/>
                  <a:pt x="2849880" y="4826000"/>
                  <a:pt x="2849880" y="4831080"/>
                </a:cubicBezTo>
                <a:cubicBezTo>
                  <a:pt x="2844800" y="4836160"/>
                  <a:pt x="2840990" y="4836160"/>
                  <a:pt x="2838450" y="4831080"/>
                </a:cubicBezTo>
                <a:cubicBezTo>
                  <a:pt x="2835910" y="4826000"/>
                  <a:pt x="2832100" y="4823460"/>
                  <a:pt x="2827020" y="4823460"/>
                </a:cubicBezTo>
                <a:lnTo>
                  <a:pt x="2819400" y="4823460"/>
                </a:lnTo>
                <a:cubicBezTo>
                  <a:pt x="2819400" y="4828540"/>
                  <a:pt x="2819400" y="4833620"/>
                  <a:pt x="2819400" y="4838700"/>
                </a:cubicBezTo>
                <a:cubicBezTo>
                  <a:pt x="2819400" y="4843780"/>
                  <a:pt x="2816860" y="4848860"/>
                  <a:pt x="2811780" y="4853940"/>
                </a:cubicBezTo>
                <a:cubicBezTo>
                  <a:pt x="2806700" y="4859020"/>
                  <a:pt x="2806700" y="4862830"/>
                  <a:pt x="2811780" y="4865370"/>
                </a:cubicBezTo>
                <a:cubicBezTo>
                  <a:pt x="2816860" y="4867910"/>
                  <a:pt x="2819400" y="4871720"/>
                  <a:pt x="2819400" y="4876800"/>
                </a:cubicBezTo>
                <a:cubicBezTo>
                  <a:pt x="2819400" y="4886960"/>
                  <a:pt x="2824480" y="4897120"/>
                  <a:pt x="2834640" y="4907280"/>
                </a:cubicBezTo>
                <a:cubicBezTo>
                  <a:pt x="2839720" y="4907280"/>
                  <a:pt x="2842260" y="4912360"/>
                  <a:pt x="2842260" y="4922520"/>
                </a:cubicBezTo>
                <a:cubicBezTo>
                  <a:pt x="2837180" y="4927600"/>
                  <a:pt x="2830830" y="4935220"/>
                  <a:pt x="2823210" y="4945380"/>
                </a:cubicBezTo>
                <a:cubicBezTo>
                  <a:pt x="2815590" y="4955540"/>
                  <a:pt x="2804160" y="4958080"/>
                  <a:pt x="2788920" y="4953000"/>
                </a:cubicBezTo>
                <a:lnTo>
                  <a:pt x="2773680" y="4960620"/>
                </a:lnTo>
                <a:cubicBezTo>
                  <a:pt x="2773680" y="4960620"/>
                  <a:pt x="2763520" y="4970780"/>
                  <a:pt x="2743200" y="4991100"/>
                </a:cubicBezTo>
                <a:cubicBezTo>
                  <a:pt x="2738120" y="4996180"/>
                  <a:pt x="2738120" y="5001260"/>
                  <a:pt x="2743200" y="5006340"/>
                </a:cubicBezTo>
                <a:cubicBezTo>
                  <a:pt x="2748280" y="5011420"/>
                  <a:pt x="2748280" y="5019040"/>
                  <a:pt x="2743200" y="5029200"/>
                </a:cubicBezTo>
                <a:lnTo>
                  <a:pt x="2743200" y="5059680"/>
                </a:lnTo>
                <a:cubicBezTo>
                  <a:pt x="2743200" y="5085080"/>
                  <a:pt x="2735580" y="5100321"/>
                  <a:pt x="2720340" y="5105400"/>
                </a:cubicBezTo>
                <a:cubicBezTo>
                  <a:pt x="2710180" y="5110480"/>
                  <a:pt x="2705100" y="5115560"/>
                  <a:pt x="2705100" y="5120640"/>
                </a:cubicBezTo>
                <a:cubicBezTo>
                  <a:pt x="2705100" y="5125720"/>
                  <a:pt x="2702560" y="5130800"/>
                  <a:pt x="2697480" y="5135880"/>
                </a:cubicBezTo>
                <a:cubicBezTo>
                  <a:pt x="2682240" y="5171440"/>
                  <a:pt x="2664460" y="5194300"/>
                  <a:pt x="2644140" y="5204460"/>
                </a:cubicBezTo>
                <a:lnTo>
                  <a:pt x="2621280" y="5212080"/>
                </a:lnTo>
                <a:cubicBezTo>
                  <a:pt x="2600960" y="5217161"/>
                  <a:pt x="2585720" y="5232400"/>
                  <a:pt x="2575560" y="5257800"/>
                </a:cubicBezTo>
                <a:cubicBezTo>
                  <a:pt x="2575560" y="5273040"/>
                  <a:pt x="2567940" y="5280660"/>
                  <a:pt x="2552700" y="5280660"/>
                </a:cubicBezTo>
                <a:cubicBezTo>
                  <a:pt x="2547620" y="5280660"/>
                  <a:pt x="2542540" y="5284470"/>
                  <a:pt x="2537460" y="5292090"/>
                </a:cubicBezTo>
                <a:cubicBezTo>
                  <a:pt x="2532380" y="5299710"/>
                  <a:pt x="2527300" y="5300980"/>
                  <a:pt x="2522220" y="5295900"/>
                </a:cubicBezTo>
                <a:cubicBezTo>
                  <a:pt x="2517140" y="5306060"/>
                  <a:pt x="2512060" y="5311140"/>
                  <a:pt x="2506980" y="5311140"/>
                </a:cubicBezTo>
                <a:cubicBezTo>
                  <a:pt x="2501900" y="5311140"/>
                  <a:pt x="2496820" y="5313680"/>
                  <a:pt x="2491740" y="5318760"/>
                </a:cubicBezTo>
                <a:cubicBezTo>
                  <a:pt x="2491740" y="5318760"/>
                  <a:pt x="2481580" y="5328920"/>
                  <a:pt x="2461260" y="5349240"/>
                </a:cubicBezTo>
                <a:cubicBezTo>
                  <a:pt x="2440940" y="5369561"/>
                  <a:pt x="2428240" y="5377180"/>
                  <a:pt x="2423160" y="5372100"/>
                </a:cubicBezTo>
                <a:cubicBezTo>
                  <a:pt x="2418080" y="5372100"/>
                  <a:pt x="2410460" y="5377180"/>
                  <a:pt x="2400300" y="5387340"/>
                </a:cubicBezTo>
                <a:cubicBezTo>
                  <a:pt x="2379980" y="5397500"/>
                  <a:pt x="2367280" y="5402580"/>
                  <a:pt x="2362200" y="5402580"/>
                </a:cubicBezTo>
                <a:cubicBezTo>
                  <a:pt x="2352040" y="5402580"/>
                  <a:pt x="2346960" y="5405120"/>
                  <a:pt x="2346960" y="5410200"/>
                </a:cubicBezTo>
                <a:cubicBezTo>
                  <a:pt x="2341880" y="5415280"/>
                  <a:pt x="2331720" y="5417820"/>
                  <a:pt x="2316480" y="5417820"/>
                </a:cubicBezTo>
                <a:cubicBezTo>
                  <a:pt x="2306320" y="5417820"/>
                  <a:pt x="2296160" y="5422900"/>
                  <a:pt x="2286000" y="5433060"/>
                </a:cubicBezTo>
                <a:cubicBezTo>
                  <a:pt x="2280920" y="5438140"/>
                  <a:pt x="2275840" y="5438140"/>
                  <a:pt x="2270760" y="5433060"/>
                </a:cubicBezTo>
                <a:cubicBezTo>
                  <a:pt x="2265680" y="5427980"/>
                  <a:pt x="2260600" y="5427980"/>
                  <a:pt x="2255520" y="5433060"/>
                </a:cubicBezTo>
                <a:lnTo>
                  <a:pt x="2247900" y="5433060"/>
                </a:lnTo>
                <a:cubicBezTo>
                  <a:pt x="2237740" y="5443220"/>
                  <a:pt x="2222500" y="5450840"/>
                  <a:pt x="2202180" y="5455920"/>
                </a:cubicBezTo>
                <a:cubicBezTo>
                  <a:pt x="2181860" y="5461000"/>
                  <a:pt x="2169160" y="5463540"/>
                  <a:pt x="2164080" y="5463540"/>
                </a:cubicBezTo>
                <a:cubicBezTo>
                  <a:pt x="2153920" y="5468620"/>
                  <a:pt x="2141220" y="5471160"/>
                  <a:pt x="2125980" y="5471160"/>
                </a:cubicBezTo>
                <a:cubicBezTo>
                  <a:pt x="2120900" y="5471160"/>
                  <a:pt x="2117090" y="5474970"/>
                  <a:pt x="2114550" y="5482590"/>
                </a:cubicBezTo>
                <a:cubicBezTo>
                  <a:pt x="2112010" y="5490210"/>
                  <a:pt x="2108200" y="5496560"/>
                  <a:pt x="2103120" y="5501640"/>
                </a:cubicBezTo>
                <a:cubicBezTo>
                  <a:pt x="2072640" y="5511800"/>
                  <a:pt x="2052320" y="5516880"/>
                  <a:pt x="2042160" y="5516880"/>
                </a:cubicBezTo>
                <a:cubicBezTo>
                  <a:pt x="2016760" y="5511800"/>
                  <a:pt x="1991360" y="5516880"/>
                  <a:pt x="1965960" y="5532120"/>
                </a:cubicBezTo>
                <a:cubicBezTo>
                  <a:pt x="1945640" y="5552440"/>
                  <a:pt x="1930400" y="5562600"/>
                  <a:pt x="1920240" y="5562600"/>
                </a:cubicBezTo>
                <a:cubicBezTo>
                  <a:pt x="1905000" y="5572760"/>
                  <a:pt x="1894840" y="5580380"/>
                  <a:pt x="1889760" y="5585460"/>
                </a:cubicBezTo>
                <a:cubicBezTo>
                  <a:pt x="1889760" y="5590540"/>
                  <a:pt x="1887220" y="5593080"/>
                  <a:pt x="1882140" y="5593080"/>
                </a:cubicBezTo>
                <a:cubicBezTo>
                  <a:pt x="1877060" y="5593080"/>
                  <a:pt x="1874520" y="5595620"/>
                  <a:pt x="1874520" y="5600700"/>
                </a:cubicBezTo>
                <a:cubicBezTo>
                  <a:pt x="1859280" y="5600700"/>
                  <a:pt x="1845310" y="5603240"/>
                  <a:pt x="1832610" y="5608320"/>
                </a:cubicBezTo>
                <a:cubicBezTo>
                  <a:pt x="1819910" y="5613400"/>
                  <a:pt x="1808480" y="5615940"/>
                  <a:pt x="1798320" y="5615940"/>
                </a:cubicBezTo>
                <a:cubicBezTo>
                  <a:pt x="1788160" y="5615940"/>
                  <a:pt x="1783080" y="5618480"/>
                  <a:pt x="1783080" y="5623560"/>
                </a:cubicBezTo>
                <a:cubicBezTo>
                  <a:pt x="1772920" y="5628640"/>
                  <a:pt x="1762760" y="5634990"/>
                  <a:pt x="1752600" y="5642610"/>
                </a:cubicBezTo>
                <a:cubicBezTo>
                  <a:pt x="1742440" y="5650230"/>
                  <a:pt x="1732280" y="5656580"/>
                  <a:pt x="1722120" y="5661660"/>
                </a:cubicBezTo>
                <a:cubicBezTo>
                  <a:pt x="1711960" y="5666740"/>
                  <a:pt x="1699260" y="5669280"/>
                  <a:pt x="1684020" y="5669280"/>
                </a:cubicBezTo>
                <a:lnTo>
                  <a:pt x="1653540" y="5669280"/>
                </a:lnTo>
                <a:cubicBezTo>
                  <a:pt x="1643380" y="5684520"/>
                  <a:pt x="1625600" y="5692140"/>
                  <a:pt x="1600200" y="5692140"/>
                </a:cubicBezTo>
                <a:lnTo>
                  <a:pt x="1584960" y="5699760"/>
                </a:lnTo>
                <a:cubicBezTo>
                  <a:pt x="1559560" y="5720080"/>
                  <a:pt x="1524000" y="5730240"/>
                  <a:pt x="1478280" y="5730240"/>
                </a:cubicBezTo>
                <a:cubicBezTo>
                  <a:pt x="1473200" y="5730240"/>
                  <a:pt x="1466850" y="5734050"/>
                  <a:pt x="1459230" y="5741670"/>
                </a:cubicBezTo>
                <a:cubicBezTo>
                  <a:pt x="1451610" y="5749290"/>
                  <a:pt x="1442720" y="5750561"/>
                  <a:pt x="1432560" y="5745480"/>
                </a:cubicBezTo>
                <a:cubicBezTo>
                  <a:pt x="1422400" y="5735320"/>
                  <a:pt x="1412240" y="5734050"/>
                  <a:pt x="1402080" y="5741670"/>
                </a:cubicBezTo>
                <a:cubicBezTo>
                  <a:pt x="1391920" y="5749290"/>
                  <a:pt x="1384300" y="5753100"/>
                  <a:pt x="1379220" y="5753100"/>
                </a:cubicBezTo>
                <a:lnTo>
                  <a:pt x="1363980" y="5760720"/>
                </a:lnTo>
                <a:lnTo>
                  <a:pt x="1348740" y="5760720"/>
                </a:lnTo>
                <a:lnTo>
                  <a:pt x="1287780" y="5775960"/>
                </a:lnTo>
                <a:cubicBezTo>
                  <a:pt x="1272540" y="5775960"/>
                  <a:pt x="1256030" y="5778500"/>
                  <a:pt x="1238250" y="5783580"/>
                </a:cubicBezTo>
                <a:cubicBezTo>
                  <a:pt x="1220470" y="5788661"/>
                  <a:pt x="1201420" y="5791200"/>
                  <a:pt x="1181100" y="5791200"/>
                </a:cubicBezTo>
                <a:cubicBezTo>
                  <a:pt x="1176020" y="5786120"/>
                  <a:pt x="1168400" y="5784850"/>
                  <a:pt x="1158240" y="5787390"/>
                </a:cubicBezTo>
                <a:cubicBezTo>
                  <a:pt x="1148080" y="5789930"/>
                  <a:pt x="1143000" y="5791200"/>
                  <a:pt x="1143000" y="5791200"/>
                </a:cubicBezTo>
                <a:cubicBezTo>
                  <a:pt x="1137920" y="5786120"/>
                  <a:pt x="1131570" y="5786120"/>
                  <a:pt x="1123950" y="5791200"/>
                </a:cubicBezTo>
                <a:cubicBezTo>
                  <a:pt x="1116330" y="5796280"/>
                  <a:pt x="1109980" y="5796280"/>
                  <a:pt x="1104900" y="5791200"/>
                </a:cubicBezTo>
                <a:cubicBezTo>
                  <a:pt x="1099820" y="5786120"/>
                  <a:pt x="1094740" y="5786120"/>
                  <a:pt x="1089660" y="5791200"/>
                </a:cubicBezTo>
                <a:cubicBezTo>
                  <a:pt x="1084580" y="5796280"/>
                  <a:pt x="1079500" y="5798820"/>
                  <a:pt x="1074420" y="5798820"/>
                </a:cubicBezTo>
                <a:cubicBezTo>
                  <a:pt x="1064260" y="5803900"/>
                  <a:pt x="1049020" y="5806440"/>
                  <a:pt x="1028700" y="5806440"/>
                </a:cubicBezTo>
                <a:cubicBezTo>
                  <a:pt x="1023620" y="5806440"/>
                  <a:pt x="1016000" y="5807711"/>
                  <a:pt x="1005840" y="5810250"/>
                </a:cubicBezTo>
                <a:cubicBezTo>
                  <a:pt x="995680" y="5812790"/>
                  <a:pt x="985520" y="5811520"/>
                  <a:pt x="975360" y="5806440"/>
                </a:cubicBezTo>
                <a:cubicBezTo>
                  <a:pt x="975360" y="5801360"/>
                  <a:pt x="972820" y="5801360"/>
                  <a:pt x="967740" y="5806440"/>
                </a:cubicBezTo>
                <a:cubicBezTo>
                  <a:pt x="962660" y="5811520"/>
                  <a:pt x="957580" y="5814060"/>
                  <a:pt x="952500" y="5814060"/>
                </a:cubicBezTo>
                <a:cubicBezTo>
                  <a:pt x="942340" y="5824220"/>
                  <a:pt x="929640" y="5826761"/>
                  <a:pt x="914400" y="5821680"/>
                </a:cubicBezTo>
                <a:cubicBezTo>
                  <a:pt x="909320" y="5821680"/>
                  <a:pt x="904240" y="5822950"/>
                  <a:pt x="899160" y="5825490"/>
                </a:cubicBezTo>
                <a:cubicBezTo>
                  <a:pt x="894080" y="5828030"/>
                  <a:pt x="889000" y="5826761"/>
                  <a:pt x="883920" y="5821680"/>
                </a:cubicBezTo>
                <a:cubicBezTo>
                  <a:pt x="878840" y="5816600"/>
                  <a:pt x="873760" y="5815330"/>
                  <a:pt x="868680" y="5817870"/>
                </a:cubicBezTo>
                <a:cubicBezTo>
                  <a:pt x="863600" y="5820410"/>
                  <a:pt x="858520" y="5819140"/>
                  <a:pt x="853440" y="5814060"/>
                </a:cubicBezTo>
                <a:cubicBezTo>
                  <a:pt x="853440" y="5814060"/>
                  <a:pt x="852170" y="5815330"/>
                  <a:pt x="849630" y="5817870"/>
                </a:cubicBezTo>
                <a:cubicBezTo>
                  <a:pt x="847090" y="5820410"/>
                  <a:pt x="845820" y="5819140"/>
                  <a:pt x="845820" y="5814060"/>
                </a:cubicBezTo>
                <a:cubicBezTo>
                  <a:pt x="835660" y="5803900"/>
                  <a:pt x="820420" y="5806440"/>
                  <a:pt x="800100" y="5821680"/>
                </a:cubicBezTo>
                <a:cubicBezTo>
                  <a:pt x="795020" y="5826761"/>
                  <a:pt x="782320" y="5829300"/>
                  <a:pt x="762000" y="5829300"/>
                </a:cubicBezTo>
                <a:cubicBezTo>
                  <a:pt x="751840" y="5824220"/>
                  <a:pt x="736600" y="5821680"/>
                  <a:pt x="716280" y="5821680"/>
                </a:cubicBezTo>
                <a:cubicBezTo>
                  <a:pt x="701040" y="5831840"/>
                  <a:pt x="685800" y="5831840"/>
                  <a:pt x="670560" y="5821680"/>
                </a:cubicBezTo>
                <a:cubicBezTo>
                  <a:pt x="665480" y="5816600"/>
                  <a:pt x="656590" y="5814060"/>
                  <a:pt x="643890" y="5814060"/>
                </a:cubicBezTo>
                <a:cubicBezTo>
                  <a:pt x="631190" y="5814060"/>
                  <a:pt x="622300" y="5811520"/>
                  <a:pt x="617220" y="5806440"/>
                </a:cubicBezTo>
                <a:cubicBezTo>
                  <a:pt x="596900" y="5806440"/>
                  <a:pt x="584200" y="5803900"/>
                  <a:pt x="579120" y="5798820"/>
                </a:cubicBezTo>
                <a:cubicBezTo>
                  <a:pt x="563880" y="5798820"/>
                  <a:pt x="552450" y="5796280"/>
                  <a:pt x="544830" y="5791200"/>
                </a:cubicBezTo>
                <a:cubicBezTo>
                  <a:pt x="537210" y="5786120"/>
                  <a:pt x="528320" y="5783580"/>
                  <a:pt x="518160" y="5783580"/>
                </a:cubicBezTo>
                <a:cubicBezTo>
                  <a:pt x="508000" y="5788661"/>
                  <a:pt x="497840" y="5788661"/>
                  <a:pt x="487680" y="5783580"/>
                </a:cubicBezTo>
                <a:cubicBezTo>
                  <a:pt x="477520" y="5778500"/>
                  <a:pt x="467360" y="5775960"/>
                  <a:pt x="457200" y="5775960"/>
                </a:cubicBezTo>
                <a:cubicBezTo>
                  <a:pt x="452120" y="5775960"/>
                  <a:pt x="439420" y="5770880"/>
                  <a:pt x="419100" y="5760720"/>
                </a:cubicBezTo>
                <a:lnTo>
                  <a:pt x="388620" y="5753100"/>
                </a:lnTo>
                <a:cubicBezTo>
                  <a:pt x="378460" y="5758180"/>
                  <a:pt x="365760" y="5753100"/>
                  <a:pt x="350520" y="5737860"/>
                </a:cubicBezTo>
                <a:cubicBezTo>
                  <a:pt x="330200" y="5727700"/>
                  <a:pt x="317500" y="5722620"/>
                  <a:pt x="312420" y="5722620"/>
                </a:cubicBezTo>
                <a:lnTo>
                  <a:pt x="266700" y="5692140"/>
                </a:lnTo>
                <a:lnTo>
                  <a:pt x="190500" y="5623560"/>
                </a:lnTo>
                <a:cubicBezTo>
                  <a:pt x="154940" y="5588000"/>
                  <a:pt x="129540" y="5557520"/>
                  <a:pt x="114300" y="5532120"/>
                </a:cubicBezTo>
                <a:cubicBezTo>
                  <a:pt x="99060" y="5516880"/>
                  <a:pt x="88900" y="5502911"/>
                  <a:pt x="83820" y="5490210"/>
                </a:cubicBezTo>
                <a:cubicBezTo>
                  <a:pt x="78740" y="5477510"/>
                  <a:pt x="73660" y="5466080"/>
                  <a:pt x="68580" y="5455920"/>
                </a:cubicBezTo>
                <a:cubicBezTo>
                  <a:pt x="58420" y="5430520"/>
                  <a:pt x="48260" y="5412740"/>
                  <a:pt x="38100" y="5402580"/>
                </a:cubicBezTo>
                <a:cubicBezTo>
                  <a:pt x="33020" y="5402580"/>
                  <a:pt x="30480" y="5401310"/>
                  <a:pt x="30480" y="5398770"/>
                </a:cubicBezTo>
                <a:cubicBezTo>
                  <a:pt x="30480" y="5396230"/>
                  <a:pt x="30480" y="5394960"/>
                  <a:pt x="30480" y="5394960"/>
                </a:cubicBezTo>
                <a:cubicBezTo>
                  <a:pt x="30480" y="5374640"/>
                  <a:pt x="26670" y="5355590"/>
                  <a:pt x="19050" y="5337810"/>
                </a:cubicBezTo>
                <a:cubicBezTo>
                  <a:pt x="11430" y="5320030"/>
                  <a:pt x="7620" y="5300980"/>
                  <a:pt x="7620" y="5280660"/>
                </a:cubicBezTo>
                <a:cubicBezTo>
                  <a:pt x="7620" y="5245100"/>
                  <a:pt x="5080" y="5219700"/>
                  <a:pt x="0" y="5204460"/>
                </a:cubicBezTo>
                <a:lnTo>
                  <a:pt x="7620" y="5166360"/>
                </a:lnTo>
                <a:lnTo>
                  <a:pt x="15240" y="5059680"/>
                </a:lnTo>
                <a:cubicBezTo>
                  <a:pt x="20320" y="5054600"/>
                  <a:pt x="20320" y="5050790"/>
                  <a:pt x="15240" y="5048250"/>
                </a:cubicBezTo>
                <a:cubicBezTo>
                  <a:pt x="10160" y="5045710"/>
                  <a:pt x="7620" y="5041900"/>
                  <a:pt x="7620" y="5036820"/>
                </a:cubicBezTo>
                <a:cubicBezTo>
                  <a:pt x="17780" y="5001260"/>
                  <a:pt x="30480" y="4978400"/>
                  <a:pt x="45720" y="4968240"/>
                </a:cubicBezTo>
                <a:cubicBezTo>
                  <a:pt x="55880" y="4958080"/>
                  <a:pt x="55880" y="4947920"/>
                  <a:pt x="45720" y="4937760"/>
                </a:cubicBezTo>
                <a:lnTo>
                  <a:pt x="45720" y="4922520"/>
                </a:lnTo>
                <a:cubicBezTo>
                  <a:pt x="55880" y="4902200"/>
                  <a:pt x="66040" y="4886960"/>
                  <a:pt x="76200" y="4876800"/>
                </a:cubicBezTo>
                <a:cubicBezTo>
                  <a:pt x="96520" y="4886960"/>
                  <a:pt x="109220" y="4897120"/>
                  <a:pt x="114300" y="4907280"/>
                </a:cubicBezTo>
                <a:cubicBezTo>
                  <a:pt x="139700" y="4881880"/>
                  <a:pt x="152400" y="4869180"/>
                  <a:pt x="152400" y="4869180"/>
                </a:cubicBezTo>
                <a:cubicBezTo>
                  <a:pt x="167640" y="4843780"/>
                  <a:pt x="172720" y="4826000"/>
                  <a:pt x="167640" y="4815840"/>
                </a:cubicBezTo>
                <a:cubicBezTo>
                  <a:pt x="167640" y="4805680"/>
                  <a:pt x="175260" y="4800600"/>
                  <a:pt x="190500" y="4800600"/>
                </a:cubicBezTo>
                <a:lnTo>
                  <a:pt x="213360" y="4815840"/>
                </a:lnTo>
                <a:cubicBezTo>
                  <a:pt x="218440" y="4805680"/>
                  <a:pt x="223520" y="4796790"/>
                  <a:pt x="228600" y="4789170"/>
                </a:cubicBezTo>
                <a:cubicBezTo>
                  <a:pt x="233680" y="4781550"/>
                  <a:pt x="238760" y="4772660"/>
                  <a:pt x="243840" y="4762500"/>
                </a:cubicBezTo>
                <a:cubicBezTo>
                  <a:pt x="243840" y="4762500"/>
                  <a:pt x="245110" y="4762500"/>
                  <a:pt x="247650" y="4762500"/>
                </a:cubicBezTo>
                <a:cubicBezTo>
                  <a:pt x="250190" y="4762500"/>
                  <a:pt x="251460" y="4759960"/>
                  <a:pt x="251460" y="4754880"/>
                </a:cubicBezTo>
                <a:cubicBezTo>
                  <a:pt x="261620" y="4739640"/>
                  <a:pt x="271780" y="4732020"/>
                  <a:pt x="281940" y="4732020"/>
                </a:cubicBezTo>
                <a:cubicBezTo>
                  <a:pt x="292100" y="4732020"/>
                  <a:pt x="297180" y="4729480"/>
                  <a:pt x="297180" y="4724400"/>
                </a:cubicBezTo>
                <a:lnTo>
                  <a:pt x="289560" y="4709160"/>
                </a:lnTo>
                <a:cubicBezTo>
                  <a:pt x="274320" y="4704080"/>
                  <a:pt x="266700" y="4693920"/>
                  <a:pt x="266700" y="4678680"/>
                </a:cubicBezTo>
                <a:cubicBezTo>
                  <a:pt x="241300" y="4683760"/>
                  <a:pt x="219710" y="4696460"/>
                  <a:pt x="201930" y="4716780"/>
                </a:cubicBezTo>
                <a:cubicBezTo>
                  <a:pt x="184150" y="4737100"/>
                  <a:pt x="172720" y="4749800"/>
                  <a:pt x="167640" y="4754880"/>
                </a:cubicBezTo>
                <a:cubicBezTo>
                  <a:pt x="162560" y="4749800"/>
                  <a:pt x="160020" y="4743450"/>
                  <a:pt x="160020" y="4735830"/>
                </a:cubicBezTo>
                <a:cubicBezTo>
                  <a:pt x="160020" y="4728210"/>
                  <a:pt x="157480" y="4721860"/>
                  <a:pt x="152400" y="4716780"/>
                </a:cubicBezTo>
                <a:lnTo>
                  <a:pt x="152400" y="4709160"/>
                </a:lnTo>
                <a:cubicBezTo>
                  <a:pt x="152400" y="4699000"/>
                  <a:pt x="154940" y="4691380"/>
                  <a:pt x="160020" y="4686300"/>
                </a:cubicBezTo>
                <a:cubicBezTo>
                  <a:pt x="165100" y="4681220"/>
                  <a:pt x="170180" y="4676140"/>
                  <a:pt x="175260" y="4671060"/>
                </a:cubicBezTo>
                <a:cubicBezTo>
                  <a:pt x="175260" y="4650740"/>
                  <a:pt x="177800" y="4638040"/>
                  <a:pt x="182880" y="4632960"/>
                </a:cubicBezTo>
                <a:cubicBezTo>
                  <a:pt x="187960" y="4632960"/>
                  <a:pt x="191770" y="4630420"/>
                  <a:pt x="194310" y="4625340"/>
                </a:cubicBezTo>
                <a:cubicBezTo>
                  <a:pt x="196850" y="4620260"/>
                  <a:pt x="200660" y="4617720"/>
                  <a:pt x="205740" y="4617720"/>
                </a:cubicBezTo>
                <a:cubicBezTo>
                  <a:pt x="226060" y="4612640"/>
                  <a:pt x="242570" y="4605020"/>
                  <a:pt x="255270" y="4594860"/>
                </a:cubicBezTo>
                <a:cubicBezTo>
                  <a:pt x="267970" y="4584700"/>
                  <a:pt x="279400" y="4577080"/>
                  <a:pt x="289560" y="4572000"/>
                </a:cubicBezTo>
                <a:cubicBezTo>
                  <a:pt x="294640" y="4566920"/>
                  <a:pt x="299720" y="4560570"/>
                  <a:pt x="304800" y="4552950"/>
                </a:cubicBezTo>
                <a:cubicBezTo>
                  <a:pt x="309880" y="4545330"/>
                  <a:pt x="314960" y="4541520"/>
                  <a:pt x="320040" y="4541520"/>
                </a:cubicBezTo>
                <a:cubicBezTo>
                  <a:pt x="330200" y="4541520"/>
                  <a:pt x="339090" y="4538980"/>
                  <a:pt x="346710" y="4533900"/>
                </a:cubicBezTo>
                <a:cubicBezTo>
                  <a:pt x="354330" y="4528820"/>
                  <a:pt x="360680" y="4526280"/>
                  <a:pt x="365760" y="4526280"/>
                </a:cubicBezTo>
                <a:lnTo>
                  <a:pt x="381000" y="4511040"/>
                </a:lnTo>
                <a:cubicBezTo>
                  <a:pt x="386080" y="4511040"/>
                  <a:pt x="392430" y="4508500"/>
                  <a:pt x="400050" y="4503420"/>
                </a:cubicBezTo>
                <a:cubicBezTo>
                  <a:pt x="407670" y="4498340"/>
                  <a:pt x="414020" y="4498340"/>
                  <a:pt x="419100" y="4503420"/>
                </a:cubicBezTo>
                <a:cubicBezTo>
                  <a:pt x="424180" y="4508500"/>
                  <a:pt x="421640" y="4514850"/>
                  <a:pt x="411480" y="4522470"/>
                </a:cubicBezTo>
                <a:cubicBezTo>
                  <a:pt x="401320" y="4530090"/>
                  <a:pt x="396240" y="4533900"/>
                  <a:pt x="396240" y="4533900"/>
                </a:cubicBezTo>
                <a:cubicBezTo>
                  <a:pt x="396240" y="4533900"/>
                  <a:pt x="396240" y="4535170"/>
                  <a:pt x="396240" y="4537710"/>
                </a:cubicBezTo>
                <a:cubicBezTo>
                  <a:pt x="396240" y="4540250"/>
                  <a:pt x="393700" y="4541520"/>
                  <a:pt x="388620" y="4541520"/>
                </a:cubicBezTo>
                <a:lnTo>
                  <a:pt x="388620" y="4549140"/>
                </a:lnTo>
                <a:lnTo>
                  <a:pt x="403860" y="4556760"/>
                </a:lnTo>
                <a:lnTo>
                  <a:pt x="403860" y="4549140"/>
                </a:lnTo>
                <a:lnTo>
                  <a:pt x="419100" y="4549140"/>
                </a:lnTo>
                <a:cubicBezTo>
                  <a:pt x="434340" y="4549140"/>
                  <a:pt x="449580" y="4536440"/>
                  <a:pt x="464820" y="4511040"/>
                </a:cubicBezTo>
                <a:cubicBezTo>
                  <a:pt x="464820" y="4511040"/>
                  <a:pt x="467360" y="4507230"/>
                  <a:pt x="472440" y="4499610"/>
                </a:cubicBezTo>
                <a:cubicBezTo>
                  <a:pt x="477520" y="4491990"/>
                  <a:pt x="485140" y="4485640"/>
                  <a:pt x="495300" y="4480560"/>
                </a:cubicBezTo>
                <a:cubicBezTo>
                  <a:pt x="495300" y="4480560"/>
                  <a:pt x="496570" y="4479290"/>
                  <a:pt x="499110" y="4476750"/>
                </a:cubicBezTo>
                <a:cubicBezTo>
                  <a:pt x="501650" y="4474211"/>
                  <a:pt x="500380" y="4470400"/>
                  <a:pt x="495300" y="4465320"/>
                </a:cubicBezTo>
                <a:cubicBezTo>
                  <a:pt x="495300" y="4460240"/>
                  <a:pt x="490220" y="4457700"/>
                  <a:pt x="480060" y="4457700"/>
                </a:cubicBezTo>
                <a:lnTo>
                  <a:pt x="449580" y="4472940"/>
                </a:lnTo>
                <a:cubicBezTo>
                  <a:pt x="439420" y="4483100"/>
                  <a:pt x="429260" y="4483100"/>
                  <a:pt x="419100" y="4472940"/>
                </a:cubicBezTo>
                <a:cubicBezTo>
                  <a:pt x="414020" y="4467860"/>
                  <a:pt x="411480" y="4460240"/>
                  <a:pt x="411480" y="4450080"/>
                </a:cubicBezTo>
                <a:cubicBezTo>
                  <a:pt x="421640" y="4429760"/>
                  <a:pt x="434340" y="4417061"/>
                  <a:pt x="449580" y="4411980"/>
                </a:cubicBezTo>
                <a:cubicBezTo>
                  <a:pt x="469900" y="4411980"/>
                  <a:pt x="485140" y="4399280"/>
                  <a:pt x="495300" y="4373880"/>
                </a:cubicBezTo>
                <a:lnTo>
                  <a:pt x="495300" y="4366260"/>
                </a:lnTo>
                <a:cubicBezTo>
                  <a:pt x="505460" y="4361180"/>
                  <a:pt x="515620" y="4354830"/>
                  <a:pt x="525780" y="4347210"/>
                </a:cubicBezTo>
                <a:cubicBezTo>
                  <a:pt x="535940" y="4339590"/>
                  <a:pt x="546100" y="4333240"/>
                  <a:pt x="556260" y="4328160"/>
                </a:cubicBezTo>
                <a:lnTo>
                  <a:pt x="594360" y="4297680"/>
                </a:lnTo>
                <a:cubicBezTo>
                  <a:pt x="594360" y="4292600"/>
                  <a:pt x="599440" y="4284980"/>
                  <a:pt x="609600" y="4274820"/>
                </a:cubicBezTo>
                <a:cubicBezTo>
                  <a:pt x="614680" y="4274820"/>
                  <a:pt x="617220" y="4273550"/>
                  <a:pt x="617220" y="4271010"/>
                </a:cubicBezTo>
                <a:cubicBezTo>
                  <a:pt x="617220" y="4268470"/>
                  <a:pt x="617220" y="4267200"/>
                  <a:pt x="617220" y="4267200"/>
                </a:cubicBezTo>
                <a:lnTo>
                  <a:pt x="632460" y="4267200"/>
                </a:lnTo>
                <a:cubicBezTo>
                  <a:pt x="642620" y="4267200"/>
                  <a:pt x="652780" y="4262120"/>
                  <a:pt x="662940" y="4251960"/>
                </a:cubicBezTo>
                <a:cubicBezTo>
                  <a:pt x="673100" y="4241800"/>
                  <a:pt x="685800" y="4234180"/>
                  <a:pt x="701040" y="4229100"/>
                </a:cubicBezTo>
                <a:cubicBezTo>
                  <a:pt x="706120" y="4224020"/>
                  <a:pt x="712470" y="4218940"/>
                  <a:pt x="720090" y="4213860"/>
                </a:cubicBezTo>
                <a:cubicBezTo>
                  <a:pt x="727710" y="4208780"/>
                  <a:pt x="736600" y="4206240"/>
                  <a:pt x="746760" y="4206240"/>
                </a:cubicBezTo>
                <a:lnTo>
                  <a:pt x="807720" y="4175760"/>
                </a:lnTo>
                <a:lnTo>
                  <a:pt x="822960" y="4168140"/>
                </a:lnTo>
                <a:cubicBezTo>
                  <a:pt x="833120" y="4168140"/>
                  <a:pt x="845820" y="4165600"/>
                  <a:pt x="861060" y="4160520"/>
                </a:cubicBezTo>
                <a:cubicBezTo>
                  <a:pt x="876300" y="4155440"/>
                  <a:pt x="889000" y="4152900"/>
                  <a:pt x="899160" y="4152900"/>
                </a:cubicBezTo>
                <a:lnTo>
                  <a:pt x="922020" y="4152900"/>
                </a:lnTo>
                <a:lnTo>
                  <a:pt x="1013460" y="4114800"/>
                </a:lnTo>
                <a:cubicBezTo>
                  <a:pt x="1023620" y="4114800"/>
                  <a:pt x="1028700" y="4109720"/>
                  <a:pt x="1028700" y="4099560"/>
                </a:cubicBezTo>
                <a:cubicBezTo>
                  <a:pt x="1028700" y="4099560"/>
                  <a:pt x="1038860" y="4089400"/>
                  <a:pt x="1059180" y="4069080"/>
                </a:cubicBezTo>
                <a:lnTo>
                  <a:pt x="1082040" y="4069080"/>
                </a:lnTo>
                <a:cubicBezTo>
                  <a:pt x="1092200" y="4079240"/>
                  <a:pt x="1097280" y="4084320"/>
                  <a:pt x="1097280" y="4084320"/>
                </a:cubicBezTo>
                <a:lnTo>
                  <a:pt x="1104900" y="4069080"/>
                </a:lnTo>
                <a:cubicBezTo>
                  <a:pt x="1109980" y="4053840"/>
                  <a:pt x="1120140" y="4046220"/>
                  <a:pt x="1135380" y="4046220"/>
                </a:cubicBezTo>
                <a:cubicBezTo>
                  <a:pt x="1145540" y="4056380"/>
                  <a:pt x="1150620" y="4056380"/>
                  <a:pt x="1150620" y="4046220"/>
                </a:cubicBezTo>
                <a:cubicBezTo>
                  <a:pt x="1155700" y="4036061"/>
                  <a:pt x="1165860" y="4029710"/>
                  <a:pt x="1181100" y="4027170"/>
                </a:cubicBezTo>
                <a:cubicBezTo>
                  <a:pt x="1196340" y="4024630"/>
                  <a:pt x="1209040" y="4023360"/>
                  <a:pt x="1219200" y="4023360"/>
                </a:cubicBezTo>
                <a:lnTo>
                  <a:pt x="1234440" y="4023360"/>
                </a:lnTo>
                <a:cubicBezTo>
                  <a:pt x="1264920" y="4008120"/>
                  <a:pt x="1295400" y="4003040"/>
                  <a:pt x="1325880" y="4008120"/>
                </a:cubicBezTo>
                <a:lnTo>
                  <a:pt x="1333500" y="3992880"/>
                </a:lnTo>
                <a:cubicBezTo>
                  <a:pt x="1333500" y="3992880"/>
                  <a:pt x="1333500" y="3991610"/>
                  <a:pt x="1333500" y="3989070"/>
                </a:cubicBezTo>
                <a:cubicBezTo>
                  <a:pt x="1333500" y="3986530"/>
                  <a:pt x="1336040" y="3985260"/>
                  <a:pt x="1341120" y="3985260"/>
                </a:cubicBezTo>
                <a:cubicBezTo>
                  <a:pt x="1356360" y="3990340"/>
                  <a:pt x="1379220" y="3982720"/>
                  <a:pt x="1409700" y="3962400"/>
                </a:cubicBezTo>
                <a:cubicBezTo>
                  <a:pt x="1419860" y="3952240"/>
                  <a:pt x="1432560" y="3947160"/>
                  <a:pt x="1447800" y="3947160"/>
                </a:cubicBezTo>
                <a:cubicBezTo>
                  <a:pt x="1478280" y="3931920"/>
                  <a:pt x="1496060" y="3921761"/>
                  <a:pt x="1501140" y="3916680"/>
                </a:cubicBezTo>
                <a:cubicBezTo>
                  <a:pt x="1506220" y="3911600"/>
                  <a:pt x="1512570" y="3909060"/>
                  <a:pt x="1520190" y="3909060"/>
                </a:cubicBezTo>
                <a:cubicBezTo>
                  <a:pt x="1527810" y="3909060"/>
                  <a:pt x="1534160" y="3906520"/>
                  <a:pt x="1539240" y="3901440"/>
                </a:cubicBezTo>
                <a:cubicBezTo>
                  <a:pt x="1549400" y="3901440"/>
                  <a:pt x="1562100" y="3893820"/>
                  <a:pt x="1577340" y="3878580"/>
                </a:cubicBezTo>
                <a:cubicBezTo>
                  <a:pt x="1567180" y="3868420"/>
                  <a:pt x="1555750" y="3855720"/>
                  <a:pt x="1543050" y="3840480"/>
                </a:cubicBezTo>
                <a:cubicBezTo>
                  <a:pt x="1530350" y="3825240"/>
                  <a:pt x="1518920" y="3815080"/>
                  <a:pt x="1508760" y="3810000"/>
                </a:cubicBezTo>
                <a:lnTo>
                  <a:pt x="1501140" y="3802380"/>
                </a:lnTo>
                <a:cubicBezTo>
                  <a:pt x="1511300" y="3792220"/>
                  <a:pt x="1512570" y="3784600"/>
                  <a:pt x="1504950" y="3779520"/>
                </a:cubicBezTo>
                <a:cubicBezTo>
                  <a:pt x="1497330" y="3774440"/>
                  <a:pt x="1493520" y="3771900"/>
                  <a:pt x="1493520" y="3771900"/>
                </a:cubicBezTo>
                <a:cubicBezTo>
                  <a:pt x="1493520" y="3751580"/>
                  <a:pt x="1483360" y="3721100"/>
                  <a:pt x="1463040" y="3680460"/>
                </a:cubicBezTo>
                <a:lnTo>
                  <a:pt x="1463040" y="3665220"/>
                </a:lnTo>
                <a:cubicBezTo>
                  <a:pt x="1463040" y="3639820"/>
                  <a:pt x="1452880" y="3616960"/>
                  <a:pt x="1432560" y="3596640"/>
                </a:cubicBezTo>
                <a:cubicBezTo>
                  <a:pt x="1427480" y="3586480"/>
                  <a:pt x="1423670" y="3576321"/>
                  <a:pt x="1421130" y="3566160"/>
                </a:cubicBezTo>
                <a:cubicBezTo>
                  <a:pt x="1418590" y="3556000"/>
                  <a:pt x="1414780" y="3545840"/>
                  <a:pt x="1409700" y="3535680"/>
                </a:cubicBezTo>
                <a:cubicBezTo>
                  <a:pt x="1409700" y="3530600"/>
                  <a:pt x="1397000" y="3510280"/>
                  <a:pt x="1371600" y="3474720"/>
                </a:cubicBezTo>
                <a:cubicBezTo>
                  <a:pt x="1356360" y="3454400"/>
                  <a:pt x="1343660" y="3434080"/>
                  <a:pt x="1333500" y="3413760"/>
                </a:cubicBezTo>
                <a:cubicBezTo>
                  <a:pt x="1328420" y="3388360"/>
                  <a:pt x="1314450" y="3361690"/>
                  <a:pt x="1291590" y="3333750"/>
                </a:cubicBezTo>
                <a:cubicBezTo>
                  <a:pt x="1268730" y="3305810"/>
                  <a:pt x="1252220" y="3284220"/>
                  <a:pt x="1242060" y="3268980"/>
                </a:cubicBezTo>
                <a:cubicBezTo>
                  <a:pt x="1226820" y="3258820"/>
                  <a:pt x="1212850" y="3243580"/>
                  <a:pt x="1200150" y="3223260"/>
                </a:cubicBezTo>
                <a:cubicBezTo>
                  <a:pt x="1187450" y="3202940"/>
                  <a:pt x="1176020" y="3185160"/>
                  <a:pt x="1165860" y="3169920"/>
                </a:cubicBezTo>
                <a:cubicBezTo>
                  <a:pt x="1145540" y="3139440"/>
                  <a:pt x="1127760" y="3121660"/>
                  <a:pt x="1112520" y="3116580"/>
                </a:cubicBezTo>
                <a:cubicBezTo>
                  <a:pt x="1102360" y="3106420"/>
                  <a:pt x="1097280" y="3101340"/>
                  <a:pt x="1097280" y="3101340"/>
                </a:cubicBezTo>
                <a:cubicBezTo>
                  <a:pt x="1097280" y="3091180"/>
                  <a:pt x="1092200" y="3086100"/>
                  <a:pt x="1082040" y="3086100"/>
                </a:cubicBezTo>
                <a:cubicBezTo>
                  <a:pt x="1061720" y="3075940"/>
                  <a:pt x="1046480" y="3050540"/>
                  <a:pt x="1036320" y="3009900"/>
                </a:cubicBezTo>
                <a:cubicBezTo>
                  <a:pt x="1036320" y="3004820"/>
                  <a:pt x="1031240" y="3002280"/>
                  <a:pt x="1021080" y="3002280"/>
                </a:cubicBezTo>
                <a:cubicBezTo>
                  <a:pt x="995680" y="2997200"/>
                  <a:pt x="980440" y="2981960"/>
                  <a:pt x="975360" y="2956560"/>
                </a:cubicBezTo>
                <a:cubicBezTo>
                  <a:pt x="975360" y="2946400"/>
                  <a:pt x="970280" y="2941320"/>
                  <a:pt x="960120" y="2941320"/>
                </a:cubicBezTo>
                <a:cubicBezTo>
                  <a:pt x="949960" y="2941320"/>
                  <a:pt x="942340" y="2938780"/>
                  <a:pt x="937260" y="2933700"/>
                </a:cubicBezTo>
                <a:cubicBezTo>
                  <a:pt x="932180" y="2928620"/>
                  <a:pt x="927100" y="2923540"/>
                  <a:pt x="922020" y="2918460"/>
                </a:cubicBezTo>
                <a:cubicBezTo>
                  <a:pt x="922020" y="2918460"/>
                  <a:pt x="920750" y="2914650"/>
                  <a:pt x="918210" y="2907030"/>
                </a:cubicBezTo>
                <a:cubicBezTo>
                  <a:pt x="915670" y="2899410"/>
                  <a:pt x="916940" y="2893060"/>
                  <a:pt x="922020" y="2887980"/>
                </a:cubicBezTo>
                <a:cubicBezTo>
                  <a:pt x="922020" y="2882900"/>
                  <a:pt x="916940" y="2875280"/>
                  <a:pt x="906780" y="2865120"/>
                </a:cubicBezTo>
                <a:cubicBezTo>
                  <a:pt x="891540" y="2854960"/>
                  <a:pt x="881380" y="2844800"/>
                  <a:pt x="876300" y="2834640"/>
                </a:cubicBezTo>
                <a:cubicBezTo>
                  <a:pt x="871220" y="2829560"/>
                  <a:pt x="864870" y="2821940"/>
                  <a:pt x="857250" y="2811780"/>
                </a:cubicBezTo>
                <a:cubicBezTo>
                  <a:pt x="849630" y="2801620"/>
                  <a:pt x="838200" y="2794000"/>
                  <a:pt x="822960" y="2788920"/>
                </a:cubicBezTo>
                <a:cubicBezTo>
                  <a:pt x="817880" y="2783840"/>
                  <a:pt x="814070" y="2778760"/>
                  <a:pt x="811530" y="2773680"/>
                </a:cubicBezTo>
                <a:cubicBezTo>
                  <a:pt x="808990" y="2768600"/>
                  <a:pt x="805180" y="2763520"/>
                  <a:pt x="800100" y="2758440"/>
                </a:cubicBezTo>
                <a:cubicBezTo>
                  <a:pt x="784860" y="2743200"/>
                  <a:pt x="777240" y="2733040"/>
                  <a:pt x="777240" y="2727960"/>
                </a:cubicBezTo>
                <a:cubicBezTo>
                  <a:pt x="777240" y="2717800"/>
                  <a:pt x="769620" y="2705100"/>
                  <a:pt x="754380" y="2689860"/>
                </a:cubicBezTo>
                <a:cubicBezTo>
                  <a:pt x="739140" y="2674620"/>
                  <a:pt x="731520" y="2661920"/>
                  <a:pt x="731520" y="2651760"/>
                </a:cubicBezTo>
                <a:cubicBezTo>
                  <a:pt x="731520" y="2651760"/>
                  <a:pt x="731520" y="2650490"/>
                  <a:pt x="731520" y="2647950"/>
                </a:cubicBezTo>
                <a:cubicBezTo>
                  <a:pt x="731520" y="2645410"/>
                  <a:pt x="728980" y="2644140"/>
                  <a:pt x="723900" y="2644140"/>
                </a:cubicBezTo>
                <a:cubicBezTo>
                  <a:pt x="713740" y="2633980"/>
                  <a:pt x="702310" y="2620010"/>
                  <a:pt x="689610" y="2602230"/>
                </a:cubicBezTo>
                <a:cubicBezTo>
                  <a:pt x="676910" y="2584450"/>
                  <a:pt x="665480" y="2570480"/>
                  <a:pt x="655320" y="2560320"/>
                </a:cubicBezTo>
                <a:lnTo>
                  <a:pt x="617220" y="2506980"/>
                </a:lnTo>
                <a:cubicBezTo>
                  <a:pt x="591820" y="2476500"/>
                  <a:pt x="571500" y="2448560"/>
                  <a:pt x="556260" y="2423160"/>
                </a:cubicBezTo>
                <a:cubicBezTo>
                  <a:pt x="541020" y="2397760"/>
                  <a:pt x="525780" y="2374900"/>
                  <a:pt x="510540" y="2354580"/>
                </a:cubicBezTo>
                <a:cubicBezTo>
                  <a:pt x="439420" y="2237740"/>
                  <a:pt x="396240" y="2156460"/>
                  <a:pt x="381000" y="2110740"/>
                </a:cubicBezTo>
                <a:cubicBezTo>
                  <a:pt x="375920" y="2110740"/>
                  <a:pt x="373380" y="2105660"/>
                  <a:pt x="373380" y="2095500"/>
                </a:cubicBezTo>
                <a:cubicBezTo>
                  <a:pt x="368300" y="2095500"/>
                  <a:pt x="361950" y="2089150"/>
                  <a:pt x="354330" y="2076450"/>
                </a:cubicBezTo>
                <a:cubicBezTo>
                  <a:pt x="346710" y="2063750"/>
                  <a:pt x="337820" y="2054860"/>
                  <a:pt x="327660" y="2049780"/>
                </a:cubicBezTo>
                <a:lnTo>
                  <a:pt x="327660" y="2042160"/>
                </a:lnTo>
                <a:lnTo>
                  <a:pt x="320040" y="2011680"/>
                </a:lnTo>
                <a:cubicBezTo>
                  <a:pt x="314960" y="2016760"/>
                  <a:pt x="309880" y="2015490"/>
                  <a:pt x="304800" y="2007870"/>
                </a:cubicBezTo>
                <a:cubicBezTo>
                  <a:pt x="299720" y="2000250"/>
                  <a:pt x="297180" y="1996440"/>
                  <a:pt x="297180" y="1996440"/>
                </a:cubicBezTo>
                <a:cubicBezTo>
                  <a:pt x="292100" y="1996440"/>
                  <a:pt x="289560" y="1988820"/>
                  <a:pt x="289560" y="1973580"/>
                </a:cubicBezTo>
                <a:cubicBezTo>
                  <a:pt x="289560" y="1963420"/>
                  <a:pt x="284480" y="1958340"/>
                  <a:pt x="274320" y="1958340"/>
                </a:cubicBezTo>
                <a:cubicBezTo>
                  <a:pt x="274320" y="1958340"/>
                  <a:pt x="273050" y="1955800"/>
                  <a:pt x="270510" y="1950720"/>
                </a:cubicBezTo>
                <a:cubicBezTo>
                  <a:pt x="267970" y="1945640"/>
                  <a:pt x="269240" y="1940560"/>
                  <a:pt x="274320" y="1935480"/>
                </a:cubicBezTo>
                <a:lnTo>
                  <a:pt x="259080" y="1927860"/>
                </a:lnTo>
                <a:cubicBezTo>
                  <a:pt x="243840" y="1927860"/>
                  <a:pt x="236220" y="1917700"/>
                  <a:pt x="236220" y="1897380"/>
                </a:cubicBezTo>
                <a:cubicBezTo>
                  <a:pt x="231140" y="1877060"/>
                  <a:pt x="224790" y="1860550"/>
                  <a:pt x="217170" y="1847850"/>
                </a:cubicBezTo>
                <a:cubicBezTo>
                  <a:pt x="209550" y="1835150"/>
                  <a:pt x="203200" y="1818640"/>
                  <a:pt x="198120" y="1798320"/>
                </a:cubicBezTo>
                <a:cubicBezTo>
                  <a:pt x="193040" y="1788160"/>
                  <a:pt x="186690" y="1776730"/>
                  <a:pt x="179070" y="1764030"/>
                </a:cubicBezTo>
                <a:cubicBezTo>
                  <a:pt x="171450" y="1751330"/>
                  <a:pt x="165100" y="1739900"/>
                  <a:pt x="160020" y="1729740"/>
                </a:cubicBezTo>
                <a:cubicBezTo>
                  <a:pt x="154940" y="1714500"/>
                  <a:pt x="152400" y="1691640"/>
                  <a:pt x="152400" y="1661160"/>
                </a:cubicBezTo>
                <a:cubicBezTo>
                  <a:pt x="152400" y="1651000"/>
                  <a:pt x="151130" y="1638300"/>
                  <a:pt x="148590" y="1623060"/>
                </a:cubicBezTo>
                <a:cubicBezTo>
                  <a:pt x="146050" y="1607820"/>
                  <a:pt x="139700" y="1590040"/>
                  <a:pt x="129540" y="1569720"/>
                </a:cubicBezTo>
                <a:cubicBezTo>
                  <a:pt x="134620" y="1559560"/>
                  <a:pt x="135890" y="1545590"/>
                  <a:pt x="133350" y="1527810"/>
                </a:cubicBezTo>
                <a:cubicBezTo>
                  <a:pt x="130810" y="1510030"/>
                  <a:pt x="132080" y="1498600"/>
                  <a:pt x="137160" y="1493520"/>
                </a:cubicBezTo>
                <a:lnTo>
                  <a:pt x="129540" y="1470660"/>
                </a:lnTo>
                <a:cubicBezTo>
                  <a:pt x="129540" y="1465580"/>
                  <a:pt x="129540" y="1459230"/>
                  <a:pt x="129540" y="1451610"/>
                </a:cubicBezTo>
                <a:cubicBezTo>
                  <a:pt x="129540" y="1443990"/>
                  <a:pt x="132080" y="1437640"/>
                  <a:pt x="137160" y="1432560"/>
                </a:cubicBezTo>
                <a:lnTo>
                  <a:pt x="137160" y="1417320"/>
                </a:lnTo>
                <a:cubicBezTo>
                  <a:pt x="137160" y="1402080"/>
                  <a:pt x="139700" y="1389380"/>
                  <a:pt x="144780" y="1379220"/>
                </a:cubicBezTo>
                <a:cubicBezTo>
                  <a:pt x="149860" y="1363980"/>
                  <a:pt x="147320" y="1353820"/>
                  <a:pt x="137160" y="1348740"/>
                </a:cubicBezTo>
                <a:cubicBezTo>
                  <a:pt x="127000" y="1338580"/>
                  <a:pt x="127000" y="1330960"/>
                  <a:pt x="137160" y="1325880"/>
                </a:cubicBezTo>
                <a:cubicBezTo>
                  <a:pt x="157480" y="1300480"/>
                  <a:pt x="160020" y="1277620"/>
                  <a:pt x="144780" y="1257300"/>
                </a:cubicBezTo>
                <a:lnTo>
                  <a:pt x="144780" y="1242060"/>
                </a:lnTo>
                <a:cubicBezTo>
                  <a:pt x="154940" y="1226820"/>
                  <a:pt x="165100" y="1203960"/>
                  <a:pt x="175260" y="1173480"/>
                </a:cubicBezTo>
                <a:cubicBezTo>
                  <a:pt x="180340" y="1163320"/>
                  <a:pt x="186690" y="1150620"/>
                  <a:pt x="194310" y="1135380"/>
                </a:cubicBezTo>
                <a:cubicBezTo>
                  <a:pt x="201930" y="1120140"/>
                  <a:pt x="203200" y="1107439"/>
                  <a:pt x="198120" y="1097280"/>
                </a:cubicBezTo>
                <a:cubicBezTo>
                  <a:pt x="208280" y="1087120"/>
                  <a:pt x="213360" y="1066800"/>
                  <a:pt x="213360" y="1036320"/>
                </a:cubicBezTo>
                <a:lnTo>
                  <a:pt x="228600" y="1005840"/>
                </a:lnTo>
                <a:cubicBezTo>
                  <a:pt x="243840" y="995680"/>
                  <a:pt x="251460" y="982980"/>
                  <a:pt x="251460" y="967740"/>
                </a:cubicBezTo>
                <a:lnTo>
                  <a:pt x="266700" y="937260"/>
                </a:lnTo>
                <a:cubicBezTo>
                  <a:pt x="276860" y="932180"/>
                  <a:pt x="281940" y="922020"/>
                  <a:pt x="281940" y="906780"/>
                </a:cubicBezTo>
                <a:cubicBezTo>
                  <a:pt x="281940" y="896620"/>
                  <a:pt x="284480" y="889000"/>
                  <a:pt x="289560" y="883920"/>
                </a:cubicBezTo>
                <a:cubicBezTo>
                  <a:pt x="294640" y="883920"/>
                  <a:pt x="299720" y="883920"/>
                  <a:pt x="304800" y="883920"/>
                </a:cubicBezTo>
                <a:cubicBezTo>
                  <a:pt x="309880" y="883920"/>
                  <a:pt x="312420" y="878840"/>
                  <a:pt x="312420" y="868680"/>
                </a:cubicBezTo>
                <a:lnTo>
                  <a:pt x="312420" y="861060"/>
                </a:lnTo>
                <a:cubicBezTo>
                  <a:pt x="312420" y="840740"/>
                  <a:pt x="317500" y="826770"/>
                  <a:pt x="327660" y="819150"/>
                </a:cubicBezTo>
                <a:cubicBezTo>
                  <a:pt x="337820" y="811530"/>
                  <a:pt x="345440" y="802640"/>
                  <a:pt x="350520" y="792480"/>
                </a:cubicBezTo>
                <a:cubicBezTo>
                  <a:pt x="350520" y="787400"/>
                  <a:pt x="353060" y="784860"/>
                  <a:pt x="358140" y="784860"/>
                </a:cubicBezTo>
                <a:cubicBezTo>
                  <a:pt x="373380" y="795020"/>
                  <a:pt x="383540" y="792480"/>
                  <a:pt x="388620" y="777240"/>
                </a:cubicBezTo>
                <a:cubicBezTo>
                  <a:pt x="393700" y="762000"/>
                  <a:pt x="396240" y="751840"/>
                  <a:pt x="396240" y="746760"/>
                </a:cubicBezTo>
                <a:cubicBezTo>
                  <a:pt x="396240" y="741680"/>
                  <a:pt x="398780" y="734060"/>
                  <a:pt x="403860" y="723900"/>
                </a:cubicBezTo>
                <a:cubicBezTo>
                  <a:pt x="408940" y="713740"/>
                  <a:pt x="419100" y="708660"/>
                  <a:pt x="434340" y="708660"/>
                </a:cubicBezTo>
                <a:lnTo>
                  <a:pt x="449580" y="678180"/>
                </a:lnTo>
                <a:cubicBezTo>
                  <a:pt x="464820" y="652780"/>
                  <a:pt x="485140" y="629920"/>
                  <a:pt x="510540" y="609600"/>
                </a:cubicBezTo>
                <a:cubicBezTo>
                  <a:pt x="525780" y="609600"/>
                  <a:pt x="533400" y="604520"/>
                  <a:pt x="533400" y="594360"/>
                </a:cubicBezTo>
                <a:lnTo>
                  <a:pt x="617220" y="518160"/>
                </a:lnTo>
                <a:lnTo>
                  <a:pt x="693420" y="472440"/>
                </a:lnTo>
                <a:lnTo>
                  <a:pt x="754380" y="426720"/>
                </a:lnTo>
                <a:cubicBezTo>
                  <a:pt x="784860" y="396240"/>
                  <a:pt x="810260" y="378460"/>
                  <a:pt x="830580" y="373380"/>
                </a:cubicBezTo>
                <a:lnTo>
                  <a:pt x="876300" y="335280"/>
                </a:lnTo>
                <a:cubicBezTo>
                  <a:pt x="876300" y="330200"/>
                  <a:pt x="878840" y="326390"/>
                  <a:pt x="883920" y="323850"/>
                </a:cubicBezTo>
                <a:cubicBezTo>
                  <a:pt x="889000" y="321310"/>
                  <a:pt x="894080" y="322580"/>
                  <a:pt x="899160" y="327660"/>
                </a:cubicBezTo>
                <a:cubicBezTo>
                  <a:pt x="914400" y="327660"/>
                  <a:pt x="924560" y="325120"/>
                  <a:pt x="929640" y="320040"/>
                </a:cubicBezTo>
                <a:cubicBezTo>
                  <a:pt x="934720" y="309880"/>
                  <a:pt x="947420" y="299720"/>
                  <a:pt x="967740" y="289560"/>
                </a:cubicBezTo>
                <a:lnTo>
                  <a:pt x="990600" y="266700"/>
                </a:lnTo>
                <a:cubicBezTo>
                  <a:pt x="1000760" y="246380"/>
                  <a:pt x="1013460" y="238760"/>
                  <a:pt x="1028700" y="243840"/>
                </a:cubicBezTo>
                <a:cubicBezTo>
                  <a:pt x="1049020" y="243840"/>
                  <a:pt x="1061720" y="236220"/>
                  <a:pt x="1066800" y="220980"/>
                </a:cubicBezTo>
                <a:cubicBezTo>
                  <a:pt x="1071880" y="215900"/>
                  <a:pt x="1082040" y="207010"/>
                  <a:pt x="1097280" y="194310"/>
                </a:cubicBezTo>
                <a:cubicBezTo>
                  <a:pt x="1112520" y="181610"/>
                  <a:pt x="1130300" y="177800"/>
                  <a:pt x="1150620" y="182880"/>
                </a:cubicBezTo>
                <a:cubicBezTo>
                  <a:pt x="1150620" y="182880"/>
                  <a:pt x="1151890" y="182880"/>
                  <a:pt x="1154430" y="182880"/>
                </a:cubicBezTo>
                <a:cubicBezTo>
                  <a:pt x="1156970" y="182880"/>
                  <a:pt x="1158240" y="180340"/>
                  <a:pt x="1158240" y="175260"/>
                </a:cubicBezTo>
                <a:cubicBezTo>
                  <a:pt x="1168400" y="154940"/>
                  <a:pt x="1193800" y="139700"/>
                  <a:pt x="1234440" y="129540"/>
                </a:cubicBezTo>
                <a:lnTo>
                  <a:pt x="1295400" y="99060"/>
                </a:lnTo>
                <a:cubicBezTo>
                  <a:pt x="1305560" y="93980"/>
                  <a:pt x="1314450" y="92710"/>
                  <a:pt x="1322070" y="95250"/>
                </a:cubicBezTo>
                <a:cubicBezTo>
                  <a:pt x="1329690" y="97790"/>
                  <a:pt x="1336040" y="99060"/>
                  <a:pt x="1341120" y="99060"/>
                </a:cubicBezTo>
                <a:cubicBezTo>
                  <a:pt x="1361440" y="99060"/>
                  <a:pt x="1374140" y="93980"/>
                  <a:pt x="1379220" y="83820"/>
                </a:cubicBezTo>
                <a:cubicBezTo>
                  <a:pt x="1379220" y="78740"/>
                  <a:pt x="1384300" y="76200"/>
                  <a:pt x="1394460" y="76200"/>
                </a:cubicBezTo>
                <a:cubicBezTo>
                  <a:pt x="1419860" y="66040"/>
                  <a:pt x="1432560" y="58420"/>
                  <a:pt x="1432560" y="53340"/>
                </a:cubicBezTo>
                <a:lnTo>
                  <a:pt x="1440180" y="53340"/>
                </a:lnTo>
                <a:cubicBezTo>
                  <a:pt x="1455420" y="58420"/>
                  <a:pt x="1468120" y="53340"/>
                  <a:pt x="1478280" y="38100"/>
                </a:cubicBezTo>
                <a:cubicBezTo>
                  <a:pt x="1483360" y="33020"/>
                  <a:pt x="1488440" y="31750"/>
                  <a:pt x="1493520" y="34290"/>
                </a:cubicBezTo>
                <a:cubicBezTo>
                  <a:pt x="1498600" y="36830"/>
                  <a:pt x="1503680" y="38100"/>
                  <a:pt x="1508760" y="38100"/>
                </a:cubicBezTo>
                <a:cubicBezTo>
                  <a:pt x="1529080" y="58420"/>
                  <a:pt x="1544320" y="66040"/>
                  <a:pt x="1554480" y="60960"/>
                </a:cubicBezTo>
                <a:cubicBezTo>
                  <a:pt x="1564640" y="60960"/>
                  <a:pt x="1579880" y="50800"/>
                  <a:pt x="1600200" y="30480"/>
                </a:cubicBezTo>
                <a:cubicBezTo>
                  <a:pt x="1600200" y="25400"/>
                  <a:pt x="1607820" y="22860"/>
                  <a:pt x="1623060" y="22860"/>
                </a:cubicBezTo>
                <a:lnTo>
                  <a:pt x="1623060" y="15240"/>
                </a:lnTo>
                <a:cubicBezTo>
                  <a:pt x="1628140" y="20320"/>
                  <a:pt x="1635760" y="22860"/>
                  <a:pt x="1645920" y="22860"/>
                </a:cubicBezTo>
                <a:cubicBezTo>
                  <a:pt x="1661160" y="22860"/>
                  <a:pt x="1672590" y="20320"/>
                  <a:pt x="1680210" y="15240"/>
                </a:cubicBezTo>
                <a:cubicBezTo>
                  <a:pt x="1687830" y="10160"/>
                  <a:pt x="1696720" y="5080"/>
                  <a:pt x="1706880" y="0"/>
                </a:cubicBezTo>
                <a:close/>
              </a:path>
            </a:pathLst>
          </a:custGeom>
        </p:spPr>
        <p:txBody>
          <a:bodyPr wrap="square" tIns="1097280">
            <a:noAutofit/>
          </a:bodyPr>
          <a:lstStyle>
            <a:lvl1pPr algn="ctr">
              <a:defRPr/>
            </a:lvl1pPr>
          </a:lstStyle>
          <a:p>
            <a:endParaRPr lang="ko-KR" altLang="en-US"/>
          </a:p>
        </p:txBody>
      </p:sp>
    </p:spTree>
    <p:extLst>
      <p:ext uri="{BB962C8B-B14F-4D97-AF65-F5344CB8AC3E}">
        <p14:creationId xmlns:p14="http://schemas.microsoft.com/office/powerpoint/2010/main" val="1418169878"/>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8_Infographics">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244339" y="2632710"/>
            <a:ext cx="4869180" cy="6210300"/>
          </a:xfrm>
          <a:custGeom>
            <a:avLst/>
            <a:gdLst/>
            <a:ahLst/>
            <a:cxnLst/>
            <a:rect l="l" t="t" r="r" b="b"/>
            <a:pathLst>
              <a:path w="4869180" h="6210300">
                <a:moveTo>
                  <a:pt x="1306830" y="6088380"/>
                </a:moveTo>
                <a:cubicBezTo>
                  <a:pt x="1299210" y="6088380"/>
                  <a:pt x="1292860" y="6090920"/>
                  <a:pt x="1287780" y="6096000"/>
                </a:cubicBezTo>
                <a:cubicBezTo>
                  <a:pt x="1282700" y="6101080"/>
                  <a:pt x="1281430" y="6106160"/>
                  <a:pt x="1283970" y="6111240"/>
                </a:cubicBezTo>
                <a:cubicBezTo>
                  <a:pt x="1286510" y="6116320"/>
                  <a:pt x="1287780" y="6123940"/>
                  <a:pt x="1287780" y="6134100"/>
                </a:cubicBezTo>
                <a:cubicBezTo>
                  <a:pt x="1292860" y="6123940"/>
                  <a:pt x="1297940" y="6118860"/>
                  <a:pt x="1303020" y="6118860"/>
                </a:cubicBezTo>
                <a:cubicBezTo>
                  <a:pt x="1308100" y="6118860"/>
                  <a:pt x="1310640" y="6116320"/>
                  <a:pt x="1310640" y="6111240"/>
                </a:cubicBezTo>
                <a:lnTo>
                  <a:pt x="1318260" y="6096000"/>
                </a:lnTo>
                <a:cubicBezTo>
                  <a:pt x="1318260" y="6090920"/>
                  <a:pt x="1314450" y="6088380"/>
                  <a:pt x="1306830" y="6088380"/>
                </a:cubicBezTo>
                <a:close/>
                <a:moveTo>
                  <a:pt x="1249680" y="5913120"/>
                </a:moveTo>
                <a:lnTo>
                  <a:pt x="1242060" y="5943600"/>
                </a:lnTo>
                <a:lnTo>
                  <a:pt x="1242060" y="5951220"/>
                </a:lnTo>
                <a:lnTo>
                  <a:pt x="1257300" y="5951220"/>
                </a:lnTo>
                <a:cubicBezTo>
                  <a:pt x="1267460" y="5941060"/>
                  <a:pt x="1264920" y="5928360"/>
                  <a:pt x="1249680" y="5913120"/>
                </a:cubicBezTo>
                <a:close/>
                <a:moveTo>
                  <a:pt x="2125980" y="5280660"/>
                </a:moveTo>
                <a:cubicBezTo>
                  <a:pt x="2120900" y="5280660"/>
                  <a:pt x="2118360" y="5283200"/>
                  <a:pt x="2118360" y="5288280"/>
                </a:cubicBezTo>
                <a:cubicBezTo>
                  <a:pt x="2118360" y="5293360"/>
                  <a:pt x="2115820" y="5298440"/>
                  <a:pt x="2110740" y="5303520"/>
                </a:cubicBezTo>
                <a:cubicBezTo>
                  <a:pt x="2105660" y="5308600"/>
                  <a:pt x="2104390" y="5313680"/>
                  <a:pt x="2106930" y="5318760"/>
                </a:cubicBezTo>
                <a:cubicBezTo>
                  <a:pt x="2109470" y="5323840"/>
                  <a:pt x="2108200" y="5328920"/>
                  <a:pt x="2103120" y="5334000"/>
                </a:cubicBezTo>
                <a:cubicBezTo>
                  <a:pt x="2103120" y="5334000"/>
                  <a:pt x="2105660" y="5339081"/>
                  <a:pt x="2110740" y="5349240"/>
                </a:cubicBezTo>
                <a:lnTo>
                  <a:pt x="2125980" y="5341620"/>
                </a:lnTo>
                <a:lnTo>
                  <a:pt x="2141220" y="5326380"/>
                </a:lnTo>
                <a:cubicBezTo>
                  <a:pt x="2131060" y="5316220"/>
                  <a:pt x="2125980" y="5308600"/>
                  <a:pt x="2125980" y="5303520"/>
                </a:cubicBezTo>
                <a:cubicBezTo>
                  <a:pt x="2125980" y="5298440"/>
                  <a:pt x="2127250" y="5294630"/>
                  <a:pt x="2129790" y="5292090"/>
                </a:cubicBezTo>
                <a:cubicBezTo>
                  <a:pt x="2132330" y="5289550"/>
                  <a:pt x="2131060" y="5285740"/>
                  <a:pt x="2125980" y="5280660"/>
                </a:cubicBezTo>
                <a:close/>
                <a:moveTo>
                  <a:pt x="2156460" y="5265420"/>
                </a:moveTo>
                <a:cubicBezTo>
                  <a:pt x="2156460" y="5270500"/>
                  <a:pt x="2156460" y="5276850"/>
                  <a:pt x="2156460" y="5284470"/>
                </a:cubicBezTo>
                <a:cubicBezTo>
                  <a:pt x="2156460" y="5292090"/>
                  <a:pt x="2159000" y="5298440"/>
                  <a:pt x="2164080" y="5303520"/>
                </a:cubicBezTo>
                <a:lnTo>
                  <a:pt x="2171700" y="5303520"/>
                </a:lnTo>
                <a:lnTo>
                  <a:pt x="2179320" y="5295900"/>
                </a:lnTo>
                <a:cubicBezTo>
                  <a:pt x="2174240" y="5290820"/>
                  <a:pt x="2171700" y="5285740"/>
                  <a:pt x="2171700" y="5280660"/>
                </a:cubicBezTo>
                <a:cubicBezTo>
                  <a:pt x="2171700" y="5275580"/>
                  <a:pt x="2166620" y="5270500"/>
                  <a:pt x="2156460" y="5265420"/>
                </a:cubicBezTo>
                <a:close/>
                <a:moveTo>
                  <a:pt x="4007168" y="5193030"/>
                </a:moveTo>
                <a:cubicBezTo>
                  <a:pt x="4005263" y="5193030"/>
                  <a:pt x="4003040" y="5194300"/>
                  <a:pt x="4000500" y="5196840"/>
                </a:cubicBezTo>
                <a:cubicBezTo>
                  <a:pt x="4005580" y="5201920"/>
                  <a:pt x="4013200" y="5204460"/>
                  <a:pt x="4023360" y="5204460"/>
                </a:cubicBezTo>
                <a:cubicBezTo>
                  <a:pt x="4018280" y="5204460"/>
                  <a:pt x="4014470" y="5201920"/>
                  <a:pt x="4011930" y="5196840"/>
                </a:cubicBezTo>
                <a:cubicBezTo>
                  <a:pt x="4010660" y="5194300"/>
                  <a:pt x="4009073" y="5193030"/>
                  <a:pt x="4007168" y="5193030"/>
                </a:cubicBezTo>
                <a:close/>
                <a:moveTo>
                  <a:pt x="2132648" y="5124450"/>
                </a:moveTo>
                <a:cubicBezTo>
                  <a:pt x="2129473" y="5124450"/>
                  <a:pt x="2125980" y="5125720"/>
                  <a:pt x="2122170" y="5128260"/>
                </a:cubicBezTo>
                <a:cubicBezTo>
                  <a:pt x="2114550" y="5133340"/>
                  <a:pt x="2110740" y="5140960"/>
                  <a:pt x="2110740" y="5151120"/>
                </a:cubicBezTo>
                <a:cubicBezTo>
                  <a:pt x="2115820" y="5156200"/>
                  <a:pt x="2113280" y="5163820"/>
                  <a:pt x="2103120" y="5173980"/>
                </a:cubicBezTo>
                <a:cubicBezTo>
                  <a:pt x="2092960" y="5184140"/>
                  <a:pt x="2082800" y="5186680"/>
                  <a:pt x="2072640" y="5181600"/>
                </a:cubicBezTo>
                <a:cubicBezTo>
                  <a:pt x="2067560" y="5181600"/>
                  <a:pt x="2065020" y="5182870"/>
                  <a:pt x="2065020" y="5185410"/>
                </a:cubicBezTo>
                <a:cubicBezTo>
                  <a:pt x="2065020" y="5187950"/>
                  <a:pt x="2065020" y="5189220"/>
                  <a:pt x="2065020" y="5189220"/>
                </a:cubicBezTo>
                <a:cubicBezTo>
                  <a:pt x="2065020" y="5194300"/>
                  <a:pt x="2067560" y="5196840"/>
                  <a:pt x="2072640" y="5196840"/>
                </a:cubicBezTo>
                <a:lnTo>
                  <a:pt x="2080260" y="5196840"/>
                </a:lnTo>
                <a:cubicBezTo>
                  <a:pt x="2105660" y="5212080"/>
                  <a:pt x="2128520" y="5212080"/>
                  <a:pt x="2148840" y="5196840"/>
                </a:cubicBezTo>
                <a:cubicBezTo>
                  <a:pt x="2148840" y="5196840"/>
                  <a:pt x="2153920" y="5196840"/>
                  <a:pt x="2164080" y="5196840"/>
                </a:cubicBezTo>
                <a:cubicBezTo>
                  <a:pt x="2174240" y="5201920"/>
                  <a:pt x="2181860" y="5199380"/>
                  <a:pt x="2186940" y="5189220"/>
                </a:cubicBezTo>
                <a:cubicBezTo>
                  <a:pt x="2186940" y="5173980"/>
                  <a:pt x="2189480" y="5161280"/>
                  <a:pt x="2194560" y="5151120"/>
                </a:cubicBezTo>
                <a:cubicBezTo>
                  <a:pt x="2199640" y="5146041"/>
                  <a:pt x="2199640" y="5142230"/>
                  <a:pt x="2194560" y="5139690"/>
                </a:cubicBezTo>
                <a:cubicBezTo>
                  <a:pt x="2189480" y="5137150"/>
                  <a:pt x="2186940" y="5135880"/>
                  <a:pt x="2186940" y="5135880"/>
                </a:cubicBezTo>
                <a:cubicBezTo>
                  <a:pt x="2176780" y="5140960"/>
                  <a:pt x="2161540" y="5138420"/>
                  <a:pt x="2141220" y="5128260"/>
                </a:cubicBezTo>
                <a:cubicBezTo>
                  <a:pt x="2138680" y="5125720"/>
                  <a:pt x="2135823" y="5124450"/>
                  <a:pt x="2132648" y="5124450"/>
                </a:cubicBezTo>
                <a:close/>
                <a:moveTo>
                  <a:pt x="1973580" y="4937760"/>
                </a:moveTo>
                <a:cubicBezTo>
                  <a:pt x="1973580" y="4937760"/>
                  <a:pt x="1968500" y="4941570"/>
                  <a:pt x="1958340" y="4949190"/>
                </a:cubicBezTo>
                <a:cubicBezTo>
                  <a:pt x="1948180" y="4956810"/>
                  <a:pt x="1948180" y="4968240"/>
                  <a:pt x="1958340" y="4983480"/>
                </a:cubicBezTo>
                <a:cubicBezTo>
                  <a:pt x="1953260" y="4993640"/>
                  <a:pt x="1954530" y="5003800"/>
                  <a:pt x="1962150" y="5013960"/>
                </a:cubicBezTo>
                <a:cubicBezTo>
                  <a:pt x="1969770" y="5024120"/>
                  <a:pt x="1976120" y="5031740"/>
                  <a:pt x="1981200" y="5036820"/>
                </a:cubicBezTo>
                <a:cubicBezTo>
                  <a:pt x="1986280" y="5011420"/>
                  <a:pt x="1988820" y="4992370"/>
                  <a:pt x="1988820" y="4979670"/>
                </a:cubicBezTo>
                <a:cubicBezTo>
                  <a:pt x="1988820" y="4966970"/>
                  <a:pt x="1983740" y="4953000"/>
                  <a:pt x="1973580" y="4937760"/>
                </a:cubicBezTo>
                <a:close/>
                <a:moveTo>
                  <a:pt x="4050030" y="4831080"/>
                </a:moveTo>
                <a:cubicBezTo>
                  <a:pt x="4047490" y="4831080"/>
                  <a:pt x="4046220" y="4833620"/>
                  <a:pt x="4046220" y="4838700"/>
                </a:cubicBezTo>
                <a:lnTo>
                  <a:pt x="4046220" y="4853940"/>
                </a:lnTo>
                <a:cubicBezTo>
                  <a:pt x="4056380" y="4853940"/>
                  <a:pt x="4061460" y="4848860"/>
                  <a:pt x="4061460" y="4838700"/>
                </a:cubicBezTo>
                <a:cubicBezTo>
                  <a:pt x="4061460" y="4838700"/>
                  <a:pt x="4061460" y="4837430"/>
                  <a:pt x="4061460" y="4834890"/>
                </a:cubicBezTo>
                <a:cubicBezTo>
                  <a:pt x="4061460" y="4832350"/>
                  <a:pt x="4058920" y="4831080"/>
                  <a:pt x="4053840" y="4831080"/>
                </a:cubicBezTo>
                <a:cubicBezTo>
                  <a:pt x="4053840" y="4831080"/>
                  <a:pt x="4052570" y="4831080"/>
                  <a:pt x="4050030" y="4831080"/>
                </a:cubicBezTo>
                <a:close/>
                <a:moveTo>
                  <a:pt x="3611880" y="4572000"/>
                </a:moveTo>
                <a:cubicBezTo>
                  <a:pt x="3601720" y="4582160"/>
                  <a:pt x="3601720" y="4594860"/>
                  <a:pt x="3611880" y="4610100"/>
                </a:cubicBezTo>
                <a:cubicBezTo>
                  <a:pt x="3616960" y="4620260"/>
                  <a:pt x="3619500" y="4631690"/>
                  <a:pt x="3619500" y="4644390"/>
                </a:cubicBezTo>
                <a:cubicBezTo>
                  <a:pt x="3619500" y="4657090"/>
                  <a:pt x="3622040" y="4668520"/>
                  <a:pt x="3627120" y="4678680"/>
                </a:cubicBezTo>
                <a:lnTo>
                  <a:pt x="3634740" y="4678680"/>
                </a:lnTo>
                <a:cubicBezTo>
                  <a:pt x="3644900" y="4678680"/>
                  <a:pt x="3649980" y="4676140"/>
                  <a:pt x="3649980" y="4671060"/>
                </a:cubicBezTo>
                <a:lnTo>
                  <a:pt x="3649980" y="4632960"/>
                </a:lnTo>
                <a:cubicBezTo>
                  <a:pt x="3649980" y="4597400"/>
                  <a:pt x="3637280" y="4577081"/>
                  <a:pt x="3611880" y="4572000"/>
                </a:cubicBezTo>
                <a:close/>
                <a:moveTo>
                  <a:pt x="3616643" y="4333399"/>
                </a:moveTo>
                <a:cubicBezTo>
                  <a:pt x="3607118" y="4332447"/>
                  <a:pt x="3600450" y="4335780"/>
                  <a:pt x="3596640" y="4343400"/>
                </a:cubicBezTo>
                <a:cubicBezTo>
                  <a:pt x="3591560" y="4343400"/>
                  <a:pt x="3590290" y="4344670"/>
                  <a:pt x="3592830" y="4347210"/>
                </a:cubicBezTo>
                <a:cubicBezTo>
                  <a:pt x="3595370" y="4349750"/>
                  <a:pt x="3594100" y="4353560"/>
                  <a:pt x="3589020" y="4358640"/>
                </a:cubicBezTo>
                <a:cubicBezTo>
                  <a:pt x="3578860" y="4368800"/>
                  <a:pt x="3576320" y="4381500"/>
                  <a:pt x="3581400" y="4396740"/>
                </a:cubicBezTo>
                <a:cubicBezTo>
                  <a:pt x="3586480" y="4406900"/>
                  <a:pt x="3586480" y="4419600"/>
                  <a:pt x="3581400" y="4434840"/>
                </a:cubicBezTo>
                <a:cubicBezTo>
                  <a:pt x="3581400" y="4439920"/>
                  <a:pt x="3580130" y="4443731"/>
                  <a:pt x="3577590" y="4446270"/>
                </a:cubicBezTo>
                <a:cubicBezTo>
                  <a:pt x="3575050" y="4448810"/>
                  <a:pt x="3576320" y="4452620"/>
                  <a:pt x="3581400" y="4457700"/>
                </a:cubicBezTo>
                <a:cubicBezTo>
                  <a:pt x="3586480" y="4457700"/>
                  <a:pt x="3590290" y="4462781"/>
                  <a:pt x="3592830" y="4472940"/>
                </a:cubicBezTo>
                <a:cubicBezTo>
                  <a:pt x="3595370" y="4483100"/>
                  <a:pt x="3599180" y="4490720"/>
                  <a:pt x="3604260" y="4495800"/>
                </a:cubicBezTo>
                <a:cubicBezTo>
                  <a:pt x="3609340" y="4485640"/>
                  <a:pt x="3618230" y="4472940"/>
                  <a:pt x="3630930" y="4457700"/>
                </a:cubicBezTo>
                <a:cubicBezTo>
                  <a:pt x="3643630" y="4442460"/>
                  <a:pt x="3649980" y="4427220"/>
                  <a:pt x="3649980" y="4411980"/>
                </a:cubicBezTo>
                <a:cubicBezTo>
                  <a:pt x="3660140" y="4422140"/>
                  <a:pt x="3667760" y="4431030"/>
                  <a:pt x="3672840" y="4438650"/>
                </a:cubicBezTo>
                <a:cubicBezTo>
                  <a:pt x="3677920" y="4446270"/>
                  <a:pt x="3680460" y="4457700"/>
                  <a:pt x="3680460" y="4472940"/>
                </a:cubicBezTo>
                <a:lnTo>
                  <a:pt x="3680460" y="4480560"/>
                </a:lnTo>
                <a:cubicBezTo>
                  <a:pt x="3680460" y="4490720"/>
                  <a:pt x="3683000" y="4495800"/>
                  <a:pt x="3688080" y="4495800"/>
                </a:cubicBezTo>
                <a:lnTo>
                  <a:pt x="3703320" y="4488180"/>
                </a:lnTo>
                <a:lnTo>
                  <a:pt x="3726180" y="4450080"/>
                </a:lnTo>
                <a:cubicBezTo>
                  <a:pt x="3721100" y="4445000"/>
                  <a:pt x="3713480" y="4434840"/>
                  <a:pt x="3703320" y="4419600"/>
                </a:cubicBezTo>
                <a:cubicBezTo>
                  <a:pt x="3693160" y="4404360"/>
                  <a:pt x="3690620" y="4389120"/>
                  <a:pt x="3695700" y="4373880"/>
                </a:cubicBezTo>
                <a:cubicBezTo>
                  <a:pt x="3700780" y="4368800"/>
                  <a:pt x="3695700" y="4358640"/>
                  <a:pt x="3680460" y="4343400"/>
                </a:cubicBezTo>
                <a:cubicBezTo>
                  <a:pt x="3670300" y="4343400"/>
                  <a:pt x="3665220" y="4345940"/>
                  <a:pt x="3665220" y="4351020"/>
                </a:cubicBezTo>
                <a:lnTo>
                  <a:pt x="3649980" y="4358640"/>
                </a:lnTo>
                <a:cubicBezTo>
                  <a:pt x="3649980" y="4348481"/>
                  <a:pt x="3647440" y="4342130"/>
                  <a:pt x="3642360" y="4339590"/>
                </a:cubicBezTo>
                <a:cubicBezTo>
                  <a:pt x="3637280" y="4337050"/>
                  <a:pt x="3632200" y="4335780"/>
                  <a:pt x="3627120" y="4335780"/>
                </a:cubicBezTo>
                <a:cubicBezTo>
                  <a:pt x="3623310" y="4334510"/>
                  <a:pt x="3619818" y="4333716"/>
                  <a:pt x="3616643" y="4333399"/>
                </a:cubicBezTo>
                <a:close/>
                <a:moveTo>
                  <a:pt x="3436620" y="4130040"/>
                </a:moveTo>
                <a:cubicBezTo>
                  <a:pt x="3431540" y="4135120"/>
                  <a:pt x="3430270" y="4144010"/>
                  <a:pt x="3432810" y="4156710"/>
                </a:cubicBezTo>
                <a:cubicBezTo>
                  <a:pt x="3435350" y="4169410"/>
                  <a:pt x="3436620" y="4178300"/>
                  <a:pt x="3436620" y="4183380"/>
                </a:cubicBezTo>
                <a:cubicBezTo>
                  <a:pt x="3436620" y="4198620"/>
                  <a:pt x="3442970" y="4211320"/>
                  <a:pt x="3455670" y="4221480"/>
                </a:cubicBezTo>
                <a:cubicBezTo>
                  <a:pt x="3468370" y="4231640"/>
                  <a:pt x="3482340" y="4234181"/>
                  <a:pt x="3497580" y="4229100"/>
                </a:cubicBezTo>
                <a:cubicBezTo>
                  <a:pt x="3507740" y="4229100"/>
                  <a:pt x="3512820" y="4226560"/>
                  <a:pt x="3512820" y="4221480"/>
                </a:cubicBezTo>
                <a:cubicBezTo>
                  <a:pt x="3512820" y="4206240"/>
                  <a:pt x="3510280" y="4196081"/>
                  <a:pt x="3505200" y="4191000"/>
                </a:cubicBezTo>
                <a:cubicBezTo>
                  <a:pt x="3489960" y="4191000"/>
                  <a:pt x="3477260" y="4180840"/>
                  <a:pt x="3467100" y="4160520"/>
                </a:cubicBezTo>
                <a:cubicBezTo>
                  <a:pt x="3462020" y="4145280"/>
                  <a:pt x="3451860" y="4135120"/>
                  <a:pt x="3436620" y="4130040"/>
                </a:cubicBezTo>
                <a:close/>
                <a:moveTo>
                  <a:pt x="4038600" y="4091940"/>
                </a:moveTo>
                <a:lnTo>
                  <a:pt x="4023360" y="4099560"/>
                </a:lnTo>
                <a:cubicBezTo>
                  <a:pt x="4023360" y="4104640"/>
                  <a:pt x="4024630" y="4110990"/>
                  <a:pt x="4027170" y="4118610"/>
                </a:cubicBezTo>
                <a:cubicBezTo>
                  <a:pt x="4029710" y="4126230"/>
                  <a:pt x="4028440" y="4132580"/>
                  <a:pt x="4023360" y="4137660"/>
                </a:cubicBezTo>
                <a:cubicBezTo>
                  <a:pt x="4023360" y="4147820"/>
                  <a:pt x="4028440" y="4152900"/>
                  <a:pt x="4038600" y="4152900"/>
                </a:cubicBezTo>
                <a:cubicBezTo>
                  <a:pt x="4038600" y="4157981"/>
                  <a:pt x="4043680" y="4160520"/>
                  <a:pt x="4053840" y="4160520"/>
                </a:cubicBezTo>
                <a:cubicBezTo>
                  <a:pt x="4064000" y="4155440"/>
                  <a:pt x="4069080" y="4137660"/>
                  <a:pt x="4069080" y="4107180"/>
                </a:cubicBezTo>
                <a:cubicBezTo>
                  <a:pt x="4064000" y="4097020"/>
                  <a:pt x="4053840" y="4091940"/>
                  <a:pt x="4038600" y="4091940"/>
                </a:cubicBezTo>
                <a:close/>
                <a:moveTo>
                  <a:pt x="4107180" y="4000500"/>
                </a:moveTo>
                <a:cubicBezTo>
                  <a:pt x="4097020" y="4010660"/>
                  <a:pt x="4094480" y="4020820"/>
                  <a:pt x="4099560" y="4030980"/>
                </a:cubicBezTo>
                <a:cubicBezTo>
                  <a:pt x="4109720" y="4025900"/>
                  <a:pt x="4114800" y="4015740"/>
                  <a:pt x="4114800" y="4000500"/>
                </a:cubicBezTo>
                <a:close/>
                <a:moveTo>
                  <a:pt x="4428173" y="3935730"/>
                </a:moveTo>
                <a:cubicBezTo>
                  <a:pt x="4430078" y="3935730"/>
                  <a:pt x="4432300" y="3937000"/>
                  <a:pt x="4434840" y="3939540"/>
                </a:cubicBezTo>
                <a:cubicBezTo>
                  <a:pt x="4424680" y="3949700"/>
                  <a:pt x="4417060" y="3952240"/>
                  <a:pt x="4411980" y="3947160"/>
                </a:cubicBezTo>
                <a:cubicBezTo>
                  <a:pt x="4417060" y="3947160"/>
                  <a:pt x="4420870" y="3944620"/>
                  <a:pt x="4423410" y="3939540"/>
                </a:cubicBezTo>
                <a:cubicBezTo>
                  <a:pt x="4424680" y="3937000"/>
                  <a:pt x="4426268" y="3935730"/>
                  <a:pt x="4428173" y="3935730"/>
                </a:cubicBezTo>
                <a:close/>
                <a:moveTo>
                  <a:pt x="4295775" y="3920490"/>
                </a:moveTo>
                <a:cubicBezTo>
                  <a:pt x="4294505" y="3920490"/>
                  <a:pt x="4292600" y="3921760"/>
                  <a:pt x="4290060" y="3924300"/>
                </a:cubicBezTo>
                <a:cubicBezTo>
                  <a:pt x="4284980" y="3929380"/>
                  <a:pt x="4287520" y="3937000"/>
                  <a:pt x="4297680" y="3947160"/>
                </a:cubicBezTo>
                <a:lnTo>
                  <a:pt x="4297680" y="3924300"/>
                </a:lnTo>
                <a:cubicBezTo>
                  <a:pt x="4297680" y="3921760"/>
                  <a:pt x="4297045" y="3920490"/>
                  <a:pt x="4295775" y="3920490"/>
                </a:cubicBezTo>
                <a:close/>
                <a:moveTo>
                  <a:pt x="3436620" y="3825240"/>
                </a:moveTo>
                <a:cubicBezTo>
                  <a:pt x="3426460" y="3825240"/>
                  <a:pt x="3423920" y="3832860"/>
                  <a:pt x="3429000" y="3848100"/>
                </a:cubicBezTo>
                <a:cubicBezTo>
                  <a:pt x="3429000" y="3853180"/>
                  <a:pt x="3434080" y="3855720"/>
                  <a:pt x="3444240" y="3855720"/>
                </a:cubicBezTo>
                <a:cubicBezTo>
                  <a:pt x="3454400" y="3855720"/>
                  <a:pt x="3454400" y="3850640"/>
                  <a:pt x="3444240" y="3840480"/>
                </a:cubicBezTo>
                <a:cubicBezTo>
                  <a:pt x="3439160" y="3840480"/>
                  <a:pt x="3437890" y="3837940"/>
                  <a:pt x="3440430" y="3832860"/>
                </a:cubicBezTo>
                <a:cubicBezTo>
                  <a:pt x="3442970" y="3827780"/>
                  <a:pt x="3441700" y="3825240"/>
                  <a:pt x="3436620" y="3825240"/>
                </a:cubicBezTo>
                <a:close/>
                <a:moveTo>
                  <a:pt x="3535680" y="3779520"/>
                </a:moveTo>
                <a:cubicBezTo>
                  <a:pt x="3530600" y="3789680"/>
                  <a:pt x="3528060" y="3802380"/>
                  <a:pt x="3528060" y="3817620"/>
                </a:cubicBezTo>
                <a:lnTo>
                  <a:pt x="3535680" y="3886200"/>
                </a:lnTo>
                <a:cubicBezTo>
                  <a:pt x="3540760" y="3886200"/>
                  <a:pt x="3543300" y="3888741"/>
                  <a:pt x="3543300" y="3893820"/>
                </a:cubicBezTo>
                <a:cubicBezTo>
                  <a:pt x="3543300" y="3898900"/>
                  <a:pt x="3545840" y="3898900"/>
                  <a:pt x="3550920" y="3893820"/>
                </a:cubicBezTo>
                <a:cubicBezTo>
                  <a:pt x="3566160" y="3893820"/>
                  <a:pt x="3573780" y="3888741"/>
                  <a:pt x="3573780" y="3878580"/>
                </a:cubicBezTo>
                <a:lnTo>
                  <a:pt x="3550920" y="3794760"/>
                </a:lnTo>
                <a:cubicBezTo>
                  <a:pt x="3550920" y="3794760"/>
                  <a:pt x="3549650" y="3792220"/>
                  <a:pt x="3547110" y="3787140"/>
                </a:cubicBezTo>
                <a:cubicBezTo>
                  <a:pt x="3544570" y="3782060"/>
                  <a:pt x="3540760" y="3779520"/>
                  <a:pt x="3535680" y="3779520"/>
                </a:cubicBezTo>
                <a:close/>
                <a:moveTo>
                  <a:pt x="3390900" y="3779520"/>
                </a:moveTo>
                <a:lnTo>
                  <a:pt x="3383280" y="3794760"/>
                </a:lnTo>
                <a:lnTo>
                  <a:pt x="3383280" y="3810000"/>
                </a:lnTo>
                <a:cubicBezTo>
                  <a:pt x="3393440" y="3810000"/>
                  <a:pt x="3398520" y="3807460"/>
                  <a:pt x="3398520" y="3802380"/>
                </a:cubicBezTo>
                <a:cubicBezTo>
                  <a:pt x="3398520" y="3792220"/>
                  <a:pt x="3395980" y="3784600"/>
                  <a:pt x="3390900" y="3779520"/>
                </a:cubicBezTo>
                <a:close/>
                <a:moveTo>
                  <a:pt x="4364355" y="3774758"/>
                </a:moveTo>
                <a:cubicBezTo>
                  <a:pt x="4363085" y="3775393"/>
                  <a:pt x="4361180" y="3776980"/>
                  <a:pt x="4358640" y="3779520"/>
                </a:cubicBezTo>
                <a:cubicBezTo>
                  <a:pt x="4338320" y="3789680"/>
                  <a:pt x="4323080" y="3794760"/>
                  <a:pt x="4312920" y="3794760"/>
                </a:cubicBezTo>
                <a:cubicBezTo>
                  <a:pt x="4297680" y="3799840"/>
                  <a:pt x="4290060" y="3810000"/>
                  <a:pt x="4290060" y="3825240"/>
                </a:cubicBezTo>
                <a:cubicBezTo>
                  <a:pt x="4284980" y="3835400"/>
                  <a:pt x="4283710" y="3845560"/>
                  <a:pt x="4286250" y="3855720"/>
                </a:cubicBezTo>
                <a:cubicBezTo>
                  <a:pt x="4288790" y="3865880"/>
                  <a:pt x="4287520" y="3876040"/>
                  <a:pt x="4282440" y="3886200"/>
                </a:cubicBezTo>
                <a:cubicBezTo>
                  <a:pt x="4282440" y="3886200"/>
                  <a:pt x="4283710" y="3890010"/>
                  <a:pt x="4286250" y="3897630"/>
                </a:cubicBezTo>
                <a:cubicBezTo>
                  <a:pt x="4288790" y="3905250"/>
                  <a:pt x="4292600" y="3909060"/>
                  <a:pt x="4297680" y="3909060"/>
                </a:cubicBezTo>
                <a:cubicBezTo>
                  <a:pt x="4302760" y="3914140"/>
                  <a:pt x="4310380" y="3909060"/>
                  <a:pt x="4320540" y="3893820"/>
                </a:cubicBezTo>
                <a:lnTo>
                  <a:pt x="4320540" y="3878580"/>
                </a:lnTo>
                <a:cubicBezTo>
                  <a:pt x="4315460" y="3868420"/>
                  <a:pt x="4320540" y="3863340"/>
                  <a:pt x="4335780" y="3863340"/>
                </a:cubicBezTo>
                <a:lnTo>
                  <a:pt x="4343400" y="3863340"/>
                </a:lnTo>
                <a:cubicBezTo>
                  <a:pt x="4348480" y="3858260"/>
                  <a:pt x="4348480" y="3854450"/>
                  <a:pt x="4343400" y="3851910"/>
                </a:cubicBezTo>
                <a:cubicBezTo>
                  <a:pt x="4338320" y="3849370"/>
                  <a:pt x="4335780" y="3845560"/>
                  <a:pt x="4335780" y="3840480"/>
                </a:cubicBezTo>
                <a:cubicBezTo>
                  <a:pt x="4340860" y="3825240"/>
                  <a:pt x="4351020" y="3815080"/>
                  <a:pt x="4366260" y="3810000"/>
                </a:cubicBezTo>
                <a:cubicBezTo>
                  <a:pt x="4371340" y="3804920"/>
                  <a:pt x="4371340" y="3794760"/>
                  <a:pt x="4366260" y="3779520"/>
                </a:cubicBezTo>
                <a:cubicBezTo>
                  <a:pt x="4366260" y="3779520"/>
                  <a:pt x="4366260" y="3778250"/>
                  <a:pt x="4366260" y="3775710"/>
                </a:cubicBezTo>
                <a:cubicBezTo>
                  <a:pt x="4366260" y="3774440"/>
                  <a:pt x="4365625" y="3774123"/>
                  <a:pt x="4364355" y="3774758"/>
                </a:cubicBezTo>
                <a:close/>
                <a:moveTo>
                  <a:pt x="3430905" y="3773805"/>
                </a:moveTo>
                <a:cubicBezTo>
                  <a:pt x="3427095" y="3772535"/>
                  <a:pt x="3421380" y="3774440"/>
                  <a:pt x="3413760" y="3779520"/>
                </a:cubicBezTo>
                <a:cubicBezTo>
                  <a:pt x="3413760" y="3779520"/>
                  <a:pt x="3412490" y="3779520"/>
                  <a:pt x="3409950" y="3779520"/>
                </a:cubicBezTo>
                <a:cubicBezTo>
                  <a:pt x="3407410" y="3779520"/>
                  <a:pt x="3406140" y="3782060"/>
                  <a:pt x="3406140" y="3787140"/>
                </a:cubicBezTo>
                <a:cubicBezTo>
                  <a:pt x="3406140" y="3792220"/>
                  <a:pt x="3411220" y="3794760"/>
                  <a:pt x="3421380" y="3794760"/>
                </a:cubicBezTo>
                <a:lnTo>
                  <a:pt x="3436620" y="3787140"/>
                </a:lnTo>
                <a:cubicBezTo>
                  <a:pt x="3436620" y="3779520"/>
                  <a:pt x="3434715" y="3775075"/>
                  <a:pt x="3430905" y="3773805"/>
                </a:cubicBezTo>
                <a:close/>
                <a:moveTo>
                  <a:pt x="3657600" y="3665220"/>
                </a:moveTo>
                <a:cubicBezTo>
                  <a:pt x="3647440" y="3670300"/>
                  <a:pt x="3639820" y="3676650"/>
                  <a:pt x="3634740" y="3684270"/>
                </a:cubicBezTo>
                <a:cubicBezTo>
                  <a:pt x="3629660" y="3691890"/>
                  <a:pt x="3627120" y="3700780"/>
                  <a:pt x="3627120" y="3710940"/>
                </a:cubicBezTo>
                <a:cubicBezTo>
                  <a:pt x="3627120" y="3721100"/>
                  <a:pt x="3629660" y="3727450"/>
                  <a:pt x="3634740" y="3729990"/>
                </a:cubicBezTo>
                <a:cubicBezTo>
                  <a:pt x="3639820" y="3732530"/>
                  <a:pt x="3647440" y="3731260"/>
                  <a:pt x="3657600" y="3726180"/>
                </a:cubicBezTo>
                <a:cubicBezTo>
                  <a:pt x="3667760" y="3726180"/>
                  <a:pt x="3672840" y="3721100"/>
                  <a:pt x="3672840" y="3710940"/>
                </a:cubicBezTo>
                <a:cubicBezTo>
                  <a:pt x="3667760" y="3705860"/>
                  <a:pt x="3665220" y="3698240"/>
                  <a:pt x="3665220" y="3688080"/>
                </a:cubicBezTo>
                <a:cubicBezTo>
                  <a:pt x="3665220" y="3677920"/>
                  <a:pt x="3662680" y="3670300"/>
                  <a:pt x="3657600" y="3665220"/>
                </a:cubicBezTo>
                <a:close/>
                <a:moveTo>
                  <a:pt x="3459480" y="3665220"/>
                </a:moveTo>
                <a:cubicBezTo>
                  <a:pt x="3459480" y="3710940"/>
                  <a:pt x="3464560" y="3743960"/>
                  <a:pt x="3474720" y="3764280"/>
                </a:cubicBezTo>
                <a:lnTo>
                  <a:pt x="3489960" y="3741420"/>
                </a:lnTo>
                <a:cubicBezTo>
                  <a:pt x="3500120" y="3741420"/>
                  <a:pt x="3505200" y="3738880"/>
                  <a:pt x="3505200" y="3733800"/>
                </a:cubicBezTo>
                <a:lnTo>
                  <a:pt x="3497580" y="3710940"/>
                </a:lnTo>
                <a:cubicBezTo>
                  <a:pt x="3492500" y="3705860"/>
                  <a:pt x="3487420" y="3698240"/>
                  <a:pt x="3482340" y="3688080"/>
                </a:cubicBezTo>
                <a:cubicBezTo>
                  <a:pt x="3477260" y="3677920"/>
                  <a:pt x="3469640" y="3670300"/>
                  <a:pt x="3459480" y="3665220"/>
                </a:cubicBezTo>
                <a:close/>
                <a:moveTo>
                  <a:pt x="3496628" y="3317558"/>
                </a:moveTo>
                <a:cubicBezTo>
                  <a:pt x="3488373" y="3316923"/>
                  <a:pt x="3479800" y="3317240"/>
                  <a:pt x="3470910" y="3318510"/>
                </a:cubicBezTo>
                <a:cubicBezTo>
                  <a:pt x="3453130" y="3321050"/>
                  <a:pt x="3441700" y="3322320"/>
                  <a:pt x="3436620" y="3322320"/>
                </a:cubicBezTo>
                <a:cubicBezTo>
                  <a:pt x="3431540" y="3322320"/>
                  <a:pt x="3429000" y="3323590"/>
                  <a:pt x="3429000" y="3326130"/>
                </a:cubicBezTo>
                <a:cubicBezTo>
                  <a:pt x="3429000" y="3328670"/>
                  <a:pt x="3429000" y="3329940"/>
                  <a:pt x="3429000" y="3329940"/>
                </a:cubicBezTo>
                <a:lnTo>
                  <a:pt x="3413760" y="3352800"/>
                </a:lnTo>
                <a:lnTo>
                  <a:pt x="3390900" y="3375660"/>
                </a:lnTo>
                <a:cubicBezTo>
                  <a:pt x="3385820" y="3380740"/>
                  <a:pt x="3384550" y="3384550"/>
                  <a:pt x="3387090" y="3387090"/>
                </a:cubicBezTo>
                <a:cubicBezTo>
                  <a:pt x="3389630" y="3389630"/>
                  <a:pt x="3388360" y="3393440"/>
                  <a:pt x="3383280" y="3398520"/>
                </a:cubicBezTo>
                <a:cubicBezTo>
                  <a:pt x="3383280" y="3403600"/>
                  <a:pt x="3380740" y="3407410"/>
                  <a:pt x="3375660" y="3409950"/>
                </a:cubicBezTo>
                <a:cubicBezTo>
                  <a:pt x="3370580" y="3412490"/>
                  <a:pt x="3368040" y="3416300"/>
                  <a:pt x="3368040" y="3421380"/>
                </a:cubicBezTo>
                <a:cubicBezTo>
                  <a:pt x="3368040" y="3431540"/>
                  <a:pt x="3373120" y="3436620"/>
                  <a:pt x="3383280" y="3436620"/>
                </a:cubicBezTo>
                <a:cubicBezTo>
                  <a:pt x="3393440" y="3446780"/>
                  <a:pt x="3395980" y="3454400"/>
                  <a:pt x="3390900" y="3459480"/>
                </a:cubicBezTo>
                <a:cubicBezTo>
                  <a:pt x="3390900" y="3464560"/>
                  <a:pt x="3393440" y="3467100"/>
                  <a:pt x="3398520" y="3467100"/>
                </a:cubicBezTo>
                <a:lnTo>
                  <a:pt x="3413760" y="3474720"/>
                </a:lnTo>
                <a:cubicBezTo>
                  <a:pt x="3429000" y="3479800"/>
                  <a:pt x="3436620" y="3474720"/>
                  <a:pt x="3436620" y="3459480"/>
                </a:cubicBezTo>
                <a:cubicBezTo>
                  <a:pt x="3446780" y="3439160"/>
                  <a:pt x="3456940" y="3423920"/>
                  <a:pt x="3467100" y="3413760"/>
                </a:cubicBezTo>
                <a:cubicBezTo>
                  <a:pt x="3462020" y="3408680"/>
                  <a:pt x="3454400" y="3406140"/>
                  <a:pt x="3444240" y="3406140"/>
                </a:cubicBezTo>
                <a:lnTo>
                  <a:pt x="3451860" y="3398520"/>
                </a:lnTo>
                <a:cubicBezTo>
                  <a:pt x="3477260" y="3383280"/>
                  <a:pt x="3487420" y="3365500"/>
                  <a:pt x="3482340" y="3345180"/>
                </a:cubicBezTo>
                <a:cubicBezTo>
                  <a:pt x="3477260" y="3340100"/>
                  <a:pt x="3478530" y="3336290"/>
                  <a:pt x="3486150" y="3333750"/>
                </a:cubicBezTo>
                <a:cubicBezTo>
                  <a:pt x="3493770" y="3331210"/>
                  <a:pt x="3500120" y="3329940"/>
                  <a:pt x="3505200" y="3329940"/>
                </a:cubicBezTo>
                <a:lnTo>
                  <a:pt x="3520440" y="3329940"/>
                </a:lnTo>
                <a:cubicBezTo>
                  <a:pt x="3520440" y="3329940"/>
                  <a:pt x="3521710" y="3329940"/>
                  <a:pt x="3524250" y="3329940"/>
                </a:cubicBezTo>
                <a:cubicBezTo>
                  <a:pt x="3526790" y="3329940"/>
                  <a:pt x="3525520" y="3327400"/>
                  <a:pt x="3520440" y="3322320"/>
                </a:cubicBezTo>
                <a:cubicBezTo>
                  <a:pt x="3512820" y="3319780"/>
                  <a:pt x="3504883" y="3318193"/>
                  <a:pt x="3496628" y="3317558"/>
                </a:cubicBezTo>
                <a:close/>
                <a:moveTo>
                  <a:pt x="3589020" y="3303270"/>
                </a:moveTo>
                <a:cubicBezTo>
                  <a:pt x="3586480" y="3303270"/>
                  <a:pt x="3583940" y="3304540"/>
                  <a:pt x="3581400" y="3307080"/>
                </a:cubicBezTo>
                <a:lnTo>
                  <a:pt x="3581400" y="3314700"/>
                </a:lnTo>
                <a:cubicBezTo>
                  <a:pt x="3576320" y="3319780"/>
                  <a:pt x="3577590" y="3324860"/>
                  <a:pt x="3585210" y="3329940"/>
                </a:cubicBezTo>
                <a:cubicBezTo>
                  <a:pt x="3592830" y="3335020"/>
                  <a:pt x="3596640" y="3337560"/>
                  <a:pt x="3596640" y="3337560"/>
                </a:cubicBezTo>
                <a:cubicBezTo>
                  <a:pt x="3606800" y="3327400"/>
                  <a:pt x="3606800" y="3317240"/>
                  <a:pt x="3596640" y="3307080"/>
                </a:cubicBezTo>
                <a:cubicBezTo>
                  <a:pt x="3594100" y="3304540"/>
                  <a:pt x="3591560" y="3303270"/>
                  <a:pt x="3589020" y="3303270"/>
                </a:cubicBezTo>
                <a:close/>
                <a:moveTo>
                  <a:pt x="3383280" y="3192780"/>
                </a:moveTo>
                <a:cubicBezTo>
                  <a:pt x="3378200" y="3192780"/>
                  <a:pt x="3375660" y="3194050"/>
                  <a:pt x="3375660" y="3196590"/>
                </a:cubicBezTo>
                <a:cubicBezTo>
                  <a:pt x="3375660" y="3199130"/>
                  <a:pt x="3375660" y="3200400"/>
                  <a:pt x="3375660" y="3200400"/>
                </a:cubicBezTo>
                <a:cubicBezTo>
                  <a:pt x="3370580" y="3210560"/>
                  <a:pt x="3361690" y="3219450"/>
                  <a:pt x="3348990" y="3227070"/>
                </a:cubicBezTo>
                <a:cubicBezTo>
                  <a:pt x="3336290" y="3234690"/>
                  <a:pt x="3329940" y="3243580"/>
                  <a:pt x="3329940" y="3253740"/>
                </a:cubicBezTo>
                <a:cubicBezTo>
                  <a:pt x="3335020" y="3258820"/>
                  <a:pt x="3332480" y="3261360"/>
                  <a:pt x="3322320" y="3261360"/>
                </a:cubicBezTo>
                <a:cubicBezTo>
                  <a:pt x="3312160" y="3261360"/>
                  <a:pt x="3307080" y="3266440"/>
                  <a:pt x="3307080" y="3276600"/>
                </a:cubicBezTo>
                <a:lnTo>
                  <a:pt x="3322320" y="3284220"/>
                </a:lnTo>
                <a:cubicBezTo>
                  <a:pt x="3332480" y="3284220"/>
                  <a:pt x="3337560" y="3284220"/>
                  <a:pt x="3337560" y="3284220"/>
                </a:cubicBezTo>
                <a:cubicBezTo>
                  <a:pt x="3347720" y="3299460"/>
                  <a:pt x="3361690" y="3305810"/>
                  <a:pt x="3379470" y="3303270"/>
                </a:cubicBezTo>
                <a:cubicBezTo>
                  <a:pt x="3397250" y="3300730"/>
                  <a:pt x="3408680" y="3299460"/>
                  <a:pt x="3413760" y="3299460"/>
                </a:cubicBezTo>
                <a:cubicBezTo>
                  <a:pt x="3418840" y="3299460"/>
                  <a:pt x="3423920" y="3294380"/>
                  <a:pt x="3429000" y="3284220"/>
                </a:cubicBezTo>
                <a:cubicBezTo>
                  <a:pt x="3434080" y="3274060"/>
                  <a:pt x="3434080" y="3266440"/>
                  <a:pt x="3429000" y="3261360"/>
                </a:cubicBezTo>
                <a:cubicBezTo>
                  <a:pt x="3418840" y="3261360"/>
                  <a:pt x="3413760" y="3256280"/>
                  <a:pt x="3413760" y="3246120"/>
                </a:cubicBezTo>
                <a:cubicBezTo>
                  <a:pt x="3403600" y="3230880"/>
                  <a:pt x="3393440" y="3213100"/>
                  <a:pt x="3383280" y="3192780"/>
                </a:cubicBezTo>
                <a:close/>
                <a:moveTo>
                  <a:pt x="3376613" y="2959418"/>
                </a:moveTo>
                <a:cubicBezTo>
                  <a:pt x="3375978" y="2960053"/>
                  <a:pt x="3375660" y="2961640"/>
                  <a:pt x="3375660" y="2964180"/>
                </a:cubicBezTo>
                <a:cubicBezTo>
                  <a:pt x="3370580" y="2969260"/>
                  <a:pt x="3364230" y="2970530"/>
                  <a:pt x="3356610" y="2967990"/>
                </a:cubicBezTo>
                <a:cubicBezTo>
                  <a:pt x="3348990" y="2965450"/>
                  <a:pt x="3342640" y="2966720"/>
                  <a:pt x="3337560" y="2971800"/>
                </a:cubicBezTo>
                <a:lnTo>
                  <a:pt x="3352800" y="2987040"/>
                </a:lnTo>
                <a:cubicBezTo>
                  <a:pt x="3347720" y="2992120"/>
                  <a:pt x="3347720" y="3002280"/>
                  <a:pt x="3352800" y="3017520"/>
                </a:cubicBezTo>
                <a:cubicBezTo>
                  <a:pt x="3352800" y="3017520"/>
                  <a:pt x="3352800" y="3018790"/>
                  <a:pt x="3352800" y="3021330"/>
                </a:cubicBezTo>
                <a:cubicBezTo>
                  <a:pt x="3352800" y="3023870"/>
                  <a:pt x="3350260" y="3025140"/>
                  <a:pt x="3345180" y="3025140"/>
                </a:cubicBezTo>
                <a:cubicBezTo>
                  <a:pt x="3340100" y="3025140"/>
                  <a:pt x="3337560" y="3023870"/>
                  <a:pt x="3337560" y="3021330"/>
                </a:cubicBezTo>
                <a:cubicBezTo>
                  <a:pt x="3337560" y="3018790"/>
                  <a:pt x="3337560" y="3017520"/>
                  <a:pt x="3337560" y="3017520"/>
                </a:cubicBezTo>
                <a:lnTo>
                  <a:pt x="3329940" y="3002280"/>
                </a:lnTo>
                <a:lnTo>
                  <a:pt x="3329940" y="2994660"/>
                </a:lnTo>
                <a:lnTo>
                  <a:pt x="3322320" y="2979420"/>
                </a:lnTo>
                <a:cubicBezTo>
                  <a:pt x="3322320" y="2979420"/>
                  <a:pt x="3321050" y="2979420"/>
                  <a:pt x="3318510" y="2979420"/>
                </a:cubicBezTo>
                <a:cubicBezTo>
                  <a:pt x="3315970" y="2979420"/>
                  <a:pt x="3314700" y="2981960"/>
                  <a:pt x="3314700" y="2987040"/>
                </a:cubicBezTo>
                <a:lnTo>
                  <a:pt x="3314700" y="2994660"/>
                </a:lnTo>
                <a:lnTo>
                  <a:pt x="3329940" y="3002280"/>
                </a:lnTo>
                <a:cubicBezTo>
                  <a:pt x="3319780" y="3017520"/>
                  <a:pt x="3317240" y="3030220"/>
                  <a:pt x="3322320" y="3040380"/>
                </a:cubicBezTo>
                <a:cubicBezTo>
                  <a:pt x="3322320" y="3045460"/>
                  <a:pt x="3326130" y="3049270"/>
                  <a:pt x="3333750" y="3051810"/>
                </a:cubicBezTo>
                <a:cubicBezTo>
                  <a:pt x="3341370" y="3054350"/>
                  <a:pt x="3345180" y="3058160"/>
                  <a:pt x="3345180" y="3063240"/>
                </a:cubicBezTo>
                <a:cubicBezTo>
                  <a:pt x="3329940" y="3093720"/>
                  <a:pt x="3332480" y="3111500"/>
                  <a:pt x="3352800" y="3116580"/>
                </a:cubicBezTo>
                <a:cubicBezTo>
                  <a:pt x="3362960" y="3126740"/>
                  <a:pt x="3368040" y="3135630"/>
                  <a:pt x="3368040" y="3143250"/>
                </a:cubicBezTo>
                <a:cubicBezTo>
                  <a:pt x="3368040" y="3150870"/>
                  <a:pt x="3368040" y="3157220"/>
                  <a:pt x="3368040" y="3162300"/>
                </a:cubicBezTo>
                <a:cubicBezTo>
                  <a:pt x="3368040" y="3172460"/>
                  <a:pt x="3370580" y="3180080"/>
                  <a:pt x="3375660" y="3185160"/>
                </a:cubicBezTo>
                <a:cubicBezTo>
                  <a:pt x="3380740" y="3180080"/>
                  <a:pt x="3384550" y="3172460"/>
                  <a:pt x="3387090" y="3162300"/>
                </a:cubicBezTo>
                <a:cubicBezTo>
                  <a:pt x="3389630" y="3152140"/>
                  <a:pt x="3390900" y="3141980"/>
                  <a:pt x="3390900" y="3131820"/>
                </a:cubicBezTo>
                <a:cubicBezTo>
                  <a:pt x="3390900" y="3131820"/>
                  <a:pt x="3392170" y="3130550"/>
                  <a:pt x="3394710" y="3128010"/>
                </a:cubicBezTo>
                <a:cubicBezTo>
                  <a:pt x="3397250" y="3125470"/>
                  <a:pt x="3401060" y="3126740"/>
                  <a:pt x="3406140" y="3131820"/>
                </a:cubicBezTo>
                <a:cubicBezTo>
                  <a:pt x="3406140" y="3141980"/>
                  <a:pt x="3408680" y="3147060"/>
                  <a:pt x="3413760" y="3147060"/>
                </a:cubicBezTo>
                <a:cubicBezTo>
                  <a:pt x="3418840" y="3136900"/>
                  <a:pt x="3421380" y="3124200"/>
                  <a:pt x="3421380" y="3108960"/>
                </a:cubicBezTo>
                <a:cubicBezTo>
                  <a:pt x="3416300" y="3103880"/>
                  <a:pt x="3417570" y="3098800"/>
                  <a:pt x="3425190" y="3093720"/>
                </a:cubicBezTo>
                <a:cubicBezTo>
                  <a:pt x="3432810" y="3088640"/>
                  <a:pt x="3439160" y="3083560"/>
                  <a:pt x="3444240" y="3078480"/>
                </a:cubicBezTo>
                <a:cubicBezTo>
                  <a:pt x="3423920" y="3068320"/>
                  <a:pt x="3411220" y="3048000"/>
                  <a:pt x="3406140" y="3017520"/>
                </a:cubicBezTo>
                <a:cubicBezTo>
                  <a:pt x="3406140" y="3007360"/>
                  <a:pt x="3403600" y="2998470"/>
                  <a:pt x="3398520" y="2990850"/>
                </a:cubicBezTo>
                <a:cubicBezTo>
                  <a:pt x="3393440" y="2983230"/>
                  <a:pt x="3388360" y="2976880"/>
                  <a:pt x="3383280" y="2971800"/>
                </a:cubicBezTo>
                <a:cubicBezTo>
                  <a:pt x="3383280" y="2966720"/>
                  <a:pt x="3382010" y="2962910"/>
                  <a:pt x="3379470" y="2960370"/>
                </a:cubicBezTo>
                <a:cubicBezTo>
                  <a:pt x="3378200" y="2959100"/>
                  <a:pt x="3377248" y="2958783"/>
                  <a:pt x="3376613" y="2959418"/>
                </a:cubicBezTo>
                <a:close/>
                <a:moveTo>
                  <a:pt x="4442460" y="2887980"/>
                </a:moveTo>
                <a:cubicBezTo>
                  <a:pt x="4442460" y="2893060"/>
                  <a:pt x="4443730" y="2895600"/>
                  <a:pt x="4446270" y="2895600"/>
                </a:cubicBezTo>
                <a:cubicBezTo>
                  <a:pt x="4448810" y="2895600"/>
                  <a:pt x="4450080" y="2895600"/>
                  <a:pt x="4450080" y="2895600"/>
                </a:cubicBezTo>
                <a:cubicBezTo>
                  <a:pt x="4465320" y="2895600"/>
                  <a:pt x="4472940" y="2893060"/>
                  <a:pt x="4472940" y="2887980"/>
                </a:cubicBezTo>
                <a:cubicBezTo>
                  <a:pt x="4467860" y="2893060"/>
                  <a:pt x="4461510" y="2894330"/>
                  <a:pt x="4453890" y="2891790"/>
                </a:cubicBezTo>
                <a:cubicBezTo>
                  <a:pt x="4446270" y="2889250"/>
                  <a:pt x="4442460" y="2887980"/>
                  <a:pt x="4442460" y="2887980"/>
                </a:cubicBezTo>
                <a:close/>
                <a:moveTo>
                  <a:pt x="3314700" y="2872740"/>
                </a:moveTo>
                <a:lnTo>
                  <a:pt x="3291840" y="2887980"/>
                </a:lnTo>
                <a:cubicBezTo>
                  <a:pt x="3291840" y="2887980"/>
                  <a:pt x="3296920" y="2893060"/>
                  <a:pt x="3307080" y="2903220"/>
                </a:cubicBezTo>
                <a:cubicBezTo>
                  <a:pt x="3322320" y="2913380"/>
                  <a:pt x="3329940" y="2918460"/>
                  <a:pt x="3329940" y="2918460"/>
                </a:cubicBezTo>
                <a:cubicBezTo>
                  <a:pt x="3345180" y="2913380"/>
                  <a:pt x="3347720" y="2900680"/>
                  <a:pt x="3337560" y="2880360"/>
                </a:cubicBezTo>
                <a:cubicBezTo>
                  <a:pt x="3332480" y="2875280"/>
                  <a:pt x="3324860" y="2872740"/>
                  <a:pt x="3314700" y="2872740"/>
                </a:cubicBezTo>
                <a:close/>
                <a:moveTo>
                  <a:pt x="3177540" y="2838450"/>
                </a:moveTo>
                <a:cubicBezTo>
                  <a:pt x="3175000" y="2838450"/>
                  <a:pt x="3172460" y="2839720"/>
                  <a:pt x="3169920" y="2842260"/>
                </a:cubicBezTo>
                <a:cubicBezTo>
                  <a:pt x="3159760" y="2842260"/>
                  <a:pt x="3152140" y="2844800"/>
                  <a:pt x="3147060" y="2849880"/>
                </a:cubicBezTo>
                <a:cubicBezTo>
                  <a:pt x="3152140" y="2860040"/>
                  <a:pt x="3158490" y="2866390"/>
                  <a:pt x="3166110" y="2868930"/>
                </a:cubicBezTo>
                <a:cubicBezTo>
                  <a:pt x="3173730" y="2871470"/>
                  <a:pt x="3182620" y="2870200"/>
                  <a:pt x="3192780" y="2865120"/>
                </a:cubicBezTo>
                <a:cubicBezTo>
                  <a:pt x="3192780" y="2854960"/>
                  <a:pt x="3190240" y="2847340"/>
                  <a:pt x="3185160" y="2842260"/>
                </a:cubicBezTo>
                <a:cubicBezTo>
                  <a:pt x="3182620" y="2839720"/>
                  <a:pt x="3180080" y="2838450"/>
                  <a:pt x="3177540" y="2838450"/>
                </a:cubicBezTo>
                <a:close/>
                <a:moveTo>
                  <a:pt x="4640580" y="2781300"/>
                </a:moveTo>
                <a:lnTo>
                  <a:pt x="4678680" y="2834640"/>
                </a:lnTo>
                <a:cubicBezTo>
                  <a:pt x="4688840" y="2844800"/>
                  <a:pt x="4693920" y="2865120"/>
                  <a:pt x="4693920" y="2895600"/>
                </a:cubicBezTo>
                <a:lnTo>
                  <a:pt x="4678680" y="2910840"/>
                </a:lnTo>
                <a:cubicBezTo>
                  <a:pt x="4673600" y="2905760"/>
                  <a:pt x="4663440" y="2910840"/>
                  <a:pt x="4648200" y="2926080"/>
                </a:cubicBezTo>
                <a:cubicBezTo>
                  <a:pt x="4643120" y="2931160"/>
                  <a:pt x="4638040" y="2933700"/>
                  <a:pt x="4632960" y="2933700"/>
                </a:cubicBezTo>
                <a:cubicBezTo>
                  <a:pt x="4627880" y="2933700"/>
                  <a:pt x="4622800" y="2938780"/>
                  <a:pt x="4617720" y="2948940"/>
                </a:cubicBezTo>
                <a:lnTo>
                  <a:pt x="4648200" y="2964180"/>
                </a:lnTo>
                <a:lnTo>
                  <a:pt x="4655820" y="2979420"/>
                </a:lnTo>
                <a:lnTo>
                  <a:pt x="4640580" y="2987040"/>
                </a:lnTo>
                <a:cubicBezTo>
                  <a:pt x="4635500" y="2981960"/>
                  <a:pt x="4630421" y="2983230"/>
                  <a:pt x="4625340" y="2990850"/>
                </a:cubicBezTo>
                <a:cubicBezTo>
                  <a:pt x="4620260" y="2998470"/>
                  <a:pt x="4617720" y="3002280"/>
                  <a:pt x="4617720" y="3002280"/>
                </a:cubicBezTo>
                <a:cubicBezTo>
                  <a:pt x="4622800" y="3007360"/>
                  <a:pt x="4629150" y="3011170"/>
                  <a:pt x="4636770" y="3013710"/>
                </a:cubicBezTo>
                <a:cubicBezTo>
                  <a:pt x="4644390" y="3016250"/>
                  <a:pt x="4648200" y="3020060"/>
                  <a:pt x="4648200" y="3025140"/>
                </a:cubicBezTo>
                <a:lnTo>
                  <a:pt x="4663440" y="3070860"/>
                </a:lnTo>
                <a:cubicBezTo>
                  <a:pt x="4663440" y="3070860"/>
                  <a:pt x="4663440" y="3072130"/>
                  <a:pt x="4663440" y="3074670"/>
                </a:cubicBezTo>
                <a:cubicBezTo>
                  <a:pt x="4663440" y="3077210"/>
                  <a:pt x="4660900" y="3078480"/>
                  <a:pt x="4655820" y="3078480"/>
                </a:cubicBezTo>
                <a:cubicBezTo>
                  <a:pt x="4645660" y="3088640"/>
                  <a:pt x="4638040" y="3093720"/>
                  <a:pt x="4632960" y="3093720"/>
                </a:cubicBezTo>
                <a:cubicBezTo>
                  <a:pt x="4627880" y="3093720"/>
                  <a:pt x="4620260" y="3101340"/>
                  <a:pt x="4610100" y="3116580"/>
                </a:cubicBezTo>
                <a:cubicBezTo>
                  <a:pt x="4610100" y="3126740"/>
                  <a:pt x="4605020" y="3126740"/>
                  <a:pt x="4594860" y="3116580"/>
                </a:cubicBezTo>
                <a:cubicBezTo>
                  <a:pt x="4584700" y="3116580"/>
                  <a:pt x="4579620" y="3111500"/>
                  <a:pt x="4579620" y="3101340"/>
                </a:cubicBezTo>
                <a:cubicBezTo>
                  <a:pt x="4579620" y="3096260"/>
                  <a:pt x="4578350" y="3086100"/>
                  <a:pt x="4575810" y="3070860"/>
                </a:cubicBezTo>
                <a:cubicBezTo>
                  <a:pt x="4573271" y="3055620"/>
                  <a:pt x="4574540" y="3040380"/>
                  <a:pt x="4579620" y="3025140"/>
                </a:cubicBezTo>
                <a:lnTo>
                  <a:pt x="4579620" y="3002280"/>
                </a:lnTo>
                <a:lnTo>
                  <a:pt x="4579620" y="2994660"/>
                </a:lnTo>
                <a:cubicBezTo>
                  <a:pt x="4584700" y="2989580"/>
                  <a:pt x="4588510" y="2979420"/>
                  <a:pt x="4591050" y="2964180"/>
                </a:cubicBezTo>
                <a:cubicBezTo>
                  <a:pt x="4593590" y="2948940"/>
                  <a:pt x="4599940" y="2938780"/>
                  <a:pt x="4610100" y="2933700"/>
                </a:cubicBezTo>
                <a:cubicBezTo>
                  <a:pt x="4610100" y="2933700"/>
                  <a:pt x="4611371" y="2929890"/>
                  <a:pt x="4613910" y="2922270"/>
                </a:cubicBezTo>
                <a:cubicBezTo>
                  <a:pt x="4616450" y="2914650"/>
                  <a:pt x="4612640" y="2910840"/>
                  <a:pt x="4602480" y="2910840"/>
                </a:cubicBezTo>
                <a:cubicBezTo>
                  <a:pt x="4597400" y="2910840"/>
                  <a:pt x="4594860" y="2908300"/>
                  <a:pt x="4594860" y="2903220"/>
                </a:cubicBezTo>
                <a:cubicBezTo>
                  <a:pt x="4594860" y="2898140"/>
                  <a:pt x="4592321" y="2893060"/>
                  <a:pt x="4587240" y="2887980"/>
                </a:cubicBezTo>
                <a:cubicBezTo>
                  <a:pt x="4577081" y="2877820"/>
                  <a:pt x="4579620" y="2867660"/>
                  <a:pt x="4594860" y="2857500"/>
                </a:cubicBezTo>
                <a:cubicBezTo>
                  <a:pt x="4605020" y="2847340"/>
                  <a:pt x="4610100" y="2839720"/>
                  <a:pt x="4610100" y="2834640"/>
                </a:cubicBezTo>
                <a:cubicBezTo>
                  <a:pt x="4620260" y="2804160"/>
                  <a:pt x="4630421" y="2786380"/>
                  <a:pt x="4640580" y="2781300"/>
                </a:cubicBezTo>
                <a:close/>
                <a:moveTo>
                  <a:pt x="3406140" y="2712720"/>
                </a:moveTo>
                <a:cubicBezTo>
                  <a:pt x="3395980" y="2712720"/>
                  <a:pt x="3390900" y="2715260"/>
                  <a:pt x="3390900" y="2720340"/>
                </a:cubicBezTo>
                <a:lnTo>
                  <a:pt x="3368040" y="2796540"/>
                </a:lnTo>
                <a:lnTo>
                  <a:pt x="3368040" y="2811780"/>
                </a:lnTo>
                <a:cubicBezTo>
                  <a:pt x="3378200" y="2816860"/>
                  <a:pt x="3387090" y="2825750"/>
                  <a:pt x="3394710" y="2838450"/>
                </a:cubicBezTo>
                <a:cubicBezTo>
                  <a:pt x="3402330" y="2851150"/>
                  <a:pt x="3411220" y="2860040"/>
                  <a:pt x="3421380" y="2865120"/>
                </a:cubicBezTo>
                <a:cubicBezTo>
                  <a:pt x="3421380" y="2839720"/>
                  <a:pt x="3417570" y="2811780"/>
                  <a:pt x="3409950" y="2781300"/>
                </a:cubicBezTo>
                <a:cubicBezTo>
                  <a:pt x="3402330" y="2750820"/>
                  <a:pt x="3401060" y="2727960"/>
                  <a:pt x="3406140" y="2712720"/>
                </a:cubicBezTo>
                <a:close/>
                <a:moveTo>
                  <a:pt x="3322320" y="2575560"/>
                </a:moveTo>
                <a:cubicBezTo>
                  <a:pt x="3317240" y="2580640"/>
                  <a:pt x="3314700" y="2586990"/>
                  <a:pt x="3314700" y="2594610"/>
                </a:cubicBezTo>
                <a:cubicBezTo>
                  <a:pt x="3314700" y="2602230"/>
                  <a:pt x="3312160" y="2608580"/>
                  <a:pt x="3307080" y="2613660"/>
                </a:cubicBezTo>
                <a:cubicBezTo>
                  <a:pt x="3302000" y="2613660"/>
                  <a:pt x="3299460" y="2618740"/>
                  <a:pt x="3299460" y="2628900"/>
                </a:cubicBezTo>
                <a:cubicBezTo>
                  <a:pt x="3309620" y="2639060"/>
                  <a:pt x="3314700" y="2646680"/>
                  <a:pt x="3314700" y="2651760"/>
                </a:cubicBezTo>
                <a:cubicBezTo>
                  <a:pt x="3314700" y="2656840"/>
                  <a:pt x="3317240" y="2659380"/>
                  <a:pt x="3322320" y="2659380"/>
                </a:cubicBezTo>
                <a:cubicBezTo>
                  <a:pt x="3337560" y="2659380"/>
                  <a:pt x="3345180" y="2654300"/>
                  <a:pt x="3345180" y="2644140"/>
                </a:cubicBezTo>
                <a:cubicBezTo>
                  <a:pt x="3345180" y="2618740"/>
                  <a:pt x="3337560" y="2595880"/>
                  <a:pt x="3322320" y="2575560"/>
                </a:cubicBezTo>
                <a:close/>
                <a:moveTo>
                  <a:pt x="4663440" y="2331720"/>
                </a:moveTo>
                <a:cubicBezTo>
                  <a:pt x="4653281" y="2341880"/>
                  <a:pt x="4645660" y="2346960"/>
                  <a:pt x="4640580" y="2346960"/>
                </a:cubicBezTo>
                <a:cubicBezTo>
                  <a:pt x="4630421" y="2346960"/>
                  <a:pt x="4622800" y="2350770"/>
                  <a:pt x="4617720" y="2358390"/>
                </a:cubicBezTo>
                <a:cubicBezTo>
                  <a:pt x="4612640" y="2366010"/>
                  <a:pt x="4612640" y="2372360"/>
                  <a:pt x="4617720" y="2377440"/>
                </a:cubicBezTo>
                <a:lnTo>
                  <a:pt x="4617720" y="2392680"/>
                </a:lnTo>
                <a:cubicBezTo>
                  <a:pt x="4617720" y="2397760"/>
                  <a:pt x="4613910" y="2405380"/>
                  <a:pt x="4606290" y="2415540"/>
                </a:cubicBezTo>
                <a:cubicBezTo>
                  <a:pt x="4598670" y="2425700"/>
                  <a:pt x="4594860" y="2435860"/>
                  <a:pt x="4594860" y="2446020"/>
                </a:cubicBezTo>
                <a:cubicBezTo>
                  <a:pt x="4584700" y="2440940"/>
                  <a:pt x="4579620" y="2443480"/>
                  <a:pt x="4579620" y="2453640"/>
                </a:cubicBezTo>
                <a:cubicBezTo>
                  <a:pt x="4569460" y="2463800"/>
                  <a:pt x="4572000" y="2473960"/>
                  <a:pt x="4587240" y="2484120"/>
                </a:cubicBezTo>
                <a:cubicBezTo>
                  <a:pt x="4587240" y="2494280"/>
                  <a:pt x="4587240" y="2499360"/>
                  <a:pt x="4587240" y="2499360"/>
                </a:cubicBezTo>
                <a:cubicBezTo>
                  <a:pt x="4587240" y="2509520"/>
                  <a:pt x="4592321" y="2514600"/>
                  <a:pt x="4602480" y="2514600"/>
                </a:cubicBezTo>
                <a:cubicBezTo>
                  <a:pt x="4612640" y="2514600"/>
                  <a:pt x="4620260" y="2519680"/>
                  <a:pt x="4625340" y="2529840"/>
                </a:cubicBezTo>
                <a:cubicBezTo>
                  <a:pt x="4625340" y="2534920"/>
                  <a:pt x="4627880" y="2538730"/>
                  <a:pt x="4632960" y="2541270"/>
                </a:cubicBezTo>
                <a:cubicBezTo>
                  <a:pt x="4638040" y="2543810"/>
                  <a:pt x="4640580" y="2547620"/>
                  <a:pt x="4640580" y="2552700"/>
                </a:cubicBezTo>
                <a:lnTo>
                  <a:pt x="4663440" y="2545080"/>
                </a:lnTo>
                <a:cubicBezTo>
                  <a:pt x="4653281" y="2519680"/>
                  <a:pt x="4640580" y="2504440"/>
                  <a:pt x="4625340" y="2499360"/>
                </a:cubicBezTo>
                <a:cubicBezTo>
                  <a:pt x="4630421" y="2494280"/>
                  <a:pt x="4632960" y="2486660"/>
                  <a:pt x="4632960" y="2476500"/>
                </a:cubicBezTo>
                <a:cubicBezTo>
                  <a:pt x="4632960" y="2466340"/>
                  <a:pt x="4635500" y="2458720"/>
                  <a:pt x="4640580" y="2453640"/>
                </a:cubicBezTo>
                <a:cubicBezTo>
                  <a:pt x="4645660" y="2448560"/>
                  <a:pt x="4649471" y="2439670"/>
                  <a:pt x="4652010" y="2426970"/>
                </a:cubicBezTo>
                <a:cubicBezTo>
                  <a:pt x="4654550" y="2414270"/>
                  <a:pt x="4660900" y="2405380"/>
                  <a:pt x="4671060" y="2400300"/>
                </a:cubicBezTo>
                <a:cubicBezTo>
                  <a:pt x="4681220" y="2395220"/>
                  <a:pt x="4683760" y="2387600"/>
                  <a:pt x="4678680" y="2377440"/>
                </a:cubicBezTo>
                <a:cubicBezTo>
                  <a:pt x="4673600" y="2377440"/>
                  <a:pt x="4671060" y="2376170"/>
                  <a:pt x="4671060" y="2373630"/>
                </a:cubicBezTo>
                <a:cubicBezTo>
                  <a:pt x="4671060" y="2371090"/>
                  <a:pt x="4671060" y="2369820"/>
                  <a:pt x="4671060" y="2369820"/>
                </a:cubicBezTo>
                <a:cubicBezTo>
                  <a:pt x="4671060" y="2354580"/>
                  <a:pt x="4668521" y="2341880"/>
                  <a:pt x="4663440" y="2331720"/>
                </a:cubicBezTo>
                <a:close/>
                <a:moveTo>
                  <a:pt x="4625340" y="1973580"/>
                </a:moveTo>
                <a:cubicBezTo>
                  <a:pt x="4630421" y="1973580"/>
                  <a:pt x="4632960" y="1978660"/>
                  <a:pt x="4632960" y="1988820"/>
                </a:cubicBezTo>
                <a:cubicBezTo>
                  <a:pt x="4643120" y="2009140"/>
                  <a:pt x="4640580" y="2024380"/>
                  <a:pt x="4625340" y="2034540"/>
                </a:cubicBezTo>
                <a:cubicBezTo>
                  <a:pt x="4625340" y="2039620"/>
                  <a:pt x="4624070" y="2043430"/>
                  <a:pt x="4621530" y="2045970"/>
                </a:cubicBezTo>
                <a:cubicBezTo>
                  <a:pt x="4618990" y="2048509"/>
                  <a:pt x="4615181" y="2047240"/>
                  <a:pt x="4610100" y="2042160"/>
                </a:cubicBezTo>
                <a:lnTo>
                  <a:pt x="4610100" y="2026920"/>
                </a:lnTo>
                <a:cubicBezTo>
                  <a:pt x="4615181" y="2016760"/>
                  <a:pt x="4616450" y="2009140"/>
                  <a:pt x="4613910" y="2004060"/>
                </a:cubicBezTo>
                <a:cubicBezTo>
                  <a:pt x="4611371" y="1998980"/>
                  <a:pt x="4610100" y="1993900"/>
                  <a:pt x="4610100" y="1988820"/>
                </a:cubicBezTo>
                <a:cubicBezTo>
                  <a:pt x="4610100" y="1988820"/>
                  <a:pt x="4615181" y="1983740"/>
                  <a:pt x="4625340" y="1973580"/>
                </a:cubicBezTo>
                <a:close/>
                <a:moveTo>
                  <a:pt x="640080" y="0"/>
                </a:moveTo>
                <a:cubicBezTo>
                  <a:pt x="650240" y="0"/>
                  <a:pt x="655320" y="5081"/>
                  <a:pt x="655320" y="15240"/>
                </a:cubicBezTo>
                <a:lnTo>
                  <a:pt x="655320" y="30480"/>
                </a:lnTo>
                <a:cubicBezTo>
                  <a:pt x="655320" y="30480"/>
                  <a:pt x="656590" y="31750"/>
                  <a:pt x="659130" y="34290"/>
                </a:cubicBezTo>
                <a:cubicBezTo>
                  <a:pt x="661670" y="36830"/>
                  <a:pt x="665480" y="35560"/>
                  <a:pt x="670560" y="30480"/>
                </a:cubicBezTo>
                <a:cubicBezTo>
                  <a:pt x="675640" y="25400"/>
                  <a:pt x="680720" y="24130"/>
                  <a:pt x="685800" y="26670"/>
                </a:cubicBezTo>
                <a:cubicBezTo>
                  <a:pt x="690880" y="29210"/>
                  <a:pt x="695960" y="27940"/>
                  <a:pt x="701040" y="22860"/>
                </a:cubicBezTo>
                <a:cubicBezTo>
                  <a:pt x="701040" y="17780"/>
                  <a:pt x="706120" y="20320"/>
                  <a:pt x="716280" y="30480"/>
                </a:cubicBezTo>
                <a:cubicBezTo>
                  <a:pt x="746760" y="45720"/>
                  <a:pt x="777240" y="48260"/>
                  <a:pt x="807720" y="38100"/>
                </a:cubicBezTo>
                <a:cubicBezTo>
                  <a:pt x="817880" y="27940"/>
                  <a:pt x="825500" y="27940"/>
                  <a:pt x="830580" y="38100"/>
                </a:cubicBezTo>
                <a:cubicBezTo>
                  <a:pt x="855980" y="63500"/>
                  <a:pt x="878840" y="71120"/>
                  <a:pt x="899160" y="60960"/>
                </a:cubicBezTo>
                <a:cubicBezTo>
                  <a:pt x="909320" y="60960"/>
                  <a:pt x="914400" y="60960"/>
                  <a:pt x="914400" y="60960"/>
                </a:cubicBezTo>
                <a:cubicBezTo>
                  <a:pt x="919480" y="66040"/>
                  <a:pt x="929640" y="69850"/>
                  <a:pt x="944880" y="72390"/>
                </a:cubicBezTo>
                <a:cubicBezTo>
                  <a:pt x="960120" y="74930"/>
                  <a:pt x="970280" y="81280"/>
                  <a:pt x="975360" y="91440"/>
                </a:cubicBezTo>
                <a:cubicBezTo>
                  <a:pt x="985520" y="106680"/>
                  <a:pt x="995680" y="111760"/>
                  <a:pt x="1005840" y="106680"/>
                </a:cubicBezTo>
                <a:cubicBezTo>
                  <a:pt x="1016000" y="106680"/>
                  <a:pt x="1031240" y="111760"/>
                  <a:pt x="1051560" y="121920"/>
                </a:cubicBezTo>
                <a:cubicBezTo>
                  <a:pt x="1056640" y="127000"/>
                  <a:pt x="1066800" y="134620"/>
                  <a:pt x="1082040" y="144780"/>
                </a:cubicBezTo>
                <a:cubicBezTo>
                  <a:pt x="1102360" y="154940"/>
                  <a:pt x="1127760" y="180340"/>
                  <a:pt x="1158240" y="220980"/>
                </a:cubicBezTo>
                <a:lnTo>
                  <a:pt x="1196340" y="266700"/>
                </a:lnTo>
                <a:cubicBezTo>
                  <a:pt x="1206500" y="276860"/>
                  <a:pt x="1209040" y="287020"/>
                  <a:pt x="1203960" y="297180"/>
                </a:cubicBezTo>
                <a:lnTo>
                  <a:pt x="1203960" y="304800"/>
                </a:lnTo>
                <a:cubicBezTo>
                  <a:pt x="1203960" y="309880"/>
                  <a:pt x="1206500" y="312420"/>
                  <a:pt x="1211580" y="312420"/>
                </a:cubicBezTo>
                <a:cubicBezTo>
                  <a:pt x="1216660" y="312420"/>
                  <a:pt x="1219200" y="314960"/>
                  <a:pt x="1219200" y="320040"/>
                </a:cubicBezTo>
                <a:cubicBezTo>
                  <a:pt x="1219200" y="325120"/>
                  <a:pt x="1216660" y="326390"/>
                  <a:pt x="1211580" y="323850"/>
                </a:cubicBezTo>
                <a:cubicBezTo>
                  <a:pt x="1206500" y="321310"/>
                  <a:pt x="1203960" y="322580"/>
                  <a:pt x="1203960" y="327660"/>
                </a:cubicBezTo>
                <a:cubicBezTo>
                  <a:pt x="1198880" y="332740"/>
                  <a:pt x="1196340" y="340360"/>
                  <a:pt x="1196340" y="350520"/>
                </a:cubicBezTo>
                <a:cubicBezTo>
                  <a:pt x="1196340" y="360680"/>
                  <a:pt x="1198880" y="368300"/>
                  <a:pt x="1203960" y="373380"/>
                </a:cubicBezTo>
                <a:cubicBezTo>
                  <a:pt x="1219200" y="378460"/>
                  <a:pt x="1226820" y="393700"/>
                  <a:pt x="1226820" y="419100"/>
                </a:cubicBezTo>
                <a:lnTo>
                  <a:pt x="1219200" y="434340"/>
                </a:lnTo>
                <a:cubicBezTo>
                  <a:pt x="1214120" y="439420"/>
                  <a:pt x="1216660" y="449580"/>
                  <a:pt x="1226820" y="464820"/>
                </a:cubicBezTo>
                <a:cubicBezTo>
                  <a:pt x="1242060" y="480060"/>
                  <a:pt x="1249680" y="495300"/>
                  <a:pt x="1249680" y="510540"/>
                </a:cubicBezTo>
                <a:cubicBezTo>
                  <a:pt x="1244600" y="525780"/>
                  <a:pt x="1243330" y="542290"/>
                  <a:pt x="1245870" y="560070"/>
                </a:cubicBezTo>
                <a:cubicBezTo>
                  <a:pt x="1248410" y="577850"/>
                  <a:pt x="1247140" y="596900"/>
                  <a:pt x="1242060" y="617220"/>
                </a:cubicBezTo>
                <a:cubicBezTo>
                  <a:pt x="1236980" y="622300"/>
                  <a:pt x="1234440" y="627379"/>
                  <a:pt x="1234440" y="632460"/>
                </a:cubicBezTo>
                <a:cubicBezTo>
                  <a:pt x="1234440" y="637540"/>
                  <a:pt x="1236980" y="640080"/>
                  <a:pt x="1242060" y="640080"/>
                </a:cubicBezTo>
                <a:cubicBezTo>
                  <a:pt x="1247140" y="645160"/>
                  <a:pt x="1249680" y="655320"/>
                  <a:pt x="1249680" y="670560"/>
                </a:cubicBezTo>
                <a:cubicBezTo>
                  <a:pt x="1249680" y="685800"/>
                  <a:pt x="1252220" y="698500"/>
                  <a:pt x="1257300" y="708660"/>
                </a:cubicBezTo>
                <a:cubicBezTo>
                  <a:pt x="1257300" y="718820"/>
                  <a:pt x="1259840" y="734060"/>
                  <a:pt x="1264920" y="754380"/>
                </a:cubicBezTo>
                <a:cubicBezTo>
                  <a:pt x="1270000" y="774700"/>
                  <a:pt x="1270000" y="792480"/>
                  <a:pt x="1264920" y="807720"/>
                </a:cubicBezTo>
                <a:cubicBezTo>
                  <a:pt x="1259840" y="822960"/>
                  <a:pt x="1262380" y="835660"/>
                  <a:pt x="1272540" y="845820"/>
                </a:cubicBezTo>
                <a:cubicBezTo>
                  <a:pt x="1282700" y="861060"/>
                  <a:pt x="1285240" y="871220"/>
                  <a:pt x="1280160" y="876300"/>
                </a:cubicBezTo>
                <a:lnTo>
                  <a:pt x="1280160" y="891540"/>
                </a:lnTo>
                <a:cubicBezTo>
                  <a:pt x="1290320" y="896620"/>
                  <a:pt x="1296670" y="906780"/>
                  <a:pt x="1299210" y="922020"/>
                </a:cubicBezTo>
                <a:cubicBezTo>
                  <a:pt x="1301750" y="937260"/>
                  <a:pt x="1303020" y="949960"/>
                  <a:pt x="1303020" y="960120"/>
                </a:cubicBezTo>
                <a:cubicBezTo>
                  <a:pt x="1308100" y="965200"/>
                  <a:pt x="1309370" y="969010"/>
                  <a:pt x="1306830" y="971550"/>
                </a:cubicBezTo>
                <a:cubicBezTo>
                  <a:pt x="1304290" y="974090"/>
                  <a:pt x="1300480" y="975360"/>
                  <a:pt x="1295400" y="975360"/>
                </a:cubicBezTo>
                <a:cubicBezTo>
                  <a:pt x="1275080" y="995681"/>
                  <a:pt x="1272540" y="1018540"/>
                  <a:pt x="1287780" y="1043940"/>
                </a:cubicBezTo>
                <a:lnTo>
                  <a:pt x="1303020" y="1082040"/>
                </a:lnTo>
                <a:lnTo>
                  <a:pt x="1303020" y="1104900"/>
                </a:lnTo>
                <a:cubicBezTo>
                  <a:pt x="1308100" y="1125220"/>
                  <a:pt x="1303020" y="1135380"/>
                  <a:pt x="1287780" y="1135380"/>
                </a:cubicBezTo>
                <a:cubicBezTo>
                  <a:pt x="1262380" y="1140460"/>
                  <a:pt x="1257300" y="1153160"/>
                  <a:pt x="1272540" y="1173480"/>
                </a:cubicBezTo>
                <a:lnTo>
                  <a:pt x="1287780" y="1211580"/>
                </a:lnTo>
                <a:cubicBezTo>
                  <a:pt x="1292860" y="1221740"/>
                  <a:pt x="1292860" y="1234440"/>
                  <a:pt x="1287780" y="1249680"/>
                </a:cubicBezTo>
                <a:cubicBezTo>
                  <a:pt x="1282700" y="1259840"/>
                  <a:pt x="1285240" y="1277620"/>
                  <a:pt x="1295400" y="1303020"/>
                </a:cubicBezTo>
                <a:cubicBezTo>
                  <a:pt x="1315720" y="1338580"/>
                  <a:pt x="1325880" y="1379220"/>
                  <a:pt x="1325880" y="1424940"/>
                </a:cubicBezTo>
                <a:cubicBezTo>
                  <a:pt x="1320800" y="1435100"/>
                  <a:pt x="1320800" y="1447800"/>
                  <a:pt x="1325880" y="1463040"/>
                </a:cubicBezTo>
                <a:cubicBezTo>
                  <a:pt x="1330960" y="1478280"/>
                  <a:pt x="1333500" y="1490980"/>
                  <a:pt x="1333500" y="1501140"/>
                </a:cubicBezTo>
                <a:cubicBezTo>
                  <a:pt x="1333500" y="1511300"/>
                  <a:pt x="1338580" y="1516380"/>
                  <a:pt x="1348740" y="1516380"/>
                </a:cubicBezTo>
                <a:cubicBezTo>
                  <a:pt x="1363980" y="1521460"/>
                  <a:pt x="1366520" y="1534159"/>
                  <a:pt x="1356360" y="1554480"/>
                </a:cubicBezTo>
                <a:lnTo>
                  <a:pt x="1348740" y="1577340"/>
                </a:lnTo>
                <a:cubicBezTo>
                  <a:pt x="1348740" y="1587500"/>
                  <a:pt x="1351280" y="1600200"/>
                  <a:pt x="1356360" y="1615440"/>
                </a:cubicBezTo>
                <a:cubicBezTo>
                  <a:pt x="1361440" y="1630680"/>
                  <a:pt x="1363980" y="1645920"/>
                  <a:pt x="1363980" y="1661160"/>
                </a:cubicBezTo>
                <a:lnTo>
                  <a:pt x="1363980" y="1668780"/>
                </a:lnTo>
                <a:cubicBezTo>
                  <a:pt x="1374140" y="1678940"/>
                  <a:pt x="1379220" y="1690370"/>
                  <a:pt x="1379220" y="1703070"/>
                </a:cubicBezTo>
                <a:cubicBezTo>
                  <a:pt x="1379220" y="1715770"/>
                  <a:pt x="1379220" y="1724659"/>
                  <a:pt x="1379220" y="1729740"/>
                </a:cubicBezTo>
                <a:lnTo>
                  <a:pt x="1379220" y="1752600"/>
                </a:lnTo>
                <a:cubicBezTo>
                  <a:pt x="1379220" y="1772920"/>
                  <a:pt x="1384300" y="1803400"/>
                  <a:pt x="1394460" y="1844040"/>
                </a:cubicBezTo>
                <a:cubicBezTo>
                  <a:pt x="1419860" y="1869440"/>
                  <a:pt x="1427480" y="1897380"/>
                  <a:pt x="1417320" y="1927860"/>
                </a:cubicBezTo>
                <a:cubicBezTo>
                  <a:pt x="1417320" y="1938020"/>
                  <a:pt x="1419860" y="1946910"/>
                  <a:pt x="1424940" y="1954530"/>
                </a:cubicBezTo>
                <a:cubicBezTo>
                  <a:pt x="1430020" y="1962150"/>
                  <a:pt x="1435100" y="1971040"/>
                  <a:pt x="1440180" y="1981200"/>
                </a:cubicBezTo>
                <a:cubicBezTo>
                  <a:pt x="1440180" y="1991359"/>
                  <a:pt x="1445260" y="2006600"/>
                  <a:pt x="1455420" y="2026920"/>
                </a:cubicBezTo>
                <a:cubicBezTo>
                  <a:pt x="1455420" y="2032000"/>
                  <a:pt x="1459230" y="2042160"/>
                  <a:pt x="1466850" y="2057400"/>
                </a:cubicBezTo>
                <a:cubicBezTo>
                  <a:pt x="1474470" y="2072640"/>
                  <a:pt x="1475740" y="2087880"/>
                  <a:pt x="1470660" y="2103120"/>
                </a:cubicBezTo>
                <a:cubicBezTo>
                  <a:pt x="1475740" y="2108200"/>
                  <a:pt x="1478280" y="2114550"/>
                  <a:pt x="1478280" y="2122170"/>
                </a:cubicBezTo>
                <a:cubicBezTo>
                  <a:pt x="1478280" y="2129790"/>
                  <a:pt x="1480820" y="2136140"/>
                  <a:pt x="1485900" y="2141220"/>
                </a:cubicBezTo>
                <a:cubicBezTo>
                  <a:pt x="1501140" y="2166620"/>
                  <a:pt x="1498600" y="2186940"/>
                  <a:pt x="1478280" y="2202180"/>
                </a:cubicBezTo>
                <a:cubicBezTo>
                  <a:pt x="1473200" y="2207260"/>
                  <a:pt x="1471930" y="2211070"/>
                  <a:pt x="1474470" y="2213610"/>
                </a:cubicBezTo>
                <a:cubicBezTo>
                  <a:pt x="1477010" y="2216150"/>
                  <a:pt x="1478280" y="2219960"/>
                  <a:pt x="1478280" y="2225040"/>
                </a:cubicBezTo>
                <a:cubicBezTo>
                  <a:pt x="1488440" y="2240280"/>
                  <a:pt x="1501140" y="2247900"/>
                  <a:pt x="1516380" y="2247900"/>
                </a:cubicBezTo>
                <a:cubicBezTo>
                  <a:pt x="1521460" y="2252980"/>
                  <a:pt x="1522730" y="2256790"/>
                  <a:pt x="1520190" y="2259330"/>
                </a:cubicBezTo>
                <a:cubicBezTo>
                  <a:pt x="1517650" y="2261870"/>
                  <a:pt x="1516380" y="2263140"/>
                  <a:pt x="1516380" y="2263140"/>
                </a:cubicBezTo>
                <a:cubicBezTo>
                  <a:pt x="1506220" y="2283460"/>
                  <a:pt x="1508760" y="2298700"/>
                  <a:pt x="1524000" y="2308860"/>
                </a:cubicBezTo>
                <a:lnTo>
                  <a:pt x="1531620" y="2324100"/>
                </a:lnTo>
                <a:cubicBezTo>
                  <a:pt x="1536700" y="2329180"/>
                  <a:pt x="1539240" y="2336800"/>
                  <a:pt x="1539240" y="2346960"/>
                </a:cubicBezTo>
                <a:cubicBezTo>
                  <a:pt x="1539240" y="2357120"/>
                  <a:pt x="1541780" y="2364740"/>
                  <a:pt x="1546860" y="2369820"/>
                </a:cubicBezTo>
                <a:lnTo>
                  <a:pt x="1562100" y="2423160"/>
                </a:lnTo>
                <a:lnTo>
                  <a:pt x="1569720" y="2484120"/>
                </a:lnTo>
                <a:cubicBezTo>
                  <a:pt x="1574800" y="2489200"/>
                  <a:pt x="1576070" y="2496820"/>
                  <a:pt x="1573530" y="2506980"/>
                </a:cubicBezTo>
                <a:cubicBezTo>
                  <a:pt x="1570990" y="2517140"/>
                  <a:pt x="1572260" y="2524760"/>
                  <a:pt x="1577340" y="2529840"/>
                </a:cubicBezTo>
                <a:cubicBezTo>
                  <a:pt x="1587500" y="2550160"/>
                  <a:pt x="1592580" y="2565400"/>
                  <a:pt x="1592580" y="2575560"/>
                </a:cubicBezTo>
                <a:cubicBezTo>
                  <a:pt x="1602740" y="2580640"/>
                  <a:pt x="1602740" y="2588260"/>
                  <a:pt x="1592580" y="2598420"/>
                </a:cubicBezTo>
                <a:lnTo>
                  <a:pt x="1592580" y="2667000"/>
                </a:lnTo>
                <a:cubicBezTo>
                  <a:pt x="1592580" y="2687320"/>
                  <a:pt x="1597660" y="2700020"/>
                  <a:pt x="1607820" y="2705100"/>
                </a:cubicBezTo>
                <a:cubicBezTo>
                  <a:pt x="1623060" y="2715260"/>
                  <a:pt x="1625600" y="2733040"/>
                  <a:pt x="1615440" y="2758440"/>
                </a:cubicBezTo>
                <a:lnTo>
                  <a:pt x="1615440" y="2811780"/>
                </a:lnTo>
                <a:cubicBezTo>
                  <a:pt x="1620520" y="2837180"/>
                  <a:pt x="1629410" y="2870200"/>
                  <a:pt x="1642110" y="2910840"/>
                </a:cubicBezTo>
                <a:cubicBezTo>
                  <a:pt x="1654810" y="2951480"/>
                  <a:pt x="1663700" y="2984500"/>
                  <a:pt x="1668780" y="3009900"/>
                </a:cubicBezTo>
                <a:cubicBezTo>
                  <a:pt x="1668780" y="3020060"/>
                  <a:pt x="1671320" y="3028950"/>
                  <a:pt x="1676400" y="3036570"/>
                </a:cubicBezTo>
                <a:cubicBezTo>
                  <a:pt x="1681480" y="3044190"/>
                  <a:pt x="1684020" y="3053080"/>
                  <a:pt x="1684020" y="3063240"/>
                </a:cubicBezTo>
                <a:lnTo>
                  <a:pt x="1684020" y="3101340"/>
                </a:lnTo>
                <a:lnTo>
                  <a:pt x="1706880" y="3147060"/>
                </a:lnTo>
                <a:cubicBezTo>
                  <a:pt x="1717040" y="3162300"/>
                  <a:pt x="1717040" y="3187700"/>
                  <a:pt x="1706880" y="3223260"/>
                </a:cubicBezTo>
                <a:cubicBezTo>
                  <a:pt x="1701800" y="3233420"/>
                  <a:pt x="1704340" y="3248660"/>
                  <a:pt x="1714500" y="3268980"/>
                </a:cubicBezTo>
                <a:lnTo>
                  <a:pt x="1729740" y="3299460"/>
                </a:lnTo>
                <a:cubicBezTo>
                  <a:pt x="1729740" y="3324860"/>
                  <a:pt x="1734820" y="3340100"/>
                  <a:pt x="1744980" y="3345180"/>
                </a:cubicBezTo>
                <a:cubicBezTo>
                  <a:pt x="1750060" y="3350260"/>
                  <a:pt x="1752600" y="3357880"/>
                  <a:pt x="1752600" y="3368040"/>
                </a:cubicBezTo>
                <a:cubicBezTo>
                  <a:pt x="1752600" y="3383280"/>
                  <a:pt x="1755140" y="3393440"/>
                  <a:pt x="1760220" y="3398520"/>
                </a:cubicBezTo>
                <a:cubicBezTo>
                  <a:pt x="1765300" y="3403600"/>
                  <a:pt x="1765300" y="3408680"/>
                  <a:pt x="1760220" y="3413760"/>
                </a:cubicBezTo>
                <a:cubicBezTo>
                  <a:pt x="1755140" y="3429000"/>
                  <a:pt x="1760220" y="3444240"/>
                  <a:pt x="1775460" y="3459480"/>
                </a:cubicBezTo>
                <a:cubicBezTo>
                  <a:pt x="1785620" y="3469640"/>
                  <a:pt x="1788160" y="3482340"/>
                  <a:pt x="1783080" y="3497580"/>
                </a:cubicBezTo>
                <a:cubicBezTo>
                  <a:pt x="1778000" y="3517900"/>
                  <a:pt x="1776730" y="3534410"/>
                  <a:pt x="1779270" y="3547110"/>
                </a:cubicBezTo>
                <a:cubicBezTo>
                  <a:pt x="1781810" y="3559810"/>
                  <a:pt x="1783080" y="3571240"/>
                  <a:pt x="1783080" y="3581400"/>
                </a:cubicBezTo>
                <a:lnTo>
                  <a:pt x="1790700" y="3596640"/>
                </a:lnTo>
                <a:cubicBezTo>
                  <a:pt x="1795780" y="3596640"/>
                  <a:pt x="1798320" y="3599180"/>
                  <a:pt x="1798320" y="3604260"/>
                </a:cubicBezTo>
                <a:cubicBezTo>
                  <a:pt x="1798320" y="3609340"/>
                  <a:pt x="1800860" y="3614420"/>
                  <a:pt x="1805940" y="3619500"/>
                </a:cubicBezTo>
                <a:cubicBezTo>
                  <a:pt x="1816100" y="3629660"/>
                  <a:pt x="1823720" y="3643630"/>
                  <a:pt x="1828800" y="3661410"/>
                </a:cubicBezTo>
                <a:cubicBezTo>
                  <a:pt x="1833880" y="3679190"/>
                  <a:pt x="1836420" y="3690620"/>
                  <a:pt x="1836420" y="3695700"/>
                </a:cubicBezTo>
                <a:lnTo>
                  <a:pt x="1844040" y="3710940"/>
                </a:lnTo>
                <a:cubicBezTo>
                  <a:pt x="1838960" y="3716020"/>
                  <a:pt x="1838960" y="3722370"/>
                  <a:pt x="1844040" y="3729990"/>
                </a:cubicBezTo>
                <a:cubicBezTo>
                  <a:pt x="1849120" y="3737610"/>
                  <a:pt x="1851660" y="3743960"/>
                  <a:pt x="1851660" y="3749040"/>
                </a:cubicBezTo>
                <a:cubicBezTo>
                  <a:pt x="1866900" y="3759200"/>
                  <a:pt x="1869440" y="3776980"/>
                  <a:pt x="1859280" y="3802380"/>
                </a:cubicBezTo>
                <a:cubicBezTo>
                  <a:pt x="1854200" y="3807460"/>
                  <a:pt x="1854200" y="3817620"/>
                  <a:pt x="1859280" y="3832860"/>
                </a:cubicBezTo>
                <a:cubicBezTo>
                  <a:pt x="1869440" y="3853180"/>
                  <a:pt x="1874520" y="3868420"/>
                  <a:pt x="1874520" y="3878580"/>
                </a:cubicBezTo>
                <a:lnTo>
                  <a:pt x="1874520" y="3886200"/>
                </a:lnTo>
                <a:cubicBezTo>
                  <a:pt x="1879600" y="3901440"/>
                  <a:pt x="1884680" y="3916680"/>
                  <a:pt x="1889760" y="3931920"/>
                </a:cubicBezTo>
                <a:cubicBezTo>
                  <a:pt x="1894840" y="3947160"/>
                  <a:pt x="1899920" y="3962400"/>
                  <a:pt x="1905000" y="3977640"/>
                </a:cubicBezTo>
                <a:cubicBezTo>
                  <a:pt x="1905000" y="3987800"/>
                  <a:pt x="1907540" y="3992880"/>
                  <a:pt x="1912620" y="3992880"/>
                </a:cubicBezTo>
                <a:cubicBezTo>
                  <a:pt x="1922780" y="3997960"/>
                  <a:pt x="1929130" y="4004310"/>
                  <a:pt x="1931670" y="4011930"/>
                </a:cubicBezTo>
                <a:cubicBezTo>
                  <a:pt x="1934210" y="4019550"/>
                  <a:pt x="1932940" y="4025900"/>
                  <a:pt x="1927860" y="4030980"/>
                </a:cubicBezTo>
                <a:cubicBezTo>
                  <a:pt x="1922780" y="4036060"/>
                  <a:pt x="1920240" y="4046220"/>
                  <a:pt x="1920240" y="4061460"/>
                </a:cubicBezTo>
                <a:cubicBezTo>
                  <a:pt x="1920240" y="4076700"/>
                  <a:pt x="1922780" y="4088130"/>
                  <a:pt x="1927860" y="4095750"/>
                </a:cubicBezTo>
                <a:cubicBezTo>
                  <a:pt x="1932940" y="4103370"/>
                  <a:pt x="1938020" y="4112260"/>
                  <a:pt x="1943100" y="4122420"/>
                </a:cubicBezTo>
                <a:cubicBezTo>
                  <a:pt x="1953260" y="4137660"/>
                  <a:pt x="1960880" y="4156710"/>
                  <a:pt x="1965960" y="4179570"/>
                </a:cubicBezTo>
                <a:cubicBezTo>
                  <a:pt x="1971040" y="4202430"/>
                  <a:pt x="1973580" y="4218940"/>
                  <a:pt x="1973580" y="4229100"/>
                </a:cubicBezTo>
                <a:cubicBezTo>
                  <a:pt x="1973580" y="4254500"/>
                  <a:pt x="1976120" y="4269740"/>
                  <a:pt x="1981200" y="4274820"/>
                </a:cubicBezTo>
                <a:cubicBezTo>
                  <a:pt x="1986280" y="4290060"/>
                  <a:pt x="1988820" y="4307840"/>
                  <a:pt x="1988820" y="4328160"/>
                </a:cubicBezTo>
                <a:cubicBezTo>
                  <a:pt x="1988820" y="4333240"/>
                  <a:pt x="1987550" y="4344670"/>
                  <a:pt x="1985010" y="4362450"/>
                </a:cubicBezTo>
                <a:cubicBezTo>
                  <a:pt x="1982470" y="4380230"/>
                  <a:pt x="1986280" y="4394200"/>
                  <a:pt x="1996440" y="4404360"/>
                </a:cubicBezTo>
                <a:lnTo>
                  <a:pt x="1996440" y="4442460"/>
                </a:lnTo>
                <a:cubicBezTo>
                  <a:pt x="1986280" y="4452620"/>
                  <a:pt x="1982470" y="4466590"/>
                  <a:pt x="1985010" y="4484370"/>
                </a:cubicBezTo>
                <a:cubicBezTo>
                  <a:pt x="1987550" y="4502150"/>
                  <a:pt x="1988820" y="4513580"/>
                  <a:pt x="1988820" y="4518660"/>
                </a:cubicBezTo>
                <a:cubicBezTo>
                  <a:pt x="1988820" y="4528820"/>
                  <a:pt x="1993900" y="4544060"/>
                  <a:pt x="2004060" y="4564380"/>
                </a:cubicBezTo>
                <a:cubicBezTo>
                  <a:pt x="2009140" y="4569460"/>
                  <a:pt x="2009140" y="4579620"/>
                  <a:pt x="2004060" y="4594860"/>
                </a:cubicBezTo>
                <a:cubicBezTo>
                  <a:pt x="1993900" y="4620260"/>
                  <a:pt x="1996440" y="4635500"/>
                  <a:pt x="2011680" y="4640580"/>
                </a:cubicBezTo>
                <a:cubicBezTo>
                  <a:pt x="2026920" y="4650740"/>
                  <a:pt x="2032000" y="4660900"/>
                  <a:pt x="2026920" y="4671060"/>
                </a:cubicBezTo>
                <a:cubicBezTo>
                  <a:pt x="2026920" y="4676140"/>
                  <a:pt x="2029460" y="4678680"/>
                  <a:pt x="2034540" y="4678680"/>
                </a:cubicBezTo>
                <a:cubicBezTo>
                  <a:pt x="2049780" y="4678680"/>
                  <a:pt x="2052320" y="4683760"/>
                  <a:pt x="2042160" y="4693920"/>
                </a:cubicBezTo>
                <a:cubicBezTo>
                  <a:pt x="2037080" y="4699000"/>
                  <a:pt x="2035810" y="4702810"/>
                  <a:pt x="2038350" y="4705350"/>
                </a:cubicBezTo>
                <a:cubicBezTo>
                  <a:pt x="2040890" y="4707890"/>
                  <a:pt x="2039620" y="4709160"/>
                  <a:pt x="2034540" y="4709160"/>
                </a:cubicBezTo>
                <a:cubicBezTo>
                  <a:pt x="2029460" y="4709160"/>
                  <a:pt x="2026920" y="4716780"/>
                  <a:pt x="2026920" y="4732020"/>
                </a:cubicBezTo>
                <a:cubicBezTo>
                  <a:pt x="2032000" y="4737100"/>
                  <a:pt x="2032000" y="4742180"/>
                  <a:pt x="2026920" y="4747260"/>
                </a:cubicBezTo>
                <a:cubicBezTo>
                  <a:pt x="2021840" y="4752340"/>
                  <a:pt x="2015490" y="4758690"/>
                  <a:pt x="2007870" y="4766310"/>
                </a:cubicBezTo>
                <a:cubicBezTo>
                  <a:pt x="2000250" y="4773930"/>
                  <a:pt x="1998980" y="4785360"/>
                  <a:pt x="2004060" y="4800600"/>
                </a:cubicBezTo>
                <a:lnTo>
                  <a:pt x="2004060" y="4808220"/>
                </a:lnTo>
                <a:cubicBezTo>
                  <a:pt x="2004060" y="4833620"/>
                  <a:pt x="2009140" y="4856480"/>
                  <a:pt x="2019300" y="4876800"/>
                </a:cubicBezTo>
                <a:lnTo>
                  <a:pt x="2057400" y="4808220"/>
                </a:lnTo>
                <a:cubicBezTo>
                  <a:pt x="2062480" y="4798060"/>
                  <a:pt x="2065020" y="4782820"/>
                  <a:pt x="2065020" y="4762500"/>
                </a:cubicBezTo>
                <a:cubicBezTo>
                  <a:pt x="2065020" y="4747260"/>
                  <a:pt x="2070100" y="4734560"/>
                  <a:pt x="2080260" y="4724400"/>
                </a:cubicBezTo>
                <a:cubicBezTo>
                  <a:pt x="2090420" y="4704080"/>
                  <a:pt x="2092960" y="4686300"/>
                  <a:pt x="2087880" y="4671060"/>
                </a:cubicBezTo>
                <a:cubicBezTo>
                  <a:pt x="2087880" y="4650740"/>
                  <a:pt x="2092960" y="4630420"/>
                  <a:pt x="2103120" y="4610100"/>
                </a:cubicBezTo>
                <a:cubicBezTo>
                  <a:pt x="2113280" y="4589780"/>
                  <a:pt x="2118360" y="4574540"/>
                  <a:pt x="2118360" y="4564380"/>
                </a:cubicBezTo>
                <a:cubicBezTo>
                  <a:pt x="2118360" y="4528820"/>
                  <a:pt x="2123440" y="4500881"/>
                  <a:pt x="2133600" y="4480560"/>
                </a:cubicBezTo>
                <a:cubicBezTo>
                  <a:pt x="2138680" y="4470400"/>
                  <a:pt x="2141220" y="4458970"/>
                  <a:pt x="2141220" y="4446270"/>
                </a:cubicBezTo>
                <a:cubicBezTo>
                  <a:pt x="2141220" y="4433570"/>
                  <a:pt x="2143760" y="4422140"/>
                  <a:pt x="2148840" y="4411980"/>
                </a:cubicBezTo>
                <a:lnTo>
                  <a:pt x="2179320" y="4351020"/>
                </a:lnTo>
                <a:lnTo>
                  <a:pt x="2202180" y="4305300"/>
                </a:lnTo>
                <a:cubicBezTo>
                  <a:pt x="2202180" y="4300220"/>
                  <a:pt x="2197100" y="4292600"/>
                  <a:pt x="2186940" y="4282440"/>
                </a:cubicBezTo>
                <a:cubicBezTo>
                  <a:pt x="2176780" y="4272281"/>
                  <a:pt x="2181860" y="4264660"/>
                  <a:pt x="2202180" y="4259580"/>
                </a:cubicBezTo>
                <a:cubicBezTo>
                  <a:pt x="2207260" y="4259580"/>
                  <a:pt x="2209800" y="4254500"/>
                  <a:pt x="2209800" y="4244340"/>
                </a:cubicBezTo>
                <a:cubicBezTo>
                  <a:pt x="2209800" y="4208780"/>
                  <a:pt x="2212340" y="4180840"/>
                  <a:pt x="2217420" y="4160520"/>
                </a:cubicBezTo>
                <a:cubicBezTo>
                  <a:pt x="2217420" y="4150360"/>
                  <a:pt x="2219960" y="4142740"/>
                  <a:pt x="2225040" y="4137660"/>
                </a:cubicBezTo>
                <a:cubicBezTo>
                  <a:pt x="2240280" y="4122420"/>
                  <a:pt x="2247900" y="4104640"/>
                  <a:pt x="2247900" y="4084320"/>
                </a:cubicBezTo>
                <a:cubicBezTo>
                  <a:pt x="2247900" y="4069080"/>
                  <a:pt x="2252980" y="4051300"/>
                  <a:pt x="2263140" y="4030980"/>
                </a:cubicBezTo>
                <a:cubicBezTo>
                  <a:pt x="2273300" y="4020820"/>
                  <a:pt x="2278380" y="4013200"/>
                  <a:pt x="2278380" y="4008120"/>
                </a:cubicBezTo>
                <a:cubicBezTo>
                  <a:pt x="2278380" y="4003041"/>
                  <a:pt x="2275840" y="3995420"/>
                  <a:pt x="2270760" y="3985260"/>
                </a:cubicBezTo>
                <a:lnTo>
                  <a:pt x="2293620" y="3970020"/>
                </a:lnTo>
                <a:cubicBezTo>
                  <a:pt x="2293620" y="3959860"/>
                  <a:pt x="2288540" y="3954780"/>
                  <a:pt x="2278380" y="3954780"/>
                </a:cubicBezTo>
                <a:cubicBezTo>
                  <a:pt x="2268220" y="3944620"/>
                  <a:pt x="2268220" y="3934460"/>
                  <a:pt x="2278380" y="3924300"/>
                </a:cubicBezTo>
                <a:lnTo>
                  <a:pt x="2316480" y="3901440"/>
                </a:lnTo>
                <a:cubicBezTo>
                  <a:pt x="2326640" y="3881120"/>
                  <a:pt x="2329180" y="3868420"/>
                  <a:pt x="2324100" y="3863340"/>
                </a:cubicBezTo>
                <a:lnTo>
                  <a:pt x="2324100" y="3832860"/>
                </a:lnTo>
                <a:lnTo>
                  <a:pt x="2339340" y="3787140"/>
                </a:lnTo>
                <a:cubicBezTo>
                  <a:pt x="2349500" y="3771900"/>
                  <a:pt x="2362200" y="3759200"/>
                  <a:pt x="2377440" y="3749040"/>
                </a:cubicBezTo>
                <a:cubicBezTo>
                  <a:pt x="2377440" y="3743960"/>
                  <a:pt x="2374900" y="3738880"/>
                  <a:pt x="2369820" y="3733800"/>
                </a:cubicBezTo>
                <a:cubicBezTo>
                  <a:pt x="2364740" y="3728720"/>
                  <a:pt x="2362200" y="3723640"/>
                  <a:pt x="2362200" y="3718560"/>
                </a:cubicBezTo>
                <a:cubicBezTo>
                  <a:pt x="2372360" y="3708400"/>
                  <a:pt x="2379980" y="3696970"/>
                  <a:pt x="2385060" y="3684270"/>
                </a:cubicBezTo>
                <a:cubicBezTo>
                  <a:pt x="2390140" y="3671570"/>
                  <a:pt x="2392680" y="3662680"/>
                  <a:pt x="2392680" y="3657600"/>
                </a:cubicBezTo>
                <a:cubicBezTo>
                  <a:pt x="2392680" y="3601720"/>
                  <a:pt x="2402840" y="3553460"/>
                  <a:pt x="2423160" y="3512820"/>
                </a:cubicBezTo>
                <a:cubicBezTo>
                  <a:pt x="2433320" y="3492500"/>
                  <a:pt x="2438400" y="3477260"/>
                  <a:pt x="2438400" y="3467100"/>
                </a:cubicBezTo>
                <a:cubicBezTo>
                  <a:pt x="2433320" y="3446780"/>
                  <a:pt x="2435860" y="3421380"/>
                  <a:pt x="2446020" y="3390900"/>
                </a:cubicBezTo>
                <a:cubicBezTo>
                  <a:pt x="2451100" y="3380740"/>
                  <a:pt x="2452370" y="3370580"/>
                  <a:pt x="2449830" y="3360420"/>
                </a:cubicBezTo>
                <a:cubicBezTo>
                  <a:pt x="2447290" y="3350260"/>
                  <a:pt x="2448560" y="3340100"/>
                  <a:pt x="2453640" y="3329940"/>
                </a:cubicBezTo>
                <a:cubicBezTo>
                  <a:pt x="2458720" y="3329940"/>
                  <a:pt x="2459990" y="3328670"/>
                  <a:pt x="2457450" y="3326130"/>
                </a:cubicBezTo>
                <a:cubicBezTo>
                  <a:pt x="2454910" y="3323590"/>
                  <a:pt x="2453640" y="3322320"/>
                  <a:pt x="2453640" y="3322320"/>
                </a:cubicBezTo>
                <a:cubicBezTo>
                  <a:pt x="2443480" y="3307080"/>
                  <a:pt x="2443480" y="3294380"/>
                  <a:pt x="2453640" y="3284220"/>
                </a:cubicBezTo>
                <a:cubicBezTo>
                  <a:pt x="2463800" y="3243580"/>
                  <a:pt x="2468880" y="3213100"/>
                  <a:pt x="2468880" y="3192780"/>
                </a:cubicBezTo>
                <a:lnTo>
                  <a:pt x="2461260" y="3124200"/>
                </a:lnTo>
                <a:cubicBezTo>
                  <a:pt x="2461260" y="3068320"/>
                  <a:pt x="2463800" y="3027680"/>
                  <a:pt x="2468880" y="3002280"/>
                </a:cubicBezTo>
                <a:cubicBezTo>
                  <a:pt x="2468880" y="2987040"/>
                  <a:pt x="2471420" y="2969260"/>
                  <a:pt x="2476500" y="2948940"/>
                </a:cubicBezTo>
                <a:cubicBezTo>
                  <a:pt x="2481580" y="2928620"/>
                  <a:pt x="2481580" y="2910840"/>
                  <a:pt x="2476500" y="2895600"/>
                </a:cubicBezTo>
                <a:cubicBezTo>
                  <a:pt x="2476500" y="2870200"/>
                  <a:pt x="2479040" y="2852420"/>
                  <a:pt x="2484120" y="2842260"/>
                </a:cubicBezTo>
                <a:cubicBezTo>
                  <a:pt x="2489200" y="2832100"/>
                  <a:pt x="2491740" y="2816860"/>
                  <a:pt x="2491740" y="2796540"/>
                </a:cubicBezTo>
                <a:cubicBezTo>
                  <a:pt x="2496820" y="2781300"/>
                  <a:pt x="2494280" y="2763520"/>
                  <a:pt x="2484120" y="2743200"/>
                </a:cubicBezTo>
                <a:cubicBezTo>
                  <a:pt x="2484120" y="2738120"/>
                  <a:pt x="2482850" y="2731770"/>
                  <a:pt x="2480310" y="2724150"/>
                </a:cubicBezTo>
                <a:cubicBezTo>
                  <a:pt x="2477770" y="2716530"/>
                  <a:pt x="2479040" y="2707640"/>
                  <a:pt x="2484120" y="2697480"/>
                </a:cubicBezTo>
                <a:cubicBezTo>
                  <a:pt x="2489200" y="2697480"/>
                  <a:pt x="2491740" y="2696210"/>
                  <a:pt x="2491740" y="2693670"/>
                </a:cubicBezTo>
                <a:cubicBezTo>
                  <a:pt x="2491740" y="2691130"/>
                  <a:pt x="2491740" y="2689860"/>
                  <a:pt x="2491740" y="2689860"/>
                </a:cubicBezTo>
                <a:cubicBezTo>
                  <a:pt x="2481580" y="2674620"/>
                  <a:pt x="2479040" y="2659380"/>
                  <a:pt x="2484120" y="2644140"/>
                </a:cubicBezTo>
                <a:cubicBezTo>
                  <a:pt x="2489200" y="2628900"/>
                  <a:pt x="2491740" y="2618740"/>
                  <a:pt x="2491740" y="2613660"/>
                </a:cubicBezTo>
                <a:cubicBezTo>
                  <a:pt x="2496820" y="2603500"/>
                  <a:pt x="2498090" y="2593340"/>
                  <a:pt x="2495550" y="2583180"/>
                </a:cubicBezTo>
                <a:cubicBezTo>
                  <a:pt x="2493010" y="2573020"/>
                  <a:pt x="2494280" y="2562860"/>
                  <a:pt x="2499360" y="2552700"/>
                </a:cubicBezTo>
                <a:cubicBezTo>
                  <a:pt x="2499360" y="2537460"/>
                  <a:pt x="2501900" y="2527300"/>
                  <a:pt x="2506980" y="2522220"/>
                </a:cubicBezTo>
                <a:cubicBezTo>
                  <a:pt x="2517140" y="2512060"/>
                  <a:pt x="2519680" y="2504440"/>
                  <a:pt x="2514600" y="2499360"/>
                </a:cubicBezTo>
                <a:cubicBezTo>
                  <a:pt x="2509520" y="2494280"/>
                  <a:pt x="2506980" y="2489200"/>
                  <a:pt x="2506980" y="2484120"/>
                </a:cubicBezTo>
                <a:cubicBezTo>
                  <a:pt x="2506980" y="2479040"/>
                  <a:pt x="2505710" y="2476500"/>
                  <a:pt x="2503170" y="2476500"/>
                </a:cubicBezTo>
                <a:cubicBezTo>
                  <a:pt x="2500630" y="2476500"/>
                  <a:pt x="2499360" y="2476500"/>
                  <a:pt x="2499360" y="2476500"/>
                </a:cubicBezTo>
                <a:cubicBezTo>
                  <a:pt x="2494280" y="2476500"/>
                  <a:pt x="2493010" y="2479040"/>
                  <a:pt x="2495550" y="2484120"/>
                </a:cubicBezTo>
                <a:cubicBezTo>
                  <a:pt x="2498090" y="2489200"/>
                  <a:pt x="2496820" y="2494280"/>
                  <a:pt x="2491740" y="2499360"/>
                </a:cubicBezTo>
                <a:lnTo>
                  <a:pt x="2484120" y="2499360"/>
                </a:lnTo>
                <a:cubicBezTo>
                  <a:pt x="2479040" y="2479040"/>
                  <a:pt x="2481580" y="2458720"/>
                  <a:pt x="2491740" y="2438400"/>
                </a:cubicBezTo>
                <a:cubicBezTo>
                  <a:pt x="2501900" y="2428240"/>
                  <a:pt x="2506980" y="2420620"/>
                  <a:pt x="2506980" y="2415540"/>
                </a:cubicBezTo>
                <a:cubicBezTo>
                  <a:pt x="2512060" y="2400300"/>
                  <a:pt x="2509520" y="2387600"/>
                  <a:pt x="2499360" y="2377440"/>
                </a:cubicBezTo>
                <a:cubicBezTo>
                  <a:pt x="2489200" y="2367280"/>
                  <a:pt x="2486660" y="2354580"/>
                  <a:pt x="2491740" y="2339340"/>
                </a:cubicBezTo>
                <a:cubicBezTo>
                  <a:pt x="2496820" y="2329180"/>
                  <a:pt x="2506980" y="2303780"/>
                  <a:pt x="2522220" y="2263140"/>
                </a:cubicBezTo>
                <a:lnTo>
                  <a:pt x="2522220" y="2240280"/>
                </a:lnTo>
                <a:lnTo>
                  <a:pt x="2529840" y="2179320"/>
                </a:lnTo>
                <a:cubicBezTo>
                  <a:pt x="2529840" y="2174240"/>
                  <a:pt x="2531110" y="2169160"/>
                  <a:pt x="2533650" y="2164080"/>
                </a:cubicBezTo>
                <a:cubicBezTo>
                  <a:pt x="2536190" y="2159000"/>
                  <a:pt x="2534920" y="2153920"/>
                  <a:pt x="2529840" y="2148840"/>
                </a:cubicBezTo>
                <a:cubicBezTo>
                  <a:pt x="2524760" y="2133600"/>
                  <a:pt x="2524760" y="2118360"/>
                  <a:pt x="2529840" y="2103120"/>
                </a:cubicBezTo>
                <a:cubicBezTo>
                  <a:pt x="2529840" y="2103120"/>
                  <a:pt x="2531110" y="2098040"/>
                  <a:pt x="2533650" y="2087880"/>
                </a:cubicBezTo>
                <a:cubicBezTo>
                  <a:pt x="2536190" y="2077720"/>
                  <a:pt x="2534920" y="2070100"/>
                  <a:pt x="2529840" y="2065020"/>
                </a:cubicBezTo>
                <a:cubicBezTo>
                  <a:pt x="2524760" y="2059940"/>
                  <a:pt x="2527300" y="2052320"/>
                  <a:pt x="2537460" y="2042160"/>
                </a:cubicBezTo>
                <a:cubicBezTo>
                  <a:pt x="2547620" y="2021840"/>
                  <a:pt x="2550160" y="2001520"/>
                  <a:pt x="2545080" y="1981200"/>
                </a:cubicBezTo>
                <a:cubicBezTo>
                  <a:pt x="2534920" y="1971040"/>
                  <a:pt x="2534920" y="1958340"/>
                  <a:pt x="2545080" y="1943100"/>
                </a:cubicBezTo>
                <a:cubicBezTo>
                  <a:pt x="2550160" y="1938020"/>
                  <a:pt x="2551430" y="1929130"/>
                  <a:pt x="2548890" y="1916430"/>
                </a:cubicBezTo>
                <a:cubicBezTo>
                  <a:pt x="2546350" y="1903730"/>
                  <a:pt x="2545080" y="1894840"/>
                  <a:pt x="2545080" y="1889760"/>
                </a:cubicBezTo>
                <a:cubicBezTo>
                  <a:pt x="2540000" y="1864360"/>
                  <a:pt x="2538730" y="1842770"/>
                  <a:pt x="2541270" y="1824990"/>
                </a:cubicBezTo>
                <a:cubicBezTo>
                  <a:pt x="2543810" y="1807210"/>
                  <a:pt x="2545080" y="1793240"/>
                  <a:pt x="2545080" y="1783080"/>
                </a:cubicBezTo>
                <a:lnTo>
                  <a:pt x="2552700" y="1775460"/>
                </a:lnTo>
                <a:lnTo>
                  <a:pt x="2552700" y="1752600"/>
                </a:lnTo>
                <a:cubicBezTo>
                  <a:pt x="2552700" y="1727200"/>
                  <a:pt x="2560320" y="1706880"/>
                  <a:pt x="2575560" y="1691640"/>
                </a:cubicBezTo>
                <a:cubicBezTo>
                  <a:pt x="2580640" y="1686559"/>
                  <a:pt x="2583180" y="1678940"/>
                  <a:pt x="2583180" y="1668780"/>
                </a:cubicBezTo>
                <a:cubicBezTo>
                  <a:pt x="2583180" y="1658620"/>
                  <a:pt x="2585720" y="1651000"/>
                  <a:pt x="2590800" y="1645920"/>
                </a:cubicBezTo>
                <a:cubicBezTo>
                  <a:pt x="2595880" y="1640840"/>
                  <a:pt x="2603500" y="1639570"/>
                  <a:pt x="2613660" y="1642110"/>
                </a:cubicBezTo>
                <a:cubicBezTo>
                  <a:pt x="2623820" y="1644650"/>
                  <a:pt x="2631440" y="1643380"/>
                  <a:pt x="2636520" y="1638300"/>
                </a:cubicBezTo>
                <a:cubicBezTo>
                  <a:pt x="2646680" y="1638300"/>
                  <a:pt x="2654300" y="1635760"/>
                  <a:pt x="2659380" y="1630680"/>
                </a:cubicBezTo>
                <a:cubicBezTo>
                  <a:pt x="2669540" y="1625600"/>
                  <a:pt x="2680970" y="1620520"/>
                  <a:pt x="2693670" y="1615440"/>
                </a:cubicBezTo>
                <a:cubicBezTo>
                  <a:pt x="2706370" y="1610359"/>
                  <a:pt x="2717800" y="1602740"/>
                  <a:pt x="2727960" y="1592580"/>
                </a:cubicBezTo>
                <a:cubicBezTo>
                  <a:pt x="2733040" y="1582420"/>
                  <a:pt x="2748280" y="1582420"/>
                  <a:pt x="2773680" y="1592580"/>
                </a:cubicBezTo>
                <a:cubicBezTo>
                  <a:pt x="2788920" y="1592580"/>
                  <a:pt x="2799080" y="1590040"/>
                  <a:pt x="2804160" y="1584960"/>
                </a:cubicBezTo>
                <a:cubicBezTo>
                  <a:pt x="2839720" y="1579880"/>
                  <a:pt x="2875280" y="1579880"/>
                  <a:pt x="2910840" y="1584960"/>
                </a:cubicBezTo>
                <a:cubicBezTo>
                  <a:pt x="2915920" y="1584960"/>
                  <a:pt x="2927350" y="1586230"/>
                  <a:pt x="2945130" y="1588770"/>
                </a:cubicBezTo>
                <a:cubicBezTo>
                  <a:pt x="2962910" y="1591309"/>
                  <a:pt x="2979420" y="1587500"/>
                  <a:pt x="2994660" y="1577340"/>
                </a:cubicBezTo>
                <a:cubicBezTo>
                  <a:pt x="3004820" y="1577340"/>
                  <a:pt x="3012440" y="1579880"/>
                  <a:pt x="3017520" y="1584960"/>
                </a:cubicBezTo>
                <a:lnTo>
                  <a:pt x="3040380" y="1584960"/>
                </a:lnTo>
                <a:lnTo>
                  <a:pt x="3055620" y="1584960"/>
                </a:lnTo>
                <a:cubicBezTo>
                  <a:pt x="3081020" y="1584960"/>
                  <a:pt x="3103880" y="1590040"/>
                  <a:pt x="3124200" y="1600200"/>
                </a:cubicBezTo>
                <a:cubicBezTo>
                  <a:pt x="3134360" y="1600200"/>
                  <a:pt x="3145790" y="1605280"/>
                  <a:pt x="3158490" y="1615440"/>
                </a:cubicBezTo>
                <a:cubicBezTo>
                  <a:pt x="3171190" y="1625600"/>
                  <a:pt x="3182620" y="1633220"/>
                  <a:pt x="3192780" y="1638300"/>
                </a:cubicBezTo>
                <a:cubicBezTo>
                  <a:pt x="3197860" y="1643380"/>
                  <a:pt x="3204210" y="1648459"/>
                  <a:pt x="3211830" y="1653540"/>
                </a:cubicBezTo>
                <a:cubicBezTo>
                  <a:pt x="3219450" y="1658620"/>
                  <a:pt x="3228340" y="1661160"/>
                  <a:pt x="3238500" y="1661160"/>
                </a:cubicBezTo>
                <a:cubicBezTo>
                  <a:pt x="3243580" y="1661160"/>
                  <a:pt x="3248660" y="1664970"/>
                  <a:pt x="3253740" y="1672590"/>
                </a:cubicBezTo>
                <a:cubicBezTo>
                  <a:pt x="3258820" y="1680210"/>
                  <a:pt x="3266440" y="1684020"/>
                  <a:pt x="3276600" y="1684020"/>
                </a:cubicBezTo>
                <a:cubicBezTo>
                  <a:pt x="3296920" y="1694180"/>
                  <a:pt x="3312160" y="1704340"/>
                  <a:pt x="3322320" y="1714500"/>
                </a:cubicBezTo>
                <a:cubicBezTo>
                  <a:pt x="3362960" y="1744980"/>
                  <a:pt x="3393440" y="1770380"/>
                  <a:pt x="3413760" y="1790700"/>
                </a:cubicBezTo>
                <a:cubicBezTo>
                  <a:pt x="3423920" y="1805940"/>
                  <a:pt x="3436620" y="1818640"/>
                  <a:pt x="3451860" y="1828800"/>
                </a:cubicBezTo>
                <a:cubicBezTo>
                  <a:pt x="3487420" y="1859280"/>
                  <a:pt x="3517900" y="1894840"/>
                  <a:pt x="3543300" y="1935480"/>
                </a:cubicBezTo>
                <a:cubicBezTo>
                  <a:pt x="3548380" y="1940560"/>
                  <a:pt x="3556000" y="1945640"/>
                  <a:pt x="3566160" y="1950720"/>
                </a:cubicBezTo>
                <a:cubicBezTo>
                  <a:pt x="3576320" y="1955800"/>
                  <a:pt x="3583940" y="1963420"/>
                  <a:pt x="3589020" y="1973580"/>
                </a:cubicBezTo>
                <a:cubicBezTo>
                  <a:pt x="3589020" y="1978660"/>
                  <a:pt x="3590290" y="1986280"/>
                  <a:pt x="3592830" y="1996440"/>
                </a:cubicBezTo>
                <a:cubicBezTo>
                  <a:pt x="3595370" y="2006600"/>
                  <a:pt x="3601720" y="2014220"/>
                  <a:pt x="3611880" y="2019300"/>
                </a:cubicBezTo>
                <a:cubicBezTo>
                  <a:pt x="3616960" y="2019300"/>
                  <a:pt x="3619500" y="2024380"/>
                  <a:pt x="3619500" y="2034540"/>
                </a:cubicBezTo>
                <a:cubicBezTo>
                  <a:pt x="3624580" y="2039620"/>
                  <a:pt x="3627120" y="2047240"/>
                  <a:pt x="3627120" y="2057400"/>
                </a:cubicBezTo>
                <a:cubicBezTo>
                  <a:pt x="3627120" y="2067560"/>
                  <a:pt x="3632200" y="2080260"/>
                  <a:pt x="3642360" y="2095500"/>
                </a:cubicBezTo>
                <a:cubicBezTo>
                  <a:pt x="3647440" y="2100580"/>
                  <a:pt x="3648710" y="2109470"/>
                  <a:pt x="3646170" y="2122170"/>
                </a:cubicBezTo>
                <a:cubicBezTo>
                  <a:pt x="3643630" y="2134870"/>
                  <a:pt x="3644900" y="2146300"/>
                  <a:pt x="3649980" y="2156460"/>
                </a:cubicBezTo>
                <a:lnTo>
                  <a:pt x="3657600" y="2232660"/>
                </a:lnTo>
                <a:lnTo>
                  <a:pt x="3665220" y="2255520"/>
                </a:lnTo>
                <a:cubicBezTo>
                  <a:pt x="3660140" y="2265680"/>
                  <a:pt x="3657600" y="2277110"/>
                  <a:pt x="3657600" y="2289810"/>
                </a:cubicBezTo>
                <a:cubicBezTo>
                  <a:pt x="3657600" y="2302510"/>
                  <a:pt x="3655060" y="2313940"/>
                  <a:pt x="3649980" y="2324100"/>
                </a:cubicBezTo>
                <a:lnTo>
                  <a:pt x="3627120" y="2392680"/>
                </a:lnTo>
                <a:cubicBezTo>
                  <a:pt x="3622040" y="2402840"/>
                  <a:pt x="3620770" y="2411730"/>
                  <a:pt x="3623310" y="2419350"/>
                </a:cubicBezTo>
                <a:cubicBezTo>
                  <a:pt x="3625850" y="2426970"/>
                  <a:pt x="3627120" y="2435860"/>
                  <a:pt x="3627120" y="2446020"/>
                </a:cubicBezTo>
                <a:cubicBezTo>
                  <a:pt x="3627120" y="2451100"/>
                  <a:pt x="3628390" y="2454910"/>
                  <a:pt x="3630930" y="2457450"/>
                </a:cubicBezTo>
                <a:cubicBezTo>
                  <a:pt x="3633470" y="2459990"/>
                  <a:pt x="3632200" y="2463800"/>
                  <a:pt x="3627120" y="2468880"/>
                </a:cubicBezTo>
                <a:cubicBezTo>
                  <a:pt x="3627120" y="2484120"/>
                  <a:pt x="3624580" y="2494280"/>
                  <a:pt x="3619500" y="2499360"/>
                </a:cubicBezTo>
                <a:cubicBezTo>
                  <a:pt x="3619500" y="2499360"/>
                  <a:pt x="3618230" y="2500630"/>
                  <a:pt x="3615690" y="2503170"/>
                </a:cubicBezTo>
                <a:cubicBezTo>
                  <a:pt x="3613150" y="2505710"/>
                  <a:pt x="3614420" y="2509520"/>
                  <a:pt x="3619500" y="2514600"/>
                </a:cubicBezTo>
                <a:cubicBezTo>
                  <a:pt x="3624580" y="2524760"/>
                  <a:pt x="3625850" y="2536190"/>
                  <a:pt x="3623310" y="2548890"/>
                </a:cubicBezTo>
                <a:cubicBezTo>
                  <a:pt x="3620770" y="2561590"/>
                  <a:pt x="3622040" y="2570480"/>
                  <a:pt x="3627120" y="2575560"/>
                </a:cubicBezTo>
                <a:cubicBezTo>
                  <a:pt x="3627120" y="2585720"/>
                  <a:pt x="3624580" y="2590800"/>
                  <a:pt x="3619500" y="2590800"/>
                </a:cubicBezTo>
                <a:cubicBezTo>
                  <a:pt x="3614420" y="2590800"/>
                  <a:pt x="3611880" y="2593340"/>
                  <a:pt x="3611880" y="2598420"/>
                </a:cubicBezTo>
                <a:cubicBezTo>
                  <a:pt x="3611880" y="2603500"/>
                  <a:pt x="3611880" y="2606040"/>
                  <a:pt x="3611880" y="2606040"/>
                </a:cubicBezTo>
                <a:lnTo>
                  <a:pt x="3611880" y="2628900"/>
                </a:lnTo>
                <a:cubicBezTo>
                  <a:pt x="3611880" y="2644140"/>
                  <a:pt x="3606800" y="2667000"/>
                  <a:pt x="3596640" y="2697480"/>
                </a:cubicBezTo>
                <a:cubicBezTo>
                  <a:pt x="3586480" y="2697480"/>
                  <a:pt x="3586480" y="2702560"/>
                  <a:pt x="3596640" y="2712720"/>
                </a:cubicBezTo>
                <a:lnTo>
                  <a:pt x="3596640" y="2735580"/>
                </a:lnTo>
                <a:cubicBezTo>
                  <a:pt x="3591560" y="2750820"/>
                  <a:pt x="3591560" y="2766060"/>
                  <a:pt x="3596640" y="2781300"/>
                </a:cubicBezTo>
                <a:cubicBezTo>
                  <a:pt x="3601720" y="2796540"/>
                  <a:pt x="3601720" y="2811780"/>
                  <a:pt x="3596640" y="2827020"/>
                </a:cubicBezTo>
                <a:cubicBezTo>
                  <a:pt x="3601720" y="2832100"/>
                  <a:pt x="3602990" y="2838450"/>
                  <a:pt x="3600450" y="2846070"/>
                </a:cubicBezTo>
                <a:cubicBezTo>
                  <a:pt x="3597910" y="2853690"/>
                  <a:pt x="3596640" y="2860040"/>
                  <a:pt x="3596640" y="2865120"/>
                </a:cubicBezTo>
                <a:cubicBezTo>
                  <a:pt x="3596640" y="2870200"/>
                  <a:pt x="3594100" y="2876550"/>
                  <a:pt x="3589020" y="2884170"/>
                </a:cubicBezTo>
                <a:cubicBezTo>
                  <a:pt x="3583940" y="2891790"/>
                  <a:pt x="3583940" y="2898140"/>
                  <a:pt x="3589020" y="2903220"/>
                </a:cubicBezTo>
                <a:cubicBezTo>
                  <a:pt x="3589020" y="2908300"/>
                  <a:pt x="3586480" y="2913380"/>
                  <a:pt x="3581400" y="2918460"/>
                </a:cubicBezTo>
                <a:cubicBezTo>
                  <a:pt x="3576320" y="2923540"/>
                  <a:pt x="3576320" y="2928620"/>
                  <a:pt x="3581400" y="2933700"/>
                </a:cubicBezTo>
                <a:cubicBezTo>
                  <a:pt x="3581400" y="2938780"/>
                  <a:pt x="3583940" y="2941320"/>
                  <a:pt x="3589020" y="2941320"/>
                </a:cubicBezTo>
                <a:cubicBezTo>
                  <a:pt x="3594100" y="2941320"/>
                  <a:pt x="3596640" y="2943860"/>
                  <a:pt x="3596640" y="2948940"/>
                </a:cubicBezTo>
                <a:cubicBezTo>
                  <a:pt x="3601720" y="2948940"/>
                  <a:pt x="3604260" y="2950210"/>
                  <a:pt x="3604260" y="2952750"/>
                </a:cubicBezTo>
                <a:cubicBezTo>
                  <a:pt x="3604260" y="2955290"/>
                  <a:pt x="3601720" y="2956560"/>
                  <a:pt x="3596640" y="2956560"/>
                </a:cubicBezTo>
                <a:cubicBezTo>
                  <a:pt x="3596640" y="2976880"/>
                  <a:pt x="3601720" y="2989580"/>
                  <a:pt x="3611880" y="2994660"/>
                </a:cubicBezTo>
                <a:cubicBezTo>
                  <a:pt x="3627120" y="3009900"/>
                  <a:pt x="3634740" y="3027680"/>
                  <a:pt x="3634740" y="3048000"/>
                </a:cubicBezTo>
                <a:cubicBezTo>
                  <a:pt x="3634740" y="3053080"/>
                  <a:pt x="3634740" y="3060700"/>
                  <a:pt x="3634740" y="3070860"/>
                </a:cubicBezTo>
                <a:cubicBezTo>
                  <a:pt x="3634740" y="3081020"/>
                  <a:pt x="3639820" y="3088640"/>
                  <a:pt x="3649980" y="3093720"/>
                </a:cubicBezTo>
                <a:cubicBezTo>
                  <a:pt x="3649980" y="3093720"/>
                  <a:pt x="3649980" y="3098800"/>
                  <a:pt x="3649980" y="3108960"/>
                </a:cubicBezTo>
                <a:cubicBezTo>
                  <a:pt x="3649980" y="3108960"/>
                  <a:pt x="3648710" y="3114040"/>
                  <a:pt x="3646170" y="3124200"/>
                </a:cubicBezTo>
                <a:cubicBezTo>
                  <a:pt x="3643630" y="3134360"/>
                  <a:pt x="3644900" y="3141980"/>
                  <a:pt x="3649980" y="3147060"/>
                </a:cubicBezTo>
                <a:cubicBezTo>
                  <a:pt x="3639820" y="3152140"/>
                  <a:pt x="3634740" y="3164840"/>
                  <a:pt x="3634740" y="3185160"/>
                </a:cubicBezTo>
                <a:cubicBezTo>
                  <a:pt x="3619500" y="3190240"/>
                  <a:pt x="3619500" y="3200400"/>
                  <a:pt x="3634740" y="3215640"/>
                </a:cubicBezTo>
                <a:lnTo>
                  <a:pt x="3657600" y="3230880"/>
                </a:lnTo>
                <a:cubicBezTo>
                  <a:pt x="3667760" y="3241040"/>
                  <a:pt x="3667760" y="3248660"/>
                  <a:pt x="3657600" y="3253740"/>
                </a:cubicBezTo>
                <a:lnTo>
                  <a:pt x="3657600" y="3261360"/>
                </a:lnTo>
                <a:cubicBezTo>
                  <a:pt x="3667760" y="3271520"/>
                  <a:pt x="3667760" y="3281680"/>
                  <a:pt x="3657600" y="3291840"/>
                </a:cubicBezTo>
                <a:lnTo>
                  <a:pt x="3649980" y="3299460"/>
                </a:lnTo>
                <a:cubicBezTo>
                  <a:pt x="3624580" y="3319780"/>
                  <a:pt x="3614420" y="3340100"/>
                  <a:pt x="3619500" y="3360420"/>
                </a:cubicBezTo>
                <a:lnTo>
                  <a:pt x="3611880" y="3375660"/>
                </a:lnTo>
                <a:cubicBezTo>
                  <a:pt x="3611880" y="3375660"/>
                  <a:pt x="3610610" y="3376930"/>
                  <a:pt x="3608070" y="3379470"/>
                </a:cubicBezTo>
                <a:cubicBezTo>
                  <a:pt x="3605530" y="3382010"/>
                  <a:pt x="3606800" y="3383280"/>
                  <a:pt x="3611880" y="3383280"/>
                </a:cubicBezTo>
                <a:cubicBezTo>
                  <a:pt x="3611880" y="3383280"/>
                  <a:pt x="3611880" y="3384550"/>
                  <a:pt x="3611880" y="3387090"/>
                </a:cubicBezTo>
                <a:cubicBezTo>
                  <a:pt x="3611880" y="3389630"/>
                  <a:pt x="3614420" y="3390900"/>
                  <a:pt x="3619500" y="3390900"/>
                </a:cubicBezTo>
                <a:cubicBezTo>
                  <a:pt x="3624580" y="3401060"/>
                  <a:pt x="3627120" y="3408680"/>
                  <a:pt x="3627120" y="3413760"/>
                </a:cubicBezTo>
                <a:cubicBezTo>
                  <a:pt x="3627120" y="3418840"/>
                  <a:pt x="3624580" y="3426460"/>
                  <a:pt x="3619500" y="3436620"/>
                </a:cubicBezTo>
                <a:cubicBezTo>
                  <a:pt x="3614420" y="3436620"/>
                  <a:pt x="3611880" y="3441700"/>
                  <a:pt x="3611880" y="3451860"/>
                </a:cubicBezTo>
                <a:cubicBezTo>
                  <a:pt x="3601720" y="3456940"/>
                  <a:pt x="3601720" y="3464560"/>
                  <a:pt x="3611880" y="3474720"/>
                </a:cubicBezTo>
                <a:cubicBezTo>
                  <a:pt x="3616960" y="3484880"/>
                  <a:pt x="3624580" y="3493770"/>
                  <a:pt x="3634740" y="3501390"/>
                </a:cubicBezTo>
                <a:cubicBezTo>
                  <a:pt x="3644900" y="3509010"/>
                  <a:pt x="3652520" y="3520440"/>
                  <a:pt x="3657600" y="3535680"/>
                </a:cubicBezTo>
                <a:lnTo>
                  <a:pt x="3665220" y="3535680"/>
                </a:lnTo>
                <a:cubicBezTo>
                  <a:pt x="3675380" y="3530600"/>
                  <a:pt x="3684270" y="3531870"/>
                  <a:pt x="3691890" y="3539490"/>
                </a:cubicBezTo>
                <a:cubicBezTo>
                  <a:pt x="3699510" y="3547110"/>
                  <a:pt x="3708400" y="3550920"/>
                  <a:pt x="3718560" y="3550920"/>
                </a:cubicBezTo>
                <a:cubicBezTo>
                  <a:pt x="3728720" y="3550920"/>
                  <a:pt x="3733800" y="3561080"/>
                  <a:pt x="3733800" y="3581400"/>
                </a:cubicBezTo>
                <a:lnTo>
                  <a:pt x="3726180" y="3611880"/>
                </a:lnTo>
                <a:cubicBezTo>
                  <a:pt x="3705860" y="3642360"/>
                  <a:pt x="3700780" y="3667760"/>
                  <a:pt x="3710940" y="3688080"/>
                </a:cubicBezTo>
                <a:lnTo>
                  <a:pt x="3703320" y="3703320"/>
                </a:lnTo>
                <a:cubicBezTo>
                  <a:pt x="3703320" y="3703320"/>
                  <a:pt x="3703320" y="3704590"/>
                  <a:pt x="3703320" y="3707130"/>
                </a:cubicBezTo>
                <a:cubicBezTo>
                  <a:pt x="3703320" y="3709670"/>
                  <a:pt x="3700780" y="3710940"/>
                  <a:pt x="3695700" y="3710940"/>
                </a:cubicBezTo>
                <a:lnTo>
                  <a:pt x="3672840" y="3718560"/>
                </a:lnTo>
                <a:lnTo>
                  <a:pt x="3680460" y="3718560"/>
                </a:lnTo>
                <a:cubicBezTo>
                  <a:pt x="3695700" y="3718560"/>
                  <a:pt x="3707130" y="3723640"/>
                  <a:pt x="3714750" y="3733800"/>
                </a:cubicBezTo>
                <a:cubicBezTo>
                  <a:pt x="3722370" y="3743960"/>
                  <a:pt x="3728720" y="3751580"/>
                  <a:pt x="3733800" y="3756660"/>
                </a:cubicBezTo>
                <a:cubicBezTo>
                  <a:pt x="3738880" y="3761740"/>
                  <a:pt x="3738880" y="3766820"/>
                  <a:pt x="3733800" y="3771900"/>
                </a:cubicBezTo>
                <a:cubicBezTo>
                  <a:pt x="3728720" y="3776980"/>
                  <a:pt x="3723640" y="3779520"/>
                  <a:pt x="3718560" y="3779520"/>
                </a:cubicBezTo>
                <a:cubicBezTo>
                  <a:pt x="3713480" y="3784600"/>
                  <a:pt x="3708400" y="3789680"/>
                  <a:pt x="3703320" y="3794760"/>
                </a:cubicBezTo>
                <a:cubicBezTo>
                  <a:pt x="3698240" y="3799840"/>
                  <a:pt x="3693160" y="3802380"/>
                  <a:pt x="3688080" y="3802380"/>
                </a:cubicBezTo>
                <a:cubicBezTo>
                  <a:pt x="3693160" y="3812540"/>
                  <a:pt x="3699510" y="3821430"/>
                  <a:pt x="3707130" y="3829050"/>
                </a:cubicBezTo>
                <a:cubicBezTo>
                  <a:pt x="3714750" y="3836670"/>
                  <a:pt x="3718560" y="3845560"/>
                  <a:pt x="3718560" y="3855720"/>
                </a:cubicBezTo>
                <a:cubicBezTo>
                  <a:pt x="3733800" y="3855720"/>
                  <a:pt x="3743960" y="3863340"/>
                  <a:pt x="3749040" y="3878580"/>
                </a:cubicBezTo>
                <a:cubicBezTo>
                  <a:pt x="3759200" y="3883660"/>
                  <a:pt x="3759200" y="3891280"/>
                  <a:pt x="3749040" y="3901440"/>
                </a:cubicBezTo>
                <a:cubicBezTo>
                  <a:pt x="3749040" y="3911600"/>
                  <a:pt x="3749040" y="3916680"/>
                  <a:pt x="3749040" y="3916680"/>
                </a:cubicBezTo>
                <a:cubicBezTo>
                  <a:pt x="3759200" y="3926841"/>
                  <a:pt x="3760470" y="3937000"/>
                  <a:pt x="3752850" y="3947160"/>
                </a:cubicBezTo>
                <a:cubicBezTo>
                  <a:pt x="3745230" y="3957320"/>
                  <a:pt x="3741420" y="3964941"/>
                  <a:pt x="3741420" y="3970020"/>
                </a:cubicBezTo>
                <a:cubicBezTo>
                  <a:pt x="3741420" y="3980180"/>
                  <a:pt x="3731260" y="3985260"/>
                  <a:pt x="3710940" y="3985260"/>
                </a:cubicBezTo>
                <a:cubicBezTo>
                  <a:pt x="3700780" y="3980180"/>
                  <a:pt x="3693160" y="3980180"/>
                  <a:pt x="3688080" y="3985260"/>
                </a:cubicBezTo>
                <a:cubicBezTo>
                  <a:pt x="3683000" y="3990340"/>
                  <a:pt x="3681730" y="3997960"/>
                  <a:pt x="3684270" y="4008120"/>
                </a:cubicBezTo>
                <a:cubicBezTo>
                  <a:pt x="3686810" y="4018280"/>
                  <a:pt x="3685540" y="4025900"/>
                  <a:pt x="3680460" y="4030980"/>
                </a:cubicBezTo>
                <a:lnTo>
                  <a:pt x="3688080" y="4038600"/>
                </a:lnTo>
                <a:cubicBezTo>
                  <a:pt x="3688080" y="4043681"/>
                  <a:pt x="3693160" y="4051300"/>
                  <a:pt x="3703320" y="4061460"/>
                </a:cubicBezTo>
                <a:cubicBezTo>
                  <a:pt x="3713480" y="4036060"/>
                  <a:pt x="3726180" y="4030980"/>
                  <a:pt x="3741420" y="4046220"/>
                </a:cubicBezTo>
                <a:cubicBezTo>
                  <a:pt x="3741420" y="4066540"/>
                  <a:pt x="3736340" y="4081781"/>
                  <a:pt x="3726180" y="4091940"/>
                </a:cubicBezTo>
                <a:cubicBezTo>
                  <a:pt x="3726180" y="4102100"/>
                  <a:pt x="3728720" y="4107180"/>
                  <a:pt x="3733800" y="4107180"/>
                </a:cubicBezTo>
                <a:cubicBezTo>
                  <a:pt x="3738880" y="4112260"/>
                  <a:pt x="3736340" y="4119881"/>
                  <a:pt x="3726180" y="4130040"/>
                </a:cubicBezTo>
                <a:cubicBezTo>
                  <a:pt x="3721100" y="4140200"/>
                  <a:pt x="3721100" y="4150360"/>
                  <a:pt x="3726180" y="4160520"/>
                </a:cubicBezTo>
                <a:cubicBezTo>
                  <a:pt x="3731260" y="4170680"/>
                  <a:pt x="3733800" y="4178300"/>
                  <a:pt x="3733800" y="4183380"/>
                </a:cubicBezTo>
                <a:cubicBezTo>
                  <a:pt x="3743960" y="4183380"/>
                  <a:pt x="3751580" y="4185920"/>
                  <a:pt x="3756660" y="4191000"/>
                </a:cubicBezTo>
                <a:cubicBezTo>
                  <a:pt x="3761740" y="4196081"/>
                  <a:pt x="3766820" y="4201160"/>
                  <a:pt x="3771900" y="4206240"/>
                </a:cubicBezTo>
                <a:cubicBezTo>
                  <a:pt x="3776980" y="4211320"/>
                  <a:pt x="3776980" y="4216400"/>
                  <a:pt x="3771900" y="4221480"/>
                </a:cubicBezTo>
                <a:cubicBezTo>
                  <a:pt x="3766820" y="4226560"/>
                  <a:pt x="3766820" y="4234181"/>
                  <a:pt x="3771900" y="4244340"/>
                </a:cubicBezTo>
                <a:lnTo>
                  <a:pt x="3764280" y="4244340"/>
                </a:lnTo>
                <a:cubicBezTo>
                  <a:pt x="3749040" y="4259580"/>
                  <a:pt x="3743960" y="4272281"/>
                  <a:pt x="3749040" y="4282440"/>
                </a:cubicBezTo>
                <a:cubicBezTo>
                  <a:pt x="3754120" y="4287520"/>
                  <a:pt x="3755390" y="4292600"/>
                  <a:pt x="3752850" y="4297680"/>
                </a:cubicBezTo>
                <a:cubicBezTo>
                  <a:pt x="3750310" y="4302760"/>
                  <a:pt x="3749040" y="4310381"/>
                  <a:pt x="3749040" y="4320540"/>
                </a:cubicBezTo>
                <a:lnTo>
                  <a:pt x="3741420" y="4335780"/>
                </a:lnTo>
                <a:cubicBezTo>
                  <a:pt x="3751580" y="4340860"/>
                  <a:pt x="3759200" y="4342130"/>
                  <a:pt x="3764280" y="4339590"/>
                </a:cubicBezTo>
                <a:cubicBezTo>
                  <a:pt x="3769360" y="4337050"/>
                  <a:pt x="3774440" y="4330700"/>
                  <a:pt x="3779520" y="4320540"/>
                </a:cubicBezTo>
                <a:cubicBezTo>
                  <a:pt x="3779520" y="4320540"/>
                  <a:pt x="3780790" y="4320540"/>
                  <a:pt x="3783330" y="4320540"/>
                </a:cubicBezTo>
                <a:cubicBezTo>
                  <a:pt x="3785870" y="4320540"/>
                  <a:pt x="3787140" y="4323080"/>
                  <a:pt x="3787140" y="4328160"/>
                </a:cubicBezTo>
                <a:cubicBezTo>
                  <a:pt x="3797300" y="4333240"/>
                  <a:pt x="3802380" y="4330700"/>
                  <a:pt x="3802380" y="4320540"/>
                </a:cubicBezTo>
                <a:cubicBezTo>
                  <a:pt x="3812540" y="4305300"/>
                  <a:pt x="3820160" y="4295140"/>
                  <a:pt x="3825240" y="4290060"/>
                </a:cubicBezTo>
                <a:cubicBezTo>
                  <a:pt x="3830320" y="4290060"/>
                  <a:pt x="3832860" y="4282440"/>
                  <a:pt x="3832860" y="4267200"/>
                </a:cubicBezTo>
                <a:cubicBezTo>
                  <a:pt x="3837940" y="4257040"/>
                  <a:pt x="3840480" y="4243070"/>
                  <a:pt x="3840480" y="4225290"/>
                </a:cubicBezTo>
                <a:cubicBezTo>
                  <a:pt x="3840480" y="4207510"/>
                  <a:pt x="3843020" y="4193540"/>
                  <a:pt x="3848100" y="4183380"/>
                </a:cubicBezTo>
                <a:cubicBezTo>
                  <a:pt x="3853180" y="4173220"/>
                  <a:pt x="3858260" y="4161790"/>
                  <a:pt x="3863340" y="4149090"/>
                </a:cubicBezTo>
                <a:cubicBezTo>
                  <a:pt x="3868420" y="4136390"/>
                  <a:pt x="3873500" y="4122420"/>
                  <a:pt x="3878580" y="4107180"/>
                </a:cubicBezTo>
                <a:cubicBezTo>
                  <a:pt x="3888740" y="4097020"/>
                  <a:pt x="3893820" y="4084320"/>
                  <a:pt x="3893820" y="4069080"/>
                </a:cubicBezTo>
                <a:lnTo>
                  <a:pt x="3909060" y="4030980"/>
                </a:lnTo>
                <a:cubicBezTo>
                  <a:pt x="3909060" y="4020820"/>
                  <a:pt x="3916680" y="4013200"/>
                  <a:pt x="3931920" y="4008120"/>
                </a:cubicBezTo>
                <a:cubicBezTo>
                  <a:pt x="3957320" y="3997960"/>
                  <a:pt x="3970020" y="3982720"/>
                  <a:pt x="3970020" y="3962400"/>
                </a:cubicBezTo>
                <a:cubicBezTo>
                  <a:pt x="3970020" y="3952240"/>
                  <a:pt x="3975100" y="3947160"/>
                  <a:pt x="3985260" y="3947160"/>
                </a:cubicBezTo>
                <a:cubicBezTo>
                  <a:pt x="3995420" y="3947160"/>
                  <a:pt x="4000500" y="3944620"/>
                  <a:pt x="4000500" y="3939540"/>
                </a:cubicBezTo>
                <a:cubicBezTo>
                  <a:pt x="3995420" y="3934460"/>
                  <a:pt x="3995420" y="3929380"/>
                  <a:pt x="4000500" y="3924300"/>
                </a:cubicBezTo>
                <a:cubicBezTo>
                  <a:pt x="4005580" y="3919220"/>
                  <a:pt x="4008120" y="3914140"/>
                  <a:pt x="4008120" y="3909060"/>
                </a:cubicBezTo>
                <a:cubicBezTo>
                  <a:pt x="4018280" y="3873500"/>
                  <a:pt x="4020820" y="3848100"/>
                  <a:pt x="4015740" y="3832860"/>
                </a:cubicBezTo>
                <a:cubicBezTo>
                  <a:pt x="4015740" y="3827780"/>
                  <a:pt x="4015740" y="3821430"/>
                  <a:pt x="4015740" y="3813810"/>
                </a:cubicBezTo>
                <a:cubicBezTo>
                  <a:pt x="4015740" y="3806190"/>
                  <a:pt x="4010660" y="3799840"/>
                  <a:pt x="4000500" y="3794760"/>
                </a:cubicBezTo>
                <a:cubicBezTo>
                  <a:pt x="4005580" y="3789680"/>
                  <a:pt x="4006850" y="3784600"/>
                  <a:pt x="4004310" y="3779520"/>
                </a:cubicBezTo>
                <a:cubicBezTo>
                  <a:pt x="4001770" y="3774440"/>
                  <a:pt x="4003040" y="3769360"/>
                  <a:pt x="4008120" y="3764280"/>
                </a:cubicBezTo>
                <a:cubicBezTo>
                  <a:pt x="4018280" y="3759200"/>
                  <a:pt x="4023360" y="3749040"/>
                  <a:pt x="4023360" y="3733800"/>
                </a:cubicBezTo>
                <a:cubicBezTo>
                  <a:pt x="4013200" y="3708400"/>
                  <a:pt x="4018280" y="3685540"/>
                  <a:pt x="4038600" y="3665220"/>
                </a:cubicBezTo>
                <a:lnTo>
                  <a:pt x="4046220" y="3642360"/>
                </a:lnTo>
                <a:lnTo>
                  <a:pt x="4046220" y="3627120"/>
                </a:lnTo>
                <a:lnTo>
                  <a:pt x="4053840" y="3566160"/>
                </a:lnTo>
                <a:cubicBezTo>
                  <a:pt x="4053840" y="3556000"/>
                  <a:pt x="4058920" y="3548380"/>
                  <a:pt x="4069080" y="3543300"/>
                </a:cubicBezTo>
                <a:cubicBezTo>
                  <a:pt x="4079240" y="3543300"/>
                  <a:pt x="4084320" y="3533140"/>
                  <a:pt x="4084320" y="3512820"/>
                </a:cubicBezTo>
                <a:lnTo>
                  <a:pt x="4084320" y="3489960"/>
                </a:lnTo>
                <a:cubicBezTo>
                  <a:pt x="4084320" y="3469640"/>
                  <a:pt x="4089400" y="3454400"/>
                  <a:pt x="4099560" y="3444240"/>
                </a:cubicBezTo>
                <a:cubicBezTo>
                  <a:pt x="4109720" y="3434080"/>
                  <a:pt x="4117340" y="3434080"/>
                  <a:pt x="4122420" y="3444240"/>
                </a:cubicBezTo>
                <a:lnTo>
                  <a:pt x="4145280" y="3444240"/>
                </a:lnTo>
                <a:lnTo>
                  <a:pt x="4152900" y="3429000"/>
                </a:lnTo>
                <a:cubicBezTo>
                  <a:pt x="4152900" y="3418840"/>
                  <a:pt x="4147820" y="3413760"/>
                  <a:pt x="4137660" y="3413760"/>
                </a:cubicBezTo>
                <a:lnTo>
                  <a:pt x="4130040" y="3413760"/>
                </a:lnTo>
                <a:lnTo>
                  <a:pt x="4137660" y="3375660"/>
                </a:lnTo>
                <a:cubicBezTo>
                  <a:pt x="4127500" y="3350260"/>
                  <a:pt x="4135120" y="3329940"/>
                  <a:pt x="4160520" y="3314700"/>
                </a:cubicBezTo>
                <a:cubicBezTo>
                  <a:pt x="4170680" y="3314700"/>
                  <a:pt x="4175760" y="3309620"/>
                  <a:pt x="4175760" y="3299460"/>
                </a:cubicBezTo>
                <a:cubicBezTo>
                  <a:pt x="4175760" y="3289300"/>
                  <a:pt x="4178300" y="3281680"/>
                  <a:pt x="4183380" y="3276600"/>
                </a:cubicBezTo>
                <a:cubicBezTo>
                  <a:pt x="4188460" y="3271520"/>
                  <a:pt x="4196080" y="3268980"/>
                  <a:pt x="4206240" y="3268980"/>
                </a:cubicBezTo>
                <a:lnTo>
                  <a:pt x="4198620" y="3246120"/>
                </a:lnTo>
                <a:lnTo>
                  <a:pt x="4198620" y="3223260"/>
                </a:lnTo>
                <a:cubicBezTo>
                  <a:pt x="4203700" y="3218180"/>
                  <a:pt x="4206240" y="3210560"/>
                  <a:pt x="4206240" y="3200400"/>
                </a:cubicBezTo>
                <a:cubicBezTo>
                  <a:pt x="4206240" y="3190240"/>
                  <a:pt x="4208780" y="3182620"/>
                  <a:pt x="4213860" y="3177540"/>
                </a:cubicBezTo>
                <a:lnTo>
                  <a:pt x="4221480" y="3070860"/>
                </a:lnTo>
                <a:cubicBezTo>
                  <a:pt x="4221480" y="3050540"/>
                  <a:pt x="4229100" y="3040380"/>
                  <a:pt x="4244340" y="3040380"/>
                </a:cubicBezTo>
                <a:cubicBezTo>
                  <a:pt x="4254500" y="3040380"/>
                  <a:pt x="4259580" y="3030220"/>
                  <a:pt x="4259580" y="3009900"/>
                </a:cubicBezTo>
                <a:cubicBezTo>
                  <a:pt x="4254500" y="2999740"/>
                  <a:pt x="4257040" y="2992120"/>
                  <a:pt x="4267200" y="2987040"/>
                </a:cubicBezTo>
                <a:lnTo>
                  <a:pt x="4267200" y="2979420"/>
                </a:lnTo>
                <a:lnTo>
                  <a:pt x="4259580" y="2964180"/>
                </a:lnTo>
                <a:cubicBezTo>
                  <a:pt x="4249420" y="2954020"/>
                  <a:pt x="4244340" y="2943860"/>
                  <a:pt x="4244340" y="2933700"/>
                </a:cubicBezTo>
                <a:cubicBezTo>
                  <a:pt x="4244340" y="2923540"/>
                  <a:pt x="4249420" y="2913380"/>
                  <a:pt x="4259580" y="2903220"/>
                </a:cubicBezTo>
                <a:cubicBezTo>
                  <a:pt x="4259580" y="2898140"/>
                  <a:pt x="4264660" y="2890520"/>
                  <a:pt x="4274820" y="2880360"/>
                </a:cubicBezTo>
                <a:cubicBezTo>
                  <a:pt x="4274820" y="2875280"/>
                  <a:pt x="4276090" y="2871470"/>
                  <a:pt x="4278630" y="2868930"/>
                </a:cubicBezTo>
                <a:cubicBezTo>
                  <a:pt x="4281170" y="2866390"/>
                  <a:pt x="4279900" y="2862580"/>
                  <a:pt x="4274820" y="2857500"/>
                </a:cubicBezTo>
                <a:cubicBezTo>
                  <a:pt x="4269740" y="2842260"/>
                  <a:pt x="4272280" y="2824480"/>
                  <a:pt x="4282440" y="2804160"/>
                </a:cubicBezTo>
                <a:lnTo>
                  <a:pt x="4305300" y="2705100"/>
                </a:lnTo>
                <a:cubicBezTo>
                  <a:pt x="4305300" y="2694940"/>
                  <a:pt x="4307840" y="2684780"/>
                  <a:pt x="4312920" y="2674620"/>
                </a:cubicBezTo>
                <a:cubicBezTo>
                  <a:pt x="4318000" y="2664460"/>
                  <a:pt x="4320540" y="2651760"/>
                  <a:pt x="4320540" y="2636520"/>
                </a:cubicBezTo>
                <a:cubicBezTo>
                  <a:pt x="4320540" y="2626360"/>
                  <a:pt x="4323080" y="2614930"/>
                  <a:pt x="4328160" y="2602230"/>
                </a:cubicBezTo>
                <a:cubicBezTo>
                  <a:pt x="4333240" y="2589530"/>
                  <a:pt x="4335780" y="2578100"/>
                  <a:pt x="4335780" y="2567940"/>
                </a:cubicBezTo>
                <a:cubicBezTo>
                  <a:pt x="4335780" y="2557780"/>
                  <a:pt x="4338320" y="2550160"/>
                  <a:pt x="4343400" y="2545080"/>
                </a:cubicBezTo>
                <a:cubicBezTo>
                  <a:pt x="4348480" y="2545080"/>
                  <a:pt x="4349750" y="2543810"/>
                  <a:pt x="4347210" y="2541270"/>
                </a:cubicBezTo>
                <a:cubicBezTo>
                  <a:pt x="4344670" y="2538730"/>
                  <a:pt x="4343400" y="2537460"/>
                  <a:pt x="4343400" y="2537460"/>
                </a:cubicBezTo>
                <a:cubicBezTo>
                  <a:pt x="4333240" y="2527300"/>
                  <a:pt x="4333240" y="2522220"/>
                  <a:pt x="4343400" y="2522220"/>
                </a:cubicBezTo>
                <a:cubicBezTo>
                  <a:pt x="4353560" y="2522220"/>
                  <a:pt x="4356100" y="2519680"/>
                  <a:pt x="4351020" y="2514600"/>
                </a:cubicBezTo>
                <a:cubicBezTo>
                  <a:pt x="4335780" y="2499360"/>
                  <a:pt x="4335780" y="2479040"/>
                  <a:pt x="4351020" y="2453640"/>
                </a:cubicBezTo>
                <a:lnTo>
                  <a:pt x="4358640" y="2423160"/>
                </a:lnTo>
                <a:lnTo>
                  <a:pt x="4358640" y="2415540"/>
                </a:lnTo>
                <a:cubicBezTo>
                  <a:pt x="4358640" y="2405380"/>
                  <a:pt x="4361180" y="2392680"/>
                  <a:pt x="4366260" y="2377440"/>
                </a:cubicBezTo>
                <a:cubicBezTo>
                  <a:pt x="4371340" y="2362200"/>
                  <a:pt x="4371340" y="2349500"/>
                  <a:pt x="4366260" y="2339340"/>
                </a:cubicBezTo>
                <a:cubicBezTo>
                  <a:pt x="4361180" y="2329180"/>
                  <a:pt x="4361180" y="2316480"/>
                  <a:pt x="4366260" y="2301240"/>
                </a:cubicBezTo>
                <a:cubicBezTo>
                  <a:pt x="4371340" y="2286000"/>
                  <a:pt x="4373880" y="2273300"/>
                  <a:pt x="4373880" y="2263140"/>
                </a:cubicBezTo>
                <a:cubicBezTo>
                  <a:pt x="4384040" y="2237740"/>
                  <a:pt x="4384040" y="2217420"/>
                  <a:pt x="4373880" y="2202180"/>
                </a:cubicBezTo>
                <a:lnTo>
                  <a:pt x="4373880" y="2179320"/>
                </a:lnTo>
                <a:cubicBezTo>
                  <a:pt x="4373880" y="2174240"/>
                  <a:pt x="4375150" y="2166620"/>
                  <a:pt x="4377690" y="2156460"/>
                </a:cubicBezTo>
                <a:cubicBezTo>
                  <a:pt x="4380230" y="2146300"/>
                  <a:pt x="4376420" y="2136140"/>
                  <a:pt x="4366260" y="2125980"/>
                </a:cubicBezTo>
                <a:lnTo>
                  <a:pt x="4366260" y="2118360"/>
                </a:lnTo>
                <a:cubicBezTo>
                  <a:pt x="4371340" y="2103120"/>
                  <a:pt x="4373880" y="2085340"/>
                  <a:pt x="4373880" y="2065020"/>
                </a:cubicBezTo>
                <a:cubicBezTo>
                  <a:pt x="4373880" y="2044700"/>
                  <a:pt x="4376420" y="2029459"/>
                  <a:pt x="4381500" y="2019300"/>
                </a:cubicBezTo>
                <a:cubicBezTo>
                  <a:pt x="4381500" y="1998980"/>
                  <a:pt x="4378960" y="1983740"/>
                  <a:pt x="4373880" y="1973580"/>
                </a:cubicBezTo>
                <a:cubicBezTo>
                  <a:pt x="4373880" y="1968500"/>
                  <a:pt x="4372610" y="1964690"/>
                  <a:pt x="4370070" y="1962150"/>
                </a:cubicBezTo>
                <a:cubicBezTo>
                  <a:pt x="4367530" y="1959610"/>
                  <a:pt x="4368800" y="1955800"/>
                  <a:pt x="4373880" y="1950720"/>
                </a:cubicBezTo>
                <a:cubicBezTo>
                  <a:pt x="4378960" y="1940560"/>
                  <a:pt x="4380230" y="1931670"/>
                  <a:pt x="4377690" y="1924050"/>
                </a:cubicBezTo>
                <a:cubicBezTo>
                  <a:pt x="4375150" y="1916430"/>
                  <a:pt x="4373880" y="1910080"/>
                  <a:pt x="4373880" y="1905000"/>
                </a:cubicBezTo>
                <a:cubicBezTo>
                  <a:pt x="4378960" y="1894840"/>
                  <a:pt x="4381500" y="1879600"/>
                  <a:pt x="4381500" y="1859280"/>
                </a:cubicBezTo>
                <a:cubicBezTo>
                  <a:pt x="4381500" y="1854200"/>
                  <a:pt x="4380230" y="1840230"/>
                  <a:pt x="4377690" y="1817370"/>
                </a:cubicBezTo>
                <a:cubicBezTo>
                  <a:pt x="4375150" y="1794510"/>
                  <a:pt x="4378960" y="1775460"/>
                  <a:pt x="4389120" y="1760220"/>
                </a:cubicBezTo>
                <a:lnTo>
                  <a:pt x="4389120" y="1752600"/>
                </a:lnTo>
                <a:cubicBezTo>
                  <a:pt x="4378960" y="1727200"/>
                  <a:pt x="4378960" y="1709420"/>
                  <a:pt x="4389120" y="1699260"/>
                </a:cubicBezTo>
                <a:cubicBezTo>
                  <a:pt x="4384040" y="1694180"/>
                  <a:pt x="4384040" y="1685290"/>
                  <a:pt x="4389120" y="1672590"/>
                </a:cubicBezTo>
                <a:cubicBezTo>
                  <a:pt x="4394200" y="1659890"/>
                  <a:pt x="4396740" y="1651000"/>
                  <a:pt x="4396740" y="1645920"/>
                </a:cubicBezTo>
                <a:cubicBezTo>
                  <a:pt x="4386580" y="1620520"/>
                  <a:pt x="4391660" y="1595120"/>
                  <a:pt x="4411980" y="1569720"/>
                </a:cubicBezTo>
                <a:cubicBezTo>
                  <a:pt x="4422140" y="1529080"/>
                  <a:pt x="4427220" y="1498600"/>
                  <a:pt x="4427220" y="1478280"/>
                </a:cubicBezTo>
                <a:cubicBezTo>
                  <a:pt x="4427220" y="1442720"/>
                  <a:pt x="4429760" y="1417320"/>
                  <a:pt x="4434840" y="1402080"/>
                </a:cubicBezTo>
                <a:lnTo>
                  <a:pt x="4442460" y="1386840"/>
                </a:lnTo>
                <a:cubicBezTo>
                  <a:pt x="4432300" y="1361440"/>
                  <a:pt x="4437380" y="1343660"/>
                  <a:pt x="4457700" y="1333500"/>
                </a:cubicBezTo>
                <a:cubicBezTo>
                  <a:pt x="4462780" y="1333500"/>
                  <a:pt x="4464050" y="1329690"/>
                  <a:pt x="4461510" y="1322070"/>
                </a:cubicBezTo>
                <a:cubicBezTo>
                  <a:pt x="4458970" y="1314450"/>
                  <a:pt x="4455160" y="1308100"/>
                  <a:pt x="4450080" y="1303020"/>
                </a:cubicBezTo>
                <a:cubicBezTo>
                  <a:pt x="4445000" y="1297940"/>
                  <a:pt x="4442460" y="1290320"/>
                  <a:pt x="4442460" y="1280160"/>
                </a:cubicBezTo>
                <a:cubicBezTo>
                  <a:pt x="4447540" y="1264920"/>
                  <a:pt x="4460240" y="1247140"/>
                  <a:pt x="4480560" y="1226820"/>
                </a:cubicBezTo>
                <a:cubicBezTo>
                  <a:pt x="4490720" y="1211580"/>
                  <a:pt x="4490720" y="1198880"/>
                  <a:pt x="4480560" y="1188720"/>
                </a:cubicBezTo>
                <a:cubicBezTo>
                  <a:pt x="4475480" y="1183640"/>
                  <a:pt x="4474210" y="1177290"/>
                  <a:pt x="4476750" y="1169670"/>
                </a:cubicBezTo>
                <a:cubicBezTo>
                  <a:pt x="4479290" y="1162050"/>
                  <a:pt x="4480560" y="1158240"/>
                  <a:pt x="4480560" y="1158240"/>
                </a:cubicBezTo>
                <a:cubicBezTo>
                  <a:pt x="4480560" y="1148080"/>
                  <a:pt x="4484370" y="1132840"/>
                  <a:pt x="4491990" y="1112520"/>
                </a:cubicBezTo>
                <a:cubicBezTo>
                  <a:pt x="4499610" y="1092200"/>
                  <a:pt x="4500880" y="1071880"/>
                  <a:pt x="4495800" y="1051560"/>
                </a:cubicBezTo>
                <a:cubicBezTo>
                  <a:pt x="4495800" y="1046479"/>
                  <a:pt x="4490720" y="1038860"/>
                  <a:pt x="4480560" y="1028700"/>
                </a:cubicBezTo>
                <a:cubicBezTo>
                  <a:pt x="4475480" y="1023620"/>
                  <a:pt x="4472940" y="1008379"/>
                  <a:pt x="4472940" y="982980"/>
                </a:cubicBezTo>
                <a:cubicBezTo>
                  <a:pt x="4472940" y="952500"/>
                  <a:pt x="4470400" y="927100"/>
                  <a:pt x="4465320" y="906780"/>
                </a:cubicBezTo>
                <a:cubicBezTo>
                  <a:pt x="4460240" y="896620"/>
                  <a:pt x="4462780" y="881380"/>
                  <a:pt x="4472940" y="861060"/>
                </a:cubicBezTo>
                <a:lnTo>
                  <a:pt x="4488180" y="792480"/>
                </a:lnTo>
                <a:cubicBezTo>
                  <a:pt x="4498340" y="782320"/>
                  <a:pt x="4498340" y="774700"/>
                  <a:pt x="4488180" y="769620"/>
                </a:cubicBezTo>
                <a:cubicBezTo>
                  <a:pt x="4488180" y="744220"/>
                  <a:pt x="4495800" y="728980"/>
                  <a:pt x="4511040" y="723900"/>
                </a:cubicBezTo>
                <a:cubicBezTo>
                  <a:pt x="4536440" y="698500"/>
                  <a:pt x="4559300" y="695960"/>
                  <a:pt x="4579620" y="716280"/>
                </a:cubicBezTo>
                <a:cubicBezTo>
                  <a:pt x="4594860" y="721360"/>
                  <a:pt x="4620260" y="723900"/>
                  <a:pt x="4655820" y="723900"/>
                </a:cubicBezTo>
                <a:cubicBezTo>
                  <a:pt x="4676140" y="723900"/>
                  <a:pt x="4692650" y="726440"/>
                  <a:pt x="4705350" y="731520"/>
                </a:cubicBezTo>
                <a:cubicBezTo>
                  <a:pt x="4718050" y="736600"/>
                  <a:pt x="4732020" y="746760"/>
                  <a:pt x="4747260" y="762000"/>
                </a:cubicBezTo>
                <a:cubicBezTo>
                  <a:pt x="4752340" y="772160"/>
                  <a:pt x="4759960" y="783590"/>
                  <a:pt x="4770120" y="796290"/>
                </a:cubicBezTo>
                <a:cubicBezTo>
                  <a:pt x="4780280" y="808990"/>
                  <a:pt x="4792980" y="817880"/>
                  <a:pt x="4808220" y="822960"/>
                </a:cubicBezTo>
                <a:cubicBezTo>
                  <a:pt x="4818380" y="828040"/>
                  <a:pt x="4818380" y="840740"/>
                  <a:pt x="4808220" y="861060"/>
                </a:cubicBezTo>
                <a:cubicBezTo>
                  <a:pt x="4808220" y="866140"/>
                  <a:pt x="4806950" y="869950"/>
                  <a:pt x="4804410" y="872490"/>
                </a:cubicBezTo>
                <a:cubicBezTo>
                  <a:pt x="4801871" y="875029"/>
                  <a:pt x="4800600" y="878840"/>
                  <a:pt x="4800600" y="883920"/>
                </a:cubicBezTo>
                <a:cubicBezTo>
                  <a:pt x="4800600" y="889000"/>
                  <a:pt x="4803140" y="891540"/>
                  <a:pt x="4808220" y="891540"/>
                </a:cubicBezTo>
                <a:cubicBezTo>
                  <a:pt x="4813300" y="891540"/>
                  <a:pt x="4818380" y="894079"/>
                  <a:pt x="4823460" y="899160"/>
                </a:cubicBezTo>
                <a:cubicBezTo>
                  <a:pt x="4838700" y="904240"/>
                  <a:pt x="4846320" y="919480"/>
                  <a:pt x="4846320" y="944880"/>
                </a:cubicBezTo>
                <a:lnTo>
                  <a:pt x="4838700" y="960120"/>
                </a:lnTo>
                <a:lnTo>
                  <a:pt x="4838700" y="982980"/>
                </a:lnTo>
                <a:cubicBezTo>
                  <a:pt x="4833620" y="977900"/>
                  <a:pt x="4826000" y="975360"/>
                  <a:pt x="4815840" y="975360"/>
                </a:cubicBezTo>
                <a:cubicBezTo>
                  <a:pt x="4815840" y="970279"/>
                  <a:pt x="4814570" y="967740"/>
                  <a:pt x="4812030" y="967740"/>
                </a:cubicBezTo>
                <a:cubicBezTo>
                  <a:pt x="4809490" y="967740"/>
                  <a:pt x="4808220" y="970279"/>
                  <a:pt x="4808220" y="975360"/>
                </a:cubicBezTo>
                <a:cubicBezTo>
                  <a:pt x="4803140" y="980440"/>
                  <a:pt x="4801871" y="984250"/>
                  <a:pt x="4804410" y="986790"/>
                </a:cubicBezTo>
                <a:cubicBezTo>
                  <a:pt x="4806950" y="989329"/>
                  <a:pt x="4805681" y="993140"/>
                  <a:pt x="4800600" y="998220"/>
                </a:cubicBezTo>
                <a:cubicBezTo>
                  <a:pt x="4790440" y="1003300"/>
                  <a:pt x="4790440" y="1010920"/>
                  <a:pt x="4800600" y="1021080"/>
                </a:cubicBezTo>
                <a:cubicBezTo>
                  <a:pt x="4800600" y="1026160"/>
                  <a:pt x="4798060" y="1028700"/>
                  <a:pt x="4792980" y="1028700"/>
                </a:cubicBezTo>
                <a:cubicBezTo>
                  <a:pt x="4792980" y="1033780"/>
                  <a:pt x="4791710" y="1041400"/>
                  <a:pt x="4789170" y="1051560"/>
                </a:cubicBezTo>
                <a:cubicBezTo>
                  <a:pt x="4786631" y="1061720"/>
                  <a:pt x="4780280" y="1069340"/>
                  <a:pt x="4770120" y="1074420"/>
                </a:cubicBezTo>
                <a:lnTo>
                  <a:pt x="4770120" y="1082040"/>
                </a:lnTo>
                <a:cubicBezTo>
                  <a:pt x="4775200" y="1087120"/>
                  <a:pt x="4772660" y="1097280"/>
                  <a:pt x="4762500" y="1112520"/>
                </a:cubicBezTo>
                <a:cubicBezTo>
                  <a:pt x="4742180" y="1122680"/>
                  <a:pt x="4729481" y="1127760"/>
                  <a:pt x="4724400" y="1127760"/>
                </a:cubicBezTo>
                <a:cubicBezTo>
                  <a:pt x="4714240" y="1127760"/>
                  <a:pt x="4706621" y="1132840"/>
                  <a:pt x="4701540" y="1143000"/>
                </a:cubicBezTo>
                <a:cubicBezTo>
                  <a:pt x="4701540" y="1148080"/>
                  <a:pt x="4696460" y="1150620"/>
                  <a:pt x="4686300" y="1150620"/>
                </a:cubicBezTo>
                <a:cubicBezTo>
                  <a:pt x="4681220" y="1155700"/>
                  <a:pt x="4678680" y="1160780"/>
                  <a:pt x="4678680" y="1165860"/>
                </a:cubicBezTo>
                <a:cubicBezTo>
                  <a:pt x="4678680" y="1170940"/>
                  <a:pt x="4681220" y="1178560"/>
                  <a:pt x="4686300" y="1188720"/>
                </a:cubicBezTo>
                <a:cubicBezTo>
                  <a:pt x="4686300" y="1198880"/>
                  <a:pt x="4683760" y="1203960"/>
                  <a:pt x="4678680" y="1203960"/>
                </a:cubicBezTo>
                <a:lnTo>
                  <a:pt x="4671060" y="1219200"/>
                </a:lnTo>
                <a:cubicBezTo>
                  <a:pt x="4681220" y="1229360"/>
                  <a:pt x="4686300" y="1234440"/>
                  <a:pt x="4686300" y="1234440"/>
                </a:cubicBezTo>
                <a:cubicBezTo>
                  <a:pt x="4701540" y="1234440"/>
                  <a:pt x="4711700" y="1244600"/>
                  <a:pt x="4716780" y="1264920"/>
                </a:cubicBezTo>
                <a:cubicBezTo>
                  <a:pt x="4726940" y="1280160"/>
                  <a:pt x="4721860" y="1287780"/>
                  <a:pt x="4701540" y="1287780"/>
                </a:cubicBezTo>
                <a:cubicBezTo>
                  <a:pt x="4696460" y="1287780"/>
                  <a:pt x="4693920" y="1290320"/>
                  <a:pt x="4693920" y="1295400"/>
                </a:cubicBezTo>
                <a:cubicBezTo>
                  <a:pt x="4693920" y="1300480"/>
                  <a:pt x="4697730" y="1305560"/>
                  <a:pt x="4705350" y="1310640"/>
                </a:cubicBezTo>
                <a:cubicBezTo>
                  <a:pt x="4712970" y="1315720"/>
                  <a:pt x="4716780" y="1320800"/>
                  <a:pt x="4716780" y="1325880"/>
                </a:cubicBezTo>
                <a:cubicBezTo>
                  <a:pt x="4711700" y="1330960"/>
                  <a:pt x="4709160" y="1337310"/>
                  <a:pt x="4709160" y="1344930"/>
                </a:cubicBezTo>
                <a:cubicBezTo>
                  <a:pt x="4709160" y="1352550"/>
                  <a:pt x="4706621" y="1358900"/>
                  <a:pt x="4701540" y="1363980"/>
                </a:cubicBezTo>
                <a:cubicBezTo>
                  <a:pt x="4691381" y="1363980"/>
                  <a:pt x="4686300" y="1369060"/>
                  <a:pt x="4686300" y="1379220"/>
                </a:cubicBezTo>
                <a:cubicBezTo>
                  <a:pt x="4671060" y="1394460"/>
                  <a:pt x="4673600" y="1402080"/>
                  <a:pt x="4693920" y="1402080"/>
                </a:cubicBezTo>
                <a:cubicBezTo>
                  <a:pt x="4699000" y="1407160"/>
                  <a:pt x="4700270" y="1412240"/>
                  <a:pt x="4697730" y="1417320"/>
                </a:cubicBezTo>
                <a:cubicBezTo>
                  <a:pt x="4695190" y="1422400"/>
                  <a:pt x="4696460" y="1427480"/>
                  <a:pt x="4701540" y="1432560"/>
                </a:cubicBezTo>
                <a:cubicBezTo>
                  <a:pt x="4701540" y="1437640"/>
                  <a:pt x="4699000" y="1440180"/>
                  <a:pt x="4693920" y="1440180"/>
                </a:cubicBezTo>
                <a:cubicBezTo>
                  <a:pt x="4688840" y="1440180"/>
                  <a:pt x="4683760" y="1442720"/>
                  <a:pt x="4678680" y="1447800"/>
                </a:cubicBezTo>
                <a:cubicBezTo>
                  <a:pt x="4673600" y="1452880"/>
                  <a:pt x="4673600" y="1456690"/>
                  <a:pt x="4678680" y="1459230"/>
                </a:cubicBezTo>
                <a:cubicBezTo>
                  <a:pt x="4683760" y="1461770"/>
                  <a:pt x="4683760" y="1465580"/>
                  <a:pt x="4678680" y="1470660"/>
                </a:cubicBezTo>
                <a:cubicBezTo>
                  <a:pt x="4673600" y="1475740"/>
                  <a:pt x="4669790" y="1477009"/>
                  <a:pt x="4667250" y="1474470"/>
                </a:cubicBezTo>
                <a:cubicBezTo>
                  <a:pt x="4664710" y="1471930"/>
                  <a:pt x="4660900" y="1470660"/>
                  <a:pt x="4655820" y="1470660"/>
                </a:cubicBezTo>
                <a:cubicBezTo>
                  <a:pt x="4650740" y="1475740"/>
                  <a:pt x="4645660" y="1475740"/>
                  <a:pt x="4640580" y="1470660"/>
                </a:cubicBezTo>
                <a:cubicBezTo>
                  <a:pt x="4635500" y="1465580"/>
                  <a:pt x="4630421" y="1465580"/>
                  <a:pt x="4625340" y="1470660"/>
                </a:cubicBezTo>
                <a:cubicBezTo>
                  <a:pt x="4620260" y="1475740"/>
                  <a:pt x="4618990" y="1480820"/>
                  <a:pt x="4621530" y="1485900"/>
                </a:cubicBezTo>
                <a:cubicBezTo>
                  <a:pt x="4624070" y="1490980"/>
                  <a:pt x="4625340" y="1496059"/>
                  <a:pt x="4625340" y="1501140"/>
                </a:cubicBezTo>
                <a:cubicBezTo>
                  <a:pt x="4625340" y="1521460"/>
                  <a:pt x="4627880" y="1536700"/>
                  <a:pt x="4632960" y="1546860"/>
                </a:cubicBezTo>
                <a:cubicBezTo>
                  <a:pt x="4643120" y="1572259"/>
                  <a:pt x="4645660" y="1595120"/>
                  <a:pt x="4640580" y="1615440"/>
                </a:cubicBezTo>
                <a:cubicBezTo>
                  <a:pt x="4635500" y="1630680"/>
                  <a:pt x="4635500" y="1640840"/>
                  <a:pt x="4640580" y="1645920"/>
                </a:cubicBezTo>
                <a:cubicBezTo>
                  <a:pt x="4645660" y="1651000"/>
                  <a:pt x="4652010" y="1661160"/>
                  <a:pt x="4659630" y="1676400"/>
                </a:cubicBezTo>
                <a:cubicBezTo>
                  <a:pt x="4667250" y="1691640"/>
                  <a:pt x="4678680" y="1701800"/>
                  <a:pt x="4693920" y="1706880"/>
                </a:cubicBezTo>
                <a:lnTo>
                  <a:pt x="4701540" y="1676400"/>
                </a:lnTo>
                <a:cubicBezTo>
                  <a:pt x="4701540" y="1671320"/>
                  <a:pt x="4701540" y="1666240"/>
                  <a:pt x="4701540" y="1661160"/>
                </a:cubicBezTo>
                <a:cubicBezTo>
                  <a:pt x="4701540" y="1656080"/>
                  <a:pt x="4704080" y="1651000"/>
                  <a:pt x="4709160" y="1645920"/>
                </a:cubicBezTo>
                <a:lnTo>
                  <a:pt x="4716780" y="1638300"/>
                </a:lnTo>
                <a:lnTo>
                  <a:pt x="4716780" y="1623060"/>
                </a:lnTo>
                <a:cubicBezTo>
                  <a:pt x="4716780" y="1597660"/>
                  <a:pt x="4721860" y="1574800"/>
                  <a:pt x="4732020" y="1554480"/>
                </a:cubicBezTo>
                <a:cubicBezTo>
                  <a:pt x="4732020" y="1549400"/>
                  <a:pt x="4733290" y="1546860"/>
                  <a:pt x="4735830" y="1546860"/>
                </a:cubicBezTo>
                <a:cubicBezTo>
                  <a:pt x="4738370" y="1546860"/>
                  <a:pt x="4739640" y="1546860"/>
                  <a:pt x="4739640" y="1546860"/>
                </a:cubicBezTo>
                <a:lnTo>
                  <a:pt x="4754880" y="1524000"/>
                </a:lnTo>
                <a:cubicBezTo>
                  <a:pt x="4759960" y="1518920"/>
                  <a:pt x="4770120" y="1501140"/>
                  <a:pt x="4785360" y="1470660"/>
                </a:cubicBezTo>
                <a:cubicBezTo>
                  <a:pt x="4765040" y="1445260"/>
                  <a:pt x="4752340" y="1430020"/>
                  <a:pt x="4747260" y="1424940"/>
                </a:cubicBezTo>
                <a:cubicBezTo>
                  <a:pt x="4747260" y="1424940"/>
                  <a:pt x="4745990" y="1424940"/>
                  <a:pt x="4743450" y="1424940"/>
                </a:cubicBezTo>
                <a:cubicBezTo>
                  <a:pt x="4740910" y="1424940"/>
                  <a:pt x="4739640" y="1422400"/>
                  <a:pt x="4739640" y="1417320"/>
                </a:cubicBezTo>
                <a:cubicBezTo>
                  <a:pt x="4724400" y="1417320"/>
                  <a:pt x="4721860" y="1412240"/>
                  <a:pt x="4732020" y="1402080"/>
                </a:cubicBezTo>
                <a:lnTo>
                  <a:pt x="4739640" y="1394460"/>
                </a:lnTo>
                <a:cubicBezTo>
                  <a:pt x="4749800" y="1389380"/>
                  <a:pt x="4762500" y="1374140"/>
                  <a:pt x="4777740" y="1348740"/>
                </a:cubicBezTo>
                <a:cubicBezTo>
                  <a:pt x="4777740" y="1338580"/>
                  <a:pt x="4781550" y="1330960"/>
                  <a:pt x="4789170" y="1325880"/>
                </a:cubicBezTo>
                <a:cubicBezTo>
                  <a:pt x="4796790" y="1320800"/>
                  <a:pt x="4803140" y="1318260"/>
                  <a:pt x="4808220" y="1318260"/>
                </a:cubicBezTo>
                <a:cubicBezTo>
                  <a:pt x="4813300" y="1318260"/>
                  <a:pt x="4820921" y="1323340"/>
                  <a:pt x="4831080" y="1333500"/>
                </a:cubicBezTo>
                <a:lnTo>
                  <a:pt x="4846320" y="1402080"/>
                </a:lnTo>
                <a:cubicBezTo>
                  <a:pt x="4846320" y="1407160"/>
                  <a:pt x="4845050" y="1410970"/>
                  <a:pt x="4842510" y="1413510"/>
                </a:cubicBezTo>
                <a:cubicBezTo>
                  <a:pt x="4839971" y="1416050"/>
                  <a:pt x="4841240" y="1419860"/>
                  <a:pt x="4846320" y="1424940"/>
                </a:cubicBezTo>
                <a:cubicBezTo>
                  <a:pt x="4861560" y="1445260"/>
                  <a:pt x="4869180" y="1465580"/>
                  <a:pt x="4869180" y="1485900"/>
                </a:cubicBezTo>
                <a:cubicBezTo>
                  <a:pt x="4869180" y="1521460"/>
                  <a:pt x="4864100" y="1544320"/>
                  <a:pt x="4853940" y="1554480"/>
                </a:cubicBezTo>
                <a:lnTo>
                  <a:pt x="4853940" y="1569720"/>
                </a:lnTo>
                <a:cubicBezTo>
                  <a:pt x="4853940" y="1590040"/>
                  <a:pt x="4852670" y="1604010"/>
                  <a:pt x="4850130" y="1611630"/>
                </a:cubicBezTo>
                <a:cubicBezTo>
                  <a:pt x="4847590" y="1619250"/>
                  <a:pt x="4836160" y="1625600"/>
                  <a:pt x="4815840" y="1630680"/>
                </a:cubicBezTo>
                <a:lnTo>
                  <a:pt x="4800600" y="1638300"/>
                </a:lnTo>
                <a:cubicBezTo>
                  <a:pt x="4795520" y="1643380"/>
                  <a:pt x="4791710" y="1649730"/>
                  <a:pt x="4789170" y="1657350"/>
                </a:cubicBezTo>
                <a:cubicBezTo>
                  <a:pt x="4786631" y="1664970"/>
                  <a:pt x="4787900" y="1671320"/>
                  <a:pt x="4792980" y="1676400"/>
                </a:cubicBezTo>
                <a:lnTo>
                  <a:pt x="4808220" y="1676400"/>
                </a:lnTo>
                <a:cubicBezTo>
                  <a:pt x="4818380" y="1671320"/>
                  <a:pt x="4828540" y="1673860"/>
                  <a:pt x="4838700" y="1684020"/>
                </a:cubicBezTo>
                <a:cubicBezTo>
                  <a:pt x="4848860" y="1684020"/>
                  <a:pt x="4848860" y="1689100"/>
                  <a:pt x="4838700" y="1699260"/>
                </a:cubicBezTo>
                <a:cubicBezTo>
                  <a:pt x="4828540" y="1729740"/>
                  <a:pt x="4831080" y="1755140"/>
                  <a:pt x="4846320" y="1775460"/>
                </a:cubicBezTo>
                <a:cubicBezTo>
                  <a:pt x="4861560" y="1816100"/>
                  <a:pt x="4848860" y="1836420"/>
                  <a:pt x="4808220" y="1836420"/>
                </a:cubicBezTo>
                <a:cubicBezTo>
                  <a:pt x="4792980" y="1831340"/>
                  <a:pt x="4780280" y="1830070"/>
                  <a:pt x="4770120" y="1832610"/>
                </a:cubicBezTo>
                <a:cubicBezTo>
                  <a:pt x="4759960" y="1835150"/>
                  <a:pt x="4749800" y="1836420"/>
                  <a:pt x="4739640" y="1836420"/>
                </a:cubicBezTo>
                <a:cubicBezTo>
                  <a:pt x="4739640" y="1831340"/>
                  <a:pt x="4744721" y="1823720"/>
                  <a:pt x="4754880" y="1813560"/>
                </a:cubicBezTo>
                <a:cubicBezTo>
                  <a:pt x="4749800" y="1808480"/>
                  <a:pt x="4743450" y="1807210"/>
                  <a:pt x="4735830" y="1809750"/>
                </a:cubicBezTo>
                <a:cubicBezTo>
                  <a:pt x="4728210" y="1812290"/>
                  <a:pt x="4724400" y="1813560"/>
                  <a:pt x="4724400" y="1813560"/>
                </a:cubicBezTo>
                <a:cubicBezTo>
                  <a:pt x="4724400" y="1808480"/>
                  <a:pt x="4721860" y="1807210"/>
                  <a:pt x="4716780" y="1809750"/>
                </a:cubicBezTo>
                <a:cubicBezTo>
                  <a:pt x="4711700" y="1812290"/>
                  <a:pt x="4709160" y="1811020"/>
                  <a:pt x="4709160" y="1805940"/>
                </a:cubicBezTo>
                <a:lnTo>
                  <a:pt x="4709160" y="1790700"/>
                </a:lnTo>
                <a:cubicBezTo>
                  <a:pt x="4719320" y="1780540"/>
                  <a:pt x="4719320" y="1775460"/>
                  <a:pt x="4709160" y="1775460"/>
                </a:cubicBezTo>
                <a:cubicBezTo>
                  <a:pt x="4704080" y="1765300"/>
                  <a:pt x="4701540" y="1750060"/>
                  <a:pt x="4701540" y="1729740"/>
                </a:cubicBezTo>
                <a:cubicBezTo>
                  <a:pt x="4671060" y="1739900"/>
                  <a:pt x="4655820" y="1760220"/>
                  <a:pt x="4655820" y="1790700"/>
                </a:cubicBezTo>
                <a:cubicBezTo>
                  <a:pt x="4655820" y="1800859"/>
                  <a:pt x="4653281" y="1808480"/>
                  <a:pt x="4648200" y="1813560"/>
                </a:cubicBezTo>
                <a:cubicBezTo>
                  <a:pt x="4638040" y="1823720"/>
                  <a:pt x="4638040" y="1833880"/>
                  <a:pt x="4648200" y="1844040"/>
                </a:cubicBezTo>
                <a:cubicBezTo>
                  <a:pt x="4653281" y="1854200"/>
                  <a:pt x="4650740" y="1864360"/>
                  <a:pt x="4640580" y="1874520"/>
                </a:cubicBezTo>
                <a:lnTo>
                  <a:pt x="4625340" y="1882140"/>
                </a:lnTo>
                <a:cubicBezTo>
                  <a:pt x="4615181" y="1892300"/>
                  <a:pt x="4615181" y="1902460"/>
                  <a:pt x="4625340" y="1912620"/>
                </a:cubicBezTo>
                <a:cubicBezTo>
                  <a:pt x="4630421" y="1917700"/>
                  <a:pt x="4640580" y="1920240"/>
                  <a:pt x="4655820" y="1920240"/>
                </a:cubicBezTo>
                <a:cubicBezTo>
                  <a:pt x="4671060" y="1930400"/>
                  <a:pt x="4671060" y="1943100"/>
                  <a:pt x="4655820" y="1958340"/>
                </a:cubicBezTo>
                <a:cubicBezTo>
                  <a:pt x="4655820" y="1968500"/>
                  <a:pt x="4650740" y="1968500"/>
                  <a:pt x="4640580" y="1958340"/>
                </a:cubicBezTo>
                <a:lnTo>
                  <a:pt x="4632960" y="1958340"/>
                </a:lnTo>
                <a:cubicBezTo>
                  <a:pt x="4607560" y="1943100"/>
                  <a:pt x="4594860" y="1953259"/>
                  <a:pt x="4594860" y="1988820"/>
                </a:cubicBezTo>
                <a:cubicBezTo>
                  <a:pt x="4594860" y="2004060"/>
                  <a:pt x="4599940" y="2026920"/>
                  <a:pt x="4610100" y="2057400"/>
                </a:cubicBezTo>
                <a:lnTo>
                  <a:pt x="4610100" y="2080260"/>
                </a:lnTo>
                <a:cubicBezTo>
                  <a:pt x="4605020" y="2090420"/>
                  <a:pt x="4610100" y="2100580"/>
                  <a:pt x="4625340" y="2110740"/>
                </a:cubicBezTo>
                <a:lnTo>
                  <a:pt x="4686300" y="2156460"/>
                </a:lnTo>
                <a:cubicBezTo>
                  <a:pt x="4686300" y="2166620"/>
                  <a:pt x="4683760" y="2174240"/>
                  <a:pt x="4678680" y="2179320"/>
                </a:cubicBezTo>
                <a:cubicBezTo>
                  <a:pt x="4678680" y="2184400"/>
                  <a:pt x="4678680" y="2189480"/>
                  <a:pt x="4678680" y="2194560"/>
                </a:cubicBezTo>
                <a:cubicBezTo>
                  <a:pt x="4678680" y="2199640"/>
                  <a:pt x="4681220" y="2202180"/>
                  <a:pt x="4686300" y="2202180"/>
                </a:cubicBezTo>
                <a:cubicBezTo>
                  <a:pt x="4696460" y="2212340"/>
                  <a:pt x="4696460" y="2217420"/>
                  <a:pt x="4686300" y="2217420"/>
                </a:cubicBezTo>
                <a:lnTo>
                  <a:pt x="4686300" y="2232660"/>
                </a:lnTo>
                <a:cubicBezTo>
                  <a:pt x="4696460" y="2232660"/>
                  <a:pt x="4701540" y="2230120"/>
                  <a:pt x="4701540" y="2225040"/>
                </a:cubicBezTo>
                <a:cubicBezTo>
                  <a:pt x="4706621" y="2225040"/>
                  <a:pt x="4710431" y="2223770"/>
                  <a:pt x="4712970" y="2221230"/>
                </a:cubicBezTo>
                <a:cubicBezTo>
                  <a:pt x="4715510" y="2218690"/>
                  <a:pt x="4714240" y="2214880"/>
                  <a:pt x="4709160" y="2209800"/>
                </a:cubicBezTo>
                <a:cubicBezTo>
                  <a:pt x="4704080" y="2199640"/>
                  <a:pt x="4706621" y="2192020"/>
                  <a:pt x="4716780" y="2186940"/>
                </a:cubicBezTo>
                <a:lnTo>
                  <a:pt x="4724400" y="2186940"/>
                </a:lnTo>
                <a:cubicBezTo>
                  <a:pt x="4744721" y="2186940"/>
                  <a:pt x="4762500" y="2184400"/>
                  <a:pt x="4777740" y="2179320"/>
                </a:cubicBezTo>
                <a:lnTo>
                  <a:pt x="4716780" y="2133600"/>
                </a:lnTo>
                <a:cubicBezTo>
                  <a:pt x="4701540" y="2123440"/>
                  <a:pt x="4704080" y="2115820"/>
                  <a:pt x="4724400" y="2110740"/>
                </a:cubicBezTo>
                <a:cubicBezTo>
                  <a:pt x="4724400" y="2110740"/>
                  <a:pt x="4726940" y="2109470"/>
                  <a:pt x="4732020" y="2106930"/>
                </a:cubicBezTo>
                <a:cubicBezTo>
                  <a:pt x="4737100" y="2104390"/>
                  <a:pt x="4734560" y="2098040"/>
                  <a:pt x="4724400" y="2087880"/>
                </a:cubicBezTo>
                <a:lnTo>
                  <a:pt x="4732020" y="2072640"/>
                </a:lnTo>
                <a:cubicBezTo>
                  <a:pt x="4732020" y="2062480"/>
                  <a:pt x="4732020" y="2057400"/>
                  <a:pt x="4732020" y="2057400"/>
                </a:cubicBezTo>
                <a:cubicBezTo>
                  <a:pt x="4716780" y="2047240"/>
                  <a:pt x="4714240" y="2037080"/>
                  <a:pt x="4724400" y="2026920"/>
                </a:cubicBezTo>
                <a:cubicBezTo>
                  <a:pt x="4734560" y="2016760"/>
                  <a:pt x="4735830" y="2005330"/>
                  <a:pt x="4728210" y="1992630"/>
                </a:cubicBezTo>
                <a:cubicBezTo>
                  <a:pt x="4720590" y="1979930"/>
                  <a:pt x="4716780" y="1971040"/>
                  <a:pt x="4716780" y="1965960"/>
                </a:cubicBezTo>
                <a:lnTo>
                  <a:pt x="4716780" y="1950720"/>
                </a:lnTo>
                <a:cubicBezTo>
                  <a:pt x="4706621" y="1930400"/>
                  <a:pt x="4714240" y="1920240"/>
                  <a:pt x="4739640" y="1920240"/>
                </a:cubicBezTo>
                <a:lnTo>
                  <a:pt x="4747260" y="1920240"/>
                </a:lnTo>
                <a:cubicBezTo>
                  <a:pt x="4747260" y="1920240"/>
                  <a:pt x="4751070" y="1920240"/>
                  <a:pt x="4758690" y="1920240"/>
                </a:cubicBezTo>
                <a:cubicBezTo>
                  <a:pt x="4766310" y="1920240"/>
                  <a:pt x="4767581" y="1925320"/>
                  <a:pt x="4762500" y="1935480"/>
                </a:cubicBezTo>
                <a:cubicBezTo>
                  <a:pt x="4762500" y="1935480"/>
                  <a:pt x="4765040" y="1938020"/>
                  <a:pt x="4770120" y="1943100"/>
                </a:cubicBezTo>
                <a:cubicBezTo>
                  <a:pt x="4775200" y="1948180"/>
                  <a:pt x="4777740" y="1953259"/>
                  <a:pt x="4777740" y="1958340"/>
                </a:cubicBezTo>
                <a:cubicBezTo>
                  <a:pt x="4787900" y="1953259"/>
                  <a:pt x="4795520" y="1945640"/>
                  <a:pt x="4800600" y="1935480"/>
                </a:cubicBezTo>
                <a:cubicBezTo>
                  <a:pt x="4805681" y="1925320"/>
                  <a:pt x="4810760" y="1917700"/>
                  <a:pt x="4815840" y="1912620"/>
                </a:cubicBezTo>
                <a:lnTo>
                  <a:pt x="4823460" y="1905000"/>
                </a:lnTo>
                <a:cubicBezTo>
                  <a:pt x="4828540" y="1899920"/>
                  <a:pt x="4833620" y="1899920"/>
                  <a:pt x="4838700" y="1905000"/>
                </a:cubicBezTo>
                <a:cubicBezTo>
                  <a:pt x="4838700" y="1905000"/>
                  <a:pt x="4838700" y="1910080"/>
                  <a:pt x="4838700" y="1920240"/>
                </a:cubicBezTo>
                <a:cubicBezTo>
                  <a:pt x="4838700" y="1925320"/>
                  <a:pt x="4836160" y="1926590"/>
                  <a:pt x="4831080" y="1924050"/>
                </a:cubicBezTo>
                <a:cubicBezTo>
                  <a:pt x="4826000" y="1921510"/>
                  <a:pt x="4823460" y="1922780"/>
                  <a:pt x="4823460" y="1927860"/>
                </a:cubicBezTo>
                <a:cubicBezTo>
                  <a:pt x="4823460" y="1932940"/>
                  <a:pt x="4826000" y="1935480"/>
                  <a:pt x="4831080" y="1935480"/>
                </a:cubicBezTo>
                <a:cubicBezTo>
                  <a:pt x="4846320" y="1940560"/>
                  <a:pt x="4859021" y="1955800"/>
                  <a:pt x="4869180" y="1981200"/>
                </a:cubicBezTo>
                <a:cubicBezTo>
                  <a:pt x="4869180" y="1991359"/>
                  <a:pt x="4866640" y="1998980"/>
                  <a:pt x="4861560" y="2004060"/>
                </a:cubicBezTo>
                <a:cubicBezTo>
                  <a:pt x="4856480" y="2009140"/>
                  <a:pt x="4853940" y="2016760"/>
                  <a:pt x="4853940" y="2026920"/>
                </a:cubicBezTo>
                <a:cubicBezTo>
                  <a:pt x="4853940" y="2037080"/>
                  <a:pt x="4846320" y="2047240"/>
                  <a:pt x="4831080" y="2057400"/>
                </a:cubicBezTo>
                <a:cubicBezTo>
                  <a:pt x="4820921" y="2062480"/>
                  <a:pt x="4815840" y="2075180"/>
                  <a:pt x="4815840" y="2095500"/>
                </a:cubicBezTo>
                <a:cubicBezTo>
                  <a:pt x="4815840" y="2120900"/>
                  <a:pt x="4808220" y="2138680"/>
                  <a:pt x="4792980" y="2148840"/>
                </a:cubicBezTo>
                <a:cubicBezTo>
                  <a:pt x="4787900" y="2148840"/>
                  <a:pt x="4785360" y="2153920"/>
                  <a:pt x="4785360" y="2164080"/>
                </a:cubicBezTo>
                <a:cubicBezTo>
                  <a:pt x="4775200" y="2209800"/>
                  <a:pt x="4780280" y="2242820"/>
                  <a:pt x="4800600" y="2263140"/>
                </a:cubicBezTo>
                <a:cubicBezTo>
                  <a:pt x="4805681" y="2268220"/>
                  <a:pt x="4808220" y="2274570"/>
                  <a:pt x="4808220" y="2282190"/>
                </a:cubicBezTo>
                <a:cubicBezTo>
                  <a:pt x="4808220" y="2289810"/>
                  <a:pt x="4810760" y="2296160"/>
                  <a:pt x="4815840" y="2301240"/>
                </a:cubicBezTo>
                <a:cubicBezTo>
                  <a:pt x="4815840" y="2306320"/>
                  <a:pt x="4813300" y="2311400"/>
                  <a:pt x="4808220" y="2316480"/>
                </a:cubicBezTo>
                <a:cubicBezTo>
                  <a:pt x="4803140" y="2321560"/>
                  <a:pt x="4800600" y="2326640"/>
                  <a:pt x="4800600" y="2331720"/>
                </a:cubicBezTo>
                <a:cubicBezTo>
                  <a:pt x="4805681" y="2336800"/>
                  <a:pt x="4808220" y="2349500"/>
                  <a:pt x="4808220" y="2369820"/>
                </a:cubicBezTo>
                <a:cubicBezTo>
                  <a:pt x="4808220" y="2369820"/>
                  <a:pt x="4808220" y="2371090"/>
                  <a:pt x="4808220" y="2373630"/>
                </a:cubicBezTo>
                <a:cubicBezTo>
                  <a:pt x="4808220" y="2376170"/>
                  <a:pt x="4805681" y="2377440"/>
                  <a:pt x="4800600" y="2377440"/>
                </a:cubicBezTo>
                <a:cubicBezTo>
                  <a:pt x="4795520" y="2382520"/>
                  <a:pt x="4795520" y="2390140"/>
                  <a:pt x="4800600" y="2400300"/>
                </a:cubicBezTo>
                <a:cubicBezTo>
                  <a:pt x="4800600" y="2410460"/>
                  <a:pt x="4798060" y="2418080"/>
                  <a:pt x="4792980" y="2423160"/>
                </a:cubicBezTo>
                <a:cubicBezTo>
                  <a:pt x="4782821" y="2423160"/>
                  <a:pt x="4782821" y="2428240"/>
                  <a:pt x="4792980" y="2438400"/>
                </a:cubicBezTo>
                <a:lnTo>
                  <a:pt x="4800600" y="2453640"/>
                </a:lnTo>
                <a:cubicBezTo>
                  <a:pt x="4800600" y="2468880"/>
                  <a:pt x="4795520" y="2476500"/>
                  <a:pt x="4785360" y="2476500"/>
                </a:cubicBezTo>
                <a:cubicBezTo>
                  <a:pt x="4780280" y="2471420"/>
                  <a:pt x="4775200" y="2472690"/>
                  <a:pt x="4770120" y="2480310"/>
                </a:cubicBezTo>
                <a:cubicBezTo>
                  <a:pt x="4765040" y="2487930"/>
                  <a:pt x="4762500" y="2491740"/>
                  <a:pt x="4762500" y="2491740"/>
                </a:cubicBezTo>
                <a:cubicBezTo>
                  <a:pt x="4757420" y="2496820"/>
                  <a:pt x="4757420" y="2501900"/>
                  <a:pt x="4762500" y="2506980"/>
                </a:cubicBezTo>
                <a:cubicBezTo>
                  <a:pt x="4762500" y="2522220"/>
                  <a:pt x="4759960" y="2529840"/>
                  <a:pt x="4754880" y="2529840"/>
                </a:cubicBezTo>
                <a:cubicBezTo>
                  <a:pt x="4744721" y="2534920"/>
                  <a:pt x="4726940" y="2550160"/>
                  <a:pt x="4701540" y="2575560"/>
                </a:cubicBezTo>
                <a:cubicBezTo>
                  <a:pt x="4701540" y="2580640"/>
                  <a:pt x="4702810" y="2584450"/>
                  <a:pt x="4705350" y="2586990"/>
                </a:cubicBezTo>
                <a:cubicBezTo>
                  <a:pt x="4707890" y="2589530"/>
                  <a:pt x="4709160" y="2590800"/>
                  <a:pt x="4709160" y="2590800"/>
                </a:cubicBezTo>
                <a:cubicBezTo>
                  <a:pt x="4729481" y="2606040"/>
                  <a:pt x="4734560" y="2623820"/>
                  <a:pt x="4724400" y="2644140"/>
                </a:cubicBezTo>
                <a:cubicBezTo>
                  <a:pt x="4709160" y="2674620"/>
                  <a:pt x="4691381" y="2700020"/>
                  <a:pt x="4671060" y="2720340"/>
                </a:cubicBezTo>
                <a:cubicBezTo>
                  <a:pt x="4671060" y="2725420"/>
                  <a:pt x="4665980" y="2727960"/>
                  <a:pt x="4655820" y="2727960"/>
                </a:cubicBezTo>
                <a:cubicBezTo>
                  <a:pt x="4655820" y="2727960"/>
                  <a:pt x="4652010" y="2725420"/>
                  <a:pt x="4644390" y="2720340"/>
                </a:cubicBezTo>
                <a:cubicBezTo>
                  <a:pt x="4636770" y="2715260"/>
                  <a:pt x="4635500" y="2710180"/>
                  <a:pt x="4640580" y="2705100"/>
                </a:cubicBezTo>
                <a:cubicBezTo>
                  <a:pt x="4640580" y="2700020"/>
                  <a:pt x="4641850" y="2696210"/>
                  <a:pt x="4644390" y="2693670"/>
                </a:cubicBezTo>
                <a:cubicBezTo>
                  <a:pt x="4646930" y="2691130"/>
                  <a:pt x="4645660" y="2687320"/>
                  <a:pt x="4640580" y="2682240"/>
                </a:cubicBezTo>
                <a:cubicBezTo>
                  <a:pt x="4640580" y="2667000"/>
                  <a:pt x="4643120" y="2661920"/>
                  <a:pt x="4648200" y="2667000"/>
                </a:cubicBezTo>
                <a:cubicBezTo>
                  <a:pt x="4653281" y="2651760"/>
                  <a:pt x="4653281" y="2641600"/>
                  <a:pt x="4648200" y="2636520"/>
                </a:cubicBezTo>
                <a:cubicBezTo>
                  <a:pt x="4643120" y="2631440"/>
                  <a:pt x="4640580" y="2626360"/>
                  <a:pt x="4640580" y="2621280"/>
                </a:cubicBezTo>
                <a:cubicBezTo>
                  <a:pt x="4640580" y="2616200"/>
                  <a:pt x="4640580" y="2613660"/>
                  <a:pt x="4640580" y="2613660"/>
                </a:cubicBezTo>
                <a:cubicBezTo>
                  <a:pt x="4635500" y="2618740"/>
                  <a:pt x="4629150" y="2620010"/>
                  <a:pt x="4621530" y="2617470"/>
                </a:cubicBezTo>
                <a:cubicBezTo>
                  <a:pt x="4613910" y="2614930"/>
                  <a:pt x="4607560" y="2616200"/>
                  <a:pt x="4602480" y="2621280"/>
                </a:cubicBezTo>
                <a:cubicBezTo>
                  <a:pt x="4602480" y="2626360"/>
                  <a:pt x="4599940" y="2631440"/>
                  <a:pt x="4594860" y="2636520"/>
                </a:cubicBezTo>
                <a:cubicBezTo>
                  <a:pt x="4589780" y="2641600"/>
                  <a:pt x="4584700" y="2644140"/>
                  <a:pt x="4579620" y="2644140"/>
                </a:cubicBezTo>
                <a:cubicBezTo>
                  <a:pt x="4569460" y="2664460"/>
                  <a:pt x="4566920" y="2682240"/>
                  <a:pt x="4572000" y="2697480"/>
                </a:cubicBezTo>
                <a:cubicBezTo>
                  <a:pt x="4577081" y="2702560"/>
                  <a:pt x="4579620" y="2710180"/>
                  <a:pt x="4579620" y="2720340"/>
                </a:cubicBezTo>
                <a:cubicBezTo>
                  <a:pt x="4574540" y="2725420"/>
                  <a:pt x="4575810" y="2730500"/>
                  <a:pt x="4583430" y="2735580"/>
                </a:cubicBezTo>
                <a:cubicBezTo>
                  <a:pt x="4591050" y="2740660"/>
                  <a:pt x="4594860" y="2743200"/>
                  <a:pt x="4594860" y="2743200"/>
                </a:cubicBezTo>
                <a:cubicBezTo>
                  <a:pt x="4589780" y="2748280"/>
                  <a:pt x="4584700" y="2754630"/>
                  <a:pt x="4579620" y="2762250"/>
                </a:cubicBezTo>
                <a:cubicBezTo>
                  <a:pt x="4574540" y="2769870"/>
                  <a:pt x="4568190" y="2772410"/>
                  <a:pt x="4560570" y="2769870"/>
                </a:cubicBezTo>
                <a:cubicBezTo>
                  <a:pt x="4552950" y="2767330"/>
                  <a:pt x="4541520" y="2763520"/>
                  <a:pt x="4526280" y="2758440"/>
                </a:cubicBezTo>
                <a:cubicBezTo>
                  <a:pt x="4526280" y="2773680"/>
                  <a:pt x="4523740" y="2783840"/>
                  <a:pt x="4518660" y="2788920"/>
                </a:cubicBezTo>
                <a:cubicBezTo>
                  <a:pt x="4508500" y="2804160"/>
                  <a:pt x="4508500" y="2816860"/>
                  <a:pt x="4518660" y="2827020"/>
                </a:cubicBezTo>
                <a:cubicBezTo>
                  <a:pt x="4523740" y="2832100"/>
                  <a:pt x="4521200" y="2834640"/>
                  <a:pt x="4511040" y="2834640"/>
                </a:cubicBezTo>
                <a:cubicBezTo>
                  <a:pt x="4500880" y="2844800"/>
                  <a:pt x="4500880" y="2849880"/>
                  <a:pt x="4511040" y="2849880"/>
                </a:cubicBezTo>
                <a:cubicBezTo>
                  <a:pt x="4521200" y="2849880"/>
                  <a:pt x="4523740" y="2852420"/>
                  <a:pt x="4518660" y="2857500"/>
                </a:cubicBezTo>
                <a:cubicBezTo>
                  <a:pt x="4513580" y="2862580"/>
                  <a:pt x="4509770" y="2870200"/>
                  <a:pt x="4507230" y="2880360"/>
                </a:cubicBezTo>
                <a:cubicBezTo>
                  <a:pt x="4504690" y="2890520"/>
                  <a:pt x="4495800" y="2895600"/>
                  <a:pt x="4480560" y="2895600"/>
                </a:cubicBezTo>
                <a:cubicBezTo>
                  <a:pt x="4480560" y="2895600"/>
                  <a:pt x="4480560" y="2900680"/>
                  <a:pt x="4480560" y="2910840"/>
                </a:cubicBezTo>
                <a:cubicBezTo>
                  <a:pt x="4490720" y="2910840"/>
                  <a:pt x="4495800" y="2913380"/>
                  <a:pt x="4495800" y="2918460"/>
                </a:cubicBezTo>
                <a:cubicBezTo>
                  <a:pt x="4500880" y="2918460"/>
                  <a:pt x="4502150" y="2921000"/>
                  <a:pt x="4499610" y="2926080"/>
                </a:cubicBezTo>
                <a:cubicBezTo>
                  <a:pt x="4497070" y="2931160"/>
                  <a:pt x="4495800" y="2933700"/>
                  <a:pt x="4495800" y="2933700"/>
                </a:cubicBezTo>
                <a:lnTo>
                  <a:pt x="4533900" y="2941320"/>
                </a:lnTo>
                <a:cubicBezTo>
                  <a:pt x="4549140" y="2931160"/>
                  <a:pt x="4556760" y="2936240"/>
                  <a:pt x="4556760" y="2956560"/>
                </a:cubicBezTo>
                <a:lnTo>
                  <a:pt x="4556760" y="2964180"/>
                </a:lnTo>
                <a:cubicBezTo>
                  <a:pt x="4556760" y="2974340"/>
                  <a:pt x="4551680" y="2979420"/>
                  <a:pt x="4541520" y="2979420"/>
                </a:cubicBezTo>
                <a:cubicBezTo>
                  <a:pt x="4531360" y="2979420"/>
                  <a:pt x="4526280" y="2987040"/>
                  <a:pt x="4526280" y="3002280"/>
                </a:cubicBezTo>
                <a:lnTo>
                  <a:pt x="4518660" y="3032760"/>
                </a:lnTo>
                <a:cubicBezTo>
                  <a:pt x="4518660" y="3037840"/>
                  <a:pt x="4516120" y="3041650"/>
                  <a:pt x="4511040" y="3044190"/>
                </a:cubicBezTo>
                <a:cubicBezTo>
                  <a:pt x="4505960" y="3046730"/>
                  <a:pt x="4500880" y="3050540"/>
                  <a:pt x="4495800" y="3055620"/>
                </a:cubicBezTo>
                <a:cubicBezTo>
                  <a:pt x="4495800" y="3060700"/>
                  <a:pt x="4497070" y="3068320"/>
                  <a:pt x="4499610" y="3078480"/>
                </a:cubicBezTo>
                <a:cubicBezTo>
                  <a:pt x="4502150" y="3088640"/>
                  <a:pt x="4505960" y="3093720"/>
                  <a:pt x="4511040" y="3093720"/>
                </a:cubicBezTo>
                <a:lnTo>
                  <a:pt x="4526280" y="3101340"/>
                </a:lnTo>
                <a:cubicBezTo>
                  <a:pt x="4531360" y="3101340"/>
                  <a:pt x="4535170" y="3103880"/>
                  <a:pt x="4537710" y="3108960"/>
                </a:cubicBezTo>
                <a:cubicBezTo>
                  <a:pt x="4540250" y="3114040"/>
                  <a:pt x="4538980" y="3119120"/>
                  <a:pt x="4533900" y="3124200"/>
                </a:cubicBezTo>
                <a:cubicBezTo>
                  <a:pt x="4528820" y="3134360"/>
                  <a:pt x="4523740" y="3148330"/>
                  <a:pt x="4518660" y="3166110"/>
                </a:cubicBezTo>
                <a:cubicBezTo>
                  <a:pt x="4513580" y="3183890"/>
                  <a:pt x="4505960" y="3195320"/>
                  <a:pt x="4495800" y="3200400"/>
                </a:cubicBezTo>
                <a:cubicBezTo>
                  <a:pt x="4495800" y="3200400"/>
                  <a:pt x="4495800" y="3205480"/>
                  <a:pt x="4495800" y="3215640"/>
                </a:cubicBezTo>
                <a:lnTo>
                  <a:pt x="4526280" y="3238500"/>
                </a:lnTo>
                <a:cubicBezTo>
                  <a:pt x="4526280" y="3248660"/>
                  <a:pt x="4526280" y="3253740"/>
                  <a:pt x="4526280" y="3253740"/>
                </a:cubicBezTo>
                <a:cubicBezTo>
                  <a:pt x="4521200" y="3258820"/>
                  <a:pt x="4519930" y="3267710"/>
                  <a:pt x="4522470" y="3280410"/>
                </a:cubicBezTo>
                <a:cubicBezTo>
                  <a:pt x="4525010" y="3293110"/>
                  <a:pt x="4526280" y="3304540"/>
                  <a:pt x="4526280" y="3314700"/>
                </a:cubicBezTo>
                <a:lnTo>
                  <a:pt x="4526280" y="3329940"/>
                </a:lnTo>
                <a:cubicBezTo>
                  <a:pt x="4505960" y="3329940"/>
                  <a:pt x="4498340" y="3337560"/>
                  <a:pt x="4503420" y="3352800"/>
                </a:cubicBezTo>
                <a:cubicBezTo>
                  <a:pt x="4503420" y="3352800"/>
                  <a:pt x="4495800" y="3360420"/>
                  <a:pt x="4480560" y="3375660"/>
                </a:cubicBezTo>
                <a:cubicBezTo>
                  <a:pt x="4475480" y="3365500"/>
                  <a:pt x="4474210" y="3356610"/>
                  <a:pt x="4476750" y="3348990"/>
                </a:cubicBezTo>
                <a:cubicBezTo>
                  <a:pt x="4479290" y="3341370"/>
                  <a:pt x="4480560" y="3335020"/>
                  <a:pt x="4480560" y="3329940"/>
                </a:cubicBezTo>
                <a:cubicBezTo>
                  <a:pt x="4470400" y="3319780"/>
                  <a:pt x="4462780" y="3317240"/>
                  <a:pt x="4457700" y="3322320"/>
                </a:cubicBezTo>
                <a:cubicBezTo>
                  <a:pt x="4452620" y="3322320"/>
                  <a:pt x="4442460" y="3329940"/>
                  <a:pt x="4427220" y="3345180"/>
                </a:cubicBezTo>
                <a:cubicBezTo>
                  <a:pt x="4417060" y="3355340"/>
                  <a:pt x="4419600" y="3365500"/>
                  <a:pt x="4434840" y="3375660"/>
                </a:cubicBezTo>
                <a:cubicBezTo>
                  <a:pt x="4450080" y="3390900"/>
                  <a:pt x="4450080" y="3406140"/>
                  <a:pt x="4434840" y="3421380"/>
                </a:cubicBezTo>
                <a:cubicBezTo>
                  <a:pt x="4429760" y="3436620"/>
                  <a:pt x="4432300" y="3449320"/>
                  <a:pt x="4442460" y="3459480"/>
                </a:cubicBezTo>
                <a:cubicBezTo>
                  <a:pt x="4447540" y="3459480"/>
                  <a:pt x="4450080" y="3469640"/>
                  <a:pt x="4450080" y="3489960"/>
                </a:cubicBezTo>
                <a:cubicBezTo>
                  <a:pt x="4450080" y="3500120"/>
                  <a:pt x="4442460" y="3505200"/>
                  <a:pt x="4427220" y="3505200"/>
                </a:cubicBezTo>
                <a:cubicBezTo>
                  <a:pt x="4406900" y="3520440"/>
                  <a:pt x="4391660" y="3540760"/>
                  <a:pt x="4381500" y="3566160"/>
                </a:cubicBezTo>
                <a:cubicBezTo>
                  <a:pt x="4386580" y="3566160"/>
                  <a:pt x="4394200" y="3566160"/>
                  <a:pt x="4404360" y="3566160"/>
                </a:cubicBezTo>
                <a:cubicBezTo>
                  <a:pt x="4414520" y="3566160"/>
                  <a:pt x="4424680" y="3561080"/>
                  <a:pt x="4434840" y="3550920"/>
                </a:cubicBezTo>
                <a:lnTo>
                  <a:pt x="4450080" y="3543300"/>
                </a:lnTo>
                <a:cubicBezTo>
                  <a:pt x="4460240" y="3533140"/>
                  <a:pt x="4465320" y="3533140"/>
                  <a:pt x="4465320" y="3543300"/>
                </a:cubicBezTo>
                <a:cubicBezTo>
                  <a:pt x="4475480" y="3553460"/>
                  <a:pt x="4480560" y="3558540"/>
                  <a:pt x="4480560" y="3558540"/>
                </a:cubicBezTo>
                <a:cubicBezTo>
                  <a:pt x="4480560" y="3573780"/>
                  <a:pt x="4485640" y="3591560"/>
                  <a:pt x="4495800" y="3611880"/>
                </a:cubicBezTo>
                <a:cubicBezTo>
                  <a:pt x="4495800" y="3627120"/>
                  <a:pt x="4490720" y="3634740"/>
                  <a:pt x="4480560" y="3634740"/>
                </a:cubicBezTo>
                <a:cubicBezTo>
                  <a:pt x="4470400" y="3634740"/>
                  <a:pt x="4462780" y="3637280"/>
                  <a:pt x="4457700" y="3642360"/>
                </a:cubicBezTo>
                <a:cubicBezTo>
                  <a:pt x="4467860" y="3677920"/>
                  <a:pt x="4483100" y="3703320"/>
                  <a:pt x="4503420" y="3718560"/>
                </a:cubicBezTo>
                <a:lnTo>
                  <a:pt x="4526280" y="3756660"/>
                </a:lnTo>
                <a:cubicBezTo>
                  <a:pt x="4526280" y="3766820"/>
                  <a:pt x="4521200" y="3771900"/>
                  <a:pt x="4511040" y="3771900"/>
                </a:cubicBezTo>
                <a:cubicBezTo>
                  <a:pt x="4505960" y="3776980"/>
                  <a:pt x="4498340" y="3783330"/>
                  <a:pt x="4488180" y="3790950"/>
                </a:cubicBezTo>
                <a:cubicBezTo>
                  <a:pt x="4478020" y="3798570"/>
                  <a:pt x="4467860" y="3799840"/>
                  <a:pt x="4457700" y="3794760"/>
                </a:cubicBezTo>
                <a:cubicBezTo>
                  <a:pt x="4452620" y="3794760"/>
                  <a:pt x="4450080" y="3796030"/>
                  <a:pt x="4450080" y="3798570"/>
                </a:cubicBezTo>
                <a:cubicBezTo>
                  <a:pt x="4450080" y="3801110"/>
                  <a:pt x="4450080" y="3802380"/>
                  <a:pt x="4450080" y="3802380"/>
                </a:cubicBezTo>
                <a:cubicBezTo>
                  <a:pt x="4450080" y="3812540"/>
                  <a:pt x="4446270" y="3817620"/>
                  <a:pt x="4438650" y="3817620"/>
                </a:cubicBezTo>
                <a:cubicBezTo>
                  <a:pt x="4431030" y="3817620"/>
                  <a:pt x="4424680" y="3817620"/>
                  <a:pt x="4419600" y="3817620"/>
                </a:cubicBezTo>
                <a:cubicBezTo>
                  <a:pt x="4409440" y="3817620"/>
                  <a:pt x="4404360" y="3820160"/>
                  <a:pt x="4404360" y="3825240"/>
                </a:cubicBezTo>
                <a:cubicBezTo>
                  <a:pt x="4394200" y="3835400"/>
                  <a:pt x="4389120" y="3843020"/>
                  <a:pt x="4389120" y="3848100"/>
                </a:cubicBezTo>
                <a:cubicBezTo>
                  <a:pt x="4389120" y="3853180"/>
                  <a:pt x="4391660" y="3856990"/>
                  <a:pt x="4396740" y="3859530"/>
                </a:cubicBezTo>
                <a:cubicBezTo>
                  <a:pt x="4401820" y="3862070"/>
                  <a:pt x="4404360" y="3865880"/>
                  <a:pt x="4404360" y="3870960"/>
                </a:cubicBezTo>
                <a:cubicBezTo>
                  <a:pt x="4419600" y="3886200"/>
                  <a:pt x="4419600" y="3896360"/>
                  <a:pt x="4404360" y="3901440"/>
                </a:cubicBezTo>
                <a:cubicBezTo>
                  <a:pt x="4399280" y="3906520"/>
                  <a:pt x="4399280" y="3914140"/>
                  <a:pt x="4404360" y="3924300"/>
                </a:cubicBezTo>
                <a:cubicBezTo>
                  <a:pt x="4409440" y="3929380"/>
                  <a:pt x="4411980" y="3937000"/>
                  <a:pt x="4411980" y="3947160"/>
                </a:cubicBezTo>
                <a:lnTo>
                  <a:pt x="4396740" y="3954780"/>
                </a:lnTo>
                <a:cubicBezTo>
                  <a:pt x="4391660" y="3959860"/>
                  <a:pt x="4384040" y="3959860"/>
                  <a:pt x="4373880" y="3954780"/>
                </a:cubicBezTo>
                <a:lnTo>
                  <a:pt x="4351020" y="3931920"/>
                </a:lnTo>
                <a:cubicBezTo>
                  <a:pt x="4345940" y="3926841"/>
                  <a:pt x="4340860" y="3924300"/>
                  <a:pt x="4335780" y="3924300"/>
                </a:cubicBezTo>
                <a:cubicBezTo>
                  <a:pt x="4330700" y="3924300"/>
                  <a:pt x="4325620" y="3926841"/>
                  <a:pt x="4320540" y="3931920"/>
                </a:cubicBezTo>
                <a:cubicBezTo>
                  <a:pt x="4315460" y="3937000"/>
                  <a:pt x="4312920" y="3942080"/>
                  <a:pt x="4312920" y="3947160"/>
                </a:cubicBezTo>
                <a:cubicBezTo>
                  <a:pt x="4312920" y="3952240"/>
                  <a:pt x="4307840" y="3957320"/>
                  <a:pt x="4297680" y="3962400"/>
                </a:cubicBezTo>
                <a:cubicBezTo>
                  <a:pt x="4282440" y="3977640"/>
                  <a:pt x="4282440" y="3995420"/>
                  <a:pt x="4297680" y="4015740"/>
                </a:cubicBezTo>
                <a:lnTo>
                  <a:pt x="4297680" y="4023360"/>
                </a:lnTo>
                <a:cubicBezTo>
                  <a:pt x="4297680" y="4038600"/>
                  <a:pt x="4302760" y="4046220"/>
                  <a:pt x="4312920" y="4046220"/>
                </a:cubicBezTo>
                <a:cubicBezTo>
                  <a:pt x="4338320" y="4046220"/>
                  <a:pt x="4356100" y="4058920"/>
                  <a:pt x="4366260" y="4084320"/>
                </a:cubicBezTo>
                <a:cubicBezTo>
                  <a:pt x="4366260" y="4089400"/>
                  <a:pt x="4361180" y="4091940"/>
                  <a:pt x="4351020" y="4091940"/>
                </a:cubicBezTo>
                <a:lnTo>
                  <a:pt x="4335780" y="4084320"/>
                </a:lnTo>
                <a:cubicBezTo>
                  <a:pt x="4335780" y="4104640"/>
                  <a:pt x="4345940" y="4114800"/>
                  <a:pt x="4366260" y="4114800"/>
                </a:cubicBezTo>
                <a:cubicBezTo>
                  <a:pt x="4381500" y="4114800"/>
                  <a:pt x="4384040" y="4122420"/>
                  <a:pt x="4373880" y="4137660"/>
                </a:cubicBezTo>
                <a:cubicBezTo>
                  <a:pt x="4373880" y="4157981"/>
                  <a:pt x="4368800" y="4173220"/>
                  <a:pt x="4358640" y="4183380"/>
                </a:cubicBezTo>
                <a:cubicBezTo>
                  <a:pt x="4358640" y="4188460"/>
                  <a:pt x="4359910" y="4191000"/>
                  <a:pt x="4362450" y="4191000"/>
                </a:cubicBezTo>
                <a:cubicBezTo>
                  <a:pt x="4364990" y="4191000"/>
                  <a:pt x="4366260" y="4191000"/>
                  <a:pt x="4366260" y="4191000"/>
                </a:cubicBezTo>
                <a:cubicBezTo>
                  <a:pt x="4371340" y="4196081"/>
                  <a:pt x="4375150" y="4201160"/>
                  <a:pt x="4377690" y="4206240"/>
                </a:cubicBezTo>
                <a:cubicBezTo>
                  <a:pt x="4380230" y="4211320"/>
                  <a:pt x="4378960" y="4216400"/>
                  <a:pt x="4373880" y="4221480"/>
                </a:cubicBezTo>
                <a:cubicBezTo>
                  <a:pt x="4368800" y="4226560"/>
                  <a:pt x="4361180" y="4246880"/>
                  <a:pt x="4351020" y="4282440"/>
                </a:cubicBezTo>
                <a:lnTo>
                  <a:pt x="4351020" y="4297680"/>
                </a:lnTo>
                <a:cubicBezTo>
                  <a:pt x="4371340" y="4307840"/>
                  <a:pt x="4376420" y="4328160"/>
                  <a:pt x="4366260" y="4358640"/>
                </a:cubicBezTo>
                <a:lnTo>
                  <a:pt x="4366260" y="4366260"/>
                </a:lnTo>
                <a:cubicBezTo>
                  <a:pt x="4361180" y="4371340"/>
                  <a:pt x="4354830" y="4378960"/>
                  <a:pt x="4347210" y="4389120"/>
                </a:cubicBezTo>
                <a:cubicBezTo>
                  <a:pt x="4339590" y="4399280"/>
                  <a:pt x="4338320" y="4409440"/>
                  <a:pt x="4343400" y="4419600"/>
                </a:cubicBezTo>
                <a:cubicBezTo>
                  <a:pt x="4333240" y="4424681"/>
                  <a:pt x="4328160" y="4433570"/>
                  <a:pt x="4328160" y="4446270"/>
                </a:cubicBezTo>
                <a:cubicBezTo>
                  <a:pt x="4328160" y="4458970"/>
                  <a:pt x="4328160" y="4467860"/>
                  <a:pt x="4328160" y="4472940"/>
                </a:cubicBezTo>
                <a:cubicBezTo>
                  <a:pt x="4312920" y="4538981"/>
                  <a:pt x="4290060" y="4597400"/>
                  <a:pt x="4259580" y="4648200"/>
                </a:cubicBezTo>
                <a:cubicBezTo>
                  <a:pt x="4254500" y="4653281"/>
                  <a:pt x="4251960" y="4660900"/>
                  <a:pt x="4251960" y="4671060"/>
                </a:cubicBezTo>
                <a:lnTo>
                  <a:pt x="4251960" y="4701540"/>
                </a:lnTo>
                <a:cubicBezTo>
                  <a:pt x="4251960" y="4716780"/>
                  <a:pt x="4244340" y="4724400"/>
                  <a:pt x="4229100" y="4724400"/>
                </a:cubicBezTo>
                <a:cubicBezTo>
                  <a:pt x="4218940" y="4724400"/>
                  <a:pt x="4213860" y="4729481"/>
                  <a:pt x="4213860" y="4739640"/>
                </a:cubicBezTo>
                <a:cubicBezTo>
                  <a:pt x="4213860" y="4744720"/>
                  <a:pt x="4208780" y="4757420"/>
                  <a:pt x="4198620" y="4777740"/>
                </a:cubicBezTo>
                <a:cubicBezTo>
                  <a:pt x="4193540" y="4772660"/>
                  <a:pt x="4187190" y="4767581"/>
                  <a:pt x="4179570" y="4762500"/>
                </a:cubicBezTo>
                <a:cubicBezTo>
                  <a:pt x="4171950" y="4757420"/>
                  <a:pt x="4165600" y="4752340"/>
                  <a:pt x="4160520" y="4747260"/>
                </a:cubicBezTo>
                <a:cubicBezTo>
                  <a:pt x="4140200" y="4747260"/>
                  <a:pt x="4127500" y="4749800"/>
                  <a:pt x="4122420" y="4754880"/>
                </a:cubicBezTo>
                <a:cubicBezTo>
                  <a:pt x="4107180" y="4765040"/>
                  <a:pt x="4102100" y="4775200"/>
                  <a:pt x="4107180" y="4785360"/>
                </a:cubicBezTo>
                <a:cubicBezTo>
                  <a:pt x="4117340" y="4775200"/>
                  <a:pt x="4135120" y="4770120"/>
                  <a:pt x="4160520" y="4770120"/>
                </a:cubicBezTo>
                <a:cubicBezTo>
                  <a:pt x="4160520" y="4780280"/>
                  <a:pt x="4157980" y="4787900"/>
                  <a:pt x="4152900" y="4792980"/>
                </a:cubicBezTo>
                <a:cubicBezTo>
                  <a:pt x="4152900" y="4798060"/>
                  <a:pt x="4150360" y="4803140"/>
                  <a:pt x="4145280" y="4808220"/>
                </a:cubicBezTo>
                <a:cubicBezTo>
                  <a:pt x="4140200" y="4813300"/>
                  <a:pt x="4135120" y="4813300"/>
                  <a:pt x="4130040" y="4808220"/>
                </a:cubicBezTo>
                <a:cubicBezTo>
                  <a:pt x="4124960" y="4808220"/>
                  <a:pt x="4122420" y="4809490"/>
                  <a:pt x="4122420" y="4812030"/>
                </a:cubicBezTo>
                <a:cubicBezTo>
                  <a:pt x="4122420" y="4814570"/>
                  <a:pt x="4122420" y="4815840"/>
                  <a:pt x="4122420" y="4815840"/>
                </a:cubicBezTo>
                <a:cubicBezTo>
                  <a:pt x="4117340" y="4820920"/>
                  <a:pt x="4119880" y="4828540"/>
                  <a:pt x="4130040" y="4838700"/>
                </a:cubicBezTo>
                <a:lnTo>
                  <a:pt x="4145280" y="4838700"/>
                </a:lnTo>
                <a:cubicBezTo>
                  <a:pt x="4145280" y="4833620"/>
                  <a:pt x="4147820" y="4829810"/>
                  <a:pt x="4152900" y="4827270"/>
                </a:cubicBezTo>
                <a:cubicBezTo>
                  <a:pt x="4157980" y="4824731"/>
                  <a:pt x="4163060" y="4826000"/>
                  <a:pt x="4168140" y="4831080"/>
                </a:cubicBezTo>
                <a:cubicBezTo>
                  <a:pt x="4173220" y="4831080"/>
                  <a:pt x="4179570" y="4834890"/>
                  <a:pt x="4187190" y="4842510"/>
                </a:cubicBezTo>
                <a:cubicBezTo>
                  <a:pt x="4194810" y="4850130"/>
                  <a:pt x="4198620" y="4856480"/>
                  <a:pt x="4198620" y="4861560"/>
                </a:cubicBezTo>
                <a:lnTo>
                  <a:pt x="4168140" y="4930140"/>
                </a:lnTo>
                <a:lnTo>
                  <a:pt x="4152900" y="4937760"/>
                </a:lnTo>
                <a:cubicBezTo>
                  <a:pt x="4137660" y="4953000"/>
                  <a:pt x="4132580" y="4963160"/>
                  <a:pt x="4137660" y="4968240"/>
                </a:cubicBezTo>
                <a:cubicBezTo>
                  <a:pt x="4142740" y="4973320"/>
                  <a:pt x="4140200" y="4975860"/>
                  <a:pt x="4130040" y="4975860"/>
                </a:cubicBezTo>
                <a:cubicBezTo>
                  <a:pt x="4130040" y="4975860"/>
                  <a:pt x="4128770" y="4974590"/>
                  <a:pt x="4126230" y="4972050"/>
                </a:cubicBezTo>
                <a:cubicBezTo>
                  <a:pt x="4123690" y="4969510"/>
                  <a:pt x="4119880" y="4970780"/>
                  <a:pt x="4114800" y="4975860"/>
                </a:cubicBezTo>
                <a:lnTo>
                  <a:pt x="4122420" y="4991100"/>
                </a:lnTo>
                <a:cubicBezTo>
                  <a:pt x="4127500" y="4991100"/>
                  <a:pt x="4130040" y="4993640"/>
                  <a:pt x="4130040" y="4998720"/>
                </a:cubicBezTo>
                <a:cubicBezTo>
                  <a:pt x="4130040" y="5003800"/>
                  <a:pt x="4130040" y="5006340"/>
                  <a:pt x="4130040" y="5006340"/>
                </a:cubicBezTo>
                <a:cubicBezTo>
                  <a:pt x="4119880" y="5011420"/>
                  <a:pt x="4116070" y="5020310"/>
                  <a:pt x="4118610" y="5033010"/>
                </a:cubicBezTo>
                <a:cubicBezTo>
                  <a:pt x="4121150" y="5045710"/>
                  <a:pt x="4122420" y="5054600"/>
                  <a:pt x="4122420" y="5059680"/>
                </a:cubicBezTo>
                <a:cubicBezTo>
                  <a:pt x="4112260" y="5095240"/>
                  <a:pt x="4099560" y="5120640"/>
                  <a:pt x="4084320" y="5135880"/>
                </a:cubicBezTo>
                <a:cubicBezTo>
                  <a:pt x="4074160" y="5146041"/>
                  <a:pt x="4069080" y="5161280"/>
                  <a:pt x="4069080" y="5181600"/>
                </a:cubicBezTo>
                <a:lnTo>
                  <a:pt x="4069080" y="5204460"/>
                </a:lnTo>
                <a:cubicBezTo>
                  <a:pt x="4069080" y="5224780"/>
                  <a:pt x="4058920" y="5232400"/>
                  <a:pt x="4038600" y="5227320"/>
                </a:cubicBezTo>
                <a:cubicBezTo>
                  <a:pt x="4028440" y="5217160"/>
                  <a:pt x="4023360" y="5217160"/>
                  <a:pt x="4023360" y="5227320"/>
                </a:cubicBezTo>
                <a:cubicBezTo>
                  <a:pt x="4018280" y="5232400"/>
                  <a:pt x="4015740" y="5236210"/>
                  <a:pt x="4015740" y="5238751"/>
                </a:cubicBezTo>
                <a:cubicBezTo>
                  <a:pt x="4015740" y="5241291"/>
                  <a:pt x="4018280" y="5242560"/>
                  <a:pt x="4023360" y="5242560"/>
                </a:cubicBezTo>
                <a:cubicBezTo>
                  <a:pt x="4033520" y="5257800"/>
                  <a:pt x="4033520" y="5273040"/>
                  <a:pt x="4023360" y="5288280"/>
                </a:cubicBezTo>
                <a:cubicBezTo>
                  <a:pt x="4018280" y="5293360"/>
                  <a:pt x="4017010" y="5299710"/>
                  <a:pt x="4019550" y="5307330"/>
                </a:cubicBezTo>
                <a:cubicBezTo>
                  <a:pt x="4022090" y="5314950"/>
                  <a:pt x="4023360" y="5318760"/>
                  <a:pt x="4023360" y="5318760"/>
                </a:cubicBezTo>
                <a:cubicBezTo>
                  <a:pt x="4033520" y="5323840"/>
                  <a:pt x="4036060" y="5328920"/>
                  <a:pt x="4030980" y="5334000"/>
                </a:cubicBezTo>
                <a:cubicBezTo>
                  <a:pt x="4025900" y="5339081"/>
                  <a:pt x="4022090" y="5347970"/>
                  <a:pt x="4019550" y="5360670"/>
                </a:cubicBezTo>
                <a:cubicBezTo>
                  <a:pt x="4017010" y="5373370"/>
                  <a:pt x="4013200" y="5382260"/>
                  <a:pt x="4008120" y="5387340"/>
                </a:cubicBezTo>
                <a:cubicBezTo>
                  <a:pt x="4008120" y="5397500"/>
                  <a:pt x="4005580" y="5407660"/>
                  <a:pt x="4000500" y="5417820"/>
                </a:cubicBezTo>
                <a:cubicBezTo>
                  <a:pt x="3995420" y="5427980"/>
                  <a:pt x="3995420" y="5438140"/>
                  <a:pt x="4000500" y="5448300"/>
                </a:cubicBezTo>
                <a:cubicBezTo>
                  <a:pt x="4000500" y="5458460"/>
                  <a:pt x="3997960" y="5466080"/>
                  <a:pt x="3992880" y="5471160"/>
                </a:cubicBezTo>
                <a:lnTo>
                  <a:pt x="3977640" y="5494020"/>
                </a:lnTo>
                <a:cubicBezTo>
                  <a:pt x="3972560" y="5499100"/>
                  <a:pt x="3970020" y="5509260"/>
                  <a:pt x="3970020" y="5524500"/>
                </a:cubicBezTo>
                <a:cubicBezTo>
                  <a:pt x="3980180" y="5544820"/>
                  <a:pt x="3977640" y="5560060"/>
                  <a:pt x="3962400" y="5570220"/>
                </a:cubicBezTo>
                <a:lnTo>
                  <a:pt x="3962400" y="5585460"/>
                </a:lnTo>
                <a:cubicBezTo>
                  <a:pt x="3972560" y="5595620"/>
                  <a:pt x="3977640" y="5605781"/>
                  <a:pt x="3977640" y="5615940"/>
                </a:cubicBezTo>
                <a:cubicBezTo>
                  <a:pt x="3977640" y="5626100"/>
                  <a:pt x="3977640" y="5633720"/>
                  <a:pt x="3977640" y="5638800"/>
                </a:cubicBezTo>
                <a:cubicBezTo>
                  <a:pt x="3977640" y="5643881"/>
                  <a:pt x="3972560" y="5646420"/>
                  <a:pt x="3962400" y="5646420"/>
                </a:cubicBezTo>
                <a:cubicBezTo>
                  <a:pt x="3931920" y="5661660"/>
                  <a:pt x="3919220" y="5687060"/>
                  <a:pt x="3924300" y="5722620"/>
                </a:cubicBezTo>
                <a:cubicBezTo>
                  <a:pt x="3924300" y="5737860"/>
                  <a:pt x="3916680" y="5750560"/>
                  <a:pt x="3901440" y="5760720"/>
                </a:cubicBezTo>
                <a:cubicBezTo>
                  <a:pt x="3896360" y="5765800"/>
                  <a:pt x="3891280" y="5772150"/>
                  <a:pt x="3886200" y="5779770"/>
                </a:cubicBezTo>
                <a:cubicBezTo>
                  <a:pt x="3881120" y="5787390"/>
                  <a:pt x="3876040" y="5791200"/>
                  <a:pt x="3870960" y="5791200"/>
                </a:cubicBezTo>
                <a:cubicBezTo>
                  <a:pt x="3860800" y="5791200"/>
                  <a:pt x="3849370" y="5796281"/>
                  <a:pt x="3836670" y="5806440"/>
                </a:cubicBezTo>
                <a:cubicBezTo>
                  <a:pt x="3823970" y="5816600"/>
                  <a:pt x="3812540" y="5821680"/>
                  <a:pt x="3802380" y="5821680"/>
                </a:cubicBezTo>
                <a:cubicBezTo>
                  <a:pt x="3797300" y="5816600"/>
                  <a:pt x="3789680" y="5817870"/>
                  <a:pt x="3779520" y="5825490"/>
                </a:cubicBezTo>
                <a:cubicBezTo>
                  <a:pt x="3769360" y="5833110"/>
                  <a:pt x="3761740" y="5839460"/>
                  <a:pt x="3756660" y="5844540"/>
                </a:cubicBezTo>
                <a:cubicBezTo>
                  <a:pt x="3751580" y="5844540"/>
                  <a:pt x="3742690" y="5848350"/>
                  <a:pt x="3729990" y="5855970"/>
                </a:cubicBezTo>
                <a:cubicBezTo>
                  <a:pt x="3717290" y="5863590"/>
                  <a:pt x="3705860" y="5864860"/>
                  <a:pt x="3695700" y="5859780"/>
                </a:cubicBezTo>
                <a:cubicBezTo>
                  <a:pt x="3685540" y="5859780"/>
                  <a:pt x="3680460" y="5862320"/>
                  <a:pt x="3680460" y="5867400"/>
                </a:cubicBezTo>
                <a:cubicBezTo>
                  <a:pt x="3665220" y="5877560"/>
                  <a:pt x="3642360" y="5882640"/>
                  <a:pt x="3611880" y="5882640"/>
                </a:cubicBezTo>
                <a:cubicBezTo>
                  <a:pt x="3601720" y="5882640"/>
                  <a:pt x="3591560" y="5883910"/>
                  <a:pt x="3581400" y="5886450"/>
                </a:cubicBezTo>
                <a:cubicBezTo>
                  <a:pt x="3571240" y="5888991"/>
                  <a:pt x="3558540" y="5887720"/>
                  <a:pt x="3543300" y="5882640"/>
                </a:cubicBezTo>
                <a:cubicBezTo>
                  <a:pt x="3528060" y="5882640"/>
                  <a:pt x="3517900" y="5885180"/>
                  <a:pt x="3512820" y="5890260"/>
                </a:cubicBezTo>
                <a:cubicBezTo>
                  <a:pt x="3502660" y="5900420"/>
                  <a:pt x="3489960" y="5901690"/>
                  <a:pt x="3474720" y="5894070"/>
                </a:cubicBezTo>
                <a:cubicBezTo>
                  <a:pt x="3459480" y="5886450"/>
                  <a:pt x="3449320" y="5882640"/>
                  <a:pt x="3444240" y="5882640"/>
                </a:cubicBezTo>
                <a:lnTo>
                  <a:pt x="3421380" y="5875020"/>
                </a:lnTo>
                <a:cubicBezTo>
                  <a:pt x="3406140" y="5880100"/>
                  <a:pt x="3383280" y="5872481"/>
                  <a:pt x="3352800" y="5852160"/>
                </a:cubicBezTo>
                <a:cubicBezTo>
                  <a:pt x="3342640" y="5842000"/>
                  <a:pt x="3332480" y="5839460"/>
                  <a:pt x="3322320" y="5844540"/>
                </a:cubicBezTo>
                <a:cubicBezTo>
                  <a:pt x="3322320" y="5844540"/>
                  <a:pt x="3317240" y="5842000"/>
                  <a:pt x="3307080" y="5836920"/>
                </a:cubicBezTo>
                <a:cubicBezTo>
                  <a:pt x="3291840" y="5811520"/>
                  <a:pt x="3281680" y="5796281"/>
                  <a:pt x="3276600" y="5791200"/>
                </a:cubicBezTo>
                <a:cubicBezTo>
                  <a:pt x="3276600" y="5786120"/>
                  <a:pt x="3275330" y="5783580"/>
                  <a:pt x="3272790" y="5783580"/>
                </a:cubicBezTo>
                <a:cubicBezTo>
                  <a:pt x="3270250" y="5783580"/>
                  <a:pt x="3268980" y="5783580"/>
                  <a:pt x="3268980" y="5783580"/>
                </a:cubicBezTo>
                <a:cubicBezTo>
                  <a:pt x="3268980" y="5768340"/>
                  <a:pt x="3258820" y="5745480"/>
                  <a:pt x="3238500" y="5715000"/>
                </a:cubicBezTo>
                <a:cubicBezTo>
                  <a:pt x="3218180" y="5704840"/>
                  <a:pt x="3213100" y="5692140"/>
                  <a:pt x="3223260" y="5676900"/>
                </a:cubicBezTo>
                <a:cubicBezTo>
                  <a:pt x="3228340" y="5671820"/>
                  <a:pt x="3229610" y="5664200"/>
                  <a:pt x="3227070" y="5654040"/>
                </a:cubicBezTo>
                <a:cubicBezTo>
                  <a:pt x="3224530" y="5643881"/>
                  <a:pt x="3223260" y="5638800"/>
                  <a:pt x="3223260" y="5638800"/>
                </a:cubicBezTo>
                <a:cubicBezTo>
                  <a:pt x="3213100" y="5623560"/>
                  <a:pt x="3205480" y="5604510"/>
                  <a:pt x="3200400" y="5581650"/>
                </a:cubicBezTo>
                <a:cubicBezTo>
                  <a:pt x="3195320" y="5558790"/>
                  <a:pt x="3192780" y="5542280"/>
                  <a:pt x="3192780" y="5532120"/>
                </a:cubicBezTo>
                <a:cubicBezTo>
                  <a:pt x="3182620" y="5481320"/>
                  <a:pt x="3172460" y="5443220"/>
                  <a:pt x="3162300" y="5417820"/>
                </a:cubicBezTo>
                <a:lnTo>
                  <a:pt x="3093720" y="5288280"/>
                </a:lnTo>
                <a:cubicBezTo>
                  <a:pt x="3063240" y="5227320"/>
                  <a:pt x="3042920" y="5181600"/>
                  <a:pt x="3032760" y="5151120"/>
                </a:cubicBezTo>
                <a:cubicBezTo>
                  <a:pt x="3027680" y="5140960"/>
                  <a:pt x="3022600" y="5129530"/>
                  <a:pt x="3017520" y="5116830"/>
                </a:cubicBezTo>
                <a:cubicBezTo>
                  <a:pt x="3012440" y="5104130"/>
                  <a:pt x="3009900" y="5087620"/>
                  <a:pt x="3009900" y="5067300"/>
                </a:cubicBezTo>
                <a:cubicBezTo>
                  <a:pt x="3009900" y="5067300"/>
                  <a:pt x="3004820" y="5062220"/>
                  <a:pt x="2994660" y="5052060"/>
                </a:cubicBezTo>
                <a:cubicBezTo>
                  <a:pt x="2984500" y="5036820"/>
                  <a:pt x="2975610" y="5017770"/>
                  <a:pt x="2967990" y="4994910"/>
                </a:cubicBezTo>
                <a:cubicBezTo>
                  <a:pt x="2960370" y="4972050"/>
                  <a:pt x="2954020" y="4955540"/>
                  <a:pt x="2948940" y="4945380"/>
                </a:cubicBezTo>
                <a:cubicBezTo>
                  <a:pt x="2943860" y="4935220"/>
                  <a:pt x="2938780" y="4925060"/>
                  <a:pt x="2933700" y="4914900"/>
                </a:cubicBezTo>
                <a:cubicBezTo>
                  <a:pt x="2928620" y="4904740"/>
                  <a:pt x="2926080" y="4892040"/>
                  <a:pt x="2926080" y="4876800"/>
                </a:cubicBezTo>
                <a:cubicBezTo>
                  <a:pt x="2931160" y="4876800"/>
                  <a:pt x="2932430" y="4875530"/>
                  <a:pt x="2929890" y="4872990"/>
                </a:cubicBezTo>
                <a:cubicBezTo>
                  <a:pt x="2927350" y="4870450"/>
                  <a:pt x="2926080" y="4869180"/>
                  <a:pt x="2926080" y="4869180"/>
                </a:cubicBezTo>
                <a:cubicBezTo>
                  <a:pt x="2910840" y="4859020"/>
                  <a:pt x="2903220" y="4843781"/>
                  <a:pt x="2903220" y="4823460"/>
                </a:cubicBezTo>
                <a:cubicBezTo>
                  <a:pt x="2903220" y="4813300"/>
                  <a:pt x="2900680" y="4805681"/>
                  <a:pt x="2895600" y="4800600"/>
                </a:cubicBezTo>
                <a:cubicBezTo>
                  <a:pt x="2890520" y="4790440"/>
                  <a:pt x="2885440" y="4779010"/>
                  <a:pt x="2880360" y="4766310"/>
                </a:cubicBezTo>
                <a:cubicBezTo>
                  <a:pt x="2875280" y="4753610"/>
                  <a:pt x="2870200" y="4742180"/>
                  <a:pt x="2865120" y="4732020"/>
                </a:cubicBezTo>
                <a:cubicBezTo>
                  <a:pt x="2860040" y="4726940"/>
                  <a:pt x="2858770" y="4720590"/>
                  <a:pt x="2861310" y="4712970"/>
                </a:cubicBezTo>
                <a:cubicBezTo>
                  <a:pt x="2863850" y="4705350"/>
                  <a:pt x="2862580" y="4699000"/>
                  <a:pt x="2857500" y="4693920"/>
                </a:cubicBezTo>
                <a:cubicBezTo>
                  <a:pt x="2857500" y="4688840"/>
                  <a:pt x="2854960" y="4681220"/>
                  <a:pt x="2849880" y="4671060"/>
                </a:cubicBezTo>
                <a:cubicBezTo>
                  <a:pt x="2844800" y="4660900"/>
                  <a:pt x="2839720" y="4653281"/>
                  <a:pt x="2834640" y="4648200"/>
                </a:cubicBezTo>
                <a:cubicBezTo>
                  <a:pt x="2834640" y="4643120"/>
                  <a:pt x="2833370" y="4638040"/>
                  <a:pt x="2830830" y="4632960"/>
                </a:cubicBezTo>
                <a:cubicBezTo>
                  <a:pt x="2828290" y="4627880"/>
                  <a:pt x="2829560" y="4622800"/>
                  <a:pt x="2834640" y="4617720"/>
                </a:cubicBezTo>
                <a:cubicBezTo>
                  <a:pt x="2839720" y="4612640"/>
                  <a:pt x="2837180" y="4605020"/>
                  <a:pt x="2827020" y="4594860"/>
                </a:cubicBezTo>
                <a:lnTo>
                  <a:pt x="2811780" y="4549140"/>
                </a:lnTo>
                <a:cubicBezTo>
                  <a:pt x="2811780" y="4538981"/>
                  <a:pt x="2809240" y="4528820"/>
                  <a:pt x="2804160" y="4518660"/>
                </a:cubicBezTo>
                <a:cubicBezTo>
                  <a:pt x="2799080" y="4508500"/>
                  <a:pt x="2794000" y="4498340"/>
                  <a:pt x="2788920" y="4488180"/>
                </a:cubicBezTo>
                <a:cubicBezTo>
                  <a:pt x="2783840" y="4472940"/>
                  <a:pt x="2778760" y="4457700"/>
                  <a:pt x="2773680" y="4442460"/>
                </a:cubicBezTo>
                <a:cubicBezTo>
                  <a:pt x="2768600" y="4427220"/>
                  <a:pt x="2763520" y="4411980"/>
                  <a:pt x="2758440" y="4396740"/>
                </a:cubicBezTo>
                <a:lnTo>
                  <a:pt x="2758440" y="4389120"/>
                </a:lnTo>
                <a:lnTo>
                  <a:pt x="2758440" y="4373880"/>
                </a:lnTo>
                <a:cubicBezTo>
                  <a:pt x="2758440" y="4353560"/>
                  <a:pt x="2753360" y="4328160"/>
                  <a:pt x="2743200" y="4297680"/>
                </a:cubicBezTo>
                <a:cubicBezTo>
                  <a:pt x="2733040" y="4267200"/>
                  <a:pt x="2727960" y="4244340"/>
                  <a:pt x="2727960" y="4229100"/>
                </a:cubicBezTo>
                <a:cubicBezTo>
                  <a:pt x="2727960" y="4218940"/>
                  <a:pt x="2725420" y="4203700"/>
                  <a:pt x="2720340" y="4183380"/>
                </a:cubicBezTo>
                <a:cubicBezTo>
                  <a:pt x="2715260" y="4163060"/>
                  <a:pt x="2715260" y="4147820"/>
                  <a:pt x="2720340" y="4137660"/>
                </a:cubicBezTo>
                <a:lnTo>
                  <a:pt x="2705100" y="4130040"/>
                </a:lnTo>
                <a:lnTo>
                  <a:pt x="2697480" y="4130040"/>
                </a:lnTo>
                <a:cubicBezTo>
                  <a:pt x="2692400" y="4135120"/>
                  <a:pt x="2689860" y="4142740"/>
                  <a:pt x="2689860" y="4152900"/>
                </a:cubicBezTo>
                <a:cubicBezTo>
                  <a:pt x="2679700" y="4193540"/>
                  <a:pt x="2659380" y="4221480"/>
                  <a:pt x="2628900" y="4236720"/>
                </a:cubicBezTo>
                <a:cubicBezTo>
                  <a:pt x="2623820" y="4246880"/>
                  <a:pt x="2616200" y="4258310"/>
                  <a:pt x="2606040" y="4271010"/>
                </a:cubicBezTo>
                <a:cubicBezTo>
                  <a:pt x="2595880" y="4283710"/>
                  <a:pt x="2590800" y="4297680"/>
                  <a:pt x="2590800" y="4312920"/>
                </a:cubicBezTo>
                <a:cubicBezTo>
                  <a:pt x="2590800" y="4338320"/>
                  <a:pt x="2580640" y="4351020"/>
                  <a:pt x="2560320" y="4351020"/>
                </a:cubicBezTo>
                <a:cubicBezTo>
                  <a:pt x="2550160" y="4356100"/>
                  <a:pt x="2541270" y="4361180"/>
                  <a:pt x="2533650" y="4366260"/>
                </a:cubicBezTo>
                <a:cubicBezTo>
                  <a:pt x="2526030" y="4371340"/>
                  <a:pt x="2517140" y="4373880"/>
                  <a:pt x="2506980" y="4373880"/>
                </a:cubicBezTo>
                <a:lnTo>
                  <a:pt x="2506980" y="4381500"/>
                </a:lnTo>
                <a:cubicBezTo>
                  <a:pt x="2506980" y="4391660"/>
                  <a:pt x="2504440" y="4401820"/>
                  <a:pt x="2499360" y="4411980"/>
                </a:cubicBezTo>
                <a:cubicBezTo>
                  <a:pt x="2494280" y="4422140"/>
                  <a:pt x="2494280" y="4429760"/>
                  <a:pt x="2499360" y="4434840"/>
                </a:cubicBezTo>
                <a:lnTo>
                  <a:pt x="2499360" y="4450080"/>
                </a:lnTo>
                <a:cubicBezTo>
                  <a:pt x="2489200" y="4460240"/>
                  <a:pt x="2489200" y="4475480"/>
                  <a:pt x="2499360" y="4495800"/>
                </a:cubicBezTo>
                <a:cubicBezTo>
                  <a:pt x="2499360" y="4505960"/>
                  <a:pt x="2499360" y="4511040"/>
                  <a:pt x="2499360" y="4511040"/>
                </a:cubicBezTo>
                <a:cubicBezTo>
                  <a:pt x="2494280" y="4511040"/>
                  <a:pt x="2487930" y="4511040"/>
                  <a:pt x="2480310" y="4511040"/>
                </a:cubicBezTo>
                <a:cubicBezTo>
                  <a:pt x="2472690" y="4511040"/>
                  <a:pt x="2466340" y="4508500"/>
                  <a:pt x="2461260" y="4503420"/>
                </a:cubicBezTo>
                <a:cubicBezTo>
                  <a:pt x="2456180" y="4498340"/>
                  <a:pt x="2452370" y="4497070"/>
                  <a:pt x="2449830" y="4499610"/>
                </a:cubicBezTo>
                <a:cubicBezTo>
                  <a:pt x="2447290" y="4502150"/>
                  <a:pt x="2446020" y="4505960"/>
                  <a:pt x="2446020" y="4511040"/>
                </a:cubicBezTo>
                <a:cubicBezTo>
                  <a:pt x="2446020" y="4541520"/>
                  <a:pt x="2430780" y="4569460"/>
                  <a:pt x="2400300" y="4594860"/>
                </a:cubicBezTo>
                <a:cubicBezTo>
                  <a:pt x="2395220" y="4599940"/>
                  <a:pt x="2392680" y="4607560"/>
                  <a:pt x="2392680" y="4617720"/>
                </a:cubicBezTo>
                <a:cubicBezTo>
                  <a:pt x="2397760" y="4622800"/>
                  <a:pt x="2395220" y="4635500"/>
                  <a:pt x="2385060" y="4655820"/>
                </a:cubicBezTo>
                <a:cubicBezTo>
                  <a:pt x="2374900" y="4665980"/>
                  <a:pt x="2364740" y="4668520"/>
                  <a:pt x="2354580" y="4663440"/>
                </a:cubicBezTo>
                <a:cubicBezTo>
                  <a:pt x="2339340" y="4653281"/>
                  <a:pt x="2331720" y="4655820"/>
                  <a:pt x="2331720" y="4671060"/>
                </a:cubicBezTo>
                <a:lnTo>
                  <a:pt x="2331720" y="4701540"/>
                </a:lnTo>
                <a:cubicBezTo>
                  <a:pt x="2336800" y="4716780"/>
                  <a:pt x="2334260" y="4729481"/>
                  <a:pt x="2324100" y="4739640"/>
                </a:cubicBezTo>
                <a:lnTo>
                  <a:pt x="2324100" y="4747260"/>
                </a:lnTo>
                <a:cubicBezTo>
                  <a:pt x="2324100" y="4752340"/>
                  <a:pt x="2325370" y="4759960"/>
                  <a:pt x="2327910" y="4770120"/>
                </a:cubicBezTo>
                <a:cubicBezTo>
                  <a:pt x="2330450" y="4780280"/>
                  <a:pt x="2326640" y="4787900"/>
                  <a:pt x="2316480" y="4792980"/>
                </a:cubicBezTo>
                <a:lnTo>
                  <a:pt x="2324100" y="4792980"/>
                </a:lnTo>
                <a:cubicBezTo>
                  <a:pt x="2334260" y="4798060"/>
                  <a:pt x="2334260" y="4805681"/>
                  <a:pt x="2324100" y="4815840"/>
                </a:cubicBezTo>
                <a:cubicBezTo>
                  <a:pt x="2313940" y="4826000"/>
                  <a:pt x="2306320" y="4823460"/>
                  <a:pt x="2301240" y="4808220"/>
                </a:cubicBezTo>
                <a:lnTo>
                  <a:pt x="2293620" y="4800600"/>
                </a:lnTo>
                <a:cubicBezTo>
                  <a:pt x="2283460" y="4810760"/>
                  <a:pt x="2283460" y="4826000"/>
                  <a:pt x="2293620" y="4846320"/>
                </a:cubicBezTo>
                <a:cubicBezTo>
                  <a:pt x="2303780" y="4856480"/>
                  <a:pt x="2301240" y="4861560"/>
                  <a:pt x="2286000" y="4861560"/>
                </a:cubicBezTo>
                <a:cubicBezTo>
                  <a:pt x="2286000" y="4861560"/>
                  <a:pt x="2288540" y="4862831"/>
                  <a:pt x="2293620" y="4865370"/>
                </a:cubicBezTo>
                <a:cubicBezTo>
                  <a:pt x="2298700" y="4867910"/>
                  <a:pt x="2298700" y="4871720"/>
                  <a:pt x="2293620" y="4876800"/>
                </a:cubicBezTo>
                <a:lnTo>
                  <a:pt x="2278380" y="4876800"/>
                </a:lnTo>
                <a:cubicBezTo>
                  <a:pt x="2273300" y="4876800"/>
                  <a:pt x="2266950" y="4878070"/>
                  <a:pt x="2259330" y="4880610"/>
                </a:cubicBezTo>
                <a:cubicBezTo>
                  <a:pt x="2251710" y="4883150"/>
                  <a:pt x="2242820" y="4889500"/>
                  <a:pt x="2232660" y="4899660"/>
                </a:cubicBezTo>
                <a:cubicBezTo>
                  <a:pt x="2217420" y="4904740"/>
                  <a:pt x="2209800" y="4917440"/>
                  <a:pt x="2209800" y="4937760"/>
                </a:cubicBezTo>
                <a:cubicBezTo>
                  <a:pt x="2219960" y="4947920"/>
                  <a:pt x="2217420" y="4955540"/>
                  <a:pt x="2202180" y="4960620"/>
                </a:cubicBezTo>
                <a:cubicBezTo>
                  <a:pt x="2186940" y="4975860"/>
                  <a:pt x="2181860" y="4988560"/>
                  <a:pt x="2186940" y="4998720"/>
                </a:cubicBezTo>
                <a:cubicBezTo>
                  <a:pt x="2186940" y="5003800"/>
                  <a:pt x="2179320" y="5013960"/>
                  <a:pt x="2164080" y="5029200"/>
                </a:cubicBezTo>
                <a:cubicBezTo>
                  <a:pt x="2159000" y="5034280"/>
                  <a:pt x="2161540" y="5041900"/>
                  <a:pt x="2171700" y="5052060"/>
                </a:cubicBezTo>
                <a:lnTo>
                  <a:pt x="2148840" y="5052060"/>
                </a:lnTo>
                <a:cubicBezTo>
                  <a:pt x="2138680" y="5041900"/>
                  <a:pt x="2133600" y="5041900"/>
                  <a:pt x="2133600" y="5052060"/>
                </a:cubicBezTo>
                <a:cubicBezTo>
                  <a:pt x="2113280" y="5062220"/>
                  <a:pt x="2100580" y="5067300"/>
                  <a:pt x="2095500" y="5067300"/>
                </a:cubicBezTo>
                <a:cubicBezTo>
                  <a:pt x="2085340" y="5077460"/>
                  <a:pt x="2085340" y="5082540"/>
                  <a:pt x="2095500" y="5082540"/>
                </a:cubicBezTo>
                <a:cubicBezTo>
                  <a:pt x="2100580" y="5087620"/>
                  <a:pt x="2108200" y="5090160"/>
                  <a:pt x="2118360" y="5090160"/>
                </a:cubicBezTo>
                <a:cubicBezTo>
                  <a:pt x="2123440" y="5090160"/>
                  <a:pt x="2129790" y="5087620"/>
                  <a:pt x="2137410" y="5082540"/>
                </a:cubicBezTo>
                <a:cubicBezTo>
                  <a:pt x="2145030" y="5077460"/>
                  <a:pt x="2151380" y="5077460"/>
                  <a:pt x="2156460" y="5082540"/>
                </a:cubicBezTo>
                <a:cubicBezTo>
                  <a:pt x="2161540" y="5087620"/>
                  <a:pt x="2164080" y="5085080"/>
                  <a:pt x="2164080" y="5074920"/>
                </a:cubicBezTo>
                <a:cubicBezTo>
                  <a:pt x="2169160" y="5069840"/>
                  <a:pt x="2171700" y="5062220"/>
                  <a:pt x="2171700" y="5052060"/>
                </a:cubicBezTo>
                <a:lnTo>
                  <a:pt x="2202180" y="5036820"/>
                </a:lnTo>
                <a:cubicBezTo>
                  <a:pt x="2217420" y="5021580"/>
                  <a:pt x="2227580" y="5019040"/>
                  <a:pt x="2232660" y="5029200"/>
                </a:cubicBezTo>
                <a:cubicBezTo>
                  <a:pt x="2242820" y="5029200"/>
                  <a:pt x="2252980" y="5024120"/>
                  <a:pt x="2263140" y="5013960"/>
                </a:cubicBezTo>
                <a:lnTo>
                  <a:pt x="2270760" y="5036820"/>
                </a:lnTo>
                <a:cubicBezTo>
                  <a:pt x="2280920" y="5046980"/>
                  <a:pt x="2288540" y="5046980"/>
                  <a:pt x="2293620" y="5036820"/>
                </a:cubicBezTo>
                <a:cubicBezTo>
                  <a:pt x="2298700" y="5031740"/>
                  <a:pt x="2306320" y="5029200"/>
                  <a:pt x="2316480" y="5029200"/>
                </a:cubicBezTo>
                <a:cubicBezTo>
                  <a:pt x="2326640" y="5039360"/>
                  <a:pt x="2331720" y="5049520"/>
                  <a:pt x="2331720" y="5059680"/>
                </a:cubicBezTo>
                <a:cubicBezTo>
                  <a:pt x="2331720" y="5080000"/>
                  <a:pt x="2324100" y="5090160"/>
                  <a:pt x="2308860" y="5090160"/>
                </a:cubicBezTo>
                <a:cubicBezTo>
                  <a:pt x="2303780" y="5090160"/>
                  <a:pt x="2301240" y="5095240"/>
                  <a:pt x="2301240" y="5105400"/>
                </a:cubicBezTo>
                <a:lnTo>
                  <a:pt x="2286000" y="5120640"/>
                </a:lnTo>
                <a:cubicBezTo>
                  <a:pt x="2286000" y="5120640"/>
                  <a:pt x="2282190" y="5123180"/>
                  <a:pt x="2274570" y="5128260"/>
                </a:cubicBezTo>
                <a:cubicBezTo>
                  <a:pt x="2266950" y="5133340"/>
                  <a:pt x="2265680" y="5138420"/>
                  <a:pt x="2270760" y="5143501"/>
                </a:cubicBezTo>
                <a:cubicBezTo>
                  <a:pt x="2270760" y="5148580"/>
                  <a:pt x="2275840" y="5156200"/>
                  <a:pt x="2286000" y="5166360"/>
                </a:cubicBezTo>
                <a:cubicBezTo>
                  <a:pt x="2291080" y="5171440"/>
                  <a:pt x="2292350" y="5175250"/>
                  <a:pt x="2289810" y="5177790"/>
                </a:cubicBezTo>
                <a:cubicBezTo>
                  <a:pt x="2287270" y="5180330"/>
                  <a:pt x="2286000" y="5184140"/>
                  <a:pt x="2286000" y="5189220"/>
                </a:cubicBezTo>
                <a:cubicBezTo>
                  <a:pt x="2291080" y="5189220"/>
                  <a:pt x="2292350" y="5190490"/>
                  <a:pt x="2289810" y="5193030"/>
                </a:cubicBezTo>
                <a:cubicBezTo>
                  <a:pt x="2287270" y="5195570"/>
                  <a:pt x="2286000" y="5196840"/>
                  <a:pt x="2286000" y="5196840"/>
                </a:cubicBezTo>
                <a:cubicBezTo>
                  <a:pt x="2280920" y="5196840"/>
                  <a:pt x="2272030" y="5199380"/>
                  <a:pt x="2259330" y="5204460"/>
                </a:cubicBezTo>
                <a:cubicBezTo>
                  <a:pt x="2246630" y="5209540"/>
                  <a:pt x="2235200" y="5207000"/>
                  <a:pt x="2225040" y="5196840"/>
                </a:cubicBezTo>
                <a:lnTo>
                  <a:pt x="2209800" y="5204460"/>
                </a:lnTo>
                <a:cubicBezTo>
                  <a:pt x="2199640" y="5204460"/>
                  <a:pt x="2194560" y="5209540"/>
                  <a:pt x="2194560" y="5219700"/>
                </a:cubicBezTo>
                <a:cubicBezTo>
                  <a:pt x="2194560" y="5219700"/>
                  <a:pt x="2197100" y="5224780"/>
                  <a:pt x="2202180" y="5234940"/>
                </a:cubicBezTo>
                <a:cubicBezTo>
                  <a:pt x="2227580" y="5250180"/>
                  <a:pt x="2240280" y="5257800"/>
                  <a:pt x="2240280" y="5257800"/>
                </a:cubicBezTo>
                <a:cubicBezTo>
                  <a:pt x="2250440" y="5288280"/>
                  <a:pt x="2250440" y="5311140"/>
                  <a:pt x="2240280" y="5326380"/>
                </a:cubicBezTo>
                <a:cubicBezTo>
                  <a:pt x="2235200" y="5331460"/>
                  <a:pt x="2236470" y="5335270"/>
                  <a:pt x="2244090" y="5337810"/>
                </a:cubicBezTo>
                <a:cubicBezTo>
                  <a:pt x="2251710" y="5340350"/>
                  <a:pt x="2255520" y="5344160"/>
                  <a:pt x="2255520" y="5349240"/>
                </a:cubicBezTo>
                <a:cubicBezTo>
                  <a:pt x="2245360" y="5364480"/>
                  <a:pt x="2230120" y="5367020"/>
                  <a:pt x="2209800" y="5356860"/>
                </a:cubicBezTo>
                <a:cubicBezTo>
                  <a:pt x="2204720" y="5351780"/>
                  <a:pt x="2200910" y="5350510"/>
                  <a:pt x="2198370" y="5353050"/>
                </a:cubicBezTo>
                <a:cubicBezTo>
                  <a:pt x="2195830" y="5355590"/>
                  <a:pt x="2194560" y="5359400"/>
                  <a:pt x="2194560" y="5364480"/>
                </a:cubicBezTo>
                <a:lnTo>
                  <a:pt x="2194560" y="5372100"/>
                </a:lnTo>
                <a:cubicBezTo>
                  <a:pt x="2194560" y="5377181"/>
                  <a:pt x="2195830" y="5379720"/>
                  <a:pt x="2198370" y="5379720"/>
                </a:cubicBezTo>
                <a:cubicBezTo>
                  <a:pt x="2200910" y="5379720"/>
                  <a:pt x="2202180" y="5379720"/>
                  <a:pt x="2202180" y="5379720"/>
                </a:cubicBezTo>
                <a:cubicBezTo>
                  <a:pt x="2217420" y="5369560"/>
                  <a:pt x="2222500" y="5372100"/>
                  <a:pt x="2217420" y="5387340"/>
                </a:cubicBezTo>
                <a:lnTo>
                  <a:pt x="2217420" y="5402580"/>
                </a:lnTo>
                <a:cubicBezTo>
                  <a:pt x="2227580" y="5422900"/>
                  <a:pt x="2225040" y="5435600"/>
                  <a:pt x="2209800" y="5440680"/>
                </a:cubicBezTo>
                <a:lnTo>
                  <a:pt x="2209800" y="5448300"/>
                </a:lnTo>
                <a:cubicBezTo>
                  <a:pt x="2209800" y="5473700"/>
                  <a:pt x="2204720" y="5486400"/>
                  <a:pt x="2194560" y="5486400"/>
                </a:cubicBezTo>
                <a:cubicBezTo>
                  <a:pt x="2194560" y="5491481"/>
                  <a:pt x="2186940" y="5494020"/>
                  <a:pt x="2171700" y="5494020"/>
                </a:cubicBezTo>
                <a:cubicBezTo>
                  <a:pt x="2156460" y="5488940"/>
                  <a:pt x="2143760" y="5491481"/>
                  <a:pt x="2133600" y="5501640"/>
                </a:cubicBezTo>
                <a:cubicBezTo>
                  <a:pt x="2118360" y="5506720"/>
                  <a:pt x="2115820" y="5514340"/>
                  <a:pt x="2125980" y="5524500"/>
                </a:cubicBezTo>
                <a:cubicBezTo>
                  <a:pt x="2131060" y="5549900"/>
                  <a:pt x="2125980" y="5575300"/>
                  <a:pt x="2110740" y="5600700"/>
                </a:cubicBezTo>
                <a:cubicBezTo>
                  <a:pt x="2095500" y="5615940"/>
                  <a:pt x="2095500" y="5631180"/>
                  <a:pt x="2110740" y="5646420"/>
                </a:cubicBezTo>
                <a:cubicBezTo>
                  <a:pt x="2120900" y="5651500"/>
                  <a:pt x="2123440" y="5659120"/>
                  <a:pt x="2118360" y="5669280"/>
                </a:cubicBezTo>
                <a:cubicBezTo>
                  <a:pt x="2113280" y="5674360"/>
                  <a:pt x="2103120" y="5692140"/>
                  <a:pt x="2087880" y="5722620"/>
                </a:cubicBezTo>
                <a:lnTo>
                  <a:pt x="2080260" y="5768340"/>
                </a:lnTo>
                <a:cubicBezTo>
                  <a:pt x="2070100" y="5778500"/>
                  <a:pt x="2065020" y="5783580"/>
                  <a:pt x="2065020" y="5783580"/>
                </a:cubicBezTo>
                <a:cubicBezTo>
                  <a:pt x="2059940" y="5783580"/>
                  <a:pt x="2056130" y="5786120"/>
                  <a:pt x="2053590" y="5791200"/>
                </a:cubicBezTo>
                <a:cubicBezTo>
                  <a:pt x="2051050" y="5796281"/>
                  <a:pt x="2047240" y="5798820"/>
                  <a:pt x="2042160" y="5798820"/>
                </a:cubicBezTo>
                <a:cubicBezTo>
                  <a:pt x="2032000" y="5803900"/>
                  <a:pt x="2026920" y="5814060"/>
                  <a:pt x="2026920" y="5829300"/>
                </a:cubicBezTo>
                <a:cubicBezTo>
                  <a:pt x="2032000" y="5834381"/>
                  <a:pt x="2032000" y="5840730"/>
                  <a:pt x="2026920" y="5848350"/>
                </a:cubicBezTo>
                <a:cubicBezTo>
                  <a:pt x="2021840" y="5855970"/>
                  <a:pt x="2021840" y="5864860"/>
                  <a:pt x="2026920" y="5875020"/>
                </a:cubicBezTo>
                <a:cubicBezTo>
                  <a:pt x="2032000" y="5875020"/>
                  <a:pt x="2026920" y="5882640"/>
                  <a:pt x="2011680" y="5897880"/>
                </a:cubicBezTo>
                <a:cubicBezTo>
                  <a:pt x="1996440" y="5902960"/>
                  <a:pt x="1988820" y="5913120"/>
                  <a:pt x="1988820" y="5928360"/>
                </a:cubicBezTo>
                <a:cubicBezTo>
                  <a:pt x="1988820" y="5943600"/>
                  <a:pt x="1981200" y="5951220"/>
                  <a:pt x="1965960" y="5951220"/>
                </a:cubicBezTo>
                <a:cubicBezTo>
                  <a:pt x="1950720" y="5961380"/>
                  <a:pt x="1945640" y="5971540"/>
                  <a:pt x="1950720" y="5981700"/>
                </a:cubicBezTo>
                <a:cubicBezTo>
                  <a:pt x="1955800" y="5991860"/>
                  <a:pt x="1953260" y="6004560"/>
                  <a:pt x="1943100" y="6019800"/>
                </a:cubicBezTo>
                <a:cubicBezTo>
                  <a:pt x="1932940" y="6035040"/>
                  <a:pt x="1922780" y="6045200"/>
                  <a:pt x="1912620" y="6050280"/>
                </a:cubicBezTo>
                <a:cubicBezTo>
                  <a:pt x="1897380" y="6060440"/>
                  <a:pt x="1892300" y="6068060"/>
                  <a:pt x="1897380" y="6073140"/>
                </a:cubicBezTo>
                <a:cubicBezTo>
                  <a:pt x="1897380" y="6083300"/>
                  <a:pt x="1894840" y="6090920"/>
                  <a:pt x="1889760" y="6096000"/>
                </a:cubicBezTo>
                <a:cubicBezTo>
                  <a:pt x="1884680" y="6101080"/>
                  <a:pt x="1882140" y="6108700"/>
                  <a:pt x="1882140" y="6118860"/>
                </a:cubicBezTo>
                <a:cubicBezTo>
                  <a:pt x="1882140" y="6134100"/>
                  <a:pt x="1874520" y="6141720"/>
                  <a:pt x="1859280" y="6141720"/>
                </a:cubicBezTo>
                <a:cubicBezTo>
                  <a:pt x="1844040" y="6146800"/>
                  <a:pt x="1821180" y="6151880"/>
                  <a:pt x="1790700" y="6156960"/>
                </a:cubicBezTo>
                <a:cubicBezTo>
                  <a:pt x="1760220" y="6162040"/>
                  <a:pt x="1737360" y="6169660"/>
                  <a:pt x="1722120" y="6179820"/>
                </a:cubicBezTo>
                <a:lnTo>
                  <a:pt x="1661160" y="6210300"/>
                </a:lnTo>
                <a:cubicBezTo>
                  <a:pt x="1645920" y="6210300"/>
                  <a:pt x="1638300" y="6207760"/>
                  <a:pt x="1638300" y="6202680"/>
                </a:cubicBezTo>
                <a:cubicBezTo>
                  <a:pt x="1638300" y="6202680"/>
                  <a:pt x="1628140" y="6192520"/>
                  <a:pt x="1607820" y="6172200"/>
                </a:cubicBezTo>
                <a:lnTo>
                  <a:pt x="1607820" y="6179820"/>
                </a:lnTo>
                <a:cubicBezTo>
                  <a:pt x="1602740" y="6189980"/>
                  <a:pt x="1597660" y="6197600"/>
                  <a:pt x="1592580" y="6202680"/>
                </a:cubicBezTo>
                <a:cubicBezTo>
                  <a:pt x="1587500" y="6207760"/>
                  <a:pt x="1579880" y="6207760"/>
                  <a:pt x="1569720" y="6202680"/>
                </a:cubicBezTo>
                <a:cubicBezTo>
                  <a:pt x="1564640" y="6197600"/>
                  <a:pt x="1558290" y="6195060"/>
                  <a:pt x="1550670" y="6195060"/>
                </a:cubicBezTo>
                <a:cubicBezTo>
                  <a:pt x="1543050" y="6195060"/>
                  <a:pt x="1536700" y="6192520"/>
                  <a:pt x="1531620" y="6187440"/>
                </a:cubicBezTo>
                <a:cubicBezTo>
                  <a:pt x="1521460" y="6177281"/>
                  <a:pt x="1511300" y="6177281"/>
                  <a:pt x="1501140" y="6187440"/>
                </a:cubicBezTo>
                <a:cubicBezTo>
                  <a:pt x="1496060" y="6192520"/>
                  <a:pt x="1488440" y="6193790"/>
                  <a:pt x="1478280" y="6191250"/>
                </a:cubicBezTo>
                <a:cubicBezTo>
                  <a:pt x="1468120" y="6188710"/>
                  <a:pt x="1460500" y="6189980"/>
                  <a:pt x="1455420" y="6195060"/>
                </a:cubicBezTo>
                <a:cubicBezTo>
                  <a:pt x="1430020" y="6195060"/>
                  <a:pt x="1412240" y="6192520"/>
                  <a:pt x="1402080" y="6187440"/>
                </a:cubicBezTo>
                <a:cubicBezTo>
                  <a:pt x="1402080" y="6182360"/>
                  <a:pt x="1400810" y="6179820"/>
                  <a:pt x="1398270" y="6179820"/>
                </a:cubicBezTo>
                <a:cubicBezTo>
                  <a:pt x="1395730" y="6179820"/>
                  <a:pt x="1394460" y="6179820"/>
                  <a:pt x="1394460" y="6179820"/>
                </a:cubicBezTo>
                <a:cubicBezTo>
                  <a:pt x="1348740" y="6179820"/>
                  <a:pt x="1315720" y="6177281"/>
                  <a:pt x="1295400" y="6172200"/>
                </a:cubicBezTo>
                <a:lnTo>
                  <a:pt x="1257300" y="6172200"/>
                </a:lnTo>
                <a:cubicBezTo>
                  <a:pt x="1247140" y="6177281"/>
                  <a:pt x="1239520" y="6177281"/>
                  <a:pt x="1234440" y="6172200"/>
                </a:cubicBezTo>
                <a:cubicBezTo>
                  <a:pt x="1229360" y="6167120"/>
                  <a:pt x="1224280" y="6165850"/>
                  <a:pt x="1219200" y="6168390"/>
                </a:cubicBezTo>
                <a:cubicBezTo>
                  <a:pt x="1214120" y="6170930"/>
                  <a:pt x="1209040" y="6169660"/>
                  <a:pt x="1203960" y="6164580"/>
                </a:cubicBezTo>
                <a:cubicBezTo>
                  <a:pt x="1198880" y="6154420"/>
                  <a:pt x="1196340" y="6141720"/>
                  <a:pt x="1196340" y="6126480"/>
                </a:cubicBezTo>
                <a:cubicBezTo>
                  <a:pt x="1186180" y="6106160"/>
                  <a:pt x="1191260" y="6093460"/>
                  <a:pt x="1211580" y="6088380"/>
                </a:cubicBezTo>
                <a:cubicBezTo>
                  <a:pt x="1221740" y="6078220"/>
                  <a:pt x="1231900" y="6073140"/>
                  <a:pt x="1242060" y="6073140"/>
                </a:cubicBezTo>
                <a:cubicBezTo>
                  <a:pt x="1252220" y="6073140"/>
                  <a:pt x="1252220" y="6068060"/>
                  <a:pt x="1242060" y="6057900"/>
                </a:cubicBezTo>
                <a:cubicBezTo>
                  <a:pt x="1242060" y="6052820"/>
                  <a:pt x="1240790" y="6050280"/>
                  <a:pt x="1238250" y="6050280"/>
                </a:cubicBezTo>
                <a:cubicBezTo>
                  <a:pt x="1235710" y="6050280"/>
                  <a:pt x="1234440" y="6052820"/>
                  <a:pt x="1234440" y="6057900"/>
                </a:cubicBezTo>
                <a:cubicBezTo>
                  <a:pt x="1229360" y="6057900"/>
                  <a:pt x="1221740" y="6062981"/>
                  <a:pt x="1211580" y="6073140"/>
                </a:cubicBezTo>
                <a:cubicBezTo>
                  <a:pt x="1211580" y="6073140"/>
                  <a:pt x="1206500" y="6068060"/>
                  <a:pt x="1196340" y="6057900"/>
                </a:cubicBezTo>
                <a:cubicBezTo>
                  <a:pt x="1176020" y="6047740"/>
                  <a:pt x="1170940" y="6035040"/>
                  <a:pt x="1181100" y="6019800"/>
                </a:cubicBezTo>
                <a:cubicBezTo>
                  <a:pt x="1181100" y="6004560"/>
                  <a:pt x="1173480" y="5996940"/>
                  <a:pt x="1158240" y="5996940"/>
                </a:cubicBezTo>
                <a:cubicBezTo>
                  <a:pt x="1153160" y="5996940"/>
                  <a:pt x="1149350" y="5995670"/>
                  <a:pt x="1146810" y="5993130"/>
                </a:cubicBezTo>
                <a:cubicBezTo>
                  <a:pt x="1144270" y="5990590"/>
                  <a:pt x="1145540" y="5986781"/>
                  <a:pt x="1150620" y="5981700"/>
                </a:cubicBezTo>
                <a:cubicBezTo>
                  <a:pt x="1155700" y="5971540"/>
                  <a:pt x="1155700" y="5962650"/>
                  <a:pt x="1150620" y="5955030"/>
                </a:cubicBezTo>
                <a:cubicBezTo>
                  <a:pt x="1145540" y="5947410"/>
                  <a:pt x="1140460" y="5941060"/>
                  <a:pt x="1135380" y="5935980"/>
                </a:cubicBezTo>
                <a:cubicBezTo>
                  <a:pt x="1135380" y="5930900"/>
                  <a:pt x="1130300" y="5923280"/>
                  <a:pt x="1120140" y="5913120"/>
                </a:cubicBezTo>
                <a:cubicBezTo>
                  <a:pt x="1120140" y="5913120"/>
                  <a:pt x="1117600" y="5911850"/>
                  <a:pt x="1112520" y="5909310"/>
                </a:cubicBezTo>
                <a:cubicBezTo>
                  <a:pt x="1107440" y="5906770"/>
                  <a:pt x="1107440" y="5902960"/>
                  <a:pt x="1112520" y="5897880"/>
                </a:cubicBezTo>
                <a:cubicBezTo>
                  <a:pt x="1117600" y="5887720"/>
                  <a:pt x="1116330" y="5878830"/>
                  <a:pt x="1108710" y="5871210"/>
                </a:cubicBezTo>
                <a:cubicBezTo>
                  <a:pt x="1101090" y="5863590"/>
                  <a:pt x="1097280" y="5857240"/>
                  <a:pt x="1097280" y="5852160"/>
                </a:cubicBezTo>
                <a:cubicBezTo>
                  <a:pt x="1092200" y="5842000"/>
                  <a:pt x="1089660" y="5836920"/>
                  <a:pt x="1089660" y="5836920"/>
                </a:cubicBezTo>
                <a:cubicBezTo>
                  <a:pt x="1099820" y="5826760"/>
                  <a:pt x="1099820" y="5819140"/>
                  <a:pt x="1089660" y="5814060"/>
                </a:cubicBezTo>
                <a:lnTo>
                  <a:pt x="1089660" y="5806440"/>
                </a:lnTo>
                <a:lnTo>
                  <a:pt x="1089660" y="5753100"/>
                </a:lnTo>
                <a:cubicBezTo>
                  <a:pt x="1089660" y="5742940"/>
                  <a:pt x="1088390" y="5734050"/>
                  <a:pt x="1085850" y="5726430"/>
                </a:cubicBezTo>
                <a:cubicBezTo>
                  <a:pt x="1083310" y="5718810"/>
                  <a:pt x="1084580" y="5709920"/>
                  <a:pt x="1089660" y="5699760"/>
                </a:cubicBezTo>
                <a:cubicBezTo>
                  <a:pt x="1094740" y="5694680"/>
                  <a:pt x="1096010" y="5690870"/>
                  <a:pt x="1093470" y="5688330"/>
                </a:cubicBezTo>
                <a:cubicBezTo>
                  <a:pt x="1090930" y="5685790"/>
                  <a:pt x="1089660" y="5684520"/>
                  <a:pt x="1089660" y="5684520"/>
                </a:cubicBezTo>
                <a:lnTo>
                  <a:pt x="1066800" y="5661660"/>
                </a:lnTo>
                <a:cubicBezTo>
                  <a:pt x="1056640" y="5651500"/>
                  <a:pt x="1051560" y="5642610"/>
                  <a:pt x="1051560" y="5634990"/>
                </a:cubicBezTo>
                <a:cubicBezTo>
                  <a:pt x="1051560" y="5627370"/>
                  <a:pt x="1056640" y="5621020"/>
                  <a:pt x="1066800" y="5615940"/>
                </a:cubicBezTo>
                <a:cubicBezTo>
                  <a:pt x="1071880" y="5605781"/>
                  <a:pt x="1071880" y="5598160"/>
                  <a:pt x="1066800" y="5593080"/>
                </a:cubicBezTo>
                <a:cubicBezTo>
                  <a:pt x="1056640" y="5588000"/>
                  <a:pt x="1051560" y="5575300"/>
                  <a:pt x="1051560" y="5554980"/>
                </a:cubicBezTo>
                <a:cubicBezTo>
                  <a:pt x="1046480" y="5534660"/>
                  <a:pt x="1040130" y="5501640"/>
                  <a:pt x="1032510" y="5455920"/>
                </a:cubicBezTo>
                <a:cubicBezTo>
                  <a:pt x="1024890" y="5410200"/>
                  <a:pt x="1013460" y="5369560"/>
                  <a:pt x="998220" y="5334000"/>
                </a:cubicBezTo>
                <a:cubicBezTo>
                  <a:pt x="998220" y="5328920"/>
                  <a:pt x="999490" y="5323840"/>
                  <a:pt x="1002030" y="5318760"/>
                </a:cubicBezTo>
                <a:cubicBezTo>
                  <a:pt x="1004570" y="5313680"/>
                  <a:pt x="1003300" y="5308600"/>
                  <a:pt x="998220" y="5303520"/>
                </a:cubicBezTo>
                <a:lnTo>
                  <a:pt x="982980" y="5288280"/>
                </a:lnTo>
                <a:lnTo>
                  <a:pt x="982980" y="5265420"/>
                </a:lnTo>
                <a:cubicBezTo>
                  <a:pt x="972820" y="5214620"/>
                  <a:pt x="962660" y="5181600"/>
                  <a:pt x="952500" y="5166360"/>
                </a:cubicBezTo>
                <a:cubicBezTo>
                  <a:pt x="947420" y="5161280"/>
                  <a:pt x="944880" y="5151120"/>
                  <a:pt x="944880" y="5135880"/>
                </a:cubicBezTo>
                <a:lnTo>
                  <a:pt x="929640" y="5074920"/>
                </a:lnTo>
                <a:cubicBezTo>
                  <a:pt x="924560" y="5069840"/>
                  <a:pt x="923290" y="5062220"/>
                  <a:pt x="925830" y="5052060"/>
                </a:cubicBezTo>
                <a:cubicBezTo>
                  <a:pt x="928370" y="5041900"/>
                  <a:pt x="927100" y="5034280"/>
                  <a:pt x="922020" y="5029200"/>
                </a:cubicBezTo>
                <a:cubicBezTo>
                  <a:pt x="922020" y="5019040"/>
                  <a:pt x="919480" y="5011420"/>
                  <a:pt x="914400" y="5006340"/>
                </a:cubicBezTo>
                <a:cubicBezTo>
                  <a:pt x="909320" y="5001260"/>
                  <a:pt x="906780" y="4993640"/>
                  <a:pt x="906780" y="4983480"/>
                </a:cubicBezTo>
                <a:lnTo>
                  <a:pt x="906780" y="4968240"/>
                </a:lnTo>
                <a:cubicBezTo>
                  <a:pt x="906780" y="4968240"/>
                  <a:pt x="908050" y="4966970"/>
                  <a:pt x="910590" y="4964430"/>
                </a:cubicBezTo>
                <a:cubicBezTo>
                  <a:pt x="913130" y="4961890"/>
                  <a:pt x="911860" y="4960620"/>
                  <a:pt x="906780" y="4960620"/>
                </a:cubicBezTo>
                <a:cubicBezTo>
                  <a:pt x="906780" y="4955540"/>
                  <a:pt x="904240" y="4950461"/>
                  <a:pt x="899160" y="4945380"/>
                </a:cubicBezTo>
                <a:cubicBezTo>
                  <a:pt x="894080" y="4940300"/>
                  <a:pt x="894080" y="4932680"/>
                  <a:pt x="899160" y="4922520"/>
                </a:cubicBezTo>
                <a:lnTo>
                  <a:pt x="883920" y="4884420"/>
                </a:lnTo>
                <a:cubicBezTo>
                  <a:pt x="883920" y="4874260"/>
                  <a:pt x="881380" y="4865370"/>
                  <a:pt x="876300" y="4857750"/>
                </a:cubicBezTo>
                <a:cubicBezTo>
                  <a:pt x="871220" y="4850130"/>
                  <a:pt x="868680" y="4841240"/>
                  <a:pt x="868680" y="4831080"/>
                </a:cubicBezTo>
                <a:lnTo>
                  <a:pt x="861060" y="4808220"/>
                </a:lnTo>
                <a:cubicBezTo>
                  <a:pt x="861060" y="4792980"/>
                  <a:pt x="855980" y="4775200"/>
                  <a:pt x="845820" y="4754880"/>
                </a:cubicBezTo>
                <a:cubicBezTo>
                  <a:pt x="845820" y="4744720"/>
                  <a:pt x="842010" y="4730750"/>
                  <a:pt x="834390" y="4712970"/>
                </a:cubicBezTo>
                <a:cubicBezTo>
                  <a:pt x="826770" y="4695190"/>
                  <a:pt x="825500" y="4678680"/>
                  <a:pt x="830580" y="4663440"/>
                </a:cubicBezTo>
                <a:cubicBezTo>
                  <a:pt x="830580" y="4653281"/>
                  <a:pt x="828040" y="4636770"/>
                  <a:pt x="822960" y="4613910"/>
                </a:cubicBezTo>
                <a:cubicBezTo>
                  <a:pt x="817880" y="4591050"/>
                  <a:pt x="810260" y="4569460"/>
                  <a:pt x="800100" y="4549140"/>
                </a:cubicBezTo>
                <a:cubicBezTo>
                  <a:pt x="800100" y="4538981"/>
                  <a:pt x="800100" y="4533900"/>
                  <a:pt x="800100" y="4533900"/>
                </a:cubicBezTo>
                <a:cubicBezTo>
                  <a:pt x="805180" y="4523740"/>
                  <a:pt x="806450" y="4512310"/>
                  <a:pt x="803910" y="4499610"/>
                </a:cubicBezTo>
                <a:cubicBezTo>
                  <a:pt x="801370" y="4486910"/>
                  <a:pt x="802640" y="4478020"/>
                  <a:pt x="807720" y="4472940"/>
                </a:cubicBezTo>
                <a:lnTo>
                  <a:pt x="807720" y="4450080"/>
                </a:lnTo>
                <a:cubicBezTo>
                  <a:pt x="802640" y="4434840"/>
                  <a:pt x="800100" y="4423410"/>
                  <a:pt x="800100" y="4415790"/>
                </a:cubicBezTo>
                <a:cubicBezTo>
                  <a:pt x="800100" y="4408170"/>
                  <a:pt x="800100" y="4399280"/>
                  <a:pt x="800100" y="4389120"/>
                </a:cubicBezTo>
                <a:cubicBezTo>
                  <a:pt x="805180" y="4378960"/>
                  <a:pt x="802640" y="4363720"/>
                  <a:pt x="792480" y="4343400"/>
                </a:cubicBezTo>
                <a:lnTo>
                  <a:pt x="792480" y="4335780"/>
                </a:lnTo>
                <a:cubicBezTo>
                  <a:pt x="767080" y="4330700"/>
                  <a:pt x="762000" y="4315460"/>
                  <a:pt x="777240" y="4290060"/>
                </a:cubicBezTo>
                <a:cubicBezTo>
                  <a:pt x="772160" y="4279900"/>
                  <a:pt x="768350" y="4269740"/>
                  <a:pt x="765810" y="4259580"/>
                </a:cubicBezTo>
                <a:cubicBezTo>
                  <a:pt x="763270" y="4249420"/>
                  <a:pt x="756920" y="4241800"/>
                  <a:pt x="746760" y="4236720"/>
                </a:cubicBezTo>
                <a:cubicBezTo>
                  <a:pt x="726440" y="4231640"/>
                  <a:pt x="716280" y="4224020"/>
                  <a:pt x="716280" y="4213860"/>
                </a:cubicBezTo>
                <a:cubicBezTo>
                  <a:pt x="716280" y="4203700"/>
                  <a:pt x="721360" y="4188460"/>
                  <a:pt x="731520" y="4168140"/>
                </a:cubicBezTo>
                <a:lnTo>
                  <a:pt x="731520" y="4152900"/>
                </a:lnTo>
                <a:cubicBezTo>
                  <a:pt x="731520" y="4137660"/>
                  <a:pt x="723900" y="4127500"/>
                  <a:pt x="708660" y="4122420"/>
                </a:cubicBezTo>
                <a:cubicBezTo>
                  <a:pt x="703580" y="4107180"/>
                  <a:pt x="703580" y="4097020"/>
                  <a:pt x="708660" y="4091940"/>
                </a:cubicBezTo>
                <a:cubicBezTo>
                  <a:pt x="718820" y="4091940"/>
                  <a:pt x="718820" y="4086860"/>
                  <a:pt x="708660" y="4076700"/>
                </a:cubicBezTo>
                <a:cubicBezTo>
                  <a:pt x="703580" y="4076700"/>
                  <a:pt x="701040" y="4075430"/>
                  <a:pt x="701040" y="4072890"/>
                </a:cubicBezTo>
                <a:cubicBezTo>
                  <a:pt x="701040" y="4070350"/>
                  <a:pt x="703580" y="4066540"/>
                  <a:pt x="708660" y="4061460"/>
                </a:cubicBezTo>
                <a:cubicBezTo>
                  <a:pt x="713740" y="4056380"/>
                  <a:pt x="715010" y="4051300"/>
                  <a:pt x="712470" y="4046220"/>
                </a:cubicBezTo>
                <a:cubicBezTo>
                  <a:pt x="709930" y="4041140"/>
                  <a:pt x="708660" y="4036060"/>
                  <a:pt x="708660" y="4030980"/>
                </a:cubicBezTo>
                <a:cubicBezTo>
                  <a:pt x="693420" y="4020820"/>
                  <a:pt x="684530" y="4010660"/>
                  <a:pt x="681990" y="4000500"/>
                </a:cubicBezTo>
                <a:cubicBezTo>
                  <a:pt x="679450" y="3990340"/>
                  <a:pt x="680720" y="3977640"/>
                  <a:pt x="685800" y="3962400"/>
                </a:cubicBezTo>
                <a:lnTo>
                  <a:pt x="685800" y="3954780"/>
                </a:lnTo>
                <a:cubicBezTo>
                  <a:pt x="675640" y="3944620"/>
                  <a:pt x="669290" y="3926841"/>
                  <a:pt x="666750" y="3901440"/>
                </a:cubicBezTo>
                <a:cubicBezTo>
                  <a:pt x="664210" y="3876040"/>
                  <a:pt x="660400" y="3858260"/>
                  <a:pt x="655320" y="3848100"/>
                </a:cubicBezTo>
                <a:lnTo>
                  <a:pt x="655320" y="3840480"/>
                </a:lnTo>
                <a:lnTo>
                  <a:pt x="655320" y="3825240"/>
                </a:lnTo>
                <a:cubicBezTo>
                  <a:pt x="655320" y="3804920"/>
                  <a:pt x="645160" y="3784600"/>
                  <a:pt x="624840" y="3764280"/>
                </a:cubicBezTo>
                <a:cubicBezTo>
                  <a:pt x="614680" y="3754120"/>
                  <a:pt x="609600" y="3743960"/>
                  <a:pt x="609600" y="3733800"/>
                </a:cubicBezTo>
                <a:cubicBezTo>
                  <a:pt x="614680" y="3723640"/>
                  <a:pt x="615950" y="3710940"/>
                  <a:pt x="613410" y="3695700"/>
                </a:cubicBezTo>
                <a:cubicBezTo>
                  <a:pt x="610870" y="3680460"/>
                  <a:pt x="609600" y="3667760"/>
                  <a:pt x="609600" y="3657600"/>
                </a:cubicBezTo>
                <a:lnTo>
                  <a:pt x="594360" y="3649980"/>
                </a:lnTo>
                <a:cubicBezTo>
                  <a:pt x="589280" y="3649980"/>
                  <a:pt x="586740" y="3647440"/>
                  <a:pt x="586740" y="3642360"/>
                </a:cubicBezTo>
                <a:cubicBezTo>
                  <a:pt x="596900" y="3627120"/>
                  <a:pt x="594360" y="3619500"/>
                  <a:pt x="579120" y="3619500"/>
                </a:cubicBezTo>
                <a:cubicBezTo>
                  <a:pt x="574040" y="3614420"/>
                  <a:pt x="568960" y="3606800"/>
                  <a:pt x="563880" y="3596640"/>
                </a:cubicBezTo>
                <a:cubicBezTo>
                  <a:pt x="558800" y="3586480"/>
                  <a:pt x="558800" y="3578860"/>
                  <a:pt x="563880" y="3573780"/>
                </a:cubicBezTo>
                <a:cubicBezTo>
                  <a:pt x="574040" y="3558540"/>
                  <a:pt x="571500" y="3540760"/>
                  <a:pt x="556260" y="3520440"/>
                </a:cubicBezTo>
                <a:cubicBezTo>
                  <a:pt x="551180" y="3515360"/>
                  <a:pt x="551180" y="3505200"/>
                  <a:pt x="556260" y="3489960"/>
                </a:cubicBezTo>
                <a:cubicBezTo>
                  <a:pt x="566420" y="3469640"/>
                  <a:pt x="566420" y="3436620"/>
                  <a:pt x="556260" y="3390900"/>
                </a:cubicBezTo>
                <a:cubicBezTo>
                  <a:pt x="556260" y="3370580"/>
                  <a:pt x="551180" y="3340100"/>
                  <a:pt x="541020" y="3299460"/>
                </a:cubicBezTo>
                <a:lnTo>
                  <a:pt x="541020" y="3276600"/>
                </a:lnTo>
                <a:cubicBezTo>
                  <a:pt x="546100" y="3271520"/>
                  <a:pt x="548640" y="3258820"/>
                  <a:pt x="548640" y="3238500"/>
                </a:cubicBezTo>
                <a:cubicBezTo>
                  <a:pt x="548640" y="3233420"/>
                  <a:pt x="547370" y="3229610"/>
                  <a:pt x="544830" y="3227070"/>
                </a:cubicBezTo>
                <a:cubicBezTo>
                  <a:pt x="542290" y="3224530"/>
                  <a:pt x="543560" y="3220720"/>
                  <a:pt x="548640" y="3215640"/>
                </a:cubicBezTo>
                <a:cubicBezTo>
                  <a:pt x="558800" y="3205480"/>
                  <a:pt x="560070" y="3195320"/>
                  <a:pt x="552450" y="3185160"/>
                </a:cubicBezTo>
                <a:cubicBezTo>
                  <a:pt x="544830" y="3175000"/>
                  <a:pt x="541020" y="3167380"/>
                  <a:pt x="541020" y="3162300"/>
                </a:cubicBezTo>
                <a:lnTo>
                  <a:pt x="487680" y="3055620"/>
                </a:lnTo>
                <a:cubicBezTo>
                  <a:pt x="487680" y="3050540"/>
                  <a:pt x="487680" y="3042920"/>
                  <a:pt x="487680" y="3032760"/>
                </a:cubicBezTo>
                <a:cubicBezTo>
                  <a:pt x="487680" y="3022600"/>
                  <a:pt x="490220" y="3014980"/>
                  <a:pt x="495300" y="3009900"/>
                </a:cubicBezTo>
                <a:cubicBezTo>
                  <a:pt x="510540" y="2994660"/>
                  <a:pt x="510540" y="2984500"/>
                  <a:pt x="495300" y="2979420"/>
                </a:cubicBezTo>
                <a:cubicBezTo>
                  <a:pt x="480060" y="2974340"/>
                  <a:pt x="467360" y="2956560"/>
                  <a:pt x="457200" y="2926080"/>
                </a:cubicBezTo>
                <a:cubicBezTo>
                  <a:pt x="457200" y="2900680"/>
                  <a:pt x="447040" y="2852420"/>
                  <a:pt x="426720" y="2781300"/>
                </a:cubicBezTo>
                <a:lnTo>
                  <a:pt x="426720" y="2735580"/>
                </a:lnTo>
                <a:lnTo>
                  <a:pt x="426720" y="2636520"/>
                </a:lnTo>
                <a:cubicBezTo>
                  <a:pt x="426720" y="2611120"/>
                  <a:pt x="421640" y="2573020"/>
                  <a:pt x="411480" y="2522220"/>
                </a:cubicBezTo>
                <a:cubicBezTo>
                  <a:pt x="406400" y="2517140"/>
                  <a:pt x="403860" y="2506980"/>
                  <a:pt x="403860" y="2491740"/>
                </a:cubicBezTo>
                <a:lnTo>
                  <a:pt x="403860" y="2476500"/>
                </a:lnTo>
                <a:cubicBezTo>
                  <a:pt x="393700" y="2466340"/>
                  <a:pt x="388620" y="2453640"/>
                  <a:pt x="388620" y="2438400"/>
                </a:cubicBezTo>
                <a:cubicBezTo>
                  <a:pt x="388620" y="2423160"/>
                  <a:pt x="388620" y="2413000"/>
                  <a:pt x="388620" y="2407920"/>
                </a:cubicBezTo>
                <a:cubicBezTo>
                  <a:pt x="388620" y="2397760"/>
                  <a:pt x="384810" y="2387600"/>
                  <a:pt x="377190" y="2377440"/>
                </a:cubicBezTo>
                <a:cubicBezTo>
                  <a:pt x="369570" y="2367280"/>
                  <a:pt x="368300" y="2357120"/>
                  <a:pt x="373380" y="2346960"/>
                </a:cubicBezTo>
                <a:cubicBezTo>
                  <a:pt x="363220" y="2316480"/>
                  <a:pt x="359410" y="2280920"/>
                  <a:pt x="361950" y="2240280"/>
                </a:cubicBezTo>
                <a:cubicBezTo>
                  <a:pt x="364490" y="2199640"/>
                  <a:pt x="365760" y="2171700"/>
                  <a:pt x="365760" y="2156460"/>
                </a:cubicBezTo>
                <a:cubicBezTo>
                  <a:pt x="365760" y="2131060"/>
                  <a:pt x="360680" y="2087880"/>
                  <a:pt x="350520" y="2026920"/>
                </a:cubicBezTo>
                <a:lnTo>
                  <a:pt x="350520" y="2004060"/>
                </a:lnTo>
                <a:lnTo>
                  <a:pt x="342900" y="1889760"/>
                </a:lnTo>
                <a:cubicBezTo>
                  <a:pt x="342900" y="1884680"/>
                  <a:pt x="340360" y="1880870"/>
                  <a:pt x="335280" y="1878330"/>
                </a:cubicBezTo>
                <a:cubicBezTo>
                  <a:pt x="330200" y="1875790"/>
                  <a:pt x="330200" y="1871980"/>
                  <a:pt x="335280" y="1866900"/>
                </a:cubicBezTo>
                <a:lnTo>
                  <a:pt x="335280" y="1828800"/>
                </a:lnTo>
                <a:lnTo>
                  <a:pt x="335280" y="1798320"/>
                </a:lnTo>
                <a:cubicBezTo>
                  <a:pt x="335280" y="1788160"/>
                  <a:pt x="332740" y="1783080"/>
                  <a:pt x="327660" y="1783080"/>
                </a:cubicBezTo>
                <a:cubicBezTo>
                  <a:pt x="317500" y="1752600"/>
                  <a:pt x="312420" y="1706880"/>
                  <a:pt x="312420" y="1645920"/>
                </a:cubicBezTo>
                <a:cubicBezTo>
                  <a:pt x="312420" y="1610359"/>
                  <a:pt x="309880" y="1582420"/>
                  <a:pt x="304800" y="1562100"/>
                </a:cubicBezTo>
                <a:cubicBezTo>
                  <a:pt x="304800" y="1562100"/>
                  <a:pt x="306070" y="1557020"/>
                  <a:pt x="308610" y="1546860"/>
                </a:cubicBezTo>
                <a:cubicBezTo>
                  <a:pt x="311150" y="1536700"/>
                  <a:pt x="309880" y="1529080"/>
                  <a:pt x="304800" y="1524000"/>
                </a:cubicBezTo>
                <a:cubicBezTo>
                  <a:pt x="304800" y="1447800"/>
                  <a:pt x="302260" y="1389380"/>
                  <a:pt x="297180" y="1348740"/>
                </a:cubicBezTo>
                <a:cubicBezTo>
                  <a:pt x="292100" y="1333500"/>
                  <a:pt x="289560" y="1308100"/>
                  <a:pt x="289560" y="1272540"/>
                </a:cubicBezTo>
                <a:lnTo>
                  <a:pt x="297180" y="1203960"/>
                </a:lnTo>
                <a:cubicBezTo>
                  <a:pt x="297180" y="1173480"/>
                  <a:pt x="294640" y="1150620"/>
                  <a:pt x="289560" y="1135380"/>
                </a:cubicBezTo>
                <a:cubicBezTo>
                  <a:pt x="279400" y="1104900"/>
                  <a:pt x="279400" y="1082040"/>
                  <a:pt x="289560" y="1066800"/>
                </a:cubicBezTo>
                <a:cubicBezTo>
                  <a:pt x="284480" y="1056640"/>
                  <a:pt x="281940" y="1043940"/>
                  <a:pt x="281940" y="1028700"/>
                </a:cubicBezTo>
                <a:cubicBezTo>
                  <a:pt x="281940" y="1013460"/>
                  <a:pt x="279400" y="1000760"/>
                  <a:pt x="274320" y="990600"/>
                </a:cubicBezTo>
                <a:lnTo>
                  <a:pt x="274320" y="967740"/>
                </a:lnTo>
                <a:cubicBezTo>
                  <a:pt x="279400" y="942340"/>
                  <a:pt x="276860" y="924560"/>
                  <a:pt x="266700" y="914400"/>
                </a:cubicBezTo>
                <a:cubicBezTo>
                  <a:pt x="266700" y="899160"/>
                  <a:pt x="264160" y="889000"/>
                  <a:pt x="259080" y="883920"/>
                </a:cubicBezTo>
                <a:cubicBezTo>
                  <a:pt x="254000" y="878840"/>
                  <a:pt x="252730" y="875029"/>
                  <a:pt x="255270" y="872490"/>
                </a:cubicBezTo>
                <a:cubicBezTo>
                  <a:pt x="257810" y="869950"/>
                  <a:pt x="259080" y="866140"/>
                  <a:pt x="259080" y="861060"/>
                </a:cubicBezTo>
                <a:cubicBezTo>
                  <a:pt x="269240" y="845820"/>
                  <a:pt x="269240" y="833120"/>
                  <a:pt x="259080" y="822960"/>
                </a:cubicBezTo>
                <a:cubicBezTo>
                  <a:pt x="254000" y="817880"/>
                  <a:pt x="254000" y="812800"/>
                  <a:pt x="259080" y="807720"/>
                </a:cubicBezTo>
                <a:cubicBezTo>
                  <a:pt x="264160" y="802640"/>
                  <a:pt x="264160" y="797560"/>
                  <a:pt x="259080" y="792480"/>
                </a:cubicBezTo>
                <a:cubicBezTo>
                  <a:pt x="259080" y="787400"/>
                  <a:pt x="255270" y="777240"/>
                  <a:pt x="247650" y="762000"/>
                </a:cubicBezTo>
                <a:cubicBezTo>
                  <a:pt x="240030" y="746760"/>
                  <a:pt x="241300" y="734060"/>
                  <a:pt x="251460" y="723900"/>
                </a:cubicBezTo>
                <a:lnTo>
                  <a:pt x="243840" y="708660"/>
                </a:lnTo>
                <a:cubicBezTo>
                  <a:pt x="238760" y="698500"/>
                  <a:pt x="236220" y="683260"/>
                  <a:pt x="236220" y="662940"/>
                </a:cubicBezTo>
                <a:cubicBezTo>
                  <a:pt x="236220" y="642620"/>
                  <a:pt x="233680" y="627379"/>
                  <a:pt x="228600" y="617220"/>
                </a:cubicBezTo>
                <a:cubicBezTo>
                  <a:pt x="228600" y="612140"/>
                  <a:pt x="231140" y="605790"/>
                  <a:pt x="236220" y="598170"/>
                </a:cubicBezTo>
                <a:cubicBezTo>
                  <a:pt x="241300" y="590550"/>
                  <a:pt x="241300" y="584200"/>
                  <a:pt x="236220" y="579120"/>
                </a:cubicBezTo>
                <a:cubicBezTo>
                  <a:pt x="226060" y="568960"/>
                  <a:pt x="220980" y="558800"/>
                  <a:pt x="220980" y="548640"/>
                </a:cubicBezTo>
                <a:lnTo>
                  <a:pt x="205740" y="518160"/>
                </a:lnTo>
                <a:cubicBezTo>
                  <a:pt x="195580" y="497840"/>
                  <a:pt x="193040" y="485140"/>
                  <a:pt x="198120" y="480060"/>
                </a:cubicBezTo>
                <a:lnTo>
                  <a:pt x="198120" y="441960"/>
                </a:lnTo>
                <a:cubicBezTo>
                  <a:pt x="198120" y="416560"/>
                  <a:pt x="190500" y="398780"/>
                  <a:pt x="175260" y="388620"/>
                </a:cubicBezTo>
                <a:lnTo>
                  <a:pt x="167640" y="381000"/>
                </a:lnTo>
                <a:cubicBezTo>
                  <a:pt x="162560" y="365760"/>
                  <a:pt x="151130" y="349250"/>
                  <a:pt x="133350" y="331470"/>
                </a:cubicBezTo>
                <a:cubicBezTo>
                  <a:pt x="115570" y="313690"/>
                  <a:pt x="101600" y="297180"/>
                  <a:pt x="91440" y="281940"/>
                </a:cubicBezTo>
                <a:lnTo>
                  <a:pt x="76200" y="274320"/>
                </a:lnTo>
                <a:cubicBezTo>
                  <a:pt x="66040" y="279400"/>
                  <a:pt x="50800" y="271780"/>
                  <a:pt x="30480" y="251460"/>
                </a:cubicBezTo>
                <a:cubicBezTo>
                  <a:pt x="30480" y="251460"/>
                  <a:pt x="25400" y="247650"/>
                  <a:pt x="15240" y="240030"/>
                </a:cubicBezTo>
                <a:cubicBezTo>
                  <a:pt x="5080" y="232410"/>
                  <a:pt x="2540" y="223520"/>
                  <a:pt x="7620" y="213360"/>
                </a:cubicBezTo>
                <a:lnTo>
                  <a:pt x="0" y="198120"/>
                </a:lnTo>
                <a:cubicBezTo>
                  <a:pt x="0" y="172720"/>
                  <a:pt x="6350" y="151130"/>
                  <a:pt x="19050" y="133350"/>
                </a:cubicBezTo>
                <a:cubicBezTo>
                  <a:pt x="31750" y="115570"/>
                  <a:pt x="40640" y="101600"/>
                  <a:pt x="45720" y="91440"/>
                </a:cubicBezTo>
                <a:cubicBezTo>
                  <a:pt x="45720" y="86360"/>
                  <a:pt x="49530" y="83820"/>
                  <a:pt x="57150" y="83820"/>
                </a:cubicBezTo>
                <a:cubicBezTo>
                  <a:pt x="64770" y="83820"/>
                  <a:pt x="71120" y="81280"/>
                  <a:pt x="76200" y="76200"/>
                </a:cubicBezTo>
                <a:cubicBezTo>
                  <a:pt x="76200" y="71120"/>
                  <a:pt x="78740" y="66040"/>
                  <a:pt x="83820" y="60960"/>
                </a:cubicBezTo>
                <a:cubicBezTo>
                  <a:pt x="88900" y="55880"/>
                  <a:pt x="93980" y="53340"/>
                  <a:pt x="99060" y="53340"/>
                </a:cubicBezTo>
                <a:cubicBezTo>
                  <a:pt x="109220" y="53340"/>
                  <a:pt x="120650" y="50800"/>
                  <a:pt x="133350" y="45720"/>
                </a:cubicBezTo>
                <a:cubicBezTo>
                  <a:pt x="146050" y="40640"/>
                  <a:pt x="157480" y="38100"/>
                  <a:pt x="167640" y="38100"/>
                </a:cubicBezTo>
                <a:cubicBezTo>
                  <a:pt x="172720" y="43180"/>
                  <a:pt x="180340" y="41910"/>
                  <a:pt x="190500" y="34290"/>
                </a:cubicBezTo>
                <a:cubicBezTo>
                  <a:pt x="200660" y="26670"/>
                  <a:pt x="208280" y="22860"/>
                  <a:pt x="213360" y="22860"/>
                </a:cubicBezTo>
                <a:cubicBezTo>
                  <a:pt x="233680" y="17780"/>
                  <a:pt x="261620" y="15240"/>
                  <a:pt x="297180" y="15240"/>
                </a:cubicBezTo>
                <a:cubicBezTo>
                  <a:pt x="307340" y="15240"/>
                  <a:pt x="320040" y="15240"/>
                  <a:pt x="335280" y="15240"/>
                </a:cubicBezTo>
                <a:cubicBezTo>
                  <a:pt x="350520" y="15240"/>
                  <a:pt x="365760" y="12700"/>
                  <a:pt x="381000" y="7620"/>
                </a:cubicBezTo>
                <a:cubicBezTo>
                  <a:pt x="386080" y="12700"/>
                  <a:pt x="394970" y="13970"/>
                  <a:pt x="407670" y="11430"/>
                </a:cubicBezTo>
                <a:cubicBezTo>
                  <a:pt x="420370" y="8890"/>
                  <a:pt x="431800" y="10160"/>
                  <a:pt x="441960" y="15240"/>
                </a:cubicBezTo>
                <a:cubicBezTo>
                  <a:pt x="457200" y="20320"/>
                  <a:pt x="471170" y="21590"/>
                  <a:pt x="483870" y="19050"/>
                </a:cubicBezTo>
                <a:cubicBezTo>
                  <a:pt x="496570" y="16510"/>
                  <a:pt x="508000" y="15240"/>
                  <a:pt x="518160" y="15240"/>
                </a:cubicBezTo>
                <a:close/>
              </a:path>
            </a:pathLst>
          </a:custGeom>
        </p:spPr>
        <p:txBody>
          <a:bodyPr wrap="square" tIns="1737360">
            <a:noAutofit/>
          </a:bodyPr>
          <a:lstStyle>
            <a:lvl1pPr algn="ctr">
              <a:defRPr/>
            </a:lvl1pPr>
          </a:lstStyle>
          <a:p>
            <a:endParaRPr lang="ko-KR" altLang="en-US"/>
          </a:p>
        </p:txBody>
      </p:sp>
    </p:spTree>
    <p:extLst>
      <p:ext uri="{BB962C8B-B14F-4D97-AF65-F5344CB8AC3E}">
        <p14:creationId xmlns:p14="http://schemas.microsoft.com/office/powerpoint/2010/main" val="349137540"/>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9_Infographics">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244340" y="2632710"/>
            <a:ext cx="4179570" cy="5633357"/>
          </a:xfrm>
          <a:custGeom>
            <a:avLst/>
            <a:gdLst/>
            <a:ahLst/>
            <a:cxnLst/>
            <a:rect l="l" t="t" r="r" b="b"/>
            <a:pathLst>
              <a:path w="4179570" h="5633357">
                <a:moveTo>
                  <a:pt x="1943100" y="5282837"/>
                </a:moveTo>
                <a:cubicBezTo>
                  <a:pt x="1907540" y="5282837"/>
                  <a:pt x="1894840" y="5295537"/>
                  <a:pt x="1905000" y="5320937"/>
                </a:cubicBezTo>
                <a:cubicBezTo>
                  <a:pt x="1905000" y="5336177"/>
                  <a:pt x="1915160" y="5343797"/>
                  <a:pt x="1935480" y="5343797"/>
                </a:cubicBezTo>
                <a:lnTo>
                  <a:pt x="1965960" y="5336177"/>
                </a:lnTo>
                <a:cubicBezTo>
                  <a:pt x="1971040" y="5336177"/>
                  <a:pt x="1973580" y="5331097"/>
                  <a:pt x="1973580" y="5320937"/>
                </a:cubicBezTo>
                <a:lnTo>
                  <a:pt x="1973580" y="5313317"/>
                </a:lnTo>
                <a:cubicBezTo>
                  <a:pt x="1988820" y="5313317"/>
                  <a:pt x="1991360" y="5308237"/>
                  <a:pt x="1981200" y="5298077"/>
                </a:cubicBezTo>
                <a:cubicBezTo>
                  <a:pt x="1960880" y="5287917"/>
                  <a:pt x="1948180" y="5282837"/>
                  <a:pt x="1943100" y="5282837"/>
                </a:cubicBezTo>
                <a:close/>
                <a:moveTo>
                  <a:pt x="1699260" y="5275217"/>
                </a:moveTo>
                <a:cubicBezTo>
                  <a:pt x="1694180" y="5275217"/>
                  <a:pt x="1689100" y="5277757"/>
                  <a:pt x="1684020" y="5282837"/>
                </a:cubicBezTo>
                <a:cubicBezTo>
                  <a:pt x="1678940" y="5287917"/>
                  <a:pt x="1678940" y="5292997"/>
                  <a:pt x="1684020" y="5298077"/>
                </a:cubicBezTo>
                <a:cubicBezTo>
                  <a:pt x="1684020" y="5308237"/>
                  <a:pt x="1686560" y="5313317"/>
                  <a:pt x="1691640" y="5313317"/>
                </a:cubicBezTo>
                <a:cubicBezTo>
                  <a:pt x="1706880" y="5313317"/>
                  <a:pt x="1714500" y="5305697"/>
                  <a:pt x="1714500" y="5290457"/>
                </a:cubicBezTo>
                <a:cubicBezTo>
                  <a:pt x="1704340" y="5280297"/>
                  <a:pt x="1699260" y="5275217"/>
                  <a:pt x="1699260" y="5275217"/>
                </a:cubicBezTo>
                <a:close/>
                <a:moveTo>
                  <a:pt x="2103120" y="5221877"/>
                </a:moveTo>
                <a:cubicBezTo>
                  <a:pt x="2047240" y="5232037"/>
                  <a:pt x="2016760" y="5254897"/>
                  <a:pt x="2011680" y="5290457"/>
                </a:cubicBezTo>
                <a:cubicBezTo>
                  <a:pt x="2016760" y="5295537"/>
                  <a:pt x="2021840" y="5296807"/>
                  <a:pt x="2026920" y="5294267"/>
                </a:cubicBezTo>
                <a:cubicBezTo>
                  <a:pt x="2032000" y="5291727"/>
                  <a:pt x="2037080" y="5290457"/>
                  <a:pt x="2042160" y="5290457"/>
                </a:cubicBezTo>
                <a:cubicBezTo>
                  <a:pt x="2062480" y="5300618"/>
                  <a:pt x="2075180" y="5303158"/>
                  <a:pt x="2080260" y="5298077"/>
                </a:cubicBezTo>
                <a:cubicBezTo>
                  <a:pt x="2090420" y="5303158"/>
                  <a:pt x="2100580" y="5300618"/>
                  <a:pt x="2110740" y="5290457"/>
                </a:cubicBezTo>
                <a:cubicBezTo>
                  <a:pt x="2110740" y="5280297"/>
                  <a:pt x="2113280" y="5272677"/>
                  <a:pt x="2118360" y="5267597"/>
                </a:cubicBezTo>
                <a:cubicBezTo>
                  <a:pt x="2118360" y="5262517"/>
                  <a:pt x="2120900" y="5261247"/>
                  <a:pt x="2125980" y="5263787"/>
                </a:cubicBezTo>
                <a:cubicBezTo>
                  <a:pt x="2131060" y="5266327"/>
                  <a:pt x="2133600" y="5265058"/>
                  <a:pt x="2133600" y="5259977"/>
                </a:cubicBezTo>
                <a:cubicBezTo>
                  <a:pt x="2143760" y="5244737"/>
                  <a:pt x="2146300" y="5234577"/>
                  <a:pt x="2141220" y="5229497"/>
                </a:cubicBezTo>
                <a:lnTo>
                  <a:pt x="2125980" y="5221877"/>
                </a:lnTo>
                <a:lnTo>
                  <a:pt x="2118360" y="5237117"/>
                </a:lnTo>
                <a:lnTo>
                  <a:pt x="2103120" y="5244737"/>
                </a:lnTo>
                <a:cubicBezTo>
                  <a:pt x="2098040" y="5239657"/>
                  <a:pt x="2096770" y="5235847"/>
                  <a:pt x="2099310" y="5233307"/>
                </a:cubicBezTo>
                <a:cubicBezTo>
                  <a:pt x="2101850" y="5230767"/>
                  <a:pt x="2103120" y="5226958"/>
                  <a:pt x="2103120" y="5221877"/>
                </a:cubicBezTo>
                <a:close/>
                <a:moveTo>
                  <a:pt x="1515428" y="5098529"/>
                </a:moveTo>
                <a:cubicBezTo>
                  <a:pt x="1518602" y="5098211"/>
                  <a:pt x="1521460" y="5098687"/>
                  <a:pt x="1524000" y="5099957"/>
                </a:cubicBezTo>
                <a:lnTo>
                  <a:pt x="1562100" y="5099957"/>
                </a:lnTo>
                <a:lnTo>
                  <a:pt x="1562100" y="5115197"/>
                </a:lnTo>
                <a:cubicBezTo>
                  <a:pt x="1562100" y="5125357"/>
                  <a:pt x="1567180" y="5140597"/>
                  <a:pt x="1577340" y="5160917"/>
                </a:cubicBezTo>
                <a:cubicBezTo>
                  <a:pt x="1587500" y="5181237"/>
                  <a:pt x="1592580" y="5199017"/>
                  <a:pt x="1592580" y="5214257"/>
                </a:cubicBezTo>
                <a:cubicBezTo>
                  <a:pt x="1572260" y="5204097"/>
                  <a:pt x="1554480" y="5199017"/>
                  <a:pt x="1539240" y="5199017"/>
                </a:cubicBezTo>
                <a:lnTo>
                  <a:pt x="1478280" y="5138057"/>
                </a:lnTo>
                <a:lnTo>
                  <a:pt x="1478280" y="5122817"/>
                </a:lnTo>
                <a:cubicBezTo>
                  <a:pt x="1493520" y="5107577"/>
                  <a:pt x="1505903" y="5099481"/>
                  <a:pt x="1515428" y="5098529"/>
                </a:cubicBezTo>
                <a:close/>
                <a:moveTo>
                  <a:pt x="2499360" y="4833257"/>
                </a:moveTo>
                <a:cubicBezTo>
                  <a:pt x="2484120" y="4848497"/>
                  <a:pt x="2476500" y="4861197"/>
                  <a:pt x="2476500" y="4871357"/>
                </a:cubicBezTo>
                <a:lnTo>
                  <a:pt x="2476500" y="4886597"/>
                </a:lnTo>
                <a:cubicBezTo>
                  <a:pt x="2491740" y="4886597"/>
                  <a:pt x="2504440" y="4884057"/>
                  <a:pt x="2514600" y="4878978"/>
                </a:cubicBezTo>
                <a:cubicBezTo>
                  <a:pt x="2519680" y="4878978"/>
                  <a:pt x="2522220" y="4873897"/>
                  <a:pt x="2522220" y="4863737"/>
                </a:cubicBezTo>
                <a:cubicBezTo>
                  <a:pt x="2517140" y="4858657"/>
                  <a:pt x="2515870" y="4854847"/>
                  <a:pt x="2518410" y="4852307"/>
                </a:cubicBezTo>
                <a:cubicBezTo>
                  <a:pt x="2520950" y="4849767"/>
                  <a:pt x="2519680" y="4845957"/>
                  <a:pt x="2514600" y="4840877"/>
                </a:cubicBezTo>
                <a:cubicBezTo>
                  <a:pt x="2514600" y="4835797"/>
                  <a:pt x="2509520" y="4833257"/>
                  <a:pt x="2499360" y="4833257"/>
                </a:cubicBezTo>
                <a:close/>
                <a:moveTo>
                  <a:pt x="2598420" y="4741817"/>
                </a:moveTo>
                <a:cubicBezTo>
                  <a:pt x="2583180" y="4746897"/>
                  <a:pt x="2574290" y="4751977"/>
                  <a:pt x="2571750" y="4757057"/>
                </a:cubicBezTo>
                <a:cubicBezTo>
                  <a:pt x="2569210" y="4762137"/>
                  <a:pt x="2575560" y="4772297"/>
                  <a:pt x="2590800" y="4787537"/>
                </a:cubicBezTo>
                <a:cubicBezTo>
                  <a:pt x="2585720" y="4777377"/>
                  <a:pt x="2588260" y="4762137"/>
                  <a:pt x="2598420" y="4741817"/>
                </a:cubicBezTo>
                <a:close/>
                <a:moveTo>
                  <a:pt x="2674620" y="4597037"/>
                </a:moveTo>
                <a:lnTo>
                  <a:pt x="2659380" y="4604657"/>
                </a:lnTo>
                <a:cubicBezTo>
                  <a:pt x="2659380" y="4630057"/>
                  <a:pt x="2651760" y="4645297"/>
                  <a:pt x="2636520" y="4650377"/>
                </a:cubicBezTo>
                <a:lnTo>
                  <a:pt x="2621280" y="4673237"/>
                </a:lnTo>
                <a:cubicBezTo>
                  <a:pt x="2616200" y="4678317"/>
                  <a:pt x="2616200" y="4682127"/>
                  <a:pt x="2621280" y="4684667"/>
                </a:cubicBezTo>
                <a:cubicBezTo>
                  <a:pt x="2626360" y="4687207"/>
                  <a:pt x="2628900" y="4688477"/>
                  <a:pt x="2628900" y="4688477"/>
                </a:cubicBezTo>
                <a:cubicBezTo>
                  <a:pt x="2628900" y="4698637"/>
                  <a:pt x="2633980" y="4698637"/>
                  <a:pt x="2644140" y="4688477"/>
                </a:cubicBezTo>
                <a:cubicBezTo>
                  <a:pt x="2644140" y="4688477"/>
                  <a:pt x="2649220" y="4683397"/>
                  <a:pt x="2659380" y="4673237"/>
                </a:cubicBezTo>
                <a:cubicBezTo>
                  <a:pt x="2659380" y="4668157"/>
                  <a:pt x="2661920" y="4661807"/>
                  <a:pt x="2667000" y="4654187"/>
                </a:cubicBezTo>
                <a:cubicBezTo>
                  <a:pt x="2672080" y="4646567"/>
                  <a:pt x="2679700" y="4645297"/>
                  <a:pt x="2689860" y="4650377"/>
                </a:cubicBezTo>
                <a:cubicBezTo>
                  <a:pt x="2694940" y="4650377"/>
                  <a:pt x="2698750" y="4649107"/>
                  <a:pt x="2701290" y="4646567"/>
                </a:cubicBezTo>
                <a:cubicBezTo>
                  <a:pt x="2703830" y="4644027"/>
                  <a:pt x="2702560" y="4640217"/>
                  <a:pt x="2697480" y="4635137"/>
                </a:cubicBezTo>
                <a:lnTo>
                  <a:pt x="2697480" y="4627517"/>
                </a:lnTo>
                <a:cubicBezTo>
                  <a:pt x="2697480" y="4617358"/>
                  <a:pt x="2696210" y="4609737"/>
                  <a:pt x="2693670" y="4604657"/>
                </a:cubicBezTo>
                <a:cubicBezTo>
                  <a:pt x="2691130" y="4599577"/>
                  <a:pt x="2684780" y="4597037"/>
                  <a:pt x="2674620" y="4597037"/>
                </a:cubicBezTo>
                <a:close/>
                <a:moveTo>
                  <a:pt x="1683067" y="3731215"/>
                </a:moveTo>
                <a:cubicBezTo>
                  <a:pt x="1681162" y="3731850"/>
                  <a:pt x="1678940" y="3733437"/>
                  <a:pt x="1676400" y="3735977"/>
                </a:cubicBezTo>
                <a:cubicBezTo>
                  <a:pt x="1671320" y="3741058"/>
                  <a:pt x="1667510" y="3742327"/>
                  <a:pt x="1664970" y="3739787"/>
                </a:cubicBezTo>
                <a:cubicBezTo>
                  <a:pt x="1662430" y="3737247"/>
                  <a:pt x="1658620" y="3735977"/>
                  <a:pt x="1653540" y="3735977"/>
                </a:cubicBezTo>
                <a:cubicBezTo>
                  <a:pt x="1663700" y="3751217"/>
                  <a:pt x="1673860" y="3758837"/>
                  <a:pt x="1684020" y="3758837"/>
                </a:cubicBezTo>
                <a:cubicBezTo>
                  <a:pt x="1689100" y="3758837"/>
                  <a:pt x="1691640" y="3757567"/>
                  <a:pt x="1691640" y="3755027"/>
                </a:cubicBezTo>
                <a:cubicBezTo>
                  <a:pt x="1691640" y="3752487"/>
                  <a:pt x="1691640" y="3751217"/>
                  <a:pt x="1691640" y="3751217"/>
                </a:cubicBezTo>
                <a:cubicBezTo>
                  <a:pt x="1696720" y="3751217"/>
                  <a:pt x="1697990" y="3749947"/>
                  <a:pt x="1695450" y="3747407"/>
                </a:cubicBezTo>
                <a:cubicBezTo>
                  <a:pt x="1692910" y="3744867"/>
                  <a:pt x="1691640" y="3743597"/>
                  <a:pt x="1691640" y="3743597"/>
                </a:cubicBezTo>
                <a:cubicBezTo>
                  <a:pt x="1691640" y="3738517"/>
                  <a:pt x="1690370" y="3734707"/>
                  <a:pt x="1687830" y="3732167"/>
                </a:cubicBezTo>
                <a:cubicBezTo>
                  <a:pt x="1686560" y="3730897"/>
                  <a:pt x="1684973" y="3730580"/>
                  <a:pt x="1683067" y="3731215"/>
                </a:cubicBezTo>
                <a:close/>
                <a:moveTo>
                  <a:pt x="1729740" y="3690257"/>
                </a:moveTo>
                <a:cubicBezTo>
                  <a:pt x="1719580" y="3700417"/>
                  <a:pt x="1717040" y="3708037"/>
                  <a:pt x="1722120" y="3713117"/>
                </a:cubicBezTo>
                <a:cubicBezTo>
                  <a:pt x="1722120" y="3723277"/>
                  <a:pt x="1729740" y="3733437"/>
                  <a:pt x="1744980" y="3743597"/>
                </a:cubicBezTo>
                <a:cubicBezTo>
                  <a:pt x="1750060" y="3748677"/>
                  <a:pt x="1760220" y="3743597"/>
                  <a:pt x="1775460" y="3728357"/>
                </a:cubicBezTo>
                <a:lnTo>
                  <a:pt x="1760220" y="3728357"/>
                </a:lnTo>
                <a:cubicBezTo>
                  <a:pt x="1744980" y="3728357"/>
                  <a:pt x="1739900" y="3720737"/>
                  <a:pt x="1744980" y="3705497"/>
                </a:cubicBezTo>
                <a:cubicBezTo>
                  <a:pt x="1750060" y="3705497"/>
                  <a:pt x="1750060" y="3702958"/>
                  <a:pt x="1744980" y="3697877"/>
                </a:cubicBezTo>
                <a:cubicBezTo>
                  <a:pt x="1739900" y="3692797"/>
                  <a:pt x="1734820" y="3690257"/>
                  <a:pt x="1729740" y="3690257"/>
                </a:cubicBezTo>
                <a:close/>
                <a:moveTo>
                  <a:pt x="228600" y="1312817"/>
                </a:moveTo>
                <a:lnTo>
                  <a:pt x="198120" y="1335677"/>
                </a:lnTo>
                <a:cubicBezTo>
                  <a:pt x="187960" y="1340757"/>
                  <a:pt x="182880" y="1347107"/>
                  <a:pt x="182880" y="1354727"/>
                </a:cubicBezTo>
                <a:cubicBezTo>
                  <a:pt x="182880" y="1362347"/>
                  <a:pt x="182880" y="1368697"/>
                  <a:pt x="182880" y="1373777"/>
                </a:cubicBezTo>
                <a:cubicBezTo>
                  <a:pt x="208280" y="1363617"/>
                  <a:pt x="223520" y="1343297"/>
                  <a:pt x="228600" y="1312817"/>
                </a:cubicBezTo>
                <a:close/>
                <a:moveTo>
                  <a:pt x="304800" y="1084217"/>
                </a:moveTo>
                <a:cubicBezTo>
                  <a:pt x="314960" y="1084217"/>
                  <a:pt x="320040" y="1089297"/>
                  <a:pt x="320040" y="1099457"/>
                </a:cubicBezTo>
                <a:lnTo>
                  <a:pt x="312420" y="1129937"/>
                </a:lnTo>
                <a:cubicBezTo>
                  <a:pt x="302260" y="1140097"/>
                  <a:pt x="299720" y="1147717"/>
                  <a:pt x="304800" y="1152797"/>
                </a:cubicBezTo>
                <a:cubicBezTo>
                  <a:pt x="309880" y="1157877"/>
                  <a:pt x="307340" y="1160417"/>
                  <a:pt x="297180" y="1160417"/>
                </a:cubicBezTo>
                <a:lnTo>
                  <a:pt x="243840" y="1160417"/>
                </a:lnTo>
                <a:cubicBezTo>
                  <a:pt x="223520" y="1160417"/>
                  <a:pt x="213360" y="1150257"/>
                  <a:pt x="213360" y="1129937"/>
                </a:cubicBezTo>
                <a:cubicBezTo>
                  <a:pt x="218440" y="1129937"/>
                  <a:pt x="224790" y="1129937"/>
                  <a:pt x="232410" y="1129937"/>
                </a:cubicBezTo>
                <a:cubicBezTo>
                  <a:pt x="240030" y="1129937"/>
                  <a:pt x="246380" y="1124857"/>
                  <a:pt x="251460" y="1114697"/>
                </a:cubicBezTo>
                <a:cubicBezTo>
                  <a:pt x="256540" y="1109617"/>
                  <a:pt x="264160" y="1105807"/>
                  <a:pt x="274320" y="1103267"/>
                </a:cubicBezTo>
                <a:cubicBezTo>
                  <a:pt x="284480" y="1100727"/>
                  <a:pt x="289560" y="1096917"/>
                  <a:pt x="289560" y="1091837"/>
                </a:cubicBezTo>
                <a:cubicBezTo>
                  <a:pt x="289560" y="1086757"/>
                  <a:pt x="294640" y="1084217"/>
                  <a:pt x="304800" y="1084217"/>
                </a:cubicBezTo>
                <a:close/>
                <a:moveTo>
                  <a:pt x="578167" y="937056"/>
                </a:moveTo>
                <a:cubicBezTo>
                  <a:pt x="576262" y="936103"/>
                  <a:pt x="571500" y="939437"/>
                  <a:pt x="563880" y="947057"/>
                </a:cubicBezTo>
                <a:lnTo>
                  <a:pt x="556260" y="954677"/>
                </a:lnTo>
                <a:cubicBezTo>
                  <a:pt x="551180" y="954677"/>
                  <a:pt x="549910" y="957217"/>
                  <a:pt x="552450" y="962297"/>
                </a:cubicBezTo>
                <a:cubicBezTo>
                  <a:pt x="554990" y="967377"/>
                  <a:pt x="556260" y="972457"/>
                  <a:pt x="556260" y="977537"/>
                </a:cubicBezTo>
                <a:lnTo>
                  <a:pt x="541020" y="969917"/>
                </a:lnTo>
                <a:cubicBezTo>
                  <a:pt x="520700" y="990237"/>
                  <a:pt x="510540" y="1002937"/>
                  <a:pt x="510540" y="1008017"/>
                </a:cubicBezTo>
                <a:cubicBezTo>
                  <a:pt x="510540" y="1013097"/>
                  <a:pt x="506730" y="1021987"/>
                  <a:pt x="499110" y="1034687"/>
                </a:cubicBezTo>
                <a:cubicBezTo>
                  <a:pt x="491490" y="1047387"/>
                  <a:pt x="490220" y="1061357"/>
                  <a:pt x="495300" y="1076597"/>
                </a:cubicBezTo>
                <a:cubicBezTo>
                  <a:pt x="490220" y="1081677"/>
                  <a:pt x="480060" y="1096917"/>
                  <a:pt x="464820" y="1122317"/>
                </a:cubicBezTo>
                <a:cubicBezTo>
                  <a:pt x="459740" y="1127397"/>
                  <a:pt x="454660" y="1129937"/>
                  <a:pt x="449580" y="1129937"/>
                </a:cubicBezTo>
                <a:cubicBezTo>
                  <a:pt x="444500" y="1129937"/>
                  <a:pt x="439420" y="1127397"/>
                  <a:pt x="434340" y="1122317"/>
                </a:cubicBezTo>
                <a:cubicBezTo>
                  <a:pt x="424180" y="1112157"/>
                  <a:pt x="419100" y="1114697"/>
                  <a:pt x="419100" y="1129937"/>
                </a:cubicBezTo>
                <a:cubicBezTo>
                  <a:pt x="419100" y="1145177"/>
                  <a:pt x="411480" y="1160417"/>
                  <a:pt x="396240" y="1175657"/>
                </a:cubicBezTo>
                <a:cubicBezTo>
                  <a:pt x="386080" y="1185817"/>
                  <a:pt x="386080" y="1195977"/>
                  <a:pt x="396240" y="1206137"/>
                </a:cubicBezTo>
                <a:cubicBezTo>
                  <a:pt x="406400" y="1221377"/>
                  <a:pt x="403860" y="1236617"/>
                  <a:pt x="388620" y="1251857"/>
                </a:cubicBezTo>
                <a:cubicBezTo>
                  <a:pt x="414020" y="1241697"/>
                  <a:pt x="429260" y="1231536"/>
                  <a:pt x="434340" y="1221377"/>
                </a:cubicBezTo>
                <a:cubicBezTo>
                  <a:pt x="434340" y="1201057"/>
                  <a:pt x="441960" y="1188357"/>
                  <a:pt x="457200" y="1183277"/>
                </a:cubicBezTo>
                <a:cubicBezTo>
                  <a:pt x="462280" y="1193436"/>
                  <a:pt x="462280" y="1203597"/>
                  <a:pt x="457200" y="1213757"/>
                </a:cubicBezTo>
                <a:lnTo>
                  <a:pt x="457200" y="1221377"/>
                </a:lnTo>
                <a:cubicBezTo>
                  <a:pt x="472440" y="1221377"/>
                  <a:pt x="478790" y="1225187"/>
                  <a:pt x="476250" y="1232807"/>
                </a:cubicBezTo>
                <a:cubicBezTo>
                  <a:pt x="473710" y="1240427"/>
                  <a:pt x="472440" y="1244237"/>
                  <a:pt x="472440" y="1244237"/>
                </a:cubicBezTo>
                <a:cubicBezTo>
                  <a:pt x="472440" y="1249317"/>
                  <a:pt x="473710" y="1251857"/>
                  <a:pt x="476250" y="1251857"/>
                </a:cubicBezTo>
                <a:cubicBezTo>
                  <a:pt x="478790" y="1251857"/>
                  <a:pt x="480060" y="1251857"/>
                  <a:pt x="480060" y="1251857"/>
                </a:cubicBezTo>
                <a:cubicBezTo>
                  <a:pt x="490220" y="1226457"/>
                  <a:pt x="497840" y="1213757"/>
                  <a:pt x="502920" y="1213757"/>
                </a:cubicBezTo>
                <a:lnTo>
                  <a:pt x="502920" y="1206137"/>
                </a:lnTo>
                <a:cubicBezTo>
                  <a:pt x="502920" y="1175657"/>
                  <a:pt x="513080" y="1157877"/>
                  <a:pt x="533400" y="1152797"/>
                </a:cubicBezTo>
                <a:cubicBezTo>
                  <a:pt x="543560" y="1147717"/>
                  <a:pt x="552450" y="1141367"/>
                  <a:pt x="560070" y="1133747"/>
                </a:cubicBezTo>
                <a:cubicBezTo>
                  <a:pt x="567690" y="1126127"/>
                  <a:pt x="571500" y="1114697"/>
                  <a:pt x="571500" y="1099457"/>
                </a:cubicBezTo>
                <a:cubicBezTo>
                  <a:pt x="571500" y="1079136"/>
                  <a:pt x="581660" y="1053737"/>
                  <a:pt x="601980" y="1023257"/>
                </a:cubicBezTo>
                <a:cubicBezTo>
                  <a:pt x="601980" y="1023257"/>
                  <a:pt x="596900" y="1018177"/>
                  <a:pt x="586740" y="1008017"/>
                </a:cubicBezTo>
                <a:lnTo>
                  <a:pt x="571500" y="1015637"/>
                </a:lnTo>
                <a:cubicBezTo>
                  <a:pt x="571500" y="1015637"/>
                  <a:pt x="570230" y="1014367"/>
                  <a:pt x="567690" y="1011827"/>
                </a:cubicBezTo>
                <a:cubicBezTo>
                  <a:pt x="565150" y="1009287"/>
                  <a:pt x="561340" y="1008017"/>
                  <a:pt x="556260" y="1008017"/>
                </a:cubicBezTo>
                <a:cubicBezTo>
                  <a:pt x="556260" y="1008017"/>
                  <a:pt x="553720" y="1008017"/>
                  <a:pt x="548640" y="1008017"/>
                </a:cubicBezTo>
                <a:cubicBezTo>
                  <a:pt x="543560" y="1008017"/>
                  <a:pt x="541020" y="1005477"/>
                  <a:pt x="541020" y="1000397"/>
                </a:cubicBezTo>
                <a:cubicBezTo>
                  <a:pt x="541020" y="995317"/>
                  <a:pt x="543560" y="992777"/>
                  <a:pt x="548640" y="992777"/>
                </a:cubicBezTo>
                <a:cubicBezTo>
                  <a:pt x="553720" y="992777"/>
                  <a:pt x="553720" y="990237"/>
                  <a:pt x="548640" y="985157"/>
                </a:cubicBezTo>
                <a:cubicBezTo>
                  <a:pt x="548640" y="980077"/>
                  <a:pt x="551180" y="977537"/>
                  <a:pt x="556260" y="977537"/>
                </a:cubicBezTo>
                <a:cubicBezTo>
                  <a:pt x="566420" y="977537"/>
                  <a:pt x="571500" y="972457"/>
                  <a:pt x="571500" y="962297"/>
                </a:cubicBezTo>
                <a:lnTo>
                  <a:pt x="579120" y="954677"/>
                </a:lnTo>
                <a:cubicBezTo>
                  <a:pt x="579120" y="954677"/>
                  <a:pt x="580390" y="953407"/>
                  <a:pt x="582930" y="950867"/>
                </a:cubicBezTo>
                <a:cubicBezTo>
                  <a:pt x="585470" y="948327"/>
                  <a:pt x="584200" y="944517"/>
                  <a:pt x="579120" y="939437"/>
                </a:cubicBezTo>
                <a:cubicBezTo>
                  <a:pt x="579120" y="938167"/>
                  <a:pt x="578802" y="937373"/>
                  <a:pt x="578167" y="937056"/>
                </a:cubicBezTo>
                <a:close/>
                <a:moveTo>
                  <a:pt x="748665" y="712742"/>
                </a:moveTo>
                <a:cubicBezTo>
                  <a:pt x="742315" y="711472"/>
                  <a:pt x="734060" y="713377"/>
                  <a:pt x="723900" y="718457"/>
                </a:cubicBezTo>
                <a:cubicBezTo>
                  <a:pt x="723900" y="718457"/>
                  <a:pt x="718820" y="723537"/>
                  <a:pt x="708660" y="733697"/>
                </a:cubicBezTo>
                <a:cubicBezTo>
                  <a:pt x="703580" y="738777"/>
                  <a:pt x="697230" y="746397"/>
                  <a:pt x="689610" y="756557"/>
                </a:cubicBezTo>
                <a:cubicBezTo>
                  <a:pt x="681990" y="766717"/>
                  <a:pt x="680720" y="774337"/>
                  <a:pt x="685800" y="779417"/>
                </a:cubicBezTo>
                <a:cubicBezTo>
                  <a:pt x="690880" y="784497"/>
                  <a:pt x="690880" y="789577"/>
                  <a:pt x="685800" y="794657"/>
                </a:cubicBezTo>
                <a:cubicBezTo>
                  <a:pt x="680720" y="794657"/>
                  <a:pt x="675640" y="795927"/>
                  <a:pt x="670560" y="798467"/>
                </a:cubicBezTo>
                <a:cubicBezTo>
                  <a:pt x="665480" y="801007"/>
                  <a:pt x="660400" y="799737"/>
                  <a:pt x="655320" y="794657"/>
                </a:cubicBezTo>
                <a:cubicBezTo>
                  <a:pt x="650240" y="789577"/>
                  <a:pt x="646430" y="789577"/>
                  <a:pt x="643890" y="794657"/>
                </a:cubicBezTo>
                <a:cubicBezTo>
                  <a:pt x="641350" y="799737"/>
                  <a:pt x="637540" y="802277"/>
                  <a:pt x="632460" y="802277"/>
                </a:cubicBezTo>
                <a:cubicBezTo>
                  <a:pt x="632460" y="812437"/>
                  <a:pt x="635000" y="817517"/>
                  <a:pt x="640080" y="817517"/>
                </a:cubicBezTo>
                <a:cubicBezTo>
                  <a:pt x="655320" y="832757"/>
                  <a:pt x="673100" y="837837"/>
                  <a:pt x="693420" y="832757"/>
                </a:cubicBezTo>
                <a:cubicBezTo>
                  <a:pt x="693420" y="832757"/>
                  <a:pt x="698500" y="837837"/>
                  <a:pt x="708660" y="847997"/>
                </a:cubicBezTo>
                <a:cubicBezTo>
                  <a:pt x="718820" y="863237"/>
                  <a:pt x="731520" y="863237"/>
                  <a:pt x="746760" y="847997"/>
                </a:cubicBezTo>
                <a:cubicBezTo>
                  <a:pt x="756920" y="842917"/>
                  <a:pt x="763270" y="832757"/>
                  <a:pt x="765810" y="817517"/>
                </a:cubicBezTo>
                <a:cubicBezTo>
                  <a:pt x="768350" y="802277"/>
                  <a:pt x="769620" y="792117"/>
                  <a:pt x="769620" y="787037"/>
                </a:cubicBezTo>
                <a:cubicBezTo>
                  <a:pt x="774700" y="781957"/>
                  <a:pt x="772160" y="779417"/>
                  <a:pt x="762000" y="779417"/>
                </a:cubicBezTo>
                <a:lnTo>
                  <a:pt x="746760" y="771797"/>
                </a:lnTo>
                <a:lnTo>
                  <a:pt x="762000" y="741317"/>
                </a:lnTo>
                <a:cubicBezTo>
                  <a:pt x="762000" y="731157"/>
                  <a:pt x="762000" y="726077"/>
                  <a:pt x="762000" y="726077"/>
                </a:cubicBezTo>
                <a:cubicBezTo>
                  <a:pt x="759460" y="718457"/>
                  <a:pt x="755015" y="714012"/>
                  <a:pt x="748665" y="712742"/>
                </a:cubicBezTo>
                <a:close/>
                <a:moveTo>
                  <a:pt x="2903220" y="230777"/>
                </a:moveTo>
                <a:cubicBezTo>
                  <a:pt x="2903220" y="240937"/>
                  <a:pt x="2904490" y="249827"/>
                  <a:pt x="2907030" y="257447"/>
                </a:cubicBezTo>
                <a:cubicBezTo>
                  <a:pt x="2909570" y="265067"/>
                  <a:pt x="2915920" y="268877"/>
                  <a:pt x="2926080" y="268877"/>
                </a:cubicBezTo>
                <a:lnTo>
                  <a:pt x="2941320" y="268877"/>
                </a:lnTo>
                <a:cubicBezTo>
                  <a:pt x="2946400" y="268877"/>
                  <a:pt x="2948940" y="266337"/>
                  <a:pt x="2948940" y="261257"/>
                </a:cubicBezTo>
                <a:cubicBezTo>
                  <a:pt x="2954020" y="256177"/>
                  <a:pt x="2955290" y="253637"/>
                  <a:pt x="2952750" y="253637"/>
                </a:cubicBezTo>
                <a:cubicBezTo>
                  <a:pt x="2950210" y="253637"/>
                  <a:pt x="2948940" y="253637"/>
                  <a:pt x="2948940" y="253637"/>
                </a:cubicBezTo>
                <a:cubicBezTo>
                  <a:pt x="2928620" y="253637"/>
                  <a:pt x="2913380" y="246017"/>
                  <a:pt x="2903220" y="230777"/>
                </a:cubicBezTo>
                <a:close/>
                <a:moveTo>
                  <a:pt x="1691640" y="154577"/>
                </a:moveTo>
                <a:lnTo>
                  <a:pt x="1691640" y="162197"/>
                </a:lnTo>
                <a:cubicBezTo>
                  <a:pt x="1686560" y="167277"/>
                  <a:pt x="1684020" y="177437"/>
                  <a:pt x="1684020" y="192677"/>
                </a:cubicBezTo>
                <a:lnTo>
                  <a:pt x="1645920" y="215537"/>
                </a:lnTo>
                <a:cubicBezTo>
                  <a:pt x="1645920" y="215537"/>
                  <a:pt x="1645920" y="220617"/>
                  <a:pt x="1645920" y="230777"/>
                </a:cubicBezTo>
                <a:cubicBezTo>
                  <a:pt x="1645920" y="235857"/>
                  <a:pt x="1648460" y="238397"/>
                  <a:pt x="1653540" y="238397"/>
                </a:cubicBezTo>
                <a:cubicBezTo>
                  <a:pt x="1668780" y="228237"/>
                  <a:pt x="1684020" y="230777"/>
                  <a:pt x="1699260" y="246017"/>
                </a:cubicBezTo>
                <a:cubicBezTo>
                  <a:pt x="1699260" y="251097"/>
                  <a:pt x="1704340" y="253637"/>
                  <a:pt x="1714500" y="253637"/>
                </a:cubicBezTo>
                <a:cubicBezTo>
                  <a:pt x="1719580" y="258717"/>
                  <a:pt x="1727200" y="259987"/>
                  <a:pt x="1737360" y="257447"/>
                </a:cubicBezTo>
                <a:cubicBezTo>
                  <a:pt x="1747520" y="254907"/>
                  <a:pt x="1750060" y="251097"/>
                  <a:pt x="1744980" y="246017"/>
                </a:cubicBezTo>
                <a:cubicBezTo>
                  <a:pt x="1744980" y="230777"/>
                  <a:pt x="1752600" y="223157"/>
                  <a:pt x="1767840" y="223157"/>
                </a:cubicBezTo>
                <a:cubicBezTo>
                  <a:pt x="1788160" y="223157"/>
                  <a:pt x="1800860" y="220617"/>
                  <a:pt x="1805940" y="215537"/>
                </a:cubicBezTo>
                <a:cubicBezTo>
                  <a:pt x="1816100" y="205377"/>
                  <a:pt x="1818640" y="197757"/>
                  <a:pt x="1813560" y="192677"/>
                </a:cubicBezTo>
                <a:cubicBezTo>
                  <a:pt x="1803400" y="167277"/>
                  <a:pt x="1788160" y="162197"/>
                  <a:pt x="1767840" y="177437"/>
                </a:cubicBezTo>
                <a:lnTo>
                  <a:pt x="1752600" y="169817"/>
                </a:lnTo>
                <a:lnTo>
                  <a:pt x="1729740" y="162197"/>
                </a:lnTo>
                <a:cubicBezTo>
                  <a:pt x="1724660" y="167277"/>
                  <a:pt x="1718310" y="167277"/>
                  <a:pt x="1710690" y="162197"/>
                </a:cubicBezTo>
                <a:cubicBezTo>
                  <a:pt x="1703070" y="157117"/>
                  <a:pt x="1696720" y="154577"/>
                  <a:pt x="1691640" y="154577"/>
                </a:cubicBezTo>
                <a:close/>
                <a:moveTo>
                  <a:pt x="2177415" y="272"/>
                </a:moveTo>
                <a:cubicBezTo>
                  <a:pt x="2186305" y="-998"/>
                  <a:pt x="2194560" y="2177"/>
                  <a:pt x="2202180" y="9797"/>
                </a:cubicBezTo>
                <a:cubicBezTo>
                  <a:pt x="2202180" y="9797"/>
                  <a:pt x="2205990" y="14877"/>
                  <a:pt x="2213610" y="25037"/>
                </a:cubicBezTo>
                <a:cubicBezTo>
                  <a:pt x="2221230" y="35197"/>
                  <a:pt x="2232660" y="35197"/>
                  <a:pt x="2247900" y="25037"/>
                </a:cubicBezTo>
                <a:lnTo>
                  <a:pt x="2263140" y="25037"/>
                </a:lnTo>
                <a:cubicBezTo>
                  <a:pt x="2273300" y="35197"/>
                  <a:pt x="2278380" y="35197"/>
                  <a:pt x="2278380" y="25037"/>
                </a:cubicBezTo>
                <a:cubicBezTo>
                  <a:pt x="2298700" y="14877"/>
                  <a:pt x="2324100" y="14877"/>
                  <a:pt x="2354580" y="25037"/>
                </a:cubicBezTo>
                <a:lnTo>
                  <a:pt x="2362200" y="25037"/>
                </a:lnTo>
                <a:cubicBezTo>
                  <a:pt x="2372360" y="25037"/>
                  <a:pt x="2377440" y="30117"/>
                  <a:pt x="2377440" y="40277"/>
                </a:cubicBezTo>
                <a:cubicBezTo>
                  <a:pt x="2382520" y="40277"/>
                  <a:pt x="2385060" y="37737"/>
                  <a:pt x="2385060" y="32657"/>
                </a:cubicBezTo>
                <a:cubicBezTo>
                  <a:pt x="2405380" y="52977"/>
                  <a:pt x="2420620" y="65677"/>
                  <a:pt x="2430780" y="70757"/>
                </a:cubicBezTo>
                <a:cubicBezTo>
                  <a:pt x="2440940" y="80917"/>
                  <a:pt x="2451100" y="85997"/>
                  <a:pt x="2461260" y="85997"/>
                </a:cubicBezTo>
                <a:cubicBezTo>
                  <a:pt x="2486660" y="75837"/>
                  <a:pt x="2504440" y="83457"/>
                  <a:pt x="2514600" y="108857"/>
                </a:cubicBezTo>
                <a:cubicBezTo>
                  <a:pt x="2529840" y="124097"/>
                  <a:pt x="2537460" y="131717"/>
                  <a:pt x="2537460" y="131717"/>
                </a:cubicBezTo>
                <a:cubicBezTo>
                  <a:pt x="2547620" y="136797"/>
                  <a:pt x="2557780" y="134257"/>
                  <a:pt x="2567940" y="124097"/>
                </a:cubicBezTo>
                <a:lnTo>
                  <a:pt x="2575560" y="108857"/>
                </a:lnTo>
                <a:cubicBezTo>
                  <a:pt x="2575560" y="108857"/>
                  <a:pt x="2576830" y="107587"/>
                  <a:pt x="2579370" y="105047"/>
                </a:cubicBezTo>
                <a:cubicBezTo>
                  <a:pt x="2581910" y="102507"/>
                  <a:pt x="2585720" y="103777"/>
                  <a:pt x="2590800" y="108857"/>
                </a:cubicBezTo>
                <a:cubicBezTo>
                  <a:pt x="2616200" y="108857"/>
                  <a:pt x="2633980" y="111397"/>
                  <a:pt x="2644140" y="116477"/>
                </a:cubicBezTo>
                <a:lnTo>
                  <a:pt x="2659380" y="116477"/>
                </a:lnTo>
                <a:cubicBezTo>
                  <a:pt x="2674620" y="131717"/>
                  <a:pt x="2689860" y="136797"/>
                  <a:pt x="2705100" y="131717"/>
                </a:cubicBezTo>
                <a:lnTo>
                  <a:pt x="2720340" y="139337"/>
                </a:lnTo>
                <a:cubicBezTo>
                  <a:pt x="2720340" y="149497"/>
                  <a:pt x="2725420" y="149497"/>
                  <a:pt x="2735580" y="139337"/>
                </a:cubicBezTo>
                <a:lnTo>
                  <a:pt x="2735580" y="131717"/>
                </a:lnTo>
                <a:cubicBezTo>
                  <a:pt x="2740660" y="141877"/>
                  <a:pt x="2745740" y="148227"/>
                  <a:pt x="2750820" y="150767"/>
                </a:cubicBezTo>
                <a:cubicBezTo>
                  <a:pt x="2755900" y="153307"/>
                  <a:pt x="2760980" y="154577"/>
                  <a:pt x="2766060" y="154577"/>
                </a:cubicBezTo>
                <a:lnTo>
                  <a:pt x="2781300" y="162197"/>
                </a:lnTo>
                <a:cubicBezTo>
                  <a:pt x="2806700" y="152037"/>
                  <a:pt x="2814320" y="159657"/>
                  <a:pt x="2804160" y="185057"/>
                </a:cubicBezTo>
                <a:cubicBezTo>
                  <a:pt x="2799080" y="190137"/>
                  <a:pt x="2799080" y="192677"/>
                  <a:pt x="2804160" y="192677"/>
                </a:cubicBezTo>
                <a:cubicBezTo>
                  <a:pt x="2809240" y="192677"/>
                  <a:pt x="2811780" y="192677"/>
                  <a:pt x="2811780" y="192677"/>
                </a:cubicBezTo>
                <a:cubicBezTo>
                  <a:pt x="2842260" y="202837"/>
                  <a:pt x="2862580" y="202837"/>
                  <a:pt x="2872740" y="192677"/>
                </a:cubicBezTo>
                <a:cubicBezTo>
                  <a:pt x="2872740" y="192677"/>
                  <a:pt x="2875280" y="192677"/>
                  <a:pt x="2880360" y="192677"/>
                </a:cubicBezTo>
                <a:cubicBezTo>
                  <a:pt x="2890520" y="202837"/>
                  <a:pt x="2903220" y="205377"/>
                  <a:pt x="2918460" y="200297"/>
                </a:cubicBezTo>
                <a:cubicBezTo>
                  <a:pt x="2923540" y="195217"/>
                  <a:pt x="2928620" y="193947"/>
                  <a:pt x="2933700" y="196487"/>
                </a:cubicBezTo>
                <a:cubicBezTo>
                  <a:pt x="2938780" y="199027"/>
                  <a:pt x="2943860" y="200297"/>
                  <a:pt x="2948940" y="200297"/>
                </a:cubicBezTo>
                <a:cubicBezTo>
                  <a:pt x="2959100" y="200297"/>
                  <a:pt x="2966720" y="207917"/>
                  <a:pt x="2971800" y="223157"/>
                </a:cubicBezTo>
                <a:cubicBezTo>
                  <a:pt x="2971800" y="223157"/>
                  <a:pt x="2971800" y="224427"/>
                  <a:pt x="2971800" y="226967"/>
                </a:cubicBezTo>
                <a:cubicBezTo>
                  <a:pt x="2971800" y="229507"/>
                  <a:pt x="2974340" y="228237"/>
                  <a:pt x="2979420" y="223157"/>
                </a:cubicBezTo>
                <a:cubicBezTo>
                  <a:pt x="2994660" y="223157"/>
                  <a:pt x="3007360" y="225697"/>
                  <a:pt x="3017520" y="230777"/>
                </a:cubicBezTo>
                <a:cubicBezTo>
                  <a:pt x="3027680" y="230777"/>
                  <a:pt x="3027680" y="235857"/>
                  <a:pt x="3017520" y="246017"/>
                </a:cubicBezTo>
                <a:lnTo>
                  <a:pt x="3017520" y="253637"/>
                </a:lnTo>
                <a:cubicBezTo>
                  <a:pt x="3017520" y="258717"/>
                  <a:pt x="3018790" y="265067"/>
                  <a:pt x="3021330" y="272687"/>
                </a:cubicBezTo>
                <a:cubicBezTo>
                  <a:pt x="3023870" y="280307"/>
                  <a:pt x="3022600" y="286656"/>
                  <a:pt x="3017520" y="291737"/>
                </a:cubicBezTo>
                <a:cubicBezTo>
                  <a:pt x="3012440" y="296817"/>
                  <a:pt x="3012440" y="300627"/>
                  <a:pt x="3017520" y="303167"/>
                </a:cubicBezTo>
                <a:cubicBezTo>
                  <a:pt x="3022600" y="305706"/>
                  <a:pt x="3027680" y="306977"/>
                  <a:pt x="3032760" y="306977"/>
                </a:cubicBezTo>
                <a:cubicBezTo>
                  <a:pt x="3032760" y="306977"/>
                  <a:pt x="3037840" y="306977"/>
                  <a:pt x="3048000" y="306977"/>
                </a:cubicBezTo>
                <a:cubicBezTo>
                  <a:pt x="3048000" y="301897"/>
                  <a:pt x="3053080" y="294277"/>
                  <a:pt x="3063240" y="284117"/>
                </a:cubicBezTo>
                <a:cubicBezTo>
                  <a:pt x="3078480" y="299357"/>
                  <a:pt x="3088640" y="304437"/>
                  <a:pt x="3093720" y="299357"/>
                </a:cubicBezTo>
                <a:cubicBezTo>
                  <a:pt x="3098800" y="299357"/>
                  <a:pt x="3106420" y="304437"/>
                  <a:pt x="3116580" y="314597"/>
                </a:cubicBezTo>
                <a:cubicBezTo>
                  <a:pt x="3116580" y="324756"/>
                  <a:pt x="3121660" y="331107"/>
                  <a:pt x="3131820" y="333647"/>
                </a:cubicBezTo>
                <a:cubicBezTo>
                  <a:pt x="3141980" y="336187"/>
                  <a:pt x="3149600" y="337457"/>
                  <a:pt x="3154680" y="337457"/>
                </a:cubicBezTo>
                <a:cubicBezTo>
                  <a:pt x="3159760" y="332377"/>
                  <a:pt x="3166110" y="332377"/>
                  <a:pt x="3173730" y="337457"/>
                </a:cubicBezTo>
                <a:cubicBezTo>
                  <a:pt x="3181350" y="342537"/>
                  <a:pt x="3190240" y="345077"/>
                  <a:pt x="3200400" y="345077"/>
                </a:cubicBezTo>
                <a:lnTo>
                  <a:pt x="3200400" y="352697"/>
                </a:lnTo>
                <a:cubicBezTo>
                  <a:pt x="3210560" y="367937"/>
                  <a:pt x="3218180" y="375557"/>
                  <a:pt x="3223260" y="375557"/>
                </a:cubicBezTo>
                <a:cubicBezTo>
                  <a:pt x="3228340" y="375557"/>
                  <a:pt x="3238500" y="383177"/>
                  <a:pt x="3253740" y="398417"/>
                </a:cubicBezTo>
                <a:cubicBezTo>
                  <a:pt x="3274060" y="418737"/>
                  <a:pt x="3291840" y="431437"/>
                  <a:pt x="3307080" y="436517"/>
                </a:cubicBezTo>
                <a:cubicBezTo>
                  <a:pt x="3317240" y="441597"/>
                  <a:pt x="3328670" y="449217"/>
                  <a:pt x="3341370" y="459377"/>
                </a:cubicBezTo>
                <a:cubicBezTo>
                  <a:pt x="3354070" y="469537"/>
                  <a:pt x="3370580" y="477156"/>
                  <a:pt x="3390900" y="482237"/>
                </a:cubicBezTo>
                <a:cubicBezTo>
                  <a:pt x="3406140" y="487317"/>
                  <a:pt x="3416300" y="497477"/>
                  <a:pt x="3421380" y="512717"/>
                </a:cubicBezTo>
                <a:cubicBezTo>
                  <a:pt x="3426460" y="538117"/>
                  <a:pt x="3444240" y="560977"/>
                  <a:pt x="3474720" y="581297"/>
                </a:cubicBezTo>
                <a:cubicBezTo>
                  <a:pt x="3479800" y="581297"/>
                  <a:pt x="3486150" y="583837"/>
                  <a:pt x="3493770" y="588917"/>
                </a:cubicBezTo>
                <a:cubicBezTo>
                  <a:pt x="3501390" y="593997"/>
                  <a:pt x="3505200" y="601617"/>
                  <a:pt x="3505200" y="611777"/>
                </a:cubicBezTo>
                <a:lnTo>
                  <a:pt x="3505200" y="619397"/>
                </a:lnTo>
                <a:cubicBezTo>
                  <a:pt x="3510280" y="624477"/>
                  <a:pt x="3516630" y="627017"/>
                  <a:pt x="3524250" y="627017"/>
                </a:cubicBezTo>
                <a:cubicBezTo>
                  <a:pt x="3531870" y="627017"/>
                  <a:pt x="3535680" y="632097"/>
                  <a:pt x="3535680" y="642257"/>
                </a:cubicBezTo>
                <a:cubicBezTo>
                  <a:pt x="3530600" y="647337"/>
                  <a:pt x="3531870" y="652417"/>
                  <a:pt x="3539490" y="657497"/>
                </a:cubicBezTo>
                <a:cubicBezTo>
                  <a:pt x="3547110" y="662577"/>
                  <a:pt x="3550920" y="665117"/>
                  <a:pt x="3550920" y="665117"/>
                </a:cubicBezTo>
                <a:lnTo>
                  <a:pt x="3581400" y="687977"/>
                </a:lnTo>
                <a:cubicBezTo>
                  <a:pt x="3606800" y="698137"/>
                  <a:pt x="3619500" y="713377"/>
                  <a:pt x="3619500" y="733697"/>
                </a:cubicBezTo>
                <a:lnTo>
                  <a:pt x="3619500" y="741317"/>
                </a:lnTo>
                <a:cubicBezTo>
                  <a:pt x="3629660" y="746397"/>
                  <a:pt x="3639820" y="757827"/>
                  <a:pt x="3649980" y="775607"/>
                </a:cubicBezTo>
                <a:cubicBezTo>
                  <a:pt x="3660140" y="793387"/>
                  <a:pt x="3672840" y="807357"/>
                  <a:pt x="3688080" y="817517"/>
                </a:cubicBezTo>
                <a:cubicBezTo>
                  <a:pt x="3688080" y="817517"/>
                  <a:pt x="3688080" y="818787"/>
                  <a:pt x="3688080" y="821327"/>
                </a:cubicBezTo>
                <a:cubicBezTo>
                  <a:pt x="3688080" y="823867"/>
                  <a:pt x="3690620" y="825137"/>
                  <a:pt x="3695700" y="825137"/>
                </a:cubicBezTo>
                <a:cubicBezTo>
                  <a:pt x="3710940" y="825137"/>
                  <a:pt x="3718560" y="835297"/>
                  <a:pt x="3718560" y="855617"/>
                </a:cubicBezTo>
                <a:lnTo>
                  <a:pt x="3741420" y="886097"/>
                </a:lnTo>
                <a:cubicBezTo>
                  <a:pt x="3756660" y="901337"/>
                  <a:pt x="3769360" y="929277"/>
                  <a:pt x="3779520" y="969917"/>
                </a:cubicBezTo>
                <a:cubicBezTo>
                  <a:pt x="3779520" y="969917"/>
                  <a:pt x="3779520" y="974997"/>
                  <a:pt x="3779520" y="985157"/>
                </a:cubicBezTo>
                <a:cubicBezTo>
                  <a:pt x="3779520" y="995317"/>
                  <a:pt x="3782060" y="997857"/>
                  <a:pt x="3787140" y="992777"/>
                </a:cubicBezTo>
                <a:cubicBezTo>
                  <a:pt x="3787140" y="992777"/>
                  <a:pt x="3792220" y="992777"/>
                  <a:pt x="3802380" y="992777"/>
                </a:cubicBezTo>
                <a:cubicBezTo>
                  <a:pt x="3807460" y="997857"/>
                  <a:pt x="3807460" y="1000397"/>
                  <a:pt x="3802380" y="1000397"/>
                </a:cubicBezTo>
                <a:cubicBezTo>
                  <a:pt x="3797300" y="1000397"/>
                  <a:pt x="3794760" y="1000397"/>
                  <a:pt x="3794760" y="1000397"/>
                </a:cubicBezTo>
                <a:lnTo>
                  <a:pt x="3794760" y="1015637"/>
                </a:lnTo>
                <a:lnTo>
                  <a:pt x="3810000" y="1046117"/>
                </a:lnTo>
                <a:cubicBezTo>
                  <a:pt x="3825240" y="1056277"/>
                  <a:pt x="3836670" y="1070247"/>
                  <a:pt x="3844290" y="1088027"/>
                </a:cubicBezTo>
                <a:cubicBezTo>
                  <a:pt x="3851910" y="1105807"/>
                  <a:pt x="3858260" y="1117236"/>
                  <a:pt x="3863340" y="1122317"/>
                </a:cubicBezTo>
                <a:cubicBezTo>
                  <a:pt x="3873500" y="1132477"/>
                  <a:pt x="3878580" y="1142637"/>
                  <a:pt x="3878580" y="1152797"/>
                </a:cubicBezTo>
                <a:cubicBezTo>
                  <a:pt x="3873500" y="1157877"/>
                  <a:pt x="3872230" y="1161687"/>
                  <a:pt x="3874770" y="1164227"/>
                </a:cubicBezTo>
                <a:cubicBezTo>
                  <a:pt x="3877310" y="1166767"/>
                  <a:pt x="3881120" y="1168037"/>
                  <a:pt x="3886200" y="1168037"/>
                </a:cubicBezTo>
                <a:cubicBezTo>
                  <a:pt x="3896360" y="1178197"/>
                  <a:pt x="3901440" y="1195977"/>
                  <a:pt x="3901440" y="1221377"/>
                </a:cubicBezTo>
                <a:cubicBezTo>
                  <a:pt x="3906520" y="1256937"/>
                  <a:pt x="3916680" y="1287417"/>
                  <a:pt x="3931920" y="1312817"/>
                </a:cubicBezTo>
                <a:lnTo>
                  <a:pt x="3931920" y="1335677"/>
                </a:lnTo>
                <a:cubicBezTo>
                  <a:pt x="3942080" y="1345836"/>
                  <a:pt x="3947160" y="1350917"/>
                  <a:pt x="3947160" y="1350917"/>
                </a:cubicBezTo>
                <a:cubicBezTo>
                  <a:pt x="3952240" y="1350917"/>
                  <a:pt x="3954780" y="1352187"/>
                  <a:pt x="3954780" y="1354727"/>
                </a:cubicBezTo>
                <a:cubicBezTo>
                  <a:pt x="3954780" y="1357267"/>
                  <a:pt x="3954780" y="1358537"/>
                  <a:pt x="3954780" y="1358537"/>
                </a:cubicBezTo>
                <a:cubicBezTo>
                  <a:pt x="3954780" y="1368697"/>
                  <a:pt x="3956050" y="1378857"/>
                  <a:pt x="3958590" y="1389017"/>
                </a:cubicBezTo>
                <a:cubicBezTo>
                  <a:pt x="3961130" y="1399177"/>
                  <a:pt x="3959860" y="1406797"/>
                  <a:pt x="3954780" y="1411877"/>
                </a:cubicBezTo>
                <a:cubicBezTo>
                  <a:pt x="3964940" y="1416957"/>
                  <a:pt x="3972560" y="1425847"/>
                  <a:pt x="3977640" y="1438547"/>
                </a:cubicBezTo>
                <a:cubicBezTo>
                  <a:pt x="3982720" y="1451247"/>
                  <a:pt x="3987800" y="1462677"/>
                  <a:pt x="3992880" y="1472837"/>
                </a:cubicBezTo>
                <a:cubicBezTo>
                  <a:pt x="3992880" y="1477917"/>
                  <a:pt x="4003040" y="1485537"/>
                  <a:pt x="4023360" y="1495697"/>
                </a:cubicBezTo>
                <a:cubicBezTo>
                  <a:pt x="4038600" y="1510937"/>
                  <a:pt x="4046220" y="1521097"/>
                  <a:pt x="4046220" y="1526177"/>
                </a:cubicBezTo>
                <a:lnTo>
                  <a:pt x="4053840" y="1579517"/>
                </a:lnTo>
                <a:lnTo>
                  <a:pt x="4053840" y="1602377"/>
                </a:lnTo>
                <a:cubicBezTo>
                  <a:pt x="4069080" y="1617617"/>
                  <a:pt x="4071620" y="1632857"/>
                  <a:pt x="4061460" y="1648097"/>
                </a:cubicBezTo>
                <a:cubicBezTo>
                  <a:pt x="4056380" y="1653177"/>
                  <a:pt x="4058920" y="1663337"/>
                  <a:pt x="4069080" y="1678577"/>
                </a:cubicBezTo>
                <a:cubicBezTo>
                  <a:pt x="4084320" y="1693817"/>
                  <a:pt x="4091940" y="1716677"/>
                  <a:pt x="4091940" y="1747157"/>
                </a:cubicBezTo>
                <a:cubicBezTo>
                  <a:pt x="4102100" y="1752237"/>
                  <a:pt x="4102100" y="1759857"/>
                  <a:pt x="4091940" y="1770017"/>
                </a:cubicBezTo>
                <a:cubicBezTo>
                  <a:pt x="4081780" y="1775097"/>
                  <a:pt x="4075430" y="1782717"/>
                  <a:pt x="4072890" y="1792877"/>
                </a:cubicBezTo>
                <a:cubicBezTo>
                  <a:pt x="4070350" y="1803037"/>
                  <a:pt x="4069080" y="1810657"/>
                  <a:pt x="4069080" y="1815737"/>
                </a:cubicBezTo>
                <a:cubicBezTo>
                  <a:pt x="4069080" y="1825897"/>
                  <a:pt x="4074160" y="1830977"/>
                  <a:pt x="4084320" y="1830977"/>
                </a:cubicBezTo>
                <a:lnTo>
                  <a:pt x="4091940" y="1838597"/>
                </a:lnTo>
                <a:cubicBezTo>
                  <a:pt x="4091940" y="1848757"/>
                  <a:pt x="4093210" y="1861457"/>
                  <a:pt x="4095750" y="1876697"/>
                </a:cubicBezTo>
                <a:cubicBezTo>
                  <a:pt x="4098290" y="1891937"/>
                  <a:pt x="4097020" y="1907177"/>
                  <a:pt x="4091940" y="1922417"/>
                </a:cubicBezTo>
                <a:cubicBezTo>
                  <a:pt x="4091940" y="1937657"/>
                  <a:pt x="4097020" y="1945277"/>
                  <a:pt x="4107180" y="1945277"/>
                </a:cubicBezTo>
                <a:cubicBezTo>
                  <a:pt x="4122420" y="1945277"/>
                  <a:pt x="4124960" y="1950357"/>
                  <a:pt x="4114800" y="1960517"/>
                </a:cubicBezTo>
                <a:cubicBezTo>
                  <a:pt x="4114800" y="1965597"/>
                  <a:pt x="4113530" y="1974487"/>
                  <a:pt x="4110990" y="1987187"/>
                </a:cubicBezTo>
                <a:cubicBezTo>
                  <a:pt x="4108450" y="1999887"/>
                  <a:pt x="4102100" y="2008777"/>
                  <a:pt x="4091940" y="2013857"/>
                </a:cubicBezTo>
                <a:lnTo>
                  <a:pt x="4091940" y="2021477"/>
                </a:lnTo>
                <a:cubicBezTo>
                  <a:pt x="4107180" y="2036717"/>
                  <a:pt x="4114800" y="2044337"/>
                  <a:pt x="4114800" y="2044337"/>
                </a:cubicBezTo>
                <a:cubicBezTo>
                  <a:pt x="4124960" y="2044337"/>
                  <a:pt x="4132580" y="2049417"/>
                  <a:pt x="4137660" y="2059577"/>
                </a:cubicBezTo>
                <a:cubicBezTo>
                  <a:pt x="4147820" y="2090057"/>
                  <a:pt x="4147820" y="2115457"/>
                  <a:pt x="4137660" y="2135777"/>
                </a:cubicBezTo>
                <a:cubicBezTo>
                  <a:pt x="4137660" y="2135777"/>
                  <a:pt x="4140200" y="2140857"/>
                  <a:pt x="4145280" y="2151017"/>
                </a:cubicBezTo>
                <a:cubicBezTo>
                  <a:pt x="4155440" y="2161177"/>
                  <a:pt x="4157980" y="2176417"/>
                  <a:pt x="4152900" y="2196737"/>
                </a:cubicBezTo>
                <a:cubicBezTo>
                  <a:pt x="4152900" y="2196737"/>
                  <a:pt x="4152900" y="2201817"/>
                  <a:pt x="4152900" y="2211977"/>
                </a:cubicBezTo>
                <a:cubicBezTo>
                  <a:pt x="4163060" y="2222137"/>
                  <a:pt x="4165600" y="2234837"/>
                  <a:pt x="4160520" y="2250077"/>
                </a:cubicBezTo>
                <a:lnTo>
                  <a:pt x="4145280" y="2341517"/>
                </a:lnTo>
                <a:cubicBezTo>
                  <a:pt x="4135120" y="2366917"/>
                  <a:pt x="4137660" y="2382157"/>
                  <a:pt x="4152900" y="2387237"/>
                </a:cubicBezTo>
                <a:cubicBezTo>
                  <a:pt x="4157980" y="2392317"/>
                  <a:pt x="4157980" y="2397397"/>
                  <a:pt x="4152900" y="2402477"/>
                </a:cubicBezTo>
                <a:cubicBezTo>
                  <a:pt x="4147820" y="2407557"/>
                  <a:pt x="4147820" y="2412637"/>
                  <a:pt x="4152900" y="2417717"/>
                </a:cubicBezTo>
                <a:lnTo>
                  <a:pt x="4145280" y="2440577"/>
                </a:lnTo>
                <a:cubicBezTo>
                  <a:pt x="4145280" y="2450737"/>
                  <a:pt x="4147820" y="2460897"/>
                  <a:pt x="4152900" y="2471057"/>
                </a:cubicBezTo>
                <a:cubicBezTo>
                  <a:pt x="4157980" y="2481217"/>
                  <a:pt x="4160520" y="2491377"/>
                  <a:pt x="4160520" y="2501537"/>
                </a:cubicBezTo>
                <a:cubicBezTo>
                  <a:pt x="4160520" y="2506617"/>
                  <a:pt x="4161790" y="2512967"/>
                  <a:pt x="4164330" y="2520587"/>
                </a:cubicBezTo>
                <a:cubicBezTo>
                  <a:pt x="4166870" y="2528207"/>
                  <a:pt x="4165600" y="2537097"/>
                  <a:pt x="4160520" y="2547257"/>
                </a:cubicBezTo>
                <a:lnTo>
                  <a:pt x="4168140" y="2577737"/>
                </a:lnTo>
                <a:cubicBezTo>
                  <a:pt x="4183380" y="2598057"/>
                  <a:pt x="4183380" y="2620917"/>
                  <a:pt x="4168140" y="2646317"/>
                </a:cubicBezTo>
                <a:cubicBezTo>
                  <a:pt x="4163060" y="2656477"/>
                  <a:pt x="4163060" y="2669177"/>
                  <a:pt x="4168140" y="2684417"/>
                </a:cubicBezTo>
                <a:cubicBezTo>
                  <a:pt x="4168140" y="2699657"/>
                  <a:pt x="4165600" y="2709817"/>
                  <a:pt x="4160520" y="2714897"/>
                </a:cubicBezTo>
                <a:cubicBezTo>
                  <a:pt x="4155440" y="2719977"/>
                  <a:pt x="4155440" y="2725057"/>
                  <a:pt x="4160520" y="2730137"/>
                </a:cubicBezTo>
                <a:cubicBezTo>
                  <a:pt x="4165600" y="2735217"/>
                  <a:pt x="4168140" y="2740297"/>
                  <a:pt x="4168140" y="2745377"/>
                </a:cubicBezTo>
                <a:cubicBezTo>
                  <a:pt x="4163060" y="2750457"/>
                  <a:pt x="4152900" y="2752997"/>
                  <a:pt x="4137660" y="2752997"/>
                </a:cubicBezTo>
                <a:cubicBezTo>
                  <a:pt x="4137660" y="2758077"/>
                  <a:pt x="4138930" y="2760617"/>
                  <a:pt x="4141470" y="2760617"/>
                </a:cubicBezTo>
                <a:cubicBezTo>
                  <a:pt x="4144010" y="2760617"/>
                  <a:pt x="4145280" y="2760617"/>
                  <a:pt x="4145280" y="2760617"/>
                </a:cubicBezTo>
                <a:cubicBezTo>
                  <a:pt x="4160520" y="2786017"/>
                  <a:pt x="4157980" y="2811417"/>
                  <a:pt x="4137660" y="2836817"/>
                </a:cubicBezTo>
                <a:cubicBezTo>
                  <a:pt x="4137660" y="2836817"/>
                  <a:pt x="4136390" y="2838087"/>
                  <a:pt x="4133850" y="2840627"/>
                </a:cubicBezTo>
                <a:cubicBezTo>
                  <a:pt x="4131310" y="2843167"/>
                  <a:pt x="4132580" y="2846977"/>
                  <a:pt x="4137660" y="2852057"/>
                </a:cubicBezTo>
                <a:cubicBezTo>
                  <a:pt x="4137660" y="2857137"/>
                  <a:pt x="4140200" y="2866027"/>
                  <a:pt x="4145280" y="2878727"/>
                </a:cubicBezTo>
                <a:cubicBezTo>
                  <a:pt x="4150360" y="2891427"/>
                  <a:pt x="4157980" y="2900317"/>
                  <a:pt x="4168140" y="2905397"/>
                </a:cubicBezTo>
                <a:cubicBezTo>
                  <a:pt x="4178300" y="2910477"/>
                  <a:pt x="4178300" y="2918097"/>
                  <a:pt x="4168140" y="2928257"/>
                </a:cubicBezTo>
                <a:cubicBezTo>
                  <a:pt x="4157980" y="2938417"/>
                  <a:pt x="4155440" y="2951117"/>
                  <a:pt x="4160520" y="2966357"/>
                </a:cubicBezTo>
                <a:lnTo>
                  <a:pt x="4152900" y="2981597"/>
                </a:lnTo>
                <a:cubicBezTo>
                  <a:pt x="4137660" y="2996837"/>
                  <a:pt x="4135120" y="3009537"/>
                  <a:pt x="4145280" y="3019697"/>
                </a:cubicBezTo>
                <a:cubicBezTo>
                  <a:pt x="4155440" y="3029857"/>
                  <a:pt x="4155440" y="3034937"/>
                  <a:pt x="4145280" y="3034937"/>
                </a:cubicBezTo>
                <a:cubicBezTo>
                  <a:pt x="4140200" y="3040017"/>
                  <a:pt x="4137660" y="3045097"/>
                  <a:pt x="4137660" y="3050177"/>
                </a:cubicBezTo>
                <a:cubicBezTo>
                  <a:pt x="4137660" y="3055257"/>
                  <a:pt x="4137660" y="3060337"/>
                  <a:pt x="4137660" y="3065417"/>
                </a:cubicBezTo>
                <a:cubicBezTo>
                  <a:pt x="4147820" y="3080657"/>
                  <a:pt x="4147820" y="3095897"/>
                  <a:pt x="4137660" y="3111137"/>
                </a:cubicBezTo>
                <a:cubicBezTo>
                  <a:pt x="4137660" y="3116217"/>
                  <a:pt x="4135120" y="3123837"/>
                  <a:pt x="4130040" y="3133997"/>
                </a:cubicBezTo>
                <a:cubicBezTo>
                  <a:pt x="4124960" y="3144157"/>
                  <a:pt x="4117340" y="3151777"/>
                  <a:pt x="4107180" y="3156857"/>
                </a:cubicBezTo>
                <a:lnTo>
                  <a:pt x="4099560" y="3172097"/>
                </a:lnTo>
                <a:lnTo>
                  <a:pt x="4091940" y="3194957"/>
                </a:lnTo>
                <a:cubicBezTo>
                  <a:pt x="4071620" y="3215277"/>
                  <a:pt x="4061460" y="3243217"/>
                  <a:pt x="4061460" y="3278777"/>
                </a:cubicBezTo>
                <a:cubicBezTo>
                  <a:pt x="4066540" y="3283857"/>
                  <a:pt x="4064000" y="3294017"/>
                  <a:pt x="4053840" y="3309257"/>
                </a:cubicBezTo>
                <a:cubicBezTo>
                  <a:pt x="4053840" y="3319417"/>
                  <a:pt x="4053840" y="3324497"/>
                  <a:pt x="4053840" y="3324497"/>
                </a:cubicBezTo>
                <a:cubicBezTo>
                  <a:pt x="4069080" y="3329577"/>
                  <a:pt x="4069080" y="3339737"/>
                  <a:pt x="4053840" y="3354977"/>
                </a:cubicBezTo>
                <a:cubicBezTo>
                  <a:pt x="4038600" y="3380377"/>
                  <a:pt x="4033520" y="3403237"/>
                  <a:pt x="4038600" y="3423557"/>
                </a:cubicBezTo>
                <a:cubicBezTo>
                  <a:pt x="4038600" y="3433717"/>
                  <a:pt x="4033520" y="3459117"/>
                  <a:pt x="4023360" y="3499757"/>
                </a:cubicBezTo>
                <a:lnTo>
                  <a:pt x="4023360" y="3514997"/>
                </a:lnTo>
                <a:cubicBezTo>
                  <a:pt x="4043680" y="3540397"/>
                  <a:pt x="4041140" y="3560717"/>
                  <a:pt x="4015740" y="3575957"/>
                </a:cubicBezTo>
                <a:cubicBezTo>
                  <a:pt x="4010660" y="3575957"/>
                  <a:pt x="4008120" y="3577227"/>
                  <a:pt x="4008120" y="3579767"/>
                </a:cubicBezTo>
                <a:cubicBezTo>
                  <a:pt x="4008120" y="3582307"/>
                  <a:pt x="4008120" y="3583577"/>
                  <a:pt x="4008120" y="3583577"/>
                </a:cubicBezTo>
                <a:cubicBezTo>
                  <a:pt x="4008120" y="3608977"/>
                  <a:pt x="4000500" y="3629297"/>
                  <a:pt x="3985260" y="3644537"/>
                </a:cubicBezTo>
                <a:cubicBezTo>
                  <a:pt x="3980180" y="3649617"/>
                  <a:pt x="3972560" y="3652157"/>
                  <a:pt x="3962400" y="3652157"/>
                </a:cubicBezTo>
                <a:cubicBezTo>
                  <a:pt x="3957320" y="3641997"/>
                  <a:pt x="3957320" y="3634377"/>
                  <a:pt x="3962400" y="3629297"/>
                </a:cubicBezTo>
                <a:cubicBezTo>
                  <a:pt x="3962400" y="3614057"/>
                  <a:pt x="3959860" y="3606437"/>
                  <a:pt x="3954780" y="3606437"/>
                </a:cubicBezTo>
                <a:lnTo>
                  <a:pt x="3947160" y="3606437"/>
                </a:lnTo>
                <a:lnTo>
                  <a:pt x="3947160" y="3614057"/>
                </a:lnTo>
                <a:cubicBezTo>
                  <a:pt x="3947160" y="3659777"/>
                  <a:pt x="3939540" y="3690257"/>
                  <a:pt x="3924300" y="3705497"/>
                </a:cubicBezTo>
                <a:cubicBezTo>
                  <a:pt x="3919220" y="3710577"/>
                  <a:pt x="3916680" y="3718197"/>
                  <a:pt x="3916680" y="3728357"/>
                </a:cubicBezTo>
                <a:cubicBezTo>
                  <a:pt x="3921760" y="3738517"/>
                  <a:pt x="3924300" y="3756297"/>
                  <a:pt x="3924300" y="3781697"/>
                </a:cubicBezTo>
                <a:lnTo>
                  <a:pt x="3916680" y="3796937"/>
                </a:lnTo>
                <a:lnTo>
                  <a:pt x="3901440" y="3804557"/>
                </a:lnTo>
                <a:cubicBezTo>
                  <a:pt x="3896360" y="3809637"/>
                  <a:pt x="3895090" y="3815987"/>
                  <a:pt x="3897630" y="3823607"/>
                </a:cubicBezTo>
                <a:cubicBezTo>
                  <a:pt x="3900170" y="3831227"/>
                  <a:pt x="3898900" y="3837577"/>
                  <a:pt x="3893820" y="3842657"/>
                </a:cubicBezTo>
                <a:cubicBezTo>
                  <a:pt x="3883660" y="3847737"/>
                  <a:pt x="3879850" y="3854087"/>
                  <a:pt x="3882390" y="3861707"/>
                </a:cubicBezTo>
                <a:cubicBezTo>
                  <a:pt x="3884930" y="3869327"/>
                  <a:pt x="3886200" y="3873137"/>
                  <a:pt x="3886200" y="3873137"/>
                </a:cubicBezTo>
                <a:cubicBezTo>
                  <a:pt x="3876040" y="3888377"/>
                  <a:pt x="3868420" y="3898537"/>
                  <a:pt x="3863340" y="3903617"/>
                </a:cubicBezTo>
                <a:lnTo>
                  <a:pt x="3855720" y="3911237"/>
                </a:lnTo>
                <a:cubicBezTo>
                  <a:pt x="3840480" y="3926477"/>
                  <a:pt x="3843020" y="3936637"/>
                  <a:pt x="3863340" y="3941717"/>
                </a:cubicBezTo>
                <a:cubicBezTo>
                  <a:pt x="3863340" y="3946797"/>
                  <a:pt x="3864610" y="3949337"/>
                  <a:pt x="3867150" y="3949337"/>
                </a:cubicBezTo>
                <a:cubicBezTo>
                  <a:pt x="3869690" y="3949337"/>
                  <a:pt x="3870960" y="3949337"/>
                  <a:pt x="3870960" y="3949337"/>
                </a:cubicBezTo>
                <a:cubicBezTo>
                  <a:pt x="3886200" y="3949337"/>
                  <a:pt x="3888740" y="3954417"/>
                  <a:pt x="3878580" y="3964577"/>
                </a:cubicBezTo>
                <a:lnTo>
                  <a:pt x="3863340" y="4017917"/>
                </a:lnTo>
                <a:cubicBezTo>
                  <a:pt x="3863340" y="4022997"/>
                  <a:pt x="3859530" y="4028077"/>
                  <a:pt x="3851910" y="4033157"/>
                </a:cubicBezTo>
                <a:cubicBezTo>
                  <a:pt x="3844290" y="4038237"/>
                  <a:pt x="3837940" y="4040777"/>
                  <a:pt x="3832860" y="4040777"/>
                </a:cubicBezTo>
                <a:cubicBezTo>
                  <a:pt x="3827780" y="4045858"/>
                  <a:pt x="3827780" y="4053477"/>
                  <a:pt x="3832860" y="4063637"/>
                </a:cubicBezTo>
                <a:cubicBezTo>
                  <a:pt x="3843020" y="4073797"/>
                  <a:pt x="3845560" y="4086497"/>
                  <a:pt x="3840480" y="4101737"/>
                </a:cubicBezTo>
                <a:lnTo>
                  <a:pt x="3832860" y="4124597"/>
                </a:lnTo>
                <a:cubicBezTo>
                  <a:pt x="3822700" y="4124597"/>
                  <a:pt x="3817620" y="4132217"/>
                  <a:pt x="3817620" y="4147457"/>
                </a:cubicBezTo>
                <a:cubicBezTo>
                  <a:pt x="3817620" y="4147457"/>
                  <a:pt x="3815080" y="4151267"/>
                  <a:pt x="3810000" y="4158887"/>
                </a:cubicBezTo>
                <a:cubicBezTo>
                  <a:pt x="3804920" y="4166507"/>
                  <a:pt x="3797300" y="4167777"/>
                  <a:pt x="3787140" y="4162697"/>
                </a:cubicBezTo>
                <a:cubicBezTo>
                  <a:pt x="3771900" y="4162697"/>
                  <a:pt x="3764280" y="4170317"/>
                  <a:pt x="3764280" y="4185557"/>
                </a:cubicBezTo>
                <a:cubicBezTo>
                  <a:pt x="3759200" y="4195717"/>
                  <a:pt x="3752850" y="4210957"/>
                  <a:pt x="3745230" y="4231277"/>
                </a:cubicBezTo>
                <a:cubicBezTo>
                  <a:pt x="3737610" y="4251597"/>
                  <a:pt x="3733800" y="4266837"/>
                  <a:pt x="3733800" y="4276997"/>
                </a:cubicBezTo>
                <a:cubicBezTo>
                  <a:pt x="3733800" y="4287157"/>
                  <a:pt x="3728720" y="4289697"/>
                  <a:pt x="3718560" y="4284617"/>
                </a:cubicBezTo>
                <a:cubicBezTo>
                  <a:pt x="3713480" y="4279537"/>
                  <a:pt x="3707130" y="4278267"/>
                  <a:pt x="3699510" y="4280807"/>
                </a:cubicBezTo>
                <a:cubicBezTo>
                  <a:pt x="3691890" y="4283347"/>
                  <a:pt x="3683000" y="4284617"/>
                  <a:pt x="3672840" y="4284617"/>
                </a:cubicBezTo>
                <a:cubicBezTo>
                  <a:pt x="3683000" y="4294777"/>
                  <a:pt x="3689350" y="4303667"/>
                  <a:pt x="3691890" y="4311287"/>
                </a:cubicBezTo>
                <a:cubicBezTo>
                  <a:pt x="3694430" y="4318907"/>
                  <a:pt x="3695700" y="4325257"/>
                  <a:pt x="3695700" y="4330337"/>
                </a:cubicBezTo>
                <a:cubicBezTo>
                  <a:pt x="3695700" y="4355737"/>
                  <a:pt x="3685540" y="4370977"/>
                  <a:pt x="3665220" y="4376057"/>
                </a:cubicBezTo>
                <a:cubicBezTo>
                  <a:pt x="3655060" y="4386217"/>
                  <a:pt x="3647440" y="4391297"/>
                  <a:pt x="3642360" y="4391297"/>
                </a:cubicBezTo>
                <a:cubicBezTo>
                  <a:pt x="3637280" y="4391297"/>
                  <a:pt x="3632200" y="4393837"/>
                  <a:pt x="3627120" y="4398917"/>
                </a:cubicBezTo>
                <a:cubicBezTo>
                  <a:pt x="3622040" y="4403997"/>
                  <a:pt x="3616960" y="4409077"/>
                  <a:pt x="3611880" y="4414157"/>
                </a:cubicBezTo>
                <a:cubicBezTo>
                  <a:pt x="3606800" y="4419237"/>
                  <a:pt x="3606800" y="4424317"/>
                  <a:pt x="3611880" y="4429397"/>
                </a:cubicBezTo>
                <a:cubicBezTo>
                  <a:pt x="3616960" y="4434477"/>
                  <a:pt x="3619500" y="4439557"/>
                  <a:pt x="3619500" y="4444637"/>
                </a:cubicBezTo>
                <a:cubicBezTo>
                  <a:pt x="3624580" y="4454797"/>
                  <a:pt x="3625850" y="4463687"/>
                  <a:pt x="3623310" y="4471307"/>
                </a:cubicBezTo>
                <a:cubicBezTo>
                  <a:pt x="3620770" y="4478927"/>
                  <a:pt x="3614420" y="4485277"/>
                  <a:pt x="3604260" y="4490357"/>
                </a:cubicBezTo>
                <a:cubicBezTo>
                  <a:pt x="3594100" y="4500517"/>
                  <a:pt x="3591560" y="4510677"/>
                  <a:pt x="3596640" y="4520837"/>
                </a:cubicBezTo>
                <a:cubicBezTo>
                  <a:pt x="3596640" y="4525917"/>
                  <a:pt x="3596640" y="4530997"/>
                  <a:pt x="3596640" y="4536077"/>
                </a:cubicBezTo>
                <a:cubicBezTo>
                  <a:pt x="3596640" y="4541158"/>
                  <a:pt x="3601720" y="4543697"/>
                  <a:pt x="3611880" y="4543697"/>
                </a:cubicBezTo>
                <a:cubicBezTo>
                  <a:pt x="3611880" y="4564017"/>
                  <a:pt x="3601720" y="4576718"/>
                  <a:pt x="3581400" y="4581797"/>
                </a:cubicBezTo>
                <a:cubicBezTo>
                  <a:pt x="3571240" y="4581797"/>
                  <a:pt x="3563620" y="4584337"/>
                  <a:pt x="3558540" y="4589417"/>
                </a:cubicBezTo>
                <a:cubicBezTo>
                  <a:pt x="3558540" y="4589417"/>
                  <a:pt x="3559810" y="4593227"/>
                  <a:pt x="3562350" y="4600847"/>
                </a:cubicBezTo>
                <a:cubicBezTo>
                  <a:pt x="3564890" y="4608467"/>
                  <a:pt x="3561080" y="4612277"/>
                  <a:pt x="3550920" y="4612277"/>
                </a:cubicBezTo>
                <a:cubicBezTo>
                  <a:pt x="3545840" y="4617358"/>
                  <a:pt x="3544570" y="4621167"/>
                  <a:pt x="3547110" y="4623707"/>
                </a:cubicBezTo>
                <a:cubicBezTo>
                  <a:pt x="3549650" y="4626247"/>
                  <a:pt x="3548380" y="4630057"/>
                  <a:pt x="3543300" y="4635137"/>
                </a:cubicBezTo>
                <a:cubicBezTo>
                  <a:pt x="3543300" y="4670697"/>
                  <a:pt x="3530600" y="4696097"/>
                  <a:pt x="3505200" y="4711337"/>
                </a:cubicBezTo>
                <a:cubicBezTo>
                  <a:pt x="3489960" y="4711337"/>
                  <a:pt x="3482340" y="4716417"/>
                  <a:pt x="3482340" y="4726577"/>
                </a:cubicBezTo>
                <a:cubicBezTo>
                  <a:pt x="3477260" y="4741817"/>
                  <a:pt x="3467100" y="4749437"/>
                  <a:pt x="3451860" y="4749437"/>
                </a:cubicBezTo>
                <a:lnTo>
                  <a:pt x="3444240" y="4764677"/>
                </a:lnTo>
                <a:cubicBezTo>
                  <a:pt x="3434080" y="4779917"/>
                  <a:pt x="3423920" y="4784997"/>
                  <a:pt x="3413760" y="4779917"/>
                </a:cubicBezTo>
                <a:cubicBezTo>
                  <a:pt x="3403600" y="4779917"/>
                  <a:pt x="3398520" y="4782457"/>
                  <a:pt x="3398520" y="4787537"/>
                </a:cubicBezTo>
                <a:cubicBezTo>
                  <a:pt x="3388360" y="4807857"/>
                  <a:pt x="3375660" y="4810397"/>
                  <a:pt x="3360420" y="4795157"/>
                </a:cubicBezTo>
                <a:lnTo>
                  <a:pt x="3360420" y="4802777"/>
                </a:lnTo>
                <a:lnTo>
                  <a:pt x="3329940" y="4818017"/>
                </a:lnTo>
                <a:cubicBezTo>
                  <a:pt x="3324860" y="4828177"/>
                  <a:pt x="3322320" y="4835797"/>
                  <a:pt x="3322320" y="4840877"/>
                </a:cubicBezTo>
                <a:cubicBezTo>
                  <a:pt x="3322320" y="4845957"/>
                  <a:pt x="3324860" y="4851037"/>
                  <a:pt x="3329940" y="4856117"/>
                </a:cubicBezTo>
                <a:cubicBezTo>
                  <a:pt x="3340100" y="4861197"/>
                  <a:pt x="3340100" y="4868817"/>
                  <a:pt x="3329940" y="4878978"/>
                </a:cubicBezTo>
                <a:cubicBezTo>
                  <a:pt x="3329940" y="4884057"/>
                  <a:pt x="3329940" y="4892947"/>
                  <a:pt x="3329940" y="4905647"/>
                </a:cubicBezTo>
                <a:cubicBezTo>
                  <a:pt x="3329940" y="4918347"/>
                  <a:pt x="3322320" y="4922157"/>
                  <a:pt x="3307080" y="4917077"/>
                </a:cubicBezTo>
                <a:cubicBezTo>
                  <a:pt x="3296920" y="4917077"/>
                  <a:pt x="3288030" y="4920887"/>
                  <a:pt x="3280410" y="4928507"/>
                </a:cubicBezTo>
                <a:cubicBezTo>
                  <a:pt x="3272790" y="4936127"/>
                  <a:pt x="3266440" y="4939937"/>
                  <a:pt x="3261360" y="4939937"/>
                </a:cubicBezTo>
                <a:cubicBezTo>
                  <a:pt x="3256280" y="4939937"/>
                  <a:pt x="3248660" y="4945017"/>
                  <a:pt x="3238500" y="4955177"/>
                </a:cubicBezTo>
                <a:lnTo>
                  <a:pt x="3230880" y="4970417"/>
                </a:lnTo>
                <a:cubicBezTo>
                  <a:pt x="3210560" y="4980577"/>
                  <a:pt x="3197860" y="4993277"/>
                  <a:pt x="3192780" y="5008517"/>
                </a:cubicBezTo>
                <a:cubicBezTo>
                  <a:pt x="3192780" y="5018677"/>
                  <a:pt x="3182620" y="5033917"/>
                  <a:pt x="3162300" y="5054237"/>
                </a:cubicBezTo>
                <a:cubicBezTo>
                  <a:pt x="3136900" y="5089797"/>
                  <a:pt x="3116580" y="5110118"/>
                  <a:pt x="3101340" y="5115197"/>
                </a:cubicBezTo>
                <a:cubicBezTo>
                  <a:pt x="3091180" y="5125357"/>
                  <a:pt x="3084830" y="5134247"/>
                  <a:pt x="3082290" y="5141867"/>
                </a:cubicBezTo>
                <a:cubicBezTo>
                  <a:pt x="3079750" y="5149487"/>
                  <a:pt x="3078480" y="5155837"/>
                  <a:pt x="3078480" y="5160917"/>
                </a:cubicBezTo>
                <a:lnTo>
                  <a:pt x="3063240" y="5191397"/>
                </a:lnTo>
                <a:cubicBezTo>
                  <a:pt x="3058160" y="5196477"/>
                  <a:pt x="3050540" y="5196477"/>
                  <a:pt x="3040380" y="5191397"/>
                </a:cubicBezTo>
                <a:cubicBezTo>
                  <a:pt x="3030220" y="5191397"/>
                  <a:pt x="3025140" y="5196477"/>
                  <a:pt x="3025140" y="5206637"/>
                </a:cubicBezTo>
                <a:cubicBezTo>
                  <a:pt x="3025140" y="5221877"/>
                  <a:pt x="3014980" y="5239657"/>
                  <a:pt x="2994660" y="5259977"/>
                </a:cubicBezTo>
                <a:cubicBezTo>
                  <a:pt x="2989580" y="5254897"/>
                  <a:pt x="2971800" y="5244737"/>
                  <a:pt x="2941320" y="5229497"/>
                </a:cubicBezTo>
                <a:cubicBezTo>
                  <a:pt x="2936240" y="5234577"/>
                  <a:pt x="2929890" y="5239657"/>
                  <a:pt x="2922270" y="5244737"/>
                </a:cubicBezTo>
                <a:cubicBezTo>
                  <a:pt x="2914650" y="5249817"/>
                  <a:pt x="2908300" y="5249817"/>
                  <a:pt x="2903220" y="5244737"/>
                </a:cubicBezTo>
                <a:lnTo>
                  <a:pt x="2887980" y="5252357"/>
                </a:lnTo>
                <a:cubicBezTo>
                  <a:pt x="2877820" y="5272677"/>
                  <a:pt x="2867660" y="5282837"/>
                  <a:pt x="2857500" y="5282837"/>
                </a:cubicBezTo>
                <a:cubicBezTo>
                  <a:pt x="2852420" y="5282837"/>
                  <a:pt x="2849880" y="5285377"/>
                  <a:pt x="2849880" y="5290457"/>
                </a:cubicBezTo>
                <a:cubicBezTo>
                  <a:pt x="2849880" y="5295537"/>
                  <a:pt x="2847340" y="5300618"/>
                  <a:pt x="2842260" y="5305697"/>
                </a:cubicBezTo>
                <a:cubicBezTo>
                  <a:pt x="2832100" y="5331097"/>
                  <a:pt x="2816860" y="5346337"/>
                  <a:pt x="2796540" y="5351417"/>
                </a:cubicBezTo>
                <a:lnTo>
                  <a:pt x="2788920" y="5359037"/>
                </a:lnTo>
                <a:cubicBezTo>
                  <a:pt x="2778760" y="5369197"/>
                  <a:pt x="2768600" y="5379358"/>
                  <a:pt x="2758440" y="5389517"/>
                </a:cubicBezTo>
                <a:cubicBezTo>
                  <a:pt x="2748280" y="5399677"/>
                  <a:pt x="2738120" y="5409837"/>
                  <a:pt x="2727960" y="5419997"/>
                </a:cubicBezTo>
                <a:cubicBezTo>
                  <a:pt x="2722880" y="5430157"/>
                  <a:pt x="2715260" y="5435237"/>
                  <a:pt x="2705100" y="5435237"/>
                </a:cubicBezTo>
                <a:cubicBezTo>
                  <a:pt x="2674620" y="5445397"/>
                  <a:pt x="2654300" y="5450477"/>
                  <a:pt x="2644140" y="5450477"/>
                </a:cubicBezTo>
                <a:cubicBezTo>
                  <a:pt x="2628900" y="5450477"/>
                  <a:pt x="2606040" y="5460637"/>
                  <a:pt x="2575560" y="5480957"/>
                </a:cubicBezTo>
                <a:cubicBezTo>
                  <a:pt x="2570480" y="5480957"/>
                  <a:pt x="2562860" y="5486037"/>
                  <a:pt x="2552700" y="5496197"/>
                </a:cubicBezTo>
                <a:cubicBezTo>
                  <a:pt x="2547620" y="5491118"/>
                  <a:pt x="2542540" y="5491118"/>
                  <a:pt x="2537460" y="5496197"/>
                </a:cubicBezTo>
                <a:cubicBezTo>
                  <a:pt x="2532380" y="5501277"/>
                  <a:pt x="2527300" y="5503817"/>
                  <a:pt x="2522220" y="5503817"/>
                </a:cubicBezTo>
                <a:cubicBezTo>
                  <a:pt x="2517140" y="5508897"/>
                  <a:pt x="2506980" y="5511437"/>
                  <a:pt x="2491740" y="5511437"/>
                </a:cubicBezTo>
                <a:lnTo>
                  <a:pt x="2461260" y="5526677"/>
                </a:lnTo>
                <a:cubicBezTo>
                  <a:pt x="2446020" y="5541917"/>
                  <a:pt x="2433320" y="5544457"/>
                  <a:pt x="2423160" y="5534297"/>
                </a:cubicBezTo>
                <a:lnTo>
                  <a:pt x="2415540" y="5541917"/>
                </a:lnTo>
                <a:cubicBezTo>
                  <a:pt x="2390140" y="5557157"/>
                  <a:pt x="2346960" y="5569858"/>
                  <a:pt x="2286000" y="5580017"/>
                </a:cubicBezTo>
                <a:lnTo>
                  <a:pt x="2278380" y="5580017"/>
                </a:lnTo>
                <a:lnTo>
                  <a:pt x="2255520" y="5572397"/>
                </a:lnTo>
                <a:cubicBezTo>
                  <a:pt x="2240280" y="5572397"/>
                  <a:pt x="2217420" y="5582557"/>
                  <a:pt x="2186940" y="5602877"/>
                </a:cubicBezTo>
                <a:lnTo>
                  <a:pt x="2164080" y="5610497"/>
                </a:lnTo>
                <a:cubicBezTo>
                  <a:pt x="2159000" y="5610497"/>
                  <a:pt x="2148840" y="5614307"/>
                  <a:pt x="2133600" y="5621927"/>
                </a:cubicBezTo>
                <a:cubicBezTo>
                  <a:pt x="2118360" y="5629547"/>
                  <a:pt x="2103120" y="5630817"/>
                  <a:pt x="2087880" y="5625737"/>
                </a:cubicBezTo>
                <a:cubicBezTo>
                  <a:pt x="2067560" y="5625737"/>
                  <a:pt x="2049780" y="5628277"/>
                  <a:pt x="2034540" y="5633357"/>
                </a:cubicBezTo>
                <a:lnTo>
                  <a:pt x="2011680" y="5633357"/>
                </a:lnTo>
                <a:cubicBezTo>
                  <a:pt x="2001520" y="5628277"/>
                  <a:pt x="1988820" y="5625737"/>
                  <a:pt x="1973580" y="5625737"/>
                </a:cubicBezTo>
                <a:cubicBezTo>
                  <a:pt x="1958340" y="5625737"/>
                  <a:pt x="1948180" y="5625737"/>
                  <a:pt x="1943100" y="5625737"/>
                </a:cubicBezTo>
                <a:lnTo>
                  <a:pt x="1897380" y="5625737"/>
                </a:lnTo>
                <a:lnTo>
                  <a:pt x="1882140" y="5625737"/>
                </a:lnTo>
                <a:cubicBezTo>
                  <a:pt x="1871980" y="5630817"/>
                  <a:pt x="1861820" y="5632087"/>
                  <a:pt x="1851660" y="5629547"/>
                </a:cubicBezTo>
                <a:cubicBezTo>
                  <a:pt x="1841500" y="5627007"/>
                  <a:pt x="1831340" y="5625737"/>
                  <a:pt x="1821180" y="5625737"/>
                </a:cubicBezTo>
                <a:cubicBezTo>
                  <a:pt x="1780540" y="5625737"/>
                  <a:pt x="1750060" y="5620657"/>
                  <a:pt x="1729740" y="5610497"/>
                </a:cubicBezTo>
                <a:cubicBezTo>
                  <a:pt x="1724660" y="5605418"/>
                  <a:pt x="1714500" y="5602877"/>
                  <a:pt x="1699260" y="5602877"/>
                </a:cubicBezTo>
                <a:cubicBezTo>
                  <a:pt x="1689100" y="5602877"/>
                  <a:pt x="1681480" y="5600337"/>
                  <a:pt x="1676400" y="5595257"/>
                </a:cubicBezTo>
                <a:cubicBezTo>
                  <a:pt x="1671320" y="5585097"/>
                  <a:pt x="1663700" y="5585097"/>
                  <a:pt x="1653540" y="5595257"/>
                </a:cubicBezTo>
                <a:cubicBezTo>
                  <a:pt x="1653540" y="5600337"/>
                  <a:pt x="1648460" y="5602877"/>
                  <a:pt x="1638300" y="5602877"/>
                </a:cubicBezTo>
                <a:cubicBezTo>
                  <a:pt x="1628140" y="5597797"/>
                  <a:pt x="1616710" y="5595257"/>
                  <a:pt x="1604010" y="5595257"/>
                </a:cubicBezTo>
                <a:cubicBezTo>
                  <a:pt x="1591310" y="5595257"/>
                  <a:pt x="1579880" y="5590177"/>
                  <a:pt x="1569720" y="5580017"/>
                </a:cubicBezTo>
                <a:cubicBezTo>
                  <a:pt x="1564640" y="5574937"/>
                  <a:pt x="1557020" y="5572397"/>
                  <a:pt x="1546860" y="5572397"/>
                </a:cubicBezTo>
                <a:cubicBezTo>
                  <a:pt x="1541780" y="5572397"/>
                  <a:pt x="1534160" y="5571127"/>
                  <a:pt x="1524000" y="5568587"/>
                </a:cubicBezTo>
                <a:cubicBezTo>
                  <a:pt x="1513840" y="5566047"/>
                  <a:pt x="1506220" y="5559697"/>
                  <a:pt x="1501140" y="5549537"/>
                </a:cubicBezTo>
                <a:cubicBezTo>
                  <a:pt x="1501140" y="5539377"/>
                  <a:pt x="1493520" y="5534297"/>
                  <a:pt x="1478280" y="5534297"/>
                </a:cubicBezTo>
                <a:cubicBezTo>
                  <a:pt x="1473200" y="5539377"/>
                  <a:pt x="1465580" y="5541917"/>
                  <a:pt x="1455420" y="5541917"/>
                </a:cubicBezTo>
                <a:cubicBezTo>
                  <a:pt x="1440180" y="5541917"/>
                  <a:pt x="1428750" y="5539377"/>
                  <a:pt x="1421130" y="5534297"/>
                </a:cubicBezTo>
                <a:cubicBezTo>
                  <a:pt x="1413510" y="5529217"/>
                  <a:pt x="1404620" y="5524137"/>
                  <a:pt x="1394460" y="5519057"/>
                </a:cubicBezTo>
                <a:lnTo>
                  <a:pt x="1310640" y="5473337"/>
                </a:lnTo>
                <a:lnTo>
                  <a:pt x="1295400" y="5465717"/>
                </a:lnTo>
                <a:cubicBezTo>
                  <a:pt x="1280160" y="5465717"/>
                  <a:pt x="1272540" y="5458097"/>
                  <a:pt x="1272540" y="5442857"/>
                </a:cubicBezTo>
                <a:cubicBezTo>
                  <a:pt x="1272540" y="5437777"/>
                  <a:pt x="1267460" y="5432697"/>
                  <a:pt x="1257300" y="5427617"/>
                </a:cubicBezTo>
                <a:cubicBezTo>
                  <a:pt x="1247140" y="5422537"/>
                  <a:pt x="1239520" y="5419997"/>
                  <a:pt x="1234440" y="5419997"/>
                </a:cubicBezTo>
                <a:cubicBezTo>
                  <a:pt x="1229360" y="5414917"/>
                  <a:pt x="1223010" y="5412377"/>
                  <a:pt x="1215390" y="5412377"/>
                </a:cubicBezTo>
                <a:cubicBezTo>
                  <a:pt x="1207770" y="5412377"/>
                  <a:pt x="1203960" y="5409837"/>
                  <a:pt x="1203960" y="5404757"/>
                </a:cubicBezTo>
                <a:cubicBezTo>
                  <a:pt x="1198880" y="5404757"/>
                  <a:pt x="1193800" y="5402217"/>
                  <a:pt x="1188720" y="5397137"/>
                </a:cubicBezTo>
                <a:cubicBezTo>
                  <a:pt x="1183640" y="5392057"/>
                  <a:pt x="1181100" y="5386977"/>
                  <a:pt x="1181100" y="5381897"/>
                </a:cubicBezTo>
                <a:cubicBezTo>
                  <a:pt x="1181100" y="5371737"/>
                  <a:pt x="1176020" y="5366657"/>
                  <a:pt x="1165860" y="5366657"/>
                </a:cubicBezTo>
                <a:cubicBezTo>
                  <a:pt x="1160780" y="5361577"/>
                  <a:pt x="1156970" y="5360308"/>
                  <a:pt x="1154430" y="5362847"/>
                </a:cubicBezTo>
                <a:cubicBezTo>
                  <a:pt x="1151890" y="5365387"/>
                  <a:pt x="1148080" y="5364117"/>
                  <a:pt x="1143000" y="5359037"/>
                </a:cubicBezTo>
                <a:cubicBezTo>
                  <a:pt x="1143000" y="5353957"/>
                  <a:pt x="1144270" y="5350147"/>
                  <a:pt x="1146810" y="5347607"/>
                </a:cubicBezTo>
                <a:cubicBezTo>
                  <a:pt x="1149350" y="5345067"/>
                  <a:pt x="1148080" y="5341258"/>
                  <a:pt x="1143000" y="5336177"/>
                </a:cubicBezTo>
                <a:cubicBezTo>
                  <a:pt x="1143000" y="5331097"/>
                  <a:pt x="1141730" y="5327287"/>
                  <a:pt x="1139190" y="5324747"/>
                </a:cubicBezTo>
                <a:cubicBezTo>
                  <a:pt x="1136650" y="5322207"/>
                  <a:pt x="1132840" y="5323477"/>
                  <a:pt x="1127760" y="5328557"/>
                </a:cubicBezTo>
                <a:cubicBezTo>
                  <a:pt x="1122680" y="5333637"/>
                  <a:pt x="1115060" y="5333637"/>
                  <a:pt x="1104900" y="5328557"/>
                </a:cubicBezTo>
                <a:cubicBezTo>
                  <a:pt x="1084580" y="5308237"/>
                  <a:pt x="1071880" y="5290457"/>
                  <a:pt x="1066800" y="5275217"/>
                </a:cubicBezTo>
                <a:cubicBezTo>
                  <a:pt x="1056640" y="5265058"/>
                  <a:pt x="1046480" y="5259977"/>
                  <a:pt x="1036320" y="5259977"/>
                </a:cubicBezTo>
                <a:cubicBezTo>
                  <a:pt x="1026160" y="5259977"/>
                  <a:pt x="1008380" y="5247277"/>
                  <a:pt x="982980" y="5221877"/>
                </a:cubicBezTo>
                <a:cubicBezTo>
                  <a:pt x="972820" y="5211717"/>
                  <a:pt x="965200" y="5206637"/>
                  <a:pt x="960120" y="5206637"/>
                </a:cubicBezTo>
                <a:cubicBezTo>
                  <a:pt x="949960" y="5206637"/>
                  <a:pt x="941070" y="5204097"/>
                  <a:pt x="933450" y="5199017"/>
                </a:cubicBezTo>
                <a:cubicBezTo>
                  <a:pt x="925830" y="5193937"/>
                  <a:pt x="919480" y="5188858"/>
                  <a:pt x="914400" y="5183777"/>
                </a:cubicBezTo>
                <a:lnTo>
                  <a:pt x="853440" y="5138057"/>
                </a:lnTo>
                <a:cubicBezTo>
                  <a:pt x="843280" y="5127897"/>
                  <a:pt x="838200" y="5120277"/>
                  <a:pt x="838200" y="5115197"/>
                </a:cubicBezTo>
                <a:cubicBezTo>
                  <a:pt x="833120" y="5099957"/>
                  <a:pt x="820420" y="5092337"/>
                  <a:pt x="800100" y="5092337"/>
                </a:cubicBezTo>
                <a:lnTo>
                  <a:pt x="792480" y="5092337"/>
                </a:lnTo>
                <a:cubicBezTo>
                  <a:pt x="792480" y="5066937"/>
                  <a:pt x="782320" y="5056777"/>
                  <a:pt x="762000" y="5061857"/>
                </a:cubicBezTo>
                <a:lnTo>
                  <a:pt x="739140" y="5016137"/>
                </a:lnTo>
                <a:cubicBezTo>
                  <a:pt x="718820" y="4985657"/>
                  <a:pt x="701040" y="4965337"/>
                  <a:pt x="685800" y="4955177"/>
                </a:cubicBezTo>
                <a:cubicBezTo>
                  <a:pt x="685800" y="4955177"/>
                  <a:pt x="665480" y="4934857"/>
                  <a:pt x="624840" y="4894217"/>
                </a:cubicBezTo>
                <a:cubicBezTo>
                  <a:pt x="619760" y="4878978"/>
                  <a:pt x="613410" y="4865007"/>
                  <a:pt x="605790" y="4852307"/>
                </a:cubicBezTo>
                <a:cubicBezTo>
                  <a:pt x="598170" y="4839607"/>
                  <a:pt x="591820" y="4823097"/>
                  <a:pt x="586740" y="4802777"/>
                </a:cubicBezTo>
                <a:lnTo>
                  <a:pt x="563880" y="4764677"/>
                </a:lnTo>
                <a:cubicBezTo>
                  <a:pt x="553720" y="4754517"/>
                  <a:pt x="543560" y="4739277"/>
                  <a:pt x="533400" y="4718957"/>
                </a:cubicBezTo>
                <a:cubicBezTo>
                  <a:pt x="533400" y="4703717"/>
                  <a:pt x="525780" y="4688477"/>
                  <a:pt x="510540" y="4673237"/>
                </a:cubicBezTo>
                <a:cubicBezTo>
                  <a:pt x="505460" y="4673237"/>
                  <a:pt x="502920" y="4665617"/>
                  <a:pt x="502920" y="4650377"/>
                </a:cubicBezTo>
                <a:cubicBezTo>
                  <a:pt x="497840" y="4630057"/>
                  <a:pt x="477520" y="4589417"/>
                  <a:pt x="441960" y="4528457"/>
                </a:cubicBezTo>
                <a:cubicBezTo>
                  <a:pt x="436880" y="4523377"/>
                  <a:pt x="434340" y="4515757"/>
                  <a:pt x="434340" y="4505597"/>
                </a:cubicBezTo>
                <a:cubicBezTo>
                  <a:pt x="434340" y="4500517"/>
                  <a:pt x="426720" y="4490357"/>
                  <a:pt x="411480" y="4475117"/>
                </a:cubicBezTo>
                <a:cubicBezTo>
                  <a:pt x="406400" y="4470037"/>
                  <a:pt x="398780" y="4459877"/>
                  <a:pt x="388620" y="4444637"/>
                </a:cubicBezTo>
                <a:cubicBezTo>
                  <a:pt x="388620" y="4434477"/>
                  <a:pt x="387350" y="4421777"/>
                  <a:pt x="384810" y="4406537"/>
                </a:cubicBezTo>
                <a:cubicBezTo>
                  <a:pt x="382270" y="4391297"/>
                  <a:pt x="375920" y="4373517"/>
                  <a:pt x="365760" y="4353197"/>
                </a:cubicBezTo>
                <a:cubicBezTo>
                  <a:pt x="355600" y="4343037"/>
                  <a:pt x="353060" y="4335417"/>
                  <a:pt x="358140" y="4330337"/>
                </a:cubicBezTo>
                <a:cubicBezTo>
                  <a:pt x="368300" y="4320177"/>
                  <a:pt x="368300" y="4312558"/>
                  <a:pt x="358140" y="4307477"/>
                </a:cubicBezTo>
                <a:cubicBezTo>
                  <a:pt x="358140" y="4297317"/>
                  <a:pt x="356870" y="4287157"/>
                  <a:pt x="354330" y="4276997"/>
                </a:cubicBezTo>
                <a:cubicBezTo>
                  <a:pt x="351790" y="4266837"/>
                  <a:pt x="347980" y="4259217"/>
                  <a:pt x="342900" y="4254137"/>
                </a:cubicBezTo>
                <a:lnTo>
                  <a:pt x="327660" y="4231277"/>
                </a:lnTo>
                <a:cubicBezTo>
                  <a:pt x="322580" y="4216037"/>
                  <a:pt x="322580" y="4203337"/>
                  <a:pt x="327660" y="4193177"/>
                </a:cubicBezTo>
                <a:lnTo>
                  <a:pt x="320040" y="4162697"/>
                </a:lnTo>
                <a:cubicBezTo>
                  <a:pt x="299720" y="4142377"/>
                  <a:pt x="289560" y="4111897"/>
                  <a:pt x="289560" y="4071257"/>
                </a:cubicBezTo>
                <a:cubicBezTo>
                  <a:pt x="289560" y="4061097"/>
                  <a:pt x="287020" y="4047127"/>
                  <a:pt x="281940" y="4029347"/>
                </a:cubicBezTo>
                <a:cubicBezTo>
                  <a:pt x="276860" y="4011567"/>
                  <a:pt x="271780" y="3997597"/>
                  <a:pt x="266700" y="3987437"/>
                </a:cubicBezTo>
                <a:cubicBezTo>
                  <a:pt x="261620" y="3987437"/>
                  <a:pt x="260350" y="3986167"/>
                  <a:pt x="262890" y="3983627"/>
                </a:cubicBezTo>
                <a:cubicBezTo>
                  <a:pt x="265430" y="3981087"/>
                  <a:pt x="264160" y="3977277"/>
                  <a:pt x="259080" y="3972197"/>
                </a:cubicBezTo>
                <a:cubicBezTo>
                  <a:pt x="254000" y="3962037"/>
                  <a:pt x="251460" y="3950608"/>
                  <a:pt x="251460" y="3937907"/>
                </a:cubicBezTo>
                <a:cubicBezTo>
                  <a:pt x="251460" y="3925207"/>
                  <a:pt x="248920" y="3913777"/>
                  <a:pt x="243840" y="3903617"/>
                </a:cubicBezTo>
                <a:cubicBezTo>
                  <a:pt x="238760" y="3898537"/>
                  <a:pt x="236220" y="3888377"/>
                  <a:pt x="236220" y="3873137"/>
                </a:cubicBezTo>
                <a:cubicBezTo>
                  <a:pt x="236220" y="3857897"/>
                  <a:pt x="233680" y="3845197"/>
                  <a:pt x="228600" y="3835037"/>
                </a:cubicBezTo>
                <a:cubicBezTo>
                  <a:pt x="223520" y="3819797"/>
                  <a:pt x="220980" y="3796937"/>
                  <a:pt x="220980" y="3766457"/>
                </a:cubicBezTo>
                <a:cubicBezTo>
                  <a:pt x="210820" y="3756297"/>
                  <a:pt x="210820" y="3746137"/>
                  <a:pt x="220980" y="3735977"/>
                </a:cubicBezTo>
                <a:cubicBezTo>
                  <a:pt x="226060" y="3715657"/>
                  <a:pt x="227330" y="3699147"/>
                  <a:pt x="224790" y="3686447"/>
                </a:cubicBezTo>
                <a:cubicBezTo>
                  <a:pt x="222250" y="3673747"/>
                  <a:pt x="220980" y="3662317"/>
                  <a:pt x="220980" y="3652157"/>
                </a:cubicBezTo>
                <a:lnTo>
                  <a:pt x="228600" y="3560717"/>
                </a:lnTo>
                <a:lnTo>
                  <a:pt x="228600" y="3522617"/>
                </a:lnTo>
                <a:cubicBezTo>
                  <a:pt x="228600" y="3512457"/>
                  <a:pt x="227330" y="3499757"/>
                  <a:pt x="224790" y="3484517"/>
                </a:cubicBezTo>
                <a:cubicBezTo>
                  <a:pt x="222250" y="3469277"/>
                  <a:pt x="223520" y="3456577"/>
                  <a:pt x="228600" y="3446417"/>
                </a:cubicBezTo>
                <a:cubicBezTo>
                  <a:pt x="238760" y="3426097"/>
                  <a:pt x="238760" y="3408317"/>
                  <a:pt x="228600" y="3393077"/>
                </a:cubicBezTo>
                <a:cubicBezTo>
                  <a:pt x="223520" y="3377837"/>
                  <a:pt x="226060" y="3360057"/>
                  <a:pt x="236220" y="3339737"/>
                </a:cubicBezTo>
                <a:cubicBezTo>
                  <a:pt x="241300" y="3324497"/>
                  <a:pt x="243840" y="3304177"/>
                  <a:pt x="243840" y="3278777"/>
                </a:cubicBezTo>
                <a:lnTo>
                  <a:pt x="243840" y="3187337"/>
                </a:lnTo>
                <a:cubicBezTo>
                  <a:pt x="248920" y="3172097"/>
                  <a:pt x="251460" y="3149237"/>
                  <a:pt x="251460" y="3118757"/>
                </a:cubicBezTo>
                <a:cubicBezTo>
                  <a:pt x="246380" y="3108597"/>
                  <a:pt x="248920" y="3093357"/>
                  <a:pt x="259080" y="3073037"/>
                </a:cubicBezTo>
                <a:cubicBezTo>
                  <a:pt x="269240" y="3042557"/>
                  <a:pt x="274320" y="3017157"/>
                  <a:pt x="274320" y="2996837"/>
                </a:cubicBezTo>
                <a:cubicBezTo>
                  <a:pt x="284480" y="2986677"/>
                  <a:pt x="284480" y="2979057"/>
                  <a:pt x="274320" y="2973977"/>
                </a:cubicBezTo>
                <a:lnTo>
                  <a:pt x="251460" y="2905397"/>
                </a:lnTo>
                <a:cubicBezTo>
                  <a:pt x="251460" y="2885077"/>
                  <a:pt x="241300" y="2864757"/>
                  <a:pt x="220980" y="2844437"/>
                </a:cubicBezTo>
                <a:lnTo>
                  <a:pt x="182880" y="2768237"/>
                </a:lnTo>
                <a:cubicBezTo>
                  <a:pt x="172720" y="2727597"/>
                  <a:pt x="162560" y="2704737"/>
                  <a:pt x="152400" y="2699657"/>
                </a:cubicBezTo>
                <a:lnTo>
                  <a:pt x="152400" y="2692037"/>
                </a:lnTo>
                <a:cubicBezTo>
                  <a:pt x="152400" y="2681877"/>
                  <a:pt x="151130" y="2672987"/>
                  <a:pt x="148590" y="2665367"/>
                </a:cubicBezTo>
                <a:cubicBezTo>
                  <a:pt x="146050" y="2657747"/>
                  <a:pt x="147320" y="2648857"/>
                  <a:pt x="152400" y="2638697"/>
                </a:cubicBezTo>
                <a:cubicBezTo>
                  <a:pt x="152400" y="2623457"/>
                  <a:pt x="144780" y="2608217"/>
                  <a:pt x="129540" y="2592977"/>
                </a:cubicBezTo>
                <a:cubicBezTo>
                  <a:pt x="119380" y="2582817"/>
                  <a:pt x="116840" y="2572657"/>
                  <a:pt x="121920" y="2562497"/>
                </a:cubicBezTo>
                <a:cubicBezTo>
                  <a:pt x="121920" y="2552337"/>
                  <a:pt x="116840" y="2542177"/>
                  <a:pt x="106680" y="2532017"/>
                </a:cubicBezTo>
                <a:cubicBezTo>
                  <a:pt x="96520" y="2521857"/>
                  <a:pt x="90170" y="2509157"/>
                  <a:pt x="87630" y="2493917"/>
                </a:cubicBezTo>
                <a:cubicBezTo>
                  <a:pt x="85090" y="2478677"/>
                  <a:pt x="83820" y="2465977"/>
                  <a:pt x="83820" y="2455817"/>
                </a:cubicBezTo>
                <a:cubicBezTo>
                  <a:pt x="83820" y="2420257"/>
                  <a:pt x="81280" y="2394857"/>
                  <a:pt x="76200" y="2379617"/>
                </a:cubicBezTo>
                <a:lnTo>
                  <a:pt x="30480" y="2250077"/>
                </a:lnTo>
                <a:lnTo>
                  <a:pt x="30480" y="2242457"/>
                </a:lnTo>
                <a:cubicBezTo>
                  <a:pt x="35560" y="2232297"/>
                  <a:pt x="34290" y="2222137"/>
                  <a:pt x="26670" y="2211977"/>
                </a:cubicBezTo>
                <a:cubicBezTo>
                  <a:pt x="19050" y="2201817"/>
                  <a:pt x="15240" y="2194197"/>
                  <a:pt x="15240" y="2189117"/>
                </a:cubicBezTo>
                <a:lnTo>
                  <a:pt x="30480" y="2181497"/>
                </a:lnTo>
                <a:lnTo>
                  <a:pt x="30480" y="2166257"/>
                </a:lnTo>
                <a:cubicBezTo>
                  <a:pt x="20320" y="2166257"/>
                  <a:pt x="15240" y="2163717"/>
                  <a:pt x="15240" y="2158637"/>
                </a:cubicBezTo>
                <a:lnTo>
                  <a:pt x="7620" y="2112917"/>
                </a:lnTo>
                <a:lnTo>
                  <a:pt x="7620" y="2029097"/>
                </a:lnTo>
                <a:lnTo>
                  <a:pt x="7620" y="1990997"/>
                </a:lnTo>
                <a:cubicBezTo>
                  <a:pt x="7620" y="1985917"/>
                  <a:pt x="7620" y="1979567"/>
                  <a:pt x="7620" y="1971947"/>
                </a:cubicBezTo>
                <a:cubicBezTo>
                  <a:pt x="7620" y="1964327"/>
                  <a:pt x="5080" y="1957977"/>
                  <a:pt x="0" y="1952897"/>
                </a:cubicBezTo>
                <a:lnTo>
                  <a:pt x="7620" y="1922417"/>
                </a:lnTo>
                <a:lnTo>
                  <a:pt x="7620" y="1899557"/>
                </a:lnTo>
                <a:cubicBezTo>
                  <a:pt x="7620" y="1874157"/>
                  <a:pt x="12700" y="1841137"/>
                  <a:pt x="22860" y="1800497"/>
                </a:cubicBezTo>
                <a:lnTo>
                  <a:pt x="22860" y="1785257"/>
                </a:lnTo>
                <a:cubicBezTo>
                  <a:pt x="27940" y="1759857"/>
                  <a:pt x="27940" y="1736997"/>
                  <a:pt x="22860" y="1716677"/>
                </a:cubicBezTo>
                <a:cubicBezTo>
                  <a:pt x="33020" y="1706517"/>
                  <a:pt x="38100" y="1695087"/>
                  <a:pt x="38100" y="1682387"/>
                </a:cubicBezTo>
                <a:cubicBezTo>
                  <a:pt x="38100" y="1669686"/>
                  <a:pt x="38100" y="1658257"/>
                  <a:pt x="38100" y="1648097"/>
                </a:cubicBezTo>
                <a:lnTo>
                  <a:pt x="38100" y="1632857"/>
                </a:lnTo>
                <a:cubicBezTo>
                  <a:pt x="43180" y="1617617"/>
                  <a:pt x="40640" y="1604917"/>
                  <a:pt x="30480" y="1594757"/>
                </a:cubicBezTo>
                <a:cubicBezTo>
                  <a:pt x="25400" y="1579517"/>
                  <a:pt x="30480" y="1569357"/>
                  <a:pt x="45720" y="1564277"/>
                </a:cubicBezTo>
                <a:cubicBezTo>
                  <a:pt x="81280" y="1549037"/>
                  <a:pt x="101600" y="1521097"/>
                  <a:pt x="106680" y="1480457"/>
                </a:cubicBezTo>
                <a:cubicBezTo>
                  <a:pt x="106680" y="1455057"/>
                  <a:pt x="99060" y="1434737"/>
                  <a:pt x="83820" y="1419497"/>
                </a:cubicBezTo>
                <a:cubicBezTo>
                  <a:pt x="78740" y="1414417"/>
                  <a:pt x="78740" y="1406797"/>
                  <a:pt x="83820" y="1396637"/>
                </a:cubicBezTo>
                <a:cubicBezTo>
                  <a:pt x="88900" y="1391557"/>
                  <a:pt x="92710" y="1383936"/>
                  <a:pt x="95250" y="1373777"/>
                </a:cubicBezTo>
                <a:cubicBezTo>
                  <a:pt x="97790" y="1363617"/>
                  <a:pt x="104140" y="1358537"/>
                  <a:pt x="114300" y="1358537"/>
                </a:cubicBezTo>
                <a:cubicBezTo>
                  <a:pt x="114300" y="1348377"/>
                  <a:pt x="116840" y="1338217"/>
                  <a:pt x="121920" y="1328057"/>
                </a:cubicBezTo>
                <a:cubicBezTo>
                  <a:pt x="127000" y="1317897"/>
                  <a:pt x="127000" y="1307736"/>
                  <a:pt x="121920" y="1297577"/>
                </a:cubicBezTo>
                <a:cubicBezTo>
                  <a:pt x="116840" y="1287417"/>
                  <a:pt x="119380" y="1274717"/>
                  <a:pt x="129540" y="1259477"/>
                </a:cubicBezTo>
                <a:cubicBezTo>
                  <a:pt x="134620" y="1244237"/>
                  <a:pt x="152400" y="1231536"/>
                  <a:pt x="182880" y="1221377"/>
                </a:cubicBezTo>
                <a:cubicBezTo>
                  <a:pt x="193040" y="1221377"/>
                  <a:pt x="203200" y="1213757"/>
                  <a:pt x="213360" y="1198517"/>
                </a:cubicBezTo>
                <a:cubicBezTo>
                  <a:pt x="213360" y="1188357"/>
                  <a:pt x="218440" y="1183277"/>
                  <a:pt x="228600" y="1183277"/>
                </a:cubicBezTo>
                <a:cubicBezTo>
                  <a:pt x="233680" y="1183277"/>
                  <a:pt x="237490" y="1180737"/>
                  <a:pt x="240030" y="1175657"/>
                </a:cubicBezTo>
                <a:cubicBezTo>
                  <a:pt x="242570" y="1170577"/>
                  <a:pt x="246380" y="1170577"/>
                  <a:pt x="251460" y="1175657"/>
                </a:cubicBezTo>
                <a:lnTo>
                  <a:pt x="259080" y="1198517"/>
                </a:lnTo>
                <a:cubicBezTo>
                  <a:pt x="254000" y="1203597"/>
                  <a:pt x="250190" y="1209947"/>
                  <a:pt x="247650" y="1217567"/>
                </a:cubicBezTo>
                <a:cubicBezTo>
                  <a:pt x="245110" y="1225187"/>
                  <a:pt x="243840" y="1231536"/>
                  <a:pt x="243840" y="1236617"/>
                </a:cubicBezTo>
                <a:cubicBezTo>
                  <a:pt x="243840" y="1241697"/>
                  <a:pt x="243840" y="1248047"/>
                  <a:pt x="243840" y="1255667"/>
                </a:cubicBezTo>
                <a:cubicBezTo>
                  <a:pt x="243840" y="1263287"/>
                  <a:pt x="241300" y="1269636"/>
                  <a:pt x="236220" y="1274717"/>
                </a:cubicBezTo>
                <a:cubicBezTo>
                  <a:pt x="251460" y="1274717"/>
                  <a:pt x="264160" y="1272177"/>
                  <a:pt x="274320" y="1267097"/>
                </a:cubicBezTo>
                <a:cubicBezTo>
                  <a:pt x="284480" y="1262017"/>
                  <a:pt x="289560" y="1251857"/>
                  <a:pt x="289560" y="1236617"/>
                </a:cubicBezTo>
                <a:cubicBezTo>
                  <a:pt x="299720" y="1195977"/>
                  <a:pt x="320040" y="1162957"/>
                  <a:pt x="350520" y="1137557"/>
                </a:cubicBezTo>
                <a:cubicBezTo>
                  <a:pt x="375920" y="1112157"/>
                  <a:pt x="388620" y="1076597"/>
                  <a:pt x="388620" y="1030877"/>
                </a:cubicBezTo>
                <a:cubicBezTo>
                  <a:pt x="388620" y="1015637"/>
                  <a:pt x="396240" y="1005477"/>
                  <a:pt x="411480" y="1000397"/>
                </a:cubicBezTo>
                <a:cubicBezTo>
                  <a:pt x="391160" y="980077"/>
                  <a:pt x="383540" y="962297"/>
                  <a:pt x="388620" y="947057"/>
                </a:cubicBezTo>
                <a:cubicBezTo>
                  <a:pt x="388620" y="931817"/>
                  <a:pt x="393700" y="921657"/>
                  <a:pt x="403860" y="916577"/>
                </a:cubicBezTo>
                <a:lnTo>
                  <a:pt x="502920" y="870857"/>
                </a:lnTo>
                <a:lnTo>
                  <a:pt x="510540" y="870857"/>
                </a:lnTo>
                <a:cubicBezTo>
                  <a:pt x="530860" y="886097"/>
                  <a:pt x="546100" y="881017"/>
                  <a:pt x="556260" y="855617"/>
                </a:cubicBezTo>
                <a:cubicBezTo>
                  <a:pt x="566420" y="860697"/>
                  <a:pt x="574040" y="859427"/>
                  <a:pt x="579120" y="851807"/>
                </a:cubicBezTo>
                <a:cubicBezTo>
                  <a:pt x="584200" y="844187"/>
                  <a:pt x="589280" y="837837"/>
                  <a:pt x="594360" y="832757"/>
                </a:cubicBezTo>
                <a:cubicBezTo>
                  <a:pt x="594360" y="832757"/>
                  <a:pt x="595630" y="832757"/>
                  <a:pt x="598170" y="832757"/>
                </a:cubicBezTo>
                <a:cubicBezTo>
                  <a:pt x="600710" y="832757"/>
                  <a:pt x="601980" y="830217"/>
                  <a:pt x="601980" y="825137"/>
                </a:cubicBezTo>
                <a:lnTo>
                  <a:pt x="594360" y="794657"/>
                </a:lnTo>
                <a:cubicBezTo>
                  <a:pt x="589280" y="794657"/>
                  <a:pt x="585470" y="797197"/>
                  <a:pt x="582930" y="802277"/>
                </a:cubicBezTo>
                <a:cubicBezTo>
                  <a:pt x="580390" y="807357"/>
                  <a:pt x="576580" y="807357"/>
                  <a:pt x="571500" y="802277"/>
                </a:cubicBezTo>
                <a:cubicBezTo>
                  <a:pt x="566420" y="802277"/>
                  <a:pt x="563880" y="797197"/>
                  <a:pt x="563880" y="787037"/>
                </a:cubicBezTo>
                <a:lnTo>
                  <a:pt x="563880" y="771797"/>
                </a:lnTo>
                <a:cubicBezTo>
                  <a:pt x="563880" y="731157"/>
                  <a:pt x="586740" y="705757"/>
                  <a:pt x="632460" y="695597"/>
                </a:cubicBezTo>
                <a:cubicBezTo>
                  <a:pt x="637540" y="695597"/>
                  <a:pt x="647700" y="695597"/>
                  <a:pt x="662940" y="695597"/>
                </a:cubicBezTo>
                <a:cubicBezTo>
                  <a:pt x="678180" y="695597"/>
                  <a:pt x="690880" y="698137"/>
                  <a:pt x="701040" y="703217"/>
                </a:cubicBezTo>
                <a:cubicBezTo>
                  <a:pt x="706120" y="687977"/>
                  <a:pt x="703580" y="670197"/>
                  <a:pt x="693420" y="649877"/>
                </a:cubicBezTo>
                <a:cubicBezTo>
                  <a:pt x="683260" y="639717"/>
                  <a:pt x="683260" y="634637"/>
                  <a:pt x="693420" y="634637"/>
                </a:cubicBezTo>
                <a:lnTo>
                  <a:pt x="708660" y="611777"/>
                </a:lnTo>
                <a:cubicBezTo>
                  <a:pt x="708660" y="596537"/>
                  <a:pt x="712470" y="585107"/>
                  <a:pt x="720090" y="577487"/>
                </a:cubicBezTo>
                <a:cubicBezTo>
                  <a:pt x="727710" y="569867"/>
                  <a:pt x="741680" y="566057"/>
                  <a:pt x="762000" y="566057"/>
                </a:cubicBezTo>
                <a:cubicBezTo>
                  <a:pt x="772160" y="566057"/>
                  <a:pt x="779780" y="560977"/>
                  <a:pt x="784860" y="550817"/>
                </a:cubicBezTo>
                <a:cubicBezTo>
                  <a:pt x="800100" y="535577"/>
                  <a:pt x="812800" y="535577"/>
                  <a:pt x="822960" y="550817"/>
                </a:cubicBezTo>
                <a:lnTo>
                  <a:pt x="838200" y="543197"/>
                </a:lnTo>
                <a:cubicBezTo>
                  <a:pt x="838200" y="543197"/>
                  <a:pt x="838200" y="541927"/>
                  <a:pt x="838200" y="539387"/>
                </a:cubicBezTo>
                <a:cubicBezTo>
                  <a:pt x="838200" y="536847"/>
                  <a:pt x="840740" y="535577"/>
                  <a:pt x="845820" y="535577"/>
                </a:cubicBezTo>
                <a:cubicBezTo>
                  <a:pt x="855980" y="525417"/>
                  <a:pt x="863600" y="522877"/>
                  <a:pt x="868680" y="527957"/>
                </a:cubicBezTo>
                <a:cubicBezTo>
                  <a:pt x="873760" y="533037"/>
                  <a:pt x="876300" y="543197"/>
                  <a:pt x="876300" y="558437"/>
                </a:cubicBezTo>
                <a:lnTo>
                  <a:pt x="838200" y="634637"/>
                </a:lnTo>
                <a:cubicBezTo>
                  <a:pt x="833120" y="639717"/>
                  <a:pt x="833120" y="647337"/>
                  <a:pt x="838200" y="657497"/>
                </a:cubicBezTo>
                <a:cubicBezTo>
                  <a:pt x="843280" y="662577"/>
                  <a:pt x="844550" y="666387"/>
                  <a:pt x="842010" y="668927"/>
                </a:cubicBezTo>
                <a:cubicBezTo>
                  <a:pt x="839470" y="671467"/>
                  <a:pt x="840740" y="675277"/>
                  <a:pt x="845820" y="680357"/>
                </a:cubicBezTo>
                <a:cubicBezTo>
                  <a:pt x="845820" y="685437"/>
                  <a:pt x="840740" y="687977"/>
                  <a:pt x="830580" y="687977"/>
                </a:cubicBezTo>
                <a:cubicBezTo>
                  <a:pt x="820420" y="693057"/>
                  <a:pt x="817880" y="703217"/>
                  <a:pt x="822960" y="718457"/>
                </a:cubicBezTo>
                <a:lnTo>
                  <a:pt x="838200" y="726077"/>
                </a:lnTo>
                <a:cubicBezTo>
                  <a:pt x="848360" y="736237"/>
                  <a:pt x="855980" y="736237"/>
                  <a:pt x="861060" y="726077"/>
                </a:cubicBezTo>
                <a:lnTo>
                  <a:pt x="876300" y="718457"/>
                </a:lnTo>
                <a:cubicBezTo>
                  <a:pt x="891540" y="693057"/>
                  <a:pt x="909320" y="687977"/>
                  <a:pt x="929640" y="703217"/>
                </a:cubicBezTo>
                <a:cubicBezTo>
                  <a:pt x="929640" y="698137"/>
                  <a:pt x="930910" y="691787"/>
                  <a:pt x="933450" y="684167"/>
                </a:cubicBezTo>
                <a:cubicBezTo>
                  <a:pt x="935990" y="676547"/>
                  <a:pt x="932180" y="670197"/>
                  <a:pt x="922020" y="665117"/>
                </a:cubicBezTo>
                <a:cubicBezTo>
                  <a:pt x="927100" y="660037"/>
                  <a:pt x="928370" y="654957"/>
                  <a:pt x="925830" y="649877"/>
                </a:cubicBezTo>
                <a:cubicBezTo>
                  <a:pt x="923290" y="644797"/>
                  <a:pt x="922020" y="639717"/>
                  <a:pt x="922020" y="634637"/>
                </a:cubicBezTo>
                <a:cubicBezTo>
                  <a:pt x="932180" y="624477"/>
                  <a:pt x="942340" y="619397"/>
                  <a:pt x="952500" y="619397"/>
                </a:cubicBezTo>
                <a:cubicBezTo>
                  <a:pt x="952500" y="619397"/>
                  <a:pt x="953770" y="619397"/>
                  <a:pt x="956310" y="619397"/>
                </a:cubicBezTo>
                <a:cubicBezTo>
                  <a:pt x="958850" y="619397"/>
                  <a:pt x="960120" y="621937"/>
                  <a:pt x="960120" y="627017"/>
                </a:cubicBezTo>
                <a:lnTo>
                  <a:pt x="975360" y="649877"/>
                </a:lnTo>
                <a:cubicBezTo>
                  <a:pt x="980440" y="654957"/>
                  <a:pt x="980440" y="660037"/>
                  <a:pt x="975360" y="665117"/>
                </a:cubicBezTo>
                <a:cubicBezTo>
                  <a:pt x="970280" y="670197"/>
                  <a:pt x="970280" y="675277"/>
                  <a:pt x="975360" y="680357"/>
                </a:cubicBezTo>
                <a:cubicBezTo>
                  <a:pt x="980440" y="680357"/>
                  <a:pt x="982980" y="687977"/>
                  <a:pt x="982980" y="703217"/>
                </a:cubicBezTo>
                <a:lnTo>
                  <a:pt x="982980" y="710837"/>
                </a:lnTo>
                <a:lnTo>
                  <a:pt x="967740" y="794657"/>
                </a:lnTo>
                <a:lnTo>
                  <a:pt x="937260" y="855617"/>
                </a:lnTo>
                <a:lnTo>
                  <a:pt x="914400" y="916577"/>
                </a:lnTo>
                <a:cubicBezTo>
                  <a:pt x="909320" y="916577"/>
                  <a:pt x="905510" y="914037"/>
                  <a:pt x="902970" y="908957"/>
                </a:cubicBezTo>
                <a:cubicBezTo>
                  <a:pt x="900430" y="903877"/>
                  <a:pt x="896620" y="903877"/>
                  <a:pt x="891540" y="908957"/>
                </a:cubicBezTo>
                <a:cubicBezTo>
                  <a:pt x="881380" y="919117"/>
                  <a:pt x="876300" y="926737"/>
                  <a:pt x="876300" y="931817"/>
                </a:cubicBezTo>
                <a:cubicBezTo>
                  <a:pt x="876300" y="941977"/>
                  <a:pt x="866140" y="952137"/>
                  <a:pt x="845820" y="962297"/>
                </a:cubicBezTo>
                <a:cubicBezTo>
                  <a:pt x="840740" y="962297"/>
                  <a:pt x="833120" y="967377"/>
                  <a:pt x="822960" y="977537"/>
                </a:cubicBezTo>
                <a:cubicBezTo>
                  <a:pt x="817880" y="982617"/>
                  <a:pt x="816610" y="988967"/>
                  <a:pt x="819150" y="996587"/>
                </a:cubicBezTo>
                <a:cubicBezTo>
                  <a:pt x="821690" y="1004207"/>
                  <a:pt x="820420" y="1010557"/>
                  <a:pt x="815340" y="1015637"/>
                </a:cubicBezTo>
                <a:cubicBezTo>
                  <a:pt x="810260" y="1020717"/>
                  <a:pt x="803910" y="1023257"/>
                  <a:pt x="796290" y="1023257"/>
                </a:cubicBezTo>
                <a:cubicBezTo>
                  <a:pt x="788670" y="1023257"/>
                  <a:pt x="782320" y="1025797"/>
                  <a:pt x="777240" y="1030877"/>
                </a:cubicBezTo>
                <a:cubicBezTo>
                  <a:pt x="767080" y="1046117"/>
                  <a:pt x="764540" y="1058817"/>
                  <a:pt x="769620" y="1068977"/>
                </a:cubicBezTo>
                <a:cubicBezTo>
                  <a:pt x="774700" y="1074057"/>
                  <a:pt x="775970" y="1080407"/>
                  <a:pt x="773430" y="1088027"/>
                </a:cubicBezTo>
                <a:cubicBezTo>
                  <a:pt x="770890" y="1095647"/>
                  <a:pt x="767080" y="1101997"/>
                  <a:pt x="762000" y="1107077"/>
                </a:cubicBezTo>
                <a:cubicBezTo>
                  <a:pt x="751840" y="1107077"/>
                  <a:pt x="746760" y="1114697"/>
                  <a:pt x="746760" y="1129937"/>
                </a:cubicBezTo>
                <a:cubicBezTo>
                  <a:pt x="741680" y="1129937"/>
                  <a:pt x="739140" y="1135017"/>
                  <a:pt x="739140" y="1145177"/>
                </a:cubicBezTo>
                <a:cubicBezTo>
                  <a:pt x="718820" y="1150257"/>
                  <a:pt x="706120" y="1161687"/>
                  <a:pt x="701040" y="1179467"/>
                </a:cubicBezTo>
                <a:cubicBezTo>
                  <a:pt x="695960" y="1197247"/>
                  <a:pt x="690880" y="1208677"/>
                  <a:pt x="685800" y="1213757"/>
                </a:cubicBezTo>
                <a:lnTo>
                  <a:pt x="685800" y="1236617"/>
                </a:lnTo>
                <a:cubicBezTo>
                  <a:pt x="685800" y="1251857"/>
                  <a:pt x="684530" y="1269636"/>
                  <a:pt x="681990" y="1289957"/>
                </a:cubicBezTo>
                <a:cubicBezTo>
                  <a:pt x="679450" y="1310277"/>
                  <a:pt x="680720" y="1335677"/>
                  <a:pt x="685800" y="1366157"/>
                </a:cubicBezTo>
                <a:cubicBezTo>
                  <a:pt x="685800" y="1381397"/>
                  <a:pt x="683260" y="1391557"/>
                  <a:pt x="678180" y="1396637"/>
                </a:cubicBezTo>
                <a:cubicBezTo>
                  <a:pt x="673100" y="1401717"/>
                  <a:pt x="673100" y="1404257"/>
                  <a:pt x="678180" y="1404257"/>
                </a:cubicBezTo>
                <a:cubicBezTo>
                  <a:pt x="683260" y="1404257"/>
                  <a:pt x="685800" y="1406797"/>
                  <a:pt x="685800" y="1411877"/>
                </a:cubicBezTo>
                <a:lnTo>
                  <a:pt x="685800" y="1419497"/>
                </a:lnTo>
                <a:cubicBezTo>
                  <a:pt x="670560" y="1439817"/>
                  <a:pt x="668020" y="1462677"/>
                  <a:pt x="678180" y="1488077"/>
                </a:cubicBezTo>
                <a:cubicBezTo>
                  <a:pt x="683260" y="1503317"/>
                  <a:pt x="680720" y="1513477"/>
                  <a:pt x="670560" y="1518557"/>
                </a:cubicBezTo>
                <a:cubicBezTo>
                  <a:pt x="655320" y="1518557"/>
                  <a:pt x="647700" y="1526177"/>
                  <a:pt x="647700" y="1541417"/>
                </a:cubicBezTo>
                <a:cubicBezTo>
                  <a:pt x="647700" y="1551577"/>
                  <a:pt x="642620" y="1556657"/>
                  <a:pt x="632460" y="1556657"/>
                </a:cubicBezTo>
                <a:cubicBezTo>
                  <a:pt x="627380" y="1556657"/>
                  <a:pt x="624840" y="1559197"/>
                  <a:pt x="624840" y="1564277"/>
                </a:cubicBezTo>
                <a:cubicBezTo>
                  <a:pt x="624840" y="1574436"/>
                  <a:pt x="627380" y="1583327"/>
                  <a:pt x="632460" y="1590947"/>
                </a:cubicBezTo>
                <a:cubicBezTo>
                  <a:pt x="637540" y="1598567"/>
                  <a:pt x="640080" y="1607457"/>
                  <a:pt x="640080" y="1617617"/>
                </a:cubicBezTo>
                <a:lnTo>
                  <a:pt x="640080" y="1686197"/>
                </a:lnTo>
                <a:cubicBezTo>
                  <a:pt x="635000" y="1696357"/>
                  <a:pt x="633730" y="1707787"/>
                  <a:pt x="636270" y="1720487"/>
                </a:cubicBezTo>
                <a:cubicBezTo>
                  <a:pt x="638810" y="1733187"/>
                  <a:pt x="637540" y="1744617"/>
                  <a:pt x="632460" y="1754777"/>
                </a:cubicBezTo>
                <a:lnTo>
                  <a:pt x="632460" y="1770017"/>
                </a:lnTo>
                <a:cubicBezTo>
                  <a:pt x="642620" y="1780177"/>
                  <a:pt x="642620" y="1790337"/>
                  <a:pt x="632460" y="1800497"/>
                </a:cubicBezTo>
                <a:lnTo>
                  <a:pt x="624840" y="1830977"/>
                </a:lnTo>
                <a:lnTo>
                  <a:pt x="632460" y="1861457"/>
                </a:lnTo>
                <a:cubicBezTo>
                  <a:pt x="632460" y="1876697"/>
                  <a:pt x="637540" y="1886857"/>
                  <a:pt x="647700" y="1891937"/>
                </a:cubicBezTo>
                <a:cubicBezTo>
                  <a:pt x="652780" y="1891937"/>
                  <a:pt x="655320" y="1894477"/>
                  <a:pt x="655320" y="1899557"/>
                </a:cubicBezTo>
                <a:cubicBezTo>
                  <a:pt x="655320" y="1904637"/>
                  <a:pt x="657860" y="1909717"/>
                  <a:pt x="662940" y="1914797"/>
                </a:cubicBezTo>
                <a:lnTo>
                  <a:pt x="685800" y="1838597"/>
                </a:lnTo>
                <a:lnTo>
                  <a:pt x="701040" y="1815737"/>
                </a:lnTo>
                <a:lnTo>
                  <a:pt x="708660" y="1815737"/>
                </a:lnTo>
                <a:lnTo>
                  <a:pt x="708660" y="1800497"/>
                </a:lnTo>
                <a:cubicBezTo>
                  <a:pt x="708660" y="1790337"/>
                  <a:pt x="715010" y="1777637"/>
                  <a:pt x="727710" y="1762397"/>
                </a:cubicBezTo>
                <a:cubicBezTo>
                  <a:pt x="740410" y="1747157"/>
                  <a:pt x="749300" y="1734457"/>
                  <a:pt x="754380" y="1724297"/>
                </a:cubicBezTo>
                <a:lnTo>
                  <a:pt x="807720" y="1655717"/>
                </a:lnTo>
                <a:lnTo>
                  <a:pt x="830580" y="1617617"/>
                </a:lnTo>
                <a:cubicBezTo>
                  <a:pt x="840740" y="1612536"/>
                  <a:pt x="845820" y="1602377"/>
                  <a:pt x="845820" y="1587137"/>
                </a:cubicBezTo>
                <a:lnTo>
                  <a:pt x="861060" y="1556657"/>
                </a:lnTo>
                <a:cubicBezTo>
                  <a:pt x="876300" y="1551577"/>
                  <a:pt x="889000" y="1536336"/>
                  <a:pt x="899160" y="1510937"/>
                </a:cubicBezTo>
                <a:cubicBezTo>
                  <a:pt x="904240" y="1500777"/>
                  <a:pt x="914400" y="1489347"/>
                  <a:pt x="929640" y="1476647"/>
                </a:cubicBezTo>
                <a:cubicBezTo>
                  <a:pt x="944880" y="1463947"/>
                  <a:pt x="955040" y="1452517"/>
                  <a:pt x="960120" y="1442357"/>
                </a:cubicBezTo>
                <a:cubicBezTo>
                  <a:pt x="965200" y="1437277"/>
                  <a:pt x="972820" y="1430927"/>
                  <a:pt x="982980" y="1423307"/>
                </a:cubicBezTo>
                <a:cubicBezTo>
                  <a:pt x="993140" y="1415687"/>
                  <a:pt x="1000760" y="1406797"/>
                  <a:pt x="1005840" y="1396637"/>
                </a:cubicBezTo>
                <a:cubicBezTo>
                  <a:pt x="1005840" y="1391557"/>
                  <a:pt x="1010920" y="1389017"/>
                  <a:pt x="1021080" y="1389017"/>
                </a:cubicBezTo>
                <a:cubicBezTo>
                  <a:pt x="1041400" y="1373777"/>
                  <a:pt x="1051560" y="1363617"/>
                  <a:pt x="1051560" y="1358537"/>
                </a:cubicBezTo>
                <a:cubicBezTo>
                  <a:pt x="1061720" y="1343297"/>
                  <a:pt x="1069340" y="1333137"/>
                  <a:pt x="1074420" y="1328057"/>
                </a:cubicBezTo>
                <a:cubicBezTo>
                  <a:pt x="1079500" y="1328057"/>
                  <a:pt x="1089660" y="1320437"/>
                  <a:pt x="1104900" y="1305197"/>
                </a:cubicBezTo>
                <a:cubicBezTo>
                  <a:pt x="1109980" y="1295037"/>
                  <a:pt x="1111250" y="1287417"/>
                  <a:pt x="1108710" y="1282337"/>
                </a:cubicBezTo>
                <a:cubicBezTo>
                  <a:pt x="1106170" y="1277257"/>
                  <a:pt x="1104900" y="1272177"/>
                  <a:pt x="1104900" y="1267097"/>
                </a:cubicBezTo>
                <a:cubicBezTo>
                  <a:pt x="1099820" y="1262017"/>
                  <a:pt x="1098550" y="1256937"/>
                  <a:pt x="1101090" y="1251857"/>
                </a:cubicBezTo>
                <a:cubicBezTo>
                  <a:pt x="1103630" y="1246777"/>
                  <a:pt x="1107440" y="1244237"/>
                  <a:pt x="1112520" y="1244237"/>
                </a:cubicBezTo>
                <a:lnTo>
                  <a:pt x="1127760" y="1221377"/>
                </a:lnTo>
                <a:cubicBezTo>
                  <a:pt x="1127760" y="1216297"/>
                  <a:pt x="1131570" y="1211217"/>
                  <a:pt x="1139190" y="1206137"/>
                </a:cubicBezTo>
                <a:cubicBezTo>
                  <a:pt x="1146810" y="1201057"/>
                  <a:pt x="1153160" y="1195977"/>
                  <a:pt x="1158240" y="1190897"/>
                </a:cubicBezTo>
                <a:cubicBezTo>
                  <a:pt x="1168400" y="1165497"/>
                  <a:pt x="1176020" y="1152797"/>
                  <a:pt x="1181100" y="1152797"/>
                </a:cubicBezTo>
                <a:cubicBezTo>
                  <a:pt x="1196340" y="1137557"/>
                  <a:pt x="1211580" y="1129937"/>
                  <a:pt x="1226820" y="1129937"/>
                </a:cubicBezTo>
                <a:cubicBezTo>
                  <a:pt x="1242060" y="1124857"/>
                  <a:pt x="1252220" y="1114697"/>
                  <a:pt x="1257300" y="1099457"/>
                </a:cubicBezTo>
                <a:cubicBezTo>
                  <a:pt x="1272540" y="1058817"/>
                  <a:pt x="1295400" y="1028337"/>
                  <a:pt x="1325880" y="1008017"/>
                </a:cubicBezTo>
                <a:cubicBezTo>
                  <a:pt x="1341120" y="992777"/>
                  <a:pt x="1363980" y="974997"/>
                  <a:pt x="1394460" y="954677"/>
                </a:cubicBezTo>
                <a:cubicBezTo>
                  <a:pt x="1399540" y="949597"/>
                  <a:pt x="1407160" y="947057"/>
                  <a:pt x="1417320" y="947057"/>
                </a:cubicBezTo>
                <a:cubicBezTo>
                  <a:pt x="1417320" y="947057"/>
                  <a:pt x="1422400" y="941977"/>
                  <a:pt x="1432560" y="931817"/>
                </a:cubicBezTo>
                <a:cubicBezTo>
                  <a:pt x="1442720" y="916577"/>
                  <a:pt x="1455420" y="908957"/>
                  <a:pt x="1470660" y="908957"/>
                </a:cubicBezTo>
                <a:lnTo>
                  <a:pt x="1485900" y="901337"/>
                </a:lnTo>
                <a:cubicBezTo>
                  <a:pt x="1490980" y="906417"/>
                  <a:pt x="1496060" y="908957"/>
                  <a:pt x="1501140" y="908957"/>
                </a:cubicBezTo>
                <a:cubicBezTo>
                  <a:pt x="1506220" y="908957"/>
                  <a:pt x="1511300" y="906417"/>
                  <a:pt x="1516380" y="901337"/>
                </a:cubicBezTo>
                <a:lnTo>
                  <a:pt x="1524000" y="893717"/>
                </a:lnTo>
                <a:cubicBezTo>
                  <a:pt x="1534160" y="898797"/>
                  <a:pt x="1543050" y="897527"/>
                  <a:pt x="1550670" y="889907"/>
                </a:cubicBezTo>
                <a:cubicBezTo>
                  <a:pt x="1558290" y="882287"/>
                  <a:pt x="1564640" y="878477"/>
                  <a:pt x="1569720" y="878477"/>
                </a:cubicBezTo>
                <a:cubicBezTo>
                  <a:pt x="1584960" y="878477"/>
                  <a:pt x="1595120" y="875937"/>
                  <a:pt x="1600200" y="870857"/>
                </a:cubicBezTo>
                <a:cubicBezTo>
                  <a:pt x="1600200" y="870857"/>
                  <a:pt x="1601470" y="869587"/>
                  <a:pt x="1604010" y="867047"/>
                </a:cubicBezTo>
                <a:cubicBezTo>
                  <a:pt x="1606550" y="864507"/>
                  <a:pt x="1605280" y="863237"/>
                  <a:pt x="1600200" y="863237"/>
                </a:cubicBezTo>
                <a:cubicBezTo>
                  <a:pt x="1595120" y="853077"/>
                  <a:pt x="1597660" y="842917"/>
                  <a:pt x="1607820" y="832757"/>
                </a:cubicBezTo>
                <a:lnTo>
                  <a:pt x="1623060" y="825137"/>
                </a:lnTo>
                <a:cubicBezTo>
                  <a:pt x="1628140" y="830217"/>
                  <a:pt x="1629410" y="834027"/>
                  <a:pt x="1626870" y="836567"/>
                </a:cubicBezTo>
                <a:cubicBezTo>
                  <a:pt x="1624330" y="839107"/>
                  <a:pt x="1623060" y="842917"/>
                  <a:pt x="1623060" y="847997"/>
                </a:cubicBezTo>
                <a:lnTo>
                  <a:pt x="1645920" y="847997"/>
                </a:lnTo>
                <a:cubicBezTo>
                  <a:pt x="1656080" y="837837"/>
                  <a:pt x="1663700" y="837837"/>
                  <a:pt x="1668780" y="847997"/>
                </a:cubicBezTo>
                <a:cubicBezTo>
                  <a:pt x="1678940" y="853077"/>
                  <a:pt x="1686560" y="853077"/>
                  <a:pt x="1691640" y="847997"/>
                </a:cubicBezTo>
                <a:cubicBezTo>
                  <a:pt x="1696720" y="842917"/>
                  <a:pt x="1703070" y="840377"/>
                  <a:pt x="1710690" y="840377"/>
                </a:cubicBezTo>
                <a:cubicBezTo>
                  <a:pt x="1718310" y="840377"/>
                  <a:pt x="1724660" y="840377"/>
                  <a:pt x="1729740" y="840377"/>
                </a:cubicBezTo>
                <a:cubicBezTo>
                  <a:pt x="1734820" y="835297"/>
                  <a:pt x="1744980" y="840377"/>
                  <a:pt x="1760220" y="855617"/>
                </a:cubicBezTo>
                <a:lnTo>
                  <a:pt x="1775460" y="870857"/>
                </a:lnTo>
                <a:cubicBezTo>
                  <a:pt x="1785620" y="870857"/>
                  <a:pt x="1805940" y="878477"/>
                  <a:pt x="1836420" y="893717"/>
                </a:cubicBezTo>
                <a:cubicBezTo>
                  <a:pt x="1846580" y="893717"/>
                  <a:pt x="1851660" y="893717"/>
                  <a:pt x="1851660" y="893717"/>
                </a:cubicBezTo>
                <a:cubicBezTo>
                  <a:pt x="1861820" y="893717"/>
                  <a:pt x="1871980" y="898797"/>
                  <a:pt x="1882140" y="908957"/>
                </a:cubicBezTo>
                <a:lnTo>
                  <a:pt x="1958340" y="954677"/>
                </a:lnTo>
                <a:lnTo>
                  <a:pt x="2026920" y="1030877"/>
                </a:lnTo>
                <a:lnTo>
                  <a:pt x="2072640" y="1091837"/>
                </a:lnTo>
                <a:cubicBezTo>
                  <a:pt x="2082800" y="1112157"/>
                  <a:pt x="2092960" y="1129937"/>
                  <a:pt x="2103120" y="1145177"/>
                </a:cubicBezTo>
                <a:cubicBezTo>
                  <a:pt x="2113280" y="1160417"/>
                  <a:pt x="2123440" y="1178197"/>
                  <a:pt x="2133600" y="1198517"/>
                </a:cubicBezTo>
                <a:cubicBezTo>
                  <a:pt x="2143760" y="1218837"/>
                  <a:pt x="2153920" y="1236617"/>
                  <a:pt x="2164080" y="1251857"/>
                </a:cubicBezTo>
                <a:cubicBezTo>
                  <a:pt x="2164080" y="1251857"/>
                  <a:pt x="2164080" y="1256937"/>
                  <a:pt x="2164080" y="1267097"/>
                </a:cubicBezTo>
                <a:lnTo>
                  <a:pt x="2171700" y="1282337"/>
                </a:lnTo>
                <a:cubicBezTo>
                  <a:pt x="2176780" y="1287417"/>
                  <a:pt x="2181860" y="1293767"/>
                  <a:pt x="2186940" y="1301387"/>
                </a:cubicBezTo>
                <a:cubicBezTo>
                  <a:pt x="2192020" y="1309007"/>
                  <a:pt x="2197100" y="1312817"/>
                  <a:pt x="2202180" y="1312817"/>
                </a:cubicBezTo>
                <a:cubicBezTo>
                  <a:pt x="2207260" y="1317897"/>
                  <a:pt x="2214880" y="1326786"/>
                  <a:pt x="2225040" y="1339487"/>
                </a:cubicBezTo>
                <a:cubicBezTo>
                  <a:pt x="2235200" y="1352187"/>
                  <a:pt x="2242820" y="1366157"/>
                  <a:pt x="2247900" y="1381397"/>
                </a:cubicBezTo>
                <a:cubicBezTo>
                  <a:pt x="2247900" y="1391557"/>
                  <a:pt x="2250440" y="1396637"/>
                  <a:pt x="2255520" y="1396637"/>
                </a:cubicBezTo>
                <a:cubicBezTo>
                  <a:pt x="2270760" y="1411877"/>
                  <a:pt x="2278380" y="1429657"/>
                  <a:pt x="2278380" y="1449977"/>
                </a:cubicBezTo>
                <a:cubicBezTo>
                  <a:pt x="2278380" y="1465217"/>
                  <a:pt x="2283460" y="1477917"/>
                  <a:pt x="2293620" y="1488077"/>
                </a:cubicBezTo>
                <a:cubicBezTo>
                  <a:pt x="2303780" y="1498236"/>
                  <a:pt x="2303780" y="1508397"/>
                  <a:pt x="2293620" y="1518557"/>
                </a:cubicBezTo>
                <a:cubicBezTo>
                  <a:pt x="2288540" y="1523637"/>
                  <a:pt x="2287270" y="1532527"/>
                  <a:pt x="2289810" y="1545227"/>
                </a:cubicBezTo>
                <a:cubicBezTo>
                  <a:pt x="2292350" y="1557927"/>
                  <a:pt x="2293620" y="1566817"/>
                  <a:pt x="2293620" y="1571897"/>
                </a:cubicBezTo>
                <a:lnTo>
                  <a:pt x="2293620" y="1594757"/>
                </a:lnTo>
                <a:cubicBezTo>
                  <a:pt x="2288540" y="1599837"/>
                  <a:pt x="2288540" y="1603647"/>
                  <a:pt x="2293620" y="1606187"/>
                </a:cubicBezTo>
                <a:cubicBezTo>
                  <a:pt x="2298700" y="1608727"/>
                  <a:pt x="2301240" y="1609997"/>
                  <a:pt x="2301240" y="1609997"/>
                </a:cubicBezTo>
                <a:cubicBezTo>
                  <a:pt x="2291080" y="1650636"/>
                  <a:pt x="2286000" y="1678577"/>
                  <a:pt x="2286000" y="1693817"/>
                </a:cubicBezTo>
                <a:cubicBezTo>
                  <a:pt x="2291080" y="1709057"/>
                  <a:pt x="2283460" y="1726837"/>
                  <a:pt x="2263140" y="1747157"/>
                </a:cubicBezTo>
                <a:cubicBezTo>
                  <a:pt x="2242820" y="1767477"/>
                  <a:pt x="2240280" y="1785257"/>
                  <a:pt x="2255520" y="1800497"/>
                </a:cubicBezTo>
                <a:cubicBezTo>
                  <a:pt x="2255520" y="1810657"/>
                  <a:pt x="2254250" y="1827167"/>
                  <a:pt x="2251710" y="1850027"/>
                </a:cubicBezTo>
                <a:cubicBezTo>
                  <a:pt x="2249170" y="1872887"/>
                  <a:pt x="2235200" y="1889397"/>
                  <a:pt x="2209800" y="1899557"/>
                </a:cubicBezTo>
                <a:cubicBezTo>
                  <a:pt x="2194560" y="1904637"/>
                  <a:pt x="2184400" y="1914797"/>
                  <a:pt x="2179320" y="1930037"/>
                </a:cubicBezTo>
                <a:cubicBezTo>
                  <a:pt x="2179320" y="1935117"/>
                  <a:pt x="2176780" y="1938927"/>
                  <a:pt x="2171700" y="1941467"/>
                </a:cubicBezTo>
                <a:cubicBezTo>
                  <a:pt x="2166620" y="1944007"/>
                  <a:pt x="2164080" y="1945277"/>
                  <a:pt x="2164080" y="1945277"/>
                </a:cubicBezTo>
                <a:cubicBezTo>
                  <a:pt x="2159000" y="1945277"/>
                  <a:pt x="2151380" y="1950357"/>
                  <a:pt x="2141220" y="1960517"/>
                </a:cubicBezTo>
                <a:cubicBezTo>
                  <a:pt x="2131060" y="1970677"/>
                  <a:pt x="2115820" y="1973217"/>
                  <a:pt x="2095500" y="1968137"/>
                </a:cubicBezTo>
                <a:cubicBezTo>
                  <a:pt x="2090420" y="1963057"/>
                  <a:pt x="2085340" y="1963057"/>
                  <a:pt x="2080260" y="1968137"/>
                </a:cubicBezTo>
                <a:cubicBezTo>
                  <a:pt x="2080260" y="1968137"/>
                  <a:pt x="2080260" y="1969407"/>
                  <a:pt x="2080260" y="1971947"/>
                </a:cubicBezTo>
                <a:cubicBezTo>
                  <a:pt x="2080260" y="1974487"/>
                  <a:pt x="2082800" y="1975757"/>
                  <a:pt x="2087880" y="1975757"/>
                </a:cubicBezTo>
                <a:cubicBezTo>
                  <a:pt x="2098040" y="1996077"/>
                  <a:pt x="2103120" y="2008777"/>
                  <a:pt x="2103120" y="2013857"/>
                </a:cubicBezTo>
                <a:cubicBezTo>
                  <a:pt x="2098040" y="2029097"/>
                  <a:pt x="2087880" y="2036717"/>
                  <a:pt x="2072640" y="2036717"/>
                </a:cubicBezTo>
                <a:lnTo>
                  <a:pt x="2042160" y="2029097"/>
                </a:lnTo>
                <a:lnTo>
                  <a:pt x="2042160" y="2036717"/>
                </a:lnTo>
                <a:cubicBezTo>
                  <a:pt x="2042160" y="2051957"/>
                  <a:pt x="2038350" y="2063387"/>
                  <a:pt x="2030730" y="2071007"/>
                </a:cubicBezTo>
                <a:cubicBezTo>
                  <a:pt x="2023110" y="2078627"/>
                  <a:pt x="2014220" y="2082437"/>
                  <a:pt x="2004060" y="2082437"/>
                </a:cubicBezTo>
                <a:lnTo>
                  <a:pt x="1973580" y="2090057"/>
                </a:lnTo>
                <a:cubicBezTo>
                  <a:pt x="1968500" y="2090057"/>
                  <a:pt x="1965960" y="2092597"/>
                  <a:pt x="1965960" y="2097677"/>
                </a:cubicBezTo>
                <a:cubicBezTo>
                  <a:pt x="1960880" y="2102757"/>
                  <a:pt x="1954530" y="2109107"/>
                  <a:pt x="1946910" y="2116727"/>
                </a:cubicBezTo>
                <a:cubicBezTo>
                  <a:pt x="1939290" y="2124347"/>
                  <a:pt x="1932940" y="2133237"/>
                  <a:pt x="1927860" y="2143397"/>
                </a:cubicBezTo>
                <a:cubicBezTo>
                  <a:pt x="1917700" y="2163717"/>
                  <a:pt x="1912620" y="2181497"/>
                  <a:pt x="1912620" y="2196737"/>
                </a:cubicBezTo>
                <a:cubicBezTo>
                  <a:pt x="1912620" y="2217057"/>
                  <a:pt x="1917700" y="2229757"/>
                  <a:pt x="1927860" y="2234837"/>
                </a:cubicBezTo>
                <a:cubicBezTo>
                  <a:pt x="1922780" y="2239917"/>
                  <a:pt x="1916430" y="2242457"/>
                  <a:pt x="1908810" y="2242457"/>
                </a:cubicBezTo>
                <a:cubicBezTo>
                  <a:pt x="1901190" y="2242457"/>
                  <a:pt x="1894840" y="2244997"/>
                  <a:pt x="1889760" y="2250077"/>
                </a:cubicBezTo>
                <a:cubicBezTo>
                  <a:pt x="1879600" y="2250077"/>
                  <a:pt x="1871980" y="2247537"/>
                  <a:pt x="1866900" y="2242457"/>
                </a:cubicBezTo>
                <a:lnTo>
                  <a:pt x="1836420" y="2242457"/>
                </a:lnTo>
                <a:cubicBezTo>
                  <a:pt x="1816100" y="2247537"/>
                  <a:pt x="1811020" y="2262777"/>
                  <a:pt x="1821180" y="2288177"/>
                </a:cubicBezTo>
                <a:lnTo>
                  <a:pt x="1836420" y="2303417"/>
                </a:lnTo>
                <a:cubicBezTo>
                  <a:pt x="1846580" y="2303417"/>
                  <a:pt x="1846580" y="2308497"/>
                  <a:pt x="1836420" y="2318657"/>
                </a:cubicBezTo>
                <a:cubicBezTo>
                  <a:pt x="1831340" y="2323737"/>
                  <a:pt x="1830070" y="2327547"/>
                  <a:pt x="1832610" y="2330087"/>
                </a:cubicBezTo>
                <a:cubicBezTo>
                  <a:pt x="1835150" y="2332627"/>
                  <a:pt x="1833880" y="2336437"/>
                  <a:pt x="1828800" y="2341517"/>
                </a:cubicBezTo>
                <a:cubicBezTo>
                  <a:pt x="1823720" y="2346597"/>
                  <a:pt x="1818640" y="2349137"/>
                  <a:pt x="1813560" y="2349137"/>
                </a:cubicBezTo>
                <a:cubicBezTo>
                  <a:pt x="1808480" y="2349137"/>
                  <a:pt x="1803400" y="2354217"/>
                  <a:pt x="1798320" y="2364377"/>
                </a:cubicBezTo>
                <a:cubicBezTo>
                  <a:pt x="1798320" y="2364377"/>
                  <a:pt x="1797050" y="2364377"/>
                  <a:pt x="1794510" y="2364377"/>
                </a:cubicBezTo>
                <a:cubicBezTo>
                  <a:pt x="1791970" y="2364377"/>
                  <a:pt x="1790700" y="2361837"/>
                  <a:pt x="1790700" y="2356757"/>
                </a:cubicBezTo>
                <a:lnTo>
                  <a:pt x="1775460" y="2349137"/>
                </a:lnTo>
                <a:cubicBezTo>
                  <a:pt x="1765300" y="2359297"/>
                  <a:pt x="1765300" y="2364377"/>
                  <a:pt x="1775460" y="2364377"/>
                </a:cubicBezTo>
                <a:lnTo>
                  <a:pt x="1798320" y="2394857"/>
                </a:lnTo>
                <a:lnTo>
                  <a:pt x="1752600" y="2394857"/>
                </a:lnTo>
                <a:cubicBezTo>
                  <a:pt x="1757680" y="2399937"/>
                  <a:pt x="1760220" y="2405017"/>
                  <a:pt x="1760220" y="2410097"/>
                </a:cubicBezTo>
                <a:cubicBezTo>
                  <a:pt x="1760220" y="2415177"/>
                  <a:pt x="1762760" y="2420257"/>
                  <a:pt x="1767840" y="2425337"/>
                </a:cubicBezTo>
                <a:cubicBezTo>
                  <a:pt x="1778000" y="2430417"/>
                  <a:pt x="1775460" y="2440577"/>
                  <a:pt x="1760220" y="2455817"/>
                </a:cubicBezTo>
                <a:cubicBezTo>
                  <a:pt x="1744980" y="2465977"/>
                  <a:pt x="1734820" y="2473597"/>
                  <a:pt x="1729740" y="2478677"/>
                </a:cubicBezTo>
                <a:cubicBezTo>
                  <a:pt x="1729740" y="2483757"/>
                  <a:pt x="1724660" y="2486297"/>
                  <a:pt x="1714500" y="2486297"/>
                </a:cubicBezTo>
                <a:cubicBezTo>
                  <a:pt x="1704340" y="2486297"/>
                  <a:pt x="1696720" y="2488837"/>
                  <a:pt x="1691640" y="2493917"/>
                </a:cubicBezTo>
                <a:lnTo>
                  <a:pt x="1684020" y="2532017"/>
                </a:lnTo>
                <a:lnTo>
                  <a:pt x="1684020" y="2539637"/>
                </a:lnTo>
                <a:cubicBezTo>
                  <a:pt x="1699260" y="2544717"/>
                  <a:pt x="1704340" y="2556147"/>
                  <a:pt x="1699260" y="2573927"/>
                </a:cubicBezTo>
                <a:cubicBezTo>
                  <a:pt x="1694180" y="2591707"/>
                  <a:pt x="1691640" y="2603137"/>
                  <a:pt x="1691640" y="2608217"/>
                </a:cubicBezTo>
                <a:cubicBezTo>
                  <a:pt x="1691640" y="2613297"/>
                  <a:pt x="1689100" y="2620917"/>
                  <a:pt x="1684020" y="2631077"/>
                </a:cubicBezTo>
                <a:cubicBezTo>
                  <a:pt x="1678940" y="2641237"/>
                  <a:pt x="1678940" y="2651397"/>
                  <a:pt x="1684020" y="2661557"/>
                </a:cubicBezTo>
                <a:cubicBezTo>
                  <a:pt x="1684020" y="2671717"/>
                  <a:pt x="1684020" y="2676797"/>
                  <a:pt x="1684020" y="2676797"/>
                </a:cubicBezTo>
                <a:lnTo>
                  <a:pt x="1691640" y="2661557"/>
                </a:lnTo>
                <a:cubicBezTo>
                  <a:pt x="1701800" y="2671717"/>
                  <a:pt x="1701800" y="2676797"/>
                  <a:pt x="1691640" y="2676797"/>
                </a:cubicBezTo>
                <a:cubicBezTo>
                  <a:pt x="1691640" y="2681877"/>
                  <a:pt x="1689100" y="2684417"/>
                  <a:pt x="1684020" y="2684417"/>
                </a:cubicBezTo>
                <a:cubicBezTo>
                  <a:pt x="1678940" y="2684417"/>
                  <a:pt x="1676400" y="2686957"/>
                  <a:pt x="1676400" y="2692037"/>
                </a:cubicBezTo>
                <a:cubicBezTo>
                  <a:pt x="1651000" y="2717437"/>
                  <a:pt x="1640840" y="2745377"/>
                  <a:pt x="1645920" y="2775857"/>
                </a:cubicBezTo>
                <a:lnTo>
                  <a:pt x="1630680" y="2775857"/>
                </a:lnTo>
                <a:cubicBezTo>
                  <a:pt x="1620520" y="2775857"/>
                  <a:pt x="1611630" y="2778397"/>
                  <a:pt x="1604010" y="2783477"/>
                </a:cubicBezTo>
                <a:cubicBezTo>
                  <a:pt x="1596390" y="2788557"/>
                  <a:pt x="1587500" y="2793637"/>
                  <a:pt x="1577340" y="2798717"/>
                </a:cubicBezTo>
                <a:cubicBezTo>
                  <a:pt x="1572260" y="2798717"/>
                  <a:pt x="1569720" y="2799987"/>
                  <a:pt x="1569720" y="2802527"/>
                </a:cubicBezTo>
                <a:cubicBezTo>
                  <a:pt x="1569720" y="2805067"/>
                  <a:pt x="1569720" y="2806337"/>
                  <a:pt x="1569720" y="2806337"/>
                </a:cubicBezTo>
                <a:cubicBezTo>
                  <a:pt x="1554480" y="2826657"/>
                  <a:pt x="1536700" y="2836817"/>
                  <a:pt x="1516380" y="2836817"/>
                </a:cubicBezTo>
                <a:cubicBezTo>
                  <a:pt x="1511300" y="2852057"/>
                  <a:pt x="1513840" y="2864757"/>
                  <a:pt x="1524000" y="2874917"/>
                </a:cubicBezTo>
                <a:cubicBezTo>
                  <a:pt x="1539240" y="2910477"/>
                  <a:pt x="1531620" y="2935877"/>
                  <a:pt x="1501140" y="2951117"/>
                </a:cubicBezTo>
                <a:cubicBezTo>
                  <a:pt x="1490980" y="2951117"/>
                  <a:pt x="1485900" y="2956197"/>
                  <a:pt x="1485900" y="2966357"/>
                </a:cubicBezTo>
                <a:cubicBezTo>
                  <a:pt x="1485900" y="2966357"/>
                  <a:pt x="1483360" y="2970167"/>
                  <a:pt x="1478280" y="2977787"/>
                </a:cubicBezTo>
                <a:cubicBezTo>
                  <a:pt x="1473200" y="2985407"/>
                  <a:pt x="1468120" y="2986677"/>
                  <a:pt x="1463040" y="2981597"/>
                </a:cubicBezTo>
                <a:cubicBezTo>
                  <a:pt x="1457960" y="2981597"/>
                  <a:pt x="1452880" y="2985407"/>
                  <a:pt x="1447800" y="2993027"/>
                </a:cubicBezTo>
                <a:cubicBezTo>
                  <a:pt x="1442720" y="3000647"/>
                  <a:pt x="1440180" y="3004457"/>
                  <a:pt x="1440180" y="3004457"/>
                </a:cubicBezTo>
                <a:cubicBezTo>
                  <a:pt x="1445260" y="3014617"/>
                  <a:pt x="1445260" y="3022237"/>
                  <a:pt x="1440180" y="3027317"/>
                </a:cubicBezTo>
                <a:cubicBezTo>
                  <a:pt x="1435100" y="3032397"/>
                  <a:pt x="1432560" y="3037477"/>
                  <a:pt x="1432560" y="3042557"/>
                </a:cubicBezTo>
                <a:lnTo>
                  <a:pt x="1424940" y="3065417"/>
                </a:lnTo>
                <a:cubicBezTo>
                  <a:pt x="1424940" y="3090817"/>
                  <a:pt x="1442720" y="3103517"/>
                  <a:pt x="1478280" y="3103517"/>
                </a:cubicBezTo>
                <a:lnTo>
                  <a:pt x="1508760" y="3111137"/>
                </a:lnTo>
                <a:cubicBezTo>
                  <a:pt x="1518920" y="3121297"/>
                  <a:pt x="1529080" y="3126377"/>
                  <a:pt x="1539240" y="3126377"/>
                </a:cubicBezTo>
                <a:cubicBezTo>
                  <a:pt x="1559560" y="3126377"/>
                  <a:pt x="1567180" y="3133997"/>
                  <a:pt x="1562100" y="3149237"/>
                </a:cubicBezTo>
                <a:cubicBezTo>
                  <a:pt x="1557020" y="3154317"/>
                  <a:pt x="1555750" y="3158127"/>
                  <a:pt x="1558290" y="3160667"/>
                </a:cubicBezTo>
                <a:cubicBezTo>
                  <a:pt x="1560830" y="3163207"/>
                  <a:pt x="1564640" y="3164477"/>
                  <a:pt x="1569720" y="3164477"/>
                </a:cubicBezTo>
                <a:cubicBezTo>
                  <a:pt x="1579880" y="3164477"/>
                  <a:pt x="1584960" y="3169557"/>
                  <a:pt x="1584960" y="3179717"/>
                </a:cubicBezTo>
                <a:cubicBezTo>
                  <a:pt x="1590040" y="3194957"/>
                  <a:pt x="1596390" y="3208927"/>
                  <a:pt x="1604010" y="3221627"/>
                </a:cubicBezTo>
                <a:cubicBezTo>
                  <a:pt x="1611630" y="3234327"/>
                  <a:pt x="1617980" y="3245757"/>
                  <a:pt x="1623060" y="3255917"/>
                </a:cubicBezTo>
                <a:cubicBezTo>
                  <a:pt x="1623060" y="3266077"/>
                  <a:pt x="1628140" y="3271157"/>
                  <a:pt x="1638300" y="3271157"/>
                </a:cubicBezTo>
                <a:cubicBezTo>
                  <a:pt x="1653540" y="3286397"/>
                  <a:pt x="1663700" y="3294017"/>
                  <a:pt x="1668780" y="3294017"/>
                </a:cubicBezTo>
                <a:cubicBezTo>
                  <a:pt x="1678940" y="3314337"/>
                  <a:pt x="1691640" y="3327037"/>
                  <a:pt x="1706880" y="3332117"/>
                </a:cubicBezTo>
                <a:cubicBezTo>
                  <a:pt x="1722120" y="3337197"/>
                  <a:pt x="1732280" y="3339737"/>
                  <a:pt x="1737360" y="3339737"/>
                </a:cubicBezTo>
                <a:cubicBezTo>
                  <a:pt x="1772920" y="3349897"/>
                  <a:pt x="1793240" y="3362597"/>
                  <a:pt x="1798320" y="3377837"/>
                </a:cubicBezTo>
                <a:cubicBezTo>
                  <a:pt x="1798320" y="3382917"/>
                  <a:pt x="1803400" y="3390537"/>
                  <a:pt x="1813560" y="3400697"/>
                </a:cubicBezTo>
                <a:cubicBezTo>
                  <a:pt x="1838960" y="3410857"/>
                  <a:pt x="1854200" y="3423557"/>
                  <a:pt x="1859280" y="3438797"/>
                </a:cubicBezTo>
                <a:cubicBezTo>
                  <a:pt x="1859280" y="3443877"/>
                  <a:pt x="1861820" y="3446417"/>
                  <a:pt x="1866900" y="3446417"/>
                </a:cubicBezTo>
                <a:cubicBezTo>
                  <a:pt x="1877060" y="3436257"/>
                  <a:pt x="1882140" y="3438797"/>
                  <a:pt x="1882140" y="3454037"/>
                </a:cubicBezTo>
                <a:cubicBezTo>
                  <a:pt x="1882140" y="3454037"/>
                  <a:pt x="1882140" y="3455307"/>
                  <a:pt x="1882140" y="3457847"/>
                </a:cubicBezTo>
                <a:cubicBezTo>
                  <a:pt x="1882140" y="3460387"/>
                  <a:pt x="1884680" y="3461657"/>
                  <a:pt x="1889760" y="3461657"/>
                </a:cubicBezTo>
                <a:cubicBezTo>
                  <a:pt x="1894840" y="3456577"/>
                  <a:pt x="1899920" y="3456577"/>
                  <a:pt x="1905000" y="3461657"/>
                </a:cubicBezTo>
                <a:cubicBezTo>
                  <a:pt x="1910080" y="3466737"/>
                  <a:pt x="1915160" y="3471817"/>
                  <a:pt x="1920240" y="3476897"/>
                </a:cubicBezTo>
                <a:lnTo>
                  <a:pt x="2004060" y="3553097"/>
                </a:lnTo>
                <a:lnTo>
                  <a:pt x="2026920" y="3568337"/>
                </a:lnTo>
                <a:cubicBezTo>
                  <a:pt x="2037080" y="3573417"/>
                  <a:pt x="2049780" y="3579767"/>
                  <a:pt x="2065020" y="3587387"/>
                </a:cubicBezTo>
                <a:cubicBezTo>
                  <a:pt x="2080260" y="3595007"/>
                  <a:pt x="2092960" y="3598817"/>
                  <a:pt x="2103120" y="3598817"/>
                </a:cubicBezTo>
                <a:cubicBezTo>
                  <a:pt x="2113280" y="3598817"/>
                  <a:pt x="2133600" y="3603897"/>
                  <a:pt x="2164080" y="3614057"/>
                </a:cubicBezTo>
                <a:cubicBezTo>
                  <a:pt x="2179320" y="3629297"/>
                  <a:pt x="2186940" y="3636917"/>
                  <a:pt x="2186940" y="3636917"/>
                </a:cubicBezTo>
                <a:cubicBezTo>
                  <a:pt x="2186940" y="3647077"/>
                  <a:pt x="2189480" y="3652157"/>
                  <a:pt x="2194560" y="3652157"/>
                </a:cubicBezTo>
                <a:cubicBezTo>
                  <a:pt x="2199640" y="3652157"/>
                  <a:pt x="2203450" y="3649617"/>
                  <a:pt x="2205990" y="3644537"/>
                </a:cubicBezTo>
                <a:cubicBezTo>
                  <a:pt x="2208530" y="3639457"/>
                  <a:pt x="2212340" y="3636917"/>
                  <a:pt x="2217420" y="3636917"/>
                </a:cubicBezTo>
                <a:cubicBezTo>
                  <a:pt x="2222500" y="3641997"/>
                  <a:pt x="2223770" y="3645808"/>
                  <a:pt x="2221230" y="3648347"/>
                </a:cubicBezTo>
                <a:cubicBezTo>
                  <a:pt x="2218690" y="3650887"/>
                  <a:pt x="2219960" y="3654697"/>
                  <a:pt x="2225040" y="3659777"/>
                </a:cubicBezTo>
                <a:cubicBezTo>
                  <a:pt x="2225040" y="3664858"/>
                  <a:pt x="2227580" y="3667397"/>
                  <a:pt x="2232660" y="3667397"/>
                </a:cubicBezTo>
                <a:cubicBezTo>
                  <a:pt x="2252980" y="3667397"/>
                  <a:pt x="2258060" y="3675017"/>
                  <a:pt x="2247900" y="3690257"/>
                </a:cubicBezTo>
                <a:cubicBezTo>
                  <a:pt x="2247900" y="3705497"/>
                  <a:pt x="2245360" y="3715657"/>
                  <a:pt x="2240280" y="3720737"/>
                </a:cubicBezTo>
                <a:cubicBezTo>
                  <a:pt x="2240280" y="3735977"/>
                  <a:pt x="2230120" y="3743597"/>
                  <a:pt x="2209800" y="3743597"/>
                </a:cubicBezTo>
                <a:cubicBezTo>
                  <a:pt x="2199640" y="3743597"/>
                  <a:pt x="2189480" y="3746137"/>
                  <a:pt x="2179320" y="3751217"/>
                </a:cubicBezTo>
                <a:cubicBezTo>
                  <a:pt x="2169160" y="3756297"/>
                  <a:pt x="2159000" y="3758837"/>
                  <a:pt x="2148840" y="3758837"/>
                </a:cubicBezTo>
                <a:cubicBezTo>
                  <a:pt x="2148840" y="3763917"/>
                  <a:pt x="2146300" y="3767727"/>
                  <a:pt x="2141220" y="3770267"/>
                </a:cubicBezTo>
                <a:cubicBezTo>
                  <a:pt x="2136140" y="3772807"/>
                  <a:pt x="2133600" y="3771537"/>
                  <a:pt x="2133600" y="3766457"/>
                </a:cubicBezTo>
                <a:cubicBezTo>
                  <a:pt x="2128520" y="3756297"/>
                  <a:pt x="2118360" y="3751217"/>
                  <a:pt x="2103120" y="3751217"/>
                </a:cubicBezTo>
                <a:cubicBezTo>
                  <a:pt x="2087880" y="3751217"/>
                  <a:pt x="2077720" y="3748677"/>
                  <a:pt x="2072640" y="3743597"/>
                </a:cubicBezTo>
                <a:lnTo>
                  <a:pt x="2065020" y="3743597"/>
                </a:lnTo>
                <a:cubicBezTo>
                  <a:pt x="2059940" y="3758837"/>
                  <a:pt x="2051050" y="3763917"/>
                  <a:pt x="2038350" y="3758837"/>
                </a:cubicBezTo>
                <a:cubicBezTo>
                  <a:pt x="2025650" y="3753757"/>
                  <a:pt x="2016760" y="3751217"/>
                  <a:pt x="2011680" y="3751217"/>
                </a:cubicBezTo>
                <a:cubicBezTo>
                  <a:pt x="2006600" y="3751217"/>
                  <a:pt x="2004060" y="3747407"/>
                  <a:pt x="2004060" y="3739787"/>
                </a:cubicBezTo>
                <a:cubicBezTo>
                  <a:pt x="2004060" y="3732167"/>
                  <a:pt x="2006600" y="3725817"/>
                  <a:pt x="2011680" y="3720737"/>
                </a:cubicBezTo>
                <a:cubicBezTo>
                  <a:pt x="2016760" y="3730897"/>
                  <a:pt x="2020570" y="3733437"/>
                  <a:pt x="2023110" y="3728357"/>
                </a:cubicBezTo>
                <a:cubicBezTo>
                  <a:pt x="2025650" y="3723277"/>
                  <a:pt x="2029460" y="3720737"/>
                  <a:pt x="2034540" y="3720737"/>
                </a:cubicBezTo>
                <a:lnTo>
                  <a:pt x="2034540" y="3713117"/>
                </a:lnTo>
                <a:cubicBezTo>
                  <a:pt x="2029460" y="3708037"/>
                  <a:pt x="2023110" y="3704227"/>
                  <a:pt x="2015490" y="3701687"/>
                </a:cubicBezTo>
                <a:cubicBezTo>
                  <a:pt x="2007870" y="3699147"/>
                  <a:pt x="2001520" y="3700417"/>
                  <a:pt x="1996440" y="3705497"/>
                </a:cubicBezTo>
                <a:cubicBezTo>
                  <a:pt x="1991360" y="3710577"/>
                  <a:pt x="1981200" y="3710577"/>
                  <a:pt x="1965960" y="3705497"/>
                </a:cubicBezTo>
                <a:lnTo>
                  <a:pt x="1958340" y="3705497"/>
                </a:lnTo>
                <a:lnTo>
                  <a:pt x="1935480" y="3720737"/>
                </a:lnTo>
                <a:cubicBezTo>
                  <a:pt x="1920240" y="3741058"/>
                  <a:pt x="1889760" y="3746137"/>
                  <a:pt x="1844040" y="3735977"/>
                </a:cubicBezTo>
                <a:lnTo>
                  <a:pt x="1798320" y="3735977"/>
                </a:lnTo>
                <a:cubicBezTo>
                  <a:pt x="1798320" y="3746137"/>
                  <a:pt x="1800860" y="3753757"/>
                  <a:pt x="1805940" y="3758837"/>
                </a:cubicBezTo>
                <a:cubicBezTo>
                  <a:pt x="1811020" y="3774077"/>
                  <a:pt x="1821180" y="3781697"/>
                  <a:pt x="1836420" y="3781697"/>
                </a:cubicBezTo>
                <a:cubicBezTo>
                  <a:pt x="1851660" y="3781697"/>
                  <a:pt x="1861820" y="3784237"/>
                  <a:pt x="1866900" y="3789317"/>
                </a:cubicBezTo>
                <a:lnTo>
                  <a:pt x="1874520" y="3804557"/>
                </a:lnTo>
                <a:cubicBezTo>
                  <a:pt x="1884680" y="3814717"/>
                  <a:pt x="1894840" y="3814717"/>
                  <a:pt x="1905000" y="3804557"/>
                </a:cubicBezTo>
                <a:cubicBezTo>
                  <a:pt x="1910080" y="3799477"/>
                  <a:pt x="1912620" y="3794397"/>
                  <a:pt x="1912620" y="3789317"/>
                </a:cubicBezTo>
                <a:cubicBezTo>
                  <a:pt x="1912620" y="3784237"/>
                  <a:pt x="1915160" y="3781697"/>
                  <a:pt x="1920240" y="3781697"/>
                </a:cubicBezTo>
                <a:cubicBezTo>
                  <a:pt x="1930400" y="3771537"/>
                  <a:pt x="1938020" y="3768997"/>
                  <a:pt x="1943100" y="3774077"/>
                </a:cubicBezTo>
                <a:cubicBezTo>
                  <a:pt x="1953260" y="3784237"/>
                  <a:pt x="1965960" y="3789317"/>
                  <a:pt x="1981200" y="3789317"/>
                </a:cubicBezTo>
                <a:lnTo>
                  <a:pt x="1996440" y="3796937"/>
                </a:lnTo>
                <a:cubicBezTo>
                  <a:pt x="2011680" y="3796937"/>
                  <a:pt x="2016760" y="3802017"/>
                  <a:pt x="2011680" y="3812177"/>
                </a:cubicBezTo>
                <a:cubicBezTo>
                  <a:pt x="2011680" y="3827417"/>
                  <a:pt x="2006600" y="3835037"/>
                  <a:pt x="1996440" y="3835037"/>
                </a:cubicBezTo>
                <a:cubicBezTo>
                  <a:pt x="1986280" y="3835037"/>
                  <a:pt x="1973580" y="3837577"/>
                  <a:pt x="1958340" y="3842657"/>
                </a:cubicBezTo>
                <a:cubicBezTo>
                  <a:pt x="1943100" y="3847737"/>
                  <a:pt x="1930400" y="3852817"/>
                  <a:pt x="1920240" y="3857897"/>
                </a:cubicBezTo>
                <a:cubicBezTo>
                  <a:pt x="1910080" y="3857897"/>
                  <a:pt x="1902460" y="3855358"/>
                  <a:pt x="1897380" y="3850277"/>
                </a:cubicBezTo>
                <a:cubicBezTo>
                  <a:pt x="1892300" y="3845197"/>
                  <a:pt x="1884680" y="3842657"/>
                  <a:pt x="1874520" y="3842657"/>
                </a:cubicBezTo>
                <a:cubicBezTo>
                  <a:pt x="1864360" y="3832497"/>
                  <a:pt x="1850390" y="3828687"/>
                  <a:pt x="1832610" y="3831227"/>
                </a:cubicBezTo>
                <a:cubicBezTo>
                  <a:pt x="1814830" y="3833767"/>
                  <a:pt x="1803400" y="3835037"/>
                  <a:pt x="1798320" y="3835037"/>
                </a:cubicBezTo>
                <a:cubicBezTo>
                  <a:pt x="1788160" y="3840117"/>
                  <a:pt x="1775460" y="3842657"/>
                  <a:pt x="1760220" y="3842657"/>
                </a:cubicBezTo>
                <a:cubicBezTo>
                  <a:pt x="1755140" y="3842657"/>
                  <a:pt x="1750060" y="3841387"/>
                  <a:pt x="1744980" y="3838847"/>
                </a:cubicBezTo>
                <a:cubicBezTo>
                  <a:pt x="1739900" y="3836308"/>
                  <a:pt x="1734820" y="3837577"/>
                  <a:pt x="1729740" y="3842657"/>
                </a:cubicBezTo>
                <a:cubicBezTo>
                  <a:pt x="1729740" y="3837577"/>
                  <a:pt x="1727200" y="3836308"/>
                  <a:pt x="1722120" y="3838847"/>
                </a:cubicBezTo>
                <a:cubicBezTo>
                  <a:pt x="1717040" y="3841387"/>
                  <a:pt x="1711960" y="3840117"/>
                  <a:pt x="1706880" y="3835037"/>
                </a:cubicBezTo>
                <a:lnTo>
                  <a:pt x="1706880" y="3827417"/>
                </a:lnTo>
                <a:cubicBezTo>
                  <a:pt x="1701800" y="3827417"/>
                  <a:pt x="1695450" y="3828687"/>
                  <a:pt x="1687830" y="3831227"/>
                </a:cubicBezTo>
                <a:cubicBezTo>
                  <a:pt x="1680210" y="3833767"/>
                  <a:pt x="1673860" y="3832497"/>
                  <a:pt x="1668780" y="3827417"/>
                </a:cubicBezTo>
                <a:cubicBezTo>
                  <a:pt x="1658620" y="3817258"/>
                  <a:pt x="1645920" y="3812177"/>
                  <a:pt x="1630680" y="3812177"/>
                </a:cubicBezTo>
                <a:cubicBezTo>
                  <a:pt x="1605280" y="3802017"/>
                  <a:pt x="1592580" y="3794397"/>
                  <a:pt x="1592580" y="3789317"/>
                </a:cubicBezTo>
                <a:cubicBezTo>
                  <a:pt x="1587500" y="3789317"/>
                  <a:pt x="1578610" y="3784237"/>
                  <a:pt x="1565910" y="3774077"/>
                </a:cubicBezTo>
                <a:cubicBezTo>
                  <a:pt x="1553210" y="3763917"/>
                  <a:pt x="1541780" y="3761377"/>
                  <a:pt x="1531620" y="3766457"/>
                </a:cubicBezTo>
                <a:cubicBezTo>
                  <a:pt x="1501140" y="3756297"/>
                  <a:pt x="1480820" y="3746137"/>
                  <a:pt x="1470660" y="3735977"/>
                </a:cubicBezTo>
                <a:cubicBezTo>
                  <a:pt x="1460500" y="3725817"/>
                  <a:pt x="1452880" y="3723277"/>
                  <a:pt x="1447800" y="3728357"/>
                </a:cubicBezTo>
                <a:lnTo>
                  <a:pt x="1424940" y="3720737"/>
                </a:lnTo>
                <a:cubicBezTo>
                  <a:pt x="1404620" y="3725817"/>
                  <a:pt x="1391920" y="3727087"/>
                  <a:pt x="1386840" y="3724547"/>
                </a:cubicBezTo>
                <a:cubicBezTo>
                  <a:pt x="1381760" y="3722008"/>
                  <a:pt x="1374140" y="3710577"/>
                  <a:pt x="1363980" y="3690257"/>
                </a:cubicBezTo>
                <a:lnTo>
                  <a:pt x="1348740" y="3697877"/>
                </a:lnTo>
                <a:cubicBezTo>
                  <a:pt x="1343660" y="3702958"/>
                  <a:pt x="1336040" y="3702958"/>
                  <a:pt x="1325880" y="3697877"/>
                </a:cubicBezTo>
                <a:lnTo>
                  <a:pt x="1287780" y="3675017"/>
                </a:lnTo>
                <a:cubicBezTo>
                  <a:pt x="1282700" y="3675017"/>
                  <a:pt x="1276350" y="3671207"/>
                  <a:pt x="1268730" y="3663587"/>
                </a:cubicBezTo>
                <a:cubicBezTo>
                  <a:pt x="1261110" y="3655967"/>
                  <a:pt x="1254760" y="3654697"/>
                  <a:pt x="1249680" y="3659777"/>
                </a:cubicBezTo>
                <a:cubicBezTo>
                  <a:pt x="1244600" y="3664858"/>
                  <a:pt x="1243330" y="3672477"/>
                  <a:pt x="1245870" y="3682637"/>
                </a:cubicBezTo>
                <a:cubicBezTo>
                  <a:pt x="1248410" y="3692797"/>
                  <a:pt x="1249680" y="3700417"/>
                  <a:pt x="1249680" y="3705497"/>
                </a:cubicBezTo>
                <a:cubicBezTo>
                  <a:pt x="1249680" y="3710577"/>
                  <a:pt x="1244600" y="3723277"/>
                  <a:pt x="1234440" y="3743597"/>
                </a:cubicBezTo>
                <a:cubicBezTo>
                  <a:pt x="1234440" y="3743597"/>
                  <a:pt x="1231900" y="3743597"/>
                  <a:pt x="1226820" y="3743597"/>
                </a:cubicBezTo>
                <a:cubicBezTo>
                  <a:pt x="1226820" y="3738517"/>
                  <a:pt x="1225550" y="3735977"/>
                  <a:pt x="1223010" y="3735977"/>
                </a:cubicBezTo>
                <a:cubicBezTo>
                  <a:pt x="1220470" y="3735977"/>
                  <a:pt x="1219200" y="3738517"/>
                  <a:pt x="1219200" y="3743597"/>
                </a:cubicBezTo>
                <a:cubicBezTo>
                  <a:pt x="1219200" y="3748677"/>
                  <a:pt x="1217930" y="3757567"/>
                  <a:pt x="1215390" y="3770267"/>
                </a:cubicBezTo>
                <a:cubicBezTo>
                  <a:pt x="1212850" y="3782967"/>
                  <a:pt x="1214120" y="3791857"/>
                  <a:pt x="1219200" y="3796937"/>
                </a:cubicBezTo>
                <a:cubicBezTo>
                  <a:pt x="1219200" y="3802017"/>
                  <a:pt x="1216660" y="3807097"/>
                  <a:pt x="1211580" y="3812177"/>
                </a:cubicBezTo>
                <a:cubicBezTo>
                  <a:pt x="1191260" y="3832497"/>
                  <a:pt x="1186180" y="3850277"/>
                  <a:pt x="1196340" y="3865517"/>
                </a:cubicBezTo>
                <a:cubicBezTo>
                  <a:pt x="1201420" y="3880757"/>
                  <a:pt x="1202690" y="3893458"/>
                  <a:pt x="1200150" y="3903617"/>
                </a:cubicBezTo>
                <a:cubicBezTo>
                  <a:pt x="1197610" y="3913777"/>
                  <a:pt x="1196340" y="3923937"/>
                  <a:pt x="1196340" y="3934097"/>
                </a:cubicBezTo>
                <a:cubicBezTo>
                  <a:pt x="1206500" y="3949337"/>
                  <a:pt x="1201420" y="3967117"/>
                  <a:pt x="1181100" y="3987437"/>
                </a:cubicBezTo>
                <a:cubicBezTo>
                  <a:pt x="1176020" y="3992517"/>
                  <a:pt x="1178560" y="4000137"/>
                  <a:pt x="1188720" y="4010297"/>
                </a:cubicBezTo>
                <a:cubicBezTo>
                  <a:pt x="1203960" y="4025537"/>
                  <a:pt x="1206500" y="4045858"/>
                  <a:pt x="1196340" y="4071257"/>
                </a:cubicBezTo>
                <a:cubicBezTo>
                  <a:pt x="1196340" y="4071257"/>
                  <a:pt x="1195070" y="4076337"/>
                  <a:pt x="1192530" y="4086497"/>
                </a:cubicBezTo>
                <a:cubicBezTo>
                  <a:pt x="1189990" y="4096657"/>
                  <a:pt x="1191260" y="4104277"/>
                  <a:pt x="1196340" y="4109357"/>
                </a:cubicBezTo>
                <a:cubicBezTo>
                  <a:pt x="1201420" y="4114437"/>
                  <a:pt x="1201420" y="4119517"/>
                  <a:pt x="1196340" y="4124597"/>
                </a:cubicBezTo>
                <a:cubicBezTo>
                  <a:pt x="1191260" y="4155077"/>
                  <a:pt x="1189990" y="4181747"/>
                  <a:pt x="1192530" y="4204607"/>
                </a:cubicBezTo>
                <a:cubicBezTo>
                  <a:pt x="1195070" y="4227467"/>
                  <a:pt x="1196340" y="4249057"/>
                  <a:pt x="1196340" y="4269377"/>
                </a:cubicBezTo>
                <a:cubicBezTo>
                  <a:pt x="1196340" y="4279537"/>
                  <a:pt x="1198880" y="4287157"/>
                  <a:pt x="1203960" y="4292237"/>
                </a:cubicBezTo>
                <a:cubicBezTo>
                  <a:pt x="1203960" y="4297317"/>
                  <a:pt x="1205230" y="4303667"/>
                  <a:pt x="1207770" y="4311287"/>
                </a:cubicBezTo>
                <a:cubicBezTo>
                  <a:pt x="1210310" y="4318907"/>
                  <a:pt x="1209040" y="4330337"/>
                  <a:pt x="1203960" y="4345577"/>
                </a:cubicBezTo>
                <a:cubicBezTo>
                  <a:pt x="1198880" y="4350658"/>
                  <a:pt x="1201420" y="4360817"/>
                  <a:pt x="1211580" y="4376057"/>
                </a:cubicBezTo>
                <a:cubicBezTo>
                  <a:pt x="1216660" y="4381137"/>
                  <a:pt x="1219200" y="4393837"/>
                  <a:pt x="1219200" y="4414157"/>
                </a:cubicBezTo>
                <a:cubicBezTo>
                  <a:pt x="1214120" y="4429397"/>
                  <a:pt x="1214120" y="4439557"/>
                  <a:pt x="1219200" y="4444637"/>
                </a:cubicBezTo>
                <a:lnTo>
                  <a:pt x="1242060" y="4513217"/>
                </a:lnTo>
                <a:cubicBezTo>
                  <a:pt x="1231900" y="4518297"/>
                  <a:pt x="1224280" y="4527187"/>
                  <a:pt x="1219200" y="4539887"/>
                </a:cubicBezTo>
                <a:cubicBezTo>
                  <a:pt x="1214120" y="4552587"/>
                  <a:pt x="1206500" y="4561477"/>
                  <a:pt x="1196340" y="4566557"/>
                </a:cubicBezTo>
                <a:cubicBezTo>
                  <a:pt x="1211580" y="4581797"/>
                  <a:pt x="1219200" y="4591957"/>
                  <a:pt x="1219200" y="4597037"/>
                </a:cubicBezTo>
                <a:cubicBezTo>
                  <a:pt x="1219200" y="4612277"/>
                  <a:pt x="1224280" y="4624977"/>
                  <a:pt x="1234440" y="4635137"/>
                </a:cubicBezTo>
                <a:cubicBezTo>
                  <a:pt x="1244600" y="4655457"/>
                  <a:pt x="1249680" y="4670697"/>
                  <a:pt x="1249680" y="4680857"/>
                </a:cubicBezTo>
                <a:cubicBezTo>
                  <a:pt x="1244600" y="4696097"/>
                  <a:pt x="1252220" y="4713877"/>
                  <a:pt x="1272540" y="4734197"/>
                </a:cubicBezTo>
                <a:cubicBezTo>
                  <a:pt x="1277620" y="4734197"/>
                  <a:pt x="1283970" y="4736737"/>
                  <a:pt x="1291590" y="4741817"/>
                </a:cubicBezTo>
                <a:cubicBezTo>
                  <a:pt x="1299210" y="4746897"/>
                  <a:pt x="1300480" y="4754517"/>
                  <a:pt x="1295400" y="4764677"/>
                </a:cubicBezTo>
                <a:cubicBezTo>
                  <a:pt x="1295400" y="4769757"/>
                  <a:pt x="1296670" y="4772297"/>
                  <a:pt x="1299210" y="4772297"/>
                </a:cubicBezTo>
                <a:cubicBezTo>
                  <a:pt x="1301750" y="4772297"/>
                  <a:pt x="1303020" y="4772297"/>
                  <a:pt x="1303020" y="4772297"/>
                </a:cubicBezTo>
                <a:cubicBezTo>
                  <a:pt x="1323340" y="4782457"/>
                  <a:pt x="1333500" y="4792617"/>
                  <a:pt x="1333500" y="4802777"/>
                </a:cubicBezTo>
                <a:cubicBezTo>
                  <a:pt x="1343660" y="4812937"/>
                  <a:pt x="1351280" y="4818017"/>
                  <a:pt x="1356360" y="4818017"/>
                </a:cubicBezTo>
                <a:cubicBezTo>
                  <a:pt x="1361440" y="4823097"/>
                  <a:pt x="1363980" y="4833257"/>
                  <a:pt x="1363980" y="4848497"/>
                </a:cubicBezTo>
                <a:lnTo>
                  <a:pt x="1363980" y="4871357"/>
                </a:lnTo>
                <a:lnTo>
                  <a:pt x="1356360" y="4894217"/>
                </a:lnTo>
                <a:cubicBezTo>
                  <a:pt x="1346200" y="4904377"/>
                  <a:pt x="1341120" y="4911997"/>
                  <a:pt x="1341120" y="4917077"/>
                </a:cubicBezTo>
                <a:cubicBezTo>
                  <a:pt x="1346200" y="4927237"/>
                  <a:pt x="1351280" y="4932317"/>
                  <a:pt x="1356360" y="4932317"/>
                </a:cubicBezTo>
                <a:cubicBezTo>
                  <a:pt x="1361440" y="4932317"/>
                  <a:pt x="1366520" y="4934857"/>
                  <a:pt x="1371600" y="4939937"/>
                </a:cubicBezTo>
                <a:lnTo>
                  <a:pt x="1386840" y="4939937"/>
                </a:lnTo>
                <a:cubicBezTo>
                  <a:pt x="1397000" y="4955177"/>
                  <a:pt x="1414780" y="4967877"/>
                  <a:pt x="1440180" y="4978037"/>
                </a:cubicBezTo>
                <a:cubicBezTo>
                  <a:pt x="1440180" y="4988197"/>
                  <a:pt x="1442720" y="4995818"/>
                  <a:pt x="1447800" y="5000897"/>
                </a:cubicBezTo>
                <a:cubicBezTo>
                  <a:pt x="1452880" y="5005977"/>
                  <a:pt x="1456690" y="5014867"/>
                  <a:pt x="1459230" y="5027567"/>
                </a:cubicBezTo>
                <a:cubicBezTo>
                  <a:pt x="1461770" y="5040267"/>
                  <a:pt x="1465580" y="5049157"/>
                  <a:pt x="1470660" y="5054237"/>
                </a:cubicBezTo>
                <a:cubicBezTo>
                  <a:pt x="1475740" y="5059317"/>
                  <a:pt x="1475740" y="5065667"/>
                  <a:pt x="1470660" y="5073287"/>
                </a:cubicBezTo>
                <a:cubicBezTo>
                  <a:pt x="1465580" y="5080907"/>
                  <a:pt x="1460500" y="5084717"/>
                  <a:pt x="1455420" y="5084717"/>
                </a:cubicBezTo>
                <a:lnTo>
                  <a:pt x="1417320" y="5092337"/>
                </a:lnTo>
                <a:cubicBezTo>
                  <a:pt x="1407160" y="5092337"/>
                  <a:pt x="1399540" y="5096147"/>
                  <a:pt x="1394460" y="5103767"/>
                </a:cubicBezTo>
                <a:cubicBezTo>
                  <a:pt x="1389380" y="5111387"/>
                  <a:pt x="1389380" y="5120277"/>
                  <a:pt x="1394460" y="5130437"/>
                </a:cubicBezTo>
                <a:cubicBezTo>
                  <a:pt x="1394460" y="5145677"/>
                  <a:pt x="1402080" y="5153297"/>
                  <a:pt x="1417320" y="5153297"/>
                </a:cubicBezTo>
                <a:cubicBezTo>
                  <a:pt x="1437640" y="5158377"/>
                  <a:pt x="1450340" y="5163457"/>
                  <a:pt x="1455420" y="5168537"/>
                </a:cubicBezTo>
                <a:cubicBezTo>
                  <a:pt x="1465580" y="5173617"/>
                  <a:pt x="1465580" y="5181237"/>
                  <a:pt x="1455420" y="5191397"/>
                </a:cubicBezTo>
                <a:cubicBezTo>
                  <a:pt x="1450340" y="5191397"/>
                  <a:pt x="1446530" y="5192667"/>
                  <a:pt x="1443990" y="5195207"/>
                </a:cubicBezTo>
                <a:cubicBezTo>
                  <a:pt x="1441450" y="5197747"/>
                  <a:pt x="1442720" y="5201557"/>
                  <a:pt x="1447800" y="5206637"/>
                </a:cubicBezTo>
                <a:cubicBezTo>
                  <a:pt x="1447800" y="5206637"/>
                  <a:pt x="1449070" y="5207908"/>
                  <a:pt x="1451610" y="5210447"/>
                </a:cubicBezTo>
                <a:cubicBezTo>
                  <a:pt x="1454150" y="5212987"/>
                  <a:pt x="1457960" y="5211717"/>
                  <a:pt x="1463040" y="5206637"/>
                </a:cubicBezTo>
                <a:lnTo>
                  <a:pt x="1478280" y="5206637"/>
                </a:lnTo>
                <a:cubicBezTo>
                  <a:pt x="1483360" y="5211717"/>
                  <a:pt x="1488440" y="5214257"/>
                  <a:pt x="1493520" y="5214257"/>
                </a:cubicBezTo>
                <a:cubicBezTo>
                  <a:pt x="1498600" y="5214257"/>
                  <a:pt x="1501140" y="5211717"/>
                  <a:pt x="1501140" y="5206637"/>
                </a:cubicBezTo>
                <a:cubicBezTo>
                  <a:pt x="1506220" y="5201557"/>
                  <a:pt x="1512570" y="5199017"/>
                  <a:pt x="1520190" y="5199017"/>
                </a:cubicBezTo>
                <a:cubicBezTo>
                  <a:pt x="1527810" y="5199017"/>
                  <a:pt x="1534160" y="5199017"/>
                  <a:pt x="1539240" y="5199017"/>
                </a:cubicBezTo>
                <a:cubicBezTo>
                  <a:pt x="1574800" y="5249817"/>
                  <a:pt x="1602740" y="5280297"/>
                  <a:pt x="1623060" y="5290457"/>
                </a:cubicBezTo>
                <a:lnTo>
                  <a:pt x="1615440" y="5313317"/>
                </a:lnTo>
                <a:cubicBezTo>
                  <a:pt x="1610360" y="5318397"/>
                  <a:pt x="1610360" y="5324747"/>
                  <a:pt x="1615440" y="5332367"/>
                </a:cubicBezTo>
                <a:cubicBezTo>
                  <a:pt x="1620520" y="5339987"/>
                  <a:pt x="1625600" y="5343797"/>
                  <a:pt x="1630680" y="5343797"/>
                </a:cubicBezTo>
                <a:cubicBezTo>
                  <a:pt x="1635760" y="5343797"/>
                  <a:pt x="1643380" y="5338717"/>
                  <a:pt x="1653540" y="5328557"/>
                </a:cubicBezTo>
                <a:cubicBezTo>
                  <a:pt x="1638300" y="5313317"/>
                  <a:pt x="1630680" y="5300618"/>
                  <a:pt x="1630680" y="5290457"/>
                </a:cubicBezTo>
                <a:cubicBezTo>
                  <a:pt x="1656080" y="5275217"/>
                  <a:pt x="1666240" y="5254897"/>
                  <a:pt x="1661160" y="5229497"/>
                </a:cubicBezTo>
                <a:cubicBezTo>
                  <a:pt x="1661160" y="5214257"/>
                  <a:pt x="1663700" y="5204097"/>
                  <a:pt x="1668780" y="5199017"/>
                </a:cubicBezTo>
                <a:cubicBezTo>
                  <a:pt x="1678940" y="5188858"/>
                  <a:pt x="1691640" y="5186317"/>
                  <a:pt x="1706880" y="5191397"/>
                </a:cubicBezTo>
                <a:lnTo>
                  <a:pt x="1729740" y="5199017"/>
                </a:lnTo>
                <a:cubicBezTo>
                  <a:pt x="1750060" y="5199017"/>
                  <a:pt x="1765300" y="5193937"/>
                  <a:pt x="1775460" y="5183777"/>
                </a:cubicBezTo>
                <a:cubicBezTo>
                  <a:pt x="1790700" y="5199017"/>
                  <a:pt x="1800860" y="5206637"/>
                  <a:pt x="1805940" y="5206637"/>
                </a:cubicBezTo>
                <a:cubicBezTo>
                  <a:pt x="1816100" y="5206637"/>
                  <a:pt x="1823720" y="5209177"/>
                  <a:pt x="1828800" y="5214257"/>
                </a:cubicBezTo>
                <a:cubicBezTo>
                  <a:pt x="1833880" y="5219337"/>
                  <a:pt x="1838960" y="5224417"/>
                  <a:pt x="1844040" y="5229497"/>
                </a:cubicBezTo>
                <a:cubicBezTo>
                  <a:pt x="1849120" y="5234577"/>
                  <a:pt x="1852930" y="5235847"/>
                  <a:pt x="1855470" y="5233307"/>
                </a:cubicBezTo>
                <a:cubicBezTo>
                  <a:pt x="1858010" y="5230767"/>
                  <a:pt x="1859280" y="5226958"/>
                  <a:pt x="1859280" y="5221877"/>
                </a:cubicBezTo>
                <a:cubicBezTo>
                  <a:pt x="1864360" y="5211717"/>
                  <a:pt x="1871980" y="5206637"/>
                  <a:pt x="1882140" y="5206637"/>
                </a:cubicBezTo>
                <a:lnTo>
                  <a:pt x="1897380" y="5199017"/>
                </a:lnTo>
                <a:cubicBezTo>
                  <a:pt x="1907540" y="5188858"/>
                  <a:pt x="1917700" y="5188858"/>
                  <a:pt x="1927860" y="5199017"/>
                </a:cubicBezTo>
                <a:cubicBezTo>
                  <a:pt x="1943100" y="5204097"/>
                  <a:pt x="1953260" y="5204097"/>
                  <a:pt x="1958340" y="5199017"/>
                </a:cubicBezTo>
                <a:cubicBezTo>
                  <a:pt x="1968500" y="5188858"/>
                  <a:pt x="1981200" y="5183777"/>
                  <a:pt x="1996440" y="5183777"/>
                </a:cubicBezTo>
                <a:cubicBezTo>
                  <a:pt x="2021840" y="5183777"/>
                  <a:pt x="2042160" y="5173617"/>
                  <a:pt x="2057400" y="5153297"/>
                </a:cubicBezTo>
                <a:cubicBezTo>
                  <a:pt x="2062480" y="5143137"/>
                  <a:pt x="2070100" y="5138057"/>
                  <a:pt x="2080260" y="5138057"/>
                </a:cubicBezTo>
                <a:cubicBezTo>
                  <a:pt x="2085340" y="5138057"/>
                  <a:pt x="2094230" y="5138057"/>
                  <a:pt x="2106930" y="5138057"/>
                </a:cubicBezTo>
                <a:cubicBezTo>
                  <a:pt x="2119630" y="5138057"/>
                  <a:pt x="2131060" y="5143137"/>
                  <a:pt x="2141220" y="5153297"/>
                </a:cubicBezTo>
                <a:cubicBezTo>
                  <a:pt x="2146300" y="5158377"/>
                  <a:pt x="2153920" y="5160917"/>
                  <a:pt x="2164080" y="5160917"/>
                </a:cubicBezTo>
                <a:cubicBezTo>
                  <a:pt x="2179320" y="5160917"/>
                  <a:pt x="2181860" y="5168537"/>
                  <a:pt x="2171700" y="5183777"/>
                </a:cubicBezTo>
                <a:lnTo>
                  <a:pt x="2164080" y="5183777"/>
                </a:lnTo>
                <a:cubicBezTo>
                  <a:pt x="2159000" y="5188858"/>
                  <a:pt x="2159000" y="5195207"/>
                  <a:pt x="2164080" y="5202827"/>
                </a:cubicBezTo>
                <a:cubicBezTo>
                  <a:pt x="2169160" y="5210447"/>
                  <a:pt x="2171700" y="5216797"/>
                  <a:pt x="2171700" y="5221877"/>
                </a:cubicBezTo>
                <a:cubicBezTo>
                  <a:pt x="2171700" y="5226958"/>
                  <a:pt x="2174240" y="5229497"/>
                  <a:pt x="2179320" y="5229497"/>
                </a:cubicBezTo>
                <a:cubicBezTo>
                  <a:pt x="2184400" y="5229497"/>
                  <a:pt x="2189480" y="5226958"/>
                  <a:pt x="2194560" y="5221877"/>
                </a:cubicBezTo>
                <a:cubicBezTo>
                  <a:pt x="2204720" y="5216797"/>
                  <a:pt x="2214880" y="5219337"/>
                  <a:pt x="2225040" y="5229497"/>
                </a:cubicBezTo>
                <a:cubicBezTo>
                  <a:pt x="2230120" y="5234577"/>
                  <a:pt x="2236470" y="5234577"/>
                  <a:pt x="2244090" y="5229497"/>
                </a:cubicBezTo>
                <a:cubicBezTo>
                  <a:pt x="2251710" y="5224417"/>
                  <a:pt x="2255520" y="5219337"/>
                  <a:pt x="2255520" y="5214257"/>
                </a:cubicBezTo>
                <a:lnTo>
                  <a:pt x="2263140" y="5199017"/>
                </a:lnTo>
                <a:cubicBezTo>
                  <a:pt x="2263140" y="5193937"/>
                  <a:pt x="2265680" y="5191397"/>
                  <a:pt x="2270760" y="5191397"/>
                </a:cubicBezTo>
                <a:cubicBezTo>
                  <a:pt x="2275840" y="5191397"/>
                  <a:pt x="2275840" y="5188858"/>
                  <a:pt x="2270760" y="5183777"/>
                </a:cubicBezTo>
                <a:cubicBezTo>
                  <a:pt x="2270760" y="5168537"/>
                  <a:pt x="2265680" y="5160917"/>
                  <a:pt x="2255520" y="5160917"/>
                </a:cubicBezTo>
                <a:cubicBezTo>
                  <a:pt x="2240280" y="5160917"/>
                  <a:pt x="2232660" y="5150758"/>
                  <a:pt x="2232660" y="5130437"/>
                </a:cubicBezTo>
                <a:cubicBezTo>
                  <a:pt x="2242820" y="5110118"/>
                  <a:pt x="2250440" y="5099957"/>
                  <a:pt x="2255520" y="5099957"/>
                </a:cubicBezTo>
                <a:cubicBezTo>
                  <a:pt x="2265680" y="5099957"/>
                  <a:pt x="2273300" y="5102497"/>
                  <a:pt x="2278380" y="5107577"/>
                </a:cubicBezTo>
                <a:cubicBezTo>
                  <a:pt x="2293620" y="5112658"/>
                  <a:pt x="2303780" y="5110118"/>
                  <a:pt x="2308860" y="5099957"/>
                </a:cubicBezTo>
                <a:lnTo>
                  <a:pt x="2316480" y="5084717"/>
                </a:lnTo>
                <a:cubicBezTo>
                  <a:pt x="2331720" y="5074558"/>
                  <a:pt x="2336800" y="5064397"/>
                  <a:pt x="2331720" y="5054237"/>
                </a:cubicBezTo>
                <a:cubicBezTo>
                  <a:pt x="2326640" y="5049157"/>
                  <a:pt x="2325370" y="5045347"/>
                  <a:pt x="2327910" y="5042807"/>
                </a:cubicBezTo>
                <a:cubicBezTo>
                  <a:pt x="2330450" y="5040267"/>
                  <a:pt x="2331720" y="5038997"/>
                  <a:pt x="2331720" y="5038997"/>
                </a:cubicBezTo>
                <a:cubicBezTo>
                  <a:pt x="2336800" y="5038997"/>
                  <a:pt x="2339340" y="5037727"/>
                  <a:pt x="2339340" y="5035187"/>
                </a:cubicBezTo>
                <a:cubicBezTo>
                  <a:pt x="2339340" y="5032647"/>
                  <a:pt x="2339340" y="5031377"/>
                  <a:pt x="2339340" y="5031377"/>
                </a:cubicBezTo>
                <a:cubicBezTo>
                  <a:pt x="2344420" y="5031377"/>
                  <a:pt x="2346960" y="5032647"/>
                  <a:pt x="2346960" y="5035187"/>
                </a:cubicBezTo>
                <a:cubicBezTo>
                  <a:pt x="2346960" y="5037727"/>
                  <a:pt x="2346960" y="5038997"/>
                  <a:pt x="2346960" y="5038997"/>
                </a:cubicBezTo>
                <a:cubicBezTo>
                  <a:pt x="2352040" y="5044077"/>
                  <a:pt x="2353310" y="5047887"/>
                  <a:pt x="2350770" y="5050427"/>
                </a:cubicBezTo>
                <a:cubicBezTo>
                  <a:pt x="2348230" y="5052968"/>
                  <a:pt x="2346960" y="5054237"/>
                  <a:pt x="2346960" y="5054237"/>
                </a:cubicBezTo>
                <a:cubicBezTo>
                  <a:pt x="2346960" y="5064397"/>
                  <a:pt x="2352040" y="5069477"/>
                  <a:pt x="2362200" y="5069477"/>
                </a:cubicBezTo>
                <a:cubicBezTo>
                  <a:pt x="2367280" y="5069477"/>
                  <a:pt x="2369820" y="5064397"/>
                  <a:pt x="2369820" y="5054237"/>
                </a:cubicBezTo>
                <a:lnTo>
                  <a:pt x="2369820" y="5046617"/>
                </a:lnTo>
                <a:cubicBezTo>
                  <a:pt x="2374900" y="5041537"/>
                  <a:pt x="2379980" y="5040267"/>
                  <a:pt x="2385060" y="5042807"/>
                </a:cubicBezTo>
                <a:cubicBezTo>
                  <a:pt x="2390140" y="5045347"/>
                  <a:pt x="2392680" y="5044077"/>
                  <a:pt x="2392680" y="5038997"/>
                </a:cubicBezTo>
                <a:cubicBezTo>
                  <a:pt x="2397760" y="5033917"/>
                  <a:pt x="2399030" y="5030107"/>
                  <a:pt x="2396490" y="5027567"/>
                </a:cubicBezTo>
                <a:cubicBezTo>
                  <a:pt x="2393950" y="5025027"/>
                  <a:pt x="2395220" y="5021217"/>
                  <a:pt x="2400300" y="5016137"/>
                </a:cubicBezTo>
                <a:cubicBezTo>
                  <a:pt x="2415540" y="5000897"/>
                  <a:pt x="2423160" y="4993277"/>
                  <a:pt x="2423160" y="4993277"/>
                </a:cubicBezTo>
                <a:cubicBezTo>
                  <a:pt x="2433320" y="4983117"/>
                  <a:pt x="2435860" y="4972957"/>
                  <a:pt x="2430780" y="4962797"/>
                </a:cubicBezTo>
                <a:cubicBezTo>
                  <a:pt x="2430780" y="4957717"/>
                  <a:pt x="2428240" y="4951367"/>
                  <a:pt x="2423160" y="4943747"/>
                </a:cubicBezTo>
                <a:cubicBezTo>
                  <a:pt x="2418080" y="4936127"/>
                  <a:pt x="2410460" y="4937397"/>
                  <a:pt x="2400300" y="4947557"/>
                </a:cubicBezTo>
                <a:cubicBezTo>
                  <a:pt x="2390140" y="4947557"/>
                  <a:pt x="2385060" y="4942477"/>
                  <a:pt x="2385060" y="4932317"/>
                </a:cubicBezTo>
                <a:cubicBezTo>
                  <a:pt x="2385060" y="4901837"/>
                  <a:pt x="2392680" y="4884057"/>
                  <a:pt x="2407920" y="4878978"/>
                </a:cubicBezTo>
                <a:cubicBezTo>
                  <a:pt x="2413000" y="4873897"/>
                  <a:pt x="2418080" y="4865007"/>
                  <a:pt x="2423160" y="4852307"/>
                </a:cubicBezTo>
                <a:cubicBezTo>
                  <a:pt x="2428240" y="4839607"/>
                  <a:pt x="2435860" y="4830717"/>
                  <a:pt x="2446020" y="4825637"/>
                </a:cubicBezTo>
                <a:cubicBezTo>
                  <a:pt x="2451100" y="4825637"/>
                  <a:pt x="2453640" y="4824367"/>
                  <a:pt x="2453640" y="4821827"/>
                </a:cubicBezTo>
                <a:cubicBezTo>
                  <a:pt x="2453640" y="4819287"/>
                  <a:pt x="2453640" y="4818017"/>
                  <a:pt x="2453640" y="4818017"/>
                </a:cubicBezTo>
                <a:cubicBezTo>
                  <a:pt x="2448560" y="4807857"/>
                  <a:pt x="2451100" y="4797697"/>
                  <a:pt x="2461260" y="4787537"/>
                </a:cubicBezTo>
                <a:cubicBezTo>
                  <a:pt x="2471420" y="4777377"/>
                  <a:pt x="2481580" y="4772297"/>
                  <a:pt x="2491740" y="4772297"/>
                </a:cubicBezTo>
                <a:lnTo>
                  <a:pt x="2506980" y="4764677"/>
                </a:lnTo>
                <a:lnTo>
                  <a:pt x="2522220" y="4787537"/>
                </a:lnTo>
                <a:cubicBezTo>
                  <a:pt x="2532380" y="4823097"/>
                  <a:pt x="2547620" y="4845957"/>
                  <a:pt x="2567940" y="4856117"/>
                </a:cubicBezTo>
                <a:lnTo>
                  <a:pt x="2606040" y="4886597"/>
                </a:lnTo>
                <a:cubicBezTo>
                  <a:pt x="2611120" y="4876437"/>
                  <a:pt x="2611120" y="4867547"/>
                  <a:pt x="2606040" y="4859927"/>
                </a:cubicBezTo>
                <a:cubicBezTo>
                  <a:pt x="2600960" y="4852307"/>
                  <a:pt x="2600960" y="4845957"/>
                  <a:pt x="2606040" y="4840877"/>
                </a:cubicBezTo>
                <a:cubicBezTo>
                  <a:pt x="2611120" y="4840877"/>
                  <a:pt x="2612390" y="4838337"/>
                  <a:pt x="2609850" y="4833257"/>
                </a:cubicBezTo>
                <a:cubicBezTo>
                  <a:pt x="2607310" y="4828177"/>
                  <a:pt x="2603500" y="4823097"/>
                  <a:pt x="2598420" y="4818017"/>
                </a:cubicBezTo>
                <a:cubicBezTo>
                  <a:pt x="2593340" y="4812937"/>
                  <a:pt x="2586990" y="4807857"/>
                  <a:pt x="2579370" y="4802777"/>
                </a:cubicBezTo>
                <a:cubicBezTo>
                  <a:pt x="2571750" y="4797697"/>
                  <a:pt x="2562860" y="4795157"/>
                  <a:pt x="2552700" y="4795157"/>
                </a:cubicBezTo>
                <a:cubicBezTo>
                  <a:pt x="2537460" y="4790077"/>
                  <a:pt x="2534920" y="4782457"/>
                  <a:pt x="2545080" y="4772297"/>
                </a:cubicBezTo>
                <a:lnTo>
                  <a:pt x="2567940" y="4749437"/>
                </a:lnTo>
                <a:lnTo>
                  <a:pt x="2537460" y="4734197"/>
                </a:lnTo>
                <a:cubicBezTo>
                  <a:pt x="2532380" y="4729117"/>
                  <a:pt x="2527300" y="4729117"/>
                  <a:pt x="2522220" y="4734197"/>
                </a:cubicBezTo>
                <a:cubicBezTo>
                  <a:pt x="2517140" y="4739277"/>
                  <a:pt x="2512060" y="4739277"/>
                  <a:pt x="2506980" y="4734197"/>
                </a:cubicBezTo>
                <a:cubicBezTo>
                  <a:pt x="2506980" y="4729117"/>
                  <a:pt x="2509520" y="4722767"/>
                  <a:pt x="2514600" y="4715147"/>
                </a:cubicBezTo>
                <a:cubicBezTo>
                  <a:pt x="2519680" y="4707527"/>
                  <a:pt x="2519680" y="4701177"/>
                  <a:pt x="2514600" y="4696097"/>
                </a:cubicBezTo>
                <a:cubicBezTo>
                  <a:pt x="2509520" y="4691017"/>
                  <a:pt x="2510790" y="4684667"/>
                  <a:pt x="2518410" y="4677047"/>
                </a:cubicBezTo>
                <a:cubicBezTo>
                  <a:pt x="2526030" y="4669428"/>
                  <a:pt x="2529840" y="4660537"/>
                  <a:pt x="2529840" y="4650377"/>
                </a:cubicBezTo>
                <a:cubicBezTo>
                  <a:pt x="2529840" y="4645297"/>
                  <a:pt x="2537460" y="4642757"/>
                  <a:pt x="2552700" y="4642757"/>
                </a:cubicBezTo>
                <a:cubicBezTo>
                  <a:pt x="2557780" y="4642757"/>
                  <a:pt x="2567940" y="4635137"/>
                  <a:pt x="2583180" y="4619897"/>
                </a:cubicBezTo>
                <a:cubicBezTo>
                  <a:pt x="2593340" y="4609737"/>
                  <a:pt x="2598420" y="4607197"/>
                  <a:pt x="2598420" y="4612277"/>
                </a:cubicBezTo>
                <a:cubicBezTo>
                  <a:pt x="2608580" y="4622437"/>
                  <a:pt x="2616200" y="4619897"/>
                  <a:pt x="2621280" y="4604657"/>
                </a:cubicBezTo>
                <a:cubicBezTo>
                  <a:pt x="2621280" y="4599577"/>
                  <a:pt x="2623820" y="4595767"/>
                  <a:pt x="2628900" y="4593227"/>
                </a:cubicBezTo>
                <a:cubicBezTo>
                  <a:pt x="2633980" y="4590687"/>
                  <a:pt x="2633980" y="4586877"/>
                  <a:pt x="2628900" y="4581797"/>
                </a:cubicBezTo>
                <a:cubicBezTo>
                  <a:pt x="2623820" y="4576718"/>
                  <a:pt x="2626360" y="4569097"/>
                  <a:pt x="2636520" y="4558937"/>
                </a:cubicBezTo>
                <a:cubicBezTo>
                  <a:pt x="2651760" y="4543697"/>
                  <a:pt x="2659380" y="4530997"/>
                  <a:pt x="2659380" y="4520837"/>
                </a:cubicBezTo>
                <a:lnTo>
                  <a:pt x="2682240" y="4505597"/>
                </a:lnTo>
                <a:cubicBezTo>
                  <a:pt x="2707640" y="4495437"/>
                  <a:pt x="2720340" y="4482737"/>
                  <a:pt x="2720340" y="4467497"/>
                </a:cubicBezTo>
                <a:cubicBezTo>
                  <a:pt x="2730500" y="4457338"/>
                  <a:pt x="2734310" y="4447177"/>
                  <a:pt x="2731770" y="4437017"/>
                </a:cubicBezTo>
                <a:cubicBezTo>
                  <a:pt x="2729230" y="4426858"/>
                  <a:pt x="2727960" y="4419237"/>
                  <a:pt x="2727960" y="4414157"/>
                </a:cubicBezTo>
                <a:lnTo>
                  <a:pt x="2727960" y="4398917"/>
                </a:lnTo>
                <a:cubicBezTo>
                  <a:pt x="2722880" y="4393837"/>
                  <a:pt x="2727960" y="4383677"/>
                  <a:pt x="2743200" y="4368437"/>
                </a:cubicBezTo>
                <a:lnTo>
                  <a:pt x="2735580" y="4337957"/>
                </a:lnTo>
                <a:cubicBezTo>
                  <a:pt x="2735580" y="4332877"/>
                  <a:pt x="2738120" y="4329067"/>
                  <a:pt x="2743200" y="4326527"/>
                </a:cubicBezTo>
                <a:cubicBezTo>
                  <a:pt x="2748280" y="4323987"/>
                  <a:pt x="2745740" y="4317637"/>
                  <a:pt x="2735580" y="4307477"/>
                </a:cubicBezTo>
                <a:cubicBezTo>
                  <a:pt x="2730500" y="4297317"/>
                  <a:pt x="2733040" y="4287157"/>
                  <a:pt x="2743200" y="4276997"/>
                </a:cubicBezTo>
                <a:cubicBezTo>
                  <a:pt x="2763520" y="4271917"/>
                  <a:pt x="2773680" y="4259217"/>
                  <a:pt x="2773680" y="4238897"/>
                </a:cubicBezTo>
                <a:lnTo>
                  <a:pt x="2804160" y="4193177"/>
                </a:lnTo>
                <a:lnTo>
                  <a:pt x="2811780" y="4185557"/>
                </a:lnTo>
                <a:cubicBezTo>
                  <a:pt x="2827020" y="4180477"/>
                  <a:pt x="2837180" y="4171587"/>
                  <a:pt x="2842260" y="4158887"/>
                </a:cubicBezTo>
                <a:cubicBezTo>
                  <a:pt x="2847340" y="4146187"/>
                  <a:pt x="2849880" y="4137297"/>
                  <a:pt x="2849880" y="4132217"/>
                </a:cubicBezTo>
                <a:cubicBezTo>
                  <a:pt x="2849880" y="4116977"/>
                  <a:pt x="2860040" y="4099197"/>
                  <a:pt x="2880360" y="4078877"/>
                </a:cubicBezTo>
                <a:cubicBezTo>
                  <a:pt x="2900680" y="4048397"/>
                  <a:pt x="2913380" y="4022997"/>
                  <a:pt x="2918460" y="4002677"/>
                </a:cubicBezTo>
                <a:cubicBezTo>
                  <a:pt x="2918460" y="3987437"/>
                  <a:pt x="2923540" y="3974737"/>
                  <a:pt x="2933700" y="3964577"/>
                </a:cubicBezTo>
                <a:cubicBezTo>
                  <a:pt x="2943860" y="3954417"/>
                  <a:pt x="2948940" y="3944257"/>
                  <a:pt x="2948940" y="3934097"/>
                </a:cubicBezTo>
                <a:cubicBezTo>
                  <a:pt x="2943860" y="3929017"/>
                  <a:pt x="2943860" y="3918857"/>
                  <a:pt x="2948940" y="3903617"/>
                </a:cubicBezTo>
                <a:cubicBezTo>
                  <a:pt x="2959100" y="3893458"/>
                  <a:pt x="2964180" y="3885837"/>
                  <a:pt x="2964180" y="3880757"/>
                </a:cubicBezTo>
                <a:cubicBezTo>
                  <a:pt x="2969260" y="3875677"/>
                  <a:pt x="2971800" y="3865517"/>
                  <a:pt x="2971800" y="3850277"/>
                </a:cubicBezTo>
                <a:cubicBezTo>
                  <a:pt x="2976880" y="3845197"/>
                  <a:pt x="2981960" y="3843927"/>
                  <a:pt x="2987040" y="3846467"/>
                </a:cubicBezTo>
                <a:cubicBezTo>
                  <a:pt x="2992120" y="3849007"/>
                  <a:pt x="2994660" y="3847737"/>
                  <a:pt x="2994660" y="3842657"/>
                </a:cubicBezTo>
                <a:cubicBezTo>
                  <a:pt x="2994660" y="3837577"/>
                  <a:pt x="2997200" y="3831227"/>
                  <a:pt x="3002280" y="3823607"/>
                </a:cubicBezTo>
                <a:cubicBezTo>
                  <a:pt x="3007360" y="3815987"/>
                  <a:pt x="3007360" y="3807097"/>
                  <a:pt x="3002280" y="3796937"/>
                </a:cubicBezTo>
                <a:cubicBezTo>
                  <a:pt x="2997200" y="3786777"/>
                  <a:pt x="2999740" y="3776617"/>
                  <a:pt x="3009900" y="3766457"/>
                </a:cubicBezTo>
                <a:cubicBezTo>
                  <a:pt x="3025140" y="3761377"/>
                  <a:pt x="3034030" y="3751217"/>
                  <a:pt x="3036570" y="3735977"/>
                </a:cubicBezTo>
                <a:cubicBezTo>
                  <a:pt x="3039110" y="3720737"/>
                  <a:pt x="3040380" y="3710577"/>
                  <a:pt x="3040380" y="3705497"/>
                </a:cubicBezTo>
                <a:cubicBezTo>
                  <a:pt x="3040380" y="3700417"/>
                  <a:pt x="3041650" y="3694067"/>
                  <a:pt x="3044190" y="3686447"/>
                </a:cubicBezTo>
                <a:cubicBezTo>
                  <a:pt x="3046730" y="3678827"/>
                  <a:pt x="3045460" y="3669937"/>
                  <a:pt x="3040380" y="3659777"/>
                </a:cubicBezTo>
                <a:cubicBezTo>
                  <a:pt x="3035300" y="3654697"/>
                  <a:pt x="3034030" y="3650887"/>
                  <a:pt x="3036570" y="3648347"/>
                </a:cubicBezTo>
                <a:cubicBezTo>
                  <a:pt x="3039110" y="3645808"/>
                  <a:pt x="3040380" y="3641997"/>
                  <a:pt x="3040380" y="3636917"/>
                </a:cubicBezTo>
                <a:cubicBezTo>
                  <a:pt x="3045460" y="3631837"/>
                  <a:pt x="3045460" y="3621677"/>
                  <a:pt x="3040380" y="3606437"/>
                </a:cubicBezTo>
                <a:cubicBezTo>
                  <a:pt x="3040380" y="3606437"/>
                  <a:pt x="3039110" y="3606437"/>
                  <a:pt x="3036570" y="3606437"/>
                </a:cubicBezTo>
                <a:cubicBezTo>
                  <a:pt x="3034030" y="3606437"/>
                  <a:pt x="3035300" y="3603897"/>
                  <a:pt x="3040380" y="3598817"/>
                </a:cubicBezTo>
                <a:cubicBezTo>
                  <a:pt x="3050540" y="3588657"/>
                  <a:pt x="3055620" y="3575957"/>
                  <a:pt x="3055620" y="3560717"/>
                </a:cubicBezTo>
                <a:cubicBezTo>
                  <a:pt x="3050540" y="3550557"/>
                  <a:pt x="3049270" y="3542937"/>
                  <a:pt x="3051810" y="3537857"/>
                </a:cubicBezTo>
                <a:cubicBezTo>
                  <a:pt x="3054350" y="3532777"/>
                  <a:pt x="3055620" y="3527697"/>
                  <a:pt x="3055620" y="3522617"/>
                </a:cubicBezTo>
                <a:lnTo>
                  <a:pt x="3063240" y="3454037"/>
                </a:lnTo>
                <a:lnTo>
                  <a:pt x="3070860" y="3385457"/>
                </a:lnTo>
                <a:cubicBezTo>
                  <a:pt x="3070860" y="3339737"/>
                  <a:pt x="3081020" y="3306717"/>
                  <a:pt x="3101340" y="3286397"/>
                </a:cubicBezTo>
                <a:lnTo>
                  <a:pt x="3108960" y="3271157"/>
                </a:lnTo>
                <a:lnTo>
                  <a:pt x="3101340" y="3248297"/>
                </a:lnTo>
                <a:lnTo>
                  <a:pt x="3108960" y="3225437"/>
                </a:lnTo>
                <a:cubicBezTo>
                  <a:pt x="3098800" y="3210197"/>
                  <a:pt x="3098800" y="3197497"/>
                  <a:pt x="3108960" y="3187337"/>
                </a:cubicBezTo>
                <a:cubicBezTo>
                  <a:pt x="3108960" y="3161937"/>
                  <a:pt x="3111500" y="3144157"/>
                  <a:pt x="3116580" y="3133997"/>
                </a:cubicBezTo>
                <a:cubicBezTo>
                  <a:pt x="3116580" y="3123837"/>
                  <a:pt x="3119120" y="3116217"/>
                  <a:pt x="3124200" y="3111137"/>
                </a:cubicBezTo>
                <a:cubicBezTo>
                  <a:pt x="3139440" y="3095897"/>
                  <a:pt x="3141980" y="3070497"/>
                  <a:pt x="3131820" y="3034937"/>
                </a:cubicBezTo>
                <a:lnTo>
                  <a:pt x="3131820" y="3019697"/>
                </a:lnTo>
                <a:cubicBezTo>
                  <a:pt x="3136900" y="3004457"/>
                  <a:pt x="3136900" y="2991757"/>
                  <a:pt x="3131820" y="2981597"/>
                </a:cubicBezTo>
                <a:cubicBezTo>
                  <a:pt x="3126740" y="2976517"/>
                  <a:pt x="3125470" y="2972707"/>
                  <a:pt x="3128010" y="2970167"/>
                </a:cubicBezTo>
                <a:cubicBezTo>
                  <a:pt x="3130550" y="2967627"/>
                  <a:pt x="3131820" y="2963817"/>
                  <a:pt x="3131820" y="2958737"/>
                </a:cubicBezTo>
                <a:cubicBezTo>
                  <a:pt x="3141980" y="2918097"/>
                  <a:pt x="3144520" y="2885077"/>
                  <a:pt x="3139440" y="2859677"/>
                </a:cubicBezTo>
                <a:cubicBezTo>
                  <a:pt x="3129280" y="2849517"/>
                  <a:pt x="3129280" y="2836817"/>
                  <a:pt x="3139440" y="2821577"/>
                </a:cubicBezTo>
                <a:cubicBezTo>
                  <a:pt x="3144520" y="2816497"/>
                  <a:pt x="3147060" y="2803797"/>
                  <a:pt x="3147060" y="2783477"/>
                </a:cubicBezTo>
                <a:lnTo>
                  <a:pt x="3147060" y="2760617"/>
                </a:lnTo>
                <a:cubicBezTo>
                  <a:pt x="3147060" y="2740297"/>
                  <a:pt x="3152140" y="2709817"/>
                  <a:pt x="3162300" y="2669177"/>
                </a:cubicBezTo>
                <a:cubicBezTo>
                  <a:pt x="3172460" y="2628537"/>
                  <a:pt x="3175000" y="2595517"/>
                  <a:pt x="3169920" y="2570117"/>
                </a:cubicBezTo>
                <a:lnTo>
                  <a:pt x="3169920" y="2501537"/>
                </a:lnTo>
                <a:cubicBezTo>
                  <a:pt x="3164840" y="2496457"/>
                  <a:pt x="3163570" y="2492647"/>
                  <a:pt x="3166110" y="2490107"/>
                </a:cubicBezTo>
                <a:cubicBezTo>
                  <a:pt x="3168650" y="2487567"/>
                  <a:pt x="3169920" y="2483757"/>
                  <a:pt x="3169920" y="2478677"/>
                </a:cubicBezTo>
                <a:cubicBezTo>
                  <a:pt x="3175000" y="2458357"/>
                  <a:pt x="3175000" y="2438037"/>
                  <a:pt x="3169920" y="2417717"/>
                </a:cubicBezTo>
                <a:cubicBezTo>
                  <a:pt x="3169920" y="2417717"/>
                  <a:pt x="3168650" y="2412637"/>
                  <a:pt x="3166110" y="2402477"/>
                </a:cubicBezTo>
                <a:cubicBezTo>
                  <a:pt x="3163570" y="2392317"/>
                  <a:pt x="3164840" y="2384697"/>
                  <a:pt x="3169920" y="2379617"/>
                </a:cubicBezTo>
                <a:cubicBezTo>
                  <a:pt x="3169920" y="2338977"/>
                  <a:pt x="3167380" y="2308497"/>
                  <a:pt x="3162300" y="2288177"/>
                </a:cubicBezTo>
                <a:lnTo>
                  <a:pt x="3162300" y="2227217"/>
                </a:lnTo>
                <a:cubicBezTo>
                  <a:pt x="3167380" y="2211977"/>
                  <a:pt x="3164840" y="2189117"/>
                  <a:pt x="3154680" y="2158637"/>
                </a:cubicBezTo>
                <a:cubicBezTo>
                  <a:pt x="3149600" y="2143397"/>
                  <a:pt x="3147060" y="2117997"/>
                  <a:pt x="3147060" y="2082437"/>
                </a:cubicBezTo>
                <a:cubicBezTo>
                  <a:pt x="3147060" y="2011317"/>
                  <a:pt x="3136900" y="1945277"/>
                  <a:pt x="3116580" y="1884317"/>
                </a:cubicBezTo>
                <a:cubicBezTo>
                  <a:pt x="3111500" y="1874157"/>
                  <a:pt x="3108960" y="1856377"/>
                  <a:pt x="3108960" y="1830977"/>
                </a:cubicBezTo>
                <a:lnTo>
                  <a:pt x="3101340" y="1800497"/>
                </a:lnTo>
                <a:cubicBezTo>
                  <a:pt x="3091180" y="1775097"/>
                  <a:pt x="3088640" y="1757317"/>
                  <a:pt x="3093720" y="1747157"/>
                </a:cubicBezTo>
                <a:cubicBezTo>
                  <a:pt x="3103880" y="1736997"/>
                  <a:pt x="3103880" y="1726837"/>
                  <a:pt x="3093720" y="1716677"/>
                </a:cubicBezTo>
                <a:cubicBezTo>
                  <a:pt x="3088640" y="1701437"/>
                  <a:pt x="3086100" y="1676037"/>
                  <a:pt x="3086100" y="1640477"/>
                </a:cubicBezTo>
                <a:lnTo>
                  <a:pt x="3070860" y="1587137"/>
                </a:lnTo>
                <a:lnTo>
                  <a:pt x="3055620" y="1556657"/>
                </a:lnTo>
                <a:cubicBezTo>
                  <a:pt x="3050540" y="1546497"/>
                  <a:pt x="3050540" y="1537607"/>
                  <a:pt x="3055620" y="1529987"/>
                </a:cubicBezTo>
                <a:cubicBezTo>
                  <a:pt x="3060700" y="1522367"/>
                  <a:pt x="3060700" y="1516017"/>
                  <a:pt x="3055620" y="1510937"/>
                </a:cubicBezTo>
                <a:cubicBezTo>
                  <a:pt x="3055620" y="1505857"/>
                  <a:pt x="3051810" y="1500777"/>
                  <a:pt x="3044190" y="1495697"/>
                </a:cubicBezTo>
                <a:cubicBezTo>
                  <a:pt x="3036570" y="1490617"/>
                  <a:pt x="3035300" y="1482997"/>
                  <a:pt x="3040380" y="1472837"/>
                </a:cubicBezTo>
                <a:cubicBezTo>
                  <a:pt x="3040380" y="1467757"/>
                  <a:pt x="3035300" y="1465217"/>
                  <a:pt x="3025140" y="1465217"/>
                </a:cubicBezTo>
                <a:cubicBezTo>
                  <a:pt x="2999740" y="1449977"/>
                  <a:pt x="2987040" y="1427117"/>
                  <a:pt x="2987040" y="1396637"/>
                </a:cubicBezTo>
                <a:lnTo>
                  <a:pt x="2979420" y="1366157"/>
                </a:lnTo>
                <a:cubicBezTo>
                  <a:pt x="2974340" y="1361077"/>
                  <a:pt x="2970530" y="1354727"/>
                  <a:pt x="2967990" y="1347107"/>
                </a:cubicBezTo>
                <a:cubicBezTo>
                  <a:pt x="2965450" y="1339487"/>
                  <a:pt x="2966720" y="1333137"/>
                  <a:pt x="2971800" y="1328057"/>
                </a:cubicBezTo>
                <a:cubicBezTo>
                  <a:pt x="2976880" y="1302657"/>
                  <a:pt x="2971800" y="1282337"/>
                  <a:pt x="2956560" y="1267097"/>
                </a:cubicBezTo>
                <a:cubicBezTo>
                  <a:pt x="2946400" y="1262017"/>
                  <a:pt x="2941320" y="1251857"/>
                  <a:pt x="2941320" y="1236617"/>
                </a:cubicBezTo>
                <a:cubicBezTo>
                  <a:pt x="2941320" y="1221377"/>
                  <a:pt x="2936240" y="1208677"/>
                  <a:pt x="2926080" y="1198517"/>
                </a:cubicBezTo>
                <a:cubicBezTo>
                  <a:pt x="2915920" y="1173117"/>
                  <a:pt x="2910840" y="1145177"/>
                  <a:pt x="2910840" y="1114697"/>
                </a:cubicBezTo>
                <a:cubicBezTo>
                  <a:pt x="2915920" y="1104537"/>
                  <a:pt x="2917190" y="1095647"/>
                  <a:pt x="2914650" y="1088027"/>
                </a:cubicBezTo>
                <a:cubicBezTo>
                  <a:pt x="2912110" y="1080407"/>
                  <a:pt x="2905760" y="1074057"/>
                  <a:pt x="2895600" y="1068977"/>
                </a:cubicBezTo>
                <a:cubicBezTo>
                  <a:pt x="2875280" y="1063897"/>
                  <a:pt x="2867660" y="1051197"/>
                  <a:pt x="2872740" y="1030877"/>
                </a:cubicBezTo>
                <a:cubicBezTo>
                  <a:pt x="2877820" y="1025797"/>
                  <a:pt x="2879090" y="1021987"/>
                  <a:pt x="2876550" y="1019447"/>
                </a:cubicBezTo>
                <a:cubicBezTo>
                  <a:pt x="2874010" y="1016907"/>
                  <a:pt x="2872740" y="1013097"/>
                  <a:pt x="2872740" y="1008017"/>
                </a:cubicBezTo>
                <a:cubicBezTo>
                  <a:pt x="2862580" y="997857"/>
                  <a:pt x="2854960" y="988967"/>
                  <a:pt x="2849880" y="981347"/>
                </a:cubicBezTo>
                <a:cubicBezTo>
                  <a:pt x="2844800" y="973727"/>
                  <a:pt x="2839720" y="967377"/>
                  <a:pt x="2834640" y="962297"/>
                </a:cubicBezTo>
                <a:cubicBezTo>
                  <a:pt x="2814320" y="941977"/>
                  <a:pt x="2804160" y="914037"/>
                  <a:pt x="2804160" y="878477"/>
                </a:cubicBezTo>
                <a:cubicBezTo>
                  <a:pt x="2804160" y="853077"/>
                  <a:pt x="2794000" y="837837"/>
                  <a:pt x="2773680" y="832757"/>
                </a:cubicBezTo>
                <a:cubicBezTo>
                  <a:pt x="2758440" y="817517"/>
                  <a:pt x="2750820" y="809897"/>
                  <a:pt x="2750820" y="809897"/>
                </a:cubicBezTo>
                <a:cubicBezTo>
                  <a:pt x="2750820" y="789577"/>
                  <a:pt x="2740660" y="769257"/>
                  <a:pt x="2720340" y="748937"/>
                </a:cubicBezTo>
                <a:cubicBezTo>
                  <a:pt x="2720340" y="738777"/>
                  <a:pt x="2715260" y="731157"/>
                  <a:pt x="2705100" y="726077"/>
                </a:cubicBezTo>
                <a:cubicBezTo>
                  <a:pt x="2694940" y="720997"/>
                  <a:pt x="2689860" y="715917"/>
                  <a:pt x="2689860" y="710837"/>
                </a:cubicBezTo>
                <a:lnTo>
                  <a:pt x="2682240" y="695597"/>
                </a:lnTo>
                <a:cubicBezTo>
                  <a:pt x="2697480" y="680357"/>
                  <a:pt x="2692400" y="672737"/>
                  <a:pt x="2667000" y="672737"/>
                </a:cubicBezTo>
                <a:cubicBezTo>
                  <a:pt x="2661920" y="672737"/>
                  <a:pt x="2659380" y="670197"/>
                  <a:pt x="2659380" y="665117"/>
                </a:cubicBezTo>
                <a:cubicBezTo>
                  <a:pt x="2654300" y="660037"/>
                  <a:pt x="2646680" y="657497"/>
                  <a:pt x="2636520" y="657497"/>
                </a:cubicBezTo>
                <a:cubicBezTo>
                  <a:pt x="2626360" y="657497"/>
                  <a:pt x="2621280" y="652417"/>
                  <a:pt x="2621280" y="642257"/>
                </a:cubicBezTo>
                <a:lnTo>
                  <a:pt x="2621280" y="634637"/>
                </a:lnTo>
                <a:cubicBezTo>
                  <a:pt x="2585720" y="609237"/>
                  <a:pt x="2565400" y="596537"/>
                  <a:pt x="2560320" y="596537"/>
                </a:cubicBezTo>
                <a:cubicBezTo>
                  <a:pt x="2545080" y="591456"/>
                  <a:pt x="2529840" y="576217"/>
                  <a:pt x="2514600" y="550817"/>
                </a:cubicBezTo>
                <a:cubicBezTo>
                  <a:pt x="2504440" y="540657"/>
                  <a:pt x="2496820" y="535577"/>
                  <a:pt x="2491740" y="535577"/>
                </a:cubicBezTo>
                <a:cubicBezTo>
                  <a:pt x="2476500" y="535577"/>
                  <a:pt x="2463800" y="527957"/>
                  <a:pt x="2453640" y="512717"/>
                </a:cubicBezTo>
                <a:cubicBezTo>
                  <a:pt x="2443480" y="492397"/>
                  <a:pt x="2428240" y="482237"/>
                  <a:pt x="2407920" y="482237"/>
                </a:cubicBezTo>
                <a:cubicBezTo>
                  <a:pt x="2397760" y="482237"/>
                  <a:pt x="2392680" y="477156"/>
                  <a:pt x="2392680" y="466997"/>
                </a:cubicBezTo>
                <a:lnTo>
                  <a:pt x="2385060" y="459377"/>
                </a:lnTo>
                <a:cubicBezTo>
                  <a:pt x="2379980" y="459377"/>
                  <a:pt x="2372360" y="456837"/>
                  <a:pt x="2362200" y="451757"/>
                </a:cubicBezTo>
                <a:cubicBezTo>
                  <a:pt x="2352040" y="446677"/>
                  <a:pt x="2341880" y="446677"/>
                  <a:pt x="2331720" y="451757"/>
                </a:cubicBezTo>
                <a:cubicBezTo>
                  <a:pt x="2311400" y="451757"/>
                  <a:pt x="2296160" y="456837"/>
                  <a:pt x="2286000" y="466997"/>
                </a:cubicBezTo>
                <a:cubicBezTo>
                  <a:pt x="2286000" y="472077"/>
                  <a:pt x="2284730" y="474617"/>
                  <a:pt x="2282190" y="474617"/>
                </a:cubicBezTo>
                <a:cubicBezTo>
                  <a:pt x="2279650" y="474617"/>
                  <a:pt x="2278380" y="472077"/>
                  <a:pt x="2278380" y="466997"/>
                </a:cubicBezTo>
                <a:lnTo>
                  <a:pt x="2263140" y="459377"/>
                </a:lnTo>
                <a:cubicBezTo>
                  <a:pt x="2252980" y="449217"/>
                  <a:pt x="2244090" y="442867"/>
                  <a:pt x="2236470" y="440327"/>
                </a:cubicBezTo>
                <a:cubicBezTo>
                  <a:pt x="2228850" y="437787"/>
                  <a:pt x="2219960" y="439056"/>
                  <a:pt x="2209800" y="444137"/>
                </a:cubicBezTo>
                <a:cubicBezTo>
                  <a:pt x="2199640" y="454297"/>
                  <a:pt x="2194560" y="454297"/>
                  <a:pt x="2194560" y="444137"/>
                </a:cubicBezTo>
                <a:cubicBezTo>
                  <a:pt x="2179320" y="439056"/>
                  <a:pt x="2159000" y="436517"/>
                  <a:pt x="2133600" y="436517"/>
                </a:cubicBezTo>
                <a:lnTo>
                  <a:pt x="2110740" y="428897"/>
                </a:lnTo>
                <a:cubicBezTo>
                  <a:pt x="2110740" y="428897"/>
                  <a:pt x="2092960" y="411117"/>
                  <a:pt x="2057400" y="375557"/>
                </a:cubicBezTo>
                <a:cubicBezTo>
                  <a:pt x="2062480" y="355237"/>
                  <a:pt x="2054860" y="350157"/>
                  <a:pt x="2034540" y="360317"/>
                </a:cubicBezTo>
                <a:cubicBezTo>
                  <a:pt x="2029460" y="365397"/>
                  <a:pt x="2020570" y="367937"/>
                  <a:pt x="2007870" y="367937"/>
                </a:cubicBezTo>
                <a:cubicBezTo>
                  <a:pt x="1995170" y="367937"/>
                  <a:pt x="1986280" y="370477"/>
                  <a:pt x="1981200" y="375557"/>
                </a:cubicBezTo>
                <a:cubicBezTo>
                  <a:pt x="1960880" y="370477"/>
                  <a:pt x="1944370" y="369208"/>
                  <a:pt x="1931670" y="371747"/>
                </a:cubicBezTo>
                <a:cubicBezTo>
                  <a:pt x="1918970" y="374287"/>
                  <a:pt x="1910080" y="375557"/>
                  <a:pt x="1905000" y="375557"/>
                </a:cubicBezTo>
                <a:lnTo>
                  <a:pt x="1889760" y="367937"/>
                </a:lnTo>
                <a:cubicBezTo>
                  <a:pt x="1884680" y="362856"/>
                  <a:pt x="1879600" y="362856"/>
                  <a:pt x="1874520" y="367937"/>
                </a:cubicBezTo>
                <a:cubicBezTo>
                  <a:pt x="1869440" y="373017"/>
                  <a:pt x="1864360" y="375557"/>
                  <a:pt x="1859280" y="375557"/>
                </a:cubicBezTo>
                <a:cubicBezTo>
                  <a:pt x="1854200" y="395877"/>
                  <a:pt x="1836420" y="400956"/>
                  <a:pt x="1805940" y="390797"/>
                </a:cubicBezTo>
                <a:cubicBezTo>
                  <a:pt x="1800860" y="385717"/>
                  <a:pt x="1791970" y="383177"/>
                  <a:pt x="1779270" y="383177"/>
                </a:cubicBezTo>
                <a:cubicBezTo>
                  <a:pt x="1766570" y="383177"/>
                  <a:pt x="1757680" y="380637"/>
                  <a:pt x="1752600" y="375557"/>
                </a:cubicBezTo>
                <a:lnTo>
                  <a:pt x="1737360" y="383177"/>
                </a:lnTo>
                <a:cubicBezTo>
                  <a:pt x="1732280" y="388257"/>
                  <a:pt x="1719580" y="390797"/>
                  <a:pt x="1699260" y="390797"/>
                </a:cubicBezTo>
                <a:cubicBezTo>
                  <a:pt x="1694180" y="385717"/>
                  <a:pt x="1685290" y="384447"/>
                  <a:pt x="1672590" y="386987"/>
                </a:cubicBezTo>
                <a:cubicBezTo>
                  <a:pt x="1659890" y="389527"/>
                  <a:pt x="1648460" y="393337"/>
                  <a:pt x="1638300" y="398417"/>
                </a:cubicBezTo>
                <a:cubicBezTo>
                  <a:pt x="1628140" y="398417"/>
                  <a:pt x="1620520" y="395877"/>
                  <a:pt x="1615440" y="390797"/>
                </a:cubicBezTo>
                <a:cubicBezTo>
                  <a:pt x="1605280" y="385717"/>
                  <a:pt x="1595120" y="388257"/>
                  <a:pt x="1584960" y="398417"/>
                </a:cubicBezTo>
                <a:cubicBezTo>
                  <a:pt x="1574800" y="408577"/>
                  <a:pt x="1559560" y="413657"/>
                  <a:pt x="1539240" y="413657"/>
                </a:cubicBezTo>
                <a:lnTo>
                  <a:pt x="1524000" y="406037"/>
                </a:lnTo>
                <a:cubicBezTo>
                  <a:pt x="1513840" y="411117"/>
                  <a:pt x="1502410" y="412387"/>
                  <a:pt x="1489710" y="409847"/>
                </a:cubicBezTo>
                <a:cubicBezTo>
                  <a:pt x="1477010" y="407307"/>
                  <a:pt x="1468120" y="408577"/>
                  <a:pt x="1463040" y="413657"/>
                </a:cubicBezTo>
                <a:cubicBezTo>
                  <a:pt x="1437640" y="423817"/>
                  <a:pt x="1417320" y="436517"/>
                  <a:pt x="1402080" y="451757"/>
                </a:cubicBezTo>
                <a:lnTo>
                  <a:pt x="1394460" y="466997"/>
                </a:lnTo>
                <a:cubicBezTo>
                  <a:pt x="1384300" y="492397"/>
                  <a:pt x="1371600" y="502557"/>
                  <a:pt x="1356360" y="497477"/>
                </a:cubicBezTo>
                <a:cubicBezTo>
                  <a:pt x="1351280" y="497477"/>
                  <a:pt x="1346200" y="500017"/>
                  <a:pt x="1341120" y="505097"/>
                </a:cubicBezTo>
                <a:cubicBezTo>
                  <a:pt x="1336040" y="510177"/>
                  <a:pt x="1330960" y="515256"/>
                  <a:pt x="1325880" y="520337"/>
                </a:cubicBezTo>
                <a:cubicBezTo>
                  <a:pt x="1315720" y="505097"/>
                  <a:pt x="1315720" y="492397"/>
                  <a:pt x="1325880" y="482237"/>
                </a:cubicBezTo>
                <a:cubicBezTo>
                  <a:pt x="1320800" y="477156"/>
                  <a:pt x="1314450" y="475887"/>
                  <a:pt x="1306830" y="478427"/>
                </a:cubicBezTo>
                <a:cubicBezTo>
                  <a:pt x="1299210" y="480967"/>
                  <a:pt x="1295400" y="482237"/>
                  <a:pt x="1295400" y="482237"/>
                </a:cubicBezTo>
                <a:cubicBezTo>
                  <a:pt x="1285240" y="482237"/>
                  <a:pt x="1277620" y="484777"/>
                  <a:pt x="1272540" y="489857"/>
                </a:cubicBezTo>
                <a:lnTo>
                  <a:pt x="1264920" y="459377"/>
                </a:lnTo>
                <a:cubicBezTo>
                  <a:pt x="1259840" y="464457"/>
                  <a:pt x="1257300" y="474617"/>
                  <a:pt x="1257300" y="489857"/>
                </a:cubicBezTo>
                <a:cubicBezTo>
                  <a:pt x="1257300" y="494937"/>
                  <a:pt x="1262380" y="497477"/>
                  <a:pt x="1272540" y="497477"/>
                </a:cubicBezTo>
                <a:cubicBezTo>
                  <a:pt x="1277620" y="497477"/>
                  <a:pt x="1278890" y="498747"/>
                  <a:pt x="1276350" y="501287"/>
                </a:cubicBezTo>
                <a:cubicBezTo>
                  <a:pt x="1273810" y="503827"/>
                  <a:pt x="1272540" y="505097"/>
                  <a:pt x="1272540" y="505097"/>
                </a:cubicBezTo>
                <a:cubicBezTo>
                  <a:pt x="1267460" y="505097"/>
                  <a:pt x="1259840" y="517797"/>
                  <a:pt x="1249680" y="543197"/>
                </a:cubicBezTo>
                <a:cubicBezTo>
                  <a:pt x="1249680" y="563517"/>
                  <a:pt x="1242060" y="580027"/>
                  <a:pt x="1226820" y="592727"/>
                </a:cubicBezTo>
                <a:cubicBezTo>
                  <a:pt x="1211580" y="605427"/>
                  <a:pt x="1196340" y="611777"/>
                  <a:pt x="1181100" y="611777"/>
                </a:cubicBezTo>
                <a:cubicBezTo>
                  <a:pt x="1170940" y="611777"/>
                  <a:pt x="1163320" y="614317"/>
                  <a:pt x="1158240" y="619397"/>
                </a:cubicBezTo>
                <a:cubicBezTo>
                  <a:pt x="1153160" y="624477"/>
                  <a:pt x="1146810" y="625747"/>
                  <a:pt x="1139190" y="623207"/>
                </a:cubicBezTo>
                <a:cubicBezTo>
                  <a:pt x="1131570" y="620667"/>
                  <a:pt x="1125220" y="621937"/>
                  <a:pt x="1120140" y="627017"/>
                </a:cubicBezTo>
                <a:cubicBezTo>
                  <a:pt x="1115060" y="632097"/>
                  <a:pt x="1111250" y="638447"/>
                  <a:pt x="1108710" y="646067"/>
                </a:cubicBezTo>
                <a:cubicBezTo>
                  <a:pt x="1106170" y="653687"/>
                  <a:pt x="1102360" y="660037"/>
                  <a:pt x="1097280" y="665117"/>
                </a:cubicBezTo>
                <a:cubicBezTo>
                  <a:pt x="1097280" y="670197"/>
                  <a:pt x="1094740" y="672737"/>
                  <a:pt x="1089660" y="672737"/>
                </a:cubicBezTo>
                <a:cubicBezTo>
                  <a:pt x="1084580" y="672737"/>
                  <a:pt x="1082040" y="670197"/>
                  <a:pt x="1082040" y="665117"/>
                </a:cubicBezTo>
                <a:cubicBezTo>
                  <a:pt x="1076960" y="654957"/>
                  <a:pt x="1069340" y="652417"/>
                  <a:pt x="1059180" y="657497"/>
                </a:cubicBezTo>
                <a:lnTo>
                  <a:pt x="1036320" y="665117"/>
                </a:lnTo>
                <a:cubicBezTo>
                  <a:pt x="1031240" y="665117"/>
                  <a:pt x="1024890" y="658767"/>
                  <a:pt x="1017270" y="646067"/>
                </a:cubicBezTo>
                <a:cubicBezTo>
                  <a:pt x="1009650" y="633367"/>
                  <a:pt x="1008380" y="624477"/>
                  <a:pt x="1013460" y="619397"/>
                </a:cubicBezTo>
                <a:lnTo>
                  <a:pt x="1028700" y="596537"/>
                </a:lnTo>
                <a:cubicBezTo>
                  <a:pt x="1043940" y="576217"/>
                  <a:pt x="1041400" y="553356"/>
                  <a:pt x="1021080" y="527957"/>
                </a:cubicBezTo>
                <a:cubicBezTo>
                  <a:pt x="1016000" y="522877"/>
                  <a:pt x="1012190" y="521607"/>
                  <a:pt x="1009650" y="524147"/>
                </a:cubicBezTo>
                <a:cubicBezTo>
                  <a:pt x="1007110" y="526687"/>
                  <a:pt x="1005840" y="527957"/>
                  <a:pt x="1005840" y="527957"/>
                </a:cubicBezTo>
                <a:cubicBezTo>
                  <a:pt x="995680" y="517797"/>
                  <a:pt x="993140" y="510177"/>
                  <a:pt x="998220" y="505097"/>
                </a:cubicBezTo>
                <a:cubicBezTo>
                  <a:pt x="1013460" y="484777"/>
                  <a:pt x="1008380" y="469537"/>
                  <a:pt x="982980" y="459377"/>
                </a:cubicBezTo>
                <a:cubicBezTo>
                  <a:pt x="982980" y="454297"/>
                  <a:pt x="985520" y="449217"/>
                  <a:pt x="990600" y="444137"/>
                </a:cubicBezTo>
                <a:cubicBezTo>
                  <a:pt x="995680" y="439056"/>
                  <a:pt x="995680" y="433977"/>
                  <a:pt x="990600" y="428897"/>
                </a:cubicBezTo>
                <a:cubicBezTo>
                  <a:pt x="990600" y="423817"/>
                  <a:pt x="993140" y="418737"/>
                  <a:pt x="998220" y="413657"/>
                </a:cubicBezTo>
                <a:lnTo>
                  <a:pt x="1021080" y="383177"/>
                </a:lnTo>
                <a:cubicBezTo>
                  <a:pt x="1021080" y="383177"/>
                  <a:pt x="1021080" y="381906"/>
                  <a:pt x="1021080" y="379367"/>
                </a:cubicBezTo>
                <a:cubicBezTo>
                  <a:pt x="1021080" y="376827"/>
                  <a:pt x="1023620" y="375557"/>
                  <a:pt x="1028700" y="375557"/>
                </a:cubicBezTo>
                <a:cubicBezTo>
                  <a:pt x="1033780" y="370477"/>
                  <a:pt x="1038860" y="369208"/>
                  <a:pt x="1043940" y="371747"/>
                </a:cubicBezTo>
                <a:cubicBezTo>
                  <a:pt x="1049020" y="374287"/>
                  <a:pt x="1051560" y="373017"/>
                  <a:pt x="1051560" y="367937"/>
                </a:cubicBezTo>
                <a:cubicBezTo>
                  <a:pt x="1066800" y="337457"/>
                  <a:pt x="1074420" y="319677"/>
                  <a:pt x="1074420" y="314597"/>
                </a:cubicBezTo>
                <a:cubicBezTo>
                  <a:pt x="1069340" y="299357"/>
                  <a:pt x="1076960" y="291737"/>
                  <a:pt x="1097280" y="291737"/>
                </a:cubicBezTo>
                <a:lnTo>
                  <a:pt x="1127760" y="291737"/>
                </a:lnTo>
                <a:cubicBezTo>
                  <a:pt x="1132840" y="291737"/>
                  <a:pt x="1141730" y="291737"/>
                  <a:pt x="1154430" y="291737"/>
                </a:cubicBezTo>
                <a:cubicBezTo>
                  <a:pt x="1167130" y="291737"/>
                  <a:pt x="1176020" y="284117"/>
                  <a:pt x="1181100" y="268877"/>
                </a:cubicBezTo>
                <a:cubicBezTo>
                  <a:pt x="1181100" y="263797"/>
                  <a:pt x="1182370" y="261257"/>
                  <a:pt x="1184910" y="261257"/>
                </a:cubicBezTo>
                <a:cubicBezTo>
                  <a:pt x="1187450" y="261257"/>
                  <a:pt x="1188720" y="261257"/>
                  <a:pt x="1188720" y="261257"/>
                </a:cubicBezTo>
                <a:cubicBezTo>
                  <a:pt x="1198880" y="261257"/>
                  <a:pt x="1207770" y="258717"/>
                  <a:pt x="1215390" y="253637"/>
                </a:cubicBezTo>
                <a:cubicBezTo>
                  <a:pt x="1223010" y="248556"/>
                  <a:pt x="1231900" y="248556"/>
                  <a:pt x="1242060" y="253637"/>
                </a:cubicBezTo>
                <a:cubicBezTo>
                  <a:pt x="1247140" y="258717"/>
                  <a:pt x="1247140" y="265067"/>
                  <a:pt x="1242060" y="272687"/>
                </a:cubicBezTo>
                <a:cubicBezTo>
                  <a:pt x="1236980" y="280307"/>
                  <a:pt x="1234440" y="286656"/>
                  <a:pt x="1234440" y="291737"/>
                </a:cubicBezTo>
                <a:cubicBezTo>
                  <a:pt x="1224280" y="317137"/>
                  <a:pt x="1209040" y="329837"/>
                  <a:pt x="1188720" y="329837"/>
                </a:cubicBezTo>
                <a:lnTo>
                  <a:pt x="1165860" y="329837"/>
                </a:lnTo>
                <a:cubicBezTo>
                  <a:pt x="1160780" y="334917"/>
                  <a:pt x="1158240" y="342537"/>
                  <a:pt x="1158240" y="352697"/>
                </a:cubicBezTo>
                <a:cubicBezTo>
                  <a:pt x="1158240" y="362856"/>
                  <a:pt x="1153160" y="367937"/>
                  <a:pt x="1143000" y="367937"/>
                </a:cubicBezTo>
                <a:cubicBezTo>
                  <a:pt x="1137920" y="367937"/>
                  <a:pt x="1131570" y="371747"/>
                  <a:pt x="1123950" y="379367"/>
                </a:cubicBezTo>
                <a:cubicBezTo>
                  <a:pt x="1116330" y="386987"/>
                  <a:pt x="1112520" y="393337"/>
                  <a:pt x="1112520" y="398417"/>
                </a:cubicBezTo>
                <a:cubicBezTo>
                  <a:pt x="1127760" y="413657"/>
                  <a:pt x="1148080" y="421277"/>
                  <a:pt x="1173480" y="421277"/>
                </a:cubicBezTo>
                <a:lnTo>
                  <a:pt x="1203960" y="421277"/>
                </a:lnTo>
                <a:cubicBezTo>
                  <a:pt x="1209040" y="426357"/>
                  <a:pt x="1212850" y="427627"/>
                  <a:pt x="1215390" y="425087"/>
                </a:cubicBezTo>
                <a:cubicBezTo>
                  <a:pt x="1217930" y="422547"/>
                  <a:pt x="1219200" y="418737"/>
                  <a:pt x="1219200" y="413657"/>
                </a:cubicBezTo>
                <a:cubicBezTo>
                  <a:pt x="1219200" y="408577"/>
                  <a:pt x="1231900" y="400956"/>
                  <a:pt x="1257300" y="390797"/>
                </a:cubicBezTo>
                <a:lnTo>
                  <a:pt x="1280160" y="383177"/>
                </a:lnTo>
                <a:cubicBezTo>
                  <a:pt x="1295400" y="367937"/>
                  <a:pt x="1308100" y="365397"/>
                  <a:pt x="1318260" y="375557"/>
                </a:cubicBezTo>
                <a:lnTo>
                  <a:pt x="1333500" y="367937"/>
                </a:lnTo>
                <a:cubicBezTo>
                  <a:pt x="1333500" y="357777"/>
                  <a:pt x="1328420" y="350157"/>
                  <a:pt x="1318260" y="345077"/>
                </a:cubicBezTo>
                <a:cubicBezTo>
                  <a:pt x="1308100" y="339997"/>
                  <a:pt x="1300480" y="337457"/>
                  <a:pt x="1295400" y="337457"/>
                </a:cubicBezTo>
                <a:cubicBezTo>
                  <a:pt x="1295400" y="332377"/>
                  <a:pt x="1300480" y="324756"/>
                  <a:pt x="1310640" y="314597"/>
                </a:cubicBezTo>
                <a:cubicBezTo>
                  <a:pt x="1315720" y="309517"/>
                  <a:pt x="1324610" y="304437"/>
                  <a:pt x="1337310" y="299357"/>
                </a:cubicBezTo>
                <a:cubicBezTo>
                  <a:pt x="1350010" y="294277"/>
                  <a:pt x="1358900" y="286656"/>
                  <a:pt x="1363980" y="276497"/>
                </a:cubicBezTo>
                <a:lnTo>
                  <a:pt x="1394460" y="284117"/>
                </a:lnTo>
                <a:lnTo>
                  <a:pt x="1424940" y="284117"/>
                </a:lnTo>
                <a:cubicBezTo>
                  <a:pt x="1430020" y="279037"/>
                  <a:pt x="1435100" y="276497"/>
                  <a:pt x="1440180" y="276497"/>
                </a:cubicBezTo>
                <a:cubicBezTo>
                  <a:pt x="1445260" y="276497"/>
                  <a:pt x="1450340" y="273957"/>
                  <a:pt x="1455420" y="268877"/>
                </a:cubicBezTo>
                <a:cubicBezTo>
                  <a:pt x="1455420" y="268877"/>
                  <a:pt x="1465580" y="258717"/>
                  <a:pt x="1485900" y="238397"/>
                </a:cubicBezTo>
                <a:lnTo>
                  <a:pt x="1508760" y="200297"/>
                </a:lnTo>
                <a:cubicBezTo>
                  <a:pt x="1498600" y="195217"/>
                  <a:pt x="1485900" y="196487"/>
                  <a:pt x="1470660" y="204107"/>
                </a:cubicBezTo>
                <a:cubicBezTo>
                  <a:pt x="1455420" y="211727"/>
                  <a:pt x="1445260" y="215537"/>
                  <a:pt x="1440180" y="215537"/>
                </a:cubicBezTo>
                <a:cubicBezTo>
                  <a:pt x="1424940" y="220617"/>
                  <a:pt x="1410970" y="225697"/>
                  <a:pt x="1398270" y="230777"/>
                </a:cubicBezTo>
                <a:cubicBezTo>
                  <a:pt x="1385570" y="235857"/>
                  <a:pt x="1369060" y="240937"/>
                  <a:pt x="1348740" y="246017"/>
                </a:cubicBezTo>
                <a:lnTo>
                  <a:pt x="1325880" y="253637"/>
                </a:lnTo>
                <a:cubicBezTo>
                  <a:pt x="1320800" y="253637"/>
                  <a:pt x="1318260" y="252367"/>
                  <a:pt x="1318260" y="249827"/>
                </a:cubicBezTo>
                <a:cubicBezTo>
                  <a:pt x="1318260" y="247287"/>
                  <a:pt x="1318260" y="246017"/>
                  <a:pt x="1318260" y="246017"/>
                </a:cubicBezTo>
                <a:cubicBezTo>
                  <a:pt x="1318260" y="246017"/>
                  <a:pt x="1320800" y="246017"/>
                  <a:pt x="1325880" y="246017"/>
                </a:cubicBezTo>
                <a:cubicBezTo>
                  <a:pt x="1330960" y="246017"/>
                  <a:pt x="1333500" y="240937"/>
                  <a:pt x="1333500" y="230777"/>
                </a:cubicBezTo>
                <a:cubicBezTo>
                  <a:pt x="1348740" y="215537"/>
                  <a:pt x="1361440" y="210457"/>
                  <a:pt x="1371600" y="215537"/>
                </a:cubicBezTo>
                <a:lnTo>
                  <a:pt x="1386840" y="207917"/>
                </a:lnTo>
                <a:cubicBezTo>
                  <a:pt x="1397000" y="187597"/>
                  <a:pt x="1407160" y="174897"/>
                  <a:pt x="1417320" y="169817"/>
                </a:cubicBezTo>
                <a:cubicBezTo>
                  <a:pt x="1422400" y="169817"/>
                  <a:pt x="1424940" y="162197"/>
                  <a:pt x="1424940" y="146957"/>
                </a:cubicBezTo>
                <a:lnTo>
                  <a:pt x="1432560" y="116477"/>
                </a:lnTo>
                <a:lnTo>
                  <a:pt x="1447800" y="116477"/>
                </a:lnTo>
                <a:cubicBezTo>
                  <a:pt x="1457960" y="121557"/>
                  <a:pt x="1468120" y="116477"/>
                  <a:pt x="1478280" y="101237"/>
                </a:cubicBezTo>
                <a:cubicBezTo>
                  <a:pt x="1483360" y="91077"/>
                  <a:pt x="1493520" y="85997"/>
                  <a:pt x="1508760" y="85997"/>
                </a:cubicBezTo>
                <a:cubicBezTo>
                  <a:pt x="1524000" y="85997"/>
                  <a:pt x="1534160" y="85997"/>
                  <a:pt x="1539240" y="85997"/>
                </a:cubicBezTo>
                <a:cubicBezTo>
                  <a:pt x="1539240" y="80917"/>
                  <a:pt x="1540510" y="79647"/>
                  <a:pt x="1543050" y="82187"/>
                </a:cubicBezTo>
                <a:cubicBezTo>
                  <a:pt x="1545590" y="84727"/>
                  <a:pt x="1546860" y="85997"/>
                  <a:pt x="1546860" y="85997"/>
                </a:cubicBezTo>
                <a:cubicBezTo>
                  <a:pt x="1551940" y="85997"/>
                  <a:pt x="1557020" y="83457"/>
                  <a:pt x="1562100" y="78377"/>
                </a:cubicBezTo>
                <a:cubicBezTo>
                  <a:pt x="1567180" y="73297"/>
                  <a:pt x="1572260" y="73297"/>
                  <a:pt x="1577340" y="78377"/>
                </a:cubicBezTo>
                <a:cubicBezTo>
                  <a:pt x="1582420" y="83457"/>
                  <a:pt x="1587500" y="85997"/>
                  <a:pt x="1592580" y="85997"/>
                </a:cubicBezTo>
                <a:cubicBezTo>
                  <a:pt x="1597660" y="85997"/>
                  <a:pt x="1600200" y="88537"/>
                  <a:pt x="1600200" y="93617"/>
                </a:cubicBezTo>
                <a:cubicBezTo>
                  <a:pt x="1615440" y="98697"/>
                  <a:pt x="1623060" y="98697"/>
                  <a:pt x="1623060" y="93617"/>
                </a:cubicBezTo>
                <a:cubicBezTo>
                  <a:pt x="1628140" y="98697"/>
                  <a:pt x="1637030" y="99967"/>
                  <a:pt x="1649730" y="97427"/>
                </a:cubicBezTo>
                <a:cubicBezTo>
                  <a:pt x="1662430" y="94887"/>
                  <a:pt x="1668780" y="93617"/>
                  <a:pt x="1668780" y="93617"/>
                </a:cubicBezTo>
                <a:cubicBezTo>
                  <a:pt x="1694180" y="98697"/>
                  <a:pt x="1714500" y="93617"/>
                  <a:pt x="1729740" y="78377"/>
                </a:cubicBezTo>
                <a:cubicBezTo>
                  <a:pt x="1734820" y="68217"/>
                  <a:pt x="1739900" y="63137"/>
                  <a:pt x="1744980" y="63137"/>
                </a:cubicBezTo>
                <a:cubicBezTo>
                  <a:pt x="1750060" y="63137"/>
                  <a:pt x="1755140" y="60597"/>
                  <a:pt x="1760220" y="55517"/>
                </a:cubicBezTo>
                <a:lnTo>
                  <a:pt x="1775460" y="55517"/>
                </a:lnTo>
                <a:cubicBezTo>
                  <a:pt x="1790700" y="60597"/>
                  <a:pt x="1800860" y="58057"/>
                  <a:pt x="1805940" y="47897"/>
                </a:cubicBezTo>
                <a:cubicBezTo>
                  <a:pt x="1805940" y="42817"/>
                  <a:pt x="1811020" y="40277"/>
                  <a:pt x="1821180" y="40277"/>
                </a:cubicBezTo>
                <a:cubicBezTo>
                  <a:pt x="1836420" y="50437"/>
                  <a:pt x="1849120" y="50437"/>
                  <a:pt x="1859280" y="40277"/>
                </a:cubicBezTo>
                <a:cubicBezTo>
                  <a:pt x="1864360" y="35197"/>
                  <a:pt x="1871980" y="32657"/>
                  <a:pt x="1882140" y="32657"/>
                </a:cubicBezTo>
                <a:cubicBezTo>
                  <a:pt x="1897380" y="32657"/>
                  <a:pt x="1905000" y="30117"/>
                  <a:pt x="1905000" y="25037"/>
                </a:cubicBezTo>
                <a:lnTo>
                  <a:pt x="1920240" y="17417"/>
                </a:lnTo>
                <a:cubicBezTo>
                  <a:pt x="1930400" y="22497"/>
                  <a:pt x="1941830" y="23767"/>
                  <a:pt x="1954530" y="21227"/>
                </a:cubicBezTo>
                <a:cubicBezTo>
                  <a:pt x="1967230" y="18687"/>
                  <a:pt x="1978660" y="17417"/>
                  <a:pt x="1988820" y="17417"/>
                </a:cubicBezTo>
                <a:cubicBezTo>
                  <a:pt x="1998980" y="17417"/>
                  <a:pt x="2006600" y="14877"/>
                  <a:pt x="2011680" y="9797"/>
                </a:cubicBezTo>
                <a:cubicBezTo>
                  <a:pt x="2032000" y="-363"/>
                  <a:pt x="2044700" y="2177"/>
                  <a:pt x="2049780" y="17417"/>
                </a:cubicBezTo>
                <a:cubicBezTo>
                  <a:pt x="2054860" y="17417"/>
                  <a:pt x="2057400" y="18687"/>
                  <a:pt x="2057400" y="21227"/>
                </a:cubicBezTo>
                <a:cubicBezTo>
                  <a:pt x="2057400" y="23767"/>
                  <a:pt x="2057400" y="25037"/>
                  <a:pt x="2057400" y="25037"/>
                </a:cubicBezTo>
                <a:cubicBezTo>
                  <a:pt x="2082800" y="19957"/>
                  <a:pt x="2108200" y="25037"/>
                  <a:pt x="2133600" y="40277"/>
                </a:cubicBezTo>
                <a:cubicBezTo>
                  <a:pt x="2143760" y="30117"/>
                  <a:pt x="2148840" y="22497"/>
                  <a:pt x="2148840" y="17417"/>
                </a:cubicBezTo>
                <a:cubicBezTo>
                  <a:pt x="2159000" y="7257"/>
                  <a:pt x="2168525" y="1542"/>
                  <a:pt x="2177415" y="272"/>
                </a:cubicBezTo>
                <a:close/>
              </a:path>
            </a:pathLst>
          </a:custGeom>
        </p:spPr>
        <p:txBody>
          <a:bodyPr wrap="square" tIns="1554480">
            <a:noAutofit/>
          </a:bodyPr>
          <a:lstStyle>
            <a:lvl1pPr algn="ctr">
              <a:defRPr/>
            </a:lvl1pPr>
          </a:lstStyle>
          <a:p>
            <a:endParaRPr lang="ko-KR" altLang="en-US"/>
          </a:p>
        </p:txBody>
      </p:sp>
    </p:spTree>
    <p:extLst>
      <p:ext uri="{BB962C8B-B14F-4D97-AF65-F5344CB8AC3E}">
        <p14:creationId xmlns:p14="http://schemas.microsoft.com/office/powerpoint/2010/main" val="3271342857"/>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0_Infographics">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244339" y="2632710"/>
            <a:ext cx="3566160" cy="6316980"/>
          </a:xfrm>
          <a:custGeom>
            <a:avLst/>
            <a:gdLst/>
            <a:ahLst/>
            <a:cxnLst/>
            <a:rect l="l" t="t" r="r" b="b"/>
            <a:pathLst>
              <a:path w="3566160" h="6316980">
                <a:moveTo>
                  <a:pt x="1036320" y="5745480"/>
                </a:moveTo>
                <a:lnTo>
                  <a:pt x="1043940" y="5745480"/>
                </a:lnTo>
                <a:lnTo>
                  <a:pt x="1043940" y="5798820"/>
                </a:lnTo>
                <a:cubicBezTo>
                  <a:pt x="1038860" y="5798820"/>
                  <a:pt x="1033780" y="5796280"/>
                  <a:pt x="1028700" y="5791200"/>
                </a:cubicBezTo>
                <a:cubicBezTo>
                  <a:pt x="1023620" y="5786120"/>
                  <a:pt x="1021080" y="5781040"/>
                  <a:pt x="1021080" y="5775960"/>
                </a:cubicBezTo>
                <a:cubicBezTo>
                  <a:pt x="1010920" y="5775960"/>
                  <a:pt x="1005840" y="5770880"/>
                  <a:pt x="1005840" y="5760720"/>
                </a:cubicBezTo>
                <a:cubicBezTo>
                  <a:pt x="1010920" y="5750560"/>
                  <a:pt x="1021080" y="5745480"/>
                  <a:pt x="1036320" y="5745480"/>
                </a:cubicBezTo>
                <a:close/>
                <a:moveTo>
                  <a:pt x="845820" y="5387340"/>
                </a:moveTo>
                <a:lnTo>
                  <a:pt x="838200" y="5402580"/>
                </a:lnTo>
                <a:lnTo>
                  <a:pt x="861060" y="5440680"/>
                </a:lnTo>
                <a:cubicBezTo>
                  <a:pt x="871220" y="5425440"/>
                  <a:pt x="871220" y="5410200"/>
                  <a:pt x="861060" y="5394960"/>
                </a:cubicBezTo>
                <a:cubicBezTo>
                  <a:pt x="861060" y="5389880"/>
                  <a:pt x="855980" y="5387340"/>
                  <a:pt x="845820" y="5387340"/>
                </a:cubicBezTo>
                <a:close/>
                <a:moveTo>
                  <a:pt x="864394" y="5339715"/>
                </a:moveTo>
                <a:cubicBezTo>
                  <a:pt x="863441" y="5339715"/>
                  <a:pt x="862330" y="5340350"/>
                  <a:pt x="861060" y="5341620"/>
                </a:cubicBezTo>
                <a:lnTo>
                  <a:pt x="845820" y="5349240"/>
                </a:lnTo>
                <a:cubicBezTo>
                  <a:pt x="845820" y="5359400"/>
                  <a:pt x="850900" y="5364480"/>
                  <a:pt x="861060" y="5364480"/>
                </a:cubicBezTo>
                <a:cubicBezTo>
                  <a:pt x="866140" y="5364480"/>
                  <a:pt x="868680" y="5363210"/>
                  <a:pt x="868680" y="5360670"/>
                </a:cubicBezTo>
                <a:cubicBezTo>
                  <a:pt x="868680" y="5358130"/>
                  <a:pt x="868680" y="5356860"/>
                  <a:pt x="868680" y="5356860"/>
                </a:cubicBezTo>
                <a:cubicBezTo>
                  <a:pt x="868680" y="5345430"/>
                  <a:pt x="867251" y="5339715"/>
                  <a:pt x="864394" y="5339715"/>
                </a:cubicBezTo>
                <a:close/>
                <a:moveTo>
                  <a:pt x="2171700" y="5219700"/>
                </a:moveTo>
                <a:cubicBezTo>
                  <a:pt x="2171700" y="5224780"/>
                  <a:pt x="2169160" y="5229860"/>
                  <a:pt x="2164080" y="5234940"/>
                </a:cubicBezTo>
                <a:cubicBezTo>
                  <a:pt x="2159000" y="5240020"/>
                  <a:pt x="2153920" y="5242560"/>
                  <a:pt x="2148840" y="5242560"/>
                </a:cubicBezTo>
                <a:cubicBezTo>
                  <a:pt x="2148840" y="5242560"/>
                  <a:pt x="2147570" y="5242560"/>
                  <a:pt x="2145030" y="5242560"/>
                </a:cubicBezTo>
                <a:cubicBezTo>
                  <a:pt x="2142490" y="5242560"/>
                  <a:pt x="2141220" y="5245101"/>
                  <a:pt x="2141220" y="5250180"/>
                </a:cubicBezTo>
                <a:cubicBezTo>
                  <a:pt x="2146300" y="5270500"/>
                  <a:pt x="2138680" y="5283200"/>
                  <a:pt x="2118360" y="5288280"/>
                </a:cubicBezTo>
                <a:lnTo>
                  <a:pt x="2110740" y="5288280"/>
                </a:lnTo>
                <a:lnTo>
                  <a:pt x="2103120" y="5303520"/>
                </a:lnTo>
                <a:cubicBezTo>
                  <a:pt x="2103120" y="5303520"/>
                  <a:pt x="2104390" y="5304791"/>
                  <a:pt x="2106930" y="5307330"/>
                </a:cubicBezTo>
                <a:cubicBezTo>
                  <a:pt x="2109470" y="5309870"/>
                  <a:pt x="2113280" y="5308600"/>
                  <a:pt x="2118360" y="5303520"/>
                </a:cubicBezTo>
                <a:cubicBezTo>
                  <a:pt x="2123440" y="5298440"/>
                  <a:pt x="2131060" y="5300980"/>
                  <a:pt x="2141220" y="5311140"/>
                </a:cubicBezTo>
                <a:cubicBezTo>
                  <a:pt x="2146300" y="5316220"/>
                  <a:pt x="2153920" y="5318760"/>
                  <a:pt x="2164080" y="5318760"/>
                </a:cubicBezTo>
                <a:cubicBezTo>
                  <a:pt x="2174240" y="5318760"/>
                  <a:pt x="2179320" y="5316220"/>
                  <a:pt x="2179320" y="5311140"/>
                </a:cubicBezTo>
                <a:cubicBezTo>
                  <a:pt x="2169160" y="5300980"/>
                  <a:pt x="2171700" y="5293360"/>
                  <a:pt x="2186940" y="5288280"/>
                </a:cubicBezTo>
                <a:cubicBezTo>
                  <a:pt x="2186940" y="5288280"/>
                  <a:pt x="2188210" y="5287010"/>
                  <a:pt x="2190750" y="5284470"/>
                </a:cubicBezTo>
                <a:cubicBezTo>
                  <a:pt x="2193290" y="5281930"/>
                  <a:pt x="2192020" y="5278120"/>
                  <a:pt x="2186940" y="5273040"/>
                </a:cubicBezTo>
                <a:cubicBezTo>
                  <a:pt x="2181860" y="5257800"/>
                  <a:pt x="2181860" y="5242560"/>
                  <a:pt x="2186940" y="5227320"/>
                </a:cubicBezTo>
                <a:lnTo>
                  <a:pt x="2186940" y="5219700"/>
                </a:lnTo>
                <a:close/>
                <a:moveTo>
                  <a:pt x="853440" y="5212080"/>
                </a:moveTo>
                <a:cubicBezTo>
                  <a:pt x="848360" y="5212080"/>
                  <a:pt x="840740" y="5217160"/>
                  <a:pt x="830580" y="5227320"/>
                </a:cubicBezTo>
                <a:cubicBezTo>
                  <a:pt x="820420" y="5237480"/>
                  <a:pt x="815340" y="5245101"/>
                  <a:pt x="815340" y="5250180"/>
                </a:cubicBezTo>
                <a:cubicBezTo>
                  <a:pt x="825500" y="5270500"/>
                  <a:pt x="838200" y="5278120"/>
                  <a:pt x="853440" y="5273040"/>
                </a:cubicBezTo>
                <a:cubicBezTo>
                  <a:pt x="863600" y="5273040"/>
                  <a:pt x="868680" y="5265420"/>
                  <a:pt x="868680" y="5250180"/>
                </a:cubicBezTo>
                <a:cubicBezTo>
                  <a:pt x="868680" y="5245101"/>
                  <a:pt x="866140" y="5238750"/>
                  <a:pt x="861060" y="5231130"/>
                </a:cubicBezTo>
                <a:cubicBezTo>
                  <a:pt x="855980" y="5223510"/>
                  <a:pt x="855980" y="5217160"/>
                  <a:pt x="861060" y="5212080"/>
                </a:cubicBezTo>
                <a:close/>
                <a:moveTo>
                  <a:pt x="1287780" y="5189220"/>
                </a:moveTo>
                <a:lnTo>
                  <a:pt x="1280160" y="5204460"/>
                </a:lnTo>
                <a:cubicBezTo>
                  <a:pt x="1280160" y="5214620"/>
                  <a:pt x="1282700" y="5219700"/>
                  <a:pt x="1287780" y="5219700"/>
                </a:cubicBezTo>
                <a:cubicBezTo>
                  <a:pt x="1287780" y="5224780"/>
                  <a:pt x="1290320" y="5227320"/>
                  <a:pt x="1295400" y="5227320"/>
                </a:cubicBezTo>
                <a:cubicBezTo>
                  <a:pt x="1310640" y="5227320"/>
                  <a:pt x="1310640" y="5219700"/>
                  <a:pt x="1295400" y="5204460"/>
                </a:cubicBezTo>
                <a:close/>
                <a:moveTo>
                  <a:pt x="906780" y="4983480"/>
                </a:moveTo>
                <a:cubicBezTo>
                  <a:pt x="922020" y="4998720"/>
                  <a:pt x="929640" y="5013960"/>
                  <a:pt x="929640" y="5029200"/>
                </a:cubicBezTo>
                <a:cubicBezTo>
                  <a:pt x="929640" y="5034280"/>
                  <a:pt x="934720" y="5046980"/>
                  <a:pt x="944880" y="5067300"/>
                </a:cubicBezTo>
                <a:lnTo>
                  <a:pt x="944880" y="5074920"/>
                </a:lnTo>
                <a:cubicBezTo>
                  <a:pt x="944880" y="5100320"/>
                  <a:pt x="929640" y="5118100"/>
                  <a:pt x="899160" y="5128260"/>
                </a:cubicBezTo>
                <a:cubicBezTo>
                  <a:pt x="889000" y="5128260"/>
                  <a:pt x="883920" y="5123180"/>
                  <a:pt x="883920" y="5113020"/>
                </a:cubicBezTo>
                <a:cubicBezTo>
                  <a:pt x="883920" y="5107940"/>
                  <a:pt x="882650" y="5102860"/>
                  <a:pt x="880110" y="5097780"/>
                </a:cubicBezTo>
                <a:cubicBezTo>
                  <a:pt x="877570" y="5092700"/>
                  <a:pt x="878840" y="5087620"/>
                  <a:pt x="883920" y="5082540"/>
                </a:cubicBezTo>
                <a:cubicBezTo>
                  <a:pt x="889000" y="5077460"/>
                  <a:pt x="890270" y="5073650"/>
                  <a:pt x="887730" y="5071110"/>
                </a:cubicBezTo>
                <a:cubicBezTo>
                  <a:pt x="885190" y="5068570"/>
                  <a:pt x="883920" y="5067300"/>
                  <a:pt x="883920" y="5067300"/>
                </a:cubicBezTo>
                <a:cubicBezTo>
                  <a:pt x="878840" y="5057140"/>
                  <a:pt x="878840" y="5049520"/>
                  <a:pt x="883920" y="5044440"/>
                </a:cubicBezTo>
                <a:close/>
                <a:moveTo>
                  <a:pt x="2196465" y="4928235"/>
                </a:moveTo>
                <a:cubicBezTo>
                  <a:pt x="2195195" y="4929505"/>
                  <a:pt x="2194560" y="4932680"/>
                  <a:pt x="2194560" y="4937760"/>
                </a:cubicBezTo>
                <a:cubicBezTo>
                  <a:pt x="2189480" y="4953000"/>
                  <a:pt x="2197100" y="4970780"/>
                  <a:pt x="2217420" y="4991100"/>
                </a:cubicBezTo>
                <a:lnTo>
                  <a:pt x="2217420" y="4937760"/>
                </a:lnTo>
                <a:cubicBezTo>
                  <a:pt x="2217420" y="4932680"/>
                  <a:pt x="2212340" y="4930140"/>
                  <a:pt x="2202180" y="4930140"/>
                </a:cubicBezTo>
                <a:cubicBezTo>
                  <a:pt x="2199640" y="4927600"/>
                  <a:pt x="2197735" y="4926965"/>
                  <a:pt x="2196465" y="4928235"/>
                </a:cubicBezTo>
                <a:close/>
                <a:moveTo>
                  <a:pt x="842010" y="4861560"/>
                </a:moveTo>
                <a:cubicBezTo>
                  <a:pt x="839470" y="4861560"/>
                  <a:pt x="838200" y="4864100"/>
                  <a:pt x="838200" y="4869180"/>
                </a:cubicBezTo>
                <a:lnTo>
                  <a:pt x="838200" y="4884420"/>
                </a:lnTo>
                <a:cubicBezTo>
                  <a:pt x="838200" y="4904740"/>
                  <a:pt x="833120" y="4917440"/>
                  <a:pt x="822960" y="4922520"/>
                </a:cubicBezTo>
                <a:cubicBezTo>
                  <a:pt x="817880" y="4922520"/>
                  <a:pt x="815340" y="4923790"/>
                  <a:pt x="815340" y="4926330"/>
                </a:cubicBezTo>
                <a:cubicBezTo>
                  <a:pt x="815340" y="4928870"/>
                  <a:pt x="817880" y="4930140"/>
                  <a:pt x="822960" y="4930140"/>
                </a:cubicBezTo>
                <a:cubicBezTo>
                  <a:pt x="833120" y="4945380"/>
                  <a:pt x="843280" y="4947920"/>
                  <a:pt x="853440" y="4937760"/>
                </a:cubicBezTo>
                <a:cubicBezTo>
                  <a:pt x="863600" y="4937760"/>
                  <a:pt x="868680" y="4932680"/>
                  <a:pt x="868680" y="4922520"/>
                </a:cubicBezTo>
                <a:cubicBezTo>
                  <a:pt x="863600" y="4912360"/>
                  <a:pt x="861060" y="4902200"/>
                  <a:pt x="861060" y="4892040"/>
                </a:cubicBezTo>
                <a:cubicBezTo>
                  <a:pt x="861060" y="4881880"/>
                  <a:pt x="858520" y="4874260"/>
                  <a:pt x="853440" y="4869180"/>
                </a:cubicBezTo>
                <a:cubicBezTo>
                  <a:pt x="853440" y="4864100"/>
                  <a:pt x="850900" y="4861560"/>
                  <a:pt x="845820" y="4861560"/>
                </a:cubicBezTo>
                <a:cubicBezTo>
                  <a:pt x="845820" y="4861560"/>
                  <a:pt x="844550" y="4861560"/>
                  <a:pt x="842010" y="4861560"/>
                </a:cubicBezTo>
                <a:close/>
                <a:moveTo>
                  <a:pt x="2274570" y="4762500"/>
                </a:moveTo>
                <a:cubicBezTo>
                  <a:pt x="2272030" y="4762500"/>
                  <a:pt x="2270760" y="4765040"/>
                  <a:pt x="2270760" y="4770120"/>
                </a:cubicBezTo>
                <a:cubicBezTo>
                  <a:pt x="2270760" y="4790441"/>
                  <a:pt x="2265680" y="4805680"/>
                  <a:pt x="2255520" y="4815840"/>
                </a:cubicBezTo>
                <a:cubicBezTo>
                  <a:pt x="2250440" y="4826000"/>
                  <a:pt x="2252980" y="4836160"/>
                  <a:pt x="2263140" y="4846320"/>
                </a:cubicBezTo>
                <a:cubicBezTo>
                  <a:pt x="2273300" y="4856480"/>
                  <a:pt x="2280920" y="4853940"/>
                  <a:pt x="2286000" y="4838700"/>
                </a:cubicBezTo>
                <a:cubicBezTo>
                  <a:pt x="2291080" y="4833620"/>
                  <a:pt x="2298700" y="4831080"/>
                  <a:pt x="2308860" y="4831080"/>
                </a:cubicBezTo>
                <a:cubicBezTo>
                  <a:pt x="2308860" y="4841240"/>
                  <a:pt x="2313940" y="4841240"/>
                  <a:pt x="2324100" y="4831080"/>
                </a:cubicBezTo>
                <a:lnTo>
                  <a:pt x="2308860" y="4800600"/>
                </a:lnTo>
                <a:cubicBezTo>
                  <a:pt x="2303780" y="4790441"/>
                  <a:pt x="2296160" y="4787900"/>
                  <a:pt x="2286000" y="4792980"/>
                </a:cubicBezTo>
                <a:cubicBezTo>
                  <a:pt x="2280920" y="4787900"/>
                  <a:pt x="2280920" y="4784090"/>
                  <a:pt x="2286000" y="4781550"/>
                </a:cubicBezTo>
                <a:cubicBezTo>
                  <a:pt x="2291080" y="4779010"/>
                  <a:pt x="2291080" y="4775200"/>
                  <a:pt x="2286000" y="4770120"/>
                </a:cubicBezTo>
                <a:cubicBezTo>
                  <a:pt x="2286000" y="4765040"/>
                  <a:pt x="2283460" y="4762500"/>
                  <a:pt x="2278380" y="4762500"/>
                </a:cubicBezTo>
                <a:cubicBezTo>
                  <a:pt x="2278380" y="4762500"/>
                  <a:pt x="2277110" y="4762500"/>
                  <a:pt x="2274570" y="4762500"/>
                </a:cubicBezTo>
                <a:close/>
                <a:moveTo>
                  <a:pt x="2049780" y="4615815"/>
                </a:moveTo>
                <a:cubicBezTo>
                  <a:pt x="2044700" y="4614545"/>
                  <a:pt x="2039620" y="4615180"/>
                  <a:pt x="2034540" y="4617720"/>
                </a:cubicBezTo>
                <a:cubicBezTo>
                  <a:pt x="2034540" y="4627880"/>
                  <a:pt x="2037080" y="4638041"/>
                  <a:pt x="2042160" y="4648200"/>
                </a:cubicBezTo>
                <a:cubicBezTo>
                  <a:pt x="2047240" y="4658360"/>
                  <a:pt x="2049780" y="4665980"/>
                  <a:pt x="2049780" y="4671061"/>
                </a:cubicBezTo>
                <a:cubicBezTo>
                  <a:pt x="2049780" y="4660900"/>
                  <a:pt x="2054860" y="4650740"/>
                  <a:pt x="2065020" y="4640580"/>
                </a:cubicBezTo>
                <a:cubicBezTo>
                  <a:pt x="2070100" y="4635500"/>
                  <a:pt x="2072640" y="4631690"/>
                  <a:pt x="2072640" y="4629150"/>
                </a:cubicBezTo>
                <a:cubicBezTo>
                  <a:pt x="2072640" y="4626610"/>
                  <a:pt x="2070100" y="4625340"/>
                  <a:pt x="2065020" y="4625340"/>
                </a:cubicBezTo>
                <a:cubicBezTo>
                  <a:pt x="2059940" y="4620260"/>
                  <a:pt x="2054860" y="4617085"/>
                  <a:pt x="2049780" y="4615815"/>
                </a:cubicBezTo>
                <a:close/>
                <a:moveTo>
                  <a:pt x="2228850" y="4587240"/>
                </a:moveTo>
                <a:cubicBezTo>
                  <a:pt x="2226310" y="4587240"/>
                  <a:pt x="2225040" y="4589780"/>
                  <a:pt x="2225040" y="4594860"/>
                </a:cubicBezTo>
                <a:cubicBezTo>
                  <a:pt x="2225040" y="4605020"/>
                  <a:pt x="2219960" y="4610100"/>
                  <a:pt x="2209800" y="4610100"/>
                </a:cubicBezTo>
                <a:cubicBezTo>
                  <a:pt x="2189480" y="4610100"/>
                  <a:pt x="2174240" y="4615180"/>
                  <a:pt x="2164080" y="4625340"/>
                </a:cubicBezTo>
                <a:cubicBezTo>
                  <a:pt x="2159000" y="4630420"/>
                  <a:pt x="2159000" y="4635500"/>
                  <a:pt x="2164080" y="4640580"/>
                </a:cubicBezTo>
                <a:cubicBezTo>
                  <a:pt x="2164080" y="4650740"/>
                  <a:pt x="2165350" y="4667250"/>
                  <a:pt x="2167890" y="4690111"/>
                </a:cubicBezTo>
                <a:cubicBezTo>
                  <a:pt x="2170430" y="4712970"/>
                  <a:pt x="2166620" y="4734560"/>
                  <a:pt x="2156460" y="4754880"/>
                </a:cubicBezTo>
                <a:cubicBezTo>
                  <a:pt x="2151380" y="4765040"/>
                  <a:pt x="2153920" y="4780280"/>
                  <a:pt x="2164080" y="4800600"/>
                </a:cubicBezTo>
                <a:cubicBezTo>
                  <a:pt x="2174240" y="4810760"/>
                  <a:pt x="2186940" y="4813300"/>
                  <a:pt x="2202180" y="4808220"/>
                </a:cubicBezTo>
                <a:cubicBezTo>
                  <a:pt x="2207260" y="4808220"/>
                  <a:pt x="2211070" y="4804410"/>
                  <a:pt x="2213610" y="4796790"/>
                </a:cubicBezTo>
                <a:cubicBezTo>
                  <a:pt x="2216150" y="4789170"/>
                  <a:pt x="2214880" y="4782820"/>
                  <a:pt x="2209800" y="4777740"/>
                </a:cubicBezTo>
                <a:cubicBezTo>
                  <a:pt x="2209800" y="4767580"/>
                  <a:pt x="2207260" y="4759960"/>
                  <a:pt x="2202180" y="4754880"/>
                </a:cubicBezTo>
                <a:cubicBezTo>
                  <a:pt x="2217420" y="4754880"/>
                  <a:pt x="2225040" y="4747260"/>
                  <a:pt x="2225040" y="4732020"/>
                </a:cubicBezTo>
                <a:lnTo>
                  <a:pt x="2232660" y="4678680"/>
                </a:lnTo>
                <a:cubicBezTo>
                  <a:pt x="2237740" y="4658360"/>
                  <a:pt x="2240280" y="4630420"/>
                  <a:pt x="2240280" y="4594860"/>
                </a:cubicBezTo>
                <a:cubicBezTo>
                  <a:pt x="2240280" y="4589780"/>
                  <a:pt x="2237740" y="4587240"/>
                  <a:pt x="2232660" y="4587240"/>
                </a:cubicBezTo>
                <a:cubicBezTo>
                  <a:pt x="2232660" y="4587240"/>
                  <a:pt x="2231390" y="4587240"/>
                  <a:pt x="2228850" y="4587240"/>
                </a:cubicBezTo>
                <a:close/>
                <a:moveTo>
                  <a:pt x="2049780" y="4549140"/>
                </a:moveTo>
                <a:cubicBezTo>
                  <a:pt x="2044700" y="4549140"/>
                  <a:pt x="2040890" y="4550410"/>
                  <a:pt x="2038350" y="4552950"/>
                </a:cubicBezTo>
                <a:cubicBezTo>
                  <a:pt x="2035810" y="4555490"/>
                  <a:pt x="2037080" y="4559300"/>
                  <a:pt x="2042160" y="4564380"/>
                </a:cubicBezTo>
                <a:cubicBezTo>
                  <a:pt x="2042160" y="4579620"/>
                  <a:pt x="2044700" y="4584700"/>
                  <a:pt x="2049780" y="4579620"/>
                </a:cubicBezTo>
                <a:cubicBezTo>
                  <a:pt x="2059940" y="4579620"/>
                  <a:pt x="2065020" y="4574540"/>
                  <a:pt x="2065020" y="4564380"/>
                </a:cubicBezTo>
                <a:cubicBezTo>
                  <a:pt x="2065020" y="4559300"/>
                  <a:pt x="2063750" y="4555490"/>
                  <a:pt x="2061210" y="4552950"/>
                </a:cubicBezTo>
                <a:cubicBezTo>
                  <a:pt x="2058670" y="4550410"/>
                  <a:pt x="2054860" y="4549140"/>
                  <a:pt x="2049780" y="4549140"/>
                </a:cubicBezTo>
                <a:close/>
                <a:moveTo>
                  <a:pt x="2202180" y="4427220"/>
                </a:moveTo>
                <a:cubicBezTo>
                  <a:pt x="2181860" y="4432300"/>
                  <a:pt x="2171700" y="4442460"/>
                  <a:pt x="2171700" y="4457700"/>
                </a:cubicBezTo>
                <a:cubicBezTo>
                  <a:pt x="2171700" y="4462780"/>
                  <a:pt x="2176780" y="4470400"/>
                  <a:pt x="2186940" y="4480560"/>
                </a:cubicBezTo>
                <a:cubicBezTo>
                  <a:pt x="2207260" y="4480560"/>
                  <a:pt x="2212340" y="4472940"/>
                  <a:pt x="2202180" y="4457700"/>
                </a:cubicBezTo>
                <a:cubicBezTo>
                  <a:pt x="2202180" y="4452620"/>
                  <a:pt x="2203450" y="4447541"/>
                  <a:pt x="2205990" y="4442460"/>
                </a:cubicBezTo>
                <a:cubicBezTo>
                  <a:pt x="2208530" y="4437380"/>
                  <a:pt x="2207260" y="4432300"/>
                  <a:pt x="2202180" y="4427220"/>
                </a:cubicBezTo>
                <a:close/>
                <a:moveTo>
                  <a:pt x="2209800" y="4312920"/>
                </a:moveTo>
                <a:cubicBezTo>
                  <a:pt x="2199640" y="4323080"/>
                  <a:pt x="2194560" y="4330700"/>
                  <a:pt x="2194560" y="4335780"/>
                </a:cubicBezTo>
                <a:cubicBezTo>
                  <a:pt x="2204720" y="4340860"/>
                  <a:pt x="2208530" y="4348480"/>
                  <a:pt x="2205990" y="4358640"/>
                </a:cubicBezTo>
                <a:cubicBezTo>
                  <a:pt x="2203450" y="4368800"/>
                  <a:pt x="2202180" y="4376420"/>
                  <a:pt x="2202180" y="4381500"/>
                </a:cubicBezTo>
                <a:cubicBezTo>
                  <a:pt x="2207260" y="4386580"/>
                  <a:pt x="2214880" y="4384040"/>
                  <a:pt x="2225040" y="4373880"/>
                </a:cubicBezTo>
                <a:cubicBezTo>
                  <a:pt x="2225040" y="4373880"/>
                  <a:pt x="2228850" y="4375150"/>
                  <a:pt x="2236470" y="4377690"/>
                </a:cubicBezTo>
                <a:cubicBezTo>
                  <a:pt x="2244090" y="4380230"/>
                  <a:pt x="2247900" y="4376420"/>
                  <a:pt x="2247900" y="4366260"/>
                </a:cubicBezTo>
                <a:lnTo>
                  <a:pt x="2247900" y="4343400"/>
                </a:lnTo>
                <a:cubicBezTo>
                  <a:pt x="2237740" y="4323080"/>
                  <a:pt x="2225040" y="4312920"/>
                  <a:pt x="2209800" y="4312920"/>
                </a:cubicBezTo>
                <a:close/>
                <a:moveTo>
                  <a:pt x="1386840" y="4183380"/>
                </a:moveTo>
                <a:cubicBezTo>
                  <a:pt x="1381760" y="4183380"/>
                  <a:pt x="1379220" y="4185920"/>
                  <a:pt x="1379220" y="4191000"/>
                </a:cubicBezTo>
                <a:cubicBezTo>
                  <a:pt x="1369060" y="4191000"/>
                  <a:pt x="1363980" y="4196080"/>
                  <a:pt x="1363980" y="4206240"/>
                </a:cubicBezTo>
                <a:lnTo>
                  <a:pt x="1371600" y="4206240"/>
                </a:lnTo>
                <a:cubicBezTo>
                  <a:pt x="1381760" y="4206240"/>
                  <a:pt x="1386840" y="4203700"/>
                  <a:pt x="1386840" y="4198620"/>
                </a:cubicBezTo>
                <a:close/>
                <a:moveTo>
                  <a:pt x="2399348" y="4141470"/>
                </a:moveTo>
                <a:cubicBezTo>
                  <a:pt x="2394903" y="4141470"/>
                  <a:pt x="2390140" y="4142740"/>
                  <a:pt x="2385060" y="4145280"/>
                </a:cubicBezTo>
                <a:cubicBezTo>
                  <a:pt x="2374900" y="4145280"/>
                  <a:pt x="2369820" y="4155440"/>
                  <a:pt x="2369820" y="4175760"/>
                </a:cubicBezTo>
                <a:lnTo>
                  <a:pt x="2369820" y="4183380"/>
                </a:lnTo>
                <a:cubicBezTo>
                  <a:pt x="2379980" y="4188460"/>
                  <a:pt x="2387600" y="4189730"/>
                  <a:pt x="2392680" y="4187190"/>
                </a:cubicBezTo>
                <a:cubicBezTo>
                  <a:pt x="2397760" y="4184650"/>
                  <a:pt x="2402840" y="4183380"/>
                  <a:pt x="2407920" y="4183380"/>
                </a:cubicBezTo>
                <a:cubicBezTo>
                  <a:pt x="2413000" y="4188460"/>
                  <a:pt x="2418080" y="4187190"/>
                  <a:pt x="2423160" y="4179570"/>
                </a:cubicBezTo>
                <a:cubicBezTo>
                  <a:pt x="2428240" y="4171950"/>
                  <a:pt x="2428240" y="4165600"/>
                  <a:pt x="2423160" y="4160520"/>
                </a:cubicBezTo>
                <a:cubicBezTo>
                  <a:pt x="2423160" y="4155440"/>
                  <a:pt x="2419350" y="4150360"/>
                  <a:pt x="2411730" y="4145280"/>
                </a:cubicBezTo>
                <a:cubicBezTo>
                  <a:pt x="2407920" y="4142740"/>
                  <a:pt x="2403793" y="4141470"/>
                  <a:pt x="2399348" y="4141470"/>
                </a:cubicBezTo>
                <a:close/>
                <a:moveTo>
                  <a:pt x="2198370" y="4015740"/>
                </a:moveTo>
                <a:cubicBezTo>
                  <a:pt x="2195830" y="4015740"/>
                  <a:pt x="2194560" y="4018280"/>
                  <a:pt x="2194560" y="4023360"/>
                </a:cubicBezTo>
                <a:cubicBezTo>
                  <a:pt x="2194560" y="4053840"/>
                  <a:pt x="2189480" y="4074160"/>
                  <a:pt x="2179320" y="4084320"/>
                </a:cubicBezTo>
                <a:cubicBezTo>
                  <a:pt x="2179320" y="4084320"/>
                  <a:pt x="2179320" y="4089400"/>
                  <a:pt x="2179320" y="4099560"/>
                </a:cubicBezTo>
                <a:cubicBezTo>
                  <a:pt x="2189480" y="4119880"/>
                  <a:pt x="2186940" y="4135120"/>
                  <a:pt x="2171700" y="4145280"/>
                </a:cubicBezTo>
                <a:cubicBezTo>
                  <a:pt x="2161540" y="4160520"/>
                  <a:pt x="2155190" y="4174490"/>
                  <a:pt x="2152650" y="4187190"/>
                </a:cubicBezTo>
                <a:cubicBezTo>
                  <a:pt x="2150110" y="4199891"/>
                  <a:pt x="2148840" y="4208780"/>
                  <a:pt x="2148840" y="4213860"/>
                </a:cubicBezTo>
                <a:cubicBezTo>
                  <a:pt x="2143760" y="4218941"/>
                  <a:pt x="2141220" y="4226560"/>
                  <a:pt x="2141220" y="4236720"/>
                </a:cubicBezTo>
                <a:cubicBezTo>
                  <a:pt x="2146300" y="4246880"/>
                  <a:pt x="2150110" y="4259580"/>
                  <a:pt x="2152650" y="4274820"/>
                </a:cubicBezTo>
                <a:cubicBezTo>
                  <a:pt x="2155190" y="4290060"/>
                  <a:pt x="2161540" y="4302760"/>
                  <a:pt x="2171700" y="4312920"/>
                </a:cubicBezTo>
                <a:cubicBezTo>
                  <a:pt x="2176780" y="4307840"/>
                  <a:pt x="2179320" y="4300220"/>
                  <a:pt x="2179320" y="4290060"/>
                </a:cubicBezTo>
                <a:cubicBezTo>
                  <a:pt x="2184400" y="4279900"/>
                  <a:pt x="2192020" y="4274820"/>
                  <a:pt x="2202180" y="4274820"/>
                </a:cubicBezTo>
                <a:cubicBezTo>
                  <a:pt x="2207260" y="4269740"/>
                  <a:pt x="2209800" y="4272280"/>
                  <a:pt x="2209800" y="4282440"/>
                </a:cubicBezTo>
                <a:cubicBezTo>
                  <a:pt x="2219960" y="4287520"/>
                  <a:pt x="2225040" y="4290060"/>
                  <a:pt x="2225040" y="4290060"/>
                </a:cubicBezTo>
                <a:cubicBezTo>
                  <a:pt x="2235200" y="4290060"/>
                  <a:pt x="2240280" y="4284980"/>
                  <a:pt x="2240280" y="4274820"/>
                </a:cubicBezTo>
                <a:lnTo>
                  <a:pt x="2240280" y="4236720"/>
                </a:lnTo>
                <a:cubicBezTo>
                  <a:pt x="2240280" y="4231640"/>
                  <a:pt x="2245360" y="4229100"/>
                  <a:pt x="2255520" y="4229100"/>
                </a:cubicBezTo>
                <a:cubicBezTo>
                  <a:pt x="2260600" y="4229100"/>
                  <a:pt x="2265680" y="4225290"/>
                  <a:pt x="2270760" y="4217670"/>
                </a:cubicBezTo>
                <a:cubicBezTo>
                  <a:pt x="2275840" y="4210050"/>
                  <a:pt x="2275840" y="4203700"/>
                  <a:pt x="2270760" y="4198620"/>
                </a:cubicBezTo>
                <a:cubicBezTo>
                  <a:pt x="2265680" y="4193540"/>
                  <a:pt x="2264410" y="4189730"/>
                  <a:pt x="2266950" y="4187190"/>
                </a:cubicBezTo>
                <a:cubicBezTo>
                  <a:pt x="2269490" y="4184650"/>
                  <a:pt x="2270760" y="4180841"/>
                  <a:pt x="2270760" y="4175760"/>
                </a:cubicBezTo>
                <a:cubicBezTo>
                  <a:pt x="2275840" y="4150360"/>
                  <a:pt x="2268220" y="4135120"/>
                  <a:pt x="2247900" y="4130040"/>
                </a:cubicBezTo>
                <a:cubicBezTo>
                  <a:pt x="2242820" y="4130040"/>
                  <a:pt x="2236470" y="4127500"/>
                  <a:pt x="2228850" y="4122420"/>
                </a:cubicBezTo>
                <a:cubicBezTo>
                  <a:pt x="2221230" y="4117340"/>
                  <a:pt x="2219960" y="4107180"/>
                  <a:pt x="2225040" y="4091940"/>
                </a:cubicBezTo>
                <a:lnTo>
                  <a:pt x="2225040" y="4069080"/>
                </a:lnTo>
                <a:cubicBezTo>
                  <a:pt x="2214880" y="4048760"/>
                  <a:pt x="2209800" y="4033520"/>
                  <a:pt x="2209800" y="4023360"/>
                </a:cubicBezTo>
                <a:cubicBezTo>
                  <a:pt x="2209800" y="4018280"/>
                  <a:pt x="2207260" y="4015740"/>
                  <a:pt x="2202180" y="4015740"/>
                </a:cubicBezTo>
                <a:cubicBezTo>
                  <a:pt x="2202180" y="4015740"/>
                  <a:pt x="2200910" y="4015740"/>
                  <a:pt x="2198370" y="4015740"/>
                </a:cubicBezTo>
                <a:close/>
                <a:moveTo>
                  <a:pt x="2225040" y="3899535"/>
                </a:moveTo>
                <a:cubicBezTo>
                  <a:pt x="2222500" y="3898265"/>
                  <a:pt x="2219960" y="3898900"/>
                  <a:pt x="2217420" y="3901440"/>
                </a:cubicBezTo>
                <a:cubicBezTo>
                  <a:pt x="2207260" y="3911600"/>
                  <a:pt x="2199640" y="3914141"/>
                  <a:pt x="2194560" y="3909060"/>
                </a:cubicBezTo>
                <a:cubicBezTo>
                  <a:pt x="2179320" y="3909060"/>
                  <a:pt x="2171700" y="3914141"/>
                  <a:pt x="2171700" y="3924300"/>
                </a:cubicBezTo>
                <a:cubicBezTo>
                  <a:pt x="2176780" y="3934460"/>
                  <a:pt x="2178050" y="3943350"/>
                  <a:pt x="2175510" y="3950970"/>
                </a:cubicBezTo>
                <a:cubicBezTo>
                  <a:pt x="2172970" y="3958590"/>
                  <a:pt x="2171700" y="3964940"/>
                  <a:pt x="2171700" y="3970020"/>
                </a:cubicBezTo>
                <a:cubicBezTo>
                  <a:pt x="2166620" y="3975100"/>
                  <a:pt x="2166620" y="3981450"/>
                  <a:pt x="2171700" y="3989070"/>
                </a:cubicBezTo>
                <a:cubicBezTo>
                  <a:pt x="2176780" y="3996690"/>
                  <a:pt x="2181860" y="4000500"/>
                  <a:pt x="2186940" y="4000500"/>
                </a:cubicBezTo>
                <a:cubicBezTo>
                  <a:pt x="2192020" y="4005580"/>
                  <a:pt x="2202180" y="4000500"/>
                  <a:pt x="2217420" y="3985260"/>
                </a:cubicBezTo>
                <a:cubicBezTo>
                  <a:pt x="2217420" y="3980180"/>
                  <a:pt x="2218690" y="3977640"/>
                  <a:pt x="2221230" y="3977640"/>
                </a:cubicBezTo>
                <a:cubicBezTo>
                  <a:pt x="2223770" y="3977640"/>
                  <a:pt x="2225040" y="3977640"/>
                  <a:pt x="2225040" y="3977640"/>
                </a:cubicBezTo>
                <a:cubicBezTo>
                  <a:pt x="2230120" y="3972560"/>
                  <a:pt x="2236470" y="3971291"/>
                  <a:pt x="2244090" y="3973830"/>
                </a:cubicBezTo>
                <a:cubicBezTo>
                  <a:pt x="2251710" y="3976370"/>
                  <a:pt x="2255520" y="3977640"/>
                  <a:pt x="2255520" y="3977640"/>
                </a:cubicBezTo>
                <a:cubicBezTo>
                  <a:pt x="2255520" y="3967480"/>
                  <a:pt x="2252980" y="3954780"/>
                  <a:pt x="2247900" y="3939540"/>
                </a:cubicBezTo>
                <a:cubicBezTo>
                  <a:pt x="2242820" y="3924300"/>
                  <a:pt x="2237740" y="3914141"/>
                  <a:pt x="2232660" y="3909060"/>
                </a:cubicBezTo>
                <a:cubicBezTo>
                  <a:pt x="2230120" y="3903980"/>
                  <a:pt x="2227580" y="3900805"/>
                  <a:pt x="2225040" y="3899535"/>
                </a:cubicBezTo>
                <a:close/>
                <a:moveTo>
                  <a:pt x="2230755" y="3611880"/>
                </a:moveTo>
                <a:cubicBezTo>
                  <a:pt x="2226945" y="3611880"/>
                  <a:pt x="2222500" y="3614420"/>
                  <a:pt x="2217420" y="3619500"/>
                </a:cubicBezTo>
                <a:lnTo>
                  <a:pt x="2194560" y="3657600"/>
                </a:lnTo>
                <a:cubicBezTo>
                  <a:pt x="2189480" y="3662680"/>
                  <a:pt x="2188210" y="3670300"/>
                  <a:pt x="2190750" y="3680460"/>
                </a:cubicBezTo>
                <a:cubicBezTo>
                  <a:pt x="2193290" y="3690620"/>
                  <a:pt x="2199640" y="3695700"/>
                  <a:pt x="2209800" y="3695700"/>
                </a:cubicBezTo>
                <a:cubicBezTo>
                  <a:pt x="2219960" y="3695700"/>
                  <a:pt x="2225040" y="3693160"/>
                  <a:pt x="2225040" y="3688080"/>
                </a:cubicBezTo>
                <a:cubicBezTo>
                  <a:pt x="2225040" y="3677920"/>
                  <a:pt x="2227580" y="3669030"/>
                  <a:pt x="2232660" y="3661410"/>
                </a:cubicBezTo>
                <a:cubicBezTo>
                  <a:pt x="2237740" y="3653790"/>
                  <a:pt x="2242820" y="3647440"/>
                  <a:pt x="2247900" y="3642360"/>
                </a:cubicBezTo>
                <a:cubicBezTo>
                  <a:pt x="2247900" y="3632200"/>
                  <a:pt x="2245360" y="3624580"/>
                  <a:pt x="2240280" y="3619500"/>
                </a:cubicBezTo>
                <a:cubicBezTo>
                  <a:pt x="2237740" y="3614420"/>
                  <a:pt x="2234565" y="3611880"/>
                  <a:pt x="2230755" y="3611880"/>
                </a:cubicBezTo>
                <a:close/>
                <a:moveTo>
                  <a:pt x="2202180" y="3383280"/>
                </a:moveTo>
                <a:cubicBezTo>
                  <a:pt x="2197100" y="3383280"/>
                  <a:pt x="2193290" y="3385820"/>
                  <a:pt x="2190750" y="3390900"/>
                </a:cubicBezTo>
                <a:cubicBezTo>
                  <a:pt x="2188210" y="3395980"/>
                  <a:pt x="2184400" y="3401060"/>
                  <a:pt x="2179320" y="3406140"/>
                </a:cubicBezTo>
                <a:cubicBezTo>
                  <a:pt x="2174240" y="3411220"/>
                  <a:pt x="2174240" y="3416300"/>
                  <a:pt x="2179320" y="3421380"/>
                </a:cubicBezTo>
                <a:cubicBezTo>
                  <a:pt x="2184400" y="3426460"/>
                  <a:pt x="2186940" y="3429000"/>
                  <a:pt x="2186940" y="3429000"/>
                </a:cubicBezTo>
                <a:lnTo>
                  <a:pt x="2186940" y="3459480"/>
                </a:lnTo>
                <a:cubicBezTo>
                  <a:pt x="2186940" y="3469640"/>
                  <a:pt x="2192020" y="3474720"/>
                  <a:pt x="2202180" y="3474720"/>
                </a:cubicBezTo>
                <a:cubicBezTo>
                  <a:pt x="2217420" y="3449320"/>
                  <a:pt x="2225040" y="3431540"/>
                  <a:pt x="2225040" y="3421380"/>
                </a:cubicBezTo>
                <a:cubicBezTo>
                  <a:pt x="2225040" y="3411220"/>
                  <a:pt x="2217420" y="3398520"/>
                  <a:pt x="2202180" y="3383280"/>
                </a:cubicBezTo>
                <a:close/>
                <a:moveTo>
                  <a:pt x="2110740" y="3345180"/>
                </a:moveTo>
                <a:cubicBezTo>
                  <a:pt x="2105660" y="3345180"/>
                  <a:pt x="2103120" y="3347720"/>
                  <a:pt x="2103120" y="3352800"/>
                </a:cubicBezTo>
                <a:cubicBezTo>
                  <a:pt x="2103120" y="3352800"/>
                  <a:pt x="2103120" y="3354070"/>
                  <a:pt x="2103120" y="3356610"/>
                </a:cubicBezTo>
                <a:cubicBezTo>
                  <a:pt x="2103120" y="3359150"/>
                  <a:pt x="2105660" y="3360420"/>
                  <a:pt x="2110740" y="3360420"/>
                </a:cubicBezTo>
                <a:cubicBezTo>
                  <a:pt x="2115820" y="3360420"/>
                  <a:pt x="2118360" y="3357880"/>
                  <a:pt x="2118360" y="3352800"/>
                </a:cubicBezTo>
                <a:cubicBezTo>
                  <a:pt x="2118360" y="3352800"/>
                  <a:pt x="2118360" y="3351530"/>
                  <a:pt x="2118360" y="3348990"/>
                </a:cubicBezTo>
                <a:cubicBezTo>
                  <a:pt x="2118360" y="3346450"/>
                  <a:pt x="2115820" y="3345180"/>
                  <a:pt x="2110740" y="3345180"/>
                </a:cubicBezTo>
                <a:close/>
                <a:moveTo>
                  <a:pt x="2232660" y="3230880"/>
                </a:moveTo>
                <a:cubicBezTo>
                  <a:pt x="2222500" y="3230880"/>
                  <a:pt x="2217420" y="3233420"/>
                  <a:pt x="2217420" y="3238500"/>
                </a:cubicBezTo>
                <a:cubicBezTo>
                  <a:pt x="2207260" y="3258820"/>
                  <a:pt x="2202180" y="3276600"/>
                  <a:pt x="2202180" y="3291840"/>
                </a:cubicBezTo>
                <a:cubicBezTo>
                  <a:pt x="2207260" y="3302000"/>
                  <a:pt x="2207260" y="3314700"/>
                  <a:pt x="2202180" y="3329940"/>
                </a:cubicBezTo>
                <a:cubicBezTo>
                  <a:pt x="2202180" y="3340100"/>
                  <a:pt x="2204720" y="3347720"/>
                  <a:pt x="2209800" y="3352800"/>
                </a:cubicBezTo>
                <a:cubicBezTo>
                  <a:pt x="2214880" y="3357880"/>
                  <a:pt x="2218690" y="3359150"/>
                  <a:pt x="2221230" y="3356610"/>
                </a:cubicBezTo>
                <a:cubicBezTo>
                  <a:pt x="2223770" y="3354070"/>
                  <a:pt x="2225040" y="3350260"/>
                  <a:pt x="2225040" y="3345180"/>
                </a:cubicBezTo>
                <a:cubicBezTo>
                  <a:pt x="2230120" y="3340100"/>
                  <a:pt x="2233930" y="3338830"/>
                  <a:pt x="2236470" y="3341370"/>
                </a:cubicBezTo>
                <a:cubicBezTo>
                  <a:pt x="2239010" y="3343910"/>
                  <a:pt x="2242820" y="3342640"/>
                  <a:pt x="2247900" y="3337560"/>
                </a:cubicBezTo>
                <a:cubicBezTo>
                  <a:pt x="2258060" y="3337560"/>
                  <a:pt x="2263140" y="3332480"/>
                  <a:pt x="2263140" y="3322320"/>
                </a:cubicBezTo>
                <a:cubicBezTo>
                  <a:pt x="2258060" y="3307080"/>
                  <a:pt x="2263140" y="3299460"/>
                  <a:pt x="2278380" y="3299460"/>
                </a:cubicBezTo>
                <a:cubicBezTo>
                  <a:pt x="2283460" y="3294380"/>
                  <a:pt x="2286000" y="3286760"/>
                  <a:pt x="2286000" y="3276600"/>
                </a:cubicBezTo>
                <a:cubicBezTo>
                  <a:pt x="2286000" y="3266440"/>
                  <a:pt x="2283460" y="3258820"/>
                  <a:pt x="2278380" y="3253740"/>
                </a:cubicBezTo>
                <a:cubicBezTo>
                  <a:pt x="2268220" y="3253740"/>
                  <a:pt x="2259330" y="3251200"/>
                  <a:pt x="2251710" y="3246120"/>
                </a:cubicBezTo>
                <a:cubicBezTo>
                  <a:pt x="2244090" y="3241040"/>
                  <a:pt x="2237740" y="3235960"/>
                  <a:pt x="2232660" y="3230880"/>
                </a:cubicBezTo>
                <a:close/>
                <a:moveTo>
                  <a:pt x="1676400" y="0"/>
                </a:moveTo>
                <a:cubicBezTo>
                  <a:pt x="1691640" y="0"/>
                  <a:pt x="1714500" y="5080"/>
                  <a:pt x="1744980" y="15240"/>
                </a:cubicBezTo>
                <a:cubicBezTo>
                  <a:pt x="1805940" y="15240"/>
                  <a:pt x="1869440" y="27940"/>
                  <a:pt x="1935480" y="53340"/>
                </a:cubicBezTo>
                <a:lnTo>
                  <a:pt x="2004060" y="76200"/>
                </a:lnTo>
                <a:cubicBezTo>
                  <a:pt x="2019300" y="81280"/>
                  <a:pt x="2039620" y="83820"/>
                  <a:pt x="2065020" y="83820"/>
                </a:cubicBezTo>
                <a:lnTo>
                  <a:pt x="2148840" y="106680"/>
                </a:lnTo>
                <a:lnTo>
                  <a:pt x="2156460" y="106680"/>
                </a:lnTo>
                <a:cubicBezTo>
                  <a:pt x="2161540" y="111760"/>
                  <a:pt x="2166620" y="116840"/>
                  <a:pt x="2171700" y="121920"/>
                </a:cubicBezTo>
                <a:cubicBezTo>
                  <a:pt x="2176780" y="127000"/>
                  <a:pt x="2184400" y="129540"/>
                  <a:pt x="2194560" y="129540"/>
                </a:cubicBezTo>
                <a:lnTo>
                  <a:pt x="2225040" y="129540"/>
                </a:lnTo>
                <a:cubicBezTo>
                  <a:pt x="2245360" y="129540"/>
                  <a:pt x="2260600" y="139700"/>
                  <a:pt x="2270760" y="160020"/>
                </a:cubicBezTo>
                <a:cubicBezTo>
                  <a:pt x="2280920" y="175260"/>
                  <a:pt x="2291080" y="187960"/>
                  <a:pt x="2301240" y="198120"/>
                </a:cubicBezTo>
                <a:cubicBezTo>
                  <a:pt x="2311400" y="208280"/>
                  <a:pt x="2321560" y="220980"/>
                  <a:pt x="2331720" y="236220"/>
                </a:cubicBezTo>
                <a:lnTo>
                  <a:pt x="2346960" y="243840"/>
                </a:lnTo>
                <a:lnTo>
                  <a:pt x="2362200" y="243840"/>
                </a:lnTo>
                <a:cubicBezTo>
                  <a:pt x="2402840" y="243840"/>
                  <a:pt x="2428240" y="238760"/>
                  <a:pt x="2438400" y="228600"/>
                </a:cubicBezTo>
                <a:cubicBezTo>
                  <a:pt x="2448560" y="208280"/>
                  <a:pt x="2461260" y="203200"/>
                  <a:pt x="2476500" y="213360"/>
                </a:cubicBezTo>
                <a:cubicBezTo>
                  <a:pt x="2496820" y="213360"/>
                  <a:pt x="2527300" y="208280"/>
                  <a:pt x="2567940" y="198120"/>
                </a:cubicBezTo>
                <a:cubicBezTo>
                  <a:pt x="2573020" y="193040"/>
                  <a:pt x="2583180" y="190500"/>
                  <a:pt x="2598420" y="190500"/>
                </a:cubicBezTo>
                <a:cubicBezTo>
                  <a:pt x="2613660" y="195580"/>
                  <a:pt x="2628900" y="195580"/>
                  <a:pt x="2644140" y="190500"/>
                </a:cubicBezTo>
                <a:lnTo>
                  <a:pt x="2659380" y="190500"/>
                </a:lnTo>
                <a:cubicBezTo>
                  <a:pt x="2730500" y="190500"/>
                  <a:pt x="2801620" y="182880"/>
                  <a:pt x="2872740" y="167640"/>
                </a:cubicBezTo>
                <a:cubicBezTo>
                  <a:pt x="2882900" y="162560"/>
                  <a:pt x="2891790" y="161290"/>
                  <a:pt x="2899410" y="163830"/>
                </a:cubicBezTo>
                <a:cubicBezTo>
                  <a:pt x="2907030" y="166370"/>
                  <a:pt x="2915920" y="167640"/>
                  <a:pt x="2926080" y="167640"/>
                </a:cubicBezTo>
                <a:cubicBezTo>
                  <a:pt x="2941320" y="167640"/>
                  <a:pt x="2951480" y="162560"/>
                  <a:pt x="2956560" y="152400"/>
                </a:cubicBezTo>
                <a:cubicBezTo>
                  <a:pt x="2961640" y="147320"/>
                  <a:pt x="2966720" y="147320"/>
                  <a:pt x="2971800" y="152400"/>
                </a:cubicBezTo>
                <a:cubicBezTo>
                  <a:pt x="2976880" y="157480"/>
                  <a:pt x="2981960" y="157480"/>
                  <a:pt x="2987040" y="152400"/>
                </a:cubicBezTo>
                <a:cubicBezTo>
                  <a:pt x="3017520" y="142240"/>
                  <a:pt x="3042920" y="137160"/>
                  <a:pt x="3063240" y="137160"/>
                </a:cubicBezTo>
                <a:cubicBezTo>
                  <a:pt x="3068320" y="132080"/>
                  <a:pt x="3072130" y="130810"/>
                  <a:pt x="3074670" y="133350"/>
                </a:cubicBezTo>
                <a:cubicBezTo>
                  <a:pt x="3077210" y="135890"/>
                  <a:pt x="3078480" y="134620"/>
                  <a:pt x="3078480" y="129540"/>
                </a:cubicBezTo>
                <a:cubicBezTo>
                  <a:pt x="3083560" y="129540"/>
                  <a:pt x="3091180" y="133350"/>
                  <a:pt x="3101340" y="140970"/>
                </a:cubicBezTo>
                <a:cubicBezTo>
                  <a:pt x="3111500" y="148590"/>
                  <a:pt x="3119120" y="147320"/>
                  <a:pt x="3124200" y="137160"/>
                </a:cubicBezTo>
                <a:cubicBezTo>
                  <a:pt x="3129280" y="132080"/>
                  <a:pt x="3136900" y="129540"/>
                  <a:pt x="3147060" y="129540"/>
                </a:cubicBezTo>
                <a:cubicBezTo>
                  <a:pt x="3157220" y="129540"/>
                  <a:pt x="3164840" y="127000"/>
                  <a:pt x="3169920" y="121920"/>
                </a:cubicBezTo>
                <a:cubicBezTo>
                  <a:pt x="3180080" y="116840"/>
                  <a:pt x="3188970" y="115570"/>
                  <a:pt x="3196590" y="118110"/>
                </a:cubicBezTo>
                <a:cubicBezTo>
                  <a:pt x="3204210" y="120650"/>
                  <a:pt x="3213100" y="119380"/>
                  <a:pt x="3223260" y="114300"/>
                </a:cubicBezTo>
                <a:lnTo>
                  <a:pt x="3238500" y="121920"/>
                </a:lnTo>
                <a:cubicBezTo>
                  <a:pt x="3253740" y="127000"/>
                  <a:pt x="3266440" y="130810"/>
                  <a:pt x="3276600" y="133350"/>
                </a:cubicBezTo>
                <a:cubicBezTo>
                  <a:pt x="3286760" y="135890"/>
                  <a:pt x="3296920" y="137160"/>
                  <a:pt x="3307080" y="137160"/>
                </a:cubicBezTo>
                <a:cubicBezTo>
                  <a:pt x="3327400" y="137160"/>
                  <a:pt x="3346450" y="134620"/>
                  <a:pt x="3364230" y="129540"/>
                </a:cubicBezTo>
                <a:cubicBezTo>
                  <a:pt x="3382010" y="124460"/>
                  <a:pt x="3403600" y="121920"/>
                  <a:pt x="3429000" y="121920"/>
                </a:cubicBezTo>
                <a:cubicBezTo>
                  <a:pt x="3444240" y="116840"/>
                  <a:pt x="3456940" y="115570"/>
                  <a:pt x="3467100" y="118110"/>
                </a:cubicBezTo>
                <a:cubicBezTo>
                  <a:pt x="3477260" y="120650"/>
                  <a:pt x="3487420" y="121920"/>
                  <a:pt x="3497580" y="121920"/>
                </a:cubicBezTo>
                <a:lnTo>
                  <a:pt x="3512820" y="137160"/>
                </a:lnTo>
                <a:lnTo>
                  <a:pt x="3489960" y="160020"/>
                </a:lnTo>
                <a:lnTo>
                  <a:pt x="3505200" y="175260"/>
                </a:lnTo>
                <a:cubicBezTo>
                  <a:pt x="3520440" y="180340"/>
                  <a:pt x="3520440" y="187960"/>
                  <a:pt x="3505200" y="198120"/>
                </a:cubicBezTo>
                <a:cubicBezTo>
                  <a:pt x="3500120" y="213360"/>
                  <a:pt x="3502660" y="226060"/>
                  <a:pt x="3512820" y="236220"/>
                </a:cubicBezTo>
                <a:cubicBezTo>
                  <a:pt x="3512820" y="236220"/>
                  <a:pt x="3512820" y="237490"/>
                  <a:pt x="3512820" y="240030"/>
                </a:cubicBezTo>
                <a:cubicBezTo>
                  <a:pt x="3512820" y="242570"/>
                  <a:pt x="3515360" y="243840"/>
                  <a:pt x="3520440" y="243840"/>
                </a:cubicBezTo>
                <a:cubicBezTo>
                  <a:pt x="3540760" y="248920"/>
                  <a:pt x="3556000" y="266700"/>
                  <a:pt x="3566160" y="297180"/>
                </a:cubicBezTo>
                <a:cubicBezTo>
                  <a:pt x="3566160" y="297180"/>
                  <a:pt x="3543300" y="320040"/>
                  <a:pt x="3497580" y="365760"/>
                </a:cubicBezTo>
                <a:cubicBezTo>
                  <a:pt x="3497580" y="370840"/>
                  <a:pt x="3502660" y="378460"/>
                  <a:pt x="3512820" y="388620"/>
                </a:cubicBezTo>
                <a:cubicBezTo>
                  <a:pt x="3507740" y="393700"/>
                  <a:pt x="3502660" y="397510"/>
                  <a:pt x="3497580" y="400050"/>
                </a:cubicBezTo>
                <a:cubicBezTo>
                  <a:pt x="3492500" y="402590"/>
                  <a:pt x="3489960" y="406400"/>
                  <a:pt x="3489960" y="411480"/>
                </a:cubicBezTo>
                <a:cubicBezTo>
                  <a:pt x="3495040" y="426720"/>
                  <a:pt x="3507740" y="436880"/>
                  <a:pt x="3528060" y="441960"/>
                </a:cubicBezTo>
                <a:cubicBezTo>
                  <a:pt x="3538220" y="441960"/>
                  <a:pt x="3543300" y="444500"/>
                  <a:pt x="3543300" y="449580"/>
                </a:cubicBezTo>
                <a:cubicBezTo>
                  <a:pt x="3543300" y="454660"/>
                  <a:pt x="3540760" y="459740"/>
                  <a:pt x="3535680" y="464820"/>
                </a:cubicBezTo>
                <a:cubicBezTo>
                  <a:pt x="3530600" y="480060"/>
                  <a:pt x="3520440" y="487680"/>
                  <a:pt x="3505200" y="487680"/>
                </a:cubicBezTo>
                <a:lnTo>
                  <a:pt x="3459480" y="487680"/>
                </a:lnTo>
                <a:cubicBezTo>
                  <a:pt x="3454400" y="487680"/>
                  <a:pt x="3448050" y="490220"/>
                  <a:pt x="3440430" y="495300"/>
                </a:cubicBezTo>
                <a:cubicBezTo>
                  <a:pt x="3432810" y="500380"/>
                  <a:pt x="3426460" y="502920"/>
                  <a:pt x="3421380" y="502920"/>
                </a:cubicBezTo>
                <a:lnTo>
                  <a:pt x="3337560" y="533400"/>
                </a:lnTo>
                <a:cubicBezTo>
                  <a:pt x="3317240" y="533400"/>
                  <a:pt x="3307080" y="541020"/>
                  <a:pt x="3307080" y="556260"/>
                </a:cubicBezTo>
                <a:lnTo>
                  <a:pt x="3284220" y="571500"/>
                </a:lnTo>
                <a:cubicBezTo>
                  <a:pt x="3258820" y="571500"/>
                  <a:pt x="3246120" y="584200"/>
                  <a:pt x="3246120" y="609600"/>
                </a:cubicBezTo>
                <a:cubicBezTo>
                  <a:pt x="3246120" y="619760"/>
                  <a:pt x="3243580" y="627380"/>
                  <a:pt x="3238500" y="632460"/>
                </a:cubicBezTo>
                <a:cubicBezTo>
                  <a:pt x="3233420" y="632460"/>
                  <a:pt x="3229610" y="633730"/>
                  <a:pt x="3227070" y="636270"/>
                </a:cubicBezTo>
                <a:cubicBezTo>
                  <a:pt x="3224530" y="638810"/>
                  <a:pt x="3220720" y="637541"/>
                  <a:pt x="3215640" y="632460"/>
                </a:cubicBezTo>
                <a:cubicBezTo>
                  <a:pt x="3205480" y="617220"/>
                  <a:pt x="3192780" y="612139"/>
                  <a:pt x="3177540" y="617220"/>
                </a:cubicBezTo>
                <a:cubicBezTo>
                  <a:pt x="3177540" y="617220"/>
                  <a:pt x="3175000" y="614680"/>
                  <a:pt x="3169920" y="609600"/>
                </a:cubicBezTo>
                <a:cubicBezTo>
                  <a:pt x="3164840" y="604520"/>
                  <a:pt x="3159760" y="604520"/>
                  <a:pt x="3154680" y="609600"/>
                </a:cubicBezTo>
                <a:cubicBezTo>
                  <a:pt x="3149600" y="609600"/>
                  <a:pt x="3147060" y="614680"/>
                  <a:pt x="3147060" y="624840"/>
                </a:cubicBezTo>
                <a:cubicBezTo>
                  <a:pt x="3147060" y="635000"/>
                  <a:pt x="3149600" y="642620"/>
                  <a:pt x="3154680" y="647700"/>
                </a:cubicBezTo>
                <a:cubicBezTo>
                  <a:pt x="3159760" y="652780"/>
                  <a:pt x="3169920" y="655320"/>
                  <a:pt x="3185160" y="655320"/>
                </a:cubicBezTo>
                <a:lnTo>
                  <a:pt x="3208020" y="655320"/>
                </a:lnTo>
                <a:cubicBezTo>
                  <a:pt x="3218180" y="655320"/>
                  <a:pt x="3223260" y="657860"/>
                  <a:pt x="3223260" y="662940"/>
                </a:cubicBezTo>
                <a:cubicBezTo>
                  <a:pt x="3223260" y="673100"/>
                  <a:pt x="3218180" y="678180"/>
                  <a:pt x="3208020" y="678180"/>
                </a:cubicBezTo>
                <a:cubicBezTo>
                  <a:pt x="3202940" y="678180"/>
                  <a:pt x="3194050" y="681990"/>
                  <a:pt x="3181350" y="689610"/>
                </a:cubicBezTo>
                <a:cubicBezTo>
                  <a:pt x="3168650" y="697230"/>
                  <a:pt x="3157220" y="695960"/>
                  <a:pt x="3147060" y="685800"/>
                </a:cubicBezTo>
                <a:cubicBezTo>
                  <a:pt x="3141980" y="680720"/>
                  <a:pt x="3134360" y="683260"/>
                  <a:pt x="3124200" y="693420"/>
                </a:cubicBezTo>
                <a:cubicBezTo>
                  <a:pt x="3124200" y="693420"/>
                  <a:pt x="3111500" y="706120"/>
                  <a:pt x="3086100" y="731520"/>
                </a:cubicBezTo>
                <a:cubicBezTo>
                  <a:pt x="3075940" y="741680"/>
                  <a:pt x="3065780" y="739140"/>
                  <a:pt x="3055620" y="723900"/>
                </a:cubicBezTo>
                <a:cubicBezTo>
                  <a:pt x="3050540" y="718820"/>
                  <a:pt x="3045460" y="715010"/>
                  <a:pt x="3040380" y="712470"/>
                </a:cubicBezTo>
                <a:cubicBezTo>
                  <a:pt x="3035300" y="709930"/>
                  <a:pt x="3032760" y="706120"/>
                  <a:pt x="3032760" y="701040"/>
                </a:cubicBezTo>
                <a:cubicBezTo>
                  <a:pt x="3032760" y="695960"/>
                  <a:pt x="3035300" y="690880"/>
                  <a:pt x="3040380" y="685800"/>
                </a:cubicBezTo>
                <a:cubicBezTo>
                  <a:pt x="3045460" y="680720"/>
                  <a:pt x="3050540" y="680720"/>
                  <a:pt x="3055620" y="685800"/>
                </a:cubicBezTo>
                <a:cubicBezTo>
                  <a:pt x="3060700" y="690880"/>
                  <a:pt x="3068320" y="688339"/>
                  <a:pt x="3078480" y="678180"/>
                </a:cubicBezTo>
                <a:lnTo>
                  <a:pt x="3078480" y="647700"/>
                </a:lnTo>
                <a:cubicBezTo>
                  <a:pt x="3068320" y="647700"/>
                  <a:pt x="3063240" y="647700"/>
                  <a:pt x="3063240" y="647700"/>
                </a:cubicBezTo>
                <a:cubicBezTo>
                  <a:pt x="3058160" y="652780"/>
                  <a:pt x="3048000" y="655320"/>
                  <a:pt x="3032760" y="655320"/>
                </a:cubicBezTo>
                <a:cubicBezTo>
                  <a:pt x="3017520" y="655320"/>
                  <a:pt x="3012440" y="662940"/>
                  <a:pt x="3017520" y="678180"/>
                </a:cubicBezTo>
                <a:cubicBezTo>
                  <a:pt x="3017520" y="683260"/>
                  <a:pt x="3016250" y="687070"/>
                  <a:pt x="3013710" y="689610"/>
                </a:cubicBezTo>
                <a:cubicBezTo>
                  <a:pt x="3011170" y="692150"/>
                  <a:pt x="3012440" y="695960"/>
                  <a:pt x="3017520" y="701040"/>
                </a:cubicBezTo>
                <a:cubicBezTo>
                  <a:pt x="3022600" y="706120"/>
                  <a:pt x="3022600" y="708660"/>
                  <a:pt x="3017520" y="708660"/>
                </a:cubicBezTo>
                <a:cubicBezTo>
                  <a:pt x="3012440" y="708660"/>
                  <a:pt x="3009900" y="708660"/>
                  <a:pt x="3009900" y="708660"/>
                </a:cubicBezTo>
                <a:cubicBezTo>
                  <a:pt x="3004820" y="713741"/>
                  <a:pt x="2997200" y="715010"/>
                  <a:pt x="2987040" y="712470"/>
                </a:cubicBezTo>
                <a:cubicBezTo>
                  <a:pt x="2976880" y="709930"/>
                  <a:pt x="2971800" y="708660"/>
                  <a:pt x="2971800" y="708660"/>
                </a:cubicBezTo>
                <a:cubicBezTo>
                  <a:pt x="2966720" y="708660"/>
                  <a:pt x="2948940" y="716280"/>
                  <a:pt x="2918460" y="731520"/>
                </a:cubicBezTo>
                <a:cubicBezTo>
                  <a:pt x="2908300" y="731520"/>
                  <a:pt x="2903220" y="739140"/>
                  <a:pt x="2903220" y="754380"/>
                </a:cubicBezTo>
                <a:cubicBezTo>
                  <a:pt x="2903220" y="769620"/>
                  <a:pt x="2905760" y="779780"/>
                  <a:pt x="2910840" y="784860"/>
                </a:cubicBezTo>
                <a:cubicBezTo>
                  <a:pt x="2921000" y="779780"/>
                  <a:pt x="2938780" y="777240"/>
                  <a:pt x="2964180" y="777240"/>
                </a:cubicBezTo>
                <a:cubicBezTo>
                  <a:pt x="2964180" y="777240"/>
                  <a:pt x="2966720" y="775970"/>
                  <a:pt x="2971800" y="773430"/>
                </a:cubicBezTo>
                <a:cubicBezTo>
                  <a:pt x="2976880" y="770890"/>
                  <a:pt x="2979420" y="767080"/>
                  <a:pt x="2979420" y="762000"/>
                </a:cubicBezTo>
                <a:cubicBezTo>
                  <a:pt x="2984500" y="746760"/>
                  <a:pt x="2994660" y="737870"/>
                  <a:pt x="3009900" y="735330"/>
                </a:cubicBezTo>
                <a:cubicBezTo>
                  <a:pt x="3025140" y="732791"/>
                  <a:pt x="3035300" y="731520"/>
                  <a:pt x="3040380" y="731520"/>
                </a:cubicBezTo>
                <a:lnTo>
                  <a:pt x="3048000" y="731520"/>
                </a:lnTo>
                <a:cubicBezTo>
                  <a:pt x="3042920" y="736600"/>
                  <a:pt x="3042920" y="740410"/>
                  <a:pt x="3048000" y="742950"/>
                </a:cubicBezTo>
                <a:cubicBezTo>
                  <a:pt x="3053080" y="745489"/>
                  <a:pt x="3053080" y="749300"/>
                  <a:pt x="3048000" y="754380"/>
                </a:cubicBezTo>
                <a:lnTo>
                  <a:pt x="3025140" y="777240"/>
                </a:lnTo>
                <a:cubicBezTo>
                  <a:pt x="3030220" y="787400"/>
                  <a:pt x="3037840" y="792480"/>
                  <a:pt x="3048000" y="792480"/>
                </a:cubicBezTo>
                <a:cubicBezTo>
                  <a:pt x="3048000" y="797560"/>
                  <a:pt x="3050540" y="800100"/>
                  <a:pt x="3055620" y="800100"/>
                </a:cubicBezTo>
                <a:cubicBezTo>
                  <a:pt x="3060700" y="800100"/>
                  <a:pt x="3060700" y="802639"/>
                  <a:pt x="3055620" y="807720"/>
                </a:cubicBezTo>
                <a:cubicBezTo>
                  <a:pt x="3055620" y="812800"/>
                  <a:pt x="3050540" y="820420"/>
                  <a:pt x="3040380" y="830580"/>
                </a:cubicBezTo>
                <a:lnTo>
                  <a:pt x="3032760" y="830580"/>
                </a:lnTo>
                <a:cubicBezTo>
                  <a:pt x="3007360" y="830580"/>
                  <a:pt x="2989580" y="833120"/>
                  <a:pt x="2979420" y="838200"/>
                </a:cubicBezTo>
                <a:cubicBezTo>
                  <a:pt x="2974340" y="838200"/>
                  <a:pt x="2964180" y="839470"/>
                  <a:pt x="2948940" y="842010"/>
                </a:cubicBezTo>
                <a:cubicBezTo>
                  <a:pt x="2933700" y="844550"/>
                  <a:pt x="2926080" y="855980"/>
                  <a:pt x="2926080" y="876300"/>
                </a:cubicBezTo>
                <a:cubicBezTo>
                  <a:pt x="2921000" y="881380"/>
                  <a:pt x="2914650" y="887730"/>
                  <a:pt x="2907030" y="895350"/>
                </a:cubicBezTo>
                <a:cubicBezTo>
                  <a:pt x="2899410" y="902970"/>
                  <a:pt x="2895600" y="909320"/>
                  <a:pt x="2895600" y="914400"/>
                </a:cubicBezTo>
                <a:cubicBezTo>
                  <a:pt x="2865120" y="924560"/>
                  <a:pt x="2844800" y="929640"/>
                  <a:pt x="2834640" y="929640"/>
                </a:cubicBezTo>
                <a:cubicBezTo>
                  <a:pt x="2829560" y="929640"/>
                  <a:pt x="2821940" y="932180"/>
                  <a:pt x="2811780" y="937260"/>
                </a:cubicBezTo>
                <a:cubicBezTo>
                  <a:pt x="2801620" y="942340"/>
                  <a:pt x="2794000" y="942340"/>
                  <a:pt x="2788920" y="937260"/>
                </a:cubicBezTo>
                <a:cubicBezTo>
                  <a:pt x="2788920" y="937260"/>
                  <a:pt x="2783840" y="937260"/>
                  <a:pt x="2773680" y="937260"/>
                </a:cubicBezTo>
                <a:cubicBezTo>
                  <a:pt x="2763520" y="952500"/>
                  <a:pt x="2743200" y="960120"/>
                  <a:pt x="2712720" y="960120"/>
                </a:cubicBezTo>
                <a:cubicBezTo>
                  <a:pt x="2677160" y="970280"/>
                  <a:pt x="2654300" y="982980"/>
                  <a:pt x="2644140" y="998220"/>
                </a:cubicBezTo>
                <a:cubicBezTo>
                  <a:pt x="2639060" y="1013460"/>
                  <a:pt x="2623820" y="1021080"/>
                  <a:pt x="2598420" y="1021080"/>
                </a:cubicBezTo>
                <a:cubicBezTo>
                  <a:pt x="2583180" y="1016000"/>
                  <a:pt x="2566670" y="1016000"/>
                  <a:pt x="2548890" y="1021080"/>
                </a:cubicBezTo>
                <a:cubicBezTo>
                  <a:pt x="2531110" y="1026160"/>
                  <a:pt x="2514600" y="1026160"/>
                  <a:pt x="2499360" y="1021080"/>
                </a:cubicBezTo>
                <a:lnTo>
                  <a:pt x="2484120" y="1028700"/>
                </a:lnTo>
                <a:lnTo>
                  <a:pt x="2438400" y="1043940"/>
                </a:lnTo>
                <a:cubicBezTo>
                  <a:pt x="2418080" y="1043940"/>
                  <a:pt x="2405380" y="1051560"/>
                  <a:pt x="2400300" y="1066800"/>
                </a:cubicBezTo>
                <a:cubicBezTo>
                  <a:pt x="2400300" y="1071880"/>
                  <a:pt x="2397760" y="1079500"/>
                  <a:pt x="2392680" y="1089660"/>
                </a:cubicBezTo>
                <a:cubicBezTo>
                  <a:pt x="2387600" y="1099820"/>
                  <a:pt x="2379980" y="1102360"/>
                  <a:pt x="2369820" y="1097280"/>
                </a:cubicBezTo>
                <a:cubicBezTo>
                  <a:pt x="2359660" y="1117600"/>
                  <a:pt x="2349500" y="1130300"/>
                  <a:pt x="2339340" y="1135380"/>
                </a:cubicBezTo>
                <a:lnTo>
                  <a:pt x="2339340" y="1143000"/>
                </a:lnTo>
                <a:lnTo>
                  <a:pt x="2369820" y="1181100"/>
                </a:lnTo>
                <a:cubicBezTo>
                  <a:pt x="2349500" y="1221740"/>
                  <a:pt x="2349500" y="1254760"/>
                  <a:pt x="2369820" y="1280160"/>
                </a:cubicBezTo>
                <a:cubicBezTo>
                  <a:pt x="2374900" y="1285240"/>
                  <a:pt x="2374900" y="1289050"/>
                  <a:pt x="2369820" y="1291590"/>
                </a:cubicBezTo>
                <a:cubicBezTo>
                  <a:pt x="2364740" y="1294130"/>
                  <a:pt x="2364740" y="1297940"/>
                  <a:pt x="2369820" y="1303020"/>
                </a:cubicBezTo>
                <a:cubicBezTo>
                  <a:pt x="2379980" y="1303020"/>
                  <a:pt x="2385060" y="1308100"/>
                  <a:pt x="2385060" y="1318260"/>
                </a:cubicBezTo>
                <a:lnTo>
                  <a:pt x="2385060" y="1379220"/>
                </a:lnTo>
                <a:cubicBezTo>
                  <a:pt x="2385060" y="1379220"/>
                  <a:pt x="2383790" y="1380490"/>
                  <a:pt x="2381250" y="1383030"/>
                </a:cubicBezTo>
                <a:cubicBezTo>
                  <a:pt x="2378710" y="1385570"/>
                  <a:pt x="2379980" y="1386840"/>
                  <a:pt x="2385060" y="1386840"/>
                </a:cubicBezTo>
                <a:cubicBezTo>
                  <a:pt x="2390140" y="1422400"/>
                  <a:pt x="2390140" y="1455420"/>
                  <a:pt x="2385060" y="1485900"/>
                </a:cubicBezTo>
                <a:cubicBezTo>
                  <a:pt x="2385060" y="1531620"/>
                  <a:pt x="2387600" y="1564640"/>
                  <a:pt x="2392680" y="1584960"/>
                </a:cubicBezTo>
                <a:cubicBezTo>
                  <a:pt x="2407920" y="1625600"/>
                  <a:pt x="2413000" y="1653540"/>
                  <a:pt x="2407920" y="1668780"/>
                </a:cubicBezTo>
                <a:cubicBezTo>
                  <a:pt x="2402840" y="1694180"/>
                  <a:pt x="2400300" y="1732280"/>
                  <a:pt x="2400300" y="1783080"/>
                </a:cubicBezTo>
                <a:cubicBezTo>
                  <a:pt x="2400300" y="1793240"/>
                  <a:pt x="2402840" y="1805940"/>
                  <a:pt x="2407920" y="1821180"/>
                </a:cubicBezTo>
                <a:cubicBezTo>
                  <a:pt x="2413000" y="1836420"/>
                  <a:pt x="2413000" y="1849120"/>
                  <a:pt x="2407920" y="1859280"/>
                </a:cubicBezTo>
                <a:lnTo>
                  <a:pt x="2407920" y="1920240"/>
                </a:lnTo>
                <a:cubicBezTo>
                  <a:pt x="2402840" y="1925320"/>
                  <a:pt x="2401570" y="1931670"/>
                  <a:pt x="2404110" y="1939290"/>
                </a:cubicBezTo>
                <a:cubicBezTo>
                  <a:pt x="2406650" y="1946910"/>
                  <a:pt x="2410460" y="1953260"/>
                  <a:pt x="2415540" y="1958340"/>
                </a:cubicBezTo>
                <a:cubicBezTo>
                  <a:pt x="2425700" y="1983740"/>
                  <a:pt x="2433320" y="1996440"/>
                  <a:pt x="2438400" y="1996440"/>
                </a:cubicBezTo>
                <a:cubicBezTo>
                  <a:pt x="2448560" y="2001520"/>
                  <a:pt x="2448560" y="2009140"/>
                  <a:pt x="2438400" y="2019300"/>
                </a:cubicBezTo>
                <a:cubicBezTo>
                  <a:pt x="2438400" y="2019300"/>
                  <a:pt x="2433320" y="2024380"/>
                  <a:pt x="2423160" y="2034540"/>
                </a:cubicBezTo>
                <a:cubicBezTo>
                  <a:pt x="2413000" y="2044700"/>
                  <a:pt x="2413000" y="2057400"/>
                  <a:pt x="2423160" y="2072640"/>
                </a:cubicBezTo>
                <a:cubicBezTo>
                  <a:pt x="2428240" y="2072640"/>
                  <a:pt x="2432050" y="2070100"/>
                  <a:pt x="2434590" y="2065020"/>
                </a:cubicBezTo>
                <a:cubicBezTo>
                  <a:pt x="2437130" y="2059940"/>
                  <a:pt x="2440940" y="2057400"/>
                  <a:pt x="2446020" y="2057400"/>
                </a:cubicBezTo>
                <a:cubicBezTo>
                  <a:pt x="2461260" y="2067560"/>
                  <a:pt x="2466340" y="2075180"/>
                  <a:pt x="2461260" y="2080260"/>
                </a:cubicBezTo>
                <a:cubicBezTo>
                  <a:pt x="2456180" y="2085340"/>
                  <a:pt x="2453640" y="2092960"/>
                  <a:pt x="2453640" y="2103120"/>
                </a:cubicBezTo>
                <a:cubicBezTo>
                  <a:pt x="2453640" y="2113280"/>
                  <a:pt x="2453640" y="2120900"/>
                  <a:pt x="2453640" y="2125980"/>
                </a:cubicBezTo>
                <a:lnTo>
                  <a:pt x="2453640" y="2141220"/>
                </a:lnTo>
                <a:cubicBezTo>
                  <a:pt x="2438400" y="2156460"/>
                  <a:pt x="2433320" y="2172970"/>
                  <a:pt x="2438400" y="2190750"/>
                </a:cubicBezTo>
                <a:cubicBezTo>
                  <a:pt x="2443480" y="2208530"/>
                  <a:pt x="2446020" y="2219960"/>
                  <a:pt x="2446020" y="2225040"/>
                </a:cubicBezTo>
                <a:cubicBezTo>
                  <a:pt x="2446020" y="2230120"/>
                  <a:pt x="2448560" y="2239010"/>
                  <a:pt x="2453640" y="2251710"/>
                </a:cubicBezTo>
                <a:cubicBezTo>
                  <a:pt x="2458720" y="2264410"/>
                  <a:pt x="2466340" y="2273300"/>
                  <a:pt x="2476500" y="2278380"/>
                </a:cubicBezTo>
                <a:lnTo>
                  <a:pt x="2476500" y="2293620"/>
                </a:lnTo>
                <a:cubicBezTo>
                  <a:pt x="2471420" y="2303780"/>
                  <a:pt x="2467610" y="2312670"/>
                  <a:pt x="2465070" y="2320290"/>
                </a:cubicBezTo>
                <a:cubicBezTo>
                  <a:pt x="2462530" y="2327910"/>
                  <a:pt x="2458720" y="2336800"/>
                  <a:pt x="2453640" y="2346960"/>
                </a:cubicBezTo>
                <a:cubicBezTo>
                  <a:pt x="2448560" y="2346960"/>
                  <a:pt x="2446020" y="2352040"/>
                  <a:pt x="2446020" y="2362200"/>
                </a:cubicBezTo>
                <a:cubicBezTo>
                  <a:pt x="2446020" y="2372360"/>
                  <a:pt x="2443480" y="2379980"/>
                  <a:pt x="2438400" y="2385060"/>
                </a:cubicBezTo>
                <a:cubicBezTo>
                  <a:pt x="2423160" y="2400300"/>
                  <a:pt x="2415540" y="2423160"/>
                  <a:pt x="2415540" y="2453640"/>
                </a:cubicBezTo>
                <a:lnTo>
                  <a:pt x="2415540" y="2461260"/>
                </a:lnTo>
                <a:cubicBezTo>
                  <a:pt x="2410460" y="2471420"/>
                  <a:pt x="2407920" y="2487930"/>
                  <a:pt x="2407920" y="2510790"/>
                </a:cubicBezTo>
                <a:cubicBezTo>
                  <a:pt x="2407920" y="2533650"/>
                  <a:pt x="2405380" y="2552700"/>
                  <a:pt x="2400300" y="2567940"/>
                </a:cubicBezTo>
                <a:cubicBezTo>
                  <a:pt x="2390140" y="2578100"/>
                  <a:pt x="2390140" y="2590800"/>
                  <a:pt x="2400300" y="2606040"/>
                </a:cubicBezTo>
                <a:cubicBezTo>
                  <a:pt x="2400300" y="2611120"/>
                  <a:pt x="2401570" y="2617470"/>
                  <a:pt x="2404110" y="2625090"/>
                </a:cubicBezTo>
                <a:cubicBezTo>
                  <a:pt x="2406650" y="2632710"/>
                  <a:pt x="2405380" y="2644140"/>
                  <a:pt x="2400300" y="2659380"/>
                </a:cubicBezTo>
                <a:cubicBezTo>
                  <a:pt x="2395220" y="2674620"/>
                  <a:pt x="2395220" y="2689860"/>
                  <a:pt x="2400300" y="2705100"/>
                </a:cubicBezTo>
                <a:cubicBezTo>
                  <a:pt x="2405380" y="2725420"/>
                  <a:pt x="2405380" y="2750820"/>
                  <a:pt x="2400300" y="2781300"/>
                </a:cubicBezTo>
                <a:cubicBezTo>
                  <a:pt x="2395220" y="2796540"/>
                  <a:pt x="2393950" y="2811780"/>
                  <a:pt x="2396490" y="2827020"/>
                </a:cubicBezTo>
                <a:cubicBezTo>
                  <a:pt x="2399030" y="2842260"/>
                  <a:pt x="2400300" y="2854960"/>
                  <a:pt x="2400300" y="2865120"/>
                </a:cubicBezTo>
                <a:cubicBezTo>
                  <a:pt x="2405380" y="2875280"/>
                  <a:pt x="2407920" y="2893060"/>
                  <a:pt x="2407920" y="2918460"/>
                </a:cubicBezTo>
                <a:cubicBezTo>
                  <a:pt x="2407920" y="2938780"/>
                  <a:pt x="2410460" y="2954020"/>
                  <a:pt x="2415540" y="2964180"/>
                </a:cubicBezTo>
                <a:lnTo>
                  <a:pt x="2415540" y="2971800"/>
                </a:lnTo>
                <a:cubicBezTo>
                  <a:pt x="2410460" y="2987040"/>
                  <a:pt x="2409190" y="3001010"/>
                  <a:pt x="2411730" y="3013710"/>
                </a:cubicBezTo>
                <a:cubicBezTo>
                  <a:pt x="2414270" y="3026410"/>
                  <a:pt x="2413000" y="3040380"/>
                  <a:pt x="2407920" y="3055620"/>
                </a:cubicBezTo>
                <a:cubicBezTo>
                  <a:pt x="2407920" y="3070860"/>
                  <a:pt x="2413000" y="3086100"/>
                  <a:pt x="2423160" y="3101340"/>
                </a:cubicBezTo>
                <a:cubicBezTo>
                  <a:pt x="2423160" y="3101340"/>
                  <a:pt x="2423160" y="3108960"/>
                  <a:pt x="2423160" y="3124200"/>
                </a:cubicBezTo>
                <a:cubicBezTo>
                  <a:pt x="2423160" y="3129280"/>
                  <a:pt x="2421890" y="3135630"/>
                  <a:pt x="2419350" y="3143250"/>
                </a:cubicBezTo>
                <a:cubicBezTo>
                  <a:pt x="2416810" y="3150870"/>
                  <a:pt x="2410460" y="3159760"/>
                  <a:pt x="2400300" y="3169920"/>
                </a:cubicBezTo>
                <a:cubicBezTo>
                  <a:pt x="2400300" y="3169920"/>
                  <a:pt x="2405380" y="3169920"/>
                  <a:pt x="2415540" y="3169920"/>
                </a:cubicBezTo>
                <a:cubicBezTo>
                  <a:pt x="2420620" y="3169920"/>
                  <a:pt x="2424430" y="3167380"/>
                  <a:pt x="2426970" y="3162300"/>
                </a:cubicBezTo>
                <a:cubicBezTo>
                  <a:pt x="2429510" y="3157220"/>
                  <a:pt x="2433320" y="3157220"/>
                  <a:pt x="2438400" y="3162300"/>
                </a:cubicBezTo>
                <a:cubicBezTo>
                  <a:pt x="2443480" y="3167380"/>
                  <a:pt x="2440940" y="3175000"/>
                  <a:pt x="2430780" y="3185160"/>
                </a:cubicBezTo>
                <a:cubicBezTo>
                  <a:pt x="2415540" y="3210560"/>
                  <a:pt x="2410460" y="3230880"/>
                  <a:pt x="2415540" y="3246120"/>
                </a:cubicBezTo>
                <a:lnTo>
                  <a:pt x="2430780" y="3352800"/>
                </a:lnTo>
                <a:cubicBezTo>
                  <a:pt x="2430780" y="3393440"/>
                  <a:pt x="2425700" y="3421380"/>
                  <a:pt x="2415540" y="3436620"/>
                </a:cubicBezTo>
                <a:cubicBezTo>
                  <a:pt x="2410460" y="3451860"/>
                  <a:pt x="2409190" y="3465830"/>
                  <a:pt x="2411730" y="3478530"/>
                </a:cubicBezTo>
                <a:cubicBezTo>
                  <a:pt x="2414270" y="3491230"/>
                  <a:pt x="2413000" y="3502660"/>
                  <a:pt x="2407920" y="3512820"/>
                </a:cubicBezTo>
                <a:cubicBezTo>
                  <a:pt x="2402840" y="3517900"/>
                  <a:pt x="2401570" y="3521710"/>
                  <a:pt x="2404110" y="3524250"/>
                </a:cubicBezTo>
                <a:cubicBezTo>
                  <a:pt x="2406650" y="3526790"/>
                  <a:pt x="2410460" y="3525520"/>
                  <a:pt x="2415540" y="3520440"/>
                </a:cubicBezTo>
                <a:cubicBezTo>
                  <a:pt x="2440940" y="3510280"/>
                  <a:pt x="2448560" y="3515360"/>
                  <a:pt x="2438400" y="3535680"/>
                </a:cubicBezTo>
                <a:lnTo>
                  <a:pt x="2438400" y="3550920"/>
                </a:lnTo>
                <a:cubicBezTo>
                  <a:pt x="2433320" y="3561080"/>
                  <a:pt x="2433320" y="3573780"/>
                  <a:pt x="2438400" y="3589020"/>
                </a:cubicBezTo>
                <a:lnTo>
                  <a:pt x="2438400" y="3619500"/>
                </a:lnTo>
                <a:lnTo>
                  <a:pt x="2415540" y="3634740"/>
                </a:lnTo>
                <a:cubicBezTo>
                  <a:pt x="2405380" y="3644900"/>
                  <a:pt x="2400300" y="3660140"/>
                  <a:pt x="2400300" y="3680460"/>
                </a:cubicBezTo>
                <a:cubicBezTo>
                  <a:pt x="2405380" y="3685540"/>
                  <a:pt x="2407920" y="3693160"/>
                  <a:pt x="2407920" y="3703320"/>
                </a:cubicBezTo>
                <a:cubicBezTo>
                  <a:pt x="2392680" y="3718560"/>
                  <a:pt x="2395220" y="3731260"/>
                  <a:pt x="2415540" y="3741420"/>
                </a:cubicBezTo>
                <a:cubicBezTo>
                  <a:pt x="2420620" y="3741420"/>
                  <a:pt x="2423160" y="3742690"/>
                  <a:pt x="2423160" y="3745230"/>
                </a:cubicBezTo>
                <a:cubicBezTo>
                  <a:pt x="2423160" y="3747770"/>
                  <a:pt x="2423160" y="3749040"/>
                  <a:pt x="2423160" y="3749040"/>
                </a:cubicBezTo>
                <a:cubicBezTo>
                  <a:pt x="2418080" y="3759201"/>
                  <a:pt x="2419350" y="3768090"/>
                  <a:pt x="2426970" y="3775710"/>
                </a:cubicBezTo>
                <a:cubicBezTo>
                  <a:pt x="2434590" y="3783330"/>
                  <a:pt x="2438400" y="3792220"/>
                  <a:pt x="2438400" y="3802380"/>
                </a:cubicBezTo>
                <a:cubicBezTo>
                  <a:pt x="2433320" y="3807460"/>
                  <a:pt x="2428240" y="3807460"/>
                  <a:pt x="2423160" y="3802380"/>
                </a:cubicBezTo>
                <a:cubicBezTo>
                  <a:pt x="2418080" y="3797301"/>
                  <a:pt x="2413000" y="3797301"/>
                  <a:pt x="2407920" y="3802380"/>
                </a:cubicBezTo>
                <a:cubicBezTo>
                  <a:pt x="2413000" y="3812540"/>
                  <a:pt x="2418080" y="3817620"/>
                  <a:pt x="2423160" y="3817620"/>
                </a:cubicBezTo>
                <a:cubicBezTo>
                  <a:pt x="2428240" y="3817620"/>
                  <a:pt x="2433320" y="3820160"/>
                  <a:pt x="2438400" y="3825240"/>
                </a:cubicBezTo>
                <a:cubicBezTo>
                  <a:pt x="2438400" y="3830320"/>
                  <a:pt x="2435860" y="3837941"/>
                  <a:pt x="2430780" y="3848100"/>
                </a:cubicBezTo>
                <a:cubicBezTo>
                  <a:pt x="2425700" y="3858260"/>
                  <a:pt x="2415540" y="3865880"/>
                  <a:pt x="2400300" y="3870960"/>
                </a:cubicBezTo>
                <a:cubicBezTo>
                  <a:pt x="2390140" y="3870960"/>
                  <a:pt x="2387600" y="3878580"/>
                  <a:pt x="2392680" y="3893820"/>
                </a:cubicBezTo>
                <a:cubicBezTo>
                  <a:pt x="2392680" y="3909060"/>
                  <a:pt x="2385060" y="3919220"/>
                  <a:pt x="2369820" y="3924300"/>
                </a:cubicBezTo>
                <a:cubicBezTo>
                  <a:pt x="2349500" y="3924300"/>
                  <a:pt x="2339340" y="3931920"/>
                  <a:pt x="2339340" y="3947160"/>
                </a:cubicBezTo>
                <a:cubicBezTo>
                  <a:pt x="2349500" y="3952241"/>
                  <a:pt x="2357120" y="3952241"/>
                  <a:pt x="2362200" y="3947160"/>
                </a:cubicBezTo>
                <a:cubicBezTo>
                  <a:pt x="2372360" y="3947160"/>
                  <a:pt x="2377440" y="3947160"/>
                  <a:pt x="2377440" y="3947160"/>
                </a:cubicBezTo>
                <a:cubicBezTo>
                  <a:pt x="2382520" y="3957320"/>
                  <a:pt x="2390140" y="3954780"/>
                  <a:pt x="2400300" y="3939540"/>
                </a:cubicBezTo>
                <a:lnTo>
                  <a:pt x="2423160" y="3931920"/>
                </a:lnTo>
                <a:cubicBezTo>
                  <a:pt x="2433320" y="3952241"/>
                  <a:pt x="2438400" y="3966210"/>
                  <a:pt x="2438400" y="3973830"/>
                </a:cubicBezTo>
                <a:cubicBezTo>
                  <a:pt x="2438400" y="3981450"/>
                  <a:pt x="2428240" y="3990341"/>
                  <a:pt x="2407920" y="4000500"/>
                </a:cubicBezTo>
                <a:cubicBezTo>
                  <a:pt x="2423160" y="4010660"/>
                  <a:pt x="2435860" y="4023360"/>
                  <a:pt x="2446020" y="4038600"/>
                </a:cubicBezTo>
                <a:cubicBezTo>
                  <a:pt x="2440940" y="4043680"/>
                  <a:pt x="2437130" y="4044950"/>
                  <a:pt x="2434590" y="4042410"/>
                </a:cubicBezTo>
                <a:cubicBezTo>
                  <a:pt x="2432050" y="4039870"/>
                  <a:pt x="2428240" y="4038600"/>
                  <a:pt x="2423160" y="4038600"/>
                </a:cubicBezTo>
                <a:cubicBezTo>
                  <a:pt x="2413000" y="4038600"/>
                  <a:pt x="2406650" y="4041140"/>
                  <a:pt x="2404110" y="4046220"/>
                </a:cubicBezTo>
                <a:cubicBezTo>
                  <a:pt x="2401570" y="4051300"/>
                  <a:pt x="2402840" y="4058920"/>
                  <a:pt x="2407920" y="4069080"/>
                </a:cubicBezTo>
                <a:cubicBezTo>
                  <a:pt x="2413000" y="4074160"/>
                  <a:pt x="2415540" y="4079240"/>
                  <a:pt x="2415540" y="4084320"/>
                </a:cubicBezTo>
                <a:cubicBezTo>
                  <a:pt x="2415540" y="4089400"/>
                  <a:pt x="2420620" y="4094480"/>
                  <a:pt x="2430780" y="4099560"/>
                </a:cubicBezTo>
                <a:cubicBezTo>
                  <a:pt x="2435860" y="4104641"/>
                  <a:pt x="2438400" y="4112260"/>
                  <a:pt x="2438400" y="4122420"/>
                </a:cubicBezTo>
                <a:lnTo>
                  <a:pt x="2423160" y="4206240"/>
                </a:lnTo>
                <a:lnTo>
                  <a:pt x="2415540" y="4221480"/>
                </a:lnTo>
                <a:cubicBezTo>
                  <a:pt x="2410460" y="4226560"/>
                  <a:pt x="2402840" y="4226560"/>
                  <a:pt x="2392680" y="4221480"/>
                </a:cubicBezTo>
                <a:cubicBezTo>
                  <a:pt x="2382520" y="4211320"/>
                  <a:pt x="2377440" y="4206240"/>
                  <a:pt x="2377440" y="4206240"/>
                </a:cubicBezTo>
                <a:lnTo>
                  <a:pt x="2369820" y="4213860"/>
                </a:lnTo>
                <a:cubicBezTo>
                  <a:pt x="2364740" y="4213860"/>
                  <a:pt x="2362200" y="4215130"/>
                  <a:pt x="2362200" y="4217670"/>
                </a:cubicBezTo>
                <a:cubicBezTo>
                  <a:pt x="2362200" y="4220210"/>
                  <a:pt x="2364740" y="4221480"/>
                  <a:pt x="2369820" y="4221480"/>
                </a:cubicBezTo>
                <a:cubicBezTo>
                  <a:pt x="2374900" y="4236720"/>
                  <a:pt x="2385060" y="4246880"/>
                  <a:pt x="2400300" y="4251960"/>
                </a:cubicBezTo>
                <a:cubicBezTo>
                  <a:pt x="2410460" y="4251960"/>
                  <a:pt x="2410460" y="4257041"/>
                  <a:pt x="2400300" y="4267200"/>
                </a:cubicBezTo>
                <a:cubicBezTo>
                  <a:pt x="2400300" y="4282440"/>
                  <a:pt x="2402840" y="4292600"/>
                  <a:pt x="2407920" y="4297680"/>
                </a:cubicBezTo>
                <a:cubicBezTo>
                  <a:pt x="2407920" y="4328160"/>
                  <a:pt x="2402840" y="4351020"/>
                  <a:pt x="2392680" y="4366260"/>
                </a:cubicBezTo>
                <a:lnTo>
                  <a:pt x="2385060" y="4381500"/>
                </a:lnTo>
                <a:cubicBezTo>
                  <a:pt x="2385060" y="4391660"/>
                  <a:pt x="2390140" y="4399280"/>
                  <a:pt x="2400300" y="4404360"/>
                </a:cubicBezTo>
                <a:cubicBezTo>
                  <a:pt x="2410460" y="4404360"/>
                  <a:pt x="2415540" y="4406900"/>
                  <a:pt x="2415540" y="4411980"/>
                </a:cubicBezTo>
                <a:cubicBezTo>
                  <a:pt x="2400300" y="4432300"/>
                  <a:pt x="2392680" y="4460240"/>
                  <a:pt x="2392680" y="4495800"/>
                </a:cubicBezTo>
                <a:cubicBezTo>
                  <a:pt x="2392680" y="4531360"/>
                  <a:pt x="2385060" y="4556760"/>
                  <a:pt x="2369820" y="4572000"/>
                </a:cubicBezTo>
                <a:cubicBezTo>
                  <a:pt x="2364740" y="4572000"/>
                  <a:pt x="2362200" y="4573270"/>
                  <a:pt x="2362200" y="4575810"/>
                </a:cubicBezTo>
                <a:cubicBezTo>
                  <a:pt x="2362200" y="4578350"/>
                  <a:pt x="2362200" y="4579620"/>
                  <a:pt x="2362200" y="4579620"/>
                </a:cubicBezTo>
                <a:cubicBezTo>
                  <a:pt x="2367280" y="4589780"/>
                  <a:pt x="2367280" y="4596130"/>
                  <a:pt x="2362200" y="4598670"/>
                </a:cubicBezTo>
                <a:cubicBezTo>
                  <a:pt x="2357120" y="4601210"/>
                  <a:pt x="2352040" y="4602480"/>
                  <a:pt x="2346960" y="4602480"/>
                </a:cubicBezTo>
                <a:cubicBezTo>
                  <a:pt x="2346960" y="4607560"/>
                  <a:pt x="2352040" y="4611370"/>
                  <a:pt x="2362200" y="4613910"/>
                </a:cubicBezTo>
                <a:cubicBezTo>
                  <a:pt x="2372360" y="4616450"/>
                  <a:pt x="2377440" y="4622800"/>
                  <a:pt x="2377440" y="4632960"/>
                </a:cubicBezTo>
                <a:lnTo>
                  <a:pt x="2385060" y="4632960"/>
                </a:lnTo>
                <a:cubicBezTo>
                  <a:pt x="2400300" y="4622800"/>
                  <a:pt x="2407920" y="4627880"/>
                  <a:pt x="2407920" y="4648200"/>
                </a:cubicBezTo>
                <a:lnTo>
                  <a:pt x="2407920" y="4663440"/>
                </a:lnTo>
                <a:cubicBezTo>
                  <a:pt x="2423160" y="4688840"/>
                  <a:pt x="2415540" y="4709161"/>
                  <a:pt x="2385060" y="4724400"/>
                </a:cubicBezTo>
                <a:cubicBezTo>
                  <a:pt x="2390140" y="4729480"/>
                  <a:pt x="2395220" y="4732020"/>
                  <a:pt x="2400300" y="4732020"/>
                </a:cubicBezTo>
                <a:cubicBezTo>
                  <a:pt x="2405380" y="4732020"/>
                  <a:pt x="2410460" y="4734560"/>
                  <a:pt x="2415540" y="4739640"/>
                </a:cubicBezTo>
                <a:cubicBezTo>
                  <a:pt x="2420620" y="4744720"/>
                  <a:pt x="2423160" y="4752341"/>
                  <a:pt x="2423160" y="4762500"/>
                </a:cubicBezTo>
                <a:cubicBezTo>
                  <a:pt x="2418080" y="4767580"/>
                  <a:pt x="2414270" y="4768850"/>
                  <a:pt x="2411730" y="4766310"/>
                </a:cubicBezTo>
                <a:cubicBezTo>
                  <a:pt x="2409190" y="4763770"/>
                  <a:pt x="2405380" y="4762500"/>
                  <a:pt x="2400300" y="4762500"/>
                </a:cubicBezTo>
                <a:cubicBezTo>
                  <a:pt x="2400300" y="4757420"/>
                  <a:pt x="2397760" y="4754880"/>
                  <a:pt x="2392680" y="4754880"/>
                </a:cubicBezTo>
                <a:cubicBezTo>
                  <a:pt x="2392680" y="4749800"/>
                  <a:pt x="2391410" y="4745990"/>
                  <a:pt x="2388870" y="4743450"/>
                </a:cubicBezTo>
                <a:cubicBezTo>
                  <a:pt x="2386330" y="4740910"/>
                  <a:pt x="2382520" y="4742180"/>
                  <a:pt x="2377440" y="4747260"/>
                </a:cubicBezTo>
                <a:lnTo>
                  <a:pt x="2369820" y="4762500"/>
                </a:lnTo>
                <a:cubicBezTo>
                  <a:pt x="2374900" y="4767580"/>
                  <a:pt x="2376170" y="4775200"/>
                  <a:pt x="2373630" y="4785360"/>
                </a:cubicBezTo>
                <a:cubicBezTo>
                  <a:pt x="2371090" y="4795520"/>
                  <a:pt x="2372360" y="4803140"/>
                  <a:pt x="2377440" y="4808220"/>
                </a:cubicBezTo>
                <a:cubicBezTo>
                  <a:pt x="2387600" y="4828540"/>
                  <a:pt x="2379980" y="4841240"/>
                  <a:pt x="2354580" y="4846320"/>
                </a:cubicBezTo>
                <a:cubicBezTo>
                  <a:pt x="2344420" y="4846320"/>
                  <a:pt x="2339340" y="4848860"/>
                  <a:pt x="2339340" y="4853940"/>
                </a:cubicBezTo>
                <a:cubicBezTo>
                  <a:pt x="2339340" y="4864100"/>
                  <a:pt x="2329180" y="4874260"/>
                  <a:pt x="2308860" y="4884420"/>
                </a:cubicBezTo>
                <a:lnTo>
                  <a:pt x="2286000" y="4914900"/>
                </a:lnTo>
                <a:cubicBezTo>
                  <a:pt x="2280920" y="4930140"/>
                  <a:pt x="2283460" y="4942840"/>
                  <a:pt x="2293620" y="4953000"/>
                </a:cubicBezTo>
                <a:cubicBezTo>
                  <a:pt x="2303780" y="4958080"/>
                  <a:pt x="2311400" y="4959350"/>
                  <a:pt x="2316480" y="4956810"/>
                </a:cubicBezTo>
                <a:cubicBezTo>
                  <a:pt x="2321560" y="4954270"/>
                  <a:pt x="2326640" y="4947920"/>
                  <a:pt x="2331720" y="4937760"/>
                </a:cubicBezTo>
                <a:cubicBezTo>
                  <a:pt x="2331720" y="4937760"/>
                  <a:pt x="2331720" y="4936490"/>
                  <a:pt x="2331720" y="4933950"/>
                </a:cubicBezTo>
                <a:cubicBezTo>
                  <a:pt x="2331720" y="4931410"/>
                  <a:pt x="2334260" y="4930140"/>
                  <a:pt x="2339340" y="4930140"/>
                </a:cubicBezTo>
                <a:lnTo>
                  <a:pt x="2339340" y="4945380"/>
                </a:lnTo>
                <a:cubicBezTo>
                  <a:pt x="2354580" y="4955540"/>
                  <a:pt x="2359660" y="4968240"/>
                  <a:pt x="2354580" y="4983480"/>
                </a:cubicBezTo>
                <a:cubicBezTo>
                  <a:pt x="2349500" y="4998720"/>
                  <a:pt x="2346960" y="5008880"/>
                  <a:pt x="2346960" y="5013960"/>
                </a:cubicBezTo>
                <a:cubicBezTo>
                  <a:pt x="2336800" y="5024120"/>
                  <a:pt x="2331720" y="5031740"/>
                  <a:pt x="2331720" y="5036820"/>
                </a:cubicBezTo>
                <a:cubicBezTo>
                  <a:pt x="2331720" y="5062220"/>
                  <a:pt x="2324100" y="5077460"/>
                  <a:pt x="2308860" y="5082540"/>
                </a:cubicBezTo>
                <a:cubicBezTo>
                  <a:pt x="2303780" y="5087620"/>
                  <a:pt x="2301240" y="5093970"/>
                  <a:pt x="2301240" y="5101590"/>
                </a:cubicBezTo>
                <a:cubicBezTo>
                  <a:pt x="2301240" y="5109210"/>
                  <a:pt x="2298700" y="5115560"/>
                  <a:pt x="2293620" y="5120640"/>
                </a:cubicBezTo>
                <a:cubicBezTo>
                  <a:pt x="2293620" y="5146040"/>
                  <a:pt x="2286000" y="5163820"/>
                  <a:pt x="2270760" y="5173980"/>
                </a:cubicBezTo>
                <a:cubicBezTo>
                  <a:pt x="2260600" y="5173980"/>
                  <a:pt x="2260600" y="5179060"/>
                  <a:pt x="2270760" y="5189220"/>
                </a:cubicBezTo>
                <a:cubicBezTo>
                  <a:pt x="2280920" y="5204460"/>
                  <a:pt x="2280920" y="5229860"/>
                  <a:pt x="2270760" y="5265420"/>
                </a:cubicBezTo>
                <a:cubicBezTo>
                  <a:pt x="2250440" y="5255260"/>
                  <a:pt x="2235200" y="5240020"/>
                  <a:pt x="2225040" y="5219700"/>
                </a:cubicBezTo>
                <a:cubicBezTo>
                  <a:pt x="2199640" y="5260340"/>
                  <a:pt x="2199640" y="5293360"/>
                  <a:pt x="2225040" y="5318760"/>
                </a:cubicBezTo>
                <a:cubicBezTo>
                  <a:pt x="2235200" y="5339080"/>
                  <a:pt x="2237740" y="5359400"/>
                  <a:pt x="2232660" y="5379720"/>
                </a:cubicBezTo>
                <a:cubicBezTo>
                  <a:pt x="2232660" y="5384800"/>
                  <a:pt x="2228850" y="5392420"/>
                  <a:pt x="2221230" y="5402580"/>
                </a:cubicBezTo>
                <a:cubicBezTo>
                  <a:pt x="2213610" y="5412740"/>
                  <a:pt x="2207260" y="5420360"/>
                  <a:pt x="2202180" y="5425440"/>
                </a:cubicBezTo>
                <a:cubicBezTo>
                  <a:pt x="2202180" y="5430520"/>
                  <a:pt x="2198370" y="5434330"/>
                  <a:pt x="2190750" y="5436870"/>
                </a:cubicBezTo>
                <a:cubicBezTo>
                  <a:pt x="2183130" y="5439410"/>
                  <a:pt x="2176780" y="5438141"/>
                  <a:pt x="2171700" y="5433060"/>
                </a:cubicBezTo>
                <a:cubicBezTo>
                  <a:pt x="2156460" y="5433060"/>
                  <a:pt x="2143760" y="5440680"/>
                  <a:pt x="2133600" y="5455920"/>
                </a:cubicBezTo>
                <a:cubicBezTo>
                  <a:pt x="2103120" y="5486400"/>
                  <a:pt x="2087880" y="5501640"/>
                  <a:pt x="2087880" y="5501640"/>
                </a:cubicBezTo>
                <a:cubicBezTo>
                  <a:pt x="2052320" y="5521960"/>
                  <a:pt x="2039620" y="5547360"/>
                  <a:pt x="2049780" y="5577840"/>
                </a:cubicBezTo>
                <a:cubicBezTo>
                  <a:pt x="2049780" y="5603240"/>
                  <a:pt x="2039620" y="5626101"/>
                  <a:pt x="2019300" y="5646420"/>
                </a:cubicBezTo>
                <a:lnTo>
                  <a:pt x="2011680" y="5661660"/>
                </a:lnTo>
                <a:lnTo>
                  <a:pt x="2011680" y="5676900"/>
                </a:lnTo>
                <a:cubicBezTo>
                  <a:pt x="2011680" y="5692140"/>
                  <a:pt x="2006600" y="5706110"/>
                  <a:pt x="1996440" y="5718810"/>
                </a:cubicBezTo>
                <a:cubicBezTo>
                  <a:pt x="1986280" y="5731510"/>
                  <a:pt x="1978660" y="5742940"/>
                  <a:pt x="1973580" y="5753100"/>
                </a:cubicBezTo>
                <a:cubicBezTo>
                  <a:pt x="1963420" y="5773420"/>
                  <a:pt x="1953260" y="5786120"/>
                  <a:pt x="1943100" y="5791200"/>
                </a:cubicBezTo>
                <a:cubicBezTo>
                  <a:pt x="1938020" y="5796280"/>
                  <a:pt x="1932940" y="5798820"/>
                  <a:pt x="1927860" y="5798820"/>
                </a:cubicBezTo>
                <a:cubicBezTo>
                  <a:pt x="1922780" y="5798820"/>
                  <a:pt x="1917700" y="5803900"/>
                  <a:pt x="1912620" y="5814060"/>
                </a:cubicBezTo>
                <a:cubicBezTo>
                  <a:pt x="1897380" y="5814060"/>
                  <a:pt x="1887220" y="5819140"/>
                  <a:pt x="1882140" y="5829300"/>
                </a:cubicBezTo>
                <a:cubicBezTo>
                  <a:pt x="1877060" y="5839460"/>
                  <a:pt x="1871980" y="5847080"/>
                  <a:pt x="1866900" y="5852160"/>
                </a:cubicBezTo>
                <a:cubicBezTo>
                  <a:pt x="1846580" y="5887720"/>
                  <a:pt x="1818640" y="5913120"/>
                  <a:pt x="1783080" y="5928360"/>
                </a:cubicBezTo>
                <a:cubicBezTo>
                  <a:pt x="1772920" y="5928360"/>
                  <a:pt x="1767840" y="5938520"/>
                  <a:pt x="1767840" y="5958840"/>
                </a:cubicBezTo>
                <a:cubicBezTo>
                  <a:pt x="1772920" y="5963920"/>
                  <a:pt x="1772920" y="5970270"/>
                  <a:pt x="1767840" y="5977890"/>
                </a:cubicBezTo>
                <a:cubicBezTo>
                  <a:pt x="1762760" y="5985510"/>
                  <a:pt x="1755140" y="5989320"/>
                  <a:pt x="1744980" y="5989320"/>
                </a:cubicBezTo>
                <a:cubicBezTo>
                  <a:pt x="1739900" y="5989320"/>
                  <a:pt x="1724660" y="6002020"/>
                  <a:pt x="1699260" y="6027420"/>
                </a:cubicBezTo>
                <a:cubicBezTo>
                  <a:pt x="1694180" y="6042660"/>
                  <a:pt x="1684020" y="6052820"/>
                  <a:pt x="1668780" y="6057900"/>
                </a:cubicBezTo>
                <a:cubicBezTo>
                  <a:pt x="1658620" y="6062980"/>
                  <a:pt x="1648460" y="6075680"/>
                  <a:pt x="1638300" y="6096000"/>
                </a:cubicBezTo>
                <a:cubicBezTo>
                  <a:pt x="1633220" y="6116320"/>
                  <a:pt x="1626870" y="6134100"/>
                  <a:pt x="1619250" y="6149340"/>
                </a:cubicBezTo>
                <a:cubicBezTo>
                  <a:pt x="1611630" y="6164580"/>
                  <a:pt x="1605280" y="6182360"/>
                  <a:pt x="1600200" y="6202680"/>
                </a:cubicBezTo>
                <a:cubicBezTo>
                  <a:pt x="1595120" y="6217920"/>
                  <a:pt x="1582420" y="6235701"/>
                  <a:pt x="1562100" y="6256020"/>
                </a:cubicBezTo>
                <a:cubicBezTo>
                  <a:pt x="1557020" y="6261100"/>
                  <a:pt x="1549400" y="6263640"/>
                  <a:pt x="1539240" y="6263640"/>
                </a:cubicBezTo>
                <a:lnTo>
                  <a:pt x="1493520" y="6263640"/>
                </a:lnTo>
                <a:cubicBezTo>
                  <a:pt x="1483360" y="6263640"/>
                  <a:pt x="1468120" y="6268720"/>
                  <a:pt x="1447800" y="6278880"/>
                </a:cubicBezTo>
                <a:cubicBezTo>
                  <a:pt x="1437640" y="6294120"/>
                  <a:pt x="1414780" y="6301740"/>
                  <a:pt x="1379220" y="6301740"/>
                </a:cubicBezTo>
                <a:cubicBezTo>
                  <a:pt x="1363980" y="6306820"/>
                  <a:pt x="1341120" y="6309360"/>
                  <a:pt x="1310640" y="6309360"/>
                </a:cubicBezTo>
                <a:cubicBezTo>
                  <a:pt x="1275080" y="6309360"/>
                  <a:pt x="1249680" y="6311901"/>
                  <a:pt x="1234440" y="6316980"/>
                </a:cubicBezTo>
                <a:cubicBezTo>
                  <a:pt x="1219200" y="6316980"/>
                  <a:pt x="1206500" y="6314440"/>
                  <a:pt x="1196340" y="6309360"/>
                </a:cubicBezTo>
                <a:cubicBezTo>
                  <a:pt x="1186180" y="6299200"/>
                  <a:pt x="1172210" y="6291580"/>
                  <a:pt x="1154430" y="6286500"/>
                </a:cubicBezTo>
                <a:cubicBezTo>
                  <a:pt x="1136650" y="6281420"/>
                  <a:pt x="1122680" y="6276340"/>
                  <a:pt x="1112520" y="6271260"/>
                </a:cubicBezTo>
                <a:cubicBezTo>
                  <a:pt x="1107440" y="6271260"/>
                  <a:pt x="1099820" y="6268720"/>
                  <a:pt x="1089660" y="6263640"/>
                </a:cubicBezTo>
                <a:cubicBezTo>
                  <a:pt x="1079500" y="6258560"/>
                  <a:pt x="1071880" y="6250940"/>
                  <a:pt x="1066800" y="6240780"/>
                </a:cubicBezTo>
                <a:lnTo>
                  <a:pt x="1051560" y="6233160"/>
                </a:lnTo>
                <a:cubicBezTo>
                  <a:pt x="1036320" y="6233160"/>
                  <a:pt x="1022350" y="6225540"/>
                  <a:pt x="1009650" y="6210300"/>
                </a:cubicBezTo>
                <a:cubicBezTo>
                  <a:pt x="996950" y="6195060"/>
                  <a:pt x="988060" y="6184900"/>
                  <a:pt x="982980" y="6179820"/>
                </a:cubicBezTo>
                <a:cubicBezTo>
                  <a:pt x="947420" y="6129020"/>
                  <a:pt x="924560" y="6101080"/>
                  <a:pt x="914400" y="6096000"/>
                </a:cubicBezTo>
                <a:cubicBezTo>
                  <a:pt x="914400" y="6096000"/>
                  <a:pt x="904240" y="6085841"/>
                  <a:pt x="883920" y="6065520"/>
                </a:cubicBezTo>
                <a:cubicBezTo>
                  <a:pt x="873760" y="6035040"/>
                  <a:pt x="876300" y="6014720"/>
                  <a:pt x="891540" y="6004560"/>
                </a:cubicBezTo>
                <a:cubicBezTo>
                  <a:pt x="896620" y="5989320"/>
                  <a:pt x="894080" y="5976620"/>
                  <a:pt x="883920" y="5966460"/>
                </a:cubicBezTo>
                <a:cubicBezTo>
                  <a:pt x="878840" y="5961380"/>
                  <a:pt x="875030" y="5955030"/>
                  <a:pt x="872490" y="5947410"/>
                </a:cubicBezTo>
                <a:cubicBezTo>
                  <a:pt x="869950" y="5939790"/>
                  <a:pt x="863600" y="5933441"/>
                  <a:pt x="853440" y="5928360"/>
                </a:cubicBezTo>
                <a:cubicBezTo>
                  <a:pt x="848360" y="5923280"/>
                  <a:pt x="845820" y="5915660"/>
                  <a:pt x="845820" y="5905500"/>
                </a:cubicBezTo>
                <a:cubicBezTo>
                  <a:pt x="850900" y="5890260"/>
                  <a:pt x="848360" y="5880100"/>
                  <a:pt x="838200" y="5875020"/>
                </a:cubicBezTo>
                <a:cubicBezTo>
                  <a:pt x="822960" y="5869940"/>
                  <a:pt x="815340" y="5857240"/>
                  <a:pt x="815340" y="5836920"/>
                </a:cubicBezTo>
                <a:cubicBezTo>
                  <a:pt x="815340" y="5821680"/>
                  <a:pt x="812800" y="5811520"/>
                  <a:pt x="807720" y="5806440"/>
                </a:cubicBezTo>
                <a:cubicBezTo>
                  <a:pt x="807720" y="5801360"/>
                  <a:pt x="806450" y="5796280"/>
                  <a:pt x="803910" y="5791200"/>
                </a:cubicBezTo>
                <a:cubicBezTo>
                  <a:pt x="801370" y="5786120"/>
                  <a:pt x="802640" y="5781040"/>
                  <a:pt x="807720" y="5775960"/>
                </a:cubicBezTo>
                <a:cubicBezTo>
                  <a:pt x="828040" y="5765800"/>
                  <a:pt x="843280" y="5765800"/>
                  <a:pt x="853440" y="5775960"/>
                </a:cubicBezTo>
                <a:lnTo>
                  <a:pt x="853440" y="5783580"/>
                </a:lnTo>
                <a:cubicBezTo>
                  <a:pt x="853440" y="5793740"/>
                  <a:pt x="857250" y="5806440"/>
                  <a:pt x="864870" y="5821680"/>
                </a:cubicBezTo>
                <a:cubicBezTo>
                  <a:pt x="872490" y="5836920"/>
                  <a:pt x="873760" y="5849620"/>
                  <a:pt x="868680" y="5859780"/>
                </a:cubicBezTo>
                <a:cubicBezTo>
                  <a:pt x="868680" y="5869940"/>
                  <a:pt x="873760" y="5869940"/>
                  <a:pt x="883920" y="5859780"/>
                </a:cubicBezTo>
                <a:lnTo>
                  <a:pt x="891540" y="5859780"/>
                </a:lnTo>
                <a:cubicBezTo>
                  <a:pt x="911860" y="5849620"/>
                  <a:pt x="924560" y="5839460"/>
                  <a:pt x="929640" y="5829300"/>
                </a:cubicBezTo>
                <a:cubicBezTo>
                  <a:pt x="934720" y="5824220"/>
                  <a:pt x="933450" y="5817870"/>
                  <a:pt x="925830" y="5810250"/>
                </a:cubicBezTo>
                <a:cubicBezTo>
                  <a:pt x="918210" y="5802630"/>
                  <a:pt x="914400" y="5796280"/>
                  <a:pt x="914400" y="5791200"/>
                </a:cubicBezTo>
                <a:cubicBezTo>
                  <a:pt x="909320" y="5781040"/>
                  <a:pt x="908050" y="5773420"/>
                  <a:pt x="910590" y="5768340"/>
                </a:cubicBezTo>
                <a:cubicBezTo>
                  <a:pt x="913130" y="5763260"/>
                  <a:pt x="914400" y="5758180"/>
                  <a:pt x="914400" y="5753100"/>
                </a:cubicBezTo>
                <a:cubicBezTo>
                  <a:pt x="914400" y="5742940"/>
                  <a:pt x="922020" y="5737860"/>
                  <a:pt x="937260" y="5737860"/>
                </a:cubicBezTo>
                <a:cubicBezTo>
                  <a:pt x="947420" y="5742940"/>
                  <a:pt x="952500" y="5748020"/>
                  <a:pt x="952500" y="5753100"/>
                </a:cubicBezTo>
                <a:cubicBezTo>
                  <a:pt x="962660" y="5773420"/>
                  <a:pt x="962660" y="5788660"/>
                  <a:pt x="952500" y="5798820"/>
                </a:cubicBezTo>
                <a:cubicBezTo>
                  <a:pt x="947420" y="5803900"/>
                  <a:pt x="946150" y="5808980"/>
                  <a:pt x="948690" y="5814060"/>
                </a:cubicBezTo>
                <a:cubicBezTo>
                  <a:pt x="951230" y="5819140"/>
                  <a:pt x="955040" y="5821680"/>
                  <a:pt x="960120" y="5821680"/>
                </a:cubicBezTo>
                <a:lnTo>
                  <a:pt x="990600" y="5844540"/>
                </a:lnTo>
                <a:lnTo>
                  <a:pt x="967740" y="5875020"/>
                </a:lnTo>
                <a:cubicBezTo>
                  <a:pt x="952500" y="5875020"/>
                  <a:pt x="947420" y="5872480"/>
                  <a:pt x="952500" y="5867400"/>
                </a:cubicBezTo>
                <a:cubicBezTo>
                  <a:pt x="952500" y="5862320"/>
                  <a:pt x="947420" y="5854700"/>
                  <a:pt x="937260" y="5844540"/>
                </a:cubicBezTo>
                <a:cubicBezTo>
                  <a:pt x="932180" y="5849620"/>
                  <a:pt x="930910" y="5853430"/>
                  <a:pt x="933450" y="5855970"/>
                </a:cubicBezTo>
                <a:cubicBezTo>
                  <a:pt x="935990" y="5858510"/>
                  <a:pt x="934720" y="5862320"/>
                  <a:pt x="929640" y="5867400"/>
                </a:cubicBezTo>
                <a:cubicBezTo>
                  <a:pt x="929640" y="5887720"/>
                  <a:pt x="937260" y="5900420"/>
                  <a:pt x="952500" y="5905500"/>
                </a:cubicBezTo>
                <a:lnTo>
                  <a:pt x="967740" y="5905500"/>
                </a:lnTo>
                <a:cubicBezTo>
                  <a:pt x="977900" y="5915660"/>
                  <a:pt x="982980" y="5915660"/>
                  <a:pt x="982980" y="5905500"/>
                </a:cubicBezTo>
                <a:lnTo>
                  <a:pt x="982980" y="5890260"/>
                </a:lnTo>
                <a:cubicBezTo>
                  <a:pt x="982980" y="5890260"/>
                  <a:pt x="982980" y="5888990"/>
                  <a:pt x="982980" y="5886450"/>
                </a:cubicBezTo>
                <a:cubicBezTo>
                  <a:pt x="982980" y="5883910"/>
                  <a:pt x="985520" y="5882640"/>
                  <a:pt x="990600" y="5882640"/>
                </a:cubicBezTo>
                <a:cubicBezTo>
                  <a:pt x="1000760" y="5897880"/>
                  <a:pt x="1010920" y="5905500"/>
                  <a:pt x="1021080" y="5905500"/>
                </a:cubicBezTo>
                <a:cubicBezTo>
                  <a:pt x="1031240" y="5905500"/>
                  <a:pt x="1036320" y="5910580"/>
                  <a:pt x="1036320" y="5920740"/>
                </a:cubicBezTo>
                <a:cubicBezTo>
                  <a:pt x="1031240" y="5935980"/>
                  <a:pt x="1033780" y="5943600"/>
                  <a:pt x="1043940" y="5943600"/>
                </a:cubicBezTo>
                <a:lnTo>
                  <a:pt x="1082040" y="5958840"/>
                </a:lnTo>
                <a:cubicBezTo>
                  <a:pt x="1097280" y="5948680"/>
                  <a:pt x="1107440" y="5943600"/>
                  <a:pt x="1112520" y="5943600"/>
                </a:cubicBezTo>
                <a:cubicBezTo>
                  <a:pt x="1117600" y="5943600"/>
                  <a:pt x="1122680" y="5953760"/>
                  <a:pt x="1127760" y="5974080"/>
                </a:cubicBezTo>
                <a:cubicBezTo>
                  <a:pt x="1127760" y="5989320"/>
                  <a:pt x="1132840" y="6002020"/>
                  <a:pt x="1143000" y="6012180"/>
                </a:cubicBezTo>
                <a:cubicBezTo>
                  <a:pt x="1148080" y="6017260"/>
                  <a:pt x="1155700" y="6019800"/>
                  <a:pt x="1165860" y="6019800"/>
                </a:cubicBezTo>
                <a:cubicBezTo>
                  <a:pt x="1191260" y="6019800"/>
                  <a:pt x="1203960" y="6029960"/>
                  <a:pt x="1203960" y="6050280"/>
                </a:cubicBezTo>
                <a:cubicBezTo>
                  <a:pt x="1234440" y="6065520"/>
                  <a:pt x="1252220" y="6073140"/>
                  <a:pt x="1257300" y="6073140"/>
                </a:cubicBezTo>
                <a:cubicBezTo>
                  <a:pt x="1262380" y="6068060"/>
                  <a:pt x="1267460" y="6065520"/>
                  <a:pt x="1272540" y="6065520"/>
                </a:cubicBezTo>
                <a:cubicBezTo>
                  <a:pt x="1277620" y="6065520"/>
                  <a:pt x="1280160" y="6062980"/>
                  <a:pt x="1280160" y="6057900"/>
                </a:cubicBezTo>
                <a:cubicBezTo>
                  <a:pt x="1285240" y="6042660"/>
                  <a:pt x="1292860" y="6040120"/>
                  <a:pt x="1303020" y="6050280"/>
                </a:cubicBezTo>
                <a:cubicBezTo>
                  <a:pt x="1308100" y="6050280"/>
                  <a:pt x="1310640" y="6052820"/>
                  <a:pt x="1310640" y="6057900"/>
                </a:cubicBezTo>
                <a:cubicBezTo>
                  <a:pt x="1310640" y="6062980"/>
                  <a:pt x="1310640" y="6068060"/>
                  <a:pt x="1310640" y="6073140"/>
                </a:cubicBezTo>
                <a:cubicBezTo>
                  <a:pt x="1310640" y="6073140"/>
                  <a:pt x="1309370" y="6074410"/>
                  <a:pt x="1306830" y="6076950"/>
                </a:cubicBezTo>
                <a:cubicBezTo>
                  <a:pt x="1304290" y="6079490"/>
                  <a:pt x="1305560" y="6083300"/>
                  <a:pt x="1310640" y="6088380"/>
                </a:cubicBezTo>
                <a:lnTo>
                  <a:pt x="1341120" y="6096000"/>
                </a:lnTo>
                <a:cubicBezTo>
                  <a:pt x="1356360" y="6101080"/>
                  <a:pt x="1367790" y="6102350"/>
                  <a:pt x="1375410" y="6099810"/>
                </a:cubicBezTo>
                <a:cubicBezTo>
                  <a:pt x="1383030" y="6097270"/>
                  <a:pt x="1388110" y="6092190"/>
                  <a:pt x="1390650" y="6084570"/>
                </a:cubicBezTo>
                <a:cubicBezTo>
                  <a:pt x="1393190" y="6076950"/>
                  <a:pt x="1394460" y="6070600"/>
                  <a:pt x="1394460" y="6065520"/>
                </a:cubicBezTo>
                <a:cubicBezTo>
                  <a:pt x="1399540" y="6055360"/>
                  <a:pt x="1399540" y="6042660"/>
                  <a:pt x="1394460" y="6027420"/>
                </a:cubicBezTo>
                <a:cubicBezTo>
                  <a:pt x="1384300" y="6002020"/>
                  <a:pt x="1379220" y="5980430"/>
                  <a:pt x="1379220" y="5962650"/>
                </a:cubicBezTo>
                <a:cubicBezTo>
                  <a:pt x="1379220" y="5944870"/>
                  <a:pt x="1376680" y="5930900"/>
                  <a:pt x="1371600" y="5920740"/>
                </a:cubicBezTo>
                <a:cubicBezTo>
                  <a:pt x="1366520" y="5910580"/>
                  <a:pt x="1369060" y="5895341"/>
                  <a:pt x="1379220" y="5875020"/>
                </a:cubicBezTo>
                <a:cubicBezTo>
                  <a:pt x="1379220" y="5854700"/>
                  <a:pt x="1376680" y="5839460"/>
                  <a:pt x="1371600" y="5829300"/>
                </a:cubicBezTo>
                <a:cubicBezTo>
                  <a:pt x="1361440" y="5819140"/>
                  <a:pt x="1363980" y="5801360"/>
                  <a:pt x="1379220" y="5775960"/>
                </a:cubicBezTo>
                <a:cubicBezTo>
                  <a:pt x="1379220" y="5770880"/>
                  <a:pt x="1384300" y="5763260"/>
                  <a:pt x="1394460" y="5753100"/>
                </a:cubicBezTo>
                <a:lnTo>
                  <a:pt x="1394460" y="5737860"/>
                </a:lnTo>
                <a:cubicBezTo>
                  <a:pt x="1389380" y="5732780"/>
                  <a:pt x="1384300" y="5732780"/>
                  <a:pt x="1379220" y="5737860"/>
                </a:cubicBezTo>
                <a:cubicBezTo>
                  <a:pt x="1374140" y="5737860"/>
                  <a:pt x="1370330" y="5740401"/>
                  <a:pt x="1367790" y="5745480"/>
                </a:cubicBezTo>
                <a:cubicBezTo>
                  <a:pt x="1365250" y="5750560"/>
                  <a:pt x="1361440" y="5753100"/>
                  <a:pt x="1356360" y="5753100"/>
                </a:cubicBezTo>
                <a:lnTo>
                  <a:pt x="1356360" y="5745480"/>
                </a:lnTo>
                <a:cubicBezTo>
                  <a:pt x="1356360" y="5735320"/>
                  <a:pt x="1355090" y="5726430"/>
                  <a:pt x="1352550" y="5718810"/>
                </a:cubicBezTo>
                <a:cubicBezTo>
                  <a:pt x="1350010" y="5711190"/>
                  <a:pt x="1348740" y="5707380"/>
                  <a:pt x="1348740" y="5707380"/>
                </a:cubicBezTo>
                <a:cubicBezTo>
                  <a:pt x="1348740" y="5707380"/>
                  <a:pt x="1336040" y="5694680"/>
                  <a:pt x="1310640" y="5669280"/>
                </a:cubicBezTo>
                <a:cubicBezTo>
                  <a:pt x="1315720" y="5664201"/>
                  <a:pt x="1325880" y="5648960"/>
                  <a:pt x="1341120" y="5623560"/>
                </a:cubicBezTo>
                <a:cubicBezTo>
                  <a:pt x="1346200" y="5618480"/>
                  <a:pt x="1346200" y="5613400"/>
                  <a:pt x="1341120" y="5608320"/>
                </a:cubicBezTo>
                <a:cubicBezTo>
                  <a:pt x="1341120" y="5608320"/>
                  <a:pt x="1339850" y="5607051"/>
                  <a:pt x="1337310" y="5604510"/>
                </a:cubicBezTo>
                <a:cubicBezTo>
                  <a:pt x="1334770" y="5601970"/>
                  <a:pt x="1336040" y="5598160"/>
                  <a:pt x="1341120" y="5593080"/>
                </a:cubicBezTo>
                <a:cubicBezTo>
                  <a:pt x="1351280" y="5588001"/>
                  <a:pt x="1353820" y="5577840"/>
                  <a:pt x="1348740" y="5562600"/>
                </a:cubicBezTo>
                <a:cubicBezTo>
                  <a:pt x="1348740" y="5557520"/>
                  <a:pt x="1347470" y="5553710"/>
                  <a:pt x="1344930" y="5551170"/>
                </a:cubicBezTo>
                <a:cubicBezTo>
                  <a:pt x="1342390" y="5548630"/>
                  <a:pt x="1338580" y="5549901"/>
                  <a:pt x="1333500" y="5554980"/>
                </a:cubicBezTo>
                <a:cubicBezTo>
                  <a:pt x="1323340" y="5554980"/>
                  <a:pt x="1318260" y="5552441"/>
                  <a:pt x="1318260" y="5547360"/>
                </a:cubicBezTo>
                <a:cubicBezTo>
                  <a:pt x="1313180" y="5542280"/>
                  <a:pt x="1306830" y="5538470"/>
                  <a:pt x="1299210" y="5535930"/>
                </a:cubicBezTo>
                <a:cubicBezTo>
                  <a:pt x="1291590" y="5533391"/>
                  <a:pt x="1287780" y="5529580"/>
                  <a:pt x="1287780" y="5524500"/>
                </a:cubicBezTo>
                <a:cubicBezTo>
                  <a:pt x="1287780" y="5504180"/>
                  <a:pt x="1295400" y="5486400"/>
                  <a:pt x="1310640" y="5471160"/>
                </a:cubicBezTo>
                <a:cubicBezTo>
                  <a:pt x="1315720" y="5461000"/>
                  <a:pt x="1318260" y="5453380"/>
                  <a:pt x="1318260" y="5448300"/>
                </a:cubicBezTo>
                <a:cubicBezTo>
                  <a:pt x="1318260" y="5443220"/>
                  <a:pt x="1313180" y="5438141"/>
                  <a:pt x="1303020" y="5433060"/>
                </a:cubicBezTo>
                <a:lnTo>
                  <a:pt x="1295400" y="5433060"/>
                </a:lnTo>
                <a:cubicBezTo>
                  <a:pt x="1290320" y="5433060"/>
                  <a:pt x="1286510" y="5431790"/>
                  <a:pt x="1283970" y="5429250"/>
                </a:cubicBezTo>
                <a:cubicBezTo>
                  <a:pt x="1281430" y="5426710"/>
                  <a:pt x="1282700" y="5422900"/>
                  <a:pt x="1287780" y="5417820"/>
                </a:cubicBezTo>
                <a:lnTo>
                  <a:pt x="1287780" y="5402580"/>
                </a:lnTo>
                <a:cubicBezTo>
                  <a:pt x="1282700" y="5402580"/>
                  <a:pt x="1277620" y="5397500"/>
                  <a:pt x="1272540" y="5387340"/>
                </a:cubicBezTo>
                <a:cubicBezTo>
                  <a:pt x="1267460" y="5377180"/>
                  <a:pt x="1259840" y="5372100"/>
                  <a:pt x="1249680" y="5372100"/>
                </a:cubicBezTo>
                <a:cubicBezTo>
                  <a:pt x="1244600" y="5372100"/>
                  <a:pt x="1240790" y="5368290"/>
                  <a:pt x="1238250" y="5360670"/>
                </a:cubicBezTo>
                <a:cubicBezTo>
                  <a:pt x="1235710" y="5353050"/>
                  <a:pt x="1231900" y="5346700"/>
                  <a:pt x="1226820" y="5341620"/>
                </a:cubicBezTo>
                <a:cubicBezTo>
                  <a:pt x="1226820" y="5336540"/>
                  <a:pt x="1228090" y="5334000"/>
                  <a:pt x="1230630" y="5334000"/>
                </a:cubicBezTo>
                <a:cubicBezTo>
                  <a:pt x="1233170" y="5334000"/>
                  <a:pt x="1234440" y="5334000"/>
                  <a:pt x="1234440" y="5334000"/>
                </a:cubicBezTo>
                <a:cubicBezTo>
                  <a:pt x="1244600" y="5313680"/>
                  <a:pt x="1249680" y="5300980"/>
                  <a:pt x="1249680" y="5295900"/>
                </a:cubicBezTo>
                <a:cubicBezTo>
                  <a:pt x="1249680" y="5290820"/>
                  <a:pt x="1254760" y="5288280"/>
                  <a:pt x="1264920" y="5288280"/>
                </a:cubicBezTo>
                <a:cubicBezTo>
                  <a:pt x="1270000" y="5288280"/>
                  <a:pt x="1272540" y="5283200"/>
                  <a:pt x="1272540" y="5273040"/>
                </a:cubicBezTo>
                <a:cubicBezTo>
                  <a:pt x="1272540" y="5262880"/>
                  <a:pt x="1270000" y="5255260"/>
                  <a:pt x="1264920" y="5250180"/>
                </a:cubicBezTo>
                <a:cubicBezTo>
                  <a:pt x="1244600" y="5224780"/>
                  <a:pt x="1233170" y="5204460"/>
                  <a:pt x="1230630" y="5189220"/>
                </a:cubicBezTo>
                <a:cubicBezTo>
                  <a:pt x="1228090" y="5173980"/>
                  <a:pt x="1229360" y="5156200"/>
                  <a:pt x="1234440" y="5135880"/>
                </a:cubicBezTo>
                <a:cubicBezTo>
                  <a:pt x="1244600" y="5115560"/>
                  <a:pt x="1247140" y="5102860"/>
                  <a:pt x="1242060" y="5097780"/>
                </a:cubicBezTo>
                <a:cubicBezTo>
                  <a:pt x="1236980" y="5092700"/>
                  <a:pt x="1234440" y="5082540"/>
                  <a:pt x="1234440" y="5067300"/>
                </a:cubicBezTo>
                <a:cubicBezTo>
                  <a:pt x="1234440" y="5046980"/>
                  <a:pt x="1242060" y="5029200"/>
                  <a:pt x="1257300" y="5013960"/>
                </a:cubicBezTo>
                <a:lnTo>
                  <a:pt x="1264920" y="4991100"/>
                </a:lnTo>
                <a:cubicBezTo>
                  <a:pt x="1270000" y="4975860"/>
                  <a:pt x="1270000" y="4963160"/>
                  <a:pt x="1264920" y="4953000"/>
                </a:cubicBezTo>
                <a:cubicBezTo>
                  <a:pt x="1244600" y="4937760"/>
                  <a:pt x="1242060" y="4917440"/>
                  <a:pt x="1257300" y="4892040"/>
                </a:cubicBezTo>
                <a:cubicBezTo>
                  <a:pt x="1262380" y="4881880"/>
                  <a:pt x="1264920" y="4866640"/>
                  <a:pt x="1264920" y="4846320"/>
                </a:cubicBezTo>
                <a:cubicBezTo>
                  <a:pt x="1264920" y="4836160"/>
                  <a:pt x="1266190" y="4826000"/>
                  <a:pt x="1268730" y="4815840"/>
                </a:cubicBezTo>
                <a:cubicBezTo>
                  <a:pt x="1271270" y="4805680"/>
                  <a:pt x="1275080" y="4798060"/>
                  <a:pt x="1280160" y="4792980"/>
                </a:cubicBezTo>
                <a:lnTo>
                  <a:pt x="1280160" y="4777740"/>
                </a:lnTo>
                <a:cubicBezTo>
                  <a:pt x="1280160" y="4752341"/>
                  <a:pt x="1285240" y="4719320"/>
                  <a:pt x="1295400" y="4678680"/>
                </a:cubicBezTo>
                <a:lnTo>
                  <a:pt x="1295400" y="4655820"/>
                </a:lnTo>
                <a:cubicBezTo>
                  <a:pt x="1295400" y="4635500"/>
                  <a:pt x="1300480" y="4620260"/>
                  <a:pt x="1310640" y="4610100"/>
                </a:cubicBezTo>
                <a:lnTo>
                  <a:pt x="1310640" y="4587240"/>
                </a:lnTo>
                <a:lnTo>
                  <a:pt x="1310640" y="4572000"/>
                </a:lnTo>
                <a:cubicBezTo>
                  <a:pt x="1310640" y="4561840"/>
                  <a:pt x="1313180" y="4552950"/>
                  <a:pt x="1318260" y="4545330"/>
                </a:cubicBezTo>
                <a:cubicBezTo>
                  <a:pt x="1323340" y="4537710"/>
                  <a:pt x="1328420" y="4528820"/>
                  <a:pt x="1333500" y="4518660"/>
                </a:cubicBezTo>
                <a:cubicBezTo>
                  <a:pt x="1343660" y="4508500"/>
                  <a:pt x="1343660" y="4500880"/>
                  <a:pt x="1333500" y="4495800"/>
                </a:cubicBezTo>
                <a:cubicBezTo>
                  <a:pt x="1328420" y="4490720"/>
                  <a:pt x="1327150" y="4485641"/>
                  <a:pt x="1329690" y="4480560"/>
                </a:cubicBezTo>
                <a:cubicBezTo>
                  <a:pt x="1332230" y="4475480"/>
                  <a:pt x="1336040" y="4472940"/>
                  <a:pt x="1341120" y="4472940"/>
                </a:cubicBezTo>
                <a:lnTo>
                  <a:pt x="1356360" y="4472940"/>
                </a:lnTo>
                <a:cubicBezTo>
                  <a:pt x="1371600" y="4462780"/>
                  <a:pt x="1376680" y="4452620"/>
                  <a:pt x="1371600" y="4442460"/>
                </a:cubicBezTo>
                <a:cubicBezTo>
                  <a:pt x="1371600" y="4427220"/>
                  <a:pt x="1376680" y="4417060"/>
                  <a:pt x="1386840" y="4411980"/>
                </a:cubicBezTo>
                <a:lnTo>
                  <a:pt x="1386840" y="4404360"/>
                </a:lnTo>
                <a:cubicBezTo>
                  <a:pt x="1381760" y="4394200"/>
                  <a:pt x="1379220" y="4382770"/>
                  <a:pt x="1379220" y="4370070"/>
                </a:cubicBezTo>
                <a:cubicBezTo>
                  <a:pt x="1379220" y="4357370"/>
                  <a:pt x="1376680" y="4348480"/>
                  <a:pt x="1371600" y="4343400"/>
                </a:cubicBezTo>
                <a:lnTo>
                  <a:pt x="1356360" y="4328160"/>
                </a:lnTo>
                <a:cubicBezTo>
                  <a:pt x="1356360" y="4323080"/>
                  <a:pt x="1353820" y="4319270"/>
                  <a:pt x="1348740" y="4316730"/>
                </a:cubicBezTo>
                <a:cubicBezTo>
                  <a:pt x="1343660" y="4314191"/>
                  <a:pt x="1343660" y="4310380"/>
                  <a:pt x="1348740" y="4305300"/>
                </a:cubicBezTo>
                <a:cubicBezTo>
                  <a:pt x="1353820" y="4300220"/>
                  <a:pt x="1355090" y="4295141"/>
                  <a:pt x="1352550" y="4290060"/>
                </a:cubicBezTo>
                <a:cubicBezTo>
                  <a:pt x="1350010" y="4284980"/>
                  <a:pt x="1351280" y="4279900"/>
                  <a:pt x="1356360" y="4274820"/>
                </a:cubicBezTo>
                <a:cubicBezTo>
                  <a:pt x="1371600" y="4269740"/>
                  <a:pt x="1374140" y="4262120"/>
                  <a:pt x="1363980" y="4251960"/>
                </a:cubicBezTo>
                <a:cubicBezTo>
                  <a:pt x="1363980" y="4236720"/>
                  <a:pt x="1361440" y="4229100"/>
                  <a:pt x="1356360" y="4229100"/>
                </a:cubicBezTo>
                <a:lnTo>
                  <a:pt x="1348740" y="4213860"/>
                </a:lnTo>
                <a:cubicBezTo>
                  <a:pt x="1358900" y="4193540"/>
                  <a:pt x="1358900" y="4178300"/>
                  <a:pt x="1348740" y="4168140"/>
                </a:cubicBezTo>
                <a:cubicBezTo>
                  <a:pt x="1348740" y="4163060"/>
                  <a:pt x="1347470" y="4157980"/>
                  <a:pt x="1344930" y="4152900"/>
                </a:cubicBezTo>
                <a:cubicBezTo>
                  <a:pt x="1342390" y="4147820"/>
                  <a:pt x="1343660" y="4142741"/>
                  <a:pt x="1348740" y="4137660"/>
                </a:cubicBezTo>
                <a:cubicBezTo>
                  <a:pt x="1348740" y="4132580"/>
                  <a:pt x="1351280" y="4130040"/>
                  <a:pt x="1356360" y="4130040"/>
                </a:cubicBezTo>
                <a:cubicBezTo>
                  <a:pt x="1356360" y="4130040"/>
                  <a:pt x="1357630" y="4130040"/>
                  <a:pt x="1360170" y="4130040"/>
                </a:cubicBezTo>
                <a:cubicBezTo>
                  <a:pt x="1362710" y="4130040"/>
                  <a:pt x="1363980" y="4132580"/>
                  <a:pt x="1363980" y="4137660"/>
                </a:cubicBezTo>
                <a:cubicBezTo>
                  <a:pt x="1363980" y="4142741"/>
                  <a:pt x="1369060" y="4145280"/>
                  <a:pt x="1379220" y="4145280"/>
                </a:cubicBezTo>
                <a:lnTo>
                  <a:pt x="1379220" y="4152900"/>
                </a:lnTo>
                <a:lnTo>
                  <a:pt x="1379220" y="4160520"/>
                </a:lnTo>
                <a:cubicBezTo>
                  <a:pt x="1379220" y="4160520"/>
                  <a:pt x="1379220" y="4161791"/>
                  <a:pt x="1379220" y="4164330"/>
                </a:cubicBezTo>
                <a:cubicBezTo>
                  <a:pt x="1379220" y="4166870"/>
                  <a:pt x="1381760" y="4168140"/>
                  <a:pt x="1386840" y="4168140"/>
                </a:cubicBezTo>
                <a:cubicBezTo>
                  <a:pt x="1397000" y="4168140"/>
                  <a:pt x="1402080" y="4165600"/>
                  <a:pt x="1402080" y="4160520"/>
                </a:cubicBezTo>
                <a:lnTo>
                  <a:pt x="1394460" y="4145280"/>
                </a:lnTo>
                <a:lnTo>
                  <a:pt x="1379220" y="4152900"/>
                </a:lnTo>
                <a:cubicBezTo>
                  <a:pt x="1384300" y="4142741"/>
                  <a:pt x="1386840" y="4127500"/>
                  <a:pt x="1386840" y="4107180"/>
                </a:cubicBezTo>
                <a:lnTo>
                  <a:pt x="1371600" y="4053840"/>
                </a:lnTo>
                <a:lnTo>
                  <a:pt x="1379220" y="4038600"/>
                </a:lnTo>
                <a:cubicBezTo>
                  <a:pt x="1369060" y="4028441"/>
                  <a:pt x="1365250" y="4015740"/>
                  <a:pt x="1367790" y="4000500"/>
                </a:cubicBezTo>
                <a:cubicBezTo>
                  <a:pt x="1370330" y="3985260"/>
                  <a:pt x="1371600" y="3975100"/>
                  <a:pt x="1371600" y="3970020"/>
                </a:cubicBezTo>
                <a:lnTo>
                  <a:pt x="1379220" y="3962400"/>
                </a:lnTo>
                <a:cubicBezTo>
                  <a:pt x="1389380" y="3937000"/>
                  <a:pt x="1394460" y="3914141"/>
                  <a:pt x="1394460" y="3893820"/>
                </a:cubicBezTo>
                <a:cubicBezTo>
                  <a:pt x="1394460" y="3888740"/>
                  <a:pt x="1395730" y="3877310"/>
                  <a:pt x="1398270" y="3859530"/>
                </a:cubicBezTo>
                <a:cubicBezTo>
                  <a:pt x="1400810" y="3841750"/>
                  <a:pt x="1399540" y="3825240"/>
                  <a:pt x="1394460" y="3810000"/>
                </a:cubicBezTo>
                <a:lnTo>
                  <a:pt x="1409700" y="3695700"/>
                </a:lnTo>
                <a:cubicBezTo>
                  <a:pt x="1409700" y="3690620"/>
                  <a:pt x="1410970" y="3683001"/>
                  <a:pt x="1413510" y="3672840"/>
                </a:cubicBezTo>
                <a:cubicBezTo>
                  <a:pt x="1416050" y="3662680"/>
                  <a:pt x="1414780" y="3649980"/>
                  <a:pt x="1409700" y="3634740"/>
                </a:cubicBezTo>
                <a:cubicBezTo>
                  <a:pt x="1404620" y="3634740"/>
                  <a:pt x="1402080" y="3632200"/>
                  <a:pt x="1402080" y="3627120"/>
                </a:cubicBezTo>
                <a:lnTo>
                  <a:pt x="1409700" y="3589020"/>
                </a:lnTo>
                <a:lnTo>
                  <a:pt x="1402080" y="3543300"/>
                </a:lnTo>
                <a:lnTo>
                  <a:pt x="1402080" y="3429000"/>
                </a:lnTo>
                <a:cubicBezTo>
                  <a:pt x="1381760" y="3479800"/>
                  <a:pt x="1369060" y="3517900"/>
                  <a:pt x="1363980" y="3543300"/>
                </a:cubicBezTo>
                <a:lnTo>
                  <a:pt x="1333500" y="3649980"/>
                </a:lnTo>
                <a:cubicBezTo>
                  <a:pt x="1333500" y="3675380"/>
                  <a:pt x="1323340" y="3698240"/>
                  <a:pt x="1303020" y="3718560"/>
                </a:cubicBezTo>
                <a:cubicBezTo>
                  <a:pt x="1297940" y="3723640"/>
                  <a:pt x="1295400" y="3736340"/>
                  <a:pt x="1295400" y="3756660"/>
                </a:cubicBezTo>
                <a:cubicBezTo>
                  <a:pt x="1290320" y="3766820"/>
                  <a:pt x="1287780" y="3782060"/>
                  <a:pt x="1287780" y="3802380"/>
                </a:cubicBezTo>
                <a:cubicBezTo>
                  <a:pt x="1287780" y="3843020"/>
                  <a:pt x="1280160" y="3886200"/>
                  <a:pt x="1264920" y="3931920"/>
                </a:cubicBezTo>
                <a:lnTo>
                  <a:pt x="1257300" y="3947160"/>
                </a:lnTo>
                <a:cubicBezTo>
                  <a:pt x="1257300" y="3972560"/>
                  <a:pt x="1252220" y="3987800"/>
                  <a:pt x="1242060" y="3992880"/>
                </a:cubicBezTo>
                <a:cubicBezTo>
                  <a:pt x="1242060" y="3992880"/>
                  <a:pt x="1240790" y="3994150"/>
                  <a:pt x="1238250" y="3996690"/>
                </a:cubicBezTo>
                <a:cubicBezTo>
                  <a:pt x="1235710" y="3999230"/>
                  <a:pt x="1236980" y="4000500"/>
                  <a:pt x="1242060" y="4000500"/>
                </a:cubicBezTo>
                <a:cubicBezTo>
                  <a:pt x="1247140" y="4010660"/>
                  <a:pt x="1245870" y="4019550"/>
                  <a:pt x="1238250" y="4027170"/>
                </a:cubicBezTo>
                <a:cubicBezTo>
                  <a:pt x="1230630" y="4034790"/>
                  <a:pt x="1226820" y="4041140"/>
                  <a:pt x="1226820" y="4046220"/>
                </a:cubicBezTo>
                <a:cubicBezTo>
                  <a:pt x="1231900" y="4056380"/>
                  <a:pt x="1229360" y="4066541"/>
                  <a:pt x="1219200" y="4076700"/>
                </a:cubicBezTo>
                <a:cubicBezTo>
                  <a:pt x="1203960" y="4091940"/>
                  <a:pt x="1201420" y="4104641"/>
                  <a:pt x="1211580" y="4114800"/>
                </a:cubicBezTo>
                <a:lnTo>
                  <a:pt x="1211580" y="4122420"/>
                </a:lnTo>
                <a:cubicBezTo>
                  <a:pt x="1201420" y="4127500"/>
                  <a:pt x="1195070" y="4135120"/>
                  <a:pt x="1192530" y="4145280"/>
                </a:cubicBezTo>
                <a:cubicBezTo>
                  <a:pt x="1189990" y="4155440"/>
                  <a:pt x="1188720" y="4163060"/>
                  <a:pt x="1188720" y="4168140"/>
                </a:cubicBezTo>
                <a:cubicBezTo>
                  <a:pt x="1188720" y="4168140"/>
                  <a:pt x="1183640" y="4173220"/>
                  <a:pt x="1173480" y="4183380"/>
                </a:cubicBezTo>
                <a:cubicBezTo>
                  <a:pt x="1158240" y="4188460"/>
                  <a:pt x="1150620" y="4201160"/>
                  <a:pt x="1150620" y="4221480"/>
                </a:cubicBezTo>
                <a:cubicBezTo>
                  <a:pt x="1150620" y="4221480"/>
                  <a:pt x="1145540" y="4226560"/>
                  <a:pt x="1135380" y="4236720"/>
                </a:cubicBezTo>
                <a:cubicBezTo>
                  <a:pt x="1125220" y="4236720"/>
                  <a:pt x="1120140" y="4241800"/>
                  <a:pt x="1120140" y="4251960"/>
                </a:cubicBezTo>
                <a:cubicBezTo>
                  <a:pt x="1135380" y="4267200"/>
                  <a:pt x="1130300" y="4279900"/>
                  <a:pt x="1104900" y="4290060"/>
                </a:cubicBezTo>
                <a:cubicBezTo>
                  <a:pt x="1094740" y="4300220"/>
                  <a:pt x="1088390" y="4309110"/>
                  <a:pt x="1085850" y="4316730"/>
                </a:cubicBezTo>
                <a:cubicBezTo>
                  <a:pt x="1083310" y="4324350"/>
                  <a:pt x="1082040" y="4330700"/>
                  <a:pt x="1082040" y="4335780"/>
                </a:cubicBezTo>
                <a:cubicBezTo>
                  <a:pt x="1076960" y="4340860"/>
                  <a:pt x="1079500" y="4351020"/>
                  <a:pt x="1089660" y="4366260"/>
                </a:cubicBezTo>
                <a:cubicBezTo>
                  <a:pt x="1094740" y="4371341"/>
                  <a:pt x="1089660" y="4373880"/>
                  <a:pt x="1074420" y="4373880"/>
                </a:cubicBezTo>
                <a:lnTo>
                  <a:pt x="1066800" y="4389120"/>
                </a:lnTo>
                <a:cubicBezTo>
                  <a:pt x="1076960" y="4399280"/>
                  <a:pt x="1082040" y="4406900"/>
                  <a:pt x="1082040" y="4411980"/>
                </a:cubicBezTo>
                <a:lnTo>
                  <a:pt x="1074420" y="4442460"/>
                </a:lnTo>
                <a:cubicBezTo>
                  <a:pt x="1069340" y="4447541"/>
                  <a:pt x="1064260" y="4447541"/>
                  <a:pt x="1059180" y="4442460"/>
                </a:cubicBezTo>
                <a:cubicBezTo>
                  <a:pt x="1049020" y="4442460"/>
                  <a:pt x="1043940" y="4447541"/>
                  <a:pt x="1043940" y="4457700"/>
                </a:cubicBezTo>
                <a:cubicBezTo>
                  <a:pt x="1043940" y="4467860"/>
                  <a:pt x="1036320" y="4478020"/>
                  <a:pt x="1021080" y="4488180"/>
                </a:cubicBezTo>
                <a:cubicBezTo>
                  <a:pt x="1000760" y="4508500"/>
                  <a:pt x="990600" y="4526280"/>
                  <a:pt x="990600" y="4541520"/>
                </a:cubicBezTo>
                <a:lnTo>
                  <a:pt x="975360" y="4533900"/>
                </a:lnTo>
                <a:cubicBezTo>
                  <a:pt x="970280" y="4538980"/>
                  <a:pt x="969010" y="4544060"/>
                  <a:pt x="971550" y="4549140"/>
                </a:cubicBezTo>
                <a:cubicBezTo>
                  <a:pt x="974090" y="4554220"/>
                  <a:pt x="975360" y="4559300"/>
                  <a:pt x="975360" y="4564380"/>
                </a:cubicBezTo>
                <a:lnTo>
                  <a:pt x="960120" y="4556760"/>
                </a:lnTo>
                <a:cubicBezTo>
                  <a:pt x="949960" y="4556760"/>
                  <a:pt x="944880" y="4559300"/>
                  <a:pt x="944880" y="4564380"/>
                </a:cubicBezTo>
                <a:cubicBezTo>
                  <a:pt x="934720" y="4574540"/>
                  <a:pt x="934720" y="4579620"/>
                  <a:pt x="944880" y="4579620"/>
                </a:cubicBezTo>
                <a:cubicBezTo>
                  <a:pt x="949960" y="4584700"/>
                  <a:pt x="951230" y="4591050"/>
                  <a:pt x="948690" y="4598670"/>
                </a:cubicBezTo>
                <a:cubicBezTo>
                  <a:pt x="946150" y="4606290"/>
                  <a:pt x="944880" y="4610100"/>
                  <a:pt x="944880" y="4610100"/>
                </a:cubicBezTo>
                <a:cubicBezTo>
                  <a:pt x="944880" y="4620260"/>
                  <a:pt x="942340" y="4625340"/>
                  <a:pt x="937260" y="4625340"/>
                </a:cubicBezTo>
                <a:cubicBezTo>
                  <a:pt x="927100" y="4625340"/>
                  <a:pt x="919480" y="4627880"/>
                  <a:pt x="914400" y="4632960"/>
                </a:cubicBezTo>
                <a:cubicBezTo>
                  <a:pt x="899160" y="4658360"/>
                  <a:pt x="894080" y="4676141"/>
                  <a:pt x="899160" y="4686300"/>
                </a:cubicBezTo>
                <a:lnTo>
                  <a:pt x="914400" y="4716780"/>
                </a:lnTo>
                <a:cubicBezTo>
                  <a:pt x="914400" y="4737100"/>
                  <a:pt x="909320" y="4747260"/>
                  <a:pt x="899160" y="4747260"/>
                </a:cubicBezTo>
                <a:lnTo>
                  <a:pt x="868680" y="4754880"/>
                </a:lnTo>
                <a:cubicBezTo>
                  <a:pt x="853440" y="4754880"/>
                  <a:pt x="845820" y="4765040"/>
                  <a:pt x="845820" y="4785360"/>
                </a:cubicBezTo>
                <a:cubicBezTo>
                  <a:pt x="845820" y="4790441"/>
                  <a:pt x="849630" y="4795520"/>
                  <a:pt x="857250" y="4800600"/>
                </a:cubicBezTo>
                <a:cubicBezTo>
                  <a:pt x="864870" y="4805680"/>
                  <a:pt x="871220" y="4805680"/>
                  <a:pt x="876300" y="4800600"/>
                </a:cubicBezTo>
                <a:cubicBezTo>
                  <a:pt x="876300" y="4800600"/>
                  <a:pt x="877570" y="4800600"/>
                  <a:pt x="880110" y="4800600"/>
                </a:cubicBezTo>
                <a:cubicBezTo>
                  <a:pt x="882650" y="4800600"/>
                  <a:pt x="883920" y="4798060"/>
                  <a:pt x="883920" y="4792980"/>
                </a:cubicBezTo>
                <a:cubicBezTo>
                  <a:pt x="889000" y="4787900"/>
                  <a:pt x="896620" y="4790441"/>
                  <a:pt x="906780" y="4800600"/>
                </a:cubicBezTo>
                <a:cubicBezTo>
                  <a:pt x="906780" y="4800600"/>
                  <a:pt x="908050" y="4801870"/>
                  <a:pt x="910590" y="4804410"/>
                </a:cubicBezTo>
                <a:cubicBezTo>
                  <a:pt x="913130" y="4806950"/>
                  <a:pt x="911860" y="4808220"/>
                  <a:pt x="906780" y="4808220"/>
                </a:cubicBezTo>
                <a:cubicBezTo>
                  <a:pt x="906780" y="4833620"/>
                  <a:pt x="916940" y="4861560"/>
                  <a:pt x="937260" y="4892040"/>
                </a:cubicBezTo>
                <a:cubicBezTo>
                  <a:pt x="937260" y="4902200"/>
                  <a:pt x="934720" y="4907280"/>
                  <a:pt x="929640" y="4907280"/>
                </a:cubicBezTo>
                <a:lnTo>
                  <a:pt x="922020" y="4922520"/>
                </a:lnTo>
                <a:cubicBezTo>
                  <a:pt x="932180" y="4932680"/>
                  <a:pt x="932180" y="4942840"/>
                  <a:pt x="922020" y="4953000"/>
                </a:cubicBezTo>
                <a:cubicBezTo>
                  <a:pt x="906780" y="4963160"/>
                  <a:pt x="894080" y="4965700"/>
                  <a:pt x="883920" y="4960620"/>
                </a:cubicBezTo>
                <a:cubicBezTo>
                  <a:pt x="873760" y="4955540"/>
                  <a:pt x="863600" y="4958080"/>
                  <a:pt x="853440" y="4968240"/>
                </a:cubicBezTo>
                <a:cubicBezTo>
                  <a:pt x="853440" y="4978401"/>
                  <a:pt x="848360" y="4983480"/>
                  <a:pt x="838200" y="4983480"/>
                </a:cubicBezTo>
                <a:cubicBezTo>
                  <a:pt x="833120" y="4988560"/>
                  <a:pt x="830580" y="4996180"/>
                  <a:pt x="830580" y="5006340"/>
                </a:cubicBezTo>
                <a:cubicBezTo>
                  <a:pt x="835660" y="5016501"/>
                  <a:pt x="838200" y="5031740"/>
                  <a:pt x="838200" y="5052060"/>
                </a:cubicBezTo>
                <a:lnTo>
                  <a:pt x="838200" y="5067300"/>
                </a:lnTo>
                <a:cubicBezTo>
                  <a:pt x="848360" y="5077460"/>
                  <a:pt x="853440" y="5085080"/>
                  <a:pt x="853440" y="5090160"/>
                </a:cubicBezTo>
                <a:lnTo>
                  <a:pt x="838200" y="5120640"/>
                </a:lnTo>
                <a:lnTo>
                  <a:pt x="868680" y="5135880"/>
                </a:lnTo>
                <a:lnTo>
                  <a:pt x="861060" y="5135880"/>
                </a:lnTo>
                <a:cubicBezTo>
                  <a:pt x="850900" y="5146040"/>
                  <a:pt x="843280" y="5151120"/>
                  <a:pt x="838200" y="5151120"/>
                </a:cubicBezTo>
                <a:cubicBezTo>
                  <a:pt x="833120" y="5156200"/>
                  <a:pt x="833120" y="5163820"/>
                  <a:pt x="838200" y="5173980"/>
                </a:cubicBezTo>
                <a:lnTo>
                  <a:pt x="845820" y="5173980"/>
                </a:lnTo>
                <a:cubicBezTo>
                  <a:pt x="855980" y="5179060"/>
                  <a:pt x="864870" y="5181600"/>
                  <a:pt x="872490" y="5181600"/>
                </a:cubicBezTo>
                <a:cubicBezTo>
                  <a:pt x="880110" y="5181600"/>
                  <a:pt x="886460" y="5173980"/>
                  <a:pt x="891540" y="5158740"/>
                </a:cubicBezTo>
                <a:cubicBezTo>
                  <a:pt x="906780" y="5153660"/>
                  <a:pt x="924560" y="5156200"/>
                  <a:pt x="944880" y="5166360"/>
                </a:cubicBezTo>
                <a:cubicBezTo>
                  <a:pt x="949960" y="5171441"/>
                  <a:pt x="955040" y="5175250"/>
                  <a:pt x="960120" y="5177790"/>
                </a:cubicBezTo>
                <a:cubicBezTo>
                  <a:pt x="965200" y="5180330"/>
                  <a:pt x="962660" y="5186680"/>
                  <a:pt x="952500" y="5196840"/>
                </a:cubicBezTo>
                <a:cubicBezTo>
                  <a:pt x="952500" y="5207001"/>
                  <a:pt x="957580" y="5212080"/>
                  <a:pt x="967740" y="5212080"/>
                </a:cubicBezTo>
                <a:cubicBezTo>
                  <a:pt x="972820" y="5212080"/>
                  <a:pt x="975360" y="5215890"/>
                  <a:pt x="975360" y="5223510"/>
                </a:cubicBezTo>
                <a:cubicBezTo>
                  <a:pt x="975360" y="5231130"/>
                  <a:pt x="975360" y="5237480"/>
                  <a:pt x="975360" y="5242560"/>
                </a:cubicBezTo>
                <a:cubicBezTo>
                  <a:pt x="975360" y="5247641"/>
                  <a:pt x="967740" y="5255260"/>
                  <a:pt x="952500" y="5265420"/>
                </a:cubicBezTo>
                <a:lnTo>
                  <a:pt x="922020" y="5250180"/>
                </a:lnTo>
                <a:cubicBezTo>
                  <a:pt x="916940" y="5250180"/>
                  <a:pt x="911860" y="5248910"/>
                  <a:pt x="906780" y="5246370"/>
                </a:cubicBezTo>
                <a:cubicBezTo>
                  <a:pt x="901700" y="5243830"/>
                  <a:pt x="896620" y="5245101"/>
                  <a:pt x="891540" y="5250180"/>
                </a:cubicBezTo>
                <a:cubicBezTo>
                  <a:pt x="891540" y="5275580"/>
                  <a:pt x="896620" y="5288280"/>
                  <a:pt x="906780" y="5288280"/>
                </a:cubicBezTo>
                <a:cubicBezTo>
                  <a:pt x="906780" y="5293360"/>
                  <a:pt x="908050" y="5294630"/>
                  <a:pt x="910590" y="5292090"/>
                </a:cubicBezTo>
                <a:cubicBezTo>
                  <a:pt x="913130" y="5289550"/>
                  <a:pt x="916940" y="5290820"/>
                  <a:pt x="922020" y="5295900"/>
                </a:cubicBezTo>
                <a:cubicBezTo>
                  <a:pt x="942340" y="5295900"/>
                  <a:pt x="952500" y="5306060"/>
                  <a:pt x="952500" y="5326380"/>
                </a:cubicBezTo>
                <a:cubicBezTo>
                  <a:pt x="952500" y="5336540"/>
                  <a:pt x="955040" y="5341620"/>
                  <a:pt x="960120" y="5341620"/>
                </a:cubicBezTo>
                <a:cubicBezTo>
                  <a:pt x="965200" y="5351780"/>
                  <a:pt x="962660" y="5361941"/>
                  <a:pt x="952500" y="5372100"/>
                </a:cubicBezTo>
                <a:cubicBezTo>
                  <a:pt x="947420" y="5392420"/>
                  <a:pt x="949960" y="5410200"/>
                  <a:pt x="960120" y="5425440"/>
                </a:cubicBezTo>
                <a:cubicBezTo>
                  <a:pt x="980440" y="5445760"/>
                  <a:pt x="988060" y="5468620"/>
                  <a:pt x="982980" y="5494020"/>
                </a:cubicBezTo>
                <a:cubicBezTo>
                  <a:pt x="982980" y="5509260"/>
                  <a:pt x="993140" y="5521960"/>
                  <a:pt x="1013460" y="5532120"/>
                </a:cubicBezTo>
                <a:cubicBezTo>
                  <a:pt x="1018540" y="5537200"/>
                  <a:pt x="1023620" y="5547360"/>
                  <a:pt x="1028700" y="5562600"/>
                </a:cubicBezTo>
                <a:cubicBezTo>
                  <a:pt x="1033780" y="5577840"/>
                  <a:pt x="1036320" y="5588001"/>
                  <a:pt x="1036320" y="5593080"/>
                </a:cubicBezTo>
                <a:lnTo>
                  <a:pt x="1036320" y="5600700"/>
                </a:lnTo>
                <a:cubicBezTo>
                  <a:pt x="1031240" y="5605780"/>
                  <a:pt x="1029970" y="5614670"/>
                  <a:pt x="1032510" y="5627370"/>
                </a:cubicBezTo>
                <a:cubicBezTo>
                  <a:pt x="1035050" y="5640070"/>
                  <a:pt x="1036320" y="5651500"/>
                  <a:pt x="1036320" y="5661660"/>
                </a:cubicBezTo>
                <a:cubicBezTo>
                  <a:pt x="1041400" y="5671820"/>
                  <a:pt x="1038860" y="5687060"/>
                  <a:pt x="1028700" y="5707380"/>
                </a:cubicBezTo>
                <a:cubicBezTo>
                  <a:pt x="1018540" y="5717540"/>
                  <a:pt x="1010920" y="5722620"/>
                  <a:pt x="1005840" y="5722620"/>
                </a:cubicBezTo>
                <a:lnTo>
                  <a:pt x="998220" y="5707380"/>
                </a:lnTo>
                <a:cubicBezTo>
                  <a:pt x="998220" y="5692140"/>
                  <a:pt x="995680" y="5681980"/>
                  <a:pt x="990600" y="5676900"/>
                </a:cubicBezTo>
                <a:cubicBezTo>
                  <a:pt x="975360" y="5661660"/>
                  <a:pt x="977900" y="5648960"/>
                  <a:pt x="998220" y="5638800"/>
                </a:cubicBezTo>
                <a:lnTo>
                  <a:pt x="990600" y="5631180"/>
                </a:lnTo>
                <a:lnTo>
                  <a:pt x="975360" y="5631180"/>
                </a:lnTo>
                <a:cubicBezTo>
                  <a:pt x="960120" y="5626101"/>
                  <a:pt x="955040" y="5613400"/>
                  <a:pt x="960120" y="5593080"/>
                </a:cubicBezTo>
                <a:lnTo>
                  <a:pt x="982980" y="5547360"/>
                </a:lnTo>
                <a:lnTo>
                  <a:pt x="982980" y="5539740"/>
                </a:lnTo>
                <a:cubicBezTo>
                  <a:pt x="957580" y="5524500"/>
                  <a:pt x="942340" y="5514341"/>
                  <a:pt x="937260" y="5509260"/>
                </a:cubicBezTo>
                <a:cubicBezTo>
                  <a:pt x="932180" y="5499100"/>
                  <a:pt x="929640" y="5487670"/>
                  <a:pt x="929640" y="5474970"/>
                </a:cubicBezTo>
                <a:cubicBezTo>
                  <a:pt x="929640" y="5462270"/>
                  <a:pt x="927100" y="5450840"/>
                  <a:pt x="922020" y="5440680"/>
                </a:cubicBezTo>
                <a:cubicBezTo>
                  <a:pt x="922020" y="5425440"/>
                  <a:pt x="916940" y="5420360"/>
                  <a:pt x="906780" y="5425440"/>
                </a:cubicBezTo>
                <a:cubicBezTo>
                  <a:pt x="896620" y="5425440"/>
                  <a:pt x="891540" y="5420360"/>
                  <a:pt x="891540" y="5410200"/>
                </a:cubicBezTo>
                <a:lnTo>
                  <a:pt x="883920" y="5410200"/>
                </a:lnTo>
                <a:lnTo>
                  <a:pt x="876300" y="5425440"/>
                </a:lnTo>
                <a:cubicBezTo>
                  <a:pt x="886460" y="5435600"/>
                  <a:pt x="891540" y="5445760"/>
                  <a:pt x="891540" y="5455920"/>
                </a:cubicBezTo>
                <a:cubicBezTo>
                  <a:pt x="896620" y="5476241"/>
                  <a:pt x="894080" y="5491480"/>
                  <a:pt x="883920" y="5501640"/>
                </a:cubicBezTo>
                <a:cubicBezTo>
                  <a:pt x="858520" y="5521960"/>
                  <a:pt x="855980" y="5544820"/>
                  <a:pt x="876300" y="5570220"/>
                </a:cubicBezTo>
                <a:cubicBezTo>
                  <a:pt x="881380" y="5575300"/>
                  <a:pt x="885190" y="5581650"/>
                  <a:pt x="887730" y="5589270"/>
                </a:cubicBezTo>
                <a:cubicBezTo>
                  <a:pt x="890270" y="5596890"/>
                  <a:pt x="896620" y="5603240"/>
                  <a:pt x="906780" y="5608320"/>
                </a:cubicBezTo>
                <a:cubicBezTo>
                  <a:pt x="911860" y="5613400"/>
                  <a:pt x="914400" y="5619750"/>
                  <a:pt x="914400" y="5627370"/>
                </a:cubicBezTo>
                <a:cubicBezTo>
                  <a:pt x="914400" y="5634990"/>
                  <a:pt x="916940" y="5641340"/>
                  <a:pt x="922020" y="5646420"/>
                </a:cubicBezTo>
                <a:cubicBezTo>
                  <a:pt x="922020" y="5661660"/>
                  <a:pt x="916940" y="5669280"/>
                  <a:pt x="906780" y="5669280"/>
                </a:cubicBezTo>
                <a:cubicBezTo>
                  <a:pt x="891540" y="5679440"/>
                  <a:pt x="886460" y="5689600"/>
                  <a:pt x="891540" y="5699760"/>
                </a:cubicBezTo>
                <a:lnTo>
                  <a:pt x="891540" y="5707380"/>
                </a:lnTo>
                <a:cubicBezTo>
                  <a:pt x="886460" y="5727700"/>
                  <a:pt x="873760" y="5735320"/>
                  <a:pt x="853440" y="5730240"/>
                </a:cubicBezTo>
                <a:cubicBezTo>
                  <a:pt x="853440" y="5730240"/>
                  <a:pt x="845820" y="5722620"/>
                  <a:pt x="830580" y="5707380"/>
                </a:cubicBezTo>
                <a:lnTo>
                  <a:pt x="815340" y="5707380"/>
                </a:lnTo>
                <a:cubicBezTo>
                  <a:pt x="800100" y="5712460"/>
                  <a:pt x="792480" y="5709920"/>
                  <a:pt x="792480" y="5699760"/>
                </a:cubicBezTo>
                <a:cubicBezTo>
                  <a:pt x="792480" y="5674360"/>
                  <a:pt x="784860" y="5651500"/>
                  <a:pt x="769620" y="5631180"/>
                </a:cubicBezTo>
                <a:cubicBezTo>
                  <a:pt x="759460" y="5621020"/>
                  <a:pt x="754380" y="5610860"/>
                  <a:pt x="754380" y="5600700"/>
                </a:cubicBezTo>
                <a:cubicBezTo>
                  <a:pt x="759460" y="5590540"/>
                  <a:pt x="759460" y="5579110"/>
                  <a:pt x="754380" y="5566410"/>
                </a:cubicBezTo>
                <a:cubicBezTo>
                  <a:pt x="749300" y="5553710"/>
                  <a:pt x="746760" y="5544820"/>
                  <a:pt x="746760" y="5539740"/>
                </a:cubicBezTo>
                <a:cubicBezTo>
                  <a:pt x="746760" y="5539740"/>
                  <a:pt x="746760" y="5538470"/>
                  <a:pt x="746760" y="5535930"/>
                </a:cubicBezTo>
                <a:cubicBezTo>
                  <a:pt x="746760" y="5533391"/>
                  <a:pt x="744220" y="5532120"/>
                  <a:pt x="739140" y="5532120"/>
                </a:cubicBezTo>
                <a:cubicBezTo>
                  <a:pt x="723900" y="5527040"/>
                  <a:pt x="721360" y="5514341"/>
                  <a:pt x="731520" y="5494020"/>
                </a:cubicBezTo>
                <a:cubicBezTo>
                  <a:pt x="736600" y="5478780"/>
                  <a:pt x="736600" y="5461000"/>
                  <a:pt x="731520" y="5440680"/>
                </a:cubicBezTo>
                <a:cubicBezTo>
                  <a:pt x="711200" y="5420360"/>
                  <a:pt x="708660" y="5397500"/>
                  <a:pt x="723900" y="5372100"/>
                </a:cubicBezTo>
                <a:cubicBezTo>
                  <a:pt x="728980" y="5367020"/>
                  <a:pt x="730250" y="5361941"/>
                  <a:pt x="727710" y="5356860"/>
                </a:cubicBezTo>
                <a:cubicBezTo>
                  <a:pt x="725170" y="5351780"/>
                  <a:pt x="723900" y="5346700"/>
                  <a:pt x="723900" y="5341620"/>
                </a:cubicBezTo>
                <a:cubicBezTo>
                  <a:pt x="703580" y="5311140"/>
                  <a:pt x="693420" y="5280660"/>
                  <a:pt x="693420" y="5250180"/>
                </a:cubicBezTo>
                <a:lnTo>
                  <a:pt x="685800" y="5234940"/>
                </a:lnTo>
                <a:lnTo>
                  <a:pt x="670560" y="5204460"/>
                </a:lnTo>
                <a:cubicBezTo>
                  <a:pt x="680720" y="5194300"/>
                  <a:pt x="681990" y="5186680"/>
                  <a:pt x="674370" y="5181600"/>
                </a:cubicBezTo>
                <a:cubicBezTo>
                  <a:pt x="666750" y="5176520"/>
                  <a:pt x="660400" y="5171441"/>
                  <a:pt x="655320" y="5166360"/>
                </a:cubicBezTo>
                <a:lnTo>
                  <a:pt x="647700" y="5151120"/>
                </a:lnTo>
                <a:lnTo>
                  <a:pt x="640080" y="5090160"/>
                </a:lnTo>
                <a:lnTo>
                  <a:pt x="640080" y="5059680"/>
                </a:lnTo>
                <a:cubicBezTo>
                  <a:pt x="640080" y="5044440"/>
                  <a:pt x="645160" y="5016501"/>
                  <a:pt x="655320" y="4975860"/>
                </a:cubicBezTo>
                <a:cubicBezTo>
                  <a:pt x="675640" y="4935220"/>
                  <a:pt x="683260" y="4907280"/>
                  <a:pt x="678180" y="4892040"/>
                </a:cubicBezTo>
                <a:cubicBezTo>
                  <a:pt x="683260" y="4886960"/>
                  <a:pt x="684530" y="4879340"/>
                  <a:pt x="681990" y="4869180"/>
                </a:cubicBezTo>
                <a:cubicBezTo>
                  <a:pt x="679450" y="4859020"/>
                  <a:pt x="678180" y="4851400"/>
                  <a:pt x="678180" y="4846320"/>
                </a:cubicBezTo>
                <a:cubicBezTo>
                  <a:pt x="683260" y="4836160"/>
                  <a:pt x="685800" y="4820920"/>
                  <a:pt x="685800" y="4800600"/>
                </a:cubicBezTo>
                <a:lnTo>
                  <a:pt x="685800" y="4724400"/>
                </a:lnTo>
                <a:cubicBezTo>
                  <a:pt x="695960" y="4683760"/>
                  <a:pt x="701040" y="4650740"/>
                  <a:pt x="701040" y="4625340"/>
                </a:cubicBezTo>
                <a:cubicBezTo>
                  <a:pt x="701040" y="4605020"/>
                  <a:pt x="703580" y="4592320"/>
                  <a:pt x="708660" y="4587240"/>
                </a:cubicBezTo>
                <a:cubicBezTo>
                  <a:pt x="713740" y="4572000"/>
                  <a:pt x="716280" y="4549140"/>
                  <a:pt x="716280" y="4518660"/>
                </a:cubicBezTo>
                <a:cubicBezTo>
                  <a:pt x="726440" y="4457700"/>
                  <a:pt x="736600" y="4411980"/>
                  <a:pt x="746760" y="4381500"/>
                </a:cubicBezTo>
                <a:cubicBezTo>
                  <a:pt x="756920" y="4366260"/>
                  <a:pt x="767080" y="4333241"/>
                  <a:pt x="777240" y="4282440"/>
                </a:cubicBezTo>
                <a:cubicBezTo>
                  <a:pt x="772160" y="4267200"/>
                  <a:pt x="770890" y="4255770"/>
                  <a:pt x="773430" y="4248150"/>
                </a:cubicBezTo>
                <a:cubicBezTo>
                  <a:pt x="775970" y="4240530"/>
                  <a:pt x="777240" y="4234180"/>
                  <a:pt x="777240" y="4229100"/>
                </a:cubicBezTo>
                <a:cubicBezTo>
                  <a:pt x="777240" y="4218941"/>
                  <a:pt x="779780" y="4210050"/>
                  <a:pt x="784860" y="4202430"/>
                </a:cubicBezTo>
                <a:cubicBezTo>
                  <a:pt x="789940" y="4194810"/>
                  <a:pt x="795020" y="4188460"/>
                  <a:pt x="800100" y="4183380"/>
                </a:cubicBezTo>
                <a:cubicBezTo>
                  <a:pt x="820420" y="4147820"/>
                  <a:pt x="830580" y="4114800"/>
                  <a:pt x="830580" y="4084320"/>
                </a:cubicBezTo>
                <a:cubicBezTo>
                  <a:pt x="830580" y="4058920"/>
                  <a:pt x="833120" y="4038600"/>
                  <a:pt x="838200" y="4023360"/>
                </a:cubicBezTo>
                <a:lnTo>
                  <a:pt x="883920" y="3886200"/>
                </a:lnTo>
                <a:cubicBezTo>
                  <a:pt x="889000" y="3865880"/>
                  <a:pt x="896620" y="3844290"/>
                  <a:pt x="906780" y="3821430"/>
                </a:cubicBezTo>
                <a:cubicBezTo>
                  <a:pt x="916940" y="3798570"/>
                  <a:pt x="927100" y="3771900"/>
                  <a:pt x="937260" y="3741420"/>
                </a:cubicBezTo>
                <a:cubicBezTo>
                  <a:pt x="942340" y="3726180"/>
                  <a:pt x="948690" y="3712210"/>
                  <a:pt x="956310" y="3699510"/>
                </a:cubicBezTo>
                <a:cubicBezTo>
                  <a:pt x="963930" y="3686810"/>
                  <a:pt x="970280" y="3672840"/>
                  <a:pt x="975360" y="3657600"/>
                </a:cubicBezTo>
                <a:cubicBezTo>
                  <a:pt x="980440" y="3652520"/>
                  <a:pt x="982980" y="3646170"/>
                  <a:pt x="982980" y="3638550"/>
                </a:cubicBezTo>
                <a:cubicBezTo>
                  <a:pt x="982980" y="3630930"/>
                  <a:pt x="985520" y="3624580"/>
                  <a:pt x="990600" y="3619500"/>
                </a:cubicBezTo>
                <a:cubicBezTo>
                  <a:pt x="995680" y="3583940"/>
                  <a:pt x="1010920" y="3550920"/>
                  <a:pt x="1036320" y="3520440"/>
                </a:cubicBezTo>
                <a:cubicBezTo>
                  <a:pt x="1056640" y="3495040"/>
                  <a:pt x="1069340" y="3467100"/>
                  <a:pt x="1074420" y="3436620"/>
                </a:cubicBezTo>
                <a:cubicBezTo>
                  <a:pt x="1074420" y="3426460"/>
                  <a:pt x="1076960" y="3415030"/>
                  <a:pt x="1082040" y="3402330"/>
                </a:cubicBezTo>
                <a:cubicBezTo>
                  <a:pt x="1087120" y="3389630"/>
                  <a:pt x="1087120" y="3378200"/>
                  <a:pt x="1082040" y="3368040"/>
                </a:cubicBezTo>
                <a:lnTo>
                  <a:pt x="1089660" y="3360420"/>
                </a:lnTo>
                <a:cubicBezTo>
                  <a:pt x="1109980" y="3350260"/>
                  <a:pt x="1120140" y="3327400"/>
                  <a:pt x="1120140" y="3291840"/>
                </a:cubicBezTo>
                <a:cubicBezTo>
                  <a:pt x="1120140" y="3286760"/>
                  <a:pt x="1121410" y="3277870"/>
                  <a:pt x="1123950" y="3265170"/>
                </a:cubicBezTo>
                <a:cubicBezTo>
                  <a:pt x="1126490" y="3252470"/>
                  <a:pt x="1132840" y="3243580"/>
                  <a:pt x="1143000" y="3238500"/>
                </a:cubicBezTo>
                <a:lnTo>
                  <a:pt x="1143000" y="3230880"/>
                </a:lnTo>
                <a:cubicBezTo>
                  <a:pt x="1143000" y="3215640"/>
                  <a:pt x="1150620" y="3200400"/>
                  <a:pt x="1165860" y="3185160"/>
                </a:cubicBezTo>
                <a:cubicBezTo>
                  <a:pt x="1186180" y="3159760"/>
                  <a:pt x="1203960" y="3126740"/>
                  <a:pt x="1219200" y="3086100"/>
                </a:cubicBezTo>
                <a:lnTo>
                  <a:pt x="1234440" y="3055620"/>
                </a:lnTo>
                <a:cubicBezTo>
                  <a:pt x="1249680" y="3035300"/>
                  <a:pt x="1262380" y="3002280"/>
                  <a:pt x="1272540" y="2956560"/>
                </a:cubicBezTo>
                <a:cubicBezTo>
                  <a:pt x="1272540" y="2941320"/>
                  <a:pt x="1285240" y="2921000"/>
                  <a:pt x="1310640" y="2895600"/>
                </a:cubicBezTo>
                <a:lnTo>
                  <a:pt x="1333500" y="2872740"/>
                </a:lnTo>
                <a:lnTo>
                  <a:pt x="1348740" y="2842260"/>
                </a:lnTo>
                <a:cubicBezTo>
                  <a:pt x="1348740" y="2827020"/>
                  <a:pt x="1351280" y="2815590"/>
                  <a:pt x="1356360" y="2807970"/>
                </a:cubicBezTo>
                <a:cubicBezTo>
                  <a:pt x="1361440" y="2800350"/>
                  <a:pt x="1366520" y="2791460"/>
                  <a:pt x="1371600" y="2781300"/>
                </a:cubicBezTo>
                <a:cubicBezTo>
                  <a:pt x="1381760" y="2760980"/>
                  <a:pt x="1386840" y="2745740"/>
                  <a:pt x="1386840" y="2735580"/>
                </a:cubicBezTo>
                <a:cubicBezTo>
                  <a:pt x="1386840" y="2730500"/>
                  <a:pt x="1391920" y="2722880"/>
                  <a:pt x="1402080" y="2712720"/>
                </a:cubicBezTo>
                <a:cubicBezTo>
                  <a:pt x="1402080" y="2707640"/>
                  <a:pt x="1407160" y="2705100"/>
                  <a:pt x="1417320" y="2705100"/>
                </a:cubicBezTo>
                <a:cubicBezTo>
                  <a:pt x="1417320" y="2705100"/>
                  <a:pt x="1418590" y="2706370"/>
                  <a:pt x="1421130" y="2708910"/>
                </a:cubicBezTo>
                <a:cubicBezTo>
                  <a:pt x="1423670" y="2711450"/>
                  <a:pt x="1424940" y="2710180"/>
                  <a:pt x="1424940" y="2705100"/>
                </a:cubicBezTo>
                <a:cubicBezTo>
                  <a:pt x="1419860" y="2694940"/>
                  <a:pt x="1419860" y="2686050"/>
                  <a:pt x="1424940" y="2678430"/>
                </a:cubicBezTo>
                <a:cubicBezTo>
                  <a:pt x="1430020" y="2670810"/>
                  <a:pt x="1432560" y="2661920"/>
                  <a:pt x="1432560" y="2651760"/>
                </a:cubicBezTo>
                <a:lnTo>
                  <a:pt x="1440180" y="2567940"/>
                </a:lnTo>
                <a:lnTo>
                  <a:pt x="1440180" y="2545080"/>
                </a:lnTo>
                <a:cubicBezTo>
                  <a:pt x="1460500" y="2534920"/>
                  <a:pt x="1463040" y="2522220"/>
                  <a:pt x="1447800" y="2506980"/>
                </a:cubicBezTo>
                <a:cubicBezTo>
                  <a:pt x="1432560" y="2491740"/>
                  <a:pt x="1432560" y="2479040"/>
                  <a:pt x="1447800" y="2468880"/>
                </a:cubicBezTo>
                <a:lnTo>
                  <a:pt x="1447800" y="2461260"/>
                </a:lnTo>
                <a:cubicBezTo>
                  <a:pt x="1468120" y="2440940"/>
                  <a:pt x="1470660" y="2418080"/>
                  <a:pt x="1455420" y="2392680"/>
                </a:cubicBezTo>
                <a:cubicBezTo>
                  <a:pt x="1440180" y="2377440"/>
                  <a:pt x="1437640" y="2352040"/>
                  <a:pt x="1447800" y="2316480"/>
                </a:cubicBezTo>
                <a:cubicBezTo>
                  <a:pt x="1447800" y="2311400"/>
                  <a:pt x="1449070" y="2305050"/>
                  <a:pt x="1451610" y="2297430"/>
                </a:cubicBezTo>
                <a:cubicBezTo>
                  <a:pt x="1454150" y="2289810"/>
                  <a:pt x="1452880" y="2278380"/>
                  <a:pt x="1447800" y="2263140"/>
                </a:cubicBezTo>
                <a:cubicBezTo>
                  <a:pt x="1442720" y="2263140"/>
                  <a:pt x="1440180" y="2258060"/>
                  <a:pt x="1440180" y="2247900"/>
                </a:cubicBezTo>
                <a:lnTo>
                  <a:pt x="1440180" y="2072640"/>
                </a:lnTo>
                <a:cubicBezTo>
                  <a:pt x="1445260" y="2042160"/>
                  <a:pt x="1447800" y="2001520"/>
                  <a:pt x="1447800" y="1950720"/>
                </a:cubicBezTo>
                <a:cubicBezTo>
                  <a:pt x="1452880" y="1920240"/>
                  <a:pt x="1452880" y="1894840"/>
                  <a:pt x="1447800" y="1874520"/>
                </a:cubicBezTo>
                <a:lnTo>
                  <a:pt x="1447800" y="1836420"/>
                </a:lnTo>
                <a:lnTo>
                  <a:pt x="1447800" y="1805940"/>
                </a:lnTo>
                <a:lnTo>
                  <a:pt x="1440180" y="1668780"/>
                </a:lnTo>
                <a:lnTo>
                  <a:pt x="1432560" y="1630680"/>
                </a:lnTo>
                <a:cubicBezTo>
                  <a:pt x="1432560" y="1620520"/>
                  <a:pt x="1435100" y="1609090"/>
                  <a:pt x="1440180" y="1596390"/>
                </a:cubicBezTo>
                <a:cubicBezTo>
                  <a:pt x="1445260" y="1583690"/>
                  <a:pt x="1447800" y="1572260"/>
                  <a:pt x="1447800" y="1562100"/>
                </a:cubicBezTo>
                <a:cubicBezTo>
                  <a:pt x="1447800" y="1551940"/>
                  <a:pt x="1443990" y="1541780"/>
                  <a:pt x="1436370" y="1531620"/>
                </a:cubicBezTo>
                <a:cubicBezTo>
                  <a:pt x="1428750" y="1521460"/>
                  <a:pt x="1424940" y="1511300"/>
                  <a:pt x="1424940" y="1501140"/>
                </a:cubicBezTo>
                <a:cubicBezTo>
                  <a:pt x="1430020" y="1480819"/>
                  <a:pt x="1432560" y="1452880"/>
                  <a:pt x="1432560" y="1417320"/>
                </a:cubicBezTo>
                <a:cubicBezTo>
                  <a:pt x="1432560" y="1366520"/>
                  <a:pt x="1430020" y="1328419"/>
                  <a:pt x="1424940" y="1303020"/>
                </a:cubicBezTo>
                <a:lnTo>
                  <a:pt x="1432560" y="1272540"/>
                </a:lnTo>
                <a:cubicBezTo>
                  <a:pt x="1442720" y="1252219"/>
                  <a:pt x="1437640" y="1226820"/>
                  <a:pt x="1417320" y="1196340"/>
                </a:cubicBezTo>
                <a:cubicBezTo>
                  <a:pt x="1412240" y="1191260"/>
                  <a:pt x="1408430" y="1189990"/>
                  <a:pt x="1405890" y="1192530"/>
                </a:cubicBezTo>
                <a:cubicBezTo>
                  <a:pt x="1403350" y="1195070"/>
                  <a:pt x="1399540" y="1193800"/>
                  <a:pt x="1394460" y="1188720"/>
                </a:cubicBezTo>
                <a:cubicBezTo>
                  <a:pt x="1384300" y="1173480"/>
                  <a:pt x="1369060" y="1176020"/>
                  <a:pt x="1348740" y="1196340"/>
                </a:cubicBezTo>
                <a:lnTo>
                  <a:pt x="1325880" y="1211580"/>
                </a:lnTo>
                <a:cubicBezTo>
                  <a:pt x="1310640" y="1211580"/>
                  <a:pt x="1282700" y="1216660"/>
                  <a:pt x="1242060" y="1226820"/>
                </a:cubicBezTo>
                <a:cubicBezTo>
                  <a:pt x="1201420" y="1236980"/>
                  <a:pt x="1170940" y="1239520"/>
                  <a:pt x="1150620" y="1234440"/>
                </a:cubicBezTo>
                <a:cubicBezTo>
                  <a:pt x="1140460" y="1229360"/>
                  <a:pt x="1130300" y="1228090"/>
                  <a:pt x="1120140" y="1230630"/>
                </a:cubicBezTo>
                <a:cubicBezTo>
                  <a:pt x="1109980" y="1233169"/>
                  <a:pt x="1099820" y="1231900"/>
                  <a:pt x="1089660" y="1226820"/>
                </a:cubicBezTo>
                <a:lnTo>
                  <a:pt x="1082040" y="1234440"/>
                </a:lnTo>
                <a:cubicBezTo>
                  <a:pt x="1076960" y="1244600"/>
                  <a:pt x="1062990" y="1250950"/>
                  <a:pt x="1040130" y="1253490"/>
                </a:cubicBezTo>
                <a:cubicBezTo>
                  <a:pt x="1017270" y="1256030"/>
                  <a:pt x="1003300" y="1259840"/>
                  <a:pt x="998220" y="1264920"/>
                </a:cubicBezTo>
                <a:cubicBezTo>
                  <a:pt x="988060" y="1259840"/>
                  <a:pt x="967740" y="1264920"/>
                  <a:pt x="937260" y="1280160"/>
                </a:cubicBezTo>
                <a:lnTo>
                  <a:pt x="868680" y="1303020"/>
                </a:lnTo>
                <a:cubicBezTo>
                  <a:pt x="863600" y="1308100"/>
                  <a:pt x="855980" y="1310640"/>
                  <a:pt x="845820" y="1310640"/>
                </a:cubicBezTo>
                <a:cubicBezTo>
                  <a:pt x="830580" y="1310640"/>
                  <a:pt x="820420" y="1313180"/>
                  <a:pt x="815340" y="1318260"/>
                </a:cubicBezTo>
                <a:cubicBezTo>
                  <a:pt x="800100" y="1318260"/>
                  <a:pt x="795020" y="1323340"/>
                  <a:pt x="800100" y="1333500"/>
                </a:cubicBezTo>
                <a:lnTo>
                  <a:pt x="746760" y="1341120"/>
                </a:lnTo>
                <a:lnTo>
                  <a:pt x="739140" y="1348740"/>
                </a:lnTo>
                <a:cubicBezTo>
                  <a:pt x="718820" y="1353820"/>
                  <a:pt x="698500" y="1357630"/>
                  <a:pt x="678180" y="1360170"/>
                </a:cubicBezTo>
                <a:cubicBezTo>
                  <a:pt x="657860" y="1362710"/>
                  <a:pt x="637540" y="1366520"/>
                  <a:pt x="617220" y="1371600"/>
                </a:cubicBezTo>
                <a:lnTo>
                  <a:pt x="579120" y="1394460"/>
                </a:lnTo>
                <a:cubicBezTo>
                  <a:pt x="548640" y="1404620"/>
                  <a:pt x="525780" y="1407160"/>
                  <a:pt x="510540" y="1402080"/>
                </a:cubicBezTo>
                <a:lnTo>
                  <a:pt x="480060" y="1409700"/>
                </a:lnTo>
                <a:cubicBezTo>
                  <a:pt x="469900" y="1414780"/>
                  <a:pt x="458470" y="1416050"/>
                  <a:pt x="445770" y="1413510"/>
                </a:cubicBezTo>
                <a:cubicBezTo>
                  <a:pt x="433070" y="1410970"/>
                  <a:pt x="424180" y="1409700"/>
                  <a:pt x="419100" y="1409700"/>
                </a:cubicBezTo>
                <a:lnTo>
                  <a:pt x="396240" y="1409700"/>
                </a:lnTo>
                <a:cubicBezTo>
                  <a:pt x="375920" y="1409700"/>
                  <a:pt x="353060" y="1402080"/>
                  <a:pt x="327660" y="1386840"/>
                </a:cubicBezTo>
                <a:cubicBezTo>
                  <a:pt x="297180" y="1366520"/>
                  <a:pt x="271780" y="1341120"/>
                  <a:pt x="251460" y="1310640"/>
                </a:cubicBezTo>
                <a:cubicBezTo>
                  <a:pt x="246380" y="1305560"/>
                  <a:pt x="241300" y="1299210"/>
                  <a:pt x="236220" y="1291590"/>
                </a:cubicBezTo>
                <a:cubicBezTo>
                  <a:pt x="231140" y="1283970"/>
                  <a:pt x="226060" y="1275080"/>
                  <a:pt x="220980" y="1264920"/>
                </a:cubicBezTo>
                <a:cubicBezTo>
                  <a:pt x="220980" y="1259840"/>
                  <a:pt x="218440" y="1257300"/>
                  <a:pt x="213360" y="1257300"/>
                </a:cubicBezTo>
                <a:cubicBezTo>
                  <a:pt x="198120" y="1242060"/>
                  <a:pt x="187960" y="1221740"/>
                  <a:pt x="182880" y="1196340"/>
                </a:cubicBezTo>
                <a:cubicBezTo>
                  <a:pt x="182880" y="1191260"/>
                  <a:pt x="180340" y="1188720"/>
                  <a:pt x="175260" y="1188720"/>
                </a:cubicBezTo>
                <a:cubicBezTo>
                  <a:pt x="175260" y="1183640"/>
                  <a:pt x="173990" y="1181100"/>
                  <a:pt x="171450" y="1181100"/>
                </a:cubicBezTo>
                <a:cubicBezTo>
                  <a:pt x="168910" y="1181100"/>
                  <a:pt x="167640" y="1181100"/>
                  <a:pt x="167640" y="1181100"/>
                </a:cubicBezTo>
                <a:cubicBezTo>
                  <a:pt x="152400" y="1181100"/>
                  <a:pt x="139700" y="1178560"/>
                  <a:pt x="129540" y="1173480"/>
                </a:cubicBezTo>
                <a:cubicBezTo>
                  <a:pt x="119380" y="1168400"/>
                  <a:pt x="111760" y="1158240"/>
                  <a:pt x="106680" y="1143000"/>
                </a:cubicBezTo>
                <a:cubicBezTo>
                  <a:pt x="96520" y="1117600"/>
                  <a:pt x="81280" y="1097280"/>
                  <a:pt x="60960" y="1082040"/>
                </a:cubicBezTo>
                <a:cubicBezTo>
                  <a:pt x="35560" y="1056640"/>
                  <a:pt x="27940" y="1028700"/>
                  <a:pt x="38100" y="998220"/>
                </a:cubicBezTo>
                <a:cubicBezTo>
                  <a:pt x="48260" y="972820"/>
                  <a:pt x="48260" y="947420"/>
                  <a:pt x="38100" y="922020"/>
                </a:cubicBezTo>
                <a:cubicBezTo>
                  <a:pt x="33020" y="916940"/>
                  <a:pt x="30480" y="908050"/>
                  <a:pt x="30480" y="895350"/>
                </a:cubicBezTo>
                <a:cubicBezTo>
                  <a:pt x="30480" y="882650"/>
                  <a:pt x="27940" y="871220"/>
                  <a:pt x="22860" y="861060"/>
                </a:cubicBezTo>
                <a:lnTo>
                  <a:pt x="22860" y="853440"/>
                </a:lnTo>
                <a:cubicBezTo>
                  <a:pt x="38100" y="848360"/>
                  <a:pt x="38100" y="838200"/>
                  <a:pt x="22860" y="822960"/>
                </a:cubicBezTo>
                <a:cubicBezTo>
                  <a:pt x="22860" y="817880"/>
                  <a:pt x="21590" y="808990"/>
                  <a:pt x="19050" y="796290"/>
                </a:cubicBezTo>
                <a:cubicBezTo>
                  <a:pt x="16510" y="783589"/>
                  <a:pt x="10160" y="774700"/>
                  <a:pt x="0" y="769620"/>
                </a:cubicBezTo>
                <a:cubicBezTo>
                  <a:pt x="5080" y="759460"/>
                  <a:pt x="7620" y="746760"/>
                  <a:pt x="7620" y="731520"/>
                </a:cubicBezTo>
                <a:cubicBezTo>
                  <a:pt x="7620" y="716280"/>
                  <a:pt x="12700" y="706120"/>
                  <a:pt x="22860" y="701040"/>
                </a:cubicBezTo>
                <a:cubicBezTo>
                  <a:pt x="33020" y="685800"/>
                  <a:pt x="33020" y="673100"/>
                  <a:pt x="22860" y="662940"/>
                </a:cubicBezTo>
                <a:cubicBezTo>
                  <a:pt x="17780" y="657860"/>
                  <a:pt x="16510" y="650239"/>
                  <a:pt x="19050" y="640080"/>
                </a:cubicBezTo>
                <a:cubicBezTo>
                  <a:pt x="21590" y="629920"/>
                  <a:pt x="20320" y="622300"/>
                  <a:pt x="15240" y="617220"/>
                </a:cubicBezTo>
                <a:cubicBezTo>
                  <a:pt x="15240" y="607060"/>
                  <a:pt x="20320" y="596900"/>
                  <a:pt x="30480" y="586740"/>
                </a:cubicBezTo>
                <a:lnTo>
                  <a:pt x="30480" y="571500"/>
                </a:lnTo>
                <a:cubicBezTo>
                  <a:pt x="30480" y="561340"/>
                  <a:pt x="35560" y="553720"/>
                  <a:pt x="45720" y="548640"/>
                </a:cubicBezTo>
                <a:lnTo>
                  <a:pt x="91440" y="495300"/>
                </a:lnTo>
                <a:cubicBezTo>
                  <a:pt x="106680" y="480060"/>
                  <a:pt x="124460" y="472440"/>
                  <a:pt x="144780" y="472440"/>
                </a:cubicBezTo>
                <a:lnTo>
                  <a:pt x="228600" y="487680"/>
                </a:lnTo>
                <a:cubicBezTo>
                  <a:pt x="248920" y="492760"/>
                  <a:pt x="269240" y="490220"/>
                  <a:pt x="289560" y="480060"/>
                </a:cubicBezTo>
                <a:cubicBezTo>
                  <a:pt x="350520" y="464820"/>
                  <a:pt x="383540" y="457200"/>
                  <a:pt x="388620" y="457200"/>
                </a:cubicBezTo>
                <a:lnTo>
                  <a:pt x="419100" y="449580"/>
                </a:lnTo>
                <a:cubicBezTo>
                  <a:pt x="424180" y="449580"/>
                  <a:pt x="430530" y="448310"/>
                  <a:pt x="438150" y="445770"/>
                </a:cubicBezTo>
                <a:cubicBezTo>
                  <a:pt x="445770" y="443230"/>
                  <a:pt x="457200" y="444500"/>
                  <a:pt x="472440" y="449580"/>
                </a:cubicBezTo>
                <a:lnTo>
                  <a:pt x="518160" y="441960"/>
                </a:lnTo>
                <a:cubicBezTo>
                  <a:pt x="558800" y="431800"/>
                  <a:pt x="609600" y="421639"/>
                  <a:pt x="670560" y="411480"/>
                </a:cubicBezTo>
                <a:cubicBezTo>
                  <a:pt x="675640" y="411480"/>
                  <a:pt x="681990" y="408940"/>
                  <a:pt x="689610" y="403860"/>
                </a:cubicBezTo>
                <a:cubicBezTo>
                  <a:pt x="697230" y="398780"/>
                  <a:pt x="706120" y="396240"/>
                  <a:pt x="716280" y="396240"/>
                </a:cubicBezTo>
                <a:cubicBezTo>
                  <a:pt x="721360" y="401320"/>
                  <a:pt x="727710" y="402590"/>
                  <a:pt x="735330" y="400050"/>
                </a:cubicBezTo>
                <a:cubicBezTo>
                  <a:pt x="742950" y="397510"/>
                  <a:pt x="749300" y="396240"/>
                  <a:pt x="754380" y="396240"/>
                </a:cubicBezTo>
                <a:cubicBezTo>
                  <a:pt x="769620" y="391160"/>
                  <a:pt x="787400" y="388620"/>
                  <a:pt x="807720" y="388620"/>
                </a:cubicBezTo>
                <a:lnTo>
                  <a:pt x="830580" y="388620"/>
                </a:lnTo>
                <a:lnTo>
                  <a:pt x="906780" y="381000"/>
                </a:lnTo>
                <a:lnTo>
                  <a:pt x="914400" y="381000"/>
                </a:lnTo>
                <a:cubicBezTo>
                  <a:pt x="914400" y="370840"/>
                  <a:pt x="919480" y="364490"/>
                  <a:pt x="929640" y="361950"/>
                </a:cubicBezTo>
                <a:cubicBezTo>
                  <a:pt x="939800" y="359410"/>
                  <a:pt x="947420" y="358140"/>
                  <a:pt x="952500" y="358140"/>
                </a:cubicBezTo>
                <a:lnTo>
                  <a:pt x="1005840" y="350520"/>
                </a:lnTo>
                <a:lnTo>
                  <a:pt x="1051560" y="350520"/>
                </a:lnTo>
                <a:cubicBezTo>
                  <a:pt x="1082040" y="350520"/>
                  <a:pt x="1127760" y="345440"/>
                  <a:pt x="1188720" y="335280"/>
                </a:cubicBezTo>
                <a:lnTo>
                  <a:pt x="1211580" y="335280"/>
                </a:lnTo>
                <a:cubicBezTo>
                  <a:pt x="1211580" y="330200"/>
                  <a:pt x="1212850" y="328930"/>
                  <a:pt x="1215390" y="331470"/>
                </a:cubicBezTo>
                <a:cubicBezTo>
                  <a:pt x="1217930" y="334010"/>
                  <a:pt x="1221740" y="332740"/>
                  <a:pt x="1226820" y="327660"/>
                </a:cubicBezTo>
                <a:cubicBezTo>
                  <a:pt x="1247140" y="317500"/>
                  <a:pt x="1259840" y="314960"/>
                  <a:pt x="1264920" y="320040"/>
                </a:cubicBezTo>
                <a:cubicBezTo>
                  <a:pt x="1270000" y="314960"/>
                  <a:pt x="1276350" y="313690"/>
                  <a:pt x="1283970" y="316230"/>
                </a:cubicBezTo>
                <a:cubicBezTo>
                  <a:pt x="1291590" y="318770"/>
                  <a:pt x="1297940" y="320040"/>
                  <a:pt x="1303020" y="320040"/>
                </a:cubicBezTo>
                <a:cubicBezTo>
                  <a:pt x="1308100" y="314960"/>
                  <a:pt x="1315720" y="312420"/>
                  <a:pt x="1325880" y="312420"/>
                </a:cubicBezTo>
                <a:lnTo>
                  <a:pt x="1371600" y="312420"/>
                </a:lnTo>
                <a:cubicBezTo>
                  <a:pt x="1376680" y="312420"/>
                  <a:pt x="1385570" y="311150"/>
                  <a:pt x="1398270" y="308610"/>
                </a:cubicBezTo>
                <a:cubicBezTo>
                  <a:pt x="1410970" y="306070"/>
                  <a:pt x="1422400" y="307340"/>
                  <a:pt x="1432560" y="312420"/>
                </a:cubicBezTo>
                <a:lnTo>
                  <a:pt x="1440180" y="297180"/>
                </a:lnTo>
                <a:lnTo>
                  <a:pt x="1440180" y="243840"/>
                </a:lnTo>
                <a:lnTo>
                  <a:pt x="1440180" y="228600"/>
                </a:lnTo>
                <a:cubicBezTo>
                  <a:pt x="1424940" y="218440"/>
                  <a:pt x="1422400" y="203200"/>
                  <a:pt x="1432560" y="182880"/>
                </a:cubicBezTo>
                <a:lnTo>
                  <a:pt x="1432560" y="175260"/>
                </a:lnTo>
                <a:lnTo>
                  <a:pt x="1432560" y="160020"/>
                </a:lnTo>
                <a:cubicBezTo>
                  <a:pt x="1432560" y="149860"/>
                  <a:pt x="1440180" y="121920"/>
                  <a:pt x="1455420" y="76200"/>
                </a:cubicBezTo>
                <a:cubicBezTo>
                  <a:pt x="1475740" y="45720"/>
                  <a:pt x="1493520" y="27940"/>
                  <a:pt x="1508760" y="22860"/>
                </a:cubicBezTo>
                <a:cubicBezTo>
                  <a:pt x="1518920" y="22860"/>
                  <a:pt x="1524000" y="22860"/>
                  <a:pt x="1524000" y="22860"/>
                </a:cubicBezTo>
                <a:cubicBezTo>
                  <a:pt x="1534160" y="27940"/>
                  <a:pt x="1543050" y="29210"/>
                  <a:pt x="1550670" y="26670"/>
                </a:cubicBezTo>
                <a:cubicBezTo>
                  <a:pt x="1558290" y="24130"/>
                  <a:pt x="1564640" y="22860"/>
                  <a:pt x="1569720" y="22860"/>
                </a:cubicBezTo>
                <a:cubicBezTo>
                  <a:pt x="1584960" y="17780"/>
                  <a:pt x="1604010" y="13970"/>
                  <a:pt x="1626870" y="11430"/>
                </a:cubicBezTo>
                <a:cubicBezTo>
                  <a:pt x="1649730" y="8890"/>
                  <a:pt x="1666240" y="5080"/>
                  <a:pt x="1676400" y="0"/>
                </a:cubicBezTo>
                <a:close/>
              </a:path>
            </a:pathLst>
          </a:custGeom>
        </p:spPr>
        <p:txBody>
          <a:bodyPr wrap="square" tIns="1737360">
            <a:noAutofit/>
          </a:bodyPr>
          <a:lstStyle>
            <a:lvl1pPr algn="ctr">
              <a:defRPr/>
            </a:lvl1pPr>
          </a:lstStyle>
          <a:p>
            <a:endParaRPr lang="ko-KR" altLang="en-US"/>
          </a:p>
        </p:txBody>
      </p:sp>
    </p:spTree>
    <p:extLst>
      <p:ext uri="{BB962C8B-B14F-4D97-AF65-F5344CB8AC3E}">
        <p14:creationId xmlns:p14="http://schemas.microsoft.com/office/powerpoint/2010/main" val="657479125"/>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a:t>Click to edit Master title style</a:t>
            </a:r>
            <a:endParaRPr lang="en-US" dirty="0"/>
          </a:p>
        </p:txBody>
      </p:sp>
      <p:sp>
        <p:nvSpPr>
          <p:cNvPr id="3" name="Content Placeholder 2"/>
          <p:cNvSpPr>
            <a:spLocks noGrp="1"/>
          </p:cNvSpPr>
          <p:nvPr>
            <p:ph sz="half" idx="1"/>
          </p:nvPr>
        </p:nvSpPr>
        <p:spPr>
          <a:xfrm>
            <a:off x="1257300" y="2738438"/>
            <a:ext cx="7772400" cy="6527007"/>
          </a:xfrm>
        </p:spPr>
        <p:txBody>
          <a:bodyPr/>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US" dirty="0"/>
          </a:p>
        </p:txBody>
      </p:sp>
      <p:sp>
        <p:nvSpPr>
          <p:cNvPr id="4" name="Content Placeholder 3"/>
          <p:cNvSpPr>
            <a:spLocks noGrp="1"/>
          </p:cNvSpPr>
          <p:nvPr>
            <p:ph sz="half" idx="2"/>
          </p:nvPr>
        </p:nvSpPr>
        <p:spPr>
          <a:xfrm>
            <a:off x="9258300" y="2738438"/>
            <a:ext cx="7772400" cy="6527007"/>
          </a:xfrm>
        </p:spPr>
        <p:txBody>
          <a:bodyPr/>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US" dirty="0"/>
          </a:p>
        </p:txBody>
      </p:sp>
      <p:sp>
        <p:nvSpPr>
          <p:cNvPr id="5" name="Date Placeholder 4"/>
          <p:cNvSpPr>
            <a:spLocks noGrp="1"/>
          </p:cNvSpPr>
          <p:nvPr>
            <p:ph type="dt" sz="half" idx="10"/>
          </p:nvPr>
        </p:nvSpPr>
        <p:spPr/>
        <p:txBody>
          <a:bodyPr/>
          <a:lstStyle/>
          <a:p>
            <a:fld id="{5E212DB2-9C07-45E6-A824-20EB8945A455}" type="datetimeFigureOut">
              <a:rPr lang="ko-KR" altLang="en-US" smtClean="0"/>
              <a:t>2017-12-13</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072DF120-6FFF-4FC0-9890-CFE03C82554A}" type="slidenum">
              <a:rPr lang="ko-KR" altLang="en-US" smtClean="0"/>
              <a:t>‹#›</a:t>
            </a:fld>
            <a:endParaRPr lang="ko-KR" altLang="en-US"/>
          </a:p>
        </p:txBody>
      </p:sp>
    </p:spTree>
    <p:extLst>
      <p:ext uri="{BB962C8B-B14F-4D97-AF65-F5344CB8AC3E}">
        <p14:creationId xmlns:p14="http://schemas.microsoft.com/office/powerpoint/2010/main" val="94047785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1_Infographics">
    <p:spTree>
      <p:nvGrpSpPr>
        <p:cNvPr id="1" name=""/>
        <p:cNvGrpSpPr/>
        <p:nvPr/>
      </p:nvGrpSpPr>
      <p:grpSpPr>
        <a:xfrm>
          <a:off x="0" y="0"/>
          <a:ext cx="0" cy="0"/>
          <a:chOff x="0" y="0"/>
          <a:chExt cx="0" cy="0"/>
        </a:xfrm>
      </p:grpSpPr>
      <p:sp>
        <p:nvSpPr>
          <p:cNvPr id="3" name="Arc 2"/>
          <p:cNvSpPr/>
          <p:nvPr userDrawn="1"/>
        </p:nvSpPr>
        <p:spPr>
          <a:xfrm>
            <a:off x="9854277" y="3565718"/>
            <a:ext cx="2286000" cy="2286000"/>
          </a:xfrm>
          <a:prstGeom prst="arc">
            <a:avLst>
              <a:gd name="adj1" fmla="val 14451092"/>
              <a:gd name="adj2" fmla="val 2461328"/>
            </a:avLst>
          </a:prstGeom>
          <a:ln w="127000" cap="rnd">
            <a:solidFill>
              <a:schemeClr val="accent4"/>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nvGrpSpPr>
          <p:cNvPr id="4" name="Group 3"/>
          <p:cNvGrpSpPr/>
          <p:nvPr userDrawn="1"/>
        </p:nvGrpSpPr>
        <p:grpSpPr>
          <a:xfrm>
            <a:off x="6167097" y="5591743"/>
            <a:ext cx="2286000" cy="3604418"/>
            <a:chOff x="962481" y="5786324"/>
            <a:chExt cx="2286000" cy="3604418"/>
          </a:xfrm>
        </p:grpSpPr>
        <p:sp>
          <p:nvSpPr>
            <p:cNvPr id="6" name="Arc 5"/>
            <p:cNvSpPr/>
            <p:nvPr/>
          </p:nvSpPr>
          <p:spPr>
            <a:xfrm>
              <a:off x="962481" y="7104742"/>
              <a:ext cx="2286000" cy="2286000"/>
            </a:xfrm>
            <a:prstGeom prst="arc">
              <a:avLst>
                <a:gd name="adj1" fmla="val 19521312"/>
                <a:gd name="adj2" fmla="val 13572720"/>
              </a:avLst>
            </a:prstGeom>
            <a:ln w="127000" cap="rnd">
              <a:solidFill>
                <a:schemeClr val="accent6"/>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7" name="Straight Connector 6"/>
            <p:cNvCxnSpPr/>
            <p:nvPr/>
          </p:nvCxnSpPr>
          <p:spPr>
            <a:xfrm>
              <a:off x="1372056" y="5786324"/>
              <a:ext cx="1638299" cy="1761898"/>
            </a:xfrm>
            <a:prstGeom prst="line">
              <a:avLst/>
            </a:prstGeom>
            <a:ln w="127000" cap="rnd">
              <a:solidFill>
                <a:schemeClr val="accent6"/>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8" name="Group 7"/>
          <p:cNvGrpSpPr/>
          <p:nvPr userDrawn="1"/>
        </p:nvGrpSpPr>
        <p:grpSpPr>
          <a:xfrm>
            <a:off x="6163809" y="3554583"/>
            <a:ext cx="5664200" cy="3715658"/>
            <a:chOff x="2358119" y="2731407"/>
            <a:chExt cx="5664200" cy="3715658"/>
          </a:xfrm>
        </p:grpSpPr>
        <p:sp>
          <p:nvSpPr>
            <p:cNvPr id="9" name="Arc 8"/>
            <p:cNvSpPr/>
            <p:nvPr/>
          </p:nvSpPr>
          <p:spPr>
            <a:xfrm>
              <a:off x="2358119" y="2731407"/>
              <a:ext cx="2286000" cy="2286000"/>
            </a:xfrm>
            <a:prstGeom prst="arc">
              <a:avLst>
                <a:gd name="adj1" fmla="val 8099353"/>
                <a:gd name="adj2" fmla="val 18522518"/>
              </a:avLst>
            </a:prstGeom>
            <a:ln w="254000" cap="rnd">
              <a:solidFill>
                <a:schemeClr val="accent2"/>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0" name="Straight Connector 9"/>
            <p:cNvCxnSpPr/>
            <p:nvPr/>
          </p:nvCxnSpPr>
          <p:spPr>
            <a:xfrm>
              <a:off x="4246337" y="3008086"/>
              <a:ext cx="3775982" cy="3438979"/>
            </a:xfrm>
            <a:prstGeom prst="line">
              <a:avLst/>
            </a:prstGeom>
            <a:ln w="254000" cap="rnd">
              <a:solidFill>
                <a:schemeClr val="accent2"/>
              </a:solidFill>
              <a:prstDash val="solid"/>
              <a:round/>
            </a:ln>
          </p:spPr>
          <p:style>
            <a:lnRef idx="1">
              <a:schemeClr val="accent1"/>
            </a:lnRef>
            <a:fillRef idx="0">
              <a:schemeClr val="accent1"/>
            </a:fillRef>
            <a:effectRef idx="0">
              <a:schemeClr val="accent1"/>
            </a:effectRef>
            <a:fontRef idx="minor">
              <a:schemeClr val="tx1"/>
            </a:fontRef>
          </p:style>
        </p:cxnSp>
      </p:grpSp>
      <p:sp>
        <p:nvSpPr>
          <p:cNvPr id="11" name="Arc 10"/>
          <p:cNvSpPr/>
          <p:nvPr userDrawn="1"/>
        </p:nvSpPr>
        <p:spPr>
          <a:xfrm>
            <a:off x="6155531" y="3570514"/>
            <a:ext cx="2286000" cy="2286000"/>
          </a:xfrm>
          <a:prstGeom prst="arc">
            <a:avLst>
              <a:gd name="adj1" fmla="val 8099353"/>
              <a:gd name="adj2" fmla="val 18522518"/>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2" name="Arc 11"/>
          <p:cNvSpPr/>
          <p:nvPr userDrawn="1"/>
        </p:nvSpPr>
        <p:spPr>
          <a:xfrm>
            <a:off x="9834902" y="3570514"/>
            <a:ext cx="2286000" cy="2286000"/>
          </a:xfrm>
          <a:prstGeom prst="arc">
            <a:avLst>
              <a:gd name="adj1" fmla="val 14451092"/>
              <a:gd name="adj2" fmla="val 2461328"/>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3" name="Arc 12"/>
          <p:cNvSpPr/>
          <p:nvPr userDrawn="1"/>
        </p:nvSpPr>
        <p:spPr>
          <a:xfrm>
            <a:off x="9834902" y="6923314"/>
            <a:ext cx="2286000" cy="2286000"/>
          </a:xfrm>
          <a:prstGeom prst="arc">
            <a:avLst>
              <a:gd name="adj1" fmla="val 19184698"/>
              <a:gd name="adj2" fmla="val 13296539"/>
            </a:avLst>
          </a:prstGeom>
          <a:ln w="63500" cap="rnd">
            <a:solidFill>
              <a:srgbClr val="00B0F0"/>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4" name="Straight Connector 13"/>
          <p:cNvCxnSpPr/>
          <p:nvPr userDrawn="1"/>
        </p:nvCxnSpPr>
        <p:spPr>
          <a:xfrm>
            <a:off x="8043749" y="3847193"/>
            <a:ext cx="3775982" cy="3438979"/>
          </a:xfrm>
          <a:prstGeom prst="line">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flipH="1">
            <a:off x="10158300" y="5510893"/>
            <a:ext cx="1638299" cy="1761898"/>
          </a:xfrm>
          <a:prstGeom prst="line">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cxnSp>
      <p:sp>
        <p:nvSpPr>
          <p:cNvPr id="16" name="Arc 15"/>
          <p:cNvSpPr/>
          <p:nvPr userDrawn="1"/>
        </p:nvSpPr>
        <p:spPr>
          <a:xfrm>
            <a:off x="6155531" y="6923314"/>
            <a:ext cx="2286000" cy="2286000"/>
          </a:xfrm>
          <a:prstGeom prst="arc">
            <a:avLst>
              <a:gd name="adj1" fmla="val 19521312"/>
              <a:gd name="adj2" fmla="val 13572720"/>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7" name="Straight Connector 16"/>
          <p:cNvCxnSpPr/>
          <p:nvPr userDrawn="1"/>
        </p:nvCxnSpPr>
        <p:spPr>
          <a:xfrm flipH="1">
            <a:off x="6535624" y="3778022"/>
            <a:ext cx="3805464" cy="3425146"/>
          </a:xfrm>
          <a:prstGeom prst="line">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a:off x="6565106" y="5604896"/>
            <a:ext cx="1638299" cy="1761898"/>
          </a:xfrm>
          <a:prstGeom prst="line">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cxnSp>
      <p:grpSp>
        <p:nvGrpSpPr>
          <p:cNvPr id="19" name="Group 18"/>
          <p:cNvGrpSpPr/>
          <p:nvPr userDrawn="1"/>
        </p:nvGrpSpPr>
        <p:grpSpPr>
          <a:xfrm>
            <a:off x="6155531" y="3561132"/>
            <a:ext cx="2286000" cy="2286000"/>
            <a:chOff x="741249" y="526822"/>
            <a:chExt cx="2286000" cy="2286000"/>
          </a:xfrm>
        </p:grpSpPr>
        <p:sp>
          <p:nvSpPr>
            <p:cNvPr id="20" name="Arc 19"/>
            <p:cNvSpPr/>
            <p:nvPr/>
          </p:nvSpPr>
          <p:spPr>
            <a:xfrm>
              <a:off x="741249" y="526822"/>
              <a:ext cx="2286000" cy="2286000"/>
            </a:xfrm>
            <a:prstGeom prst="arc">
              <a:avLst>
                <a:gd name="adj1" fmla="val 19235913"/>
                <a:gd name="adj2" fmla="val 18522518"/>
              </a:avLst>
            </a:prstGeom>
            <a:ln w="254000" cap="rnd">
              <a:solidFill>
                <a:schemeClr val="accent2"/>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1" name="Arc 20"/>
            <p:cNvSpPr/>
            <p:nvPr/>
          </p:nvSpPr>
          <p:spPr>
            <a:xfrm>
              <a:off x="741249" y="526822"/>
              <a:ext cx="2286000" cy="2286000"/>
            </a:xfrm>
            <a:prstGeom prst="arc">
              <a:avLst>
                <a:gd name="adj1" fmla="val 19235913"/>
                <a:gd name="adj2" fmla="val 18522518"/>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grpSp>
        <p:nvGrpSpPr>
          <p:cNvPr id="22" name="Group 21"/>
          <p:cNvGrpSpPr/>
          <p:nvPr userDrawn="1"/>
        </p:nvGrpSpPr>
        <p:grpSpPr>
          <a:xfrm>
            <a:off x="6171236" y="6936467"/>
            <a:ext cx="2286000" cy="2286000"/>
            <a:chOff x="741249" y="526822"/>
            <a:chExt cx="2286000" cy="2286000"/>
          </a:xfrm>
        </p:grpSpPr>
        <p:sp>
          <p:nvSpPr>
            <p:cNvPr id="23" name="Arc 22"/>
            <p:cNvSpPr/>
            <p:nvPr/>
          </p:nvSpPr>
          <p:spPr>
            <a:xfrm>
              <a:off x="741249" y="526822"/>
              <a:ext cx="2286000" cy="2286000"/>
            </a:xfrm>
            <a:prstGeom prst="arc">
              <a:avLst>
                <a:gd name="adj1" fmla="val 19235913"/>
                <a:gd name="adj2" fmla="val 18522518"/>
              </a:avLst>
            </a:prstGeom>
            <a:ln w="127000" cap="rnd">
              <a:solidFill>
                <a:schemeClr val="accent6"/>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4" name="Arc 23"/>
            <p:cNvSpPr/>
            <p:nvPr/>
          </p:nvSpPr>
          <p:spPr>
            <a:xfrm>
              <a:off x="741249" y="526822"/>
              <a:ext cx="2286000" cy="2286000"/>
            </a:xfrm>
            <a:prstGeom prst="arc">
              <a:avLst>
                <a:gd name="adj1" fmla="val 19235913"/>
                <a:gd name="adj2" fmla="val 18522518"/>
              </a:avLst>
            </a:prstGeom>
            <a:ln w="38100" cap="rnd">
              <a:solidFill>
                <a:schemeClr val="tx1"/>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75670" y="2943940"/>
            <a:ext cx="3200847" cy="4172532"/>
          </a:xfrm>
          <a:prstGeom prst="rect">
            <a:avLst/>
          </a:prstGeom>
        </p:spPr>
      </p:pic>
      <p:pic>
        <p:nvPicPr>
          <p:cNvPr id="29" name="Picture 2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46824" y="3097709"/>
            <a:ext cx="3600953" cy="4172532"/>
          </a:xfrm>
          <a:prstGeom prst="rect">
            <a:avLst/>
          </a:prstGeom>
        </p:spPr>
      </p:pic>
      <p:pic>
        <p:nvPicPr>
          <p:cNvPr id="30" name="Picture 2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52497" y="6388035"/>
            <a:ext cx="3562847" cy="4182059"/>
          </a:xfrm>
          <a:prstGeom prst="rect">
            <a:avLst/>
          </a:prstGeom>
        </p:spPr>
      </p:pic>
      <p:pic>
        <p:nvPicPr>
          <p:cNvPr id="31" name="Picture 3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367944" y="6319727"/>
            <a:ext cx="3115110" cy="4182059"/>
          </a:xfrm>
          <a:prstGeom prst="rect">
            <a:avLst/>
          </a:prstGeom>
        </p:spPr>
      </p:pic>
    </p:spTree>
    <p:extLst>
      <p:ext uri="{BB962C8B-B14F-4D97-AF65-F5344CB8AC3E}">
        <p14:creationId xmlns:p14="http://schemas.microsoft.com/office/powerpoint/2010/main" val="2119928661"/>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2_Infographics">
    <p:spTree>
      <p:nvGrpSpPr>
        <p:cNvPr id="1" name=""/>
        <p:cNvGrpSpPr/>
        <p:nvPr/>
      </p:nvGrpSpPr>
      <p:grpSpPr>
        <a:xfrm>
          <a:off x="0" y="0"/>
          <a:ext cx="0" cy="0"/>
          <a:chOff x="0" y="0"/>
          <a:chExt cx="0" cy="0"/>
        </a:xfrm>
      </p:grpSpPr>
      <p:grpSp>
        <p:nvGrpSpPr>
          <p:cNvPr id="27" name="Group 26"/>
          <p:cNvGrpSpPr/>
          <p:nvPr userDrawn="1"/>
        </p:nvGrpSpPr>
        <p:grpSpPr>
          <a:xfrm>
            <a:off x="3644245" y="4115938"/>
            <a:ext cx="5486400" cy="4595493"/>
            <a:chOff x="2240477" y="2320503"/>
            <a:chExt cx="5486400" cy="5486400"/>
          </a:xfrm>
        </p:grpSpPr>
        <p:sp>
          <p:nvSpPr>
            <p:cNvPr id="28" name="Rectangle 27"/>
            <p:cNvSpPr>
              <a:spLocks noChangeAspect="1"/>
            </p:cNvSpPr>
            <p:nvPr userDrawn="1"/>
          </p:nvSpPr>
          <p:spPr>
            <a:xfrm>
              <a:off x="2240477" y="2320503"/>
              <a:ext cx="2743200" cy="2743200"/>
            </a:xfrm>
            <a:prstGeom prst="rect">
              <a:avLst/>
            </a:prstGeom>
            <a:no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altLang="ko-KR" sz="1400" dirty="0">
                  <a:solidFill>
                    <a:schemeClr val="tx1"/>
                  </a:solidFill>
                  <a:latin typeface="Montserrat" panose="00000500000000000000" pitchFamily="50" charset="0"/>
                </a:rPr>
                <a:t>CHALLENGERS</a:t>
              </a:r>
              <a:endParaRPr lang="ko-KR" altLang="en-US" sz="1400" dirty="0">
                <a:solidFill>
                  <a:schemeClr val="tx1"/>
                </a:solidFill>
                <a:latin typeface="Montserrat" panose="00000500000000000000" pitchFamily="50" charset="0"/>
              </a:endParaRPr>
            </a:p>
          </p:txBody>
        </p:sp>
        <p:sp>
          <p:nvSpPr>
            <p:cNvPr id="32" name="Rectangle 31"/>
            <p:cNvSpPr>
              <a:spLocks noChangeAspect="1"/>
            </p:cNvSpPr>
            <p:nvPr userDrawn="1"/>
          </p:nvSpPr>
          <p:spPr>
            <a:xfrm>
              <a:off x="4983677" y="2320503"/>
              <a:ext cx="2743200" cy="2743200"/>
            </a:xfrm>
            <a:prstGeom prst="rect">
              <a:avLst/>
            </a:prstGeom>
            <a:no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altLang="ko-KR" sz="1400" dirty="0">
                  <a:solidFill>
                    <a:schemeClr val="tx1"/>
                  </a:solidFill>
                  <a:latin typeface="Montserrat" panose="00000500000000000000" pitchFamily="50" charset="0"/>
                </a:rPr>
                <a:t>LEADERS</a:t>
              </a:r>
              <a:endParaRPr lang="ko-KR" altLang="en-US" sz="1400" dirty="0">
                <a:solidFill>
                  <a:schemeClr val="tx1"/>
                </a:solidFill>
                <a:latin typeface="Montserrat" panose="00000500000000000000" pitchFamily="50" charset="0"/>
              </a:endParaRPr>
            </a:p>
          </p:txBody>
        </p:sp>
        <p:sp>
          <p:nvSpPr>
            <p:cNvPr id="33" name="Rectangle 32"/>
            <p:cNvSpPr>
              <a:spLocks noChangeAspect="1"/>
            </p:cNvSpPr>
            <p:nvPr userDrawn="1"/>
          </p:nvSpPr>
          <p:spPr>
            <a:xfrm>
              <a:off x="2240477" y="5063703"/>
              <a:ext cx="2743200" cy="2743200"/>
            </a:xfrm>
            <a:prstGeom prst="rect">
              <a:avLst/>
            </a:prstGeom>
            <a:no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algn="ctr"/>
              <a:r>
                <a:rPr lang="en-US" altLang="ko-KR" sz="1400" dirty="0">
                  <a:solidFill>
                    <a:schemeClr val="tx1"/>
                  </a:solidFill>
                  <a:latin typeface="Montserrat" panose="00000500000000000000" pitchFamily="50" charset="0"/>
                </a:rPr>
                <a:t>NICHE PLAYERS</a:t>
              </a:r>
              <a:endParaRPr lang="ko-KR" altLang="en-US" sz="1400" dirty="0">
                <a:solidFill>
                  <a:schemeClr val="tx1"/>
                </a:solidFill>
                <a:latin typeface="Montserrat" panose="00000500000000000000" pitchFamily="50" charset="0"/>
              </a:endParaRPr>
            </a:p>
          </p:txBody>
        </p:sp>
        <p:sp>
          <p:nvSpPr>
            <p:cNvPr id="34" name="Rectangle 33"/>
            <p:cNvSpPr>
              <a:spLocks noChangeAspect="1"/>
            </p:cNvSpPr>
            <p:nvPr userDrawn="1"/>
          </p:nvSpPr>
          <p:spPr>
            <a:xfrm>
              <a:off x="4983677" y="5063703"/>
              <a:ext cx="2743200" cy="2743200"/>
            </a:xfrm>
            <a:prstGeom prst="rect">
              <a:avLst/>
            </a:prstGeom>
            <a:no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algn="ctr"/>
              <a:r>
                <a:rPr lang="en-US" altLang="ko-KR" sz="1400" dirty="0">
                  <a:solidFill>
                    <a:schemeClr val="tx1"/>
                  </a:solidFill>
                  <a:latin typeface="Montserrat" panose="00000500000000000000" pitchFamily="50" charset="0"/>
                </a:rPr>
                <a:t>VISIONARIES</a:t>
              </a:r>
              <a:endParaRPr lang="ko-KR" altLang="en-US" sz="1400" dirty="0">
                <a:solidFill>
                  <a:schemeClr val="tx1"/>
                </a:solidFill>
                <a:latin typeface="Montserrat" panose="00000500000000000000" pitchFamily="50" charset="0"/>
              </a:endParaRPr>
            </a:p>
          </p:txBody>
        </p:sp>
      </p:grpSp>
      <p:sp>
        <p:nvSpPr>
          <p:cNvPr id="35" name="TextBox 34"/>
          <p:cNvSpPr txBox="1"/>
          <p:nvPr userDrawn="1"/>
        </p:nvSpPr>
        <p:spPr>
          <a:xfrm rot="16200000">
            <a:off x="2641006" y="8042717"/>
            <a:ext cx="1587294" cy="253916"/>
          </a:xfrm>
          <a:prstGeom prst="rect">
            <a:avLst/>
          </a:prstGeom>
          <a:noFill/>
          <a:ln w="25400">
            <a:noFill/>
          </a:ln>
        </p:spPr>
        <p:txBody>
          <a:bodyPr wrap="none" rtlCol="0">
            <a:spAutoFit/>
          </a:bodyPr>
          <a:lstStyle/>
          <a:p>
            <a:pPr algn="ctr"/>
            <a:r>
              <a:rPr lang="en-US" sz="1050" dirty="0">
                <a:latin typeface="Montserrat" panose="00000500000000000000" pitchFamily="50" charset="0"/>
              </a:rPr>
              <a:t>ABILITY TO EXECUTE</a:t>
            </a:r>
          </a:p>
        </p:txBody>
      </p:sp>
      <p:cxnSp>
        <p:nvCxnSpPr>
          <p:cNvPr id="36" name="Straight Arrow Connector 35"/>
          <p:cNvCxnSpPr>
            <a:stCxn id="35" idx="3"/>
          </p:cNvCxnSpPr>
          <p:nvPr userDrawn="1"/>
        </p:nvCxnSpPr>
        <p:spPr>
          <a:xfrm flipV="1">
            <a:off x="3434653" y="5564938"/>
            <a:ext cx="0" cy="1828800"/>
          </a:xfrm>
          <a:prstGeom prst="straightConnector1">
            <a:avLst/>
          </a:prstGeom>
          <a:ln w="25400" cap="rnd">
            <a:solidFill>
              <a:schemeClr val="tx1"/>
            </a:solidFill>
            <a:round/>
            <a:tailEnd type="triangle"/>
          </a:ln>
        </p:spPr>
        <p:style>
          <a:lnRef idx="1">
            <a:schemeClr val="accent1"/>
          </a:lnRef>
          <a:fillRef idx="0">
            <a:schemeClr val="accent1"/>
          </a:fillRef>
          <a:effectRef idx="0">
            <a:schemeClr val="accent1"/>
          </a:effectRef>
          <a:fontRef idx="minor">
            <a:schemeClr val="tx1"/>
          </a:fontRef>
        </p:style>
      </p:cxnSp>
      <p:sp>
        <p:nvSpPr>
          <p:cNvPr id="37" name="TextBox 36"/>
          <p:cNvSpPr txBox="1"/>
          <p:nvPr userDrawn="1"/>
        </p:nvSpPr>
        <p:spPr>
          <a:xfrm>
            <a:off x="3307695" y="9080964"/>
            <a:ext cx="2023311" cy="253916"/>
          </a:xfrm>
          <a:prstGeom prst="rect">
            <a:avLst/>
          </a:prstGeom>
          <a:noFill/>
          <a:ln w="25400">
            <a:noFill/>
          </a:ln>
        </p:spPr>
        <p:txBody>
          <a:bodyPr wrap="none" rtlCol="0">
            <a:spAutoFit/>
          </a:bodyPr>
          <a:lstStyle/>
          <a:p>
            <a:pPr algn="ctr"/>
            <a:r>
              <a:rPr lang="en-US" sz="1050" dirty="0">
                <a:latin typeface="Montserrat" panose="00000500000000000000" pitchFamily="50" charset="0"/>
              </a:rPr>
              <a:t>COMPLETENESS OF VISION</a:t>
            </a:r>
          </a:p>
        </p:txBody>
      </p:sp>
      <p:cxnSp>
        <p:nvCxnSpPr>
          <p:cNvPr id="38" name="Straight Arrow Connector 37"/>
          <p:cNvCxnSpPr>
            <a:stCxn id="37" idx="3"/>
          </p:cNvCxnSpPr>
          <p:nvPr userDrawn="1"/>
        </p:nvCxnSpPr>
        <p:spPr>
          <a:xfrm>
            <a:off x="5331006" y="9207922"/>
            <a:ext cx="2286000" cy="0"/>
          </a:xfrm>
          <a:prstGeom prst="straightConnector1">
            <a:avLst/>
          </a:prstGeom>
          <a:ln w="25400" cap="rnd">
            <a:solidFill>
              <a:schemeClr val="tx1"/>
            </a:solidFill>
            <a:round/>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p:nvPr userDrawn="1"/>
        </p:nvSpPr>
        <p:spPr>
          <a:xfrm>
            <a:off x="8755141" y="9080964"/>
            <a:ext cx="712054" cy="253916"/>
          </a:xfrm>
          <a:prstGeom prst="rect">
            <a:avLst/>
          </a:prstGeom>
          <a:noFill/>
          <a:ln w="25400">
            <a:noFill/>
          </a:ln>
        </p:spPr>
        <p:txBody>
          <a:bodyPr wrap="none" rtlCol="0">
            <a:spAutoFit/>
          </a:bodyPr>
          <a:lstStyle/>
          <a:p>
            <a:pPr algn="ctr"/>
            <a:r>
              <a:rPr lang="en-US" sz="1050" dirty="0">
                <a:latin typeface="Montserrat" panose="00000500000000000000" pitchFamily="50" charset="0"/>
              </a:rPr>
              <a:t>4Q 2015</a:t>
            </a:r>
          </a:p>
        </p:txBody>
      </p:sp>
      <p:grpSp>
        <p:nvGrpSpPr>
          <p:cNvPr id="40" name="Group 39"/>
          <p:cNvGrpSpPr>
            <a:grpSpLocks noChangeAspect="1"/>
          </p:cNvGrpSpPr>
          <p:nvPr userDrawn="1"/>
        </p:nvGrpSpPr>
        <p:grpSpPr>
          <a:xfrm>
            <a:off x="4155624" y="4115939"/>
            <a:ext cx="4636764" cy="4716780"/>
            <a:chOff x="9053825" y="2747478"/>
            <a:chExt cx="5810703" cy="5910975"/>
          </a:xfrm>
        </p:grpSpPr>
        <p:cxnSp>
          <p:nvCxnSpPr>
            <p:cNvPr id="41" name="Straight Connector 40"/>
            <p:cNvCxnSpPr/>
            <p:nvPr userDrawn="1"/>
          </p:nvCxnSpPr>
          <p:spPr>
            <a:xfrm rot="5400000">
              <a:off x="10425425" y="4444559"/>
              <a:ext cx="0" cy="2743200"/>
            </a:xfrm>
            <a:prstGeom prst="line">
              <a:avLst/>
            </a:prstGeom>
            <a:ln w="12700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rot="5400000">
              <a:off x="13492929" y="4444559"/>
              <a:ext cx="0" cy="2743199"/>
            </a:xfrm>
            <a:prstGeom prst="line">
              <a:avLst/>
            </a:prstGeom>
            <a:ln w="1905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11941907" y="2747478"/>
              <a:ext cx="0" cy="2743198"/>
            </a:xfrm>
            <a:prstGeom prst="line">
              <a:avLst/>
            </a:prstGeom>
            <a:ln w="2540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11936475" y="2887949"/>
              <a:ext cx="0" cy="2743200"/>
            </a:xfrm>
            <a:prstGeom prst="line">
              <a:avLst/>
            </a:prstGeom>
            <a:ln w="63500"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11936475" y="5915254"/>
              <a:ext cx="0" cy="2743199"/>
            </a:xfrm>
            <a:prstGeom prst="line">
              <a:avLst/>
            </a:prstGeom>
            <a:ln w="254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rot="5400000">
              <a:off x="13445281" y="4444559"/>
              <a:ext cx="0" cy="2743200"/>
            </a:xfrm>
            <a:prstGeom prst="line">
              <a:avLst/>
            </a:prstGeom>
            <a:ln w="38100"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rot="5400000">
              <a:off x="10425426" y="4444560"/>
              <a:ext cx="0" cy="2743201"/>
            </a:xfrm>
            <a:prstGeom prst="line">
              <a:avLst/>
            </a:prstGeom>
            <a:ln w="25400" cap="rnd">
              <a:solidFill>
                <a:schemeClr val="tx1"/>
              </a:solidFill>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13588808"/>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Our Team">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428003" y="3943350"/>
            <a:ext cx="3926924" cy="3657600"/>
          </a:xfrm>
          <a:custGeom>
            <a:avLst/>
            <a:gdLst>
              <a:gd name="connsiteX0" fmla="*/ 1147485 w 3926924"/>
              <a:gd name="connsiteY0" fmla="*/ 616641 h 3657600"/>
              <a:gd name="connsiteX1" fmla="*/ 1125785 w 3926924"/>
              <a:gd name="connsiteY1" fmla="*/ 624321 h 3657600"/>
              <a:gd name="connsiteX2" fmla="*/ 404670 w 3926924"/>
              <a:gd name="connsiteY2" fmla="*/ 2245878 h 3657600"/>
              <a:gd name="connsiteX3" fmla="*/ 1641721 w 3926924"/>
              <a:gd name="connsiteY3" fmla="*/ 3518339 h 3657600"/>
              <a:gd name="connsiteX4" fmla="*/ 3282979 w 3926924"/>
              <a:gd name="connsiteY4" fmla="*/ 2843265 h 3657600"/>
              <a:gd name="connsiteX5" fmla="*/ 3266728 w 3926924"/>
              <a:gd name="connsiteY5" fmla="*/ 1068669 h 3657600"/>
              <a:gd name="connsiteX6" fmla="*/ 3183139 w 3926924"/>
              <a:gd name="connsiteY6" fmla="*/ 1126351 h 3657600"/>
              <a:gd name="connsiteX7" fmla="*/ 3198347 w 3926924"/>
              <a:gd name="connsiteY7" fmla="*/ 2787124 h 3657600"/>
              <a:gd name="connsiteX8" fmla="*/ 1662359 w 3926924"/>
              <a:gd name="connsiteY8" fmla="*/ 3418899 h 3657600"/>
              <a:gd name="connsiteX9" fmla="*/ 504653 w 3926924"/>
              <a:gd name="connsiteY9" fmla="*/ 2228053 h 3657600"/>
              <a:gd name="connsiteX10" fmla="*/ 1179516 w 3926924"/>
              <a:gd name="connsiteY10" fmla="*/ 710503 h 3657600"/>
              <a:gd name="connsiteX11" fmla="*/ 1147485 w 3926924"/>
              <a:gd name="connsiteY11" fmla="*/ 616641 h 3657600"/>
              <a:gd name="connsiteX12" fmla="*/ 1963462 w 3926924"/>
              <a:gd name="connsiteY12" fmla="*/ 252617 h 3657600"/>
              <a:gd name="connsiteX13" fmla="*/ 3665953 w 3926924"/>
              <a:gd name="connsiteY13" fmla="*/ 1955109 h 3657600"/>
              <a:gd name="connsiteX14" fmla="*/ 1963462 w 3926924"/>
              <a:gd name="connsiteY14" fmla="*/ 3657600 h 3657600"/>
              <a:gd name="connsiteX15" fmla="*/ 260970 w 3926924"/>
              <a:gd name="connsiteY15" fmla="*/ 1955109 h 3657600"/>
              <a:gd name="connsiteX16" fmla="*/ 1963462 w 3926924"/>
              <a:gd name="connsiteY16" fmla="*/ 252617 h 3657600"/>
              <a:gd name="connsiteX17" fmla="*/ 2006068 w 3926924"/>
              <a:gd name="connsiteY17" fmla="*/ 456 h 3657600"/>
              <a:gd name="connsiteX18" fmla="*/ 3599663 w 3926924"/>
              <a:gd name="connsiteY18" fmla="*/ 878155 h 3657600"/>
              <a:gd name="connsiteX19" fmla="*/ 3579513 w 3926924"/>
              <a:gd name="connsiteY19" fmla="*/ 3078653 h 3657600"/>
              <a:gd name="connsiteX20" fmla="*/ 3475861 w 3926924"/>
              <a:gd name="connsiteY20" fmla="*/ 3007128 h 3657600"/>
              <a:gd name="connsiteX21" fmla="*/ 3494719 w 3926924"/>
              <a:gd name="connsiteY21" fmla="*/ 947769 h 3657600"/>
              <a:gd name="connsiteX22" fmla="*/ 1590095 w 3926924"/>
              <a:gd name="connsiteY22" fmla="*/ 164369 h 3657600"/>
              <a:gd name="connsiteX23" fmla="*/ 154539 w 3926924"/>
              <a:gd name="connsiteY23" fmla="*/ 1641019 h 3657600"/>
              <a:gd name="connsiteX24" fmla="*/ 991369 w 3926924"/>
              <a:gd name="connsiteY24" fmla="*/ 3522780 h 3657600"/>
              <a:gd name="connsiteX25" fmla="*/ 924743 w 3926924"/>
              <a:gd name="connsiteY25" fmla="*/ 3629645 h 3657600"/>
              <a:gd name="connsiteX26" fmla="*/ 30561 w 3926924"/>
              <a:gd name="connsiteY26" fmla="*/ 1618916 h 3657600"/>
              <a:gd name="connsiteX27" fmla="*/ 1564504 w 3926924"/>
              <a:gd name="connsiteY27" fmla="*/ 41063 h 3657600"/>
              <a:gd name="connsiteX28" fmla="*/ 2006068 w 3926924"/>
              <a:gd name="connsiteY28" fmla="*/ 456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926924" h="3657600">
                <a:moveTo>
                  <a:pt x="1147485" y="616641"/>
                </a:moveTo>
                <a:cubicBezTo>
                  <a:pt x="1140395" y="617635"/>
                  <a:pt x="1133081" y="620097"/>
                  <a:pt x="1125785" y="624321"/>
                </a:cubicBezTo>
                <a:cubicBezTo>
                  <a:pt x="576632" y="966694"/>
                  <a:pt x="291092" y="1608785"/>
                  <a:pt x="404670" y="2245878"/>
                </a:cubicBezTo>
                <a:cubicBezTo>
                  <a:pt x="518249" y="2882970"/>
                  <a:pt x="1008087" y="3386829"/>
                  <a:pt x="1641721" y="3518339"/>
                </a:cubicBezTo>
                <a:cubicBezTo>
                  <a:pt x="2275355" y="3649848"/>
                  <a:pt x="2925247" y="3382538"/>
                  <a:pt x="3282979" y="2843265"/>
                </a:cubicBezTo>
                <a:cubicBezTo>
                  <a:pt x="3640710" y="2303991"/>
                  <a:pt x="3634275" y="1601302"/>
                  <a:pt x="3266728" y="1068669"/>
                </a:cubicBezTo>
                <a:cubicBezTo>
                  <a:pt x="3224154" y="1010666"/>
                  <a:pt x="3136222" y="1055637"/>
                  <a:pt x="3183139" y="1126351"/>
                </a:cubicBezTo>
                <a:cubicBezTo>
                  <a:pt x="3527111" y="1624820"/>
                  <a:pt x="3533133" y="2282440"/>
                  <a:pt x="3198347" y="2787124"/>
                </a:cubicBezTo>
                <a:cubicBezTo>
                  <a:pt x="2863560" y="3291809"/>
                  <a:pt x="2255353" y="3541974"/>
                  <a:pt x="1662359" y="3418899"/>
                </a:cubicBezTo>
                <a:cubicBezTo>
                  <a:pt x="1069366" y="3295825"/>
                  <a:pt x="610947" y="2824283"/>
                  <a:pt x="504653" y="2228053"/>
                </a:cubicBezTo>
                <a:cubicBezTo>
                  <a:pt x="398359" y="1631823"/>
                  <a:pt x="665586" y="1030916"/>
                  <a:pt x="1179516" y="710503"/>
                </a:cubicBezTo>
                <a:cubicBezTo>
                  <a:pt x="1235713" y="674640"/>
                  <a:pt x="1197113" y="609681"/>
                  <a:pt x="1147485" y="616641"/>
                </a:cubicBezTo>
                <a:close/>
                <a:moveTo>
                  <a:pt x="1963462" y="252617"/>
                </a:moveTo>
                <a:cubicBezTo>
                  <a:pt x="2903722" y="252617"/>
                  <a:pt x="3665953" y="1014848"/>
                  <a:pt x="3665953" y="1955109"/>
                </a:cubicBezTo>
                <a:cubicBezTo>
                  <a:pt x="3665953" y="2895369"/>
                  <a:pt x="2903722" y="3657600"/>
                  <a:pt x="1963462" y="3657600"/>
                </a:cubicBezTo>
                <a:cubicBezTo>
                  <a:pt x="1023201" y="3657600"/>
                  <a:pt x="260970" y="2895369"/>
                  <a:pt x="260970" y="1955109"/>
                </a:cubicBezTo>
                <a:cubicBezTo>
                  <a:pt x="260970" y="1014848"/>
                  <a:pt x="1023201" y="252617"/>
                  <a:pt x="1963462" y="252617"/>
                </a:cubicBezTo>
                <a:close/>
                <a:moveTo>
                  <a:pt x="2006068" y="456"/>
                </a:moveTo>
                <a:cubicBezTo>
                  <a:pt x="2639673" y="14147"/>
                  <a:pt x="3239249" y="334837"/>
                  <a:pt x="3599663" y="878155"/>
                </a:cubicBezTo>
                <a:cubicBezTo>
                  <a:pt x="4043249" y="1546855"/>
                  <a:pt x="4035271" y="2418190"/>
                  <a:pt x="3579513" y="3078653"/>
                </a:cubicBezTo>
                <a:cubicBezTo>
                  <a:pt x="3526721" y="3150578"/>
                  <a:pt x="3417685" y="3094813"/>
                  <a:pt x="3475861" y="3007128"/>
                </a:cubicBezTo>
                <a:cubicBezTo>
                  <a:pt x="3902387" y="2389026"/>
                  <a:pt x="3909854" y="1573579"/>
                  <a:pt x="3494719" y="947769"/>
                </a:cubicBezTo>
                <a:cubicBezTo>
                  <a:pt x="3079584" y="321961"/>
                  <a:pt x="2325406" y="11756"/>
                  <a:pt x="1590095" y="164369"/>
                </a:cubicBezTo>
                <a:cubicBezTo>
                  <a:pt x="854783" y="316981"/>
                  <a:pt x="286343" y="901693"/>
                  <a:pt x="154539" y="1641019"/>
                </a:cubicBezTo>
                <a:cubicBezTo>
                  <a:pt x="22735" y="2380343"/>
                  <a:pt x="354096" y="3125468"/>
                  <a:pt x="991369" y="3522780"/>
                </a:cubicBezTo>
                <a:cubicBezTo>
                  <a:pt x="1071007" y="3573603"/>
                  <a:pt x="997115" y="3671549"/>
                  <a:pt x="924743" y="3629645"/>
                </a:cubicBezTo>
                <a:cubicBezTo>
                  <a:pt x="243794" y="3205103"/>
                  <a:pt x="-110277" y="2408910"/>
                  <a:pt x="30561" y="1618916"/>
                </a:cubicBezTo>
                <a:cubicBezTo>
                  <a:pt x="171398" y="828921"/>
                  <a:pt x="778796" y="204135"/>
                  <a:pt x="1564504" y="41063"/>
                </a:cubicBezTo>
                <a:cubicBezTo>
                  <a:pt x="1711823" y="10487"/>
                  <a:pt x="1859852" y="-2702"/>
                  <a:pt x="2006068" y="456"/>
                </a:cubicBezTo>
                <a:close/>
              </a:path>
            </a:pathLst>
          </a:custGeom>
        </p:spPr>
        <p:txBody>
          <a:bodyPr wrap="square" tIns="640080">
            <a:noAutofit/>
          </a:bodyPr>
          <a:lstStyle>
            <a:lvl1pPr algn="ctr">
              <a:defRPr/>
            </a:lvl1pPr>
          </a:lstStyle>
          <a:p>
            <a:endParaRPr lang="ko-KR" altLang="en-US"/>
          </a:p>
        </p:txBody>
      </p:sp>
    </p:spTree>
    <p:extLst>
      <p:ext uri="{BB962C8B-B14F-4D97-AF65-F5344CB8AC3E}">
        <p14:creationId xmlns:p14="http://schemas.microsoft.com/office/powerpoint/2010/main" val="1438602508"/>
      </p:ext>
    </p:extLst>
  </p:cSld>
  <p:clrMapOvr>
    <a:masterClrMapping/>
  </p:clrMapOvr>
  <p:extLst mod="1">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_Our Team">
    <p:spTree>
      <p:nvGrpSpPr>
        <p:cNvPr id="1" name=""/>
        <p:cNvGrpSpPr/>
        <p:nvPr/>
      </p:nvGrpSpPr>
      <p:grpSpPr>
        <a:xfrm>
          <a:off x="0" y="0"/>
          <a:ext cx="0" cy="0"/>
          <a:chOff x="0" y="0"/>
          <a:chExt cx="0" cy="0"/>
        </a:xfrm>
      </p:grpSpPr>
      <p:sp>
        <p:nvSpPr>
          <p:cNvPr id="6" name="Picture Placeholder 5"/>
          <p:cNvSpPr>
            <a:spLocks noGrp="1" noChangeAspect="1"/>
          </p:cNvSpPr>
          <p:nvPr>
            <p:ph type="pic" sz="quarter" idx="10"/>
          </p:nvPr>
        </p:nvSpPr>
        <p:spPr>
          <a:xfrm>
            <a:off x="4756742" y="3771900"/>
            <a:ext cx="2945193" cy="2743200"/>
          </a:xfrm>
          <a:custGeom>
            <a:avLst/>
            <a:gdLst>
              <a:gd name="connsiteX0" fmla="*/ 1147485 w 3926924"/>
              <a:gd name="connsiteY0" fmla="*/ 616641 h 3657600"/>
              <a:gd name="connsiteX1" fmla="*/ 1125785 w 3926924"/>
              <a:gd name="connsiteY1" fmla="*/ 624321 h 3657600"/>
              <a:gd name="connsiteX2" fmla="*/ 404670 w 3926924"/>
              <a:gd name="connsiteY2" fmla="*/ 2245878 h 3657600"/>
              <a:gd name="connsiteX3" fmla="*/ 1641721 w 3926924"/>
              <a:gd name="connsiteY3" fmla="*/ 3518339 h 3657600"/>
              <a:gd name="connsiteX4" fmla="*/ 3282979 w 3926924"/>
              <a:gd name="connsiteY4" fmla="*/ 2843265 h 3657600"/>
              <a:gd name="connsiteX5" fmla="*/ 3266728 w 3926924"/>
              <a:gd name="connsiteY5" fmla="*/ 1068669 h 3657600"/>
              <a:gd name="connsiteX6" fmla="*/ 3183139 w 3926924"/>
              <a:gd name="connsiteY6" fmla="*/ 1126351 h 3657600"/>
              <a:gd name="connsiteX7" fmla="*/ 3198347 w 3926924"/>
              <a:gd name="connsiteY7" fmla="*/ 2787124 h 3657600"/>
              <a:gd name="connsiteX8" fmla="*/ 1662359 w 3926924"/>
              <a:gd name="connsiteY8" fmla="*/ 3418899 h 3657600"/>
              <a:gd name="connsiteX9" fmla="*/ 504653 w 3926924"/>
              <a:gd name="connsiteY9" fmla="*/ 2228053 h 3657600"/>
              <a:gd name="connsiteX10" fmla="*/ 1179516 w 3926924"/>
              <a:gd name="connsiteY10" fmla="*/ 710503 h 3657600"/>
              <a:gd name="connsiteX11" fmla="*/ 1147485 w 3926924"/>
              <a:gd name="connsiteY11" fmla="*/ 616641 h 3657600"/>
              <a:gd name="connsiteX12" fmla="*/ 1963462 w 3926924"/>
              <a:gd name="connsiteY12" fmla="*/ 252617 h 3657600"/>
              <a:gd name="connsiteX13" fmla="*/ 3665953 w 3926924"/>
              <a:gd name="connsiteY13" fmla="*/ 1955109 h 3657600"/>
              <a:gd name="connsiteX14" fmla="*/ 1963462 w 3926924"/>
              <a:gd name="connsiteY14" fmla="*/ 3657600 h 3657600"/>
              <a:gd name="connsiteX15" fmla="*/ 260970 w 3926924"/>
              <a:gd name="connsiteY15" fmla="*/ 1955109 h 3657600"/>
              <a:gd name="connsiteX16" fmla="*/ 1963462 w 3926924"/>
              <a:gd name="connsiteY16" fmla="*/ 252617 h 3657600"/>
              <a:gd name="connsiteX17" fmla="*/ 2006068 w 3926924"/>
              <a:gd name="connsiteY17" fmla="*/ 456 h 3657600"/>
              <a:gd name="connsiteX18" fmla="*/ 3599663 w 3926924"/>
              <a:gd name="connsiteY18" fmla="*/ 878155 h 3657600"/>
              <a:gd name="connsiteX19" fmla="*/ 3579513 w 3926924"/>
              <a:gd name="connsiteY19" fmla="*/ 3078653 h 3657600"/>
              <a:gd name="connsiteX20" fmla="*/ 3475861 w 3926924"/>
              <a:gd name="connsiteY20" fmla="*/ 3007128 h 3657600"/>
              <a:gd name="connsiteX21" fmla="*/ 3494719 w 3926924"/>
              <a:gd name="connsiteY21" fmla="*/ 947769 h 3657600"/>
              <a:gd name="connsiteX22" fmla="*/ 1590095 w 3926924"/>
              <a:gd name="connsiteY22" fmla="*/ 164369 h 3657600"/>
              <a:gd name="connsiteX23" fmla="*/ 154539 w 3926924"/>
              <a:gd name="connsiteY23" fmla="*/ 1641019 h 3657600"/>
              <a:gd name="connsiteX24" fmla="*/ 991369 w 3926924"/>
              <a:gd name="connsiteY24" fmla="*/ 3522780 h 3657600"/>
              <a:gd name="connsiteX25" fmla="*/ 924743 w 3926924"/>
              <a:gd name="connsiteY25" fmla="*/ 3629645 h 3657600"/>
              <a:gd name="connsiteX26" fmla="*/ 30561 w 3926924"/>
              <a:gd name="connsiteY26" fmla="*/ 1618916 h 3657600"/>
              <a:gd name="connsiteX27" fmla="*/ 1564504 w 3926924"/>
              <a:gd name="connsiteY27" fmla="*/ 41063 h 3657600"/>
              <a:gd name="connsiteX28" fmla="*/ 2006068 w 3926924"/>
              <a:gd name="connsiteY28" fmla="*/ 456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926924" h="3657600">
                <a:moveTo>
                  <a:pt x="1147485" y="616641"/>
                </a:moveTo>
                <a:cubicBezTo>
                  <a:pt x="1140395" y="617635"/>
                  <a:pt x="1133081" y="620097"/>
                  <a:pt x="1125785" y="624321"/>
                </a:cubicBezTo>
                <a:cubicBezTo>
                  <a:pt x="576632" y="966694"/>
                  <a:pt x="291092" y="1608785"/>
                  <a:pt x="404670" y="2245878"/>
                </a:cubicBezTo>
                <a:cubicBezTo>
                  <a:pt x="518249" y="2882970"/>
                  <a:pt x="1008087" y="3386829"/>
                  <a:pt x="1641721" y="3518339"/>
                </a:cubicBezTo>
                <a:cubicBezTo>
                  <a:pt x="2275355" y="3649848"/>
                  <a:pt x="2925247" y="3382538"/>
                  <a:pt x="3282979" y="2843265"/>
                </a:cubicBezTo>
                <a:cubicBezTo>
                  <a:pt x="3640710" y="2303991"/>
                  <a:pt x="3634275" y="1601302"/>
                  <a:pt x="3266728" y="1068669"/>
                </a:cubicBezTo>
                <a:cubicBezTo>
                  <a:pt x="3224154" y="1010666"/>
                  <a:pt x="3136222" y="1055637"/>
                  <a:pt x="3183139" y="1126351"/>
                </a:cubicBezTo>
                <a:cubicBezTo>
                  <a:pt x="3527111" y="1624820"/>
                  <a:pt x="3533133" y="2282440"/>
                  <a:pt x="3198347" y="2787124"/>
                </a:cubicBezTo>
                <a:cubicBezTo>
                  <a:pt x="2863560" y="3291809"/>
                  <a:pt x="2255353" y="3541974"/>
                  <a:pt x="1662359" y="3418899"/>
                </a:cubicBezTo>
                <a:cubicBezTo>
                  <a:pt x="1069366" y="3295825"/>
                  <a:pt x="610947" y="2824283"/>
                  <a:pt x="504653" y="2228053"/>
                </a:cubicBezTo>
                <a:cubicBezTo>
                  <a:pt x="398359" y="1631823"/>
                  <a:pt x="665586" y="1030916"/>
                  <a:pt x="1179516" y="710503"/>
                </a:cubicBezTo>
                <a:cubicBezTo>
                  <a:pt x="1235713" y="674640"/>
                  <a:pt x="1197113" y="609681"/>
                  <a:pt x="1147485" y="616641"/>
                </a:cubicBezTo>
                <a:close/>
                <a:moveTo>
                  <a:pt x="1963462" y="252617"/>
                </a:moveTo>
                <a:cubicBezTo>
                  <a:pt x="2903722" y="252617"/>
                  <a:pt x="3665953" y="1014848"/>
                  <a:pt x="3665953" y="1955109"/>
                </a:cubicBezTo>
                <a:cubicBezTo>
                  <a:pt x="3665953" y="2895369"/>
                  <a:pt x="2903722" y="3657600"/>
                  <a:pt x="1963462" y="3657600"/>
                </a:cubicBezTo>
                <a:cubicBezTo>
                  <a:pt x="1023201" y="3657600"/>
                  <a:pt x="260970" y="2895369"/>
                  <a:pt x="260970" y="1955109"/>
                </a:cubicBezTo>
                <a:cubicBezTo>
                  <a:pt x="260970" y="1014848"/>
                  <a:pt x="1023201" y="252617"/>
                  <a:pt x="1963462" y="252617"/>
                </a:cubicBezTo>
                <a:close/>
                <a:moveTo>
                  <a:pt x="2006068" y="456"/>
                </a:moveTo>
                <a:cubicBezTo>
                  <a:pt x="2639673" y="14147"/>
                  <a:pt x="3239249" y="334837"/>
                  <a:pt x="3599663" y="878155"/>
                </a:cubicBezTo>
                <a:cubicBezTo>
                  <a:pt x="4043249" y="1546855"/>
                  <a:pt x="4035271" y="2418190"/>
                  <a:pt x="3579513" y="3078653"/>
                </a:cubicBezTo>
                <a:cubicBezTo>
                  <a:pt x="3526721" y="3150578"/>
                  <a:pt x="3417685" y="3094813"/>
                  <a:pt x="3475861" y="3007128"/>
                </a:cubicBezTo>
                <a:cubicBezTo>
                  <a:pt x="3902387" y="2389026"/>
                  <a:pt x="3909854" y="1573579"/>
                  <a:pt x="3494719" y="947769"/>
                </a:cubicBezTo>
                <a:cubicBezTo>
                  <a:pt x="3079584" y="321961"/>
                  <a:pt x="2325406" y="11756"/>
                  <a:pt x="1590095" y="164369"/>
                </a:cubicBezTo>
                <a:cubicBezTo>
                  <a:pt x="854783" y="316981"/>
                  <a:pt x="286343" y="901693"/>
                  <a:pt x="154539" y="1641019"/>
                </a:cubicBezTo>
                <a:cubicBezTo>
                  <a:pt x="22735" y="2380343"/>
                  <a:pt x="354096" y="3125468"/>
                  <a:pt x="991369" y="3522780"/>
                </a:cubicBezTo>
                <a:cubicBezTo>
                  <a:pt x="1071007" y="3573603"/>
                  <a:pt x="997115" y="3671549"/>
                  <a:pt x="924743" y="3629645"/>
                </a:cubicBezTo>
                <a:cubicBezTo>
                  <a:pt x="243794" y="3205103"/>
                  <a:pt x="-110277" y="2408910"/>
                  <a:pt x="30561" y="1618916"/>
                </a:cubicBezTo>
                <a:cubicBezTo>
                  <a:pt x="171398" y="828921"/>
                  <a:pt x="778796" y="204135"/>
                  <a:pt x="1564504" y="41063"/>
                </a:cubicBezTo>
                <a:cubicBezTo>
                  <a:pt x="1711823" y="10487"/>
                  <a:pt x="1859852" y="-2702"/>
                  <a:pt x="2006068" y="456"/>
                </a:cubicBezTo>
                <a:close/>
              </a:path>
            </a:pathLst>
          </a:custGeom>
        </p:spPr>
        <p:txBody>
          <a:bodyPr wrap="square" tIns="640080">
            <a:noAutofit/>
          </a:bodyPr>
          <a:lstStyle>
            <a:lvl1pPr algn="ctr">
              <a:defRPr/>
            </a:lvl1pPr>
          </a:lstStyle>
          <a:p>
            <a:endParaRPr lang="ko-KR" altLang="en-US"/>
          </a:p>
        </p:txBody>
      </p:sp>
      <p:sp>
        <p:nvSpPr>
          <p:cNvPr id="3" name="Picture Placeholder 2"/>
          <p:cNvSpPr>
            <a:spLocks noGrp="1" noChangeAspect="1"/>
          </p:cNvSpPr>
          <p:nvPr>
            <p:ph type="pic" sz="quarter" idx="11"/>
          </p:nvPr>
        </p:nvSpPr>
        <p:spPr>
          <a:xfrm>
            <a:off x="10495555" y="3924300"/>
            <a:ext cx="2945193" cy="2743200"/>
          </a:xfrm>
          <a:custGeom>
            <a:avLst/>
            <a:gdLst>
              <a:gd name="connsiteX0" fmla="*/ 1147485 w 3926924"/>
              <a:gd name="connsiteY0" fmla="*/ 616641 h 3657600"/>
              <a:gd name="connsiteX1" fmla="*/ 1125785 w 3926924"/>
              <a:gd name="connsiteY1" fmla="*/ 624321 h 3657600"/>
              <a:gd name="connsiteX2" fmla="*/ 404670 w 3926924"/>
              <a:gd name="connsiteY2" fmla="*/ 2245878 h 3657600"/>
              <a:gd name="connsiteX3" fmla="*/ 1641721 w 3926924"/>
              <a:gd name="connsiteY3" fmla="*/ 3518339 h 3657600"/>
              <a:gd name="connsiteX4" fmla="*/ 3282979 w 3926924"/>
              <a:gd name="connsiteY4" fmla="*/ 2843265 h 3657600"/>
              <a:gd name="connsiteX5" fmla="*/ 3266728 w 3926924"/>
              <a:gd name="connsiteY5" fmla="*/ 1068669 h 3657600"/>
              <a:gd name="connsiteX6" fmla="*/ 3183139 w 3926924"/>
              <a:gd name="connsiteY6" fmla="*/ 1126351 h 3657600"/>
              <a:gd name="connsiteX7" fmla="*/ 3198347 w 3926924"/>
              <a:gd name="connsiteY7" fmla="*/ 2787124 h 3657600"/>
              <a:gd name="connsiteX8" fmla="*/ 1662359 w 3926924"/>
              <a:gd name="connsiteY8" fmla="*/ 3418899 h 3657600"/>
              <a:gd name="connsiteX9" fmla="*/ 504653 w 3926924"/>
              <a:gd name="connsiteY9" fmla="*/ 2228053 h 3657600"/>
              <a:gd name="connsiteX10" fmla="*/ 1179516 w 3926924"/>
              <a:gd name="connsiteY10" fmla="*/ 710503 h 3657600"/>
              <a:gd name="connsiteX11" fmla="*/ 1147485 w 3926924"/>
              <a:gd name="connsiteY11" fmla="*/ 616641 h 3657600"/>
              <a:gd name="connsiteX12" fmla="*/ 1963462 w 3926924"/>
              <a:gd name="connsiteY12" fmla="*/ 252617 h 3657600"/>
              <a:gd name="connsiteX13" fmla="*/ 3665953 w 3926924"/>
              <a:gd name="connsiteY13" fmla="*/ 1955109 h 3657600"/>
              <a:gd name="connsiteX14" fmla="*/ 1963462 w 3926924"/>
              <a:gd name="connsiteY14" fmla="*/ 3657600 h 3657600"/>
              <a:gd name="connsiteX15" fmla="*/ 260970 w 3926924"/>
              <a:gd name="connsiteY15" fmla="*/ 1955109 h 3657600"/>
              <a:gd name="connsiteX16" fmla="*/ 1963462 w 3926924"/>
              <a:gd name="connsiteY16" fmla="*/ 252617 h 3657600"/>
              <a:gd name="connsiteX17" fmla="*/ 2006068 w 3926924"/>
              <a:gd name="connsiteY17" fmla="*/ 456 h 3657600"/>
              <a:gd name="connsiteX18" fmla="*/ 3599663 w 3926924"/>
              <a:gd name="connsiteY18" fmla="*/ 878155 h 3657600"/>
              <a:gd name="connsiteX19" fmla="*/ 3579513 w 3926924"/>
              <a:gd name="connsiteY19" fmla="*/ 3078653 h 3657600"/>
              <a:gd name="connsiteX20" fmla="*/ 3475861 w 3926924"/>
              <a:gd name="connsiteY20" fmla="*/ 3007128 h 3657600"/>
              <a:gd name="connsiteX21" fmla="*/ 3494719 w 3926924"/>
              <a:gd name="connsiteY21" fmla="*/ 947769 h 3657600"/>
              <a:gd name="connsiteX22" fmla="*/ 1590095 w 3926924"/>
              <a:gd name="connsiteY22" fmla="*/ 164369 h 3657600"/>
              <a:gd name="connsiteX23" fmla="*/ 154539 w 3926924"/>
              <a:gd name="connsiteY23" fmla="*/ 1641019 h 3657600"/>
              <a:gd name="connsiteX24" fmla="*/ 991369 w 3926924"/>
              <a:gd name="connsiteY24" fmla="*/ 3522780 h 3657600"/>
              <a:gd name="connsiteX25" fmla="*/ 924743 w 3926924"/>
              <a:gd name="connsiteY25" fmla="*/ 3629645 h 3657600"/>
              <a:gd name="connsiteX26" fmla="*/ 30561 w 3926924"/>
              <a:gd name="connsiteY26" fmla="*/ 1618916 h 3657600"/>
              <a:gd name="connsiteX27" fmla="*/ 1564504 w 3926924"/>
              <a:gd name="connsiteY27" fmla="*/ 41063 h 3657600"/>
              <a:gd name="connsiteX28" fmla="*/ 2006068 w 3926924"/>
              <a:gd name="connsiteY28" fmla="*/ 456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926924" h="3657600">
                <a:moveTo>
                  <a:pt x="1147485" y="616641"/>
                </a:moveTo>
                <a:cubicBezTo>
                  <a:pt x="1140395" y="617635"/>
                  <a:pt x="1133081" y="620097"/>
                  <a:pt x="1125785" y="624321"/>
                </a:cubicBezTo>
                <a:cubicBezTo>
                  <a:pt x="576632" y="966694"/>
                  <a:pt x="291092" y="1608785"/>
                  <a:pt x="404670" y="2245878"/>
                </a:cubicBezTo>
                <a:cubicBezTo>
                  <a:pt x="518249" y="2882970"/>
                  <a:pt x="1008087" y="3386829"/>
                  <a:pt x="1641721" y="3518339"/>
                </a:cubicBezTo>
                <a:cubicBezTo>
                  <a:pt x="2275355" y="3649848"/>
                  <a:pt x="2925247" y="3382538"/>
                  <a:pt x="3282979" y="2843265"/>
                </a:cubicBezTo>
                <a:cubicBezTo>
                  <a:pt x="3640710" y="2303991"/>
                  <a:pt x="3634275" y="1601302"/>
                  <a:pt x="3266728" y="1068669"/>
                </a:cubicBezTo>
                <a:cubicBezTo>
                  <a:pt x="3224154" y="1010666"/>
                  <a:pt x="3136222" y="1055637"/>
                  <a:pt x="3183139" y="1126351"/>
                </a:cubicBezTo>
                <a:cubicBezTo>
                  <a:pt x="3527111" y="1624820"/>
                  <a:pt x="3533133" y="2282440"/>
                  <a:pt x="3198347" y="2787124"/>
                </a:cubicBezTo>
                <a:cubicBezTo>
                  <a:pt x="2863560" y="3291809"/>
                  <a:pt x="2255353" y="3541974"/>
                  <a:pt x="1662359" y="3418899"/>
                </a:cubicBezTo>
                <a:cubicBezTo>
                  <a:pt x="1069366" y="3295825"/>
                  <a:pt x="610947" y="2824283"/>
                  <a:pt x="504653" y="2228053"/>
                </a:cubicBezTo>
                <a:cubicBezTo>
                  <a:pt x="398359" y="1631823"/>
                  <a:pt x="665586" y="1030916"/>
                  <a:pt x="1179516" y="710503"/>
                </a:cubicBezTo>
                <a:cubicBezTo>
                  <a:pt x="1235713" y="674640"/>
                  <a:pt x="1197113" y="609681"/>
                  <a:pt x="1147485" y="616641"/>
                </a:cubicBezTo>
                <a:close/>
                <a:moveTo>
                  <a:pt x="1963462" y="252617"/>
                </a:moveTo>
                <a:cubicBezTo>
                  <a:pt x="2903722" y="252617"/>
                  <a:pt x="3665953" y="1014848"/>
                  <a:pt x="3665953" y="1955109"/>
                </a:cubicBezTo>
                <a:cubicBezTo>
                  <a:pt x="3665953" y="2895369"/>
                  <a:pt x="2903722" y="3657600"/>
                  <a:pt x="1963462" y="3657600"/>
                </a:cubicBezTo>
                <a:cubicBezTo>
                  <a:pt x="1023201" y="3657600"/>
                  <a:pt x="260970" y="2895369"/>
                  <a:pt x="260970" y="1955109"/>
                </a:cubicBezTo>
                <a:cubicBezTo>
                  <a:pt x="260970" y="1014848"/>
                  <a:pt x="1023201" y="252617"/>
                  <a:pt x="1963462" y="252617"/>
                </a:cubicBezTo>
                <a:close/>
                <a:moveTo>
                  <a:pt x="2006068" y="456"/>
                </a:moveTo>
                <a:cubicBezTo>
                  <a:pt x="2639673" y="14147"/>
                  <a:pt x="3239249" y="334837"/>
                  <a:pt x="3599663" y="878155"/>
                </a:cubicBezTo>
                <a:cubicBezTo>
                  <a:pt x="4043249" y="1546855"/>
                  <a:pt x="4035271" y="2418190"/>
                  <a:pt x="3579513" y="3078653"/>
                </a:cubicBezTo>
                <a:cubicBezTo>
                  <a:pt x="3526721" y="3150578"/>
                  <a:pt x="3417685" y="3094813"/>
                  <a:pt x="3475861" y="3007128"/>
                </a:cubicBezTo>
                <a:cubicBezTo>
                  <a:pt x="3902387" y="2389026"/>
                  <a:pt x="3909854" y="1573579"/>
                  <a:pt x="3494719" y="947769"/>
                </a:cubicBezTo>
                <a:cubicBezTo>
                  <a:pt x="3079584" y="321961"/>
                  <a:pt x="2325406" y="11756"/>
                  <a:pt x="1590095" y="164369"/>
                </a:cubicBezTo>
                <a:cubicBezTo>
                  <a:pt x="854783" y="316981"/>
                  <a:pt x="286343" y="901693"/>
                  <a:pt x="154539" y="1641019"/>
                </a:cubicBezTo>
                <a:cubicBezTo>
                  <a:pt x="22735" y="2380343"/>
                  <a:pt x="354096" y="3125468"/>
                  <a:pt x="991369" y="3522780"/>
                </a:cubicBezTo>
                <a:cubicBezTo>
                  <a:pt x="1071007" y="3573603"/>
                  <a:pt x="997115" y="3671549"/>
                  <a:pt x="924743" y="3629645"/>
                </a:cubicBezTo>
                <a:cubicBezTo>
                  <a:pt x="243794" y="3205103"/>
                  <a:pt x="-110277" y="2408910"/>
                  <a:pt x="30561" y="1618916"/>
                </a:cubicBezTo>
                <a:cubicBezTo>
                  <a:pt x="171398" y="828921"/>
                  <a:pt x="778796" y="204135"/>
                  <a:pt x="1564504" y="41063"/>
                </a:cubicBezTo>
                <a:cubicBezTo>
                  <a:pt x="1711823" y="10487"/>
                  <a:pt x="1859852" y="-2702"/>
                  <a:pt x="2006068" y="456"/>
                </a:cubicBezTo>
                <a:close/>
              </a:path>
            </a:pathLst>
          </a:custGeom>
        </p:spPr>
        <p:txBody>
          <a:bodyPr wrap="square" tIns="640080">
            <a:noAutofit/>
          </a:bodyPr>
          <a:lstStyle>
            <a:lvl1pPr algn="ctr">
              <a:defRPr/>
            </a:lvl1pPr>
          </a:lstStyle>
          <a:p>
            <a:endParaRPr lang="ko-KR" altLang="en-US"/>
          </a:p>
        </p:txBody>
      </p:sp>
    </p:spTree>
    <p:extLst>
      <p:ext uri="{BB962C8B-B14F-4D97-AF65-F5344CB8AC3E}">
        <p14:creationId xmlns:p14="http://schemas.microsoft.com/office/powerpoint/2010/main" val="235943121"/>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_Our Team">
    <p:spTree>
      <p:nvGrpSpPr>
        <p:cNvPr id="1" name=""/>
        <p:cNvGrpSpPr/>
        <p:nvPr/>
      </p:nvGrpSpPr>
      <p:grpSpPr>
        <a:xfrm>
          <a:off x="0" y="0"/>
          <a:ext cx="0" cy="0"/>
          <a:chOff x="0" y="0"/>
          <a:chExt cx="0" cy="0"/>
        </a:xfrm>
      </p:grpSpPr>
      <p:sp>
        <p:nvSpPr>
          <p:cNvPr id="6" name="Picture Placeholder 5"/>
          <p:cNvSpPr>
            <a:spLocks noGrp="1" noChangeAspect="1"/>
          </p:cNvSpPr>
          <p:nvPr>
            <p:ph type="pic" sz="quarter" idx="10"/>
          </p:nvPr>
        </p:nvSpPr>
        <p:spPr>
          <a:xfrm>
            <a:off x="3142246" y="3771900"/>
            <a:ext cx="2945193" cy="2743200"/>
          </a:xfrm>
          <a:custGeom>
            <a:avLst/>
            <a:gdLst>
              <a:gd name="connsiteX0" fmla="*/ 1147485 w 3926924"/>
              <a:gd name="connsiteY0" fmla="*/ 616641 h 3657600"/>
              <a:gd name="connsiteX1" fmla="*/ 1125785 w 3926924"/>
              <a:gd name="connsiteY1" fmla="*/ 624321 h 3657600"/>
              <a:gd name="connsiteX2" fmla="*/ 404670 w 3926924"/>
              <a:gd name="connsiteY2" fmla="*/ 2245878 h 3657600"/>
              <a:gd name="connsiteX3" fmla="*/ 1641721 w 3926924"/>
              <a:gd name="connsiteY3" fmla="*/ 3518339 h 3657600"/>
              <a:gd name="connsiteX4" fmla="*/ 3282979 w 3926924"/>
              <a:gd name="connsiteY4" fmla="*/ 2843265 h 3657600"/>
              <a:gd name="connsiteX5" fmla="*/ 3266728 w 3926924"/>
              <a:gd name="connsiteY5" fmla="*/ 1068669 h 3657600"/>
              <a:gd name="connsiteX6" fmla="*/ 3183139 w 3926924"/>
              <a:gd name="connsiteY6" fmla="*/ 1126351 h 3657600"/>
              <a:gd name="connsiteX7" fmla="*/ 3198347 w 3926924"/>
              <a:gd name="connsiteY7" fmla="*/ 2787124 h 3657600"/>
              <a:gd name="connsiteX8" fmla="*/ 1662359 w 3926924"/>
              <a:gd name="connsiteY8" fmla="*/ 3418899 h 3657600"/>
              <a:gd name="connsiteX9" fmla="*/ 504653 w 3926924"/>
              <a:gd name="connsiteY9" fmla="*/ 2228053 h 3657600"/>
              <a:gd name="connsiteX10" fmla="*/ 1179516 w 3926924"/>
              <a:gd name="connsiteY10" fmla="*/ 710503 h 3657600"/>
              <a:gd name="connsiteX11" fmla="*/ 1147485 w 3926924"/>
              <a:gd name="connsiteY11" fmla="*/ 616641 h 3657600"/>
              <a:gd name="connsiteX12" fmla="*/ 1963462 w 3926924"/>
              <a:gd name="connsiteY12" fmla="*/ 252617 h 3657600"/>
              <a:gd name="connsiteX13" fmla="*/ 3665953 w 3926924"/>
              <a:gd name="connsiteY13" fmla="*/ 1955109 h 3657600"/>
              <a:gd name="connsiteX14" fmla="*/ 1963462 w 3926924"/>
              <a:gd name="connsiteY14" fmla="*/ 3657600 h 3657600"/>
              <a:gd name="connsiteX15" fmla="*/ 260970 w 3926924"/>
              <a:gd name="connsiteY15" fmla="*/ 1955109 h 3657600"/>
              <a:gd name="connsiteX16" fmla="*/ 1963462 w 3926924"/>
              <a:gd name="connsiteY16" fmla="*/ 252617 h 3657600"/>
              <a:gd name="connsiteX17" fmla="*/ 2006068 w 3926924"/>
              <a:gd name="connsiteY17" fmla="*/ 456 h 3657600"/>
              <a:gd name="connsiteX18" fmla="*/ 3599663 w 3926924"/>
              <a:gd name="connsiteY18" fmla="*/ 878155 h 3657600"/>
              <a:gd name="connsiteX19" fmla="*/ 3579513 w 3926924"/>
              <a:gd name="connsiteY19" fmla="*/ 3078653 h 3657600"/>
              <a:gd name="connsiteX20" fmla="*/ 3475861 w 3926924"/>
              <a:gd name="connsiteY20" fmla="*/ 3007128 h 3657600"/>
              <a:gd name="connsiteX21" fmla="*/ 3494719 w 3926924"/>
              <a:gd name="connsiteY21" fmla="*/ 947769 h 3657600"/>
              <a:gd name="connsiteX22" fmla="*/ 1590095 w 3926924"/>
              <a:gd name="connsiteY22" fmla="*/ 164369 h 3657600"/>
              <a:gd name="connsiteX23" fmla="*/ 154539 w 3926924"/>
              <a:gd name="connsiteY23" fmla="*/ 1641019 h 3657600"/>
              <a:gd name="connsiteX24" fmla="*/ 991369 w 3926924"/>
              <a:gd name="connsiteY24" fmla="*/ 3522780 h 3657600"/>
              <a:gd name="connsiteX25" fmla="*/ 924743 w 3926924"/>
              <a:gd name="connsiteY25" fmla="*/ 3629645 h 3657600"/>
              <a:gd name="connsiteX26" fmla="*/ 30561 w 3926924"/>
              <a:gd name="connsiteY26" fmla="*/ 1618916 h 3657600"/>
              <a:gd name="connsiteX27" fmla="*/ 1564504 w 3926924"/>
              <a:gd name="connsiteY27" fmla="*/ 41063 h 3657600"/>
              <a:gd name="connsiteX28" fmla="*/ 2006068 w 3926924"/>
              <a:gd name="connsiteY28" fmla="*/ 456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926924" h="3657600">
                <a:moveTo>
                  <a:pt x="1147485" y="616641"/>
                </a:moveTo>
                <a:cubicBezTo>
                  <a:pt x="1140395" y="617635"/>
                  <a:pt x="1133081" y="620097"/>
                  <a:pt x="1125785" y="624321"/>
                </a:cubicBezTo>
                <a:cubicBezTo>
                  <a:pt x="576632" y="966694"/>
                  <a:pt x="291092" y="1608785"/>
                  <a:pt x="404670" y="2245878"/>
                </a:cubicBezTo>
                <a:cubicBezTo>
                  <a:pt x="518249" y="2882970"/>
                  <a:pt x="1008087" y="3386829"/>
                  <a:pt x="1641721" y="3518339"/>
                </a:cubicBezTo>
                <a:cubicBezTo>
                  <a:pt x="2275355" y="3649848"/>
                  <a:pt x="2925247" y="3382538"/>
                  <a:pt x="3282979" y="2843265"/>
                </a:cubicBezTo>
                <a:cubicBezTo>
                  <a:pt x="3640710" y="2303991"/>
                  <a:pt x="3634275" y="1601302"/>
                  <a:pt x="3266728" y="1068669"/>
                </a:cubicBezTo>
                <a:cubicBezTo>
                  <a:pt x="3224154" y="1010666"/>
                  <a:pt x="3136222" y="1055637"/>
                  <a:pt x="3183139" y="1126351"/>
                </a:cubicBezTo>
                <a:cubicBezTo>
                  <a:pt x="3527111" y="1624820"/>
                  <a:pt x="3533133" y="2282440"/>
                  <a:pt x="3198347" y="2787124"/>
                </a:cubicBezTo>
                <a:cubicBezTo>
                  <a:pt x="2863560" y="3291809"/>
                  <a:pt x="2255353" y="3541974"/>
                  <a:pt x="1662359" y="3418899"/>
                </a:cubicBezTo>
                <a:cubicBezTo>
                  <a:pt x="1069366" y="3295825"/>
                  <a:pt x="610947" y="2824283"/>
                  <a:pt x="504653" y="2228053"/>
                </a:cubicBezTo>
                <a:cubicBezTo>
                  <a:pt x="398359" y="1631823"/>
                  <a:pt x="665586" y="1030916"/>
                  <a:pt x="1179516" y="710503"/>
                </a:cubicBezTo>
                <a:cubicBezTo>
                  <a:pt x="1235713" y="674640"/>
                  <a:pt x="1197113" y="609681"/>
                  <a:pt x="1147485" y="616641"/>
                </a:cubicBezTo>
                <a:close/>
                <a:moveTo>
                  <a:pt x="1963462" y="252617"/>
                </a:moveTo>
                <a:cubicBezTo>
                  <a:pt x="2903722" y="252617"/>
                  <a:pt x="3665953" y="1014848"/>
                  <a:pt x="3665953" y="1955109"/>
                </a:cubicBezTo>
                <a:cubicBezTo>
                  <a:pt x="3665953" y="2895369"/>
                  <a:pt x="2903722" y="3657600"/>
                  <a:pt x="1963462" y="3657600"/>
                </a:cubicBezTo>
                <a:cubicBezTo>
                  <a:pt x="1023201" y="3657600"/>
                  <a:pt x="260970" y="2895369"/>
                  <a:pt x="260970" y="1955109"/>
                </a:cubicBezTo>
                <a:cubicBezTo>
                  <a:pt x="260970" y="1014848"/>
                  <a:pt x="1023201" y="252617"/>
                  <a:pt x="1963462" y="252617"/>
                </a:cubicBezTo>
                <a:close/>
                <a:moveTo>
                  <a:pt x="2006068" y="456"/>
                </a:moveTo>
                <a:cubicBezTo>
                  <a:pt x="2639673" y="14147"/>
                  <a:pt x="3239249" y="334837"/>
                  <a:pt x="3599663" y="878155"/>
                </a:cubicBezTo>
                <a:cubicBezTo>
                  <a:pt x="4043249" y="1546855"/>
                  <a:pt x="4035271" y="2418190"/>
                  <a:pt x="3579513" y="3078653"/>
                </a:cubicBezTo>
                <a:cubicBezTo>
                  <a:pt x="3526721" y="3150578"/>
                  <a:pt x="3417685" y="3094813"/>
                  <a:pt x="3475861" y="3007128"/>
                </a:cubicBezTo>
                <a:cubicBezTo>
                  <a:pt x="3902387" y="2389026"/>
                  <a:pt x="3909854" y="1573579"/>
                  <a:pt x="3494719" y="947769"/>
                </a:cubicBezTo>
                <a:cubicBezTo>
                  <a:pt x="3079584" y="321961"/>
                  <a:pt x="2325406" y="11756"/>
                  <a:pt x="1590095" y="164369"/>
                </a:cubicBezTo>
                <a:cubicBezTo>
                  <a:pt x="854783" y="316981"/>
                  <a:pt x="286343" y="901693"/>
                  <a:pt x="154539" y="1641019"/>
                </a:cubicBezTo>
                <a:cubicBezTo>
                  <a:pt x="22735" y="2380343"/>
                  <a:pt x="354096" y="3125468"/>
                  <a:pt x="991369" y="3522780"/>
                </a:cubicBezTo>
                <a:cubicBezTo>
                  <a:pt x="1071007" y="3573603"/>
                  <a:pt x="997115" y="3671549"/>
                  <a:pt x="924743" y="3629645"/>
                </a:cubicBezTo>
                <a:cubicBezTo>
                  <a:pt x="243794" y="3205103"/>
                  <a:pt x="-110277" y="2408910"/>
                  <a:pt x="30561" y="1618916"/>
                </a:cubicBezTo>
                <a:cubicBezTo>
                  <a:pt x="171398" y="828921"/>
                  <a:pt x="778796" y="204135"/>
                  <a:pt x="1564504" y="41063"/>
                </a:cubicBezTo>
                <a:cubicBezTo>
                  <a:pt x="1711823" y="10487"/>
                  <a:pt x="1859852" y="-2702"/>
                  <a:pt x="2006068" y="456"/>
                </a:cubicBezTo>
                <a:close/>
              </a:path>
            </a:pathLst>
          </a:custGeom>
        </p:spPr>
        <p:txBody>
          <a:bodyPr wrap="square" tIns="640080">
            <a:noAutofit/>
          </a:bodyPr>
          <a:lstStyle>
            <a:lvl1pPr algn="ctr">
              <a:defRPr/>
            </a:lvl1pPr>
          </a:lstStyle>
          <a:p>
            <a:endParaRPr lang="ko-KR" altLang="en-US"/>
          </a:p>
        </p:txBody>
      </p:sp>
      <p:sp>
        <p:nvSpPr>
          <p:cNvPr id="3" name="Picture Placeholder 2"/>
          <p:cNvSpPr>
            <a:spLocks noGrp="1" noChangeAspect="1"/>
          </p:cNvSpPr>
          <p:nvPr>
            <p:ph type="pic" sz="quarter" idx="11"/>
          </p:nvPr>
        </p:nvSpPr>
        <p:spPr>
          <a:xfrm>
            <a:off x="7673765" y="3924300"/>
            <a:ext cx="2945193" cy="2743200"/>
          </a:xfrm>
          <a:custGeom>
            <a:avLst/>
            <a:gdLst>
              <a:gd name="connsiteX0" fmla="*/ 1147485 w 3926924"/>
              <a:gd name="connsiteY0" fmla="*/ 616641 h 3657600"/>
              <a:gd name="connsiteX1" fmla="*/ 1125785 w 3926924"/>
              <a:gd name="connsiteY1" fmla="*/ 624321 h 3657600"/>
              <a:gd name="connsiteX2" fmla="*/ 404670 w 3926924"/>
              <a:gd name="connsiteY2" fmla="*/ 2245878 h 3657600"/>
              <a:gd name="connsiteX3" fmla="*/ 1641721 w 3926924"/>
              <a:gd name="connsiteY3" fmla="*/ 3518339 h 3657600"/>
              <a:gd name="connsiteX4" fmla="*/ 3282979 w 3926924"/>
              <a:gd name="connsiteY4" fmla="*/ 2843265 h 3657600"/>
              <a:gd name="connsiteX5" fmla="*/ 3266728 w 3926924"/>
              <a:gd name="connsiteY5" fmla="*/ 1068669 h 3657600"/>
              <a:gd name="connsiteX6" fmla="*/ 3183139 w 3926924"/>
              <a:gd name="connsiteY6" fmla="*/ 1126351 h 3657600"/>
              <a:gd name="connsiteX7" fmla="*/ 3198347 w 3926924"/>
              <a:gd name="connsiteY7" fmla="*/ 2787124 h 3657600"/>
              <a:gd name="connsiteX8" fmla="*/ 1662359 w 3926924"/>
              <a:gd name="connsiteY8" fmla="*/ 3418899 h 3657600"/>
              <a:gd name="connsiteX9" fmla="*/ 504653 w 3926924"/>
              <a:gd name="connsiteY9" fmla="*/ 2228053 h 3657600"/>
              <a:gd name="connsiteX10" fmla="*/ 1179516 w 3926924"/>
              <a:gd name="connsiteY10" fmla="*/ 710503 h 3657600"/>
              <a:gd name="connsiteX11" fmla="*/ 1147485 w 3926924"/>
              <a:gd name="connsiteY11" fmla="*/ 616641 h 3657600"/>
              <a:gd name="connsiteX12" fmla="*/ 1963462 w 3926924"/>
              <a:gd name="connsiteY12" fmla="*/ 252617 h 3657600"/>
              <a:gd name="connsiteX13" fmla="*/ 3665953 w 3926924"/>
              <a:gd name="connsiteY13" fmla="*/ 1955109 h 3657600"/>
              <a:gd name="connsiteX14" fmla="*/ 1963462 w 3926924"/>
              <a:gd name="connsiteY14" fmla="*/ 3657600 h 3657600"/>
              <a:gd name="connsiteX15" fmla="*/ 260970 w 3926924"/>
              <a:gd name="connsiteY15" fmla="*/ 1955109 h 3657600"/>
              <a:gd name="connsiteX16" fmla="*/ 1963462 w 3926924"/>
              <a:gd name="connsiteY16" fmla="*/ 252617 h 3657600"/>
              <a:gd name="connsiteX17" fmla="*/ 2006068 w 3926924"/>
              <a:gd name="connsiteY17" fmla="*/ 456 h 3657600"/>
              <a:gd name="connsiteX18" fmla="*/ 3599663 w 3926924"/>
              <a:gd name="connsiteY18" fmla="*/ 878155 h 3657600"/>
              <a:gd name="connsiteX19" fmla="*/ 3579513 w 3926924"/>
              <a:gd name="connsiteY19" fmla="*/ 3078653 h 3657600"/>
              <a:gd name="connsiteX20" fmla="*/ 3475861 w 3926924"/>
              <a:gd name="connsiteY20" fmla="*/ 3007128 h 3657600"/>
              <a:gd name="connsiteX21" fmla="*/ 3494719 w 3926924"/>
              <a:gd name="connsiteY21" fmla="*/ 947769 h 3657600"/>
              <a:gd name="connsiteX22" fmla="*/ 1590095 w 3926924"/>
              <a:gd name="connsiteY22" fmla="*/ 164369 h 3657600"/>
              <a:gd name="connsiteX23" fmla="*/ 154539 w 3926924"/>
              <a:gd name="connsiteY23" fmla="*/ 1641019 h 3657600"/>
              <a:gd name="connsiteX24" fmla="*/ 991369 w 3926924"/>
              <a:gd name="connsiteY24" fmla="*/ 3522780 h 3657600"/>
              <a:gd name="connsiteX25" fmla="*/ 924743 w 3926924"/>
              <a:gd name="connsiteY25" fmla="*/ 3629645 h 3657600"/>
              <a:gd name="connsiteX26" fmla="*/ 30561 w 3926924"/>
              <a:gd name="connsiteY26" fmla="*/ 1618916 h 3657600"/>
              <a:gd name="connsiteX27" fmla="*/ 1564504 w 3926924"/>
              <a:gd name="connsiteY27" fmla="*/ 41063 h 3657600"/>
              <a:gd name="connsiteX28" fmla="*/ 2006068 w 3926924"/>
              <a:gd name="connsiteY28" fmla="*/ 456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926924" h="3657600">
                <a:moveTo>
                  <a:pt x="1147485" y="616641"/>
                </a:moveTo>
                <a:cubicBezTo>
                  <a:pt x="1140395" y="617635"/>
                  <a:pt x="1133081" y="620097"/>
                  <a:pt x="1125785" y="624321"/>
                </a:cubicBezTo>
                <a:cubicBezTo>
                  <a:pt x="576632" y="966694"/>
                  <a:pt x="291092" y="1608785"/>
                  <a:pt x="404670" y="2245878"/>
                </a:cubicBezTo>
                <a:cubicBezTo>
                  <a:pt x="518249" y="2882970"/>
                  <a:pt x="1008087" y="3386829"/>
                  <a:pt x="1641721" y="3518339"/>
                </a:cubicBezTo>
                <a:cubicBezTo>
                  <a:pt x="2275355" y="3649848"/>
                  <a:pt x="2925247" y="3382538"/>
                  <a:pt x="3282979" y="2843265"/>
                </a:cubicBezTo>
                <a:cubicBezTo>
                  <a:pt x="3640710" y="2303991"/>
                  <a:pt x="3634275" y="1601302"/>
                  <a:pt x="3266728" y="1068669"/>
                </a:cubicBezTo>
                <a:cubicBezTo>
                  <a:pt x="3224154" y="1010666"/>
                  <a:pt x="3136222" y="1055637"/>
                  <a:pt x="3183139" y="1126351"/>
                </a:cubicBezTo>
                <a:cubicBezTo>
                  <a:pt x="3527111" y="1624820"/>
                  <a:pt x="3533133" y="2282440"/>
                  <a:pt x="3198347" y="2787124"/>
                </a:cubicBezTo>
                <a:cubicBezTo>
                  <a:pt x="2863560" y="3291809"/>
                  <a:pt x="2255353" y="3541974"/>
                  <a:pt x="1662359" y="3418899"/>
                </a:cubicBezTo>
                <a:cubicBezTo>
                  <a:pt x="1069366" y="3295825"/>
                  <a:pt x="610947" y="2824283"/>
                  <a:pt x="504653" y="2228053"/>
                </a:cubicBezTo>
                <a:cubicBezTo>
                  <a:pt x="398359" y="1631823"/>
                  <a:pt x="665586" y="1030916"/>
                  <a:pt x="1179516" y="710503"/>
                </a:cubicBezTo>
                <a:cubicBezTo>
                  <a:pt x="1235713" y="674640"/>
                  <a:pt x="1197113" y="609681"/>
                  <a:pt x="1147485" y="616641"/>
                </a:cubicBezTo>
                <a:close/>
                <a:moveTo>
                  <a:pt x="1963462" y="252617"/>
                </a:moveTo>
                <a:cubicBezTo>
                  <a:pt x="2903722" y="252617"/>
                  <a:pt x="3665953" y="1014848"/>
                  <a:pt x="3665953" y="1955109"/>
                </a:cubicBezTo>
                <a:cubicBezTo>
                  <a:pt x="3665953" y="2895369"/>
                  <a:pt x="2903722" y="3657600"/>
                  <a:pt x="1963462" y="3657600"/>
                </a:cubicBezTo>
                <a:cubicBezTo>
                  <a:pt x="1023201" y="3657600"/>
                  <a:pt x="260970" y="2895369"/>
                  <a:pt x="260970" y="1955109"/>
                </a:cubicBezTo>
                <a:cubicBezTo>
                  <a:pt x="260970" y="1014848"/>
                  <a:pt x="1023201" y="252617"/>
                  <a:pt x="1963462" y="252617"/>
                </a:cubicBezTo>
                <a:close/>
                <a:moveTo>
                  <a:pt x="2006068" y="456"/>
                </a:moveTo>
                <a:cubicBezTo>
                  <a:pt x="2639673" y="14147"/>
                  <a:pt x="3239249" y="334837"/>
                  <a:pt x="3599663" y="878155"/>
                </a:cubicBezTo>
                <a:cubicBezTo>
                  <a:pt x="4043249" y="1546855"/>
                  <a:pt x="4035271" y="2418190"/>
                  <a:pt x="3579513" y="3078653"/>
                </a:cubicBezTo>
                <a:cubicBezTo>
                  <a:pt x="3526721" y="3150578"/>
                  <a:pt x="3417685" y="3094813"/>
                  <a:pt x="3475861" y="3007128"/>
                </a:cubicBezTo>
                <a:cubicBezTo>
                  <a:pt x="3902387" y="2389026"/>
                  <a:pt x="3909854" y="1573579"/>
                  <a:pt x="3494719" y="947769"/>
                </a:cubicBezTo>
                <a:cubicBezTo>
                  <a:pt x="3079584" y="321961"/>
                  <a:pt x="2325406" y="11756"/>
                  <a:pt x="1590095" y="164369"/>
                </a:cubicBezTo>
                <a:cubicBezTo>
                  <a:pt x="854783" y="316981"/>
                  <a:pt x="286343" y="901693"/>
                  <a:pt x="154539" y="1641019"/>
                </a:cubicBezTo>
                <a:cubicBezTo>
                  <a:pt x="22735" y="2380343"/>
                  <a:pt x="354096" y="3125468"/>
                  <a:pt x="991369" y="3522780"/>
                </a:cubicBezTo>
                <a:cubicBezTo>
                  <a:pt x="1071007" y="3573603"/>
                  <a:pt x="997115" y="3671549"/>
                  <a:pt x="924743" y="3629645"/>
                </a:cubicBezTo>
                <a:cubicBezTo>
                  <a:pt x="243794" y="3205103"/>
                  <a:pt x="-110277" y="2408910"/>
                  <a:pt x="30561" y="1618916"/>
                </a:cubicBezTo>
                <a:cubicBezTo>
                  <a:pt x="171398" y="828921"/>
                  <a:pt x="778796" y="204135"/>
                  <a:pt x="1564504" y="41063"/>
                </a:cubicBezTo>
                <a:cubicBezTo>
                  <a:pt x="1711823" y="10487"/>
                  <a:pt x="1859852" y="-2702"/>
                  <a:pt x="2006068" y="456"/>
                </a:cubicBezTo>
                <a:close/>
              </a:path>
            </a:pathLst>
          </a:custGeom>
        </p:spPr>
        <p:txBody>
          <a:bodyPr wrap="square" tIns="640080">
            <a:noAutofit/>
          </a:bodyPr>
          <a:lstStyle>
            <a:lvl1pPr algn="ctr">
              <a:defRPr/>
            </a:lvl1pPr>
          </a:lstStyle>
          <a:p>
            <a:endParaRPr lang="ko-KR" altLang="en-US"/>
          </a:p>
        </p:txBody>
      </p:sp>
      <p:sp>
        <p:nvSpPr>
          <p:cNvPr id="4" name="Picture Placeholder 3"/>
          <p:cNvSpPr>
            <a:spLocks noGrp="1" noChangeAspect="1"/>
          </p:cNvSpPr>
          <p:nvPr>
            <p:ph type="pic" sz="quarter" idx="12"/>
          </p:nvPr>
        </p:nvSpPr>
        <p:spPr>
          <a:xfrm>
            <a:off x="12205284" y="3924300"/>
            <a:ext cx="2945193" cy="2743200"/>
          </a:xfrm>
          <a:custGeom>
            <a:avLst/>
            <a:gdLst>
              <a:gd name="connsiteX0" fmla="*/ 1147485 w 3926924"/>
              <a:gd name="connsiteY0" fmla="*/ 616641 h 3657600"/>
              <a:gd name="connsiteX1" fmla="*/ 1125785 w 3926924"/>
              <a:gd name="connsiteY1" fmla="*/ 624321 h 3657600"/>
              <a:gd name="connsiteX2" fmla="*/ 404670 w 3926924"/>
              <a:gd name="connsiteY2" fmla="*/ 2245878 h 3657600"/>
              <a:gd name="connsiteX3" fmla="*/ 1641721 w 3926924"/>
              <a:gd name="connsiteY3" fmla="*/ 3518339 h 3657600"/>
              <a:gd name="connsiteX4" fmla="*/ 3282979 w 3926924"/>
              <a:gd name="connsiteY4" fmla="*/ 2843265 h 3657600"/>
              <a:gd name="connsiteX5" fmla="*/ 3266728 w 3926924"/>
              <a:gd name="connsiteY5" fmla="*/ 1068669 h 3657600"/>
              <a:gd name="connsiteX6" fmla="*/ 3183139 w 3926924"/>
              <a:gd name="connsiteY6" fmla="*/ 1126351 h 3657600"/>
              <a:gd name="connsiteX7" fmla="*/ 3198347 w 3926924"/>
              <a:gd name="connsiteY7" fmla="*/ 2787124 h 3657600"/>
              <a:gd name="connsiteX8" fmla="*/ 1662359 w 3926924"/>
              <a:gd name="connsiteY8" fmla="*/ 3418899 h 3657600"/>
              <a:gd name="connsiteX9" fmla="*/ 504653 w 3926924"/>
              <a:gd name="connsiteY9" fmla="*/ 2228053 h 3657600"/>
              <a:gd name="connsiteX10" fmla="*/ 1179516 w 3926924"/>
              <a:gd name="connsiteY10" fmla="*/ 710503 h 3657600"/>
              <a:gd name="connsiteX11" fmla="*/ 1147485 w 3926924"/>
              <a:gd name="connsiteY11" fmla="*/ 616641 h 3657600"/>
              <a:gd name="connsiteX12" fmla="*/ 1963462 w 3926924"/>
              <a:gd name="connsiteY12" fmla="*/ 252617 h 3657600"/>
              <a:gd name="connsiteX13" fmla="*/ 3665953 w 3926924"/>
              <a:gd name="connsiteY13" fmla="*/ 1955109 h 3657600"/>
              <a:gd name="connsiteX14" fmla="*/ 1963462 w 3926924"/>
              <a:gd name="connsiteY14" fmla="*/ 3657600 h 3657600"/>
              <a:gd name="connsiteX15" fmla="*/ 260970 w 3926924"/>
              <a:gd name="connsiteY15" fmla="*/ 1955109 h 3657600"/>
              <a:gd name="connsiteX16" fmla="*/ 1963462 w 3926924"/>
              <a:gd name="connsiteY16" fmla="*/ 252617 h 3657600"/>
              <a:gd name="connsiteX17" fmla="*/ 2006068 w 3926924"/>
              <a:gd name="connsiteY17" fmla="*/ 456 h 3657600"/>
              <a:gd name="connsiteX18" fmla="*/ 3599663 w 3926924"/>
              <a:gd name="connsiteY18" fmla="*/ 878155 h 3657600"/>
              <a:gd name="connsiteX19" fmla="*/ 3579513 w 3926924"/>
              <a:gd name="connsiteY19" fmla="*/ 3078653 h 3657600"/>
              <a:gd name="connsiteX20" fmla="*/ 3475861 w 3926924"/>
              <a:gd name="connsiteY20" fmla="*/ 3007128 h 3657600"/>
              <a:gd name="connsiteX21" fmla="*/ 3494719 w 3926924"/>
              <a:gd name="connsiteY21" fmla="*/ 947769 h 3657600"/>
              <a:gd name="connsiteX22" fmla="*/ 1590095 w 3926924"/>
              <a:gd name="connsiteY22" fmla="*/ 164369 h 3657600"/>
              <a:gd name="connsiteX23" fmla="*/ 154539 w 3926924"/>
              <a:gd name="connsiteY23" fmla="*/ 1641019 h 3657600"/>
              <a:gd name="connsiteX24" fmla="*/ 991369 w 3926924"/>
              <a:gd name="connsiteY24" fmla="*/ 3522780 h 3657600"/>
              <a:gd name="connsiteX25" fmla="*/ 924743 w 3926924"/>
              <a:gd name="connsiteY25" fmla="*/ 3629645 h 3657600"/>
              <a:gd name="connsiteX26" fmla="*/ 30561 w 3926924"/>
              <a:gd name="connsiteY26" fmla="*/ 1618916 h 3657600"/>
              <a:gd name="connsiteX27" fmla="*/ 1564504 w 3926924"/>
              <a:gd name="connsiteY27" fmla="*/ 41063 h 3657600"/>
              <a:gd name="connsiteX28" fmla="*/ 2006068 w 3926924"/>
              <a:gd name="connsiteY28" fmla="*/ 456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926924" h="3657600">
                <a:moveTo>
                  <a:pt x="1147485" y="616641"/>
                </a:moveTo>
                <a:cubicBezTo>
                  <a:pt x="1140395" y="617635"/>
                  <a:pt x="1133081" y="620097"/>
                  <a:pt x="1125785" y="624321"/>
                </a:cubicBezTo>
                <a:cubicBezTo>
                  <a:pt x="576632" y="966694"/>
                  <a:pt x="291092" y="1608785"/>
                  <a:pt x="404670" y="2245878"/>
                </a:cubicBezTo>
                <a:cubicBezTo>
                  <a:pt x="518249" y="2882970"/>
                  <a:pt x="1008087" y="3386829"/>
                  <a:pt x="1641721" y="3518339"/>
                </a:cubicBezTo>
                <a:cubicBezTo>
                  <a:pt x="2275355" y="3649848"/>
                  <a:pt x="2925247" y="3382538"/>
                  <a:pt x="3282979" y="2843265"/>
                </a:cubicBezTo>
                <a:cubicBezTo>
                  <a:pt x="3640710" y="2303991"/>
                  <a:pt x="3634275" y="1601302"/>
                  <a:pt x="3266728" y="1068669"/>
                </a:cubicBezTo>
                <a:cubicBezTo>
                  <a:pt x="3224154" y="1010666"/>
                  <a:pt x="3136222" y="1055637"/>
                  <a:pt x="3183139" y="1126351"/>
                </a:cubicBezTo>
                <a:cubicBezTo>
                  <a:pt x="3527111" y="1624820"/>
                  <a:pt x="3533133" y="2282440"/>
                  <a:pt x="3198347" y="2787124"/>
                </a:cubicBezTo>
                <a:cubicBezTo>
                  <a:pt x="2863560" y="3291809"/>
                  <a:pt x="2255353" y="3541974"/>
                  <a:pt x="1662359" y="3418899"/>
                </a:cubicBezTo>
                <a:cubicBezTo>
                  <a:pt x="1069366" y="3295825"/>
                  <a:pt x="610947" y="2824283"/>
                  <a:pt x="504653" y="2228053"/>
                </a:cubicBezTo>
                <a:cubicBezTo>
                  <a:pt x="398359" y="1631823"/>
                  <a:pt x="665586" y="1030916"/>
                  <a:pt x="1179516" y="710503"/>
                </a:cubicBezTo>
                <a:cubicBezTo>
                  <a:pt x="1235713" y="674640"/>
                  <a:pt x="1197113" y="609681"/>
                  <a:pt x="1147485" y="616641"/>
                </a:cubicBezTo>
                <a:close/>
                <a:moveTo>
                  <a:pt x="1963462" y="252617"/>
                </a:moveTo>
                <a:cubicBezTo>
                  <a:pt x="2903722" y="252617"/>
                  <a:pt x="3665953" y="1014848"/>
                  <a:pt x="3665953" y="1955109"/>
                </a:cubicBezTo>
                <a:cubicBezTo>
                  <a:pt x="3665953" y="2895369"/>
                  <a:pt x="2903722" y="3657600"/>
                  <a:pt x="1963462" y="3657600"/>
                </a:cubicBezTo>
                <a:cubicBezTo>
                  <a:pt x="1023201" y="3657600"/>
                  <a:pt x="260970" y="2895369"/>
                  <a:pt x="260970" y="1955109"/>
                </a:cubicBezTo>
                <a:cubicBezTo>
                  <a:pt x="260970" y="1014848"/>
                  <a:pt x="1023201" y="252617"/>
                  <a:pt x="1963462" y="252617"/>
                </a:cubicBezTo>
                <a:close/>
                <a:moveTo>
                  <a:pt x="2006068" y="456"/>
                </a:moveTo>
                <a:cubicBezTo>
                  <a:pt x="2639673" y="14147"/>
                  <a:pt x="3239249" y="334837"/>
                  <a:pt x="3599663" y="878155"/>
                </a:cubicBezTo>
                <a:cubicBezTo>
                  <a:pt x="4043249" y="1546855"/>
                  <a:pt x="4035271" y="2418190"/>
                  <a:pt x="3579513" y="3078653"/>
                </a:cubicBezTo>
                <a:cubicBezTo>
                  <a:pt x="3526721" y="3150578"/>
                  <a:pt x="3417685" y="3094813"/>
                  <a:pt x="3475861" y="3007128"/>
                </a:cubicBezTo>
                <a:cubicBezTo>
                  <a:pt x="3902387" y="2389026"/>
                  <a:pt x="3909854" y="1573579"/>
                  <a:pt x="3494719" y="947769"/>
                </a:cubicBezTo>
                <a:cubicBezTo>
                  <a:pt x="3079584" y="321961"/>
                  <a:pt x="2325406" y="11756"/>
                  <a:pt x="1590095" y="164369"/>
                </a:cubicBezTo>
                <a:cubicBezTo>
                  <a:pt x="854783" y="316981"/>
                  <a:pt x="286343" y="901693"/>
                  <a:pt x="154539" y="1641019"/>
                </a:cubicBezTo>
                <a:cubicBezTo>
                  <a:pt x="22735" y="2380343"/>
                  <a:pt x="354096" y="3125468"/>
                  <a:pt x="991369" y="3522780"/>
                </a:cubicBezTo>
                <a:cubicBezTo>
                  <a:pt x="1071007" y="3573603"/>
                  <a:pt x="997115" y="3671549"/>
                  <a:pt x="924743" y="3629645"/>
                </a:cubicBezTo>
                <a:cubicBezTo>
                  <a:pt x="243794" y="3205103"/>
                  <a:pt x="-110277" y="2408910"/>
                  <a:pt x="30561" y="1618916"/>
                </a:cubicBezTo>
                <a:cubicBezTo>
                  <a:pt x="171398" y="828921"/>
                  <a:pt x="778796" y="204135"/>
                  <a:pt x="1564504" y="41063"/>
                </a:cubicBezTo>
                <a:cubicBezTo>
                  <a:pt x="1711823" y="10487"/>
                  <a:pt x="1859852" y="-2702"/>
                  <a:pt x="2006068" y="456"/>
                </a:cubicBezTo>
                <a:close/>
              </a:path>
            </a:pathLst>
          </a:custGeom>
        </p:spPr>
        <p:txBody>
          <a:bodyPr wrap="square" tIns="640080">
            <a:noAutofit/>
          </a:bodyPr>
          <a:lstStyle>
            <a:lvl1pPr algn="ctr">
              <a:defRPr/>
            </a:lvl1pPr>
          </a:lstStyle>
          <a:p>
            <a:endParaRPr lang="ko-KR" altLang="en-US"/>
          </a:p>
        </p:txBody>
      </p:sp>
    </p:spTree>
    <p:extLst>
      <p:ext uri="{BB962C8B-B14F-4D97-AF65-F5344CB8AC3E}">
        <p14:creationId xmlns:p14="http://schemas.microsoft.com/office/powerpoint/2010/main" val="1982525785"/>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_Our Team">
    <p:spTree>
      <p:nvGrpSpPr>
        <p:cNvPr id="1" name=""/>
        <p:cNvGrpSpPr/>
        <p:nvPr/>
      </p:nvGrpSpPr>
      <p:grpSpPr>
        <a:xfrm>
          <a:off x="0" y="0"/>
          <a:ext cx="0" cy="0"/>
          <a:chOff x="0" y="0"/>
          <a:chExt cx="0" cy="0"/>
        </a:xfrm>
      </p:grpSpPr>
      <p:sp>
        <p:nvSpPr>
          <p:cNvPr id="6" name="Picture Placeholder 5"/>
          <p:cNvSpPr>
            <a:spLocks noGrp="1" noChangeAspect="1"/>
          </p:cNvSpPr>
          <p:nvPr>
            <p:ph type="pic" sz="quarter" idx="10"/>
          </p:nvPr>
        </p:nvSpPr>
        <p:spPr>
          <a:xfrm>
            <a:off x="2156400" y="3771900"/>
            <a:ext cx="2945193" cy="2743200"/>
          </a:xfrm>
          <a:custGeom>
            <a:avLst/>
            <a:gdLst>
              <a:gd name="connsiteX0" fmla="*/ 1147485 w 3926924"/>
              <a:gd name="connsiteY0" fmla="*/ 616641 h 3657600"/>
              <a:gd name="connsiteX1" fmla="*/ 1125785 w 3926924"/>
              <a:gd name="connsiteY1" fmla="*/ 624321 h 3657600"/>
              <a:gd name="connsiteX2" fmla="*/ 404670 w 3926924"/>
              <a:gd name="connsiteY2" fmla="*/ 2245878 h 3657600"/>
              <a:gd name="connsiteX3" fmla="*/ 1641721 w 3926924"/>
              <a:gd name="connsiteY3" fmla="*/ 3518339 h 3657600"/>
              <a:gd name="connsiteX4" fmla="*/ 3282979 w 3926924"/>
              <a:gd name="connsiteY4" fmla="*/ 2843265 h 3657600"/>
              <a:gd name="connsiteX5" fmla="*/ 3266728 w 3926924"/>
              <a:gd name="connsiteY5" fmla="*/ 1068669 h 3657600"/>
              <a:gd name="connsiteX6" fmla="*/ 3183139 w 3926924"/>
              <a:gd name="connsiteY6" fmla="*/ 1126351 h 3657600"/>
              <a:gd name="connsiteX7" fmla="*/ 3198347 w 3926924"/>
              <a:gd name="connsiteY7" fmla="*/ 2787124 h 3657600"/>
              <a:gd name="connsiteX8" fmla="*/ 1662359 w 3926924"/>
              <a:gd name="connsiteY8" fmla="*/ 3418899 h 3657600"/>
              <a:gd name="connsiteX9" fmla="*/ 504653 w 3926924"/>
              <a:gd name="connsiteY9" fmla="*/ 2228053 h 3657600"/>
              <a:gd name="connsiteX10" fmla="*/ 1179516 w 3926924"/>
              <a:gd name="connsiteY10" fmla="*/ 710503 h 3657600"/>
              <a:gd name="connsiteX11" fmla="*/ 1147485 w 3926924"/>
              <a:gd name="connsiteY11" fmla="*/ 616641 h 3657600"/>
              <a:gd name="connsiteX12" fmla="*/ 1963462 w 3926924"/>
              <a:gd name="connsiteY12" fmla="*/ 252617 h 3657600"/>
              <a:gd name="connsiteX13" fmla="*/ 3665953 w 3926924"/>
              <a:gd name="connsiteY13" fmla="*/ 1955109 h 3657600"/>
              <a:gd name="connsiteX14" fmla="*/ 1963462 w 3926924"/>
              <a:gd name="connsiteY14" fmla="*/ 3657600 h 3657600"/>
              <a:gd name="connsiteX15" fmla="*/ 260970 w 3926924"/>
              <a:gd name="connsiteY15" fmla="*/ 1955109 h 3657600"/>
              <a:gd name="connsiteX16" fmla="*/ 1963462 w 3926924"/>
              <a:gd name="connsiteY16" fmla="*/ 252617 h 3657600"/>
              <a:gd name="connsiteX17" fmla="*/ 2006068 w 3926924"/>
              <a:gd name="connsiteY17" fmla="*/ 456 h 3657600"/>
              <a:gd name="connsiteX18" fmla="*/ 3599663 w 3926924"/>
              <a:gd name="connsiteY18" fmla="*/ 878155 h 3657600"/>
              <a:gd name="connsiteX19" fmla="*/ 3579513 w 3926924"/>
              <a:gd name="connsiteY19" fmla="*/ 3078653 h 3657600"/>
              <a:gd name="connsiteX20" fmla="*/ 3475861 w 3926924"/>
              <a:gd name="connsiteY20" fmla="*/ 3007128 h 3657600"/>
              <a:gd name="connsiteX21" fmla="*/ 3494719 w 3926924"/>
              <a:gd name="connsiteY21" fmla="*/ 947769 h 3657600"/>
              <a:gd name="connsiteX22" fmla="*/ 1590095 w 3926924"/>
              <a:gd name="connsiteY22" fmla="*/ 164369 h 3657600"/>
              <a:gd name="connsiteX23" fmla="*/ 154539 w 3926924"/>
              <a:gd name="connsiteY23" fmla="*/ 1641019 h 3657600"/>
              <a:gd name="connsiteX24" fmla="*/ 991369 w 3926924"/>
              <a:gd name="connsiteY24" fmla="*/ 3522780 h 3657600"/>
              <a:gd name="connsiteX25" fmla="*/ 924743 w 3926924"/>
              <a:gd name="connsiteY25" fmla="*/ 3629645 h 3657600"/>
              <a:gd name="connsiteX26" fmla="*/ 30561 w 3926924"/>
              <a:gd name="connsiteY26" fmla="*/ 1618916 h 3657600"/>
              <a:gd name="connsiteX27" fmla="*/ 1564504 w 3926924"/>
              <a:gd name="connsiteY27" fmla="*/ 41063 h 3657600"/>
              <a:gd name="connsiteX28" fmla="*/ 2006068 w 3926924"/>
              <a:gd name="connsiteY28" fmla="*/ 456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926924" h="3657600">
                <a:moveTo>
                  <a:pt x="1147485" y="616641"/>
                </a:moveTo>
                <a:cubicBezTo>
                  <a:pt x="1140395" y="617635"/>
                  <a:pt x="1133081" y="620097"/>
                  <a:pt x="1125785" y="624321"/>
                </a:cubicBezTo>
                <a:cubicBezTo>
                  <a:pt x="576632" y="966694"/>
                  <a:pt x="291092" y="1608785"/>
                  <a:pt x="404670" y="2245878"/>
                </a:cubicBezTo>
                <a:cubicBezTo>
                  <a:pt x="518249" y="2882970"/>
                  <a:pt x="1008087" y="3386829"/>
                  <a:pt x="1641721" y="3518339"/>
                </a:cubicBezTo>
                <a:cubicBezTo>
                  <a:pt x="2275355" y="3649848"/>
                  <a:pt x="2925247" y="3382538"/>
                  <a:pt x="3282979" y="2843265"/>
                </a:cubicBezTo>
                <a:cubicBezTo>
                  <a:pt x="3640710" y="2303991"/>
                  <a:pt x="3634275" y="1601302"/>
                  <a:pt x="3266728" y="1068669"/>
                </a:cubicBezTo>
                <a:cubicBezTo>
                  <a:pt x="3224154" y="1010666"/>
                  <a:pt x="3136222" y="1055637"/>
                  <a:pt x="3183139" y="1126351"/>
                </a:cubicBezTo>
                <a:cubicBezTo>
                  <a:pt x="3527111" y="1624820"/>
                  <a:pt x="3533133" y="2282440"/>
                  <a:pt x="3198347" y="2787124"/>
                </a:cubicBezTo>
                <a:cubicBezTo>
                  <a:pt x="2863560" y="3291809"/>
                  <a:pt x="2255353" y="3541974"/>
                  <a:pt x="1662359" y="3418899"/>
                </a:cubicBezTo>
                <a:cubicBezTo>
                  <a:pt x="1069366" y="3295825"/>
                  <a:pt x="610947" y="2824283"/>
                  <a:pt x="504653" y="2228053"/>
                </a:cubicBezTo>
                <a:cubicBezTo>
                  <a:pt x="398359" y="1631823"/>
                  <a:pt x="665586" y="1030916"/>
                  <a:pt x="1179516" y="710503"/>
                </a:cubicBezTo>
                <a:cubicBezTo>
                  <a:pt x="1235713" y="674640"/>
                  <a:pt x="1197113" y="609681"/>
                  <a:pt x="1147485" y="616641"/>
                </a:cubicBezTo>
                <a:close/>
                <a:moveTo>
                  <a:pt x="1963462" y="252617"/>
                </a:moveTo>
                <a:cubicBezTo>
                  <a:pt x="2903722" y="252617"/>
                  <a:pt x="3665953" y="1014848"/>
                  <a:pt x="3665953" y="1955109"/>
                </a:cubicBezTo>
                <a:cubicBezTo>
                  <a:pt x="3665953" y="2895369"/>
                  <a:pt x="2903722" y="3657600"/>
                  <a:pt x="1963462" y="3657600"/>
                </a:cubicBezTo>
                <a:cubicBezTo>
                  <a:pt x="1023201" y="3657600"/>
                  <a:pt x="260970" y="2895369"/>
                  <a:pt x="260970" y="1955109"/>
                </a:cubicBezTo>
                <a:cubicBezTo>
                  <a:pt x="260970" y="1014848"/>
                  <a:pt x="1023201" y="252617"/>
                  <a:pt x="1963462" y="252617"/>
                </a:cubicBezTo>
                <a:close/>
                <a:moveTo>
                  <a:pt x="2006068" y="456"/>
                </a:moveTo>
                <a:cubicBezTo>
                  <a:pt x="2639673" y="14147"/>
                  <a:pt x="3239249" y="334837"/>
                  <a:pt x="3599663" y="878155"/>
                </a:cubicBezTo>
                <a:cubicBezTo>
                  <a:pt x="4043249" y="1546855"/>
                  <a:pt x="4035271" y="2418190"/>
                  <a:pt x="3579513" y="3078653"/>
                </a:cubicBezTo>
                <a:cubicBezTo>
                  <a:pt x="3526721" y="3150578"/>
                  <a:pt x="3417685" y="3094813"/>
                  <a:pt x="3475861" y="3007128"/>
                </a:cubicBezTo>
                <a:cubicBezTo>
                  <a:pt x="3902387" y="2389026"/>
                  <a:pt x="3909854" y="1573579"/>
                  <a:pt x="3494719" y="947769"/>
                </a:cubicBezTo>
                <a:cubicBezTo>
                  <a:pt x="3079584" y="321961"/>
                  <a:pt x="2325406" y="11756"/>
                  <a:pt x="1590095" y="164369"/>
                </a:cubicBezTo>
                <a:cubicBezTo>
                  <a:pt x="854783" y="316981"/>
                  <a:pt x="286343" y="901693"/>
                  <a:pt x="154539" y="1641019"/>
                </a:cubicBezTo>
                <a:cubicBezTo>
                  <a:pt x="22735" y="2380343"/>
                  <a:pt x="354096" y="3125468"/>
                  <a:pt x="991369" y="3522780"/>
                </a:cubicBezTo>
                <a:cubicBezTo>
                  <a:pt x="1071007" y="3573603"/>
                  <a:pt x="997115" y="3671549"/>
                  <a:pt x="924743" y="3629645"/>
                </a:cubicBezTo>
                <a:cubicBezTo>
                  <a:pt x="243794" y="3205103"/>
                  <a:pt x="-110277" y="2408910"/>
                  <a:pt x="30561" y="1618916"/>
                </a:cubicBezTo>
                <a:cubicBezTo>
                  <a:pt x="171398" y="828921"/>
                  <a:pt x="778796" y="204135"/>
                  <a:pt x="1564504" y="41063"/>
                </a:cubicBezTo>
                <a:cubicBezTo>
                  <a:pt x="1711823" y="10487"/>
                  <a:pt x="1859852" y="-2702"/>
                  <a:pt x="2006068" y="456"/>
                </a:cubicBezTo>
                <a:close/>
              </a:path>
            </a:pathLst>
          </a:custGeom>
        </p:spPr>
        <p:txBody>
          <a:bodyPr wrap="square" tIns="640080">
            <a:noAutofit/>
          </a:bodyPr>
          <a:lstStyle>
            <a:lvl1pPr algn="ctr">
              <a:defRPr/>
            </a:lvl1pPr>
          </a:lstStyle>
          <a:p>
            <a:endParaRPr lang="ko-KR" altLang="en-US"/>
          </a:p>
        </p:txBody>
      </p:sp>
      <p:sp>
        <p:nvSpPr>
          <p:cNvPr id="3" name="Picture Placeholder 2"/>
          <p:cNvSpPr>
            <a:spLocks noGrp="1" noChangeAspect="1"/>
          </p:cNvSpPr>
          <p:nvPr>
            <p:ph type="pic" sz="quarter" idx="11"/>
          </p:nvPr>
        </p:nvSpPr>
        <p:spPr>
          <a:xfrm>
            <a:off x="5821138" y="3924300"/>
            <a:ext cx="2945193" cy="2743200"/>
          </a:xfrm>
          <a:custGeom>
            <a:avLst/>
            <a:gdLst>
              <a:gd name="connsiteX0" fmla="*/ 1147485 w 3926924"/>
              <a:gd name="connsiteY0" fmla="*/ 616641 h 3657600"/>
              <a:gd name="connsiteX1" fmla="*/ 1125785 w 3926924"/>
              <a:gd name="connsiteY1" fmla="*/ 624321 h 3657600"/>
              <a:gd name="connsiteX2" fmla="*/ 404670 w 3926924"/>
              <a:gd name="connsiteY2" fmla="*/ 2245878 h 3657600"/>
              <a:gd name="connsiteX3" fmla="*/ 1641721 w 3926924"/>
              <a:gd name="connsiteY3" fmla="*/ 3518339 h 3657600"/>
              <a:gd name="connsiteX4" fmla="*/ 3282979 w 3926924"/>
              <a:gd name="connsiteY4" fmla="*/ 2843265 h 3657600"/>
              <a:gd name="connsiteX5" fmla="*/ 3266728 w 3926924"/>
              <a:gd name="connsiteY5" fmla="*/ 1068669 h 3657600"/>
              <a:gd name="connsiteX6" fmla="*/ 3183139 w 3926924"/>
              <a:gd name="connsiteY6" fmla="*/ 1126351 h 3657600"/>
              <a:gd name="connsiteX7" fmla="*/ 3198347 w 3926924"/>
              <a:gd name="connsiteY7" fmla="*/ 2787124 h 3657600"/>
              <a:gd name="connsiteX8" fmla="*/ 1662359 w 3926924"/>
              <a:gd name="connsiteY8" fmla="*/ 3418899 h 3657600"/>
              <a:gd name="connsiteX9" fmla="*/ 504653 w 3926924"/>
              <a:gd name="connsiteY9" fmla="*/ 2228053 h 3657600"/>
              <a:gd name="connsiteX10" fmla="*/ 1179516 w 3926924"/>
              <a:gd name="connsiteY10" fmla="*/ 710503 h 3657600"/>
              <a:gd name="connsiteX11" fmla="*/ 1147485 w 3926924"/>
              <a:gd name="connsiteY11" fmla="*/ 616641 h 3657600"/>
              <a:gd name="connsiteX12" fmla="*/ 1963462 w 3926924"/>
              <a:gd name="connsiteY12" fmla="*/ 252617 h 3657600"/>
              <a:gd name="connsiteX13" fmla="*/ 3665953 w 3926924"/>
              <a:gd name="connsiteY13" fmla="*/ 1955109 h 3657600"/>
              <a:gd name="connsiteX14" fmla="*/ 1963462 w 3926924"/>
              <a:gd name="connsiteY14" fmla="*/ 3657600 h 3657600"/>
              <a:gd name="connsiteX15" fmla="*/ 260970 w 3926924"/>
              <a:gd name="connsiteY15" fmla="*/ 1955109 h 3657600"/>
              <a:gd name="connsiteX16" fmla="*/ 1963462 w 3926924"/>
              <a:gd name="connsiteY16" fmla="*/ 252617 h 3657600"/>
              <a:gd name="connsiteX17" fmla="*/ 2006068 w 3926924"/>
              <a:gd name="connsiteY17" fmla="*/ 456 h 3657600"/>
              <a:gd name="connsiteX18" fmla="*/ 3599663 w 3926924"/>
              <a:gd name="connsiteY18" fmla="*/ 878155 h 3657600"/>
              <a:gd name="connsiteX19" fmla="*/ 3579513 w 3926924"/>
              <a:gd name="connsiteY19" fmla="*/ 3078653 h 3657600"/>
              <a:gd name="connsiteX20" fmla="*/ 3475861 w 3926924"/>
              <a:gd name="connsiteY20" fmla="*/ 3007128 h 3657600"/>
              <a:gd name="connsiteX21" fmla="*/ 3494719 w 3926924"/>
              <a:gd name="connsiteY21" fmla="*/ 947769 h 3657600"/>
              <a:gd name="connsiteX22" fmla="*/ 1590095 w 3926924"/>
              <a:gd name="connsiteY22" fmla="*/ 164369 h 3657600"/>
              <a:gd name="connsiteX23" fmla="*/ 154539 w 3926924"/>
              <a:gd name="connsiteY23" fmla="*/ 1641019 h 3657600"/>
              <a:gd name="connsiteX24" fmla="*/ 991369 w 3926924"/>
              <a:gd name="connsiteY24" fmla="*/ 3522780 h 3657600"/>
              <a:gd name="connsiteX25" fmla="*/ 924743 w 3926924"/>
              <a:gd name="connsiteY25" fmla="*/ 3629645 h 3657600"/>
              <a:gd name="connsiteX26" fmla="*/ 30561 w 3926924"/>
              <a:gd name="connsiteY26" fmla="*/ 1618916 h 3657600"/>
              <a:gd name="connsiteX27" fmla="*/ 1564504 w 3926924"/>
              <a:gd name="connsiteY27" fmla="*/ 41063 h 3657600"/>
              <a:gd name="connsiteX28" fmla="*/ 2006068 w 3926924"/>
              <a:gd name="connsiteY28" fmla="*/ 456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926924" h="3657600">
                <a:moveTo>
                  <a:pt x="1147485" y="616641"/>
                </a:moveTo>
                <a:cubicBezTo>
                  <a:pt x="1140395" y="617635"/>
                  <a:pt x="1133081" y="620097"/>
                  <a:pt x="1125785" y="624321"/>
                </a:cubicBezTo>
                <a:cubicBezTo>
                  <a:pt x="576632" y="966694"/>
                  <a:pt x="291092" y="1608785"/>
                  <a:pt x="404670" y="2245878"/>
                </a:cubicBezTo>
                <a:cubicBezTo>
                  <a:pt x="518249" y="2882970"/>
                  <a:pt x="1008087" y="3386829"/>
                  <a:pt x="1641721" y="3518339"/>
                </a:cubicBezTo>
                <a:cubicBezTo>
                  <a:pt x="2275355" y="3649848"/>
                  <a:pt x="2925247" y="3382538"/>
                  <a:pt x="3282979" y="2843265"/>
                </a:cubicBezTo>
                <a:cubicBezTo>
                  <a:pt x="3640710" y="2303991"/>
                  <a:pt x="3634275" y="1601302"/>
                  <a:pt x="3266728" y="1068669"/>
                </a:cubicBezTo>
                <a:cubicBezTo>
                  <a:pt x="3224154" y="1010666"/>
                  <a:pt x="3136222" y="1055637"/>
                  <a:pt x="3183139" y="1126351"/>
                </a:cubicBezTo>
                <a:cubicBezTo>
                  <a:pt x="3527111" y="1624820"/>
                  <a:pt x="3533133" y="2282440"/>
                  <a:pt x="3198347" y="2787124"/>
                </a:cubicBezTo>
                <a:cubicBezTo>
                  <a:pt x="2863560" y="3291809"/>
                  <a:pt x="2255353" y="3541974"/>
                  <a:pt x="1662359" y="3418899"/>
                </a:cubicBezTo>
                <a:cubicBezTo>
                  <a:pt x="1069366" y="3295825"/>
                  <a:pt x="610947" y="2824283"/>
                  <a:pt x="504653" y="2228053"/>
                </a:cubicBezTo>
                <a:cubicBezTo>
                  <a:pt x="398359" y="1631823"/>
                  <a:pt x="665586" y="1030916"/>
                  <a:pt x="1179516" y="710503"/>
                </a:cubicBezTo>
                <a:cubicBezTo>
                  <a:pt x="1235713" y="674640"/>
                  <a:pt x="1197113" y="609681"/>
                  <a:pt x="1147485" y="616641"/>
                </a:cubicBezTo>
                <a:close/>
                <a:moveTo>
                  <a:pt x="1963462" y="252617"/>
                </a:moveTo>
                <a:cubicBezTo>
                  <a:pt x="2903722" y="252617"/>
                  <a:pt x="3665953" y="1014848"/>
                  <a:pt x="3665953" y="1955109"/>
                </a:cubicBezTo>
                <a:cubicBezTo>
                  <a:pt x="3665953" y="2895369"/>
                  <a:pt x="2903722" y="3657600"/>
                  <a:pt x="1963462" y="3657600"/>
                </a:cubicBezTo>
                <a:cubicBezTo>
                  <a:pt x="1023201" y="3657600"/>
                  <a:pt x="260970" y="2895369"/>
                  <a:pt x="260970" y="1955109"/>
                </a:cubicBezTo>
                <a:cubicBezTo>
                  <a:pt x="260970" y="1014848"/>
                  <a:pt x="1023201" y="252617"/>
                  <a:pt x="1963462" y="252617"/>
                </a:cubicBezTo>
                <a:close/>
                <a:moveTo>
                  <a:pt x="2006068" y="456"/>
                </a:moveTo>
                <a:cubicBezTo>
                  <a:pt x="2639673" y="14147"/>
                  <a:pt x="3239249" y="334837"/>
                  <a:pt x="3599663" y="878155"/>
                </a:cubicBezTo>
                <a:cubicBezTo>
                  <a:pt x="4043249" y="1546855"/>
                  <a:pt x="4035271" y="2418190"/>
                  <a:pt x="3579513" y="3078653"/>
                </a:cubicBezTo>
                <a:cubicBezTo>
                  <a:pt x="3526721" y="3150578"/>
                  <a:pt x="3417685" y="3094813"/>
                  <a:pt x="3475861" y="3007128"/>
                </a:cubicBezTo>
                <a:cubicBezTo>
                  <a:pt x="3902387" y="2389026"/>
                  <a:pt x="3909854" y="1573579"/>
                  <a:pt x="3494719" y="947769"/>
                </a:cubicBezTo>
                <a:cubicBezTo>
                  <a:pt x="3079584" y="321961"/>
                  <a:pt x="2325406" y="11756"/>
                  <a:pt x="1590095" y="164369"/>
                </a:cubicBezTo>
                <a:cubicBezTo>
                  <a:pt x="854783" y="316981"/>
                  <a:pt x="286343" y="901693"/>
                  <a:pt x="154539" y="1641019"/>
                </a:cubicBezTo>
                <a:cubicBezTo>
                  <a:pt x="22735" y="2380343"/>
                  <a:pt x="354096" y="3125468"/>
                  <a:pt x="991369" y="3522780"/>
                </a:cubicBezTo>
                <a:cubicBezTo>
                  <a:pt x="1071007" y="3573603"/>
                  <a:pt x="997115" y="3671549"/>
                  <a:pt x="924743" y="3629645"/>
                </a:cubicBezTo>
                <a:cubicBezTo>
                  <a:pt x="243794" y="3205103"/>
                  <a:pt x="-110277" y="2408910"/>
                  <a:pt x="30561" y="1618916"/>
                </a:cubicBezTo>
                <a:cubicBezTo>
                  <a:pt x="171398" y="828921"/>
                  <a:pt x="778796" y="204135"/>
                  <a:pt x="1564504" y="41063"/>
                </a:cubicBezTo>
                <a:cubicBezTo>
                  <a:pt x="1711823" y="10487"/>
                  <a:pt x="1859852" y="-2702"/>
                  <a:pt x="2006068" y="456"/>
                </a:cubicBezTo>
                <a:close/>
              </a:path>
            </a:pathLst>
          </a:custGeom>
        </p:spPr>
        <p:txBody>
          <a:bodyPr wrap="square" tIns="640080">
            <a:noAutofit/>
          </a:bodyPr>
          <a:lstStyle>
            <a:lvl1pPr algn="ctr">
              <a:defRPr/>
            </a:lvl1pPr>
          </a:lstStyle>
          <a:p>
            <a:endParaRPr lang="ko-KR" altLang="en-US"/>
          </a:p>
        </p:txBody>
      </p:sp>
      <p:sp>
        <p:nvSpPr>
          <p:cNvPr id="4" name="Picture Placeholder 3"/>
          <p:cNvSpPr>
            <a:spLocks noGrp="1" noChangeAspect="1"/>
          </p:cNvSpPr>
          <p:nvPr>
            <p:ph type="pic" sz="quarter" idx="12"/>
          </p:nvPr>
        </p:nvSpPr>
        <p:spPr>
          <a:xfrm>
            <a:off x="9485876" y="3924300"/>
            <a:ext cx="2945193" cy="2743200"/>
          </a:xfrm>
          <a:custGeom>
            <a:avLst/>
            <a:gdLst>
              <a:gd name="connsiteX0" fmla="*/ 1147485 w 3926924"/>
              <a:gd name="connsiteY0" fmla="*/ 616641 h 3657600"/>
              <a:gd name="connsiteX1" fmla="*/ 1125785 w 3926924"/>
              <a:gd name="connsiteY1" fmla="*/ 624321 h 3657600"/>
              <a:gd name="connsiteX2" fmla="*/ 404670 w 3926924"/>
              <a:gd name="connsiteY2" fmla="*/ 2245878 h 3657600"/>
              <a:gd name="connsiteX3" fmla="*/ 1641721 w 3926924"/>
              <a:gd name="connsiteY3" fmla="*/ 3518339 h 3657600"/>
              <a:gd name="connsiteX4" fmla="*/ 3282979 w 3926924"/>
              <a:gd name="connsiteY4" fmla="*/ 2843265 h 3657600"/>
              <a:gd name="connsiteX5" fmla="*/ 3266728 w 3926924"/>
              <a:gd name="connsiteY5" fmla="*/ 1068669 h 3657600"/>
              <a:gd name="connsiteX6" fmla="*/ 3183139 w 3926924"/>
              <a:gd name="connsiteY6" fmla="*/ 1126351 h 3657600"/>
              <a:gd name="connsiteX7" fmla="*/ 3198347 w 3926924"/>
              <a:gd name="connsiteY7" fmla="*/ 2787124 h 3657600"/>
              <a:gd name="connsiteX8" fmla="*/ 1662359 w 3926924"/>
              <a:gd name="connsiteY8" fmla="*/ 3418899 h 3657600"/>
              <a:gd name="connsiteX9" fmla="*/ 504653 w 3926924"/>
              <a:gd name="connsiteY9" fmla="*/ 2228053 h 3657600"/>
              <a:gd name="connsiteX10" fmla="*/ 1179516 w 3926924"/>
              <a:gd name="connsiteY10" fmla="*/ 710503 h 3657600"/>
              <a:gd name="connsiteX11" fmla="*/ 1147485 w 3926924"/>
              <a:gd name="connsiteY11" fmla="*/ 616641 h 3657600"/>
              <a:gd name="connsiteX12" fmla="*/ 1963462 w 3926924"/>
              <a:gd name="connsiteY12" fmla="*/ 252617 h 3657600"/>
              <a:gd name="connsiteX13" fmla="*/ 3665953 w 3926924"/>
              <a:gd name="connsiteY13" fmla="*/ 1955109 h 3657600"/>
              <a:gd name="connsiteX14" fmla="*/ 1963462 w 3926924"/>
              <a:gd name="connsiteY14" fmla="*/ 3657600 h 3657600"/>
              <a:gd name="connsiteX15" fmla="*/ 260970 w 3926924"/>
              <a:gd name="connsiteY15" fmla="*/ 1955109 h 3657600"/>
              <a:gd name="connsiteX16" fmla="*/ 1963462 w 3926924"/>
              <a:gd name="connsiteY16" fmla="*/ 252617 h 3657600"/>
              <a:gd name="connsiteX17" fmla="*/ 2006068 w 3926924"/>
              <a:gd name="connsiteY17" fmla="*/ 456 h 3657600"/>
              <a:gd name="connsiteX18" fmla="*/ 3599663 w 3926924"/>
              <a:gd name="connsiteY18" fmla="*/ 878155 h 3657600"/>
              <a:gd name="connsiteX19" fmla="*/ 3579513 w 3926924"/>
              <a:gd name="connsiteY19" fmla="*/ 3078653 h 3657600"/>
              <a:gd name="connsiteX20" fmla="*/ 3475861 w 3926924"/>
              <a:gd name="connsiteY20" fmla="*/ 3007128 h 3657600"/>
              <a:gd name="connsiteX21" fmla="*/ 3494719 w 3926924"/>
              <a:gd name="connsiteY21" fmla="*/ 947769 h 3657600"/>
              <a:gd name="connsiteX22" fmla="*/ 1590095 w 3926924"/>
              <a:gd name="connsiteY22" fmla="*/ 164369 h 3657600"/>
              <a:gd name="connsiteX23" fmla="*/ 154539 w 3926924"/>
              <a:gd name="connsiteY23" fmla="*/ 1641019 h 3657600"/>
              <a:gd name="connsiteX24" fmla="*/ 991369 w 3926924"/>
              <a:gd name="connsiteY24" fmla="*/ 3522780 h 3657600"/>
              <a:gd name="connsiteX25" fmla="*/ 924743 w 3926924"/>
              <a:gd name="connsiteY25" fmla="*/ 3629645 h 3657600"/>
              <a:gd name="connsiteX26" fmla="*/ 30561 w 3926924"/>
              <a:gd name="connsiteY26" fmla="*/ 1618916 h 3657600"/>
              <a:gd name="connsiteX27" fmla="*/ 1564504 w 3926924"/>
              <a:gd name="connsiteY27" fmla="*/ 41063 h 3657600"/>
              <a:gd name="connsiteX28" fmla="*/ 2006068 w 3926924"/>
              <a:gd name="connsiteY28" fmla="*/ 456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926924" h="3657600">
                <a:moveTo>
                  <a:pt x="1147485" y="616641"/>
                </a:moveTo>
                <a:cubicBezTo>
                  <a:pt x="1140395" y="617635"/>
                  <a:pt x="1133081" y="620097"/>
                  <a:pt x="1125785" y="624321"/>
                </a:cubicBezTo>
                <a:cubicBezTo>
                  <a:pt x="576632" y="966694"/>
                  <a:pt x="291092" y="1608785"/>
                  <a:pt x="404670" y="2245878"/>
                </a:cubicBezTo>
                <a:cubicBezTo>
                  <a:pt x="518249" y="2882970"/>
                  <a:pt x="1008087" y="3386829"/>
                  <a:pt x="1641721" y="3518339"/>
                </a:cubicBezTo>
                <a:cubicBezTo>
                  <a:pt x="2275355" y="3649848"/>
                  <a:pt x="2925247" y="3382538"/>
                  <a:pt x="3282979" y="2843265"/>
                </a:cubicBezTo>
                <a:cubicBezTo>
                  <a:pt x="3640710" y="2303991"/>
                  <a:pt x="3634275" y="1601302"/>
                  <a:pt x="3266728" y="1068669"/>
                </a:cubicBezTo>
                <a:cubicBezTo>
                  <a:pt x="3224154" y="1010666"/>
                  <a:pt x="3136222" y="1055637"/>
                  <a:pt x="3183139" y="1126351"/>
                </a:cubicBezTo>
                <a:cubicBezTo>
                  <a:pt x="3527111" y="1624820"/>
                  <a:pt x="3533133" y="2282440"/>
                  <a:pt x="3198347" y="2787124"/>
                </a:cubicBezTo>
                <a:cubicBezTo>
                  <a:pt x="2863560" y="3291809"/>
                  <a:pt x="2255353" y="3541974"/>
                  <a:pt x="1662359" y="3418899"/>
                </a:cubicBezTo>
                <a:cubicBezTo>
                  <a:pt x="1069366" y="3295825"/>
                  <a:pt x="610947" y="2824283"/>
                  <a:pt x="504653" y="2228053"/>
                </a:cubicBezTo>
                <a:cubicBezTo>
                  <a:pt x="398359" y="1631823"/>
                  <a:pt x="665586" y="1030916"/>
                  <a:pt x="1179516" y="710503"/>
                </a:cubicBezTo>
                <a:cubicBezTo>
                  <a:pt x="1235713" y="674640"/>
                  <a:pt x="1197113" y="609681"/>
                  <a:pt x="1147485" y="616641"/>
                </a:cubicBezTo>
                <a:close/>
                <a:moveTo>
                  <a:pt x="1963462" y="252617"/>
                </a:moveTo>
                <a:cubicBezTo>
                  <a:pt x="2903722" y="252617"/>
                  <a:pt x="3665953" y="1014848"/>
                  <a:pt x="3665953" y="1955109"/>
                </a:cubicBezTo>
                <a:cubicBezTo>
                  <a:pt x="3665953" y="2895369"/>
                  <a:pt x="2903722" y="3657600"/>
                  <a:pt x="1963462" y="3657600"/>
                </a:cubicBezTo>
                <a:cubicBezTo>
                  <a:pt x="1023201" y="3657600"/>
                  <a:pt x="260970" y="2895369"/>
                  <a:pt x="260970" y="1955109"/>
                </a:cubicBezTo>
                <a:cubicBezTo>
                  <a:pt x="260970" y="1014848"/>
                  <a:pt x="1023201" y="252617"/>
                  <a:pt x="1963462" y="252617"/>
                </a:cubicBezTo>
                <a:close/>
                <a:moveTo>
                  <a:pt x="2006068" y="456"/>
                </a:moveTo>
                <a:cubicBezTo>
                  <a:pt x="2639673" y="14147"/>
                  <a:pt x="3239249" y="334837"/>
                  <a:pt x="3599663" y="878155"/>
                </a:cubicBezTo>
                <a:cubicBezTo>
                  <a:pt x="4043249" y="1546855"/>
                  <a:pt x="4035271" y="2418190"/>
                  <a:pt x="3579513" y="3078653"/>
                </a:cubicBezTo>
                <a:cubicBezTo>
                  <a:pt x="3526721" y="3150578"/>
                  <a:pt x="3417685" y="3094813"/>
                  <a:pt x="3475861" y="3007128"/>
                </a:cubicBezTo>
                <a:cubicBezTo>
                  <a:pt x="3902387" y="2389026"/>
                  <a:pt x="3909854" y="1573579"/>
                  <a:pt x="3494719" y="947769"/>
                </a:cubicBezTo>
                <a:cubicBezTo>
                  <a:pt x="3079584" y="321961"/>
                  <a:pt x="2325406" y="11756"/>
                  <a:pt x="1590095" y="164369"/>
                </a:cubicBezTo>
                <a:cubicBezTo>
                  <a:pt x="854783" y="316981"/>
                  <a:pt x="286343" y="901693"/>
                  <a:pt x="154539" y="1641019"/>
                </a:cubicBezTo>
                <a:cubicBezTo>
                  <a:pt x="22735" y="2380343"/>
                  <a:pt x="354096" y="3125468"/>
                  <a:pt x="991369" y="3522780"/>
                </a:cubicBezTo>
                <a:cubicBezTo>
                  <a:pt x="1071007" y="3573603"/>
                  <a:pt x="997115" y="3671549"/>
                  <a:pt x="924743" y="3629645"/>
                </a:cubicBezTo>
                <a:cubicBezTo>
                  <a:pt x="243794" y="3205103"/>
                  <a:pt x="-110277" y="2408910"/>
                  <a:pt x="30561" y="1618916"/>
                </a:cubicBezTo>
                <a:cubicBezTo>
                  <a:pt x="171398" y="828921"/>
                  <a:pt x="778796" y="204135"/>
                  <a:pt x="1564504" y="41063"/>
                </a:cubicBezTo>
                <a:cubicBezTo>
                  <a:pt x="1711823" y="10487"/>
                  <a:pt x="1859852" y="-2702"/>
                  <a:pt x="2006068" y="456"/>
                </a:cubicBezTo>
                <a:close/>
              </a:path>
            </a:pathLst>
          </a:custGeom>
        </p:spPr>
        <p:txBody>
          <a:bodyPr wrap="square" tIns="640080">
            <a:noAutofit/>
          </a:bodyPr>
          <a:lstStyle>
            <a:lvl1pPr algn="ctr">
              <a:defRPr/>
            </a:lvl1pPr>
          </a:lstStyle>
          <a:p>
            <a:endParaRPr lang="ko-KR" altLang="en-US"/>
          </a:p>
        </p:txBody>
      </p:sp>
      <p:sp>
        <p:nvSpPr>
          <p:cNvPr id="5" name="Picture Placeholder 4"/>
          <p:cNvSpPr>
            <a:spLocks noGrp="1" noChangeAspect="1"/>
          </p:cNvSpPr>
          <p:nvPr>
            <p:ph type="pic" sz="quarter" idx="13"/>
          </p:nvPr>
        </p:nvSpPr>
        <p:spPr>
          <a:xfrm>
            <a:off x="13150613" y="3924300"/>
            <a:ext cx="2945193" cy="2743200"/>
          </a:xfrm>
          <a:custGeom>
            <a:avLst/>
            <a:gdLst>
              <a:gd name="connsiteX0" fmla="*/ 1147485 w 3926924"/>
              <a:gd name="connsiteY0" fmla="*/ 616641 h 3657600"/>
              <a:gd name="connsiteX1" fmla="*/ 1125785 w 3926924"/>
              <a:gd name="connsiteY1" fmla="*/ 624321 h 3657600"/>
              <a:gd name="connsiteX2" fmla="*/ 404670 w 3926924"/>
              <a:gd name="connsiteY2" fmla="*/ 2245878 h 3657600"/>
              <a:gd name="connsiteX3" fmla="*/ 1641721 w 3926924"/>
              <a:gd name="connsiteY3" fmla="*/ 3518339 h 3657600"/>
              <a:gd name="connsiteX4" fmla="*/ 3282979 w 3926924"/>
              <a:gd name="connsiteY4" fmla="*/ 2843265 h 3657600"/>
              <a:gd name="connsiteX5" fmla="*/ 3266728 w 3926924"/>
              <a:gd name="connsiteY5" fmla="*/ 1068669 h 3657600"/>
              <a:gd name="connsiteX6" fmla="*/ 3183139 w 3926924"/>
              <a:gd name="connsiteY6" fmla="*/ 1126351 h 3657600"/>
              <a:gd name="connsiteX7" fmla="*/ 3198347 w 3926924"/>
              <a:gd name="connsiteY7" fmla="*/ 2787124 h 3657600"/>
              <a:gd name="connsiteX8" fmla="*/ 1662359 w 3926924"/>
              <a:gd name="connsiteY8" fmla="*/ 3418899 h 3657600"/>
              <a:gd name="connsiteX9" fmla="*/ 504653 w 3926924"/>
              <a:gd name="connsiteY9" fmla="*/ 2228053 h 3657600"/>
              <a:gd name="connsiteX10" fmla="*/ 1179516 w 3926924"/>
              <a:gd name="connsiteY10" fmla="*/ 710503 h 3657600"/>
              <a:gd name="connsiteX11" fmla="*/ 1147485 w 3926924"/>
              <a:gd name="connsiteY11" fmla="*/ 616641 h 3657600"/>
              <a:gd name="connsiteX12" fmla="*/ 1963462 w 3926924"/>
              <a:gd name="connsiteY12" fmla="*/ 252617 h 3657600"/>
              <a:gd name="connsiteX13" fmla="*/ 3665953 w 3926924"/>
              <a:gd name="connsiteY13" fmla="*/ 1955109 h 3657600"/>
              <a:gd name="connsiteX14" fmla="*/ 1963462 w 3926924"/>
              <a:gd name="connsiteY14" fmla="*/ 3657600 h 3657600"/>
              <a:gd name="connsiteX15" fmla="*/ 260970 w 3926924"/>
              <a:gd name="connsiteY15" fmla="*/ 1955109 h 3657600"/>
              <a:gd name="connsiteX16" fmla="*/ 1963462 w 3926924"/>
              <a:gd name="connsiteY16" fmla="*/ 252617 h 3657600"/>
              <a:gd name="connsiteX17" fmla="*/ 2006068 w 3926924"/>
              <a:gd name="connsiteY17" fmla="*/ 456 h 3657600"/>
              <a:gd name="connsiteX18" fmla="*/ 3599663 w 3926924"/>
              <a:gd name="connsiteY18" fmla="*/ 878155 h 3657600"/>
              <a:gd name="connsiteX19" fmla="*/ 3579513 w 3926924"/>
              <a:gd name="connsiteY19" fmla="*/ 3078653 h 3657600"/>
              <a:gd name="connsiteX20" fmla="*/ 3475861 w 3926924"/>
              <a:gd name="connsiteY20" fmla="*/ 3007128 h 3657600"/>
              <a:gd name="connsiteX21" fmla="*/ 3494719 w 3926924"/>
              <a:gd name="connsiteY21" fmla="*/ 947769 h 3657600"/>
              <a:gd name="connsiteX22" fmla="*/ 1590095 w 3926924"/>
              <a:gd name="connsiteY22" fmla="*/ 164369 h 3657600"/>
              <a:gd name="connsiteX23" fmla="*/ 154539 w 3926924"/>
              <a:gd name="connsiteY23" fmla="*/ 1641019 h 3657600"/>
              <a:gd name="connsiteX24" fmla="*/ 991369 w 3926924"/>
              <a:gd name="connsiteY24" fmla="*/ 3522780 h 3657600"/>
              <a:gd name="connsiteX25" fmla="*/ 924743 w 3926924"/>
              <a:gd name="connsiteY25" fmla="*/ 3629645 h 3657600"/>
              <a:gd name="connsiteX26" fmla="*/ 30561 w 3926924"/>
              <a:gd name="connsiteY26" fmla="*/ 1618916 h 3657600"/>
              <a:gd name="connsiteX27" fmla="*/ 1564504 w 3926924"/>
              <a:gd name="connsiteY27" fmla="*/ 41063 h 3657600"/>
              <a:gd name="connsiteX28" fmla="*/ 2006068 w 3926924"/>
              <a:gd name="connsiteY28" fmla="*/ 456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926924" h="3657600">
                <a:moveTo>
                  <a:pt x="1147485" y="616641"/>
                </a:moveTo>
                <a:cubicBezTo>
                  <a:pt x="1140395" y="617635"/>
                  <a:pt x="1133081" y="620097"/>
                  <a:pt x="1125785" y="624321"/>
                </a:cubicBezTo>
                <a:cubicBezTo>
                  <a:pt x="576632" y="966694"/>
                  <a:pt x="291092" y="1608785"/>
                  <a:pt x="404670" y="2245878"/>
                </a:cubicBezTo>
                <a:cubicBezTo>
                  <a:pt x="518249" y="2882970"/>
                  <a:pt x="1008087" y="3386829"/>
                  <a:pt x="1641721" y="3518339"/>
                </a:cubicBezTo>
                <a:cubicBezTo>
                  <a:pt x="2275355" y="3649848"/>
                  <a:pt x="2925247" y="3382538"/>
                  <a:pt x="3282979" y="2843265"/>
                </a:cubicBezTo>
                <a:cubicBezTo>
                  <a:pt x="3640710" y="2303991"/>
                  <a:pt x="3634275" y="1601302"/>
                  <a:pt x="3266728" y="1068669"/>
                </a:cubicBezTo>
                <a:cubicBezTo>
                  <a:pt x="3224154" y="1010666"/>
                  <a:pt x="3136222" y="1055637"/>
                  <a:pt x="3183139" y="1126351"/>
                </a:cubicBezTo>
                <a:cubicBezTo>
                  <a:pt x="3527111" y="1624820"/>
                  <a:pt x="3533133" y="2282440"/>
                  <a:pt x="3198347" y="2787124"/>
                </a:cubicBezTo>
                <a:cubicBezTo>
                  <a:pt x="2863560" y="3291809"/>
                  <a:pt x="2255353" y="3541974"/>
                  <a:pt x="1662359" y="3418899"/>
                </a:cubicBezTo>
                <a:cubicBezTo>
                  <a:pt x="1069366" y="3295825"/>
                  <a:pt x="610947" y="2824283"/>
                  <a:pt x="504653" y="2228053"/>
                </a:cubicBezTo>
                <a:cubicBezTo>
                  <a:pt x="398359" y="1631823"/>
                  <a:pt x="665586" y="1030916"/>
                  <a:pt x="1179516" y="710503"/>
                </a:cubicBezTo>
                <a:cubicBezTo>
                  <a:pt x="1235713" y="674640"/>
                  <a:pt x="1197113" y="609681"/>
                  <a:pt x="1147485" y="616641"/>
                </a:cubicBezTo>
                <a:close/>
                <a:moveTo>
                  <a:pt x="1963462" y="252617"/>
                </a:moveTo>
                <a:cubicBezTo>
                  <a:pt x="2903722" y="252617"/>
                  <a:pt x="3665953" y="1014848"/>
                  <a:pt x="3665953" y="1955109"/>
                </a:cubicBezTo>
                <a:cubicBezTo>
                  <a:pt x="3665953" y="2895369"/>
                  <a:pt x="2903722" y="3657600"/>
                  <a:pt x="1963462" y="3657600"/>
                </a:cubicBezTo>
                <a:cubicBezTo>
                  <a:pt x="1023201" y="3657600"/>
                  <a:pt x="260970" y="2895369"/>
                  <a:pt x="260970" y="1955109"/>
                </a:cubicBezTo>
                <a:cubicBezTo>
                  <a:pt x="260970" y="1014848"/>
                  <a:pt x="1023201" y="252617"/>
                  <a:pt x="1963462" y="252617"/>
                </a:cubicBezTo>
                <a:close/>
                <a:moveTo>
                  <a:pt x="2006068" y="456"/>
                </a:moveTo>
                <a:cubicBezTo>
                  <a:pt x="2639673" y="14147"/>
                  <a:pt x="3239249" y="334837"/>
                  <a:pt x="3599663" y="878155"/>
                </a:cubicBezTo>
                <a:cubicBezTo>
                  <a:pt x="4043249" y="1546855"/>
                  <a:pt x="4035271" y="2418190"/>
                  <a:pt x="3579513" y="3078653"/>
                </a:cubicBezTo>
                <a:cubicBezTo>
                  <a:pt x="3526721" y="3150578"/>
                  <a:pt x="3417685" y="3094813"/>
                  <a:pt x="3475861" y="3007128"/>
                </a:cubicBezTo>
                <a:cubicBezTo>
                  <a:pt x="3902387" y="2389026"/>
                  <a:pt x="3909854" y="1573579"/>
                  <a:pt x="3494719" y="947769"/>
                </a:cubicBezTo>
                <a:cubicBezTo>
                  <a:pt x="3079584" y="321961"/>
                  <a:pt x="2325406" y="11756"/>
                  <a:pt x="1590095" y="164369"/>
                </a:cubicBezTo>
                <a:cubicBezTo>
                  <a:pt x="854783" y="316981"/>
                  <a:pt x="286343" y="901693"/>
                  <a:pt x="154539" y="1641019"/>
                </a:cubicBezTo>
                <a:cubicBezTo>
                  <a:pt x="22735" y="2380343"/>
                  <a:pt x="354096" y="3125468"/>
                  <a:pt x="991369" y="3522780"/>
                </a:cubicBezTo>
                <a:cubicBezTo>
                  <a:pt x="1071007" y="3573603"/>
                  <a:pt x="997115" y="3671549"/>
                  <a:pt x="924743" y="3629645"/>
                </a:cubicBezTo>
                <a:cubicBezTo>
                  <a:pt x="243794" y="3205103"/>
                  <a:pt x="-110277" y="2408910"/>
                  <a:pt x="30561" y="1618916"/>
                </a:cubicBezTo>
                <a:cubicBezTo>
                  <a:pt x="171398" y="828921"/>
                  <a:pt x="778796" y="204135"/>
                  <a:pt x="1564504" y="41063"/>
                </a:cubicBezTo>
                <a:cubicBezTo>
                  <a:pt x="1711823" y="10487"/>
                  <a:pt x="1859852" y="-2702"/>
                  <a:pt x="2006068" y="456"/>
                </a:cubicBezTo>
                <a:close/>
              </a:path>
            </a:pathLst>
          </a:custGeom>
        </p:spPr>
        <p:txBody>
          <a:bodyPr wrap="square" tIns="640080">
            <a:noAutofit/>
          </a:bodyPr>
          <a:lstStyle>
            <a:lvl1pPr algn="ctr">
              <a:defRPr/>
            </a:lvl1pPr>
          </a:lstStyle>
          <a:p>
            <a:endParaRPr lang="ko-KR" altLang="en-US"/>
          </a:p>
        </p:txBody>
      </p:sp>
    </p:spTree>
    <p:extLst>
      <p:ext uri="{BB962C8B-B14F-4D97-AF65-F5344CB8AC3E}">
        <p14:creationId xmlns:p14="http://schemas.microsoft.com/office/powerpoint/2010/main" val="1880266919"/>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5_Our Team">
    <p:spTree>
      <p:nvGrpSpPr>
        <p:cNvPr id="1" name=""/>
        <p:cNvGrpSpPr/>
        <p:nvPr/>
      </p:nvGrpSpPr>
      <p:grpSpPr>
        <a:xfrm>
          <a:off x="0" y="0"/>
          <a:ext cx="0" cy="0"/>
          <a:chOff x="0" y="0"/>
          <a:chExt cx="0" cy="0"/>
        </a:xfrm>
      </p:grpSpPr>
      <p:sp>
        <p:nvSpPr>
          <p:cNvPr id="7" name="Picture Placeholder 6"/>
          <p:cNvSpPr>
            <a:spLocks noGrp="1" noChangeAspect="1"/>
          </p:cNvSpPr>
          <p:nvPr>
            <p:ph type="pic" sz="quarter" idx="10"/>
          </p:nvPr>
        </p:nvSpPr>
        <p:spPr>
          <a:xfrm>
            <a:off x="0" y="0"/>
            <a:ext cx="3657600" cy="3657600"/>
          </a:xfrm>
        </p:spPr>
        <p:txBody>
          <a:bodyPr/>
          <a:lstStyle/>
          <a:p>
            <a:endParaRPr lang="ko-KR" altLang="en-US"/>
          </a:p>
        </p:txBody>
      </p:sp>
      <p:sp>
        <p:nvSpPr>
          <p:cNvPr id="8" name="Picture Placeholder 6"/>
          <p:cNvSpPr>
            <a:spLocks noGrp="1" noChangeAspect="1"/>
          </p:cNvSpPr>
          <p:nvPr>
            <p:ph type="pic" sz="quarter" idx="11"/>
          </p:nvPr>
        </p:nvSpPr>
        <p:spPr>
          <a:xfrm>
            <a:off x="3657600" y="0"/>
            <a:ext cx="3657600" cy="3657600"/>
          </a:xfrm>
        </p:spPr>
        <p:txBody>
          <a:bodyPr/>
          <a:lstStyle/>
          <a:p>
            <a:endParaRPr lang="ko-KR" altLang="en-US"/>
          </a:p>
        </p:txBody>
      </p:sp>
      <p:sp>
        <p:nvSpPr>
          <p:cNvPr id="9" name="Picture Placeholder 6"/>
          <p:cNvSpPr>
            <a:spLocks noGrp="1" noChangeAspect="1"/>
          </p:cNvSpPr>
          <p:nvPr>
            <p:ph type="pic" sz="quarter" idx="12"/>
          </p:nvPr>
        </p:nvSpPr>
        <p:spPr>
          <a:xfrm>
            <a:off x="7315200" y="0"/>
            <a:ext cx="3657600" cy="3657600"/>
          </a:xfrm>
        </p:spPr>
        <p:txBody>
          <a:bodyPr/>
          <a:lstStyle/>
          <a:p>
            <a:endParaRPr lang="ko-KR" altLang="en-US"/>
          </a:p>
        </p:txBody>
      </p:sp>
      <p:sp>
        <p:nvSpPr>
          <p:cNvPr id="10" name="Picture Placeholder 6"/>
          <p:cNvSpPr>
            <a:spLocks noGrp="1" noChangeAspect="1"/>
          </p:cNvSpPr>
          <p:nvPr>
            <p:ph type="pic" sz="quarter" idx="13"/>
          </p:nvPr>
        </p:nvSpPr>
        <p:spPr>
          <a:xfrm>
            <a:off x="10972800" y="0"/>
            <a:ext cx="3657600" cy="3657600"/>
          </a:xfrm>
        </p:spPr>
        <p:txBody>
          <a:bodyPr/>
          <a:lstStyle/>
          <a:p>
            <a:endParaRPr lang="ko-KR" altLang="en-US"/>
          </a:p>
        </p:txBody>
      </p:sp>
      <p:sp>
        <p:nvSpPr>
          <p:cNvPr id="11" name="Picture Placeholder 6"/>
          <p:cNvSpPr>
            <a:spLocks noGrp="1" noChangeAspect="1"/>
          </p:cNvSpPr>
          <p:nvPr>
            <p:ph type="pic" sz="quarter" idx="14"/>
          </p:nvPr>
        </p:nvSpPr>
        <p:spPr>
          <a:xfrm>
            <a:off x="3657600" y="3657600"/>
            <a:ext cx="3657600" cy="2971800"/>
          </a:xfrm>
        </p:spPr>
        <p:txBody>
          <a:bodyPr/>
          <a:lstStyle/>
          <a:p>
            <a:endParaRPr lang="ko-KR" altLang="en-US"/>
          </a:p>
        </p:txBody>
      </p:sp>
      <p:sp>
        <p:nvSpPr>
          <p:cNvPr id="12" name="Picture Placeholder 6"/>
          <p:cNvSpPr>
            <a:spLocks noGrp="1" noChangeAspect="1"/>
          </p:cNvSpPr>
          <p:nvPr>
            <p:ph type="pic" sz="quarter" idx="15"/>
          </p:nvPr>
        </p:nvSpPr>
        <p:spPr>
          <a:xfrm>
            <a:off x="7315200" y="6629400"/>
            <a:ext cx="3657600" cy="3657600"/>
          </a:xfrm>
        </p:spPr>
        <p:txBody>
          <a:bodyPr/>
          <a:lstStyle/>
          <a:p>
            <a:endParaRPr lang="ko-KR" altLang="en-US"/>
          </a:p>
        </p:txBody>
      </p:sp>
      <p:sp>
        <p:nvSpPr>
          <p:cNvPr id="13" name="Picture Placeholder 6"/>
          <p:cNvSpPr>
            <a:spLocks noGrp="1" noChangeAspect="1"/>
          </p:cNvSpPr>
          <p:nvPr>
            <p:ph type="pic" sz="quarter" idx="16"/>
          </p:nvPr>
        </p:nvSpPr>
        <p:spPr>
          <a:xfrm>
            <a:off x="0" y="6629400"/>
            <a:ext cx="3657600" cy="3657600"/>
          </a:xfrm>
        </p:spPr>
        <p:txBody>
          <a:bodyPr/>
          <a:lstStyle/>
          <a:p>
            <a:endParaRPr lang="ko-KR" altLang="en-US"/>
          </a:p>
        </p:txBody>
      </p:sp>
      <p:sp>
        <p:nvSpPr>
          <p:cNvPr id="14" name="Picture Placeholder 6"/>
          <p:cNvSpPr>
            <a:spLocks noGrp="1" noChangeAspect="1"/>
          </p:cNvSpPr>
          <p:nvPr>
            <p:ph type="pic" sz="quarter" idx="17"/>
          </p:nvPr>
        </p:nvSpPr>
        <p:spPr>
          <a:xfrm>
            <a:off x="10972800" y="6629400"/>
            <a:ext cx="3657600" cy="3657600"/>
          </a:xfrm>
        </p:spPr>
        <p:txBody>
          <a:bodyPr/>
          <a:lstStyle/>
          <a:p>
            <a:endParaRPr lang="ko-KR" altLang="en-US"/>
          </a:p>
        </p:txBody>
      </p:sp>
    </p:spTree>
    <p:extLst>
      <p:ext uri="{BB962C8B-B14F-4D97-AF65-F5344CB8AC3E}">
        <p14:creationId xmlns:p14="http://schemas.microsoft.com/office/powerpoint/2010/main" val="735613157"/>
      </p:ext>
    </p:extLst>
  </p:cSld>
  <p:clrMapOvr>
    <a:masterClrMapping/>
  </p:clrMapOvr>
  <p:extLst mod="1">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Portfoli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885825" y="2836068"/>
            <a:ext cx="8258175" cy="4614863"/>
          </a:xfrm>
        </p:spPr>
        <p:txBody>
          <a:bodyPr/>
          <a:lstStyle/>
          <a:p>
            <a:endParaRPr lang="ko-KR" altLang="en-US"/>
          </a:p>
        </p:txBody>
      </p:sp>
    </p:spTree>
    <p:extLst>
      <p:ext uri="{BB962C8B-B14F-4D97-AF65-F5344CB8AC3E}">
        <p14:creationId xmlns:p14="http://schemas.microsoft.com/office/powerpoint/2010/main" val="2621261439"/>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Portfoli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2836068"/>
            <a:ext cx="6099048" cy="4614863"/>
          </a:xfrm>
        </p:spPr>
        <p:txBody>
          <a:bodyPr/>
          <a:lstStyle/>
          <a:p>
            <a:endParaRPr lang="ko-KR" altLang="en-US"/>
          </a:p>
        </p:txBody>
      </p:sp>
      <p:sp>
        <p:nvSpPr>
          <p:cNvPr id="6" name="Picture Placeholder 2"/>
          <p:cNvSpPr>
            <a:spLocks noGrp="1"/>
          </p:cNvSpPr>
          <p:nvPr>
            <p:ph type="pic" sz="quarter" idx="11"/>
          </p:nvPr>
        </p:nvSpPr>
        <p:spPr>
          <a:xfrm>
            <a:off x="6099048" y="2836068"/>
            <a:ext cx="6099048" cy="4614863"/>
          </a:xfrm>
        </p:spPr>
        <p:txBody>
          <a:bodyPr/>
          <a:lstStyle/>
          <a:p>
            <a:endParaRPr lang="ko-KR" altLang="en-US"/>
          </a:p>
        </p:txBody>
      </p:sp>
      <p:sp>
        <p:nvSpPr>
          <p:cNvPr id="7" name="Picture Placeholder 2"/>
          <p:cNvSpPr>
            <a:spLocks noGrp="1"/>
          </p:cNvSpPr>
          <p:nvPr>
            <p:ph type="pic" sz="quarter" idx="12"/>
          </p:nvPr>
        </p:nvSpPr>
        <p:spPr>
          <a:xfrm>
            <a:off x="12198096" y="2836068"/>
            <a:ext cx="6099048" cy="4614863"/>
          </a:xfrm>
        </p:spPr>
        <p:txBody>
          <a:bodyPr/>
          <a:lstStyle/>
          <a:p>
            <a:endParaRPr lang="ko-KR" altLang="en-US"/>
          </a:p>
        </p:txBody>
      </p:sp>
    </p:spTree>
    <p:extLst>
      <p:ext uri="{BB962C8B-B14F-4D97-AF65-F5344CB8AC3E}">
        <p14:creationId xmlns:p14="http://schemas.microsoft.com/office/powerpoint/2010/main" val="2356523047"/>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Portfolio">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500066" y="3564730"/>
            <a:ext cx="5443537" cy="3157537"/>
          </a:xfrm>
          <a:custGeom>
            <a:avLst/>
            <a:gdLst>
              <a:gd name="connsiteX0" fmla="*/ 0 w 5443537"/>
              <a:gd name="connsiteY0" fmla="*/ 0 h 3157537"/>
              <a:gd name="connsiteX1" fmla="*/ 3047232 w 5443537"/>
              <a:gd name="connsiteY1" fmla="*/ 0 h 3157537"/>
              <a:gd name="connsiteX2" fmla="*/ 5443537 w 5443537"/>
              <a:gd name="connsiteY2" fmla="*/ 3138822 h 3157537"/>
              <a:gd name="connsiteX3" fmla="*/ 5443537 w 5443537"/>
              <a:gd name="connsiteY3" fmla="*/ 3157537 h 3157537"/>
              <a:gd name="connsiteX4" fmla="*/ 0 w 5443537"/>
              <a:gd name="connsiteY4" fmla="*/ 3157537 h 3157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3537" h="3157537">
                <a:moveTo>
                  <a:pt x="0" y="0"/>
                </a:moveTo>
                <a:lnTo>
                  <a:pt x="3047232" y="0"/>
                </a:lnTo>
                <a:lnTo>
                  <a:pt x="5443537" y="3138822"/>
                </a:lnTo>
                <a:lnTo>
                  <a:pt x="5443537" y="3157537"/>
                </a:lnTo>
                <a:lnTo>
                  <a:pt x="0" y="3157537"/>
                </a:lnTo>
                <a:close/>
              </a:path>
            </a:pathLst>
          </a:custGeom>
        </p:spPr>
        <p:txBody>
          <a:bodyPr wrap="square">
            <a:noAutofit/>
          </a:bodyPr>
          <a:lstStyle/>
          <a:p>
            <a:endParaRPr lang="ko-KR" altLang="en-US"/>
          </a:p>
        </p:txBody>
      </p:sp>
      <p:sp>
        <p:nvSpPr>
          <p:cNvPr id="20" name="Picture Placeholder 19"/>
          <p:cNvSpPr>
            <a:spLocks noGrp="1"/>
          </p:cNvSpPr>
          <p:nvPr>
            <p:ph type="pic" sz="quarter" idx="11"/>
          </p:nvPr>
        </p:nvSpPr>
        <p:spPr>
          <a:xfrm>
            <a:off x="3652842" y="3564730"/>
            <a:ext cx="5443537" cy="3157537"/>
          </a:xfrm>
          <a:custGeom>
            <a:avLst/>
            <a:gdLst>
              <a:gd name="connsiteX0" fmla="*/ 0 w 5443537"/>
              <a:gd name="connsiteY0" fmla="*/ 0 h 3157537"/>
              <a:gd name="connsiteX1" fmla="*/ 5443537 w 5443537"/>
              <a:gd name="connsiteY1" fmla="*/ 0 h 3157537"/>
              <a:gd name="connsiteX2" fmla="*/ 5443537 w 5443537"/>
              <a:gd name="connsiteY2" fmla="*/ 3157537 h 3157537"/>
              <a:gd name="connsiteX3" fmla="*/ 2396305 w 5443537"/>
              <a:gd name="connsiteY3" fmla="*/ 3157537 h 3157537"/>
              <a:gd name="connsiteX4" fmla="*/ 0 w 5443537"/>
              <a:gd name="connsiteY4" fmla="*/ 18715 h 3157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3537" h="3157537">
                <a:moveTo>
                  <a:pt x="0" y="0"/>
                </a:moveTo>
                <a:lnTo>
                  <a:pt x="5443537" y="0"/>
                </a:lnTo>
                <a:lnTo>
                  <a:pt x="5443537" y="3157537"/>
                </a:lnTo>
                <a:lnTo>
                  <a:pt x="2396305" y="3157537"/>
                </a:lnTo>
                <a:lnTo>
                  <a:pt x="0" y="18715"/>
                </a:lnTo>
                <a:close/>
              </a:path>
            </a:pathLst>
          </a:custGeom>
        </p:spPr>
        <p:txBody>
          <a:bodyPr wrap="square">
            <a:noAutofit/>
          </a:bodyPr>
          <a:lstStyle/>
          <a:p>
            <a:endParaRPr lang="ko-KR" altLang="en-US"/>
          </a:p>
        </p:txBody>
      </p:sp>
      <p:sp>
        <p:nvSpPr>
          <p:cNvPr id="23" name="Picture Placeholder 22"/>
          <p:cNvSpPr>
            <a:spLocks noGrp="1"/>
          </p:cNvSpPr>
          <p:nvPr>
            <p:ph type="pic" sz="quarter" idx="12"/>
          </p:nvPr>
        </p:nvSpPr>
        <p:spPr>
          <a:xfrm>
            <a:off x="9167816" y="3564730"/>
            <a:ext cx="5443537" cy="3157537"/>
          </a:xfrm>
          <a:custGeom>
            <a:avLst/>
            <a:gdLst>
              <a:gd name="connsiteX0" fmla="*/ 0 w 5443537"/>
              <a:gd name="connsiteY0" fmla="*/ 0 h 3157537"/>
              <a:gd name="connsiteX1" fmla="*/ 3047232 w 5443537"/>
              <a:gd name="connsiteY1" fmla="*/ 0 h 3157537"/>
              <a:gd name="connsiteX2" fmla="*/ 5443537 w 5443537"/>
              <a:gd name="connsiteY2" fmla="*/ 3138822 h 3157537"/>
              <a:gd name="connsiteX3" fmla="*/ 5443537 w 5443537"/>
              <a:gd name="connsiteY3" fmla="*/ 3157537 h 3157537"/>
              <a:gd name="connsiteX4" fmla="*/ 0 w 5443537"/>
              <a:gd name="connsiteY4" fmla="*/ 3157537 h 3157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3537" h="3157537">
                <a:moveTo>
                  <a:pt x="0" y="0"/>
                </a:moveTo>
                <a:lnTo>
                  <a:pt x="3047232" y="0"/>
                </a:lnTo>
                <a:lnTo>
                  <a:pt x="5443537" y="3138822"/>
                </a:lnTo>
                <a:lnTo>
                  <a:pt x="5443537" y="3157537"/>
                </a:lnTo>
                <a:lnTo>
                  <a:pt x="0" y="3157537"/>
                </a:lnTo>
                <a:close/>
              </a:path>
            </a:pathLst>
          </a:custGeom>
        </p:spPr>
        <p:txBody>
          <a:bodyPr wrap="square">
            <a:noAutofit/>
          </a:bodyPr>
          <a:lstStyle/>
          <a:p>
            <a:endParaRPr lang="ko-KR" altLang="en-US"/>
          </a:p>
        </p:txBody>
      </p:sp>
      <p:sp>
        <p:nvSpPr>
          <p:cNvPr id="26" name="Picture Placeholder 25"/>
          <p:cNvSpPr>
            <a:spLocks noGrp="1"/>
          </p:cNvSpPr>
          <p:nvPr>
            <p:ph type="pic" sz="quarter" idx="13"/>
          </p:nvPr>
        </p:nvSpPr>
        <p:spPr>
          <a:xfrm>
            <a:off x="12334878" y="3564730"/>
            <a:ext cx="5443538" cy="3157537"/>
          </a:xfrm>
          <a:custGeom>
            <a:avLst/>
            <a:gdLst>
              <a:gd name="connsiteX0" fmla="*/ 0 w 5443538"/>
              <a:gd name="connsiteY0" fmla="*/ 0 h 3157537"/>
              <a:gd name="connsiteX1" fmla="*/ 5443538 w 5443538"/>
              <a:gd name="connsiteY1" fmla="*/ 0 h 3157537"/>
              <a:gd name="connsiteX2" fmla="*/ 5443538 w 5443538"/>
              <a:gd name="connsiteY2" fmla="*/ 3157537 h 3157537"/>
              <a:gd name="connsiteX3" fmla="*/ 2396305 w 5443538"/>
              <a:gd name="connsiteY3" fmla="*/ 3157537 h 3157537"/>
              <a:gd name="connsiteX4" fmla="*/ 0 w 5443538"/>
              <a:gd name="connsiteY4" fmla="*/ 18715 h 3157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3538" h="3157537">
                <a:moveTo>
                  <a:pt x="0" y="0"/>
                </a:moveTo>
                <a:lnTo>
                  <a:pt x="5443538" y="0"/>
                </a:lnTo>
                <a:lnTo>
                  <a:pt x="5443538" y="3157537"/>
                </a:lnTo>
                <a:lnTo>
                  <a:pt x="2396305" y="3157537"/>
                </a:lnTo>
                <a:lnTo>
                  <a:pt x="0" y="18715"/>
                </a:lnTo>
                <a:close/>
              </a:path>
            </a:pathLst>
          </a:custGeom>
        </p:spPr>
        <p:txBody>
          <a:bodyPr wrap="square">
            <a:noAutofit/>
          </a:bodyPr>
          <a:lstStyle/>
          <a:p>
            <a:endParaRPr lang="ko-KR" altLang="en-US"/>
          </a:p>
        </p:txBody>
      </p:sp>
    </p:spTree>
    <p:extLst>
      <p:ext uri="{BB962C8B-B14F-4D97-AF65-F5344CB8AC3E}">
        <p14:creationId xmlns:p14="http://schemas.microsoft.com/office/powerpoint/2010/main" val="2521181282"/>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altLang="ko-KR"/>
              <a:t>Click to edit Master title style</a:t>
            </a:r>
            <a:endParaRPr lang="en-US" dirty="0"/>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ltLang="ko-KR"/>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US" dirty="0"/>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ltLang="ko-KR"/>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US" dirty="0"/>
          </a:p>
        </p:txBody>
      </p:sp>
      <p:sp>
        <p:nvSpPr>
          <p:cNvPr id="7" name="Date Placeholder 6"/>
          <p:cNvSpPr>
            <a:spLocks noGrp="1"/>
          </p:cNvSpPr>
          <p:nvPr>
            <p:ph type="dt" sz="half" idx="10"/>
          </p:nvPr>
        </p:nvSpPr>
        <p:spPr/>
        <p:txBody>
          <a:bodyPr/>
          <a:lstStyle/>
          <a:p>
            <a:fld id="{5E212DB2-9C07-45E6-A824-20EB8945A455}" type="datetimeFigureOut">
              <a:rPr lang="ko-KR" altLang="en-US" smtClean="0"/>
              <a:t>2017-12-13</a:t>
            </a:fld>
            <a:endParaRPr lang="ko-KR" altLang="en-US"/>
          </a:p>
        </p:txBody>
      </p:sp>
      <p:sp>
        <p:nvSpPr>
          <p:cNvPr id="8" name="Footer Placeholder 7"/>
          <p:cNvSpPr>
            <a:spLocks noGrp="1"/>
          </p:cNvSpPr>
          <p:nvPr>
            <p:ph type="ftr" sz="quarter" idx="11"/>
          </p:nvPr>
        </p:nvSpPr>
        <p:spPr/>
        <p:txBody>
          <a:bodyPr/>
          <a:lstStyle/>
          <a:p>
            <a:endParaRPr lang="ko-KR" altLang="en-US"/>
          </a:p>
        </p:txBody>
      </p:sp>
      <p:sp>
        <p:nvSpPr>
          <p:cNvPr id="9" name="Slide Number Placeholder 8"/>
          <p:cNvSpPr>
            <a:spLocks noGrp="1"/>
          </p:cNvSpPr>
          <p:nvPr>
            <p:ph type="sldNum" sz="quarter" idx="12"/>
          </p:nvPr>
        </p:nvSpPr>
        <p:spPr/>
        <p:txBody>
          <a:bodyPr/>
          <a:lstStyle/>
          <a:p>
            <a:fld id="{072DF120-6FFF-4FC0-9890-CFE03C82554A}" type="slidenum">
              <a:rPr lang="ko-KR" altLang="en-US" smtClean="0"/>
              <a:t>‹#›</a:t>
            </a:fld>
            <a:endParaRPr lang="ko-KR" altLang="en-US"/>
          </a:p>
        </p:txBody>
      </p:sp>
    </p:spTree>
    <p:extLst>
      <p:ext uri="{BB962C8B-B14F-4D97-AF65-F5344CB8AC3E}">
        <p14:creationId xmlns:p14="http://schemas.microsoft.com/office/powerpoint/2010/main" val="90357613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_Portfoli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0515600" y="1543051"/>
            <a:ext cx="3886200" cy="2543175"/>
          </a:xfrm>
        </p:spPr>
        <p:txBody>
          <a:bodyPr/>
          <a:lstStyle/>
          <a:p>
            <a:endParaRPr lang="ko-KR" altLang="en-US"/>
          </a:p>
        </p:txBody>
      </p:sp>
      <p:sp>
        <p:nvSpPr>
          <p:cNvPr id="8" name="Picture Placeholder 2"/>
          <p:cNvSpPr>
            <a:spLocks noGrp="1"/>
          </p:cNvSpPr>
          <p:nvPr>
            <p:ph type="pic" sz="quarter" idx="11"/>
          </p:nvPr>
        </p:nvSpPr>
        <p:spPr>
          <a:xfrm>
            <a:off x="14401800" y="1543051"/>
            <a:ext cx="3886200" cy="2543175"/>
          </a:xfrm>
        </p:spPr>
        <p:txBody>
          <a:bodyPr/>
          <a:lstStyle/>
          <a:p>
            <a:endParaRPr lang="ko-KR" altLang="en-US"/>
          </a:p>
        </p:txBody>
      </p:sp>
      <p:sp>
        <p:nvSpPr>
          <p:cNvPr id="9" name="Picture Placeholder 2"/>
          <p:cNvSpPr>
            <a:spLocks noGrp="1"/>
          </p:cNvSpPr>
          <p:nvPr>
            <p:ph type="pic" sz="quarter" idx="12"/>
          </p:nvPr>
        </p:nvSpPr>
        <p:spPr>
          <a:xfrm>
            <a:off x="14401800" y="4086226"/>
            <a:ext cx="3886200" cy="2543175"/>
          </a:xfrm>
        </p:spPr>
        <p:txBody>
          <a:bodyPr/>
          <a:lstStyle/>
          <a:p>
            <a:endParaRPr lang="ko-KR" altLang="en-US"/>
          </a:p>
        </p:txBody>
      </p:sp>
      <p:sp>
        <p:nvSpPr>
          <p:cNvPr id="10" name="Picture Placeholder 2"/>
          <p:cNvSpPr>
            <a:spLocks noGrp="1"/>
          </p:cNvSpPr>
          <p:nvPr>
            <p:ph type="pic" sz="quarter" idx="13"/>
          </p:nvPr>
        </p:nvSpPr>
        <p:spPr>
          <a:xfrm>
            <a:off x="14401800" y="6629401"/>
            <a:ext cx="3886200" cy="2543175"/>
          </a:xfrm>
        </p:spPr>
        <p:txBody>
          <a:bodyPr/>
          <a:lstStyle/>
          <a:p>
            <a:endParaRPr lang="ko-KR" altLang="en-US"/>
          </a:p>
        </p:txBody>
      </p:sp>
      <p:sp>
        <p:nvSpPr>
          <p:cNvPr id="11" name="Picture Placeholder 2"/>
          <p:cNvSpPr>
            <a:spLocks noGrp="1"/>
          </p:cNvSpPr>
          <p:nvPr>
            <p:ph type="pic" sz="quarter" idx="14"/>
          </p:nvPr>
        </p:nvSpPr>
        <p:spPr>
          <a:xfrm>
            <a:off x="10515600" y="6629401"/>
            <a:ext cx="3886200" cy="2543175"/>
          </a:xfrm>
        </p:spPr>
        <p:txBody>
          <a:bodyPr/>
          <a:lstStyle/>
          <a:p>
            <a:endParaRPr lang="ko-KR" altLang="en-US"/>
          </a:p>
        </p:txBody>
      </p:sp>
    </p:spTree>
    <p:extLst>
      <p:ext uri="{BB962C8B-B14F-4D97-AF65-F5344CB8AC3E}">
        <p14:creationId xmlns:p14="http://schemas.microsoft.com/office/powerpoint/2010/main" val="1642895111"/>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5_Portfolio">
    <p:spTree>
      <p:nvGrpSpPr>
        <p:cNvPr id="1" name=""/>
        <p:cNvGrpSpPr/>
        <p:nvPr/>
      </p:nvGrpSpPr>
      <p:grpSpPr>
        <a:xfrm>
          <a:off x="0" y="0"/>
          <a:ext cx="0" cy="0"/>
          <a:chOff x="0" y="0"/>
          <a:chExt cx="0" cy="0"/>
        </a:xfrm>
      </p:grpSpPr>
      <p:sp>
        <p:nvSpPr>
          <p:cNvPr id="7" name="Picture Placeholder 16"/>
          <p:cNvSpPr>
            <a:spLocks noGrp="1"/>
          </p:cNvSpPr>
          <p:nvPr>
            <p:ph type="pic" sz="quarter" idx="10"/>
          </p:nvPr>
        </p:nvSpPr>
        <p:spPr>
          <a:xfrm>
            <a:off x="222972" y="226370"/>
            <a:ext cx="4636008" cy="3255264"/>
          </a:xfrm>
          <a:custGeom>
            <a:avLst/>
            <a:gdLst>
              <a:gd name="connsiteX0" fmla="*/ 0 w 4364182"/>
              <a:gd name="connsiteY0" fmla="*/ 0 h 4523530"/>
              <a:gd name="connsiteX1" fmla="*/ 4364182 w 4364182"/>
              <a:gd name="connsiteY1" fmla="*/ 0 h 4523530"/>
              <a:gd name="connsiteX2" fmla="*/ 4364182 w 4364182"/>
              <a:gd name="connsiteY2" fmla="*/ 4523530 h 4523530"/>
              <a:gd name="connsiteX3" fmla="*/ 0 w 4364182"/>
              <a:gd name="connsiteY3" fmla="*/ 4523530 h 4523530"/>
            </a:gdLst>
            <a:ahLst/>
            <a:cxnLst>
              <a:cxn ang="0">
                <a:pos x="connsiteX0" y="connsiteY0"/>
              </a:cxn>
              <a:cxn ang="0">
                <a:pos x="connsiteX1" y="connsiteY1"/>
              </a:cxn>
              <a:cxn ang="0">
                <a:pos x="connsiteX2" y="connsiteY2"/>
              </a:cxn>
              <a:cxn ang="0">
                <a:pos x="connsiteX3" y="connsiteY3"/>
              </a:cxn>
            </a:cxnLst>
            <a:rect l="l" t="t" r="r" b="b"/>
            <a:pathLst>
              <a:path w="4364182" h="4523530">
                <a:moveTo>
                  <a:pt x="0" y="0"/>
                </a:moveTo>
                <a:lnTo>
                  <a:pt x="4364182" y="0"/>
                </a:lnTo>
                <a:lnTo>
                  <a:pt x="4364182" y="4523530"/>
                </a:lnTo>
                <a:lnTo>
                  <a:pt x="0" y="4523530"/>
                </a:lnTo>
                <a:close/>
              </a:path>
            </a:pathLst>
          </a:custGeom>
          <a:noFill/>
        </p:spPr>
        <p:txBody>
          <a:bodyPr wrap="square" tIns="822960">
            <a:noAutofit/>
          </a:bodyPr>
          <a:lstStyle>
            <a:lvl1pPr marL="0" indent="0" algn="ctr">
              <a:buNone/>
              <a:defRPr sz="2000">
                <a:latin typeface="Montserrat" panose="00000500000000000000" pitchFamily="50" charset="0"/>
              </a:defRPr>
            </a:lvl1pPr>
          </a:lstStyle>
          <a:p>
            <a:endParaRPr lang="ko-KR" altLang="en-US"/>
          </a:p>
        </p:txBody>
      </p:sp>
      <p:sp>
        <p:nvSpPr>
          <p:cNvPr id="12" name="Picture Placeholder 7"/>
          <p:cNvSpPr>
            <a:spLocks noGrp="1"/>
          </p:cNvSpPr>
          <p:nvPr>
            <p:ph type="pic" sz="quarter" idx="11"/>
          </p:nvPr>
        </p:nvSpPr>
        <p:spPr>
          <a:xfrm>
            <a:off x="4889269" y="226370"/>
            <a:ext cx="4242816" cy="3255264"/>
          </a:xfrm>
          <a:custGeom>
            <a:avLst/>
            <a:gdLst>
              <a:gd name="connsiteX0" fmla="*/ 0 w 4364182"/>
              <a:gd name="connsiteY0" fmla="*/ 0 h 4523530"/>
              <a:gd name="connsiteX1" fmla="*/ 4364182 w 4364182"/>
              <a:gd name="connsiteY1" fmla="*/ 0 h 4523530"/>
              <a:gd name="connsiteX2" fmla="*/ 4364182 w 4364182"/>
              <a:gd name="connsiteY2" fmla="*/ 4523530 h 4523530"/>
              <a:gd name="connsiteX3" fmla="*/ 0 w 4364182"/>
              <a:gd name="connsiteY3" fmla="*/ 4523530 h 4523530"/>
            </a:gdLst>
            <a:ahLst/>
            <a:cxnLst>
              <a:cxn ang="0">
                <a:pos x="connsiteX0" y="connsiteY0"/>
              </a:cxn>
              <a:cxn ang="0">
                <a:pos x="connsiteX1" y="connsiteY1"/>
              </a:cxn>
              <a:cxn ang="0">
                <a:pos x="connsiteX2" y="connsiteY2"/>
              </a:cxn>
              <a:cxn ang="0">
                <a:pos x="connsiteX3" y="connsiteY3"/>
              </a:cxn>
            </a:cxnLst>
            <a:rect l="l" t="t" r="r" b="b"/>
            <a:pathLst>
              <a:path w="4364182" h="4523530">
                <a:moveTo>
                  <a:pt x="0" y="0"/>
                </a:moveTo>
                <a:lnTo>
                  <a:pt x="4364182" y="0"/>
                </a:lnTo>
                <a:lnTo>
                  <a:pt x="4364182" y="4523530"/>
                </a:lnTo>
                <a:lnTo>
                  <a:pt x="0" y="4523530"/>
                </a:lnTo>
                <a:close/>
              </a:path>
            </a:pathLst>
          </a:custGeom>
          <a:noFill/>
        </p:spPr>
        <p:txBody>
          <a:bodyPr wrap="square" tIns="822960">
            <a:noAutofit/>
          </a:bodyPr>
          <a:lstStyle>
            <a:lvl1pPr marL="0" indent="0" algn="ctr">
              <a:buNone/>
              <a:defRPr sz="2000">
                <a:latin typeface="Montserrat" panose="00000500000000000000" pitchFamily="50" charset="0"/>
              </a:defRPr>
            </a:lvl1pPr>
          </a:lstStyle>
          <a:p>
            <a:endParaRPr lang="ko-KR" altLang="en-US"/>
          </a:p>
        </p:txBody>
      </p:sp>
      <p:sp>
        <p:nvSpPr>
          <p:cNvPr id="13" name="Picture Placeholder 8"/>
          <p:cNvSpPr>
            <a:spLocks noGrp="1"/>
          </p:cNvSpPr>
          <p:nvPr>
            <p:ph type="pic" sz="quarter" idx="12"/>
          </p:nvPr>
        </p:nvSpPr>
        <p:spPr>
          <a:xfrm>
            <a:off x="9158460" y="226370"/>
            <a:ext cx="2825496" cy="3255264"/>
          </a:xfrm>
          <a:custGeom>
            <a:avLst/>
            <a:gdLst>
              <a:gd name="connsiteX0" fmla="*/ 0 w 4364182"/>
              <a:gd name="connsiteY0" fmla="*/ 0 h 4523530"/>
              <a:gd name="connsiteX1" fmla="*/ 4364182 w 4364182"/>
              <a:gd name="connsiteY1" fmla="*/ 0 h 4523530"/>
              <a:gd name="connsiteX2" fmla="*/ 4364182 w 4364182"/>
              <a:gd name="connsiteY2" fmla="*/ 4523530 h 4523530"/>
              <a:gd name="connsiteX3" fmla="*/ 0 w 4364182"/>
              <a:gd name="connsiteY3" fmla="*/ 4523530 h 4523530"/>
            </a:gdLst>
            <a:ahLst/>
            <a:cxnLst>
              <a:cxn ang="0">
                <a:pos x="connsiteX0" y="connsiteY0"/>
              </a:cxn>
              <a:cxn ang="0">
                <a:pos x="connsiteX1" y="connsiteY1"/>
              </a:cxn>
              <a:cxn ang="0">
                <a:pos x="connsiteX2" y="connsiteY2"/>
              </a:cxn>
              <a:cxn ang="0">
                <a:pos x="connsiteX3" y="connsiteY3"/>
              </a:cxn>
            </a:cxnLst>
            <a:rect l="l" t="t" r="r" b="b"/>
            <a:pathLst>
              <a:path w="4364182" h="4523530">
                <a:moveTo>
                  <a:pt x="0" y="0"/>
                </a:moveTo>
                <a:lnTo>
                  <a:pt x="4364182" y="0"/>
                </a:lnTo>
                <a:lnTo>
                  <a:pt x="4364182" y="4523530"/>
                </a:lnTo>
                <a:lnTo>
                  <a:pt x="0" y="4523530"/>
                </a:lnTo>
                <a:close/>
              </a:path>
            </a:pathLst>
          </a:custGeom>
          <a:noFill/>
        </p:spPr>
        <p:txBody>
          <a:bodyPr wrap="square" tIns="822960">
            <a:noAutofit/>
          </a:bodyPr>
          <a:lstStyle>
            <a:lvl1pPr marL="0" indent="0" algn="ctr">
              <a:buNone/>
              <a:defRPr sz="2000">
                <a:latin typeface="Montserrat" panose="00000500000000000000" pitchFamily="50" charset="0"/>
              </a:defRPr>
            </a:lvl1pPr>
          </a:lstStyle>
          <a:p>
            <a:endParaRPr lang="ko-KR" altLang="en-US"/>
          </a:p>
        </p:txBody>
      </p:sp>
      <p:sp>
        <p:nvSpPr>
          <p:cNvPr id="15" name="Picture Placeholder 10"/>
          <p:cNvSpPr>
            <a:spLocks noGrp="1"/>
          </p:cNvSpPr>
          <p:nvPr>
            <p:ph type="pic" sz="quarter" idx="14"/>
          </p:nvPr>
        </p:nvSpPr>
        <p:spPr>
          <a:xfrm>
            <a:off x="12010331" y="226370"/>
            <a:ext cx="6034782" cy="3255264"/>
          </a:xfrm>
          <a:custGeom>
            <a:avLst/>
            <a:gdLst>
              <a:gd name="connsiteX0" fmla="*/ 0 w 4364182"/>
              <a:gd name="connsiteY0" fmla="*/ 0 h 4523530"/>
              <a:gd name="connsiteX1" fmla="*/ 4364182 w 4364182"/>
              <a:gd name="connsiteY1" fmla="*/ 0 h 4523530"/>
              <a:gd name="connsiteX2" fmla="*/ 4364182 w 4364182"/>
              <a:gd name="connsiteY2" fmla="*/ 4523530 h 4523530"/>
              <a:gd name="connsiteX3" fmla="*/ 0 w 4364182"/>
              <a:gd name="connsiteY3" fmla="*/ 4523530 h 4523530"/>
            </a:gdLst>
            <a:ahLst/>
            <a:cxnLst>
              <a:cxn ang="0">
                <a:pos x="connsiteX0" y="connsiteY0"/>
              </a:cxn>
              <a:cxn ang="0">
                <a:pos x="connsiteX1" y="connsiteY1"/>
              </a:cxn>
              <a:cxn ang="0">
                <a:pos x="connsiteX2" y="connsiteY2"/>
              </a:cxn>
              <a:cxn ang="0">
                <a:pos x="connsiteX3" y="connsiteY3"/>
              </a:cxn>
            </a:cxnLst>
            <a:rect l="l" t="t" r="r" b="b"/>
            <a:pathLst>
              <a:path w="4364182" h="4523530">
                <a:moveTo>
                  <a:pt x="0" y="0"/>
                </a:moveTo>
                <a:lnTo>
                  <a:pt x="4364182" y="0"/>
                </a:lnTo>
                <a:lnTo>
                  <a:pt x="4364182" y="4523530"/>
                </a:lnTo>
                <a:lnTo>
                  <a:pt x="0" y="4523530"/>
                </a:lnTo>
                <a:close/>
              </a:path>
            </a:pathLst>
          </a:custGeom>
          <a:noFill/>
        </p:spPr>
        <p:txBody>
          <a:bodyPr wrap="square" tIns="822960">
            <a:noAutofit/>
          </a:bodyPr>
          <a:lstStyle>
            <a:lvl1pPr marL="0" indent="0" algn="ctr">
              <a:buNone/>
              <a:defRPr sz="2000">
                <a:latin typeface="Montserrat" panose="00000500000000000000" pitchFamily="50" charset="0"/>
              </a:defRPr>
            </a:lvl1pPr>
          </a:lstStyle>
          <a:p>
            <a:endParaRPr lang="ko-KR" altLang="en-US"/>
          </a:p>
        </p:txBody>
      </p:sp>
      <p:sp>
        <p:nvSpPr>
          <p:cNvPr id="16" name="Picture Placeholder 11"/>
          <p:cNvSpPr>
            <a:spLocks noGrp="1"/>
          </p:cNvSpPr>
          <p:nvPr>
            <p:ph type="pic" sz="quarter" idx="15"/>
          </p:nvPr>
        </p:nvSpPr>
        <p:spPr>
          <a:xfrm>
            <a:off x="13473113" y="3515868"/>
            <a:ext cx="4572000" cy="3255264"/>
          </a:xfrm>
          <a:custGeom>
            <a:avLst/>
            <a:gdLst>
              <a:gd name="connsiteX0" fmla="*/ 0 w 4364182"/>
              <a:gd name="connsiteY0" fmla="*/ 0 h 4523530"/>
              <a:gd name="connsiteX1" fmla="*/ 4364182 w 4364182"/>
              <a:gd name="connsiteY1" fmla="*/ 0 h 4523530"/>
              <a:gd name="connsiteX2" fmla="*/ 4364182 w 4364182"/>
              <a:gd name="connsiteY2" fmla="*/ 4523530 h 4523530"/>
              <a:gd name="connsiteX3" fmla="*/ 0 w 4364182"/>
              <a:gd name="connsiteY3" fmla="*/ 4523530 h 4523530"/>
            </a:gdLst>
            <a:ahLst/>
            <a:cxnLst>
              <a:cxn ang="0">
                <a:pos x="connsiteX0" y="connsiteY0"/>
              </a:cxn>
              <a:cxn ang="0">
                <a:pos x="connsiteX1" y="connsiteY1"/>
              </a:cxn>
              <a:cxn ang="0">
                <a:pos x="connsiteX2" y="connsiteY2"/>
              </a:cxn>
              <a:cxn ang="0">
                <a:pos x="connsiteX3" y="connsiteY3"/>
              </a:cxn>
            </a:cxnLst>
            <a:rect l="l" t="t" r="r" b="b"/>
            <a:pathLst>
              <a:path w="4364182" h="4523530">
                <a:moveTo>
                  <a:pt x="0" y="0"/>
                </a:moveTo>
                <a:lnTo>
                  <a:pt x="4364182" y="0"/>
                </a:lnTo>
                <a:lnTo>
                  <a:pt x="4364182" y="4523530"/>
                </a:lnTo>
                <a:lnTo>
                  <a:pt x="0" y="4523530"/>
                </a:lnTo>
                <a:close/>
              </a:path>
            </a:pathLst>
          </a:custGeom>
          <a:noFill/>
        </p:spPr>
        <p:txBody>
          <a:bodyPr wrap="square" tIns="822960">
            <a:noAutofit/>
          </a:bodyPr>
          <a:lstStyle>
            <a:lvl1pPr marL="0" indent="0" algn="ctr">
              <a:buNone/>
              <a:defRPr sz="2000">
                <a:latin typeface="Montserrat" panose="00000500000000000000" pitchFamily="50" charset="0"/>
              </a:defRPr>
            </a:lvl1pPr>
          </a:lstStyle>
          <a:p>
            <a:endParaRPr lang="ko-KR" altLang="en-US"/>
          </a:p>
        </p:txBody>
      </p:sp>
      <p:sp>
        <p:nvSpPr>
          <p:cNvPr id="17" name="Picture Placeholder 7"/>
          <p:cNvSpPr>
            <a:spLocks noGrp="1"/>
          </p:cNvSpPr>
          <p:nvPr>
            <p:ph type="pic" sz="quarter" idx="16"/>
          </p:nvPr>
        </p:nvSpPr>
        <p:spPr>
          <a:xfrm>
            <a:off x="3400424" y="3515868"/>
            <a:ext cx="5733288" cy="3255264"/>
          </a:xfrm>
          <a:custGeom>
            <a:avLst/>
            <a:gdLst>
              <a:gd name="connsiteX0" fmla="*/ 0 w 4364182"/>
              <a:gd name="connsiteY0" fmla="*/ 0 h 4523530"/>
              <a:gd name="connsiteX1" fmla="*/ 4364182 w 4364182"/>
              <a:gd name="connsiteY1" fmla="*/ 0 h 4523530"/>
              <a:gd name="connsiteX2" fmla="*/ 4364182 w 4364182"/>
              <a:gd name="connsiteY2" fmla="*/ 4523530 h 4523530"/>
              <a:gd name="connsiteX3" fmla="*/ 0 w 4364182"/>
              <a:gd name="connsiteY3" fmla="*/ 4523530 h 4523530"/>
            </a:gdLst>
            <a:ahLst/>
            <a:cxnLst>
              <a:cxn ang="0">
                <a:pos x="connsiteX0" y="connsiteY0"/>
              </a:cxn>
              <a:cxn ang="0">
                <a:pos x="connsiteX1" y="connsiteY1"/>
              </a:cxn>
              <a:cxn ang="0">
                <a:pos x="connsiteX2" y="connsiteY2"/>
              </a:cxn>
              <a:cxn ang="0">
                <a:pos x="connsiteX3" y="connsiteY3"/>
              </a:cxn>
            </a:cxnLst>
            <a:rect l="l" t="t" r="r" b="b"/>
            <a:pathLst>
              <a:path w="4364182" h="4523530">
                <a:moveTo>
                  <a:pt x="0" y="0"/>
                </a:moveTo>
                <a:lnTo>
                  <a:pt x="4364182" y="0"/>
                </a:lnTo>
                <a:lnTo>
                  <a:pt x="4364182" y="4523530"/>
                </a:lnTo>
                <a:lnTo>
                  <a:pt x="0" y="4523530"/>
                </a:lnTo>
                <a:close/>
              </a:path>
            </a:pathLst>
          </a:custGeom>
          <a:noFill/>
        </p:spPr>
        <p:txBody>
          <a:bodyPr wrap="square" tIns="822960">
            <a:noAutofit/>
          </a:bodyPr>
          <a:lstStyle>
            <a:lvl1pPr marL="0" indent="0" algn="ctr">
              <a:buNone/>
              <a:defRPr sz="2000">
                <a:latin typeface="Montserrat" panose="00000500000000000000" pitchFamily="50" charset="0"/>
              </a:defRPr>
            </a:lvl1pPr>
          </a:lstStyle>
          <a:p>
            <a:endParaRPr lang="ko-KR" altLang="en-US"/>
          </a:p>
        </p:txBody>
      </p:sp>
      <p:sp>
        <p:nvSpPr>
          <p:cNvPr id="18" name="Picture Placeholder 7"/>
          <p:cNvSpPr>
            <a:spLocks noGrp="1"/>
          </p:cNvSpPr>
          <p:nvPr>
            <p:ph type="pic" sz="quarter" idx="17"/>
          </p:nvPr>
        </p:nvSpPr>
        <p:spPr>
          <a:xfrm>
            <a:off x="222972" y="3515868"/>
            <a:ext cx="3145536" cy="3255264"/>
          </a:xfrm>
          <a:custGeom>
            <a:avLst/>
            <a:gdLst>
              <a:gd name="connsiteX0" fmla="*/ 0 w 4364182"/>
              <a:gd name="connsiteY0" fmla="*/ 0 h 4523530"/>
              <a:gd name="connsiteX1" fmla="*/ 4364182 w 4364182"/>
              <a:gd name="connsiteY1" fmla="*/ 0 h 4523530"/>
              <a:gd name="connsiteX2" fmla="*/ 4364182 w 4364182"/>
              <a:gd name="connsiteY2" fmla="*/ 4523530 h 4523530"/>
              <a:gd name="connsiteX3" fmla="*/ 0 w 4364182"/>
              <a:gd name="connsiteY3" fmla="*/ 4523530 h 4523530"/>
            </a:gdLst>
            <a:ahLst/>
            <a:cxnLst>
              <a:cxn ang="0">
                <a:pos x="connsiteX0" y="connsiteY0"/>
              </a:cxn>
              <a:cxn ang="0">
                <a:pos x="connsiteX1" y="connsiteY1"/>
              </a:cxn>
              <a:cxn ang="0">
                <a:pos x="connsiteX2" y="connsiteY2"/>
              </a:cxn>
              <a:cxn ang="0">
                <a:pos x="connsiteX3" y="connsiteY3"/>
              </a:cxn>
            </a:cxnLst>
            <a:rect l="l" t="t" r="r" b="b"/>
            <a:pathLst>
              <a:path w="4364182" h="4523530">
                <a:moveTo>
                  <a:pt x="0" y="0"/>
                </a:moveTo>
                <a:lnTo>
                  <a:pt x="4364182" y="0"/>
                </a:lnTo>
                <a:lnTo>
                  <a:pt x="4364182" y="4523530"/>
                </a:lnTo>
                <a:lnTo>
                  <a:pt x="0" y="4523530"/>
                </a:lnTo>
                <a:close/>
              </a:path>
            </a:pathLst>
          </a:custGeom>
          <a:noFill/>
        </p:spPr>
        <p:txBody>
          <a:bodyPr wrap="square" tIns="822960">
            <a:noAutofit/>
          </a:bodyPr>
          <a:lstStyle>
            <a:lvl1pPr marL="0" indent="0" algn="ctr">
              <a:buNone/>
              <a:defRPr sz="2000">
                <a:latin typeface="Montserrat" panose="00000500000000000000" pitchFamily="50" charset="0"/>
              </a:defRPr>
            </a:lvl1pPr>
          </a:lstStyle>
          <a:p>
            <a:endParaRPr lang="ko-KR" altLang="en-US"/>
          </a:p>
        </p:txBody>
      </p:sp>
      <p:sp>
        <p:nvSpPr>
          <p:cNvPr id="19" name="Picture Placeholder 7"/>
          <p:cNvSpPr>
            <a:spLocks noGrp="1"/>
          </p:cNvSpPr>
          <p:nvPr>
            <p:ph type="pic" sz="quarter" idx="18"/>
          </p:nvPr>
        </p:nvSpPr>
        <p:spPr>
          <a:xfrm>
            <a:off x="222971" y="6805366"/>
            <a:ext cx="4059936" cy="3200322"/>
          </a:xfrm>
          <a:custGeom>
            <a:avLst/>
            <a:gdLst>
              <a:gd name="connsiteX0" fmla="*/ 0 w 4364182"/>
              <a:gd name="connsiteY0" fmla="*/ 0 h 4523530"/>
              <a:gd name="connsiteX1" fmla="*/ 4364182 w 4364182"/>
              <a:gd name="connsiteY1" fmla="*/ 0 h 4523530"/>
              <a:gd name="connsiteX2" fmla="*/ 4364182 w 4364182"/>
              <a:gd name="connsiteY2" fmla="*/ 4523530 h 4523530"/>
              <a:gd name="connsiteX3" fmla="*/ 0 w 4364182"/>
              <a:gd name="connsiteY3" fmla="*/ 4523530 h 4523530"/>
            </a:gdLst>
            <a:ahLst/>
            <a:cxnLst>
              <a:cxn ang="0">
                <a:pos x="connsiteX0" y="connsiteY0"/>
              </a:cxn>
              <a:cxn ang="0">
                <a:pos x="connsiteX1" y="connsiteY1"/>
              </a:cxn>
              <a:cxn ang="0">
                <a:pos x="connsiteX2" y="connsiteY2"/>
              </a:cxn>
              <a:cxn ang="0">
                <a:pos x="connsiteX3" y="connsiteY3"/>
              </a:cxn>
            </a:cxnLst>
            <a:rect l="l" t="t" r="r" b="b"/>
            <a:pathLst>
              <a:path w="4364182" h="4523530">
                <a:moveTo>
                  <a:pt x="0" y="0"/>
                </a:moveTo>
                <a:lnTo>
                  <a:pt x="4364182" y="0"/>
                </a:lnTo>
                <a:lnTo>
                  <a:pt x="4364182" y="4523530"/>
                </a:lnTo>
                <a:lnTo>
                  <a:pt x="0" y="4523530"/>
                </a:lnTo>
                <a:close/>
              </a:path>
            </a:pathLst>
          </a:custGeom>
          <a:noFill/>
        </p:spPr>
        <p:txBody>
          <a:bodyPr wrap="square" tIns="822960">
            <a:noAutofit/>
          </a:bodyPr>
          <a:lstStyle>
            <a:lvl1pPr marL="0" indent="0" algn="ctr">
              <a:buNone/>
              <a:defRPr sz="2000">
                <a:latin typeface="Montserrat" panose="00000500000000000000" pitchFamily="50" charset="0"/>
              </a:defRPr>
            </a:lvl1pPr>
          </a:lstStyle>
          <a:p>
            <a:endParaRPr lang="ko-KR" altLang="en-US"/>
          </a:p>
        </p:txBody>
      </p:sp>
      <p:sp>
        <p:nvSpPr>
          <p:cNvPr id="20" name="Picture Placeholder 7"/>
          <p:cNvSpPr>
            <a:spLocks noGrp="1"/>
          </p:cNvSpPr>
          <p:nvPr>
            <p:ph type="pic" sz="quarter" idx="19"/>
          </p:nvPr>
        </p:nvSpPr>
        <p:spPr>
          <a:xfrm>
            <a:off x="4314825" y="6805366"/>
            <a:ext cx="3337560" cy="3200322"/>
          </a:xfrm>
          <a:custGeom>
            <a:avLst/>
            <a:gdLst>
              <a:gd name="connsiteX0" fmla="*/ 0 w 4364182"/>
              <a:gd name="connsiteY0" fmla="*/ 0 h 4523530"/>
              <a:gd name="connsiteX1" fmla="*/ 4364182 w 4364182"/>
              <a:gd name="connsiteY1" fmla="*/ 0 h 4523530"/>
              <a:gd name="connsiteX2" fmla="*/ 4364182 w 4364182"/>
              <a:gd name="connsiteY2" fmla="*/ 4523530 h 4523530"/>
              <a:gd name="connsiteX3" fmla="*/ 0 w 4364182"/>
              <a:gd name="connsiteY3" fmla="*/ 4523530 h 4523530"/>
            </a:gdLst>
            <a:ahLst/>
            <a:cxnLst>
              <a:cxn ang="0">
                <a:pos x="connsiteX0" y="connsiteY0"/>
              </a:cxn>
              <a:cxn ang="0">
                <a:pos x="connsiteX1" y="connsiteY1"/>
              </a:cxn>
              <a:cxn ang="0">
                <a:pos x="connsiteX2" y="connsiteY2"/>
              </a:cxn>
              <a:cxn ang="0">
                <a:pos x="connsiteX3" y="connsiteY3"/>
              </a:cxn>
            </a:cxnLst>
            <a:rect l="l" t="t" r="r" b="b"/>
            <a:pathLst>
              <a:path w="4364182" h="4523530">
                <a:moveTo>
                  <a:pt x="0" y="0"/>
                </a:moveTo>
                <a:lnTo>
                  <a:pt x="4364182" y="0"/>
                </a:lnTo>
                <a:lnTo>
                  <a:pt x="4364182" y="4523530"/>
                </a:lnTo>
                <a:lnTo>
                  <a:pt x="0" y="4523530"/>
                </a:lnTo>
                <a:close/>
              </a:path>
            </a:pathLst>
          </a:custGeom>
          <a:noFill/>
        </p:spPr>
        <p:txBody>
          <a:bodyPr wrap="square" tIns="822960">
            <a:noAutofit/>
          </a:bodyPr>
          <a:lstStyle>
            <a:lvl1pPr marL="0" indent="0" algn="ctr">
              <a:buNone/>
              <a:defRPr sz="2000">
                <a:latin typeface="Montserrat" panose="00000500000000000000" pitchFamily="50" charset="0"/>
              </a:defRPr>
            </a:lvl1pPr>
          </a:lstStyle>
          <a:p>
            <a:endParaRPr lang="ko-KR" altLang="en-US"/>
          </a:p>
        </p:txBody>
      </p:sp>
      <p:sp>
        <p:nvSpPr>
          <p:cNvPr id="21" name="Picture Placeholder 7"/>
          <p:cNvSpPr>
            <a:spLocks noGrp="1"/>
          </p:cNvSpPr>
          <p:nvPr>
            <p:ph type="pic" sz="quarter" idx="20"/>
          </p:nvPr>
        </p:nvSpPr>
        <p:spPr>
          <a:xfrm>
            <a:off x="7672389" y="6805366"/>
            <a:ext cx="4059936" cy="3200322"/>
          </a:xfrm>
          <a:custGeom>
            <a:avLst/>
            <a:gdLst>
              <a:gd name="connsiteX0" fmla="*/ 0 w 4364182"/>
              <a:gd name="connsiteY0" fmla="*/ 0 h 4523530"/>
              <a:gd name="connsiteX1" fmla="*/ 4364182 w 4364182"/>
              <a:gd name="connsiteY1" fmla="*/ 0 h 4523530"/>
              <a:gd name="connsiteX2" fmla="*/ 4364182 w 4364182"/>
              <a:gd name="connsiteY2" fmla="*/ 4523530 h 4523530"/>
              <a:gd name="connsiteX3" fmla="*/ 0 w 4364182"/>
              <a:gd name="connsiteY3" fmla="*/ 4523530 h 4523530"/>
            </a:gdLst>
            <a:ahLst/>
            <a:cxnLst>
              <a:cxn ang="0">
                <a:pos x="connsiteX0" y="connsiteY0"/>
              </a:cxn>
              <a:cxn ang="0">
                <a:pos x="connsiteX1" y="connsiteY1"/>
              </a:cxn>
              <a:cxn ang="0">
                <a:pos x="connsiteX2" y="connsiteY2"/>
              </a:cxn>
              <a:cxn ang="0">
                <a:pos x="connsiteX3" y="connsiteY3"/>
              </a:cxn>
            </a:cxnLst>
            <a:rect l="l" t="t" r="r" b="b"/>
            <a:pathLst>
              <a:path w="4364182" h="4523530">
                <a:moveTo>
                  <a:pt x="0" y="0"/>
                </a:moveTo>
                <a:lnTo>
                  <a:pt x="4364182" y="0"/>
                </a:lnTo>
                <a:lnTo>
                  <a:pt x="4364182" y="4523530"/>
                </a:lnTo>
                <a:lnTo>
                  <a:pt x="0" y="4523530"/>
                </a:lnTo>
                <a:close/>
              </a:path>
            </a:pathLst>
          </a:custGeom>
          <a:noFill/>
        </p:spPr>
        <p:txBody>
          <a:bodyPr wrap="square" tIns="822960">
            <a:noAutofit/>
          </a:bodyPr>
          <a:lstStyle>
            <a:lvl1pPr marL="0" indent="0" algn="ctr">
              <a:buNone/>
              <a:defRPr sz="2000">
                <a:latin typeface="Montserrat" panose="00000500000000000000" pitchFamily="50" charset="0"/>
              </a:defRPr>
            </a:lvl1pPr>
          </a:lstStyle>
          <a:p>
            <a:endParaRPr lang="ko-KR" altLang="en-US"/>
          </a:p>
        </p:txBody>
      </p:sp>
      <p:sp>
        <p:nvSpPr>
          <p:cNvPr id="22" name="Picture Placeholder 7"/>
          <p:cNvSpPr>
            <a:spLocks noGrp="1"/>
          </p:cNvSpPr>
          <p:nvPr>
            <p:ph type="pic" sz="quarter" idx="21"/>
          </p:nvPr>
        </p:nvSpPr>
        <p:spPr>
          <a:xfrm>
            <a:off x="11764243" y="6805366"/>
            <a:ext cx="6280870" cy="3200322"/>
          </a:xfrm>
          <a:custGeom>
            <a:avLst/>
            <a:gdLst>
              <a:gd name="connsiteX0" fmla="*/ 0 w 4364182"/>
              <a:gd name="connsiteY0" fmla="*/ 0 h 4523530"/>
              <a:gd name="connsiteX1" fmla="*/ 4364182 w 4364182"/>
              <a:gd name="connsiteY1" fmla="*/ 0 h 4523530"/>
              <a:gd name="connsiteX2" fmla="*/ 4364182 w 4364182"/>
              <a:gd name="connsiteY2" fmla="*/ 4523530 h 4523530"/>
              <a:gd name="connsiteX3" fmla="*/ 0 w 4364182"/>
              <a:gd name="connsiteY3" fmla="*/ 4523530 h 4523530"/>
            </a:gdLst>
            <a:ahLst/>
            <a:cxnLst>
              <a:cxn ang="0">
                <a:pos x="connsiteX0" y="connsiteY0"/>
              </a:cxn>
              <a:cxn ang="0">
                <a:pos x="connsiteX1" y="connsiteY1"/>
              </a:cxn>
              <a:cxn ang="0">
                <a:pos x="connsiteX2" y="connsiteY2"/>
              </a:cxn>
              <a:cxn ang="0">
                <a:pos x="connsiteX3" y="connsiteY3"/>
              </a:cxn>
            </a:cxnLst>
            <a:rect l="l" t="t" r="r" b="b"/>
            <a:pathLst>
              <a:path w="4364182" h="4523530">
                <a:moveTo>
                  <a:pt x="0" y="0"/>
                </a:moveTo>
                <a:lnTo>
                  <a:pt x="4364182" y="0"/>
                </a:lnTo>
                <a:lnTo>
                  <a:pt x="4364182" y="4523530"/>
                </a:lnTo>
                <a:lnTo>
                  <a:pt x="0" y="4523530"/>
                </a:lnTo>
                <a:close/>
              </a:path>
            </a:pathLst>
          </a:custGeom>
          <a:noFill/>
        </p:spPr>
        <p:txBody>
          <a:bodyPr wrap="square" tIns="822960">
            <a:noAutofit/>
          </a:bodyPr>
          <a:lstStyle>
            <a:lvl1pPr marL="0" indent="0" algn="ctr">
              <a:buNone/>
              <a:defRPr sz="2000">
                <a:latin typeface="Montserrat" panose="00000500000000000000" pitchFamily="50" charset="0"/>
              </a:defRPr>
            </a:lvl1pPr>
          </a:lstStyle>
          <a:p>
            <a:endParaRPr lang="ko-KR" altLang="en-US"/>
          </a:p>
        </p:txBody>
      </p:sp>
    </p:spTree>
    <p:extLst>
      <p:ext uri="{BB962C8B-B14F-4D97-AF65-F5344CB8AC3E}">
        <p14:creationId xmlns:p14="http://schemas.microsoft.com/office/powerpoint/2010/main" val="2235275639"/>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2_Mockups">
    <p:spTree>
      <p:nvGrpSpPr>
        <p:cNvPr id="1" name=""/>
        <p:cNvGrpSpPr/>
        <p:nvPr/>
      </p:nvGrpSpPr>
      <p:grpSpPr>
        <a:xfrm>
          <a:off x="0" y="0"/>
          <a:ext cx="0" cy="0"/>
          <a:chOff x="0" y="0"/>
          <a:chExt cx="0" cy="0"/>
        </a:xfrm>
      </p:grpSpPr>
      <p:sp>
        <p:nvSpPr>
          <p:cNvPr id="14" name="Freeform: Shape 13"/>
          <p:cNvSpPr/>
          <p:nvPr userDrawn="1"/>
        </p:nvSpPr>
        <p:spPr>
          <a:xfrm>
            <a:off x="8788405" y="6040892"/>
            <a:ext cx="8200570" cy="3352800"/>
          </a:xfrm>
          <a:custGeom>
            <a:avLst/>
            <a:gdLst>
              <a:gd name="connsiteX0" fmla="*/ 0 w 7053943"/>
              <a:gd name="connsiteY0" fmla="*/ 1944914 h 3004457"/>
              <a:gd name="connsiteX1" fmla="*/ 4223657 w 7053943"/>
              <a:gd name="connsiteY1" fmla="*/ 3004457 h 3004457"/>
              <a:gd name="connsiteX2" fmla="*/ 7053943 w 7053943"/>
              <a:gd name="connsiteY2" fmla="*/ 624114 h 3004457"/>
              <a:gd name="connsiteX3" fmla="*/ 3135085 w 7053943"/>
              <a:gd name="connsiteY3" fmla="*/ 0 h 3004457"/>
              <a:gd name="connsiteX4" fmla="*/ 0 w 7053943"/>
              <a:gd name="connsiteY4" fmla="*/ 1944914 h 3004457"/>
              <a:gd name="connsiteX0" fmla="*/ 0 w 7895771"/>
              <a:gd name="connsiteY0" fmla="*/ 2380342 h 3004457"/>
              <a:gd name="connsiteX1" fmla="*/ 5065485 w 7895771"/>
              <a:gd name="connsiteY1" fmla="*/ 3004457 h 3004457"/>
              <a:gd name="connsiteX2" fmla="*/ 7895771 w 7895771"/>
              <a:gd name="connsiteY2" fmla="*/ 624114 h 3004457"/>
              <a:gd name="connsiteX3" fmla="*/ 3976913 w 7895771"/>
              <a:gd name="connsiteY3" fmla="*/ 0 h 3004457"/>
              <a:gd name="connsiteX4" fmla="*/ 0 w 7895771"/>
              <a:gd name="connsiteY4" fmla="*/ 2380342 h 3004457"/>
              <a:gd name="connsiteX0" fmla="*/ 0 w 8534399"/>
              <a:gd name="connsiteY0" fmla="*/ 2540000 h 3004457"/>
              <a:gd name="connsiteX1" fmla="*/ 5704113 w 8534399"/>
              <a:gd name="connsiteY1" fmla="*/ 3004457 h 3004457"/>
              <a:gd name="connsiteX2" fmla="*/ 8534399 w 8534399"/>
              <a:gd name="connsiteY2" fmla="*/ 624114 h 3004457"/>
              <a:gd name="connsiteX3" fmla="*/ 4615541 w 8534399"/>
              <a:gd name="connsiteY3" fmla="*/ 0 h 3004457"/>
              <a:gd name="connsiteX4" fmla="*/ 0 w 8534399"/>
              <a:gd name="connsiteY4" fmla="*/ 2540000 h 3004457"/>
              <a:gd name="connsiteX0" fmla="*/ 0 w 8650513"/>
              <a:gd name="connsiteY0" fmla="*/ 2873829 h 3004457"/>
              <a:gd name="connsiteX1" fmla="*/ 5820227 w 8650513"/>
              <a:gd name="connsiteY1" fmla="*/ 3004457 h 3004457"/>
              <a:gd name="connsiteX2" fmla="*/ 8650513 w 8650513"/>
              <a:gd name="connsiteY2" fmla="*/ 624114 h 3004457"/>
              <a:gd name="connsiteX3" fmla="*/ 4731655 w 8650513"/>
              <a:gd name="connsiteY3" fmla="*/ 0 h 3004457"/>
              <a:gd name="connsiteX4" fmla="*/ 0 w 8650513"/>
              <a:gd name="connsiteY4" fmla="*/ 2873829 h 3004457"/>
              <a:gd name="connsiteX0" fmla="*/ 0 w 8127999"/>
              <a:gd name="connsiteY0" fmla="*/ 2873829 h 3004457"/>
              <a:gd name="connsiteX1" fmla="*/ 5820227 w 8127999"/>
              <a:gd name="connsiteY1" fmla="*/ 3004457 h 3004457"/>
              <a:gd name="connsiteX2" fmla="*/ 8127999 w 8127999"/>
              <a:gd name="connsiteY2" fmla="*/ 188685 h 3004457"/>
              <a:gd name="connsiteX3" fmla="*/ 4731655 w 8127999"/>
              <a:gd name="connsiteY3" fmla="*/ 0 h 3004457"/>
              <a:gd name="connsiteX4" fmla="*/ 0 w 8127999"/>
              <a:gd name="connsiteY4" fmla="*/ 2873829 h 3004457"/>
              <a:gd name="connsiteX0" fmla="*/ 0 w 8127999"/>
              <a:gd name="connsiteY0" fmla="*/ 3236686 h 3367314"/>
              <a:gd name="connsiteX1" fmla="*/ 5820227 w 8127999"/>
              <a:gd name="connsiteY1" fmla="*/ 3367314 h 3367314"/>
              <a:gd name="connsiteX2" fmla="*/ 8127999 w 8127999"/>
              <a:gd name="connsiteY2" fmla="*/ 551542 h 3367314"/>
              <a:gd name="connsiteX3" fmla="*/ 3715655 w 8127999"/>
              <a:gd name="connsiteY3" fmla="*/ 0 h 3367314"/>
              <a:gd name="connsiteX4" fmla="*/ 0 w 8127999"/>
              <a:gd name="connsiteY4" fmla="*/ 3236686 h 3367314"/>
              <a:gd name="connsiteX0" fmla="*/ 0 w 8127999"/>
              <a:gd name="connsiteY0" fmla="*/ 3236686 h 3265714"/>
              <a:gd name="connsiteX1" fmla="*/ 6110512 w 8127999"/>
              <a:gd name="connsiteY1" fmla="*/ 3265714 h 3265714"/>
              <a:gd name="connsiteX2" fmla="*/ 8127999 w 8127999"/>
              <a:gd name="connsiteY2" fmla="*/ 551542 h 3265714"/>
              <a:gd name="connsiteX3" fmla="*/ 3715655 w 8127999"/>
              <a:gd name="connsiteY3" fmla="*/ 0 h 3265714"/>
              <a:gd name="connsiteX4" fmla="*/ 0 w 8127999"/>
              <a:gd name="connsiteY4" fmla="*/ 3236686 h 3265714"/>
              <a:gd name="connsiteX0" fmla="*/ 0 w 8127999"/>
              <a:gd name="connsiteY0" fmla="*/ 3236686 h 3352800"/>
              <a:gd name="connsiteX1" fmla="*/ 6125027 w 8127999"/>
              <a:gd name="connsiteY1" fmla="*/ 3352800 h 3352800"/>
              <a:gd name="connsiteX2" fmla="*/ 8127999 w 8127999"/>
              <a:gd name="connsiteY2" fmla="*/ 551542 h 3352800"/>
              <a:gd name="connsiteX3" fmla="*/ 3715655 w 8127999"/>
              <a:gd name="connsiteY3" fmla="*/ 0 h 3352800"/>
              <a:gd name="connsiteX4" fmla="*/ 0 w 8127999"/>
              <a:gd name="connsiteY4" fmla="*/ 3236686 h 3352800"/>
              <a:gd name="connsiteX0" fmla="*/ 0 w 7590970"/>
              <a:gd name="connsiteY0" fmla="*/ 3236686 h 3352800"/>
              <a:gd name="connsiteX1" fmla="*/ 6125027 w 7590970"/>
              <a:gd name="connsiteY1" fmla="*/ 3352800 h 3352800"/>
              <a:gd name="connsiteX2" fmla="*/ 7590970 w 7590970"/>
              <a:gd name="connsiteY2" fmla="*/ 275771 h 3352800"/>
              <a:gd name="connsiteX3" fmla="*/ 3715655 w 7590970"/>
              <a:gd name="connsiteY3" fmla="*/ 0 h 3352800"/>
              <a:gd name="connsiteX4" fmla="*/ 0 w 7590970"/>
              <a:gd name="connsiteY4" fmla="*/ 3236686 h 3352800"/>
              <a:gd name="connsiteX0" fmla="*/ 0 w 7881256"/>
              <a:gd name="connsiteY0" fmla="*/ 3236686 h 3352800"/>
              <a:gd name="connsiteX1" fmla="*/ 6125027 w 7881256"/>
              <a:gd name="connsiteY1" fmla="*/ 3352800 h 3352800"/>
              <a:gd name="connsiteX2" fmla="*/ 7881256 w 7881256"/>
              <a:gd name="connsiteY2" fmla="*/ 537029 h 3352800"/>
              <a:gd name="connsiteX3" fmla="*/ 3715655 w 7881256"/>
              <a:gd name="connsiteY3" fmla="*/ 0 h 3352800"/>
              <a:gd name="connsiteX4" fmla="*/ 0 w 7881256"/>
              <a:gd name="connsiteY4" fmla="*/ 3236686 h 3352800"/>
              <a:gd name="connsiteX0" fmla="*/ 0 w 7678056"/>
              <a:gd name="connsiteY0" fmla="*/ 2902857 h 3352800"/>
              <a:gd name="connsiteX1" fmla="*/ 5921827 w 7678056"/>
              <a:gd name="connsiteY1" fmla="*/ 3352800 h 3352800"/>
              <a:gd name="connsiteX2" fmla="*/ 7678056 w 7678056"/>
              <a:gd name="connsiteY2" fmla="*/ 537029 h 3352800"/>
              <a:gd name="connsiteX3" fmla="*/ 3512455 w 7678056"/>
              <a:gd name="connsiteY3" fmla="*/ 0 h 3352800"/>
              <a:gd name="connsiteX4" fmla="*/ 0 w 7678056"/>
              <a:gd name="connsiteY4" fmla="*/ 2902857 h 3352800"/>
              <a:gd name="connsiteX0" fmla="*/ 0 w 8040913"/>
              <a:gd name="connsiteY0" fmla="*/ 2902857 h 3352800"/>
              <a:gd name="connsiteX1" fmla="*/ 5921827 w 8040913"/>
              <a:gd name="connsiteY1" fmla="*/ 3352800 h 3352800"/>
              <a:gd name="connsiteX2" fmla="*/ 8040913 w 8040913"/>
              <a:gd name="connsiteY2" fmla="*/ 566057 h 3352800"/>
              <a:gd name="connsiteX3" fmla="*/ 3512455 w 8040913"/>
              <a:gd name="connsiteY3" fmla="*/ 0 h 3352800"/>
              <a:gd name="connsiteX4" fmla="*/ 0 w 8040913"/>
              <a:gd name="connsiteY4" fmla="*/ 2902857 h 3352800"/>
              <a:gd name="connsiteX0" fmla="*/ 0 w 8200570"/>
              <a:gd name="connsiteY0" fmla="*/ 2902857 h 3352800"/>
              <a:gd name="connsiteX1" fmla="*/ 5921827 w 8200570"/>
              <a:gd name="connsiteY1" fmla="*/ 3352800 h 3352800"/>
              <a:gd name="connsiteX2" fmla="*/ 8200570 w 8200570"/>
              <a:gd name="connsiteY2" fmla="*/ 609600 h 3352800"/>
              <a:gd name="connsiteX3" fmla="*/ 3512455 w 8200570"/>
              <a:gd name="connsiteY3" fmla="*/ 0 h 3352800"/>
              <a:gd name="connsiteX4" fmla="*/ 0 w 8200570"/>
              <a:gd name="connsiteY4" fmla="*/ 2902857 h 335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00570" h="3352800">
                <a:moveTo>
                  <a:pt x="0" y="2902857"/>
                </a:moveTo>
                <a:lnTo>
                  <a:pt x="5921827" y="3352800"/>
                </a:lnTo>
                <a:lnTo>
                  <a:pt x="8200570" y="609600"/>
                </a:lnTo>
                <a:lnTo>
                  <a:pt x="3512455" y="0"/>
                </a:lnTo>
                <a:lnTo>
                  <a:pt x="0" y="2902857"/>
                </a:lnTo>
                <a:close/>
              </a:path>
            </a:pathLst>
          </a:custGeom>
          <a:gradFill>
            <a:gsLst>
              <a:gs pos="54000">
                <a:srgbClr val="211E1D">
                  <a:alpha val="0"/>
                  <a:lumMod val="0"/>
                  <a:lumOff val="100000"/>
                </a:srgbClr>
              </a:gs>
              <a:gs pos="88000">
                <a:srgbClr val="211E1D"/>
              </a:gs>
            </a:gsLst>
            <a:lin ang="4320000" scaled="0"/>
          </a:gradFill>
          <a:ln w="63500" cap="rnd">
            <a:noFill/>
            <a:prstDash val="sysDot"/>
            <a:round/>
          </a:ln>
          <a:effectLst>
            <a:softEdge rad="2159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4" name="Freeform: Shape 3"/>
          <p:cNvSpPr/>
          <p:nvPr userDrawn="1"/>
        </p:nvSpPr>
        <p:spPr>
          <a:xfrm>
            <a:off x="8563430" y="6026378"/>
            <a:ext cx="7590970" cy="3352800"/>
          </a:xfrm>
          <a:custGeom>
            <a:avLst/>
            <a:gdLst>
              <a:gd name="connsiteX0" fmla="*/ 0 w 7053943"/>
              <a:gd name="connsiteY0" fmla="*/ 1944914 h 3004457"/>
              <a:gd name="connsiteX1" fmla="*/ 4223657 w 7053943"/>
              <a:gd name="connsiteY1" fmla="*/ 3004457 h 3004457"/>
              <a:gd name="connsiteX2" fmla="*/ 7053943 w 7053943"/>
              <a:gd name="connsiteY2" fmla="*/ 624114 h 3004457"/>
              <a:gd name="connsiteX3" fmla="*/ 3135085 w 7053943"/>
              <a:gd name="connsiteY3" fmla="*/ 0 h 3004457"/>
              <a:gd name="connsiteX4" fmla="*/ 0 w 7053943"/>
              <a:gd name="connsiteY4" fmla="*/ 1944914 h 3004457"/>
              <a:gd name="connsiteX0" fmla="*/ 0 w 7895771"/>
              <a:gd name="connsiteY0" fmla="*/ 2380342 h 3004457"/>
              <a:gd name="connsiteX1" fmla="*/ 5065485 w 7895771"/>
              <a:gd name="connsiteY1" fmla="*/ 3004457 h 3004457"/>
              <a:gd name="connsiteX2" fmla="*/ 7895771 w 7895771"/>
              <a:gd name="connsiteY2" fmla="*/ 624114 h 3004457"/>
              <a:gd name="connsiteX3" fmla="*/ 3976913 w 7895771"/>
              <a:gd name="connsiteY3" fmla="*/ 0 h 3004457"/>
              <a:gd name="connsiteX4" fmla="*/ 0 w 7895771"/>
              <a:gd name="connsiteY4" fmla="*/ 2380342 h 3004457"/>
              <a:gd name="connsiteX0" fmla="*/ 0 w 8534399"/>
              <a:gd name="connsiteY0" fmla="*/ 2540000 h 3004457"/>
              <a:gd name="connsiteX1" fmla="*/ 5704113 w 8534399"/>
              <a:gd name="connsiteY1" fmla="*/ 3004457 h 3004457"/>
              <a:gd name="connsiteX2" fmla="*/ 8534399 w 8534399"/>
              <a:gd name="connsiteY2" fmla="*/ 624114 h 3004457"/>
              <a:gd name="connsiteX3" fmla="*/ 4615541 w 8534399"/>
              <a:gd name="connsiteY3" fmla="*/ 0 h 3004457"/>
              <a:gd name="connsiteX4" fmla="*/ 0 w 8534399"/>
              <a:gd name="connsiteY4" fmla="*/ 2540000 h 3004457"/>
              <a:gd name="connsiteX0" fmla="*/ 0 w 8650513"/>
              <a:gd name="connsiteY0" fmla="*/ 2873829 h 3004457"/>
              <a:gd name="connsiteX1" fmla="*/ 5820227 w 8650513"/>
              <a:gd name="connsiteY1" fmla="*/ 3004457 h 3004457"/>
              <a:gd name="connsiteX2" fmla="*/ 8650513 w 8650513"/>
              <a:gd name="connsiteY2" fmla="*/ 624114 h 3004457"/>
              <a:gd name="connsiteX3" fmla="*/ 4731655 w 8650513"/>
              <a:gd name="connsiteY3" fmla="*/ 0 h 3004457"/>
              <a:gd name="connsiteX4" fmla="*/ 0 w 8650513"/>
              <a:gd name="connsiteY4" fmla="*/ 2873829 h 3004457"/>
              <a:gd name="connsiteX0" fmla="*/ 0 w 8127999"/>
              <a:gd name="connsiteY0" fmla="*/ 2873829 h 3004457"/>
              <a:gd name="connsiteX1" fmla="*/ 5820227 w 8127999"/>
              <a:gd name="connsiteY1" fmla="*/ 3004457 h 3004457"/>
              <a:gd name="connsiteX2" fmla="*/ 8127999 w 8127999"/>
              <a:gd name="connsiteY2" fmla="*/ 188685 h 3004457"/>
              <a:gd name="connsiteX3" fmla="*/ 4731655 w 8127999"/>
              <a:gd name="connsiteY3" fmla="*/ 0 h 3004457"/>
              <a:gd name="connsiteX4" fmla="*/ 0 w 8127999"/>
              <a:gd name="connsiteY4" fmla="*/ 2873829 h 3004457"/>
              <a:gd name="connsiteX0" fmla="*/ 0 w 8127999"/>
              <a:gd name="connsiteY0" fmla="*/ 3236686 h 3367314"/>
              <a:gd name="connsiteX1" fmla="*/ 5820227 w 8127999"/>
              <a:gd name="connsiteY1" fmla="*/ 3367314 h 3367314"/>
              <a:gd name="connsiteX2" fmla="*/ 8127999 w 8127999"/>
              <a:gd name="connsiteY2" fmla="*/ 551542 h 3367314"/>
              <a:gd name="connsiteX3" fmla="*/ 3715655 w 8127999"/>
              <a:gd name="connsiteY3" fmla="*/ 0 h 3367314"/>
              <a:gd name="connsiteX4" fmla="*/ 0 w 8127999"/>
              <a:gd name="connsiteY4" fmla="*/ 3236686 h 3367314"/>
              <a:gd name="connsiteX0" fmla="*/ 0 w 8127999"/>
              <a:gd name="connsiteY0" fmla="*/ 3236686 h 3265714"/>
              <a:gd name="connsiteX1" fmla="*/ 6110512 w 8127999"/>
              <a:gd name="connsiteY1" fmla="*/ 3265714 h 3265714"/>
              <a:gd name="connsiteX2" fmla="*/ 8127999 w 8127999"/>
              <a:gd name="connsiteY2" fmla="*/ 551542 h 3265714"/>
              <a:gd name="connsiteX3" fmla="*/ 3715655 w 8127999"/>
              <a:gd name="connsiteY3" fmla="*/ 0 h 3265714"/>
              <a:gd name="connsiteX4" fmla="*/ 0 w 8127999"/>
              <a:gd name="connsiteY4" fmla="*/ 3236686 h 3265714"/>
              <a:gd name="connsiteX0" fmla="*/ 0 w 8127999"/>
              <a:gd name="connsiteY0" fmla="*/ 3236686 h 3352800"/>
              <a:gd name="connsiteX1" fmla="*/ 6125027 w 8127999"/>
              <a:gd name="connsiteY1" fmla="*/ 3352800 h 3352800"/>
              <a:gd name="connsiteX2" fmla="*/ 8127999 w 8127999"/>
              <a:gd name="connsiteY2" fmla="*/ 551542 h 3352800"/>
              <a:gd name="connsiteX3" fmla="*/ 3715655 w 8127999"/>
              <a:gd name="connsiteY3" fmla="*/ 0 h 3352800"/>
              <a:gd name="connsiteX4" fmla="*/ 0 w 8127999"/>
              <a:gd name="connsiteY4" fmla="*/ 3236686 h 3352800"/>
              <a:gd name="connsiteX0" fmla="*/ 0 w 7590970"/>
              <a:gd name="connsiteY0" fmla="*/ 3236686 h 3352800"/>
              <a:gd name="connsiteX1" fmla="*/ 6125027 w 7590970"/>
              <a:gd name="connsiteY1" fmla="*/ 3352800 h 3352800"/>
              <a:gd name="connsiteX2" fmla="*/ 7590970 w 7590970"/>
              <a:gd name="connsiteY2" fmla="*/ 275771 h 3352800"/>
              <a:gd name="connsiteX3" fmla="*/ 3715655 w 7590970"/>
              <a:gd name="connsiteY3" fmla="*/ 0 h 3352800"/>
              <a:gd name="connsiteX4" fmla="*/ 0 w 7590970"/>
              <a:gd name="connsiteY4" fmla="*/ 3236686 h 335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0970" h="3352800">
                <a:moveTo>
                  <a:pt x="0" y="3236686"/>
                </a:moveTo>
                <a:lnTo>
                  <a:pt x="6125027" y="3352800"/>
                </a:lnTo>
                <a:lnTo>
                  <a:pt x="7590970" y="275771"/>
                </a:lnTo>
                <a:lnTo>
                  <a:pt x="3715655" y="0"/>
                </a:lnTo>
                <a:lnTo>
                  <a:pt x="0" y="3236686"/>
                </a:lnTo>
                <a:close/>
              </a:path>
            </a:pathLst>
          </a:custGeom>
          <a:gradFill>
            <a:gsLst>
              <a:gs pos="54000">
                <a:srgbClr val="211E1D">
                  <a:alpha val="0"/>
                  <a:lumMod val="0"/>
                  <a:lumOff val="100000"/>
                </a:srgbClr>
              </a:gs>
              <a:gs pos="88000">
                <a:srgbClr val="211E1D"/>
              </a:gs>
            </a:gsLst>
            <a:lin ang="4320000" scaled="0"/>
          </a:gradFill>
          <a:ln w="63500" cap="rnd">
            <a:noFill/>
            <a:prstDash val="sysDot"/>
            <a:round/>
          </a:ln>
          <a:effectLst>
            <a:softEdge rad="2159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3" name="Picture Placeholder 2"/>
          <p:cNvSpPr>
            <a:spLocks noGrp="1" noChangeAspect="1"/>
          </p:cNvSpPr>
          <p:nvPr>
            <p:ph type="pic" sz="quarter" idx="10"/>
          </p:nvPr>
        </p:nvSpPr>
        <p:spPr>
          <a:xfrm>
            <a:off x="9419090" y="5777139"/>
            <a:ext cx="5486400" cy="3086100"/>
          </a:xfrm>
          <a:noFill/>
          <a:scene3d>
            <a:camera prst="perspectiveContrastingLeftFacing" fov="2100000">
              <a:rot lat="19800000" lon="2100000" rev="20400000"/>
            </a:camera>
            <a:lightRig rig="soft" dir="t">
              <a:rot lat="0" lon="0" rev="6600000"/>
            </a:lightRig>
          </a:scene3d>
          <a:sp3d extrusionH="222250"/>
        </p:spPr>
        <p:txBody>
          <a:bodyPr/>
          <a:lstStyle/>
          <a:p>
            <a:endParaRPr lang="ko-KR" altLang="en-US"/>
          </a:p>
        </p:txBody>
      </p:sp>
      <p:sp>
        <p:nvSpPr>
          <p:cNvPr id="9" name="Picture Placeholder 2"/>
          <p:cNvSpPr>
            <a:spLocks noGrp="1" noChangeAspect="1"/>
          </p:cNvSpPr>
          <p:nvPr>
            <p:ph type="pic" sz="quarter" idx="11"/>
          </p:nvPr>
        </p:nvSpPr>
        <p:spPr>
          <a:xfrm>
            <a:off x="9419090" y="3920671"/>
            <a:ext cx="5486400" cy="3086100"/>
          </a:xfrm>
          <a:noFill/>
          <a:scene3d>
            <a:camera prst="perspectiveContrastingLeftFacing" fov="2100000">
              <a:rot lat="19800000" lon="2100000" rev="19800000"/>
            </a:camera>
            <a:lightRig rig="soft" dir="t">
              <a:rot lat="0" lon="0" rev="6600000"/>
            </a:lightRig>
          </a:scene3d>
          <a:sp3d extrusionH="222250"/>
        </p:spPr>
        <p:txBody>
          <a:bodyPr/>
          <a:lstStyle/>
          <a:p>
            <a:endParaRPr lang="ko-KR" altLang="en-US"/>
          </a:p>
        </p:txBody>
      </p:sp>
      <p:sp>
        <p:nvSpPr>
          <p:cNvPr id="13" name="Picture Placeholder 2"/>
          <p:cNvSpPr>
            <a:spLocks noGrp="1" noChangeAspect="1"/>
          </p:cNvSpPr>
          <p:nvPr>
            <p:ph type="pic" sz="quarter" idx="12"/>
          </p:nvPr>
        </p:nvSpPr>
        <p:spPr>
          <a:xfrm>
            <a:off x="9419090" y="2064203"/>
            <a:ext cx="5486400" cy="3086100"/>
          </a:xfrm>
          <a:noFill/>
          <a:scene3d>
            <a:camera prst="perspectiveContrastingLeftFacing" fov="2100000">
              <a:rot lat="19800000" lon="2100000" rev="19200000"/>
            </a:camera>
            <a:lightRig rig="soft" dir="t">
              <a:rot lat="0" lon="0" rev="6600000"/>
            </a:lightRig>
          </a:scene3d>
          <a:sp3d extrusionH="222250"/>
        </p:spPr>
        <p:txBody>
          <a:bodyPr/>
          <a:lstStyle/>
          <a:p>
            <a:endParaRPr lang="ko-KR" altLang="en-US"/>
          </a:p>
        </p:txBody>
      </p:sp>
    </p:spTree>
    <p:extLst>
      <p:ext uri="{BB962C8B-B14F-4D97-AF65-F5344CB8AC3E}">
        <p14:creationId xmlns:p14="http://schemas.microsoft.com/office/powerpoint/2010/main" val="4275253619"/>
      </p:ext>
    </p:extLst>
  </p:cSld>
  <p:clrMapOvr>
    <a:masterClrMapping/>
  </p:clrMapOvr>
  <p:extLst mod="1">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3_Mockups">
    <p:spTree>
      <p:nvGrpSpPr>
        <p:cNvPr id="1" name=""/>
        <p:cNvGrpSpPr/>
        <p:nvPr/>
      </p:nvGrpSpPr>
      <p:grpSpPr>
        <a:xfrm>
          <a:off x="0" y="0"/>
          <a:ext cx="0" cy="0"/>
          <a:chOff x="0" y="0"/>
          <a:chExt cx="0" cy="0"/>
        </a:xfrm>
      </p:grpSpPr>
      <p:sp>
        <p:nvSpPr>
          <p:cNvPr id="10" name="Freeform: Shape 9"/>
          <p:cNvSpPr/>
          <p:nvPr userDrawn="1"/>
        </p:nvSpPr>
        <p:spPr>
          <a:xfrm flipH="1">
            <a:off x="2198234" y="6838495"/>
            <a:ext cx="7997370" cy="3323772"/>
          </a:xfrm>
          <a:custGeom>
            <a:avLst/>
            <a:gdLst>
              <a:gd name="connsiteX0" fmla="*/ 0 w 7053943"/>
              <a:gd name="connsiteY0" fmla="*/ 1944914 h 3004457"/>
              <a:gd name="connsiteX1" fmla="*/ 4223657 w 7053943"/>
              <a:gd name="connsiteY1" fmla="*/ 3004457 h 3004457"/>
              <a:gd name="connsiteX2" fmla="*/ 7053943 w 7053943"/>
              <a:gd name="connsiteY2" fmla="*/ 624114 h 3004457"/>
              <a:gd name="connsiteX3" fmla="*/ 3135085 w 7053943"/>
              <a:gd name="connsiteY3" fmla="*/ 0 h 3004457"/>
              <a:gd name="connsiteX4" fmla="*/ 0 w 7053943"/>
              <a:gd name="connsiteY4" fmla="*/ 1944914 h 3004457"/>
              <a:gd name="connsiteX0" fmla="*/ 0 w 7895771"/>
              <a:gd name="connsiteY0" fmla="*/ 2380342 h 3004457"/>
              <a:gd name="connsiteX1" fmla="*/ 5065485 w 7895771"/>
              <a:gd name="connsiteY1" fmla="*/ 3004457 h 3004457"/>
              <a:gd name="connsiteX2" fmla="*/ 7895771 w 7895771"/>
              <a:gd name="connsiteY2" fmla="*/ 624114 h 3004457"/>
              <a:gd name="connsiteX3" fmla="*/ 3976913 w 7895771"/>
              <a:gd name="connsiteY3" fmla="*/ 0 h 3004457"/>
              <a:gd name="connsiteX4" fmla="*/ 0 w 7895771"/>
              <a:gd name="connsiteY4" fmla="*/ 2380342 h 3004457"/>
              <a:gd name="connsiteX0" fmla="*/ 0 w 8534399"/>
              <a:gd name="connsiteY0" fmla="*/ 2540000 h 3004457"/>
              <a:gd name="connsiteX1" fmla="*/ 5704113 w 8534399"/>
              <a:gd name="connsiteY1" fmla="*/ 3004457 h 3004457"/>
              <a:gd name="connsiteX2" fmla="*/ 8534399 w 8534399"/>
              <a:gd name="connsiteY2" fmla="*/ 624114 h 3004457"/>
              <a:gd name="connsiteX3" fmla="*/ 4615541 w 8534399"/>
              <a:gd name="connsiteY3" fmla="*/ 0 h 3004457"/>
              <a:gd name="connsiteX4" fmla="*/ 0 w 8534399"/>
              <a:gd name="connsiteY4" fmla="*/ 2540000 h 3004457"/>
              <a:gd name="connsiteX0" fmla="*/ 0 w 8650513"/>
              <a:gd name="connsiteY0" fmla="*/ 2873829 h 3004457"/>
              <a:gd name="connsiteX1" fmla="*/ 5820227 w 8650513"/>
              <a:gd name="connsiteY1" fmla="*/ 3004457 h 3004457"/>
              <a:gd name="connsiteX2" fmla="*/ 8650513 w 8650513"/>
              <a:gd name="connsiteY2" fmla="*/ 624114 h 3004457"/>
              <a:gd name="connsiteX3" fmla="*/ 4731655 w 8650513"/>
              <a:gd name="connsiteY3" fmla="*/ 0 h 3004457"/>
              <a:gd name="connsiteX4" fmla="*/ 0 w 8650513"/>
              <a:gd name="connsiteY4" fmla="*/ 2873829 h 3004457"/>
              <a:gd name="connsiteX0" fmla="*/ 0 w 8127999"/>
              <a:gd name="connsiteY0" fmla="*/ 2873829 h 3004457"/>
              <a:gd name="connsiteX1" fmla="*/ 5820227 w 8127999"/>
              <a:gd name="connsiteY1" fmla="*/ 3004457 h 3004457"/>
              <a:gd name="connsiteX2" fmla="*/ 8127999 w 8127999"/>
              <a:gd name="connsiteY2" fmla="*/ 188685 h 3004457"/>
              <a:gd name="connsiteX3" fmla="*/ 4731655 w 8127999"/>
              <a:gd name="connsiteY3" fmla="*/ 0 h 3004457"/>
              <a:gd name="connsiteX4" fmla="*/ 0 w 8127999"/>
              <a:gd name="connsiteY4" fmla="*/ 2873829 h 3004457"/>
              <a:gd name="connsiteX0" fmla="*/ 0 w 8127999"/>
              <a:gd name="connsiteY0" fmla="*/ 3236686 h 3367314"/>
              <a:gd name="connsiteX1" fmla="*/ 5820227 w 8127999"/>
              <a:gd name="connsiteY1" fmla="*/ 3367314 h 3367314"/>
              <a:gd name="connsiteX2" fmla="*/ 8127999 w 8127999"/>
              <a:gd name="connsiteY2" fmla="*/ 551542 h 3367314"/>
              <a:gd name="connsiteX3" fmla="*/ 3715655 w 8127999"/>
              <a:gd name="connsiteY3" fmla="*/ 0 h 3367314"/>
              <a:gd name="connsiteX4" fmla="*/ 0 w 8127999"/>
              <a:gd name="connsiteY4" fmla="*/ 3236686 h 3367314"/>
              <a:gd name="connsiteX0" fmla="*/ 0 w 8127999"/>
              <a:gd name="connsiteY0" fmla="*/ 3236686 h 3265714"/>
              <a:gd name="connsiteX1" fmla="*/ 6110512 w 8127999"/>
              <a:gd name="connsiteY1" fmla="*/ 3265714 h 3265714"/>
              <a:gd name="connsiteX2" fmla="*/ 8127999 w 8127999"/>
              <a:gd name="connsiteY2" fmla="*/ 551542 h 3265714"/>
              <a:gd name="connsiteX3" fmla="*/ 3715655 w 8127999"/>
              <a:gd name="connsiteY3" fmla="*/ 0 h 3265714"/>
              <a:gd name="connsiteX4" fmla="*/ 0 w 8127999"/>
              <a:gd name="connsiteY4" fmla="*/ 3236686 h 3265714"/>
              <a:gd name="connsiteX0" fmla="*/ 0 w 8127999"/>
              <a:gd name="connsiteY0" fmla="*/ 3236686 h 3352800"/>
              <a:gd name="connsiteX1" fmla="*/ 6125027 w 8127999"/>
              <a:gd name="connsiteY1" fmla="*/ 3352800 h 3352800"/>
              <a:gd name="connsiteX2" fmla="*/ 8127999 w 8127999"/>
              <a:gd name="connsiteY2" fmla="*/ 551542 h 3352800"/>
              <a:gd name="connsiteX3" fmla="*/ 3715655 w 8127999"/>
              <a:gd name="connsiteY3" fmla="*/ 0 h 3352800"/>
              <a:gd name="connsiteX4" fmla="*/ 0 w 8127999"/>
              <a:gd name="connsiteY4" fmla="*/ 3236686 h 3352800"/>
              <a:gd name="connsiteX0" fmla="*/ 0 w 7590970"/>
              <a:gd name="connsiteY0" fmla="*/ 3236686 h 3352800"/>
              <a:gd name="connsiteX1" fmla="*/ 6125027 w 7590970"/>
              <a:gd name="connsiteY1" fmla="*/ 3352800 h 3352800"/>
              <a:gd name="connsiteX2" fmla="*/ 7590970 w 7590970"/>
              <a:gd name="connsiteY2" fmla="*/ 275771 h 3352800"/>
              <a:gd name="connsiteX3" fmla="*/ 3715655 w 7590970"/>
              <a:gd name="connsiteY3" fmla="*/ 0 h 3352800"/>
              <a:gd name="connsiteX4" fmla="*/ 0 w 7590970"/>
              <a:gd name="connsiteY4" fmla="*/ 3236686 h 3352800"/>
              <a:gd name="connsiteX0" fmla="*/ 0 w 6821713"/>
              <a:gd name="connsiteY0" fmla="*/ 1016000 h 3352800"/>
              <a:gd name="connsiteX1" fmla="*/ 5355770 w 6821713"/>
              <a:gd name="connsiteY1" fmla="*/ 3352800 h 3352800"/>
              <a:gd name="connsiteX2" fmla="*/ 6821713 w 6821713"/>
              <a:gd name="connsiteY2" fmla="*/ 275771 h 3352800"/>
              <a:gd name="connsiteX3" fmla="*/ 2946398 w 6821713"/>
              <a:gd name="connsiteY3" fmla="*/ 0 h 3352800"/>
              <a:gd name="connsiteX4" fmla="*/ 0 w 6821713"/>
              <a:gd name="connsiteY4" fmla="*/ 1016000 h 3352800"/>
              <a:gd name="connsiteX0" fmla="*/ 0 w 6821713"/>
              <a:gd name="connsiteY0" fmla="*/ 1016000 h 3541486"/>
              <a:gd name="connsiteX1" fmla="*/ 4847770 w 6821713"/>
              <a:gd name="connsiteY1" fmla="*/ 3541486 h 3541486"/>
              <a:gd name="connsiteX2" fmla="*/ 6821713 w 6821713"/>
              <a:gd name="connsiteY2" fmla="*/ 275771 h 3541486"/>
              <a:gd name="connsiteX3" fmla="*/ 2946398 w 6821713"/>
              <a:gd name="connsiteY3" fmla="*/ 0 h 3541486"/>
              <a:gd name="connsiteX4" fmla="*/ 0 w 6821713"/>
              <a:gd name="connsiteY4" fmla="*/ 1016000 h 3541486"/>
              <a:gd name="connsiteX0" fmla="*/ 0 w 6168570"/>
              <a:gd name="connsiteY0" fmla="*/ 682172 h 3541486"/>
              <a:gd name="connsiteX1" fmla="*/ 4194627 w 6168570"/>
              <a:gd name="connsiteY1" fmla="*/ 3541486 h 3541486"/>
              <a:gd name="connsiteX2" fmla="*/ 6168570 w 6168570"/>
              <a:gd name="connsiteY2" fmla="*/ 275771 h 3541486"/>
              <a:gd name="connsiteX3" fmla="*/ 2293255 w 6168570"/>
              <a:gd name="connsiteY3" fmla="*/ 0 h 3541486"/>
              <a:gd name="connsiteX4" fmla="*/ 0 w 6168570"/>
              <a:gd name="connsiteY4" fmla="*/ 682172 h 3541486"/>
              <a:gd name="connsiteX0" fmla="*/ 0 w 6850741"/>
              <a:gd name="connsiteY0" fmla="*/ 682172 h 3541486"/>
              <a:gd name="connsiteX1" fmla="*/ 4194627 w 6850741"/>
              <a:gd name="connsiteY1" fmla="*/ 3541486 h 3541486"/>
              <a:gd name="connsiteX2" fmla="*/ 6850741 w 6850741"/>
              <a:gd name="connsiteY2" fmla="*/ 972456 h 3541486"/>
              <a:gd name="connsiteX3" fmla="*/ 2293255 w 6850741"/>
              <a:gd name="connsiteY3" fmla="*/ 0 h 3541486"/>
              <a:gd name="connsiteX4" fmla="*/ 0 w 6850741"/>
              <a:gd name="connsiteY4" fmla="*/ 682172 h 3541486"/>
              <a:gd name="connsiteX0" fmla="*/ 0 w 7010399"/>
              <a:gd name="connsiteY0" fmla="*/ 682172 h 3541486"/>
              <a:gd name="connsiteX1" fmla="*/ 4194627 w 7010399"/>
              <a:gd name="connsiteY1" fmla="*/ 3541486 h 3541486"/>
              <a:gd name="connsiteX2" fmla="*/ 7010399 w 7010399"/>
              <a:gd name="connsiteY2" fmla="*/ 1262742 h 3541486"/>
              <a:gd name="connsiteX3" fmla="*/ 2293255 w 7010399"/>
              <a:gd name="connsiteY3" fmla="*/ 0 h 3541486"/>
              <a:gd name="connsiteX4" fmla="*/ 0 w 7010399"/>
              <a:gd name="connsiteY4" fmla="*/ 682172 h 3541486"/>
              <a:gd name="connsiteX0" fmla="*/ 0 w 7053941"/>
              <a:gd name="connsiteY0" fmla="*/ 682172 h 3541486"/>
              <a:gd name="connsiteX1" fmla="*/ 4194627 w 7053941"/>
              <a:gd name="connsiteY1" fmla="*/ 3541486 h 3541486"/>
              <a:gd name="connsiteX2" fmla="*/ 7053941 w 7053941"/>
              <a:gd name="connsiteY2" fmla="*/ 1436913 h 3541486"/>
              <a:gd name="connsiteX3" fmla="*/ 2293255 w 7053941"/>
              <a:gd name="connsiteY3" fmla="*/ 0 h 3541486"/>
              <a:gd name="connsiteX4" fmla="*/ 0 w 7053941"/>
              <a:gd name="connsiteY4" fmla="*/ 682172 h 3541486"/>
              <a:gd name="connsiteX0" fmla="*/ 0 w 7199084"/>
              <a:gd name="connsiteY0" fmla="*/ 682172 h 3541486"/>
              <a:gd name="connsiteX1" fmla="*/ 4339770 w 7199084"/>
              <a:gd name="connsiteY1" fmla="*/ 3541486 h 3541486"/>
              <a:gd name="connsiteX2" fmla="*/ 7199084 w 7199084"/>
              <a:gd name="connsiteY2" fmla="*/ 1436913 h 3541486"/>
              <a:gd name="connsiteX3" fmla="*/ 2438398 w 7199084"/>
              <a:gd name="connsiteY3" fmla="*/ 0 h 3541486"/>
              <a:gd name="connsiteX4" fmla="*/ 0 w 7199084"/>
              <a:gd name="connsiteY4" fmla="*/ 682172 h 3541486"/>
              <a:gd name="connsiteX0" fmla="*/ 0 w 7344227"/>
              <a:gd name="connsiteY0" fmla="*/ 754743 h 3541486"/>
              <a:gd name="connsiteX1" fmla="*/ 4484913 w 7344227"/>
              <a:gd name="connsiteY1" fmla="*/ 3541486 h 3541486"/>
              <a:gd name="connsiteX2" fmla="*/ 7344227 w 7344227"/>
              <a:gd name="connsiteY2" fmla="*/ 1436913 h 3541486"/>
              <a:gd name="connsiteX3" fmla="*/ 2583541 w 7344227"/>
              <a:gd name="connsiteY3" fmla="*/ 0 h 3541486"/>
              <a:gd name="connsiteX4" fmla="*/ 0 w 7344227"/>
              <a:gd name="connsiteY4" fmla="*/ 754743 h 3541486"/>
              <a:gd name="connsiteX0" fmla="*/ 0 w 7344227"/>
              <a:gd name="connsiteY0" fmla="*/ 0 h 2786743"/>
              <a:gd name="connsiteX1" fmla="*/ 4484913 w 7344227"/>
              <a:gd name="connsiteY1" fmla="*/ 2786743 h 2786743"/>
              <a:gd name="connsiteX2" fmla="*/ 7344227 w 7344227"/>
              <a:gd name="connsiteY2" fmla="*/ 682170 h 2786743"/>
              <a:gd name="connsiteX3" fmla="*/ 4122056 w 7344227"/>
              <a:gd name="connsiteY3" fmla="*/ 304800 h 2786743"/>
              <a:gd name="connsiteX4" fmla="*/ 0 w 7344227"/>
              <a:gd name="connsiteY4" fmla="*/ 0 h 2786743"/>
              <a:gd name="connsiteX0" fmla="*/ 0 w 7344227"/>
              <a:gd name="connsiteY0" fmla="*/ 537029 h 3323772"/>
              <a:gd name="connsiteX1" fmla="*/ 4484913 w 7344227"/>
              <a:gd name="connsiteY1" fmla="*/ 3323772 h 3323772"/>
              <a:gd name="connsiteX2" fmla="*/ 7344227 w 7344227"/>
              <a:gd name="connsiteY2" fmla="*/ 1219199 h 3323772"/>
              <a:gd name="connsiteX3" fmla="*/ 4325256 w 7344227"/>
              <a:gd name="connsiteY3" fmla="*/ 0 h 3323772"/>
              <a:gd name="connsiteX4" fmla="*/ 0 w 7344227"/>
              <a:gd name="connsiteY4" fmla="*/ 537029 h 3323772"/>
              <a:gd name="connsiteX0" fmla="*/ 0 w 7997370"/>
              <a:gd name="connsiteY0" fmla="*/ 1349829 h 3323772"/>
              <a:gd name="connsiteX1" fmla="*/ 5138056 w 7997370"/>
              <a:gd name="connsiteY1" fmla="*/ 3323772 h 3323772"/>
              <a:gd name="connsiteX2" fmla="*/ 7997370 w 7997370"/>
              <a:gd name="connsiteY2" fmla="*/ 1219199 h 3323772"/>
              <a:gd name="connsiteX3" fmla="*/ 4978399 w 7997370"/>
              <a:gd name="connsiteY3" fmla="*/ 0 h 3323772"/>
              <a:gd name="connsiteX4" fmla="*/ 0 w 7997370"/>
              <a:gd name="connsiteY4" fmla="*/ 1349829 h 3323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97370" h="3323772">
                <a:moveTo>
                  <a:pt x="0" y="1349829"/>
                </a:moveTo>
                <a:lnTo>
                  <a:pt x="5138056" y="3323772"/>
                </a:lnTo>
                <a:lnTo>
                  <a:pt x="7997370" y="1219199"/>
                </a:lnTo>
                <a:lnTo>
                  <a:pt x="4978399" y="0"/>
                </a:lnTo>
                <a:lnTo>
                  <a:pt x="0" y="1349829"/>
                </a:lnTo>
                <a:close/>
              </a:path>
            </a:pathLst>
          </a:custGeom>
          <a:gradFill>
            <a:gsLst>
              <a:gs pos="43000">
                <a:srgbClr val="211E1D">
                  <a:alpha val="0"/>
                  <a:lumMod val="0"/>
                  <a:lumOff val="100000"/>
                </a:srgbClr>
              </a:gs>
              <a:gs pos="93000">
                <a:srgbClr val="211E1D"/>
              </a:gs>
            </a:gsLst>
            <a:lin ang="5580000" scaled="0"/>
          </a:gradFill>
          <a:ln w="63500" cap="rnd">
            <a:noFill/>
            <a:prstDash val="sysDot"/>
            <a:round/>
          </a:ln>
          <a:effectLst>
            <a:softEdge rad="2159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8" name="Freeform: Shape 7"/>
          <p:cNvSpPr/>
          <p:nvPr userDrawn="1"/>
        </p:nvSpPr>
        <p:spPr>
          <a:xfrm flipH="1">
            <a:off x="2220685" y="6838495"/>
            <a:ext cx="7344227" cy="3323772"/>
          </a:xfrm>
          <a:custGeom>
            <a:avLst/>
            <a:gdLst>
              <a:gd name="connsiteX0" fmla="*/ 0 w 7053943"/>
              <a:gd name="connsiteY0" fmla="*/ 1944914 h 3004457"/>
              <a:gd name="connsiteX1" fmla="*/ 4223657 w 7053943"/>
              <a:gd name="connsiteY1" fmla="*/ 3004457 h 3004457"/>
              <a:gd name="connsiteX2" fmla="*/ 7053943 w 7053943"/>
              <a:gd name="connsiteY2" fmla="*/ 624114 h 3004457"/>
              <a:gd name="connsiteX3" fmla="*/ 3135085 w 7053943"/>
              <a:gd name="connsiteY3" fmla="*/ 0 h 3004457"/>
              <a:gd name="connsiteX4" fmla="*/ 0 w 7053943"/>
              <a:gd name="connsiteY4" fmla="*/ 1944914 h 3004457"/>
              <a:gd name="connsiteX0" fmla="*/ 0 w 7895771"/>
              <a:gd name="connsiteY0" fmla="*/ 2380342 h 3004457"/>
              <a:gd name="connsiteX1" fmla="*/ 5065485 w 7895771"/>
              <a:gd name="connsiteY1" fmla="*/ 3004457 h 3004457"/>
              <a:gd name="connsiteX2" fmla="*/ 7895771 w 7895771"/>
              <a:gd name="connsiteY2" fmla="*/ 624114 h 3004457"/>
              <a:gd name="connsiteX3" fmla="*/ 3976913 w 7895771"/>
              <a:gd name="connsiteY3" fmla="*/ 0 h 3004457"/>
              <a:gd name="connsiteX4" fmla="*/ 0 w 7895771"/>
              <a:gd name="connsiteY4" fmla="*/ 2380342 h 3004457"/>
              <a:gd name="connsiteX0" fmla="*/ 0 w 8534399"/>
              <a:gd name="connsiteY0" fmla="*/ 2540000 h 3004457"/>
              <a:gd name="connsiteX1" fmla="*/ 5704113 w 8534399"/>
              <a:gd name="connsiteY1" fmla="*/ 3004457 h 3004457"/>
              <a:gd name="connsiteX2" fmla="*/ 8534399 w 8534399"/>
              <a:gd name="connsiteY2" fmla="*/ 624114 h 3004457"/>
              <a:gd name="connsiteX3" fmla="*/ 4615541 w 8534399"/>
              <a:gd name="connsiteY3" fmla="*/ 0 h 3004457"/>
              <a:gd name="connsiteX4" fmla="*/ 0 w 8534399"/>
              <a:gd name="connsiteY4" fmla="*/ 2540000 h 3004457"/>
              <a:gd name="connsiteX0" fmla="*/ 0 w 8650513"/>
              <a:gd name="connsiteY0" fmla="*/ 2873829 h 3004457"/>
              <a:gd name="connsiteX1" fmla="*/ 5820227 w 8650513"/>
              <a:gd name="connsiteY1" fmla="*/ 3004457 h 3004457"/>
              <a:gd name="connsiteX2" fmla="*/ 8650513 w 8650513"/>
              <a:gd name="connsiteY2" fmla="*/ 624114 h 3004457"/>
              <a:gd name="connsiteX3" fmla="*/ 4731655 w 8650513"/>
              <a:gd name="connsiteY3" fmla="*/ 0 h 3004457"/>
              <a:gd name="connsiteX4" fmla="*/ 0 w 8650513"/>
              <a:gd name="connsiteY4" fmla="*/ 2873829 h 3004457"/>
              <a:gd name="connsiteX0" fmla="*/ 0 w 8127999"/>
              <a:gd name="connsiteY0" fmla="*/ 2873829 h 3004457"/>
              <a:gd name="connsiteX1" fmla="*/ 5820227 w 8127999"/>
              <a:gd name="connsiteY1" fmla="*/ 3004457 h 3004457"/>
              <a:gd name="connsiteX2" fmla="*/ 8127999 w 8127999"/>
              <a:gd name="connsiteY2" fmla="*/ 188685 h 3004457"/>
              <a:gd name="connsiteX3" fmla="*/ 4731655 w 8127999"/>
              <a:gd name="connsiteY3" fmla="*/ 0 h 3004457"/>
              <a:gd name="connsiteX4" fmla="*/ 0 w 8127999"/>
              <a:gd name="connsiteY4" fmla="*/ 2873829 h 3004457"/>
              <a:gd name="connsiteX0" fmla="*/ 0 w 8127999"/>
              <a:gd name="connsiteY0" fmla="*/ 3236686 h 3367314"/>
              <a:gd name="connsiteX1" fmla="*/ 5820227 w 8127999"/>
              <a:gd name="connsiteY1" fmla="*/ 3367314 h 3367314"/>
              <a:gd name="connsiteX2" fmla="*/ 8127999 w 8127999"/>
              <a:gd name="connsiteY2" fmla="*/ 551542 h 3367314"/>
              <a:gd name="connsiteX3" fmla="*/ 3715655 w 8127999"/>
              <a:gd name="connsiteY3" fmla="*/ 0 h 3367314"/>
              <a:gd name="connsiteX4" fmla="*/ 0 w 8127999"/>
              <a:gd name="connsiteY4" fmla="*/ 3236686 h 3367314"/>
              <a:gd name="connsiteX0" fmla="*/ 0 w 8127999"/>
              <a:gd name="connsiteY0" fmla="*/ 3236686 h 3265714"/>
              <a:gd name="connsiteX1" fmla="*/ 6110512 w 8127999"/>
              <a:gd name="connsiteY1" fmla="*/ 3265714 h 3265714"/>
              <a:gd name="connsiteX2" fmla="*/ 8127999 w 8127999"/>
              <a:gd name="connsiteY2" fmla="*/ 551542 h 3265714"/>
              <a:gd name="connsiteX3" fmla="*/ 3715655 w 8127999"/>
              <a:gd name="connsiteY3" fmla="*/ 0 h 3265714"/>
              <a:gd name="connsiteX4" fmla="*/ 0 w 8127999"/>
              <a:gd name="connsiteY4" fmla="*/ 3236686 h 3265714"/>
              <a:gd name="connsiteX0" fmla="*/ 0 w 8127999"/>
              <a:gd name="connsiteY0" fmla="*/ 3236686 h 3352800"/>
              <a:gd name="connsiteX1" fmla="*/ 6125027 w 8127999"/>
              <a:gd name="connsiteY1" fmla="*/ 3352800 h 3352800"/>
              <a:gd name="connsiteX2" fmla="*/ 8127999 w 8127999"/>
              <a:gd name="connsiteY2" fmla="*/ 551542 h 3352800"/>
              <a:gd name="connsiteX3" fmla="*/ 3715655 w 8127999"/>
              <a:gd name="connsiteY3" fmla="*/ 0 h 3352800"/>
              <a:gd name="connsiteX4" fmla="*/ 0 w 8127999"/>
              <a:gd name="connsiteY4" fmla="*/ 3236686 h 3352800"/>
              <a:gd name="connsiteX0" fmla="*/ 0 w 7590970"/>
              <a:gd name="connsiteY0" fmla="*/ 3236686 h 3352800"/>
              <a:gd name="connsiteX1" fmla="*/ 6125027 w 7590970"/>
              <a:gd name="connsiteY1" fmla="*/ 3352800 h 3352800"/>
              <a:gd name="connsiteX2" fmla="*/ 7590970 w 7590970"/>
              <a:gd name="connsiteY2" fmla="*/ 275771 h 3352800"/>
              <a:gd name="connsiteX3" fmla="*/ 3715655 w 7590970"/>
              <a:gd name="connsiteY3" fmla="*/ 0 h 3352800"/>
              <a:gd name="connsiteX4" fmla="*/ 0 w 7590970"/>
              <a:gd name="connsiteY4" fmla="*/ 3236686 h 3352800"/>
              <a:gd name="connsiteX0" fmla="*/ 0 w 6821713"/>
              <a:gd name="connsiteY0" fmla="*/ 1016000 h 3352800"/>
              <a:gd name="connsiteX1" fmla="*/ 5355770 w 6821713"/>
              <a:gd name="connsiteY1" fmla="*/ 3352800 h 3352800"/>
              <a:gd name="connsiteX2" fmla="*/ 6821713 w 6821713"/>
              <a:gd name="connsiteY2" fmla="*/ 275771 h 3352800"/>
              <a:gd name="connsiteX3" fmla="*/ 2946398 w 6821713"/>
              <a:gd name="connsiteY3" fmla="*/ 0 h 3352800"/>
              <a:gd name="connsiteX4" fmla="*/ 0 w 6821713"/>
              <a:gd name="connsiteY4" fmla="*/ 1016000 h 3352800"/>
              <a:gd name="connsiteX0" fmla="*/ 0 w 6821713"/>
              <a:gd name="connsiteY0" fmla="*/ 1016000 h 3541486"/>
              <a:gd name="connsiteX1" fmla="*/ 4847770 w 6821713"/>
              <a:gd name="connsiteY1" fmla="*/ 3541486 h 3541486"/>
              <a:gd name="connsiteX2" fmla="*/ 6821713 w 6821713"/>
              <a:gd name="connsiteY2" fmla="*/ 275771 h 3541486"/>
              <a:gd name="connsiteX3" fmla="*/ 2946398 w 6821713"/>
              <a:gd name="connsiteY3" fmla="*/ 0 h 3541486"/>
              <a:gd name="connsiteX4" fmla="*/ 0 w 6821713"/>
              <a:gd name="connsiteY4" fmla="*/ 1016000 h 3541486"/>
              <a:gd name="connsiteX0" fmla="*/ 0 w 6168570"/>
              <a:gd name="connsiteY0" fmla="*/ 682172 h 3541486"/>
              <a:gd name="connsiteX1" fmla="*/ 4194627 w 6168570"/>
              <a:gd name="connsiteY1" fmla="*/ 3541486 h 3541486"/>
              <a:gd name="connsiteX2" fmla="*/ 6168570 w 6168570"/>
              <a:gd name="connsiteY2" fmla="*/ 275771 h 3541486"/>
              <a:gd name="connsiteX3" fmla="*/ 2293255 w 6168570"/>
              <a:gd name="connsiteY3" fmla="*/ 0 h 3541486"/>
              <a:gd name="connsiteX4" fmla="*/ 0 w 6168570"/>
              <a:gd name="connsiteY4" fmla="*/ 682172 h 3541486"/>
              <a:gd name="connsiteX0" fmla="*/ 0 w 6850741"/>
              <a:gd name="connsiteY0" fmla="*/ 682172 h 3541486"/>
              <a:gd name="connsiteX1" fmla="*/ 4194627 w 6850741"/>
              <a:gd name="connsiteY1" fmla="*/ 3541486 h 3541486"/>
              <a:gd name="connsiteX2" fmla="*/ 6850741 w 6850741"/>
              <a:gd name="connsiteY2" fmla="*/ 972456 h 3541486"/>
              <a:gd name="connsiteX3" fmla="*/ 2293255 w 6850741"/>
              <a:gd name="connsiteY3" fmla="*/ 0 h 3541486"/>
              <a:gd name="connsiteX4" fmla="*/ 0 w 6850741"/>
              <a:gd name="connsiteY4" fmla="*/ 682172 h 3541486"/>
              <a:gd name="connsiteX0" fmla="*/ 0 w 7010399"/>
              <a:gd name="connsiteY0" fmla="*/ 682172 h 3541486"/>
              <a:gd name="connsiteX1" fmla="*/ 4194627 w 7010399"/>
              <a:gd name="connsiteY1" fmla="*/ 3541486 h 3541486"/>
              <a:gd name="connsiteX2" fmla="*/ 7010399 w 7010399"/>
              <a:gd name="connsiteY2" fmla="*/ 1262742 h 3541486"/>
              <a:gd name="connsiteX3" fmla="*/ 2293255 w 7010399"/>
              <a:gd name="connsiteY3" fmla="*/ 0 h 3541486"/>
              <a:gd name="connsiteX4" fmla="*/ 0 w 7010399"/>
              <a:gd name="connsiteY4" fmla="*/ 682172 h 3541486"/>
              <a:gd name="connsiteX0" fmla="*/ 0 w 7053941"/>
              <a:gd name="connsiteY0" fmla="*/ 682172 h 3541486"/>
              <a:gd name="connsiteX1" fmla="*/ 4194627 w 7053941"/>
              <a:gd name="connsiteY1" fmla="*/ 3541486 h 3541486"/>
              <a:gd name="connsiteX2" fmla="*/ 7053941 w 7053941"/>
              <a:gd name="connsiteY2" fmla="*/ 1436913 h 3541486"/>
              <a:gd name="connsiteX3" fmla="*/ 2293255 w 7053941"/>
              <a:gd name="connsiteY3" fmla="*/ 0 h 3541486"/>
              <a:gd name="connsiteX4" fmla="*/ 0 w 7053941"/>
              <a:gd name="connsiteY4" fmla="*/ 682172 h 3541486"/>
              <a:gd name="connsiteX0" fmla="*/ 0 w 7199084"/>
              <a:gd name="connsiteY0" fmla="*/ 682172 h 3541486"/>
              <a:gd name="connsiteX1" fmla="*/ 4339770 w 7199084"/>
              <a:gd name="connsiteY1" fmla="*/ 3541486 h 3541486"/>
              <a:gd name="connsiteX2" fmla="*/ 7199084 w 7199084"/>
              <a:gd name="connsiteY2" fmla="*/ 1436913 h 3541486"/>
              <a:gd name="connsiteX3" fmla="*/ 2438398 w 7199084"/>
              <a:gd name="connsiteY3" fmla="*/ 0 h 3541486"/>
              <a:gd name="connsiteX4" fmla="*/ 0 w 7199084"/>
              <a:gd name="connsiteY4" fmla="*/ 682172 h 3541486"/>
              <a:gd name="connsiteX0" fmla="*/ 0 w 7344227"/>
              <a:gd name="connsiteY0" fmla="*/ 754743 h 3541486"/>
              <a:gd name="connsiteX1" fmla="*/ 4484913 w 7344227"/>
              <a:gd name="connsiteY1" fmla="*/ 3541486 h 3541486"/>
              <a:gd name="connsiteX2" fmla="*/ 7344227 w 7344227"/>
              <a:gd name="connsiteY2" fmla="*/ 1436913 h 3541486"/>
              <a:gd name="connsiteX3" fmla="*/ 2583541 w 7344227"/>
              <a:gd name="connsiteY3" fmla="*/ 0 h 3541486"/>
              <a:gd name="connsiteX4" fmla="*/ 0 w 7344227"/>
              <a:gd name="connsiteY4" fmla="*/ 754743 h 3541486"/>
              <a:gd name="connsiteX0" fmla="*/ 0 w 7344227"/>
              <a:gd name="connsiteY0" fmla="*/ 0 h 2786743"/>
              <a:gd name="connsiteX1" fmla="*/ 4484913 w 7344227"/>
              <a:gd name="connsiteY1" fmla="*/ 2786743 h 2786743"/>
              <a:gd name="connsiteX2" fmla="*/ 7344227 w 7344227"/>
              <a:gd name="connsiteY2" fmla="*/ 682170 h 2786743"/>
              <a:gd name="connsiteX3" fmla="*/ 4122056 w 7344227"/>
              <a:gd name="connsiteY3" fmla="*/ 304800 h 2786743"/>
              <a:gd name="connsiteX4" fmla="*/ 0 w 7344227"/>
              <a:gd name="connsiteY4" fmla="*/ 0 h 2786743"/>
              <a:gd name="connsiteX0" fmla="*/ 0 w 7344227"/>
              <a:gd name="connsiteY0" fmla="*/ 537029 h 3323772"/>
              <a:gd name="connsiteX1" fmla="*/ 4484913 w 7344227"/>
              <a:gd name="connsiteY1" fmla="*/ 3323772 h 3323772"/>
              <a:gd name="connsiteX2" fmla="*/ 7344227 w 7344227"/>
              <a:gd name="connsiteY2" fmla="*/ 1219199 h 3323772"/>
              <a:gd name="connsiteX3" fmla="*/ 4325256 w 7344227"/>
              <a:gd name="connsiteY3" fmla="*/ 0 h 3323772"/>
              <a:gd name="connsiteX4" fmla="*/ 0 w 7344227"/>
              <a:gd name="connsiteY4" fmla="*/ 537029 h 3323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4227" h="3323772">
                <a:moveTo>
                  <a:pt x="0" y="537029"/>
                </a:moveTo>
                <a:lnTo>
                  <a:pt x="4484913" y="3323772"/>
                </a:lnTo>
                <a:lnTo>
                  <a:pt x="7344227" y="1219199"/>
                </a:lnTo>
                <a:lnTo>
                  <a:pt x="4325256" y="0"/>
                </a:lnTo>
                <a:lnTo>
                  <a:pt x="0" y="537029"/>
                </a:lnTo>
                <a:close/>
              </a:path>
            </a:pathLst>
          </a:custGeom>
          <a:gradFill>
            <a:gsLst>
              <a:gs pos="39000">
                <a:srgbClr val="211E1D">
                  <a:alpha val="0"/>
                  <a:lumMod val="0"/>
                  <a:lumOff val="100000"/>
                </a:srgbClr>
              </a:gs>
              <a:gs pos="82000">
                <a:srgbClr val="211E1D"/>
              </a:gs>
            </a:gsLst>
            <a:lin ang="6000000" scaled="0"/>
          </a:gradFill>
          <a:ln w="63500" cap="rnd">
            <a:noFill/>
            <a:prstDash val="sysDot"/>
            <a:round/>
          </a:ln>
          <a:effectLst>
            <a:softEdge rad="2159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3" name="Picture Placeholder 2"/>
          <p:cNvSpPr>
            <a:spLocks noGrp="1" noChangeAspect="1"/>
          </p:cNvSpPr>
          <p:nvPr>
            <p:ph type="pic" sz="quarter" idx="10"/>
          </p:nvPr>
        </p:nvSpPr>
        <p:spPr>
          <a:xfrm>
            <a:off x="3453719" y="5544910"/>
            <a:ext cx="5486400" cy="3086100"/>
          </a:xfrm>
          <a:noFill/>
          <a:scene3d>
            <a:camera prst="perspectiveContrastingLeftFacing" fov="2100000">
              <a:rot lat="19800000" lon="19800000" rev="3000000"/>
            </a:camera>
            <a:lightRig rig="soft" dir="t">
              <a:rot lat="0" lon="0" rev="12600000"/>
            </a:lightRig>
          </a:scene3d>
          <a:sp3d extrusionH="222250"/>
        </p:spPr>
        <p:txBody>
          <a:bodyPr/>
          <a:lstStyle/>
          <a:p>
            <a:endParaRPr lang="ko-KR" altLang="en-US"/>
          </a:p>
        </p:txBody>
      </p:sp>
      <p:sp>
        <p:nvSpPr>
          <p:cNvPr id="5" name="Picture Placeholder 2"/>
          <p:cNvSpPr>
            <a:spLocks noGrp="1" noChangeAspect="1"/>
          </p:cNvSpPr>
          <p:nvPr>
            <p:ph type="pic" sz="quarter" idx="11"/>
          </p:nvPr>
        </p:nvSpPr>
        <p:spPr>
          <a:xfrm>
            <a:off x="2931205" y="3752395"/>
            <a:ext cx="5486400" cy="3086100"/>
          </a:xfrm>
          <a:noFill/>
          <a:scene3d>
            <a:camera prst="perspectiveContrastingLeftFacing" fov="2100000">
              <a:rot lat="19800000" lon="19800000" rev="2400000"/>
            </a:camera>
            <a:lightRig rig="soft" dir="t">
              <a:rot lat="0" lon="0" rev="12600000"/>
            </a:lightRig>
          </a:scene3d>
          <a:sp3d extrusionH="222250"/>
        </p:spPr>
        <p:txBody>
          <a:bodyPr/>
          <a:lstStyle/>
          <a:p>
            <a:endParaRPr lang="ko-KR" altLang="en-US"/>
          </a:p>
        </p:txBody>
      </p:sp>
      <p:sp>
        <p:nvSpPr>
          <p:cNvPr id="6" name="Picture Placeholder 2"/>
          <p:cNvSpPr>
            <a:spLocks noGrp="1" noChangeAspect="1"/>
          </p:cNvSpPr>
          <p:nvPr>
            <p:ph type="pic" sz="quarter" idx="12"/>
          </p:nvPr>
        </p:nvSpPr>
        <p:spPr>
          <a:xfrm>
            <a:off x="2931205" y="1959880"/>
            <a:ext cx="5486400" cy="3086100"/>
          </a:xfrm>
          <a:noFill/>
          <a:scene3d>
            <a:camera prst="perspectiveContrastingLeftFacing" fov="2100000">
              <a:rot lat="19800000" lon="19800000" rev="1800000"/>
            </a:camera>
            <a:lightRig rig="soft" dir="t">
              <a:rot lat="0" lon="0" rev="12600000"/>
            </a:lightRig>
          </a:scene3d>
          <a:sp3d extrusionH="222250"/>
        </p:spPr>
        <p:txBody>
          <a:bodyPr/>
          <a:lstStyle/>
          <a:p>
            <a:endParaRPr lang="ko-KR" altLang="en-US"/>
          </a:p>
        </p:txBody>
      </p:sp>
    </p:spTree>
    <p:extLst>
      <p:ext uri="{BB962C8B-B14F-4D97-AF65-F5344CB8AC3E}">
        <p14:creationId xmlns:p14="http://schemas.microsoft.com/office/powerpoint/2010/main" val="1107191208"/>
      </p:ext>
    </p:extLst>
  </p:cSld>
  <p:clrMapOvr>
    <a:masterClrMapping/>
  </p:clrMapOvr>
  <p:extLst mod="1">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4_Mockups">
    <p:spTree>
      <p:nvGrpSpPr>
        <p:cNvPr id="1" name=""/>
        <p:cNvGrpSpPr/>
        <p:nvPr/>
      </p:nvGrpSpPr>
      <p:grpSpPr>
        <a:xfrm>
          <a:off x="0" y="0"/>
          <a:ext cx="0" cy="0"/>
          <a:chOff x="0" y="0"/>
          <a:chExt cx="0" cy="0"/>
        </a:xfrm>
      </p:grpSpPr>
      <p:sp>
        <p:nvSpPr>
          <p:cNvPr id="11" name="Freeform: Shape 10"/>
          <p:cNvSpPr/>
          <p:nvPr userDrawn="1"/>
        </p:nvSpPr>
        <p:spPr>
          <a:xfrm>
            <a:off x="7618643" y="6533694"/>
            <a:ext cx="8635999" cy="3323772"/>
          </a:xfrm>
          <a:custGeom>
            <a:avLst/>
            <a:gdLst>
              <a:gd name="connsiteX0" fmla="*/ 0 w 7053943"/>
              <a:gd name="connsiteY0" fmla="*/ 1944914 h 3004457"/>
              <a:gd name="connsiteX1" fmla="*/ 4223657 w 7053943"/>
              <a:gd name="connsiteY1" fmla="*/ 3004457 h 3004457"/>
              <a:gd name="connsiteX2" fmla="*/ 7053943 w 7053943"/>
              <a:gd name="connsiteY2" fmla="*/ 624114 h 3004457"/>
              <a:gd name="connsiteX3" fmla="*/ 3135085 w 7053943"/>
              <a:gd name="connsiteY3" fmla="*/ 0 h 3004457"/>
              <a:gd name="connsiteX4" fmla="*/ 0 w 7053943"/>
              <a:gd name="connsiteY4" fmla="*/ 1944914 h 3004457"/>
              <a:gd name="connsiteX0" fmla="*/ 0 w 7895771"/>
              <a:gd name="connsiteY0" fmla="*/ 2380342 h 3004457"/>
              <a:gd name="connsiteX1" fmla="*/ 5065485 w 7895771"/>
              <a:gd name="connsiteY1" fmla="*/ 3004457 h 3004457"/>
              <a:gd name="connsiteX2" fmla="*/ 7895771 w 7895771"/>
              <a:gd name="connsiteY2" fmla="*/ 624114 h 3004457"/>
              <a:gd name="connsiteX3" fmla="*/ 3976913 w 7895771"/>
              <a:gd name="connsiteY3" fmla="*/ 0 h 3004457"/>
              <a:gd name="connsiteX4" fmla="*/ 0 w 7895771"/>
              <a:gd name="connsiteY4" fmla="*/ 2380342 h 3004457"/>
              <a:gd name="connsiteX0" fmla="*/ 0 w 8534399"/>
              <a:gd name="connsiteY0" fmla="*/ 2540000 h 3004457"/>
              <a:gd name="connsiteX1" fmla="*/ 5704113 w 8534399"/>
              <a:gd name="connsiteY1" fmla="*/ 3004457 h 3004457"/>
              <a:gd name="connsiteX2" fmla="*/ 8534399 w 8534399"/>
              <a:gd name="connsiteY2" fmla="*/ 624114 h 3004457"/>
              <a:gd name="connsiteX3" fmla="*/ 4615541 w 8534399"/>
              <a:gd name="connsiteY3" fmla="*/ 0 h 3004457"/>
              <a:gd name="connsiteX4" fmla="*/ 0 w 8534399"/>
              <a:gd name="connsiteY4" fmla="*/ 2540000 h 3004457"/>
              <a:gd name="connsiteX0" fmla="*/ 0 w 8650513"/>
              <a:gd name="connsiteY0" fmla="*/ 2873829 h 3004457"/>
              <a:gd name="connsiteX1" fmla="*/ 5820227 w 8650513"/>
              <a:gd name="connsiteY1" fmla="*/ 3004457 h 3004457"/>
              <a:gd name="connsiteX2" fmla="*/ 8650513 w 8650513"/>
              <a:gd name="connsiteY2" fmla="*/ 624114 h 3004457"/>
              <a:gd name="connsiteX3" fmla="*/ 4731655 w 8650513"/>
              <a:gd name="connsiteY3" fmla="*/ 0 h 3004457"/>
              <a:gd name="connsiteX4" fmla="*/ 0 w 8650513"/>
              <a:gd name="connsiteY4" fmla="*/ 2873829 h 3004457"/>
              <a:gd name="connsiteX0" fmla="*/ 0 w 8127999"/>
              <a:gd name="connsiteY0" fmla="*/ 2873829 h 3004457"/>
              <a:gd name="connsiteX1" fmla="*/ 5820227 w 8127999"/>
              <a:gd name="connsiteY1" fmla="*/ 3004457 h 3004457"/>
              <a:gd name="connsiteX2" fmla="*/ 8127999 w 8127999"/>
              <a:gd name="connsiteY2" fmla="*/ 188685 h 3004457"/>
              <a:gd name="connsiteX3" fmla="*/ 4731655 w 8127999"/>
              <a:gd name="connsiteY3" fmla="*/ 0 h 3004457"/>
              <a:gd name="connsiteX4" fmla="*/ 0 w 8127999"/>
              <a:gd name="connsiteY4" fmla="*/ 2873829 h 3004457"/>
              <a:gd name="connsiteX0" fmla="*/ 0 w 8127999"/>
              <a:gd name="connsiteY0" fmla="*/ 3236686 h 3367314"/>
              <a:gd name="connsiteX1" fmla="*/ 5820227 w 8127999"/>
              <a:gd name="connsiteY1" fmla="*/ 3367314 h 3367314"/>
              <a:gd name="connsiteX2" fmla="*/ 8127999 w 8127999"/>
              <a:gd name="connsiteY2" fmla="*/ 551542 h 3367314"/>
              <a:gd name="connsiteX3" fmla="*/ 3715655 w 8127999"/>
              <a:gd name="connsiteY3" fmla="*/ 0 h 3367314"/>
              <a:gd name="connsiteX4" fmla="*/ 0 w 8127999"/>
              <a:gd name="connsiteY4" fmla="*/ 3236686 h 3367314"/>
              <a:gd name="connsiteX0" fmla="*/ 0 w 8127999"/>
              <a:gd name="connsiteY0" fmla="*/ 3236686 h 3265714"/>
              <a:gd name="connsiteX1" fmla="*/ 6110512 w 8127999"/>
              <a:gd name="connsiteY1" fmla="*/ 3265714 h 3265714"/>
              <a:gd name="connsiteX2" fmla="*/ 8127999 w 8127999"/>
              <a:gd name="connsiteY2" fmla="*/ 551542 h 3265714"/>
              <a:gd name="connsiteX3" fmla="*/ 3715655 w 8127999"/>
              <a:gd name="connsiteY3" fmla="*/ 0 h 3265714"/>
              <a:gd name="connsiteX4" fmla="*/ 0 w 8127999"/>
              <a:gd name="connsiteY4" fmla="*/ 3236686 h 3265714"/>
              <a:gd name="connsiteX0" fmla="*/ 0 w 8127999"/>
              <a:gd name="connsiteY0" fmla="*/ 3236686 h 3352800"/>
              <a:gd name="connsiteX1" fmla="*/ 6125027 w 8127999"/>
              <a:gd name="connsiteY1" fmla="*/ 3352800 h 3352800"/>
              <a:gd name="connsiteX2" fmla="*/ 8127999 w 8127999"/>
              <a:gd name="connsiteY2" fmla="*/ 551542 h 3352800"/>
              <a:gd name="connsiteX3" fmla="*/ 3715655 w 8127999"/>
              <a:gd name="connsiteY3" fmla="*/ 0 h 3352800"/>
              <a:gd name="connsiteX4" fmla="*/ 0 w 8127999"/>
              <a:gd name="connsiteY4" fmla="*/ 3236686 h 3352800"/>
              <a:gd name="connsiteX0" fmla="*/ 0 w 7590970"/>
              <a:gd name="connsiteY0" fmla="*/ 3236686 h 3352800"/>
              <a:gd name="connsiteX1" fmla="*/ 6125027 w 7590970"/>
              <a:gd name="connsiteY1" fmla="*/ 3352800 h 3352800"/>
              <a:gd name="connsiteX2" fmla="*/ 7590970 w 7590970"/>
              <a:gd name="connsiteY2" fmla="*/ 275771 h 3352800"/>
              <a:gd name="connsiteX3" fmla="*/ 3715655 w 7590970"/>
              <a:gd name="connsiteY3" fmla="*/ 0 h 3352800"/>
              <a:gd name="connsiteX4" fmla="*/ 0 w 7590970"/>
              <a:gd name="connsiteY4" fmla="*/ 3236686 h 3352800"/>
              <a:gd name="connsiteX0" fmla="*/ 0 w 6821713"/>
              <a:gd name="connsiteY0" fmla="*/ 1016000 h 3352800"/>
              <a:gd name="connsiteX1" fmla="*/ 5355770 w 6821713"/>
              <a:gd name="connsiteY1" fmla="*/ 3352800 h 3352800"/>
              <a:gd name="connsiteX2" fmla="*/ 6821713 w 6821713"/>
              <a:gd name="connsiteY2" fmla="*/ 275771 h 3352800"/>
              <a:gd name="connsiteX3" fmla="*/ 2946398 w 6821713"/>
              <a:gd name="connsiteY3" fmla="*/ 0 h 3352800"/>
              <a:gd name="connsiteX4" fmla="*/ 0 w 6821713"/>
              <a:gd name="connsiteY4" fmla="*/ 1016000 h 3352800"/>
              <a:gd name="connsiteX0" fmla="*/ 0 w 6821713"/>
              <a:gd name="connsiteY0" fmla="*/ 1016000 h 3541486"/>
              <a:gd name="connsiteX1" fmla="*/ 4847770 w 6821713"/>
              <a:gd name="connsiteY1" fmla="*/ 3541486 h 3541486"/>
              <a:gd name="connsiteX2" fmla="*/ 6821713 w 6821713"/>
              <a:gd name="connsiteY2" fmla="*/ 275771 h 3541486"/>
              <a:gd name="connsiteX3" fmla="*/ 2946398 w 6821713"/>
              <a:gd name="connsiteY3" fmla="*/ 0 h 3541486"/>
              <a:gd name="connsiteX4" fmla="*/ 0 w 6821713"/>
              <a:gd name="connsiteY4" fmla="*/ 1016000 h 3541486"/>
              <a:gd name="connsiteX0" fmla="*/ 0 w 6168570"/>
              <a:gd name="connsiteY0" fmla="*/ 682172 h 3541486"/>
              <a:gd name="connsiteX1" fmla="*/ 4194627 w 6168570"/>
              <a:gd name="connsiteY1" fmla="*/ 3541486 h 3541486"/>
              <a:gd name="connsiteX2" fmla="*/ 6168570 w 6168570"/>
              <a:gd name="connsiteY2" fmla="*/ 275771 h 3541486"/>
              <a:gd name="connsiteX3" fmla="*/ 2293255 w 6168570"/>
              <a:gd name="connsiteY3" fmla="*/ 0 h 3541486"/>
              <a:gd name="connsiteX4" fmla="*/ 0 w 6168570"/>
              <a:gd name="connsiteY4" fmla="*/ 682172 h 3541486"/>
              <a:gd name="connsiteX0" fmla="*/ 0 w 6850741"/>
              <a:gd name="connsiteY0" fmla="*/ 682172 h 3541486"/>
              <a:gd name="connsiteX1" fmla="*/ 4194627 w 6850741"/>
              <a:gd name="connsiteY1" fmla="*/ 3541486 h 3541486"/>
              <a:gd name="connsiteX2" fmla="*/ 6850741 w 6850741"/>
              <a:gd name="connsiteY2" fmla="*/ 972456 h 3541486"/>
              <a:gd name="connsiteX3" fmla="*/ 2293255 w 6850741"/>
              <a:gd name="connsiteY3" fmla="*/ 0 h 3541486"/>
              <a:gd name="connsiteX4" fmla="*/ 0 w 6850741"/>
              <a:gd name="connsiteY4" fmla="*/ 682172 h 3541486"/>
              <a:gd name="connsiteX0" fmla="*/ 0 w 7010399"/>
              <a:gd name="connsiteY0" fmla="*/ 682172 h 3541486"/>
              <a:gd name="connsiteX1" fmla="*/ 4194627 w 7010399"/>
              <a:gd name="connsiteY1" fmla="*/ 3541486 h 3541486"/>
              <a:gd name="connsiteX2" fmla="*/ 7010399 w 7010399"/>
              <a:gd name="connsiteY2" fmla="*/ 1262742 h 3541486"/>
              <a:gd name="connsiteX3" fmla="*/ 2293255 w 7010399"/>
              <a:gd name="connsiteY3" fmla="*/ 0 h 3541486"/>
              <a:gd name="connsiteX4" fmla="*/ 0 w 7010399"/>
              <a:gd name="connsiteY4" fmla="*/ 682172 h 3541486"/>
              <a:gd name="connsiteX0" fmla="*/ 0 w 7053941"/>
              <a:gd name="connsiteY0" fmla="*/ 682172 h 3541486"/>
              <a:gd name="connsiteX1" fmla="*/ 4194627 w 7053941"/>
              <a:gd name="connsiteY1" fmla="*/ 3541486 h 3541486"/>
              <a:gd name="connsiteX2" fmla="*/ 7053941 w 7053941"/>
              <a:gd name="connsiteY2" fmla="*/ 1436913 h 3541486"/>
              <a:gd name="connsiteX3" fmla="*/ 2293255 w 7053941"/>
              <a:gd name="connsiteY3" fmla="*/ 0 h 3541486"/>
              <a:gd name="connsiteX4" fmla="*/ 0 w 7053941"/>
              <a:gd name="connsiteY4" fmla="*/ 682172 h 3541486"/>
              <a:gd name="connsiteX0" fmla="*/ 0 w 7199084"/>
              <a:gd name="connsiteY0" fmla="*/ 682172 h 3541486"/>
              <a:gd name="connsiteX1" fmla="*/ 4339770 w 7199084"/>
              <a:gd name="connsiteY1" fmla="*/ 3541486 h 3541486"/>
              <a:gd name="connsiteX2" fmla="*/ 7199084 w 7199084"/>
              <a:gd name="connsiteY2" fmla="*/ 1436913 h 3541486"/>
              <a:gd name="connsiteX3" fmla="*/ 2438398 w 7199084"/>
              <a:gd name="connsiteY3" fmla="*/ 0 h 3541486"/>
              <a:gd name="connsiteX4" fmla="*/ 0 w 7199084"/>
              <a:gd name="connsiteY4" fmla="*/ 682172 h 3541486"/>
              <a:gd name="connsiteX0" fmla="*/ 0 w 7344227"/>
              <a:gd name="connsiteY0" fmla="*/ 754743 h 3541486"/>
              <a:gd name="connsiteX1" fmla="*/ 4484913 w 7344227"/>
              <a:gd name="connsiteY1" fmla="*/ 3541486 h 3541486"/>
              <a:gd name="connsiteX2" fmla="*/ 7344227 w 7344227"/>
              <a:gd name="connsiteY2" fmla="*/ 1436913 h 3541486"/>
              <a:gd name="connsiteX3" fmla="*/ 2583541 w 7344227"/>
              <a:gd name="connsiteY3" fmla="*/ 0 h 3541486"/>
              <a:gd name="connsiteX4" fmla="*/ 0 w 7344227"/>
              <a:gd name="connsiteY4" fmla="*/ 754743 h 3541486"/>
              <a:gd name="connsiteX0" fmla="*/ 0 w 7344227"/>
              <a:gd name="connsiteY0" fmla="*/ 0 h 2786743"/>
              <a:gd name="connsiteX1" fmla="*/ 4484913 w 7344227"/>
              <a:gd name="connsiteY1" fmla="*/ 2786743 h 2786743"/>
              <a:gd name="connsiteX2" fmla="*/ 7344227 w 7344227"/>
              <a:gd name="connsiteY2" fmla="*/ 682170 h 2786743"/>
              <a:gd name="connsiteX3" fmla="*/ 4122056 w 7344227"/>
              <a:gd name="connsiteY3" fmla="*/ 304800 h 2786743"/>
              <a:gd name="connsiteX4" fmla="*/ 0 w 7344227"/>
              <a:gd name="connsiteY4" fmla="*/ 0 h 2786743"/>
              <a:gd name="connsiteX0" fmla="*/ 0 w 7344227"/>
              <a:gd name="connsiteY0" fmla="*/ 537029 h 3323772"/>
              <a:gd name="connsiteX1" fmla="*/ 4484913 w 7344227"/>
              <a:gd name="connsiteY1" fmla="*/ 3323772 h 3323772"/>
              <a:gd name="connsiteX2" fmla="*/ 7344227 w 7344227"/>
              <a:gd name="connsiteY2" fmla="*/ 1219199 h 3323772"/>
              <a:gd name="connsiteX3" fmla="*/ 4325256 w 7344227"/>
              <a:gd name="connsiteY3" fmla="*/ 0 h 3323772"/>
              <a:gd name="connsiteX4" fmla="*/ 0 w 7344227"/>
              <a:gd name="connsiteY4" fmla="*/ 537029 h 3323772"/>
              <a:gd name="connsiteX0" fmla="*/ 0 w 7765142"/>
              <a:gd name="connsiteY0" fmla="*/ 914401 h 3323772"/>
              <a:gd name="connsiteX1" fmla="*/ 4905828 w 7765142"/>
              <a:gd name="connsiteY1" fmla="*/ 3323772 h 3323772"/>
              <a:gd name="connsiteX2" fmla="*/ 7765142 w 7765142"/>
              <a:gd name="connsiteY2" fmla="*/ 1219199 h 3323772"/>
              <a:gd name="connsiteX3" fmla="*/ 4746171 w 7765142"/>
              <a:gd name="connsiteY3" fmla="*/ 0 h 3323772"/>
              <a:gd name="connsiteX4" fmla="*/ 0 w 7765142"/>
              <a:gd name="connsiteY4" fmla="*/ 914401 h 3323772"/>
              <a:gd name="connsiteX0" fmla="*/ 0 w 8635999"/>
              <a:gd name="connsiteY0" fmla="*/ 1843315 h 3323772"/>
              <a:gd name="connsiteX1" fmla="*/ 5776685 w 8635999"/>
              <a:gd name="connsiteY1" fmla="*/ 3323772 h 3323772"/>
              <a:gd name="connsiteX2" fmla="*/ 8635999 w 8635999"/>
              <a:gd name="connsiteY2" fmla="*/ 1219199 h 3323772"/>
              <a:gd name="connsiteX3" fmla="*/ 5617028 w 8635999"/>
              <a:gd name="connsiteY3" fmla="*/ 0 h 3323772"/>
              <a:gd name="connsiteX4" fmla="*/ 0 w 8635999"/>
              <a:gd name="connsiteY4" fmla="*/ 1843315 h 3323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5999" h="3323772">
                <a:moveTo>
                  <a:pt x="0" y="1843315"/>
                </a:moveTo>
                <a:lnTo>
                  <a:pt x="5776685" y="3323772"/>
                </a:lnTo>
                <a:lnTo>
                  <a:pt x="8635999" y="1219199"/>
                </a:lnTo>
                <a:lnTo>
                  <a:pt x="5617028" y="0"/>
                </a:lnTo>
                <a:lnTo>
                  <a:pt x="0" y="1843315"/>
                </a:lnTo>
                <a:close/>
              </a:path>
            </a:pathLst>
          </a:custGeom>
          <a:gradFill>
            <a:gsLst>
              <a:gs pos="45000">
                <a:srgbClr val="211E1D">
                  <a:alpha val="0"/>
                  <a:lumMod val="0"/>
                  <a:lumOff val="100000"/>
                </a:srgbClr>
              </a:gs>
              <a:gs pos="99000">
                <a:srgbClr val="211E1D"/>
              </a:gs>
            </a:gsLst>
            <a:lin ang="5400000" scaled="0"/>
          </a:gradFill>
          <a:ln w="63500" cap="rnd">
            <a:noFill/>
            <a:prstDash val="sysDot"/>
            <a:round/>
          </a:ln>
          <a:effectLst>
            <a:softEdge rad="2159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8" name="Freeform: Shape 7"/>
          <p:cNvSpPr/>
          <p:nvPr userDrawn="1"/>
        </p:nvSpPr>
        <p:spPr>
          <a:xfrm>
            <a:off x="8387897" y="6533694"/>
            <a:ext cx="7765142" cy="3323772"/>
          </a:xfrm>
          <a:custGeom>
            <a:avLst/>
            <a:gdLst>
              <a:gd name="connsiteX0" fmla="*/ 0 w 7053943"/>
              <a:gd name="connsiteY0" fmla="*/ 1944914 h 3004457"/>
              <a:gd name="connsiteX1" fmla="*/ 4223657 w 7053943"/>
              <a:gd name="connsiteY1" fmla="*/ 3004457 h 3004457"/>
              <a:gd name="connsiteX2" fmla="*/ 7053943 w 7053943"/>
              <a:gd name="connsiteY2" fmla="*/ 624114 h 3004457"/>
              <a:gd name="connsiteX3" fmla="*/ 3135085 w 7053943"/>
              <a:gd name="connsiteY3" fmla="*/ 0 h 3004457"/>
              <a:gd name="connsiteX4" fmla="*/ 0 w 7053943"/>
              <a:gd name="connsiteY4" fmla="*/ 1944914 h 3004457"/>
              <a:gd name="connsiteX0" fmla="*/ 0 w 7895771"/>
              <a:gd name="connsiteY0" fmla="*/ 2380342 h 3004457"/>
              <a:gd name="connsiteX1" fmla="*/ 5065485 w 7895771"/>
              <a:gd name="connsiteY1" fmla="*/ 3004457 h 3004457"/>
              <a:gd name="connsiteX2" fmla="*/ 7895771 w 7895771"/>
              <a:gd name="connsiteY2" fmla="*/ 624114 h 3004457"/>
              <a:gd name="connsiteX3" fmla="*/ 3976913 w 7895771"/>
              <a:gd name="connsiteY3" fmla="*/ 0 h 3004457"/>
              <a:gd name="connsiteX4" fmla="*/ 0 w 7895771"/>
              <a:gd name="connsiteY4" fmla="*/ 2380342 h 3004457"/>
              <a:gd name="connsiteX0" fmla="*/ 0 w 8534399"/>
              <a:gd name="connsiteY0" fmla="*/ 2540000 h 3004457"/>
              <a:gd name="connsiteX1" fmla="*/ 5704113 w 8534399"/>
              <a:gd name="connsiteY1" fmla="*/ 3004457 h 3004457"/>
              <a:gd name="connsiteX2" fmla="*/ 8534399 w 8534399"/>
              <a:gd name="connsiteY2" fmla="*/ 624114 h 3004457"/>
              <a:gd name="connsiteX3" fmla="*/ 4615541 w 8534399"/>
              <a:gd name="connsiteY3" fmla="*/ 0 h 3004457"/>
              <a:gd name="connsiteX4" fmla="*/ 0 w 8534399"/>
              <a:gd name="connsiteY4" fmla="*/ 2540000 h 3004457"/>
              <a:gd name="connsiteX0" fmla="*/ 0 w 8650513"/>
              <a:gd name="connsiteY0" fmla="*/ 2873829 h 3004457"/>
              <a:gd name="connsiteX1" fmla="*/ 5820227 w 8650513"/>
              <a:gd name="connsiteY1" fmla="*/ 3004457 h 3004457"/>
              <a:gd name="connsiteX2" fmla="*/ 8650513 w 8650513"/>
              <a:gd name="connsiteY2" fmla="*/ 624114 h 3004457"/>
              <a:gd name="connsiteX3" fmla="*/ 4731655 w 8650513"/>
              <a:gd name="connsiteY3" fmla="*/ 0 h 3004457"/>
              <a:gd name="connsiteX4" fmla="*/ 0 w 8650513"/>
              <a:gd name="connsiteY4" fmla="*/ 2873829 h 3004457"/>
              <a:gd name="connsiteX0" fmla="*/ 0 w 8127999"/>
              <a:gd name="connsiteY0" fmla="*/ 2873829 h 3004457"/>
              <a:gd name="connsiteX1" fmla="*/ 5820227 w 8127999"/>
              <a:gd name="connsiteY1" fmla="*/ 3004457 h 3004457"/>
              <a:gd name="connsiteX2" fmla="*/ 8127999 w 8127999"/>
              <a:gd name="connsiteY2" fmla="*/ 188685 h 3004457"/>
              <a:gd name="connsiteX3" fmla="*/ 4731655 w 8127999"/>
              <a:gd name="connsiteY3" fmla="*/ 0 h 3004457"/>
              <a:gd name="connsiteX4" fmla="*/ 0 w 8127999"/>
              <a:gd name="connsiteY4" fmla="*/ 2873829 h 3004457"/>
              <a:gd name="connsiteX0" fmla="*/ 0 w 8127999"/>
              <a:gd name="connsiteY0" fmla="*/ 3236686 h 3367314"/>
              <a:gd name="connsiteX1" fmla="*/ 5820227 w 8127999"/>
              <a:gd name="connsiteY1" fmla="*/ 3367314 h 3367314"/>
              <a:gd name="connsiteX2" fmla="*/ 8127999 w 8127999"/>
              <a:gd name="connsiteY2" fmla="*/ 551542 h 3367314"/>
              <a:gd name="connsiteX3" fmla="*/ 3715655 w 8127999"/>
              <a:gd name="connsiteY3" fmla="*/ 0 h 3367314"/>
              <a:gd name="connsiteX4" fmla="*/ 0 w 8127999"/>
              <a:gd name="connsiteY4" fmla="*/ 3236686 h 3367314"/>
              <a:gd name="connsiteX0" fmla="*/ 0 w 8127999"/>
              <a:gd name="connsiteY0" fmla="*/ 3236686 h 3265714"/>
              <a:gd name="connsiteX1" fmla="*/ 6110512 w 8127999"/>
              <a:gd name="connsiteY1" fmla="*/ 3265714 h 3265714"/>
              <a:gd name="connsiteX2" fmla="*/ 8127999 w 8127999"/>
              <a:gd name="connsiteY2" fmla="*/ 551542 h 3265714"/>
              <a:gd name="connsiteX3" fmla="*/ 3715655 w 8127999"/>
              <a:gd name="connsiteY3" fmla="*/ 0 h 3265714"/>
              <a:gd name="connsiteX4" fmla="*/ 0 w 8127999"/>
              <a:gd name="connsiteY4" fmla="*/ 3236686 h 3265714"/>
              <a:gd name="connsiteX0" fmla="*/ 0 w 8127999"/>
              <a:gd name="connsiteY0" fmla="*/ 3236686 h 3352800"/>
              <a:gd name="connsiteX1" fmla="*/ 6125027 w 8127999"/>
              <a:gd name="connsiteY1" fmla="*/ 3352800 h 3352800"/>
              <a:gd name="connsiteX2" fmla="*/ 8127999 w 8127999"/>
              <a:gd name="connsiteY2" fmla="*/ 551542 h 3352800"/>
              <a:gd name="connsiteX3" fmla="*/ 3715655 w 8127999"/>
              <a:gd name="connsiteY3" fmla="*/ 0 h 3352800"/>
              <a:gd name="connsiteX4" fmla="*/ 0 w 8127999"/>
              <a:gd name="connsiteY4" fmla="*/ 3236686 h 3352800"/>
              <a:gd name="connsiteX0" fmla="*/ 0 w 7590970"/>
              <a:gd name="connsiteY0" fmla="*/ 3236686 h 3352800"/>
              <a:gd name="connsiteX1" fmla="*/ 6125027 w 7590970"/>
              <a:gd name="connsiteY1" fmla="*/ 3352800 h 3352800"/>
              <a:gd name="connsiteX2" fmla="*/ 7590970 w 7590970"/>
              <a:gd name="connsiteY2" fmla="*/ 275771 h 3352800"/>
              <a:gd name="connsiteX3" fmla="*/ 3715655 w 7590970"/>
              <a:gd name="connsiteY3" fmla="*/ 0 h 3352800"/>
              <a:gd name="connsiteX4" fmla="*/ 0 w 7590970"/>
              <a:gd name="connsiteY4" fmla="*/ 3236686 h 3352800"/>
              <a:gd name="connsiteX0" fmla="*/ 0 w 6821713"/>
              <a:gd name="connsiteY0" fmla="*/ 1016000 h 3352800"/>
              <a:gd name="connsiteX1" fmla="*/ 5355770 w 6821713"/>
              <a:gd name="connsiteY1" fmla="*/ 3352800 h 3352800"/>
              <a:gd name="connsiteX2" fmla="*/ 6821713 w 6821713"/>
              <a:gd name="connsiteY2" fmla="*/ 275771 h 3352800"/>
              <a:gd name="connsiteX3" fmla="*/ 2946398 w 6821713"/>
              <a:gd name="connsiteY3" fmla="*/ 0 h 3352800"/>
              <a:gd name="connsiteX4" fmla="*/ 0 w 6821713"/>
              <a:gd name="connsiteY4" fmla="*/ 1016000 h 3352800"/>
              <a:gd name="connsiteX0" fmla="*/ 0 w 6821713"/>
              <a:gd name="connsiteY0" fmla="*/ 1016000 h 3541486"/>
              <a:gd name="connsiteX1" fmla="*/ 4847770 w 6821713"/>
              <a:gd name="connsiteY1" fmla="*/ 3541486 h 3541486"/>
              <a:gd name="connsiteX2" fmla="*/ 6821713 w 6821713"/>
              <a:gd name="connsiteY2" fmla="*/ 275771 h 3541486"/>
              <a:gd name="connsiteX3" fmla="*/ 2946398 w 6821713"/>
              <a:gd name="connsiteY3" fmla="*/ 0 h 3541486"/>
              <a:gd name="connsiteX4" fmla="*/ 0 w 6821713"/>
              <a:gd name="connsiteY4" fmla="*/ 1016000 h 3541486"/>
              <a:gd name="connsiteX0" fmla="*/ 0 w 6168570"/>
              <a:gd name="connsiteY0" fmla="*/ 682172 h 3541486"/>
              <a:gd name="connsiteX1" fmla="*/ 4194627 w 6168570"/>
              <a:gd name="connsiteY1" fmla="*/ 3541486 h 3541486"/>
              <a:gd name="connsiteX2" fmla="*/ 6168570 w 6168570"/>
              <a:gd name="connsiteY2" fmla="*/ 275771 h 3541486"/>
              <a:gd name="connsiteX3" fmla="*/ 2293255 w 6168570"/>
              <a:gd name="connsiteY3" fmla="*/ 0 h 3541486"/>
              <a:gd name="connsiteX4" fmla="*/ 0 w 6168570"/>
              <a:gd name="connsiteY4" fmla="*/ 682172 h 3541486"/>
              <a:gd name="connsiteX0" fmla="*/ 0 w 6850741"/>
              <a:gd name="connsiteY0" fmla="*/ 682172 h 3541486"/>
              <a:gd name="connsiteX1" fmla="*/ 4194627 w 6850741"/>
              <a:gd name="connsiteY1" fmla="*/ 3541486 h 3541486"/>
              <a:gd name="connsiteX2" fmla="*/ 6850741 w 6850741"/>
              <a:gd name="connsiteY2" fmla="*/ 972456 h 3541486"/>
              <a:gd name="connsiteX3" fmla="*/ 2293255 w 6850741"/>
              <a:gd name="connsiteY3" fmla="*/ 0 h 3541486"/>
              <a:gd name="connsiteX4" fmla="*/ 0 w 6850741"/>
              <a:gd name="connsiteY4" fmla="*/ 682172 h 3541486"/>
              <a:gd name="connsiteX0" fmla="*/ 0 w 7010399"/>
              <a:gd name="connsiteY0" fmla="*/ 682172 h 3541486"/>
              <a:gd name="connsiteX1" fmla="*/ 4194627 w 7010399"/>
              <a:gd name="connsiteY1" fmla="*/ 3541486 h 3541486"/>
              <a:gd name="connsiteX2" fmla="*/ 7010399 w 7010399"/>
              <a:gd name="connsiteY2" fmla="*/ 1262742 h 3541486"/>
              <a:gd name="connsiteX3" fmla="*/ 2293255 w 7010399"/>
              <a:gd name="connsiteY3" fmla="*/ 0 h 3541486"/>
              <a:gd name="connsiteX4" fmla="*/ 0 w 7010399"/>
              <a:gd name="connsiteY4" fmla="*/ 682172 h 3541486"/>
              <a:gd name="connsiteX0" fmla="*/ 0 w 7053941"/>
              <a:gd name="connsiteY0" fmla="*/ 682172 h 3541486"/>
              <a:gd name="connsiteX1" fmla="*/ 4194627 w 7053941"/>
              <a:gd name="connsiteY1" fmla="*/ 3541486 h 3541486"/>
              <a:gd name="connsiteX2" fmla="*/ 7053941 w 7053941"/>
              <a:gd name="connsiteY2" fmla="*/ 1436913 h 3541486"/>
              <a:gd name="connsiteX3" fmla="*/ 2293255 w 7053941"/>
              <a:gd name="connsiteY3" fmla="*/ 0 h 3541486"/>
              <a:gd name="connsiteX4" fmla="*/ 0 w 7053941"/>
              <a:gd name="connsiteY4" fmla="*/ 682172 h 3541486"/>
              <a:gd name="connsiteX0" fmla="*/ 0 w 7199084"/>
              <a:gd name="connsiteY0" fmla="*/ 682172 h 3541486"/>
              <a:gd name="connsiteX1" fmla="*/ 4339770 w 7199084"/>
              <a:gd name="connsiteY1" fmla="*/ 3541486 h 3541486"/>
              <a:gd name="connsiteX2" fmla="*/ 7199084 w 7199084"/>
              <a:gd name="connsiteY2" fmla="*/ 1436913 h 3541486"/>
              <a:gd name="connsiteX3" fmla="*/ 2438398 w 7199084"/>
              <a:gd name="connsiteY3" fmla="*/ 0 h 3541486"/>
              <a:gd name="connsiteX4" fmla="*/ 0 w 7199084"/>
              <a:gd name="connsiteY4" fmla="*/ 682172 h 3541486"/>
              <a:gd name="connsiteX0" fmla="*/ 0 w 7344227"/>
              <a:gd name="connsiteY0" fmla="*/ 754743 h 3541486"/>
              <a:gd name="connsiteX1" fmla="*/ 4484913 w 7344227"/>
              <a:gd name="connsiteY1" fmla="*/ 3541486 h 3541486"/>
              <a:gd name="connsiteX2" fmla="*/ 7344227 w 7344227"/>
              <a:gd name="connsiteY2" fmla="*/ 1436913 h 3541486"/>
              <a:gd name="connsiteX3" fmla="*/ 2583541 w 7344227"/>
              <a:gd name="connsiteY3" fmla="*/ 0 h 3541486"/>
              <a:gd name="connsiteX4" fmla="*/ 0 w 7344227"/>
              <a:gd name="connsiteY4" fmla="*/ 754743 h 3541486"/>
              <a:gd name="connsiteX0" fmla="*/ 0 w 7344227"/>
              <a:gd name="connsiteY0" fmla="*/ 0 h 2786743"/>
              <a:gd name="connsiteX1" fmla="*/ 4484913 w 7344227"/>
              <a:gd name="connsiteY1" fmla="*/ 2786743 h 2786743"/>
              <a:gd name="connsiteX2" fmla="*/ 7344227 w 7344227"/>
              <a:gd name="connsiteY2" fmla="*/ 682170 h 2786743"/>
              <a:gd name="connsiteX3" fmla="*/ 4122056 w 7344227"/>
              <a:gd name="connsiteY3" fmla="*/ 304800 h 2786743"/>
              <a:gd name="connsiteX4" fmla="*/ 0 w 7344227"/>
              <a:gd name="connsiteY4" fmla="*/ 0 h 2786743"/>
              <a:gd name="connsiteX0" fmla="*/ 0 w 7344227"/>
              <a:gd name="connsiteY0" fmla="*/ 537029 h 3323772"/>
              <a:gd name="connsiteX1" fmla="*/ 4484913 w 7344227"/>
              <a:gd name="connsiteY1" fmla="*/ 3323772 h 3323772"/>
              <a:gd name="connsiteX2" fmla="*/ 7344227 w 7344227"/>
              <a:gd name="connsiteY2" fmla="*/ 1219199 h 3323772"/>
              <a:gd name="connsiteX3" fmla="*/ 4325256 w 7344227"/>
              <a:gd name="connsiteY3" fmla="*/ 0 h 3323772"/>
              <a:gd name="connsiteX4" fmla="*/ 0 w 7344227"/>
              <a:gd name="connsiteY4" fmla="*/ 537029 h 3323772"/>
              <a:gd name="connsiteX0" fmla="*/ 0 w 7765142"/>
              <a:gd name="connsiteY0" fmla="*/ 914401 h 3323772"/>
              <a:gd name="connsiteX1" fmla="*/ 4905828 w 7765142"/>
              <a:gd name="connsiteY1" fmla="*/ 3323772 h 3323772"/>
              <a:gd name="connsiteX2" fmla="*/ 7765142 w 7765142"/>
              <a:gd name="connsiteY2" fmla="*/ 1219199 h 3323772"/>
              <a:gd name="connsiteX3" fmla="*/ 4746171 w 7765142"/>
              <a:gd name="connsiteY3" fmla="*/ 0 h 3323772"/>
              <a:gd name="connsiteX4" fmla="*/ 0 w 7765142"/>
              <a:gd name="connsiteY4" fmla="*/ 914401 h 3323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65142" h="3323772">
                <a:moveTo>
                  <a:pt x="0" y="914401"/>
                </a:moveTo>
                <a:lnTo>
                  <a:pt x="4905828" y="3323772"/>
                </a:lnTo>
                <a:lnTo>
                  <a:pt x="7765142" y="1219199"/>
                </a:lnTo>
                <a:lnTo>
                  <a:pt x="4746171" y="0"/>
                </a:lnTo>
                <a:lnTo>
                  <a:pt x="0" y="914401"/>
                </a:lnTo>
                <a:close/>
              </a:path>
            </a:pathLst>
          </a:custGeom>
          <a:gradFill>
            <a:gsLst>
              <a:gs pos="39000">
                <a:srgbClr val="211E1D">
                  <a:alpha val="0"/>
                  <a:lumMod val="0"/>
                  <a:lumOff val="100000"/>
                </a:srgbClr>
              </a:gs>
              <a:gs pos="82000">
                <a:srgbClr val="211E1D"/>
              </a:gs>
            </a:gsLst>
            <a:lin ang="6000000" scaled="0"/>
          </a:gradFill>
          <a:ln w="63500" cap="rnd">
            <a:noFill/>
            <a:prstDash val="sysDot"/>
            <a:round/>
          </a:ln>
          <a:effectLst>
            <a:softEdge rad="2159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3" name="Picture Placeholder 2"/>
          <p:cNvSpPr>
            <a:spLocks noGrp="1" noChangeAspect="1"/>
          </p:cNvSpPr>
          <p:nvPr>
            <p:ph type="pic" sz="quarter" idx="10"/>
          </p:nvPr>
        </p:nvSpPr>
        <p:spPr>
          <a:xfrm>
            <a:off x="9708698" y="5690053"/>
            <a:ext cx="5486400" cy="3086100"/>
          </a:xfrm>
          <a:noFill/>
          <a:scene3d>
            <a:camera prst="perspectiveContrastingLeftFacing" fov="2100000">
              <a:rot lat="20184000" lon="3000000" rev="18600000"/>
            </a:camera>
            <a:lightRig rig="soft" dir="t">
              <a:rot lat="0" lon="0" rev="5400000"/>
            </a:lightRig>
          </a:scene3d>
          <a:sp3d extrusionH="190500"/>
        </p:spPr>
        <p:txBody>
          <a:bodyPr/>
          <a:lstStyle/>
          <a:p>
            <a:endParaRPr lang="ko-KR" altLang="en-US"/>
          </a:p>
        </p:txBody>
      </p:sp>
      <p:sp>
        <p:nvSpPr>
          <p:cNvPr id="7" name="Picture Placeholder 2"/>
          <p:cNvSpPr>
            <a:spLocks noGrp="1" noChangeAspect="1"/>
          </p:cNvSpPr>
          <p:nvPr>
            <p:ph type="pic" sz="quarter" idx="11"/>
          </p:nvPr>
        </p:nvSpPr>
        <p:spPr>
          <a:xfrm>
            <a:off x="9708698" y="3725183"/>
            <a:ext cx="5486400" cy="3086100"/>
          </a:xfrm>
          <a:noFill/>
          <a:scene3d>
            <a:camera prst="perspectiveContrastingLeftFacing" fov="2100000">
              <a:rot lat="20184000" lon="3000000" rev="18600000"/>
            </a:camera>
            <a:lightRig rig="soft" dir="t">
              <a:rot lat="0" lon="0" rev="5400000"/>
            </a:lightRig>
          </a:scene3d>
          <a:sp3d extrusionH="190500"/>
        </p:spPr>
        <p:txBody>
          <a:bodyPr/>
          <a:lstStyle/>
          <a:p>
            <a:endParaRPr lang="ko-KR" altLang="en-US"/>
          </a:p>
        </p:txBody>
      </p:sp>
      <p:sp>
        <p:nvSpPr>
          <p:cNvPr id="9" name="Picture Placeholder 2"/>
          <p:cNvSpPr>
            <a:spLocks noGrp="1" noChangeAspect="1"/>
          </p:cNvSpPr>
          <p:nvPr>
            <p:ph type="pic" sz="quarter" idx="12"/>
          </p:nvPr>
        </p:nvSpPr>
        <p:spPr>
          <a:xfrm>
            <a:off x="9708698" y="1760313"/>
            <a:ext cx="5486400" cy="3086100"/>
          </a:xfrm>
          <a:noFill/>
          <a:scene3d>
            <a:camera prst="perspectiveContrastingLeftFacing" fov="2100000">
              <a:rot lat="20184000" lon="3000000" rev="18600000"/>
            </a:camera>
            <a:lightRig rig="soft" dir="t">
              <a:rot lat="0" lon="0" rev="5400000"/>
            </a:lightRig>
          </a:scene3d>
          <a:sp3d extrusionH="190500"/>
        </p:spPr>
        <p:txBody>
          <a:bodyPr/>
          <a:lstStyle/>
          <a:p>
            <a:endParaRPr lang="ko-KR" altLang="en-US" dirty="0"/>
          </a:p>
        </p:txBody>
      </p:sp>
    </p:spTree>
    <p:extLst>
      <p:ext uri="{BB962C8B-B14F-4D97-AF65-F5344CB8AC3E}">
        <p14:creationId xmlns:p14="http://schemas.microsoft.com/office/powerpoint/2010/main" val="1374349718"/>
      </p:ext>
    </p:extLst>
  </p:cSld>
  <p:clrMapOvr>
    <a:masterClrMapping/>
  </p:clrMapOvr>
  <p:extLst mod="1">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5_Mockups">
    <p:spTree>
      <p:nvGrpSpPr>
        <p:cNvPr id="1" name=""/>
        <p:cNvGrpSpPr/>
        <p:nvPr/>
      </p:nvGrpSpPr>
      <p:grpSpPr>
        <a:xfrm>
          <a:off x="0" y="0"/>
          <a:ext cx="0" cy="0"/>
          <a:chOff x="0" y="0"/>
          <a:chExt cx="0" cy="0"/>
        </a:xfrm>
      </p:grpSpPr>
      <p:sp>
        <p:nvSpPr>
          <p:cNvPr id="6" name="Freeform: Shape 5"/>
          <p:cNvSpPr/>
          <p:nvPr userDrawn="1"/>
        </p:nvSpPr>
        <p:spPr>
          <a:xfrm flipH="1">
            <a:off x="1696811" y="6693350"/>
            <a:ext cx="8679542" cy="3323772"/>
          </a:xfrm>
          <a:custGeom>
            <a:avLst/>
            <a:gdLst>
              <a:gd name="connsiteX0" fmla="*/ 0 w 7053943"/>
              <a:gd name="connsiteY0" fmla="*/ 1944914 h 3004457"/>
              <a:gd name="connsiteX1" fmla="*/ 4223657 w 7053943"/>
              <a:gd name="connsiteY1" fmla="*/ 3004457 h 3004457"/>
              <a:gd name="connsiteX2" fmla="*/ 7053943 w 7053943"/>
              <a:gd name="connsiteY2" fmla="*/ 624114 h 3004457"/>
              <a:gd name="connsiteX3" fmla="*/ 3135085 w 7053943"/>
              <a:gd name="connsiteY3" fmla="*/ 0 h 3004457"/>
              <a:gd name="connsiteX4" fmla="*/ 0 w 7053943"/>
              <a:gd name="connsiteY4" fmla="*/ 1944914 h 3004457"/>
              <a:gd name="connsiteX0" fmla="*/ 0 w 7895771"/>
              <a:gd name="connsiteY0" fmla="*/ 2380342 h 3004457"/>
              <a:gd name="connsiteX1" fmla="*/ 5065485 w 7895771"/>
              <a:gd name="connsiteY1" fmla="*/ 3004457 h 3004457"/>
              <a:gd name="connsiteX2" fmla="*/ 7895771 w 7895771"/>
              <a:gd name="connsiteY2" fmla="*/ 624114 h 3004457"/>
              <a:gd name="connsiteX3" fmla="*/ 3976913 w 7895771"/>
              <a:gd name="connsiteY3" fmla="*/ 0 h 3004457"/>
              <a:gd name="connsiteX4" fmla="*/ 0 w 7895771"/>
              <a:gd name="connsiteY4" fmla="*/ 2380342 h 3004457"/>
              <a:gd name="connsiteX0" fmla="*/ 0 w 8534399"/>
              <a:gd name="connsiteY0" fmla="*/ 2540000 h 3004457"/>
              <a:gd name="connsiteX1" fmla="*/ 5704113 w 8534399"/>
              <a:gd name="connsiteY1" fmla="*/ 3004457 h 3004457"/>
              <a:gd name="connsiteX2" fmla="*/ 8534399 w 8534399"/>
              <a:gd name="connsiteY2" fmla="*/ 624114 h 3004457"/>
              <a:gd name="connsiteX3" fmla="*/ 4615541 w 8534399"/>
              <a:gd name="connsiteY3" fmla="*/ 0 h 3004457"/>
              <a:gd name="connsiteX4" fmla="*/ 0 w 8534399"/>
              <a:gd name="connsiteY4" fmla="*/ 2540000 h 3004457"/>
              <a:gd name="connsiteX0" fmla="*/ 0 w 8650513"/>
              <a:gd name="connsiteY0" fmla="*/ 2873829 h 3004457"/>
              <a:gd name="connsiteX1" fmla="*/ 5820227 w 8650513"/>
              <a:gd name="connsiteY1" fmla="*/ 3004457 h 3004457"/>
              <a:gd name="connsiteX2" fmla="*/ 8650513 w 8650513"/>
              <a:gd name="connsiteY2" fmla="*/ 624114 h 3004457"/>
              <a:gd name="connsiteX3" fmla="*/ 4731655 w 8650513"/>
              <a:gd name="connsiteY3" fmla="*/ 0 h 3004457"/>
              <a:gd name="connsiteX4" fmla="*/ 0 w 8650513"/>
              <a:gd name="connsiteY4" fmla="*/ 2873829 h 3004457"/>
              <a:gd name="connsiteX0" fmla="*/ 0 w 8127999"/>
              <a:gd name="connsiteY0" fmla="*/ 2873829 h 3004457"/>
              <a:gd name="connsiteX1" fmla="*/ 5820227 w 8127999"/>
              <a:gd name="connsiteY1" fmla="*/ 3004457 h 3004457"/>
              <a:gd name="connsiteX2" fmla="*/ 8127999 w 8127999"/>
              <a:gd name="connsiteY2" fmla="*/ 188685 h 3004457"/>
              <a:gd name="connsiteX3" fmla="*/ 4731655 w 8127999"/>
              <a:gd name="connsiteY3" fmla="*/ 0 h 3004457"/>
              <a:gd name="connsiteX4" fmla="*/ 0 w 8127999"/>
              <a:gd name="connsiteY4" fmla="*/ 2873829 h 3004457"/>
              <a:gd name="connsiteX0" fmla="*/ 0 w 8127999"/>
              <a:gd name="connsiteY0" fmla="*/ 3236686 h 3367314"/>
              <a:gd name="connsiteX1" fmla="*/ 5820227 w 8127999"/>
              <a:gd name="connsiteY1" fmla="*/ 3367314 h 3367314"/>
              <a:gd name="connsiteX2" fmla="*/ 8127999 w 8127999"/>
              <a:gd name="connsiteY2" fmla="*/ 551542 h 3367314"/>
              <a:gd name="connsiteX3" fmla="*/ 3715655 w 8127999"/>
              <a:gd name="connsiteY3" fmla="*/ 0 h 3367314"/>
              <a:gd name="connsiteX4" fmla="*/ 0 w 8127999"/>
              <a:gd name="connsiteY4" fmla="*/ 3236686 h 3367314"/>
              <a:gd name="connsiteX0" fmla="*/ 0 w 8127999"/>
              <a:gd name="connsiteY0" fmla="*/ 3236686 h 3265714"/>
              <a:gd name="connsiteX1" fmla="*/ 6110512 w 8127999"/>
              <a:gd name="connsiteY1" fmla="*/ 3265714 h 3265714"/>
              <a:gd name="connsiteX2" fmla="*/ 8127999 w 8127999"/>
              <a:gd name="connsiteY2" fmla="*/ 551542 h 3265714"/>
              <a:gd name="connsiteX3" fmla="*/ 3715655 w 8127999"/>
              <a:gd name="connsiteY3" fmla="*/ 0 h 3265714"/>
              <a:gd name="connsiteX4" fmla="*/ 0 w 8127999"/>
              <a:gd name="connsiteY4" fmla="*/ 3236686 h 3265714"/>
              <a:gd name="connsiteX0" fmla="*/ 0 w 8127999"/>
              <a:gd name="connsiteY0" fmla="*/ 3236686 h 3352800"/>
              <a:gd name="connsiteX1" fmla="*/ 6125027 w 8127999"/>
              <a:gd name="connsiteY1" fmla="*/ 3352800 h 3352800"/>
              <a:gd name="connsiteX2" fmla="*/ 8127999 w 8127999"/>
              <a:gd name="connsiteY2" fmla="*/ 551542 h 3352800"/>
              <a:gd name="connsiteX3" fmla="*/ 3715655 w 8127999"/>
              <a:gd name="connsiteY3" fmla="*/ 0 h 3352800"/>
              <a:gd name="connsiteX4" fmla="*/ 0 w 8127999"/>
              <a:gd name="connsiteY4" fmla="*/ 3236686 h 3352800"/>
              <a:gd name="connsiteX0" fmla="*/ 0 w 7590970"/>
              <a:gd name="connsiteY0" fmla="*/ 3236686 h 3352800"/>
              <a:gd name="connsiteX1" fmla="*/ 6125027 w 7590970"/>
              <a:gd name="connsiteY1" fmla="*/ 3352800 h 3352800"/>
              <a:gd name="connsiteX2" fmla="*/ 7590970 w 7590970"/>
              <a:gd name="connsiteY2" fmla="*/ 275771 h 3352800"/>
              <a:gd name="connsiteX3" fmla="*/ 3715655 w 7590970"/>
              <a:gd name="connsiteY3" fmla="*/ 0 h 3352800"/>
              <a:gd name="connsiteX4" fmla="*/ 0 w 7590970"/>
              <a:gd name="connsiteY4" fmla="*/ 3236686 h 3352800"/>
              <a:gd name="connsiteX0" fmla="*/ 0 w 6821713"/>
              <a:gd name="connsiteY0" fmla="*/ 1016000 h 3352800"/>
              <a:gd name="connsiteX1" fmla="*/ 5355770 w 6821713"/>
              <a:gd name="connsiteY1" fmla="*/ 3352800 h 3352800"/>
              <a:gd name="connsiteX2" fmla="*/ 6821713 w 6821713"/>
              <a:gd name="connsiteY2" fmla="*/ 275771 h 3352800"/>
              <a:gd name="connsiteX3" fmla="*/ 2946398 w 6821713"/>
              <a:gd name="connsiteY3" fmla="*/ 0 h 3352800"/>
              <a:gd name="connsiteX4" fmla="*/ 0 w 6821713"/>
              <a:gd name="connsiteY4" fmla="*/ 1016000 h 3352800"/>
              <a:gd name="connsiteX0" fmla="*/ 0 w 6821713"/>
              <a:gd name="connsiteY0" fmla="*/ 1016000 h 3541486"/>
              <a:gd name="connsiteX1" fmla="*/ 4847770 w 6821713"/>
              <a:gd name="connsiteY1" fmla="*/ 3541486 h 3541486"/>
              <a:gd name="connsiteX2" fmla="*/ 6821713 w 6821713"/>
              <a:gd name="connsiteY2" fmla="*/ 275771 h 3541486"/>
              <a:gd name="connsiteX3" fmla="*/ 2946398 w 6821713"/>
              <a:gd name="connsiteY3" fmla="*/ 0 h 3541486"/>
              <a:gd name="connsiteX4" fmla="*/ 0 w 6821713"/>
              <a:gd name="connsiteY4" fmla="*/ 1016000 h 3541486"/>
              <a:gd name="connsiteX0" fmla="*/ 0 w 6168570"/>
              <a:gd name="connsiteY0" fmla="*/ 682172 h 3541486"/>
              <a:gd name="connsiteX1" fmla="*/ 4194627 w 6168570"/>
              <a:gd name="connsiteY1" fmla="*/ 3541486 h 3541486"/>
              <a:gd name="connsiteX2" fmla="*/ 6168570 w 6168570"/>
              <a:gd name="connsiteY2" fmla="*/ 275771 h 3541486"/>
              <a:gd name="connsiteX3" fmla="*/ 2293255 w 6168570"/>
              <a:gd name="connsiteY3" fmla="*/ 0 h 3541486"/>
              <a:gd name="connsiteX4" fmla="*/ 0 w 6168570"/>
              <a:gd name="connsiteY4" fmla="*/ 682172 h 3541486"/>
              <a:gd name="connsiteX0" fmla="*/ 0 w 6850741"/>
              <a:gd name="connsiteY0" fmla="*/ 682172 h 3541486"/>
              <a:gd name="connsiteX1" fmla="*/ 4194627 w 6850741"/>
              <a:gd name="connsiteY1" fmla="*/ 3541486 h 3541486"/>
              <a:gd name="connsiteX2" fmla="*/ 6850741 w 6850741"/>
              <a:gd name="connsiteY2" fmla="*/ 972456 h 3541486"/>
              <a:gd name="connsiteX3" fmla="*/ 2293255 w 6850741"/>
              <a:gd name="connsiteY3" fmla="*/ 0 h 3541486"/>
              <a:gd name="connsiteX4" fmla="*/ 0 w 6850741"/>
              <a:gd name="connsiteY4" fmla="*/ 682172 h 3541486"/>
              <a:gd name="connsiteX0" fmla="*/ 0 w 7010399"/>
              <a:gd name="connsiteY0" fmla="*/ 682172 h 3541486"/>
              <a:gd name="connsiteX1" fmla="*/ 4194627 w 7010399"/>
              <a:gd name="connsiteY1" fmla="*/ 3541486 h 3541486"/>
              <a:gd name="connsiteX2" fmla="*/ 7010399 w 7010399"/>
              <a:gd name="connsiteY2" fmla="*/ 1262742 h 3541486"/>
              <a:gd name="connsiteX3" fmla="*/ 2293255 w 7010399"/>
              <a:gd name="connsiteY3" fmla="*/ 0 h 3541486"/>
              <a:gd name="connsiteX4" fmla="*/ 0 w 7010399"/>
              <a:gd name="connsiteY4" fmla="*/ 682172 h 3541486"/>
              <a:gd name="connsiteX0" fmla="*/ 0 w 7053941"/>
              <a:gd name="connsiteY0" fmla="*/ 682172 h 3541486"/>
              <a:gd name="connsiteX1" fmla="*/ 4194627 w 7053941"/>
              <a:gd name="connsiteY1" fmla="*/ 3541486 h 3541486"/>
              <a:gd name="connsiteX2" fmla="*/ 7053941 w 7053941"/>
              <a:gd name="connsiteY2" fmla="*/ 1436913 h 3541486"/>
              <a:gd name="connsiteX3" fmla="*/ 2293255 w 7053941"/>
              <a:gd name="connsiteY3" fmla="*/ 0 h 3541486"/>
              <a:gd name="connsiteX4" fmla="*/ 0 w 7053941"/>
              <a:gd name="connsiteY4" fmla="*/ 682172 h 3541486"/>
              <a:gd name="connsiteX0" fmla="*/ 0 w 7199084"/>
              <a:gd name="connsiteY0" fmla="*/ 682172 h 3541486"/>
              <a:gd name="connsiteX1" fmla="*/ 4339770 w 7199084"/>
              <a:gd name="connsiteY1" fmla="*/ 3541486 h 3541486"/>
              <a:gd name="connsiteX2" fmla="*/ 7199084 w 7199084"/>
              <a:gd name="connsiteY2" fmla="*/ 1436913 h 3541486"/>
              <a:gd name="connsiteX3" fmla="*/ 2438398 w 7199084"/>
              <a:gd name="connsiteY3" fmla="*/ 0 h 3541486"/>
              <a:gd name="connsiteX4" fmla="*/ 0 w 7199084"/>
              <a:gd name="connsiteY4" fmla="*/ 682172 h 3541486"/>
              <a:gd name="connsiteX0" fmla="*/ 0 w 7344227"/>
              <a:gd name="connsiteY0" fmla="*/ 754743 h 3541486"/>
              <a:gd name="connsiteX1" fmla="*/ 4484913 w 7344227"/>
              <a:gd name="connsiteY1" fmla="*/ 3541486 h 3541486"/>
              <a:gd name="connsiteX2" fmla="*/ 7344227 w 7344227"/>
              <a:gd name="connsiteY2" fmla="*/ 1436913 h 3541486"/>
              <a:gd name="connsiteX3" fmla="*/ 2583541 w 7344227"/>
              <a:gd name="connsiteY3" fmla="*/ 0 h 3541486"/>
              <a:gd name="connsiteX4" fmla="*/ 0 w 7344227"/>
              <a:gd name="connsiteY4" fmla="*/ 754743 h 3541486"/>
              <a:gd name="connsiteX0" fmla="*/ 0 w 7344227"/>
              <a:gd name="connsiteY0" fmla="*/ 0 h 2786743"/>
              <a:gd name="connsiteX1" fmla="*/ 4484913 w 7344227"/>
              <a:gd name="connsiteY1" fmla="*/ 2786743 h 2786743"/>
              <a:gd name="connsiteX2" fmla="*/ 7344227 w 7344227"/>
              <a:gd name="connsiteY2" fmla="*/ 682170 h 2786743"/>
              <a:gd name="connsiteX3" fmla="*/ 4122056 w 7344227"/>
              <a:gd name="connsiteY3" fmla="*/ 304800 h 2786743"/>
              <a:gd name="connsiteX4" fmla="*/ 0 w 7344227"/>
              <a:gd name="connsiteY4" fmla="*/ 0 h 2786743"/>
              <a:gd name="connsiteX0" fmla="*/ 0 w 7344227"/>
              <a:gd name="connsiteY0" fmla="*/ 537029 h 3323772"/>
              <a:gd name="connsiteX1" fmla="*/ 4484913 w 7344227"/>
              <a:gd name="connsiteY1" fmla="*/ 3323772 h 3323772"/>
              <a:gd name="connsiteX2" fmla="*/ 7344227 w 7344227"/>
              <a:gd name="connsiteY2" fmla="*/ 1219199 h 3323772"/>
              <a:gd name="connsiteX3" fmla="*/ 4325256 w 7344227"/>
              <a:gd name="connsiteY3" fmla="*/ 0 h 3323772"/>
              <a:gd name="connsiteX4" fmla="*/ 0 w 7344227"/>
              <a:gd name="connsiteY4" fmla="*/ 537029 h 3323772"/>
              <a:gd name="connsiteX0" fmla="*/ 0 w 7765142"/>
              <a:gd name="connsiteY0" fmla="*/ 914401 h 3323772"/>
              <a:gd name="connsiteX1" fmla="*/ 4905828 w 7765142"/>
              <a:gd name="connsiteY1" fmla="*/ 3323772 h 3323772"/>
              <a:gd name="connsiteX2" fmla="*/ 7765142 w 7765142"/>
              <a:gd name="connsiteY2" fmla="*/ 1219199 h 3323772"/>
              <a:gd name="connsiteX3" fmla="*/ 4746171 w 7765142"/>
              <a:gd name="connsiteY3" fmla="*/ 0 h 3323772"/>
              <a:gd name="connsiteX4" fmla="*/ 0 w 7765142"/>
              <a:gd name="connsiteY4" fmla="*/ 914401 h 3323772"/>
              <a:gd name="connsiteX0" fmla="*/ 0 w 8679542"/>
              <a:gd name="connsiteY0" fmla="*/ 1669144 h 3323772"/>
              <a:gd name="connsiteX1" fmla="*/ 5820228 w 8679542"/>
              <a:gd name="connsiteY1" fmla="*/ 3323772 h 3323772"/>
              <a:gd name="connsiteX2" fmla="*/ 8679542 w 8679542"/>
              <a:gd name="connsiteY2" fmla="*/ 1219199 h 3323772"/>
              <a:gd name="connsiteX3" fmla="*/ 5660571 w 8679542"/>
              <a:gd name="connsiteY3" fmla="*/ 0 h 3323772"/>
              <a:gd name="connsiteX4" fmla="*/ 0 w 8679542"/>
              <a:gd name="connsiteY4" fmla="*/ 1669144 h 3323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9542" h="3323772">
                <a:moveTo>
                  <a:pt x="0" y="1669144"/>
                </a:moveTo>
                <a:lnTo>
                  <a:pt x="5820228" y="3323772"/>
                </a:lnTo>
                <a:lnTo>
                  <a:pt x="8679542" y="1219199"/>
                </a:lnTo>
                <a:lnTo>
                  <a:pt x="5660571" y="0"/>
                </a:lnTo>
                <a:lnTo>
                  <a:pt x="0" y="1669144"/>
                </a:lnTo>
                <a:close/>
              </a:path>
            </a:pathLst>
          </a:custGeom>
          <a:gradFill>
            <a:gsLst>
              <a:gs pos="50000">
                <a:srgbClr val="211E1D">
                  <a:alpha val="0"/>
                  <a:lumMod val="0"/>
                  <a:lumOff val="100000"/>
                </a:srgbClr>
              </a:gs>
              <a:gs pos="99000">
                <a:srgbClr val="211E1D"/>
              </a:gs>
            </a:gsLst>
            <a:lin ang="5400000" scaled="0"/>
          </a:gradFill>
          <a:ln w="63500" cap="rnd">
            <a:noFill/>
            <a:prstDash val="sysDot"/>
            <a:round/>
          </a:ln>
          <a:effectLst>
            <a:softEdge rad="2159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8" name="Freeform: Shape 7"/>
          <p:cNvSpPr/>
          <p:nvPr userDrawn="1"/>
        </p:nvSpPr>
        <p:spPr>
          <a:xfrm flipH="1">
            <a:off x="1696811" y="6693350"/>
            <a:ext cx="7765142" cy="3323772"/>
          </a:xfrm>
          <a:custGeom>
            <a:avLst/>
            <a:gdLst>
              <a:gd name="connsiteX0" fmla="*/ 0 w 7053943"/>
              <a:gd name="connsiteY0" fmla="*/ 1944914 h 3004457"/>
              <a:gd name="connsiteX1" fmla="*/ 4223657 w 7053943"/>
              <a:gd name="connsiteY1" fmla="*/ 3004457 h 3004457"/>
              <a:gd name="connsiteX2" fmla="*/ 7053943 w 7053943"/>
              <a:gd name="connsiteY2" fmla="*/ 624114 h 3004457"/>
              <a:gd name="connsiteX3" fmla="*/ 3135085 w 7053943"/>
              <a:gd name="connsiteY3" fmla="*/ 0 h 3004457"/>
              <a:gd name="connsiteX4" fmla="*/ 0 w 7053943"/>
              <a:gd name="connsiteY4" fmla="*/ 1944914 h 3004457"/>
              <a:gd name="connsiteX0" fmla="*/ 0 w 7895771"/>
              <a:gd name="connsiteY0" fmla="*/ 2380342 h 3004457"/>
              <a:gd name="connsiteX1" fmla="*/ 5065485 w 7895771"/>
              <a:gd name="connsiteY1" fmla="*/ 3004457 h 3004457"/>
              <a:gd name="connsiteX2" fmla="*/ 7895771 w 7895771"/>
              <a:gd name="connsiteY2" fmla="*/ 624114 h 3004457"/>
              <a:gd name="connsiteX3" fmla="*/ 3976913 w 7895771"/>
              <a:gd name="connsiteY3" fmla="*/ 0 h 3004457"/>
              <a:gd name="connsiteX4" fmla="*/ 0 w 7895771"/>
              <a:gd name="connsiteY4" fmla="*/ 2380342 h 3004457"/>
              <a:gd name="connsiteX0" fmla="*/ 0 w 8534399"/>
              <a:gd name="connsiteY0" fmla="*/ 2540000 h 3004457"/>
              <a:gd name="connsiteX1" fmla="*/ 5704113 w 8534399"/>
              <a:gd name="connsiteY1" fmla="*/ 3004457 h 3004457"/>
              <a:gd name="connsiteX2" fmla="*/ 8534399 w 8534399"/>
              <a:gd name="connsiteY2" fmla="*/ 624114 h 3004457"/>
              <a:gd name="connsiteX3" fmla="*/ 4615541 w 8534399"/>
              <a:gd name="connsiteY3" fmla="*/ 0 h 3004457"/>
              <a:gd name="connsiteX4" fmla="*/ 0 w 8534399"/>
              <a:gd name="connsiteY4" fmla="*/ 2540000 h 3004457"/>
              <a:gd name="connsiteX0" fmla="*/ 0 w 8650513"/>
              <a:gd name="connsiteY0" fmla="*/ 2873829 h 3004457"/>
              <a:gd name="connsiteX1" fmla="*/ 5820227 w 8650513"/>
              <a:gd name="connsiteY1" fmla="*/ 3004457 h 3004457"/>
              <a:gd name="connsiteX2" fmla="*/ 8650513 w 8650513"/>
              <a:gd name="connsiteY2" fmla="*/ 624114 h 3004457"/>
              <a:gd name="connsiteX3" fmla="*/ 4731655 w 8650513"/>
              <a:gd name="connsiteY3" fmla="*/ 0 h 3004457"/>
              <a:gd name="connsiteX4" fmla="*/ 0 w 8650513"/>
              <a:gd name="connsiteY4" fmla="*/ 2873829 h 3004457"/>
              <a:gd name="connsiteX0" fmla="*/ 0 w 8127999"/>
              <a:gd name="connsiteY0" fmla="*/ 2873829 h 3004457"/>
              <a:gd name="connsiteX1" fmla="*/ 5820227 w 8127999"/>
              <a:gd name="connsiteY1" fmla="*/ 3004457 h 3004457"/>
              <a:gd name="connsiteX2" fmla="*/ 8127999 w 8127999"/>
              <a:gd name="connsiteY2" fmla="*/ 188685 h 3004457"/>
              <a:gd name="connsiteX3" fmla="*/ 4731655 w 8127999"/>
              <a:gd name="connsiteY3" fmla="*/ 0 h 3004457"/>
              <a:gd name="connsiteX4" fmla="*/ 0 w 8127999"/>
              <a:gd name="connsiteY4" fmla="*/ 2873829 h 3004457"/>
              <a:gd name="connsiteX0" fmla="*/ 0 w 8127999"/>
              <a:gd name="connsiteY0" fmla="*/ 3236686 h 3367314"/>
              <a:gd name="connsiteX1" fmla="*/ 5820227 w 8127999"/>
              <a:gd name="connsiteY1" fmla="*/ 3367314 h 3367314"/>
              <a:gd name="connsiteX2" fmla="*/ 8127999 w 8127999"/>
              <a:gd name="connsiteY2" fmla="*/ 551542 h 3367314"/>
              <a:gd name="connsiteX3" fmla="*/ 3715655 w 8127999"/>
              <a:gd name="connsiteY3" fmla="*/ 0 h 3367314"/>
              <a:gd name="connsiteX4" fmla="*/ 0 w 8127999"/>
              <a:gd name="connsiteY4" fmla="*/ 3236686 h 3367314"/>
              <a:gd name="connsiteX0" fmla="*/ 0 w 8127999"/>
              <a:gd name="connsiteY0" fmla="*/ 3236686 h 3265714"/>
              <a:gd name="connsiteX1" fmla="*/ 6110512 w 8127999"/>
              <a:gd name="connsiteY1" fmla="*/ 3265714 h 3265714"/>
              <a:gd name="connsiteX2" fmla="*/ 8127999 w 8127999"/>
              <a:gd name="connsiteY2" fmla="*/ 551542 h 3265714"/>
              <a:gd name="connsiteX3" fmla="*/ 3715655 w 8127999"/>
              <a:gd name="connsiteY3" fmla="*/ 0 h 3265714"/>
              <a:gd name="connsiteX4" fmla="*/ 0 w 8127999"/>
              <a:gd name="connsiteY4" fmla="*/ 3236686 h 3265714"/>
              <a:gd name="connsiteX0" fmla="*/ 0 w 8127999"/>
              <a:gd name="connsiteY0" fmla="*/ 3236686 h 3352800"/>
              <a:gd name="connsiteX1" fmla="*/ 6125027 w 8127999"/>
              <a:gd name="connsiteY1" fmla="*/ 3352800 h 3352800"/>
              <a:gd name="connsiteX2" fmla="*/ 8127999 w 8127999"/>
              <a:gd name="connsiteY2" fmla="*/ 551542 h 3352800"/>
              <a:gd name="connsiteX3" fmla="*/ 3715655 w 8127999"/>
              <a:gd name="connsiteY3" fmla="*/ 0 h 3352800"/>
              <a:gd name="connsiteX4" fmla="*/ 0 w 8127999"/>
              <a:gd name="connsiteY4" fmla="*/ 3236686 h 3352800"/>
              <a:gd name="connsiteX0" fmla="*/ 0 w 7590970"/>
              <a:gd name="connsiteY0" fmla="*/ 3236686 h 3352800"/>
              <a:gd name="connsiteX1" fmla="*/ 6125027 w 7590970"/>
              <a:gd name="connsiteY1" fmla="*/ 3352800 h 3352800"/>
              <a:gd name="connsiteX2" fmla="*/ 7590970 w 7590970"/>
              <a:gd name="connsiteY2" fmla="*/ 275771 h 3352800"/>
              <a:gd name="connsiteX3" fmla="*/ 3715655 w 7590970"/>
              <a:gd name="connsiteY3" fmla="*/ 0 h 3352800"/>
              <a:gd name="connsiteX4" fmla="*/ 0 w 7590970"/>
              <a:gd name="connsiteY4" fmla="*/ 3236686 h 3352800"/>
              <a:gd name="connsiteX0" fmla="*/ 0 w 6821713"/>
              <a:gd name="connsiteY0" fmla="*/ 1016000 h 3352800"/>
              <a:gd name="connsiteX1" fmla="*/ 5355770 w 6821713"/>
              <a:gd name="connsiteY1" fmla="*/ 3352800 h 3352800"/>
              <a:gd name="connsiteX2" fmla="*/ 6821713 w 6821713"/>
              <a:gd name="connsiteY2" fmla="*/ 275771 h 3352800"/>
              <a:gd name="connsiteX3" fmla="*/ 2946398 w 6821713"/>
              <a:gd name="connsiteY3" fmla="*/ 0 h 3352800"/>
              <a:gd name="connsiteX4" fmla="*/ 0 w 6821713"/>
              <a:gd name="connsiteY4" fmla="*/ 1016000 h 3352800"/>
              <a:gd name="connsiteX0" fmla="*/ 0 w 6821713"/>
              <a:gd name="connsiteY0" fmla="*/ 1016000 h 3541486"/>
              <a:gd name="connsiteX1" fmla="*/ 4847770 w 6821713"/>
              <a:gd name="connsiteY1" fmla="*/ 3541486 h 3541486"/>
              <a:gd name="connsiteX2" fmla="*/ 6821713 w 6821713"/>
              <a:gd name="connsiteY2" fmla="*/ 275771 h 3541486"/>
              <a:gd name="connsiteX3" fmla="*/ 2946398 w 6821713"/>
              <a:gd name="connsiteY3" fmla="*/ 0 h 3541486"/>
              <a:gd name="connsiteX4" fmla="*/ 0 w 6821713"/>
              <a:gd name="connsiteY4" fmla="*/ 1016000 h 3541486"/>
              <a:gd name="connsiteX0" fmla="*/ 0 w 6168570"/>
              <a:gd name="connsiteY0" fmla="*/ 682172 h 3541486"/>
              <a:gd name="connsiteX1" fmla="*/ 4194627 w 6168570"/>
              <a:gd name="connsiteY1" fmla="*/ 3541486 h 3541486"/>
              <a:gd name="connsiteX2" fmla="*/ 6168570 w 6168570"/>
              <a:gd name="connsiteY2" fmla="*/ 275771 h 3541486"/>
              <a:gd name="connsiteX3" fmla="*/ 2293255 w 6168570"/>
              <a:gd name="connsiteY3" fmla="*/ 0 h 3541486"/>
              <a:gd name="connsiteX4" fmla="*/ 0 w 6168570"/>
              <a:gd name="connsiteY4" fmla="*/ 682172 h 3541486"/>
              <a:gd name="connsiteX0" fmla="*/ 0 w 6850741"/>
              <a:gd name="connsiteY0" fmla="*/ 682172 h 3541486"/>
              <a:gd name="connsiteX1" fmla="*/ 4194627 w 6850741"/>
              <a:gd name="connsiteY1" fmla="*/ 3541486 h 3541486"/>
              <a:gd name="connsiteX2" fmla="*/ 6850741 w 6850741"/>
              <a:gd name="connsiteY2" fmla="*/ 972456 h 3541486"/>
              <a:gd name="connsiteX3" fmla="*/ 2293255 w 6850741"/>
              <a:gd name="connsiteY3" fmla="*/ 0 h 3541486"/>
              <a:gd name="connsiteX4" fmla="*/ 0 w 6850741"/>
              <a:gd name="connsiteY4" fmla="*/ 682172 h 3541486"/>
              <a:gd name="connsiteX0" fmla="*/ 0 w 7010399"/>
              <a:gd name="connsiteY0" fmla="*/ 682172 h 3541486"/>
              <a:gd name="connsiteX1" fmla="*/ 4194627 w 7010399"/>
              <a:gd name="connsiteY1" fmla="*/ 3541486 h 3541486"/>
              <a:gd name="connsiteX2" fmla="*/ 7010399 w 7010399"/>
              <a:gd name="connsiteY2" fmla="*/ 1262742 h 3541486"/>
              <a:gd name="connsiteX3" fmla="*/ 2293255 w 7010399"/>
              <a:gd name="connsiteY3" fmla="*/ 0 h 3541486"/>
              <a:gd name="connsiteX4" fmla="*/ 0 w 7010399"/>
              <a:gd name="connsiteY4" fmla="*/ 682172 h 3541486"/>
              <a:gd name="connsiteX0" fmla="*/ 0 w 7053941"/>
              <a:gd name="connsiteY0" fmla="*/ 682172 h 3541486"/>
              <a:gd name="connsiteX1" fmla="*/ 4194627 w 7053941"/>
              <a:gd name="connsiteY1" fmla="*/ 3541486 h 3541486"/>
              <a:gd name="connsiteX2" fmla="*/ 7053941 w 7053941"/>
              <a:gd name="connsiteY2" fmla="*/ 1436913 h 3541486"/>
              <a:gd name="connsiteX3" fmla="*/ 2293255 w 7053941"/>
              <a:gd name="connsiteY3" fmla="*/ 0 h 3541486"/>
              <a:gd name="connsiteX4" fmla="*/ 0 w 7053941"/>
              <a:gd name="connsiteY4" fmla="*/ 682172 h 3541486"/>
              <a:gd name="connsiteX0" fmla="*/ 0 w 7199084"/>
              <a:gd name="connsiteY0" fmla="*/ 682172 h 3541486"/>
              <a:gd name="connsiteX1" fmla="*/ 4339770 w 7199084"/>
              <a:gd name="connsiteY1" fmla="*/ 3541486 h 3541486"/>
              <a:gd name="connsiteX2" fmla="*/ 7199084 w 7199084"/>
              <a:gd name="connsiteY2" fmla="*/ 1436913 h 3541486"/>
              <a:gd name="connsiteX3" fmla="*/ 2438398 w 7199084"/>
              <a:gd name="connsiteY3" fmla="*/ 0 h 3541486"/>
              <a:gd name="connsiteX4" fmla="*/ 0 w 7199084"/>
              <a:gd name="connsiteY4" fmla="*/ 682172 h 3541486"/>
              <a:gd name="connsiteX0" fmla="*/ 0 w 7344227"/>
              <a:gd name="connsiteY0" fmla="*/ 754743 h 3541486"/>
              <a:gd name="connsiteX1" fmla="*/ 4484913 w 7344227"/>
              <a:gd name="connsiteY1" fmla="*/ 3541486 h 3541486"/>
              <a:gd name="connsiteX2" fmla="*/ 7344227 w 7344227"/>
              <a:gd name="connsiteY2" fmla="*/ 1436913 h 3541486"/>
              <a:gd name="connsiteX3" fmla="*/ 2583541 w 7344227"/>
              <a:gd name="connsiteY3" fmla="*/ 0 h 3541486"/>
              <a:gd name="connsiteX4" fmla="*/ 0 w 7344227"/>
              <a:gd name="connsiteY4" fmla="*/ 754743 h 3541486"/>
              <a:gd name="connsiteX0" fmla="*/ 0 w 7344227"/>
              <a:gd name="connsiteY0" fmla="*/ 0 h 2786743"/>
              <a:gd name="connsiteX1" fmla="*/ 4484913 w 7344227"/>
              <a:gd name="connsiteY1" fmla="*/ 2786743 h 2786743"/>
              <a:gd name="connsiteX2" fmla="*/ 7344227 w 7344227"/>
              <a:gd name="connsiteY2" fmla="*/ 682170 h 2786743"/>
              <a:gd name="connsiteX3" fmla="*/ 4122056 w 7344227"/>
              <a:gd name="connsiteY3" fmla="*/ 304800 h 2786743"/>
              <a:gd name="connsiteX4" fmla="*/ 0 w 7344227"/>
              <a:gd name="connsiteY4" fmla="*/ 0 h 2786743"/>
              <a:gd name="connsiteX0" fmla="*/ 0 w 7344227"/>
              <a:gd name="connsiteY0" fmla="*/ 537029 h 3323772"/>
              <a:gd name="connsiteX1" fmla="*/ 4484913 w 7344227"/>
              <a:gd name="connsiteY1" fmla="*/ 3323772 h 3323772"/>
              <a:gd name="connsiteX2" fmla="*/ 7344227 w 7344227"/>
              <a:gd name="connsiteY2" fmla="*/ 1219199 h 3323772"/>
              <a:gd name="connsiteX3" fmla="*/ 4325256 w 7344227"/>
              <a:gd name="connsiteY3" fmla="*/ 0 h 3323772"/>
              <a:gd name="connsiteX4" fmla="*/ 0 w 7344227"/>
              <a:gd name="connsiteY4" fmla="*/ 537029 h 3323772"/>
              <a:gd name="connsiteX0" fmla="*/ 0 w 7765142"/>
              <a:gd name="connsiteY0" fmla="*/ 914401 h 3323772"/>
              <a:gd name="connsiteX1" fmla="*/ 4905828 w 7765142"/>
              <a:gd name="connsiteY1" fmla="*/ 3323772 h 3323772"/>
              <a:gd name="connsiteX2" fmla="*/ 7765142 w 7765142"/>
              <a:gd name="connsiteY2" fmla="*/ 1219199 h 3323772"/>
              <a:gd name="connsiteX3" fmla="*/ 4746171 w 7765142"/>
              <a:gd name="connsiteY3" fmla="*/ 0 h 3323772"/>
              <a:gd name="connsiteX4" fmla="*/ 0 w 7765142"/>
              <a:gd name="connsiteY4" fmla="*/ 914401 h 3323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65142" h="3323772">
                <a:moveTo>
                  <a:pt x="0" y="914401"/>
                </a:moveTo>
                <a:lnTo>
                  <a:pt x="4905828" y="3323772"/>
                </a:lnTo>
                <a:lnTo>
                  <a:pt x="7765142" y="1219199"/>
                </a:lnTo>
                <a:lnTo>
                  <a:pt x="4746171" y="0"/>
                </a:lnTo>
                <a:lnTo>
                  <a:pt x="0" y="914401"/>
                </a:lnTo>
                <a:close/>
              </a:path>
            </a:pathLst>
          </a:custGeom>
          <a:gradFill>
            <a:gsLst>
              <a:gs pos="39000">
                <a:srgbClr val="211E1D">
                  <a:alpha val="0"/>
                  <a:lumMod val="0"/>
                  <a:lumOff val="100000"/>
                </a:srgbClr>
              </a:gs>
              <a:gs pos="82000">
                <a:srgbClr val="211E1D"/>
              </a:gs>
            </a:gsLst>
            <a:lin ang="6000000" scaled="0"/>
          </a:gradFill>
          <a:ln w="63500" cap="rnd">
            <a:noFill/>
            <a:prstDash val="sysDot"/>
            <a:round/>
          </a:ln>
          <a:effectLst>
            <a:softEdge rad="2159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3" name="Picture Placeholder 2"/>
          <p:cNvSpPr>
            <a:spLocks noGrp="1" noChangeAspect="1"/>
          </p:cNvSpPr>
          <p:nvPr>
            <p:ph type="pic" sz="quarter" idx="10"/>
          </p:nvPr>
        </p:nvSpPr>
        <p:spPr>
          <a:xfrm>
            <a:off x="3177269" y="5385252"/>
            <a:ext cx="5486400" cy="3086100"/>
          </a:xfrm>
          <a:noFill/>
          <a:scene3d>
            <a:camera prst="perspectiveContrastingLeftFacing" fov="2100000">
              <a:rot lat="20184000" lon="19800000" rev="2478000"/>
            </a:camera>
            <a:lightRig rig="soft" dir="t">
              <a:rot lat="0" lon="0" rev="12600000"/>
            </a:lightRig>
          </a:scene3d>
          <a:sp3d extrusionH="317500"/>
        </p:spPr>
        <p:txBody>
          <a:bodyPr/>
          <a:lstStyle/>
          <a:p>
            <a:endParaRPr lang="ko-KR" altLang="en-US"/>
          </a:p>
        </p:txBody>
      </p:sp>
      <p:sp>
        <p:nvSpPr>
          <p:cNvPr id="10" name="Picture Placeholder 2"/>
          <p:cNvSpPr>
            <a:spLocks noGrp="1" noChangeAspect="1"/>
          </p:cNvSpPr>
          <p:nvPr>
            <p:ph type="pic" sz="quarter" idx="11"/>
          </p:nvPr>
        </p:nvSpPr>
        <p:spPr>
          <a:xfrm>
            <a:off x="2921905" y="3607250"/>
            <a:ext cx="5486400" cy="3086100"/>
          </a:xfrm>
          <a:noFill/>
          <a:scene3d>
            <a:camera prst="perspectiveContrastingLeftFacing" fov="2100000">
              <a:rot lat="20184000" lon="19800000" rev="2478000"/>
            </a:camera>
            <a:lightRig rig="soft" dir="t">
              <a:rot lat="0" lon="0" rev="12600000"/>
            </a:lightRig>
          </a:scene3d>
          <a:sp3d extrusionH="317500"/>
        </p:spPr>
        <p:txBody>
          <a:bodyPr/>
          <a:lstStyle/>
          <a:p>
            <a:endParaRPr lang="ko-KR" altLang="en-US"/>
          </a:p>
        </p:txBody>
      </p:sp>
      <p:sp>
        <p:nvSpPr>
          <p:cNvPr id="11" name="Picture Placeholder 2"/>
          <p:cNvSpPr>
            <a:spLocks noGrp="1" noChangeAspect="1"/>
          </p:cNvSpPr>
          <p:nvPr>
            <p:ph type="pic" sz="quarter" idx="12"/>
          </p:nvPr>
        </p:nvSpPr>
        <p:spPr>
          <a:xfrm>
            <a:off x="2666541" y="1829248"/>
            <a:ext cx="5486400" cy="3086100"/>
          </a:xfrm>
          <a:noFill/>
          <a:scene3d>
            <a:camera prst="perspectiveContrastingLeftFacing" fov="2100000">
              <a:rot lat="20184000" lon="19800000" rev="2478000"/>
            </a:camera>
            <a:lightRig rig="soft" dir="t">
              <a:rot lat="0" lon="0" rev="12600000"/>
            </a:lightRig>
          </a:scene3d>
          <a:sp3d extrusionH="317500"/>
        </p:spPr>
        <p:txBody>
          <a:bodyPr/>
          <a:lstStyle/>
          <a:p>
            <a:endParaRPr lang="ko-KR" altLang="en-US"/>
          </a:p>
        </p:txBody>
      </p:sp>
    </p:spTree>
    <p:extLst>
      <p:ext uri="{BB962C8B-B14F-4D97-AF65-F5344CB8AC3E}">
        <p14:creationId xmlns:p14="http://schemas.microsoft.com/office/powerpoint/2010/main" val="1737442796"/>
      </p:ext>
    </p:extLst>
  </p:cSld>
  <p:clrMapOvr>
    <a:masterClrMapping/>
  </p:clrMapOvr>
  <p:extLst mod="1">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altLang="ko-KR"/>
              <a:t>Click to edit Master title style</a:t>
            </a:r>
            <a:endParaRPr lang="en-US" dirty="0"/>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ltLang="ko-KR"/>
              <a:t>Click to edit Master subtitle style</a:t>
            </a:r>
            <a:endParaRPr lang="en-US" dirty="0"/>
          </a:p>
        </p:txBody>
      </p:sp>
      <p:sp>
        <p:nvSpPr>
          <p:cNvPr id="4" name="Date Placeholder 3"/>
          <p:cNvSpPr>
            <a:spLocks noGrp="1"/>
          </p:cNvSpPr>
          <p:nvPr>
            <p:ph type="dt" sz="half" idx="10"/>
          </p:nvPr>
        </p:nvSpPr>
        <p:spPr/>
        <p:txBody>
          <a:bodyPr/>
          <a:lstStyle/>
          <a:p>
            <a:fld id="{2A128AE5-6ED4-4072-972F-81DCD1057A14}" type="datetimeFigureOut">
              <a:rPr lang="ko-KR" altLang="en-US" smtClean="0"/>
              <a:t>2017-12-13</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88B5221A-2E53-4DC4-9775-57FD65DE0FB7}" type="slidenum">
              <a:rPr lang="ko-KR" altLang="en-US" smtClean="0"/>
              <a:t>‹#›</a:t>
            </a:fld>
            <a:endParaRPr lang="ko-KR" altLang="en-US"/>
          </a:p>
        </p:txBody>
      </p:sp>
    </p:spTree>
    <p:extLst>
      <p:ext uri="{BB962C8B-B14F-4D97-AF65-F5344CB8AC3E}">
        <p14:creationId xmlns:p14="http://schemas.microsoft.com/office/powerpoint/2010/main" val="7808648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a:t>Click to edit Master title style</a:t>
            </a:r>
            <a:endParaRPr lang="en-US" dirty="0"/>
          </a:p>
        </p:txBody>
      </p:sp>
      <p:sp>
        <p:nvSpPr>
          <p:cNvPr id="3" name="Content Placeholder 2"/>
          <p:cNvSpPr>
            <a:spLocks noGrp="1"/>
          </p:cNvSpPr>
          <p:nvPr>
            <p:ph idx="1"/>
          </p:nvPr>
        </p:nvSpPr>
        <p:spPr/>
        <p:txBody>
          <a:bodyPr/>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US" dirty="0"/>
          </a:p>
        </p:txBody>
      </p:sp>
      <p:sp>
        <p:nvSpPr>
          <p:cNvPr id="4" name="Date Placeholder 3"/>
          <p:cNvSpPr>
            <a:spLocks noGrp="1"/>
          </p:cNvSpPr>
          <p:nvPr>
            <p:ph type="dt" sz="half" idx="10"/>
          </p:nvPr>
        </p:nvSpPr>
        <p:spPr/>
        <p:txBody>
          <a:bodyPr/>
          <a:lstStyle/>
          <a:p>
            <a:fld id="{2A128AE5-6ED4-4072-972F-81DCD1057A14}" type="datetimeFigureOut">
              <a:rPr lang="ko-KR" altLang="en-US" smtClean="0"/>
              <a:t>2017-12-13</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88B5221A-2E53-4DC4-9775-57FD65DE0FB7}" type="slidenum">
              <a:rPr lang="ko-KR" altLang="en-US" smtClean="0"/>
              <a:t>‹#›</a:t>
            </a:fld>
            <a:endParaRPr lang="ko-KR" altLang="en-US"/>
          </a:p>
        </p:txBody>
      </p:sp>
    </p:spTree>
    <p:extLst>
      <p:ext uri="{BB962C8B-B14F-4D97-AF65-F5344CB8AC3E}">
        <p14:creationId xmlns:p14="http://schemas.microsoft.com/office/powerpoint/2010/main" val="87641902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altLang="ko-KR"/>
              <a:t>Click to edit Master title style</a:t>
            </a:r>
            <a:endParaRPr lang="en-US" dirty="0"/>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ltLang="ko-KR"/>
              <a:t>Edit Master text styles</a:t>
            </a:r>
          </a:p>
        </p:txBody>
      </p:sp>
      <p:sp>
        <p:nvSpPr>
          <p:cNvPr id="4" name="Date Placeholder 3"/>
          <p:cNvSpPr>
            <a:spLocks noGrp="1"/>
          </p:cNvSpPr>
          <p:nvPr>
            <p:ph type="dt" sz="half" idx="10"/>
          </p:nvPr>
        </p:nvSpPr>
        <p:spPr/>
        <p:txBody>
          <a:bodyPr/>
          <a:lstStyle/>
          <a:p>
            <a:fld id="{2A128AE5-6ED4-4072-972F-81DCD1057A14}" type="datetimeFigureOut">
              <a:rPr lang="ko-KR" altLang="en-US" smtClean="0"/>
              <a:t>2017-12-13</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88B5221A-2E53-4DC4-9775-57FD65DE0FB7}" type="slidenum">
              <a:rPr lang="ko-KR" altLang="en-US" smtClean="0"/>
              <a:t>‹#›</a:t>
            </a:fld>
            <a:endParaRPr lang="ko-KR" altLang="en-US"/>
          </a:p>
        </p:txBody>
      </p:sp>
    </p:spTree>
    <p:extLst>
      <p:ext uri="{BB962C8B-B14F-4D97-AF65-F5344CB8AC3E}">
        <p14:creationId xmlns:p14="http://schemas.microsoft.com/office/powerpoint/2010/main" val="56013487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a:t>Click to edit Master title style</a:t>
            </a:r>
            <a:endParaRPr lang="en-US" dirty="0"/>
          </a:p>
        </p:txBody>
      </p:sp>
      <p:sp>
        <p:nvSpPr>
          <p:cNvPr id="3" name="Content Placeholder 2"/>
          <p:cNvSpPr>
            <a:spLocks noGrp="1"/>
          </p:cNvSpPr>
          <p:nvPr>
            <p:ph sz="half" idx="1"/>
          </p:nvPr>
        </p:nvSpPr>
        <p:spPr>
          <a:xfrm>
            <a:off x="1257300" y="2738438"/>
            <a:ext cx="7772400" cy="6527007"/>
          </a:xfrm>
        </p:spPr>
        <p:txBody>
          <a:bodyPr/>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US" dirty="0"/>
          </a:p>
        </p:txBody>
      </p:sp>
      <p:sp>
        <p:nvSpPr>
          <p:cNvPr id="4" name="Content Placeholder 3"/>
          <p:cNvSpPr>
            <a:spLocks noGrp="1"/>
          </p:cNvSpPr>
          <p:nvPr>
            <p:ph sz="half" idx="2"/>
          </p:nvPr>
        </p:nvSpPr>
        <p:spPr>
          <a:xfrm>
            <a:off x="9258300" y="2738438"/>
            <a:ext cx="7772400" cy="6527007"/>
          </a:xfrm>
        </p:spPr>
        <p:txBody>
          <a:bodyPr/>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US" dirty="0"/>
          </a:p>
        </p:txBody>
      </p:sp>
      <p:sp>
        <p:nvSpPr>
          <p:cNvPr id="5" name="Date Placeholder 4"/>
          <p:cNvSpPr>
            <a:spLocks noGrp="1"/>
          </p:cNvSpPr>
          <p:nvPr>
            <p:ph type="dt" sz="half" idx="10"/>
          </p:nvPr>
        </p:nvSpPr>
        <p:spPr/>
        <p:txBody>
          <a:bodyPr/>
          <a:lstStyle/>
          <a:p>
            <a:fld id="{2A128AE5-6ED4-4072-972F-81DCD1057A14}" type="datetimeFigureOut">
              <a:rPr lang="ko-KR" altLang="en-US" smtClean="0"/>
              <a:t>2017-12-13</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88B5221A-2E53-4DC4-9775-57FD65DE0FB7}" type="slidenum">
              <a:rPr lang="ko-KR" altLang="en-US" smtClean="0"/>
              <a:t>‹#›</a:t>
            </a:fld>
            <a:endParaRPr lang="ko-KR" altLang="en-US"/>
          </a:p>
        </p:txBody>
      </p:sp>
    </p:spTree>
    <p:extLst>
      <p:ext uri="{BB962C8B-B14F-4D97-AF65-F5344CB8AC3E}">
        <p14:creationId xmlns:p14="http://schemas.microsoft.com/office/powerpoint/2010/main" val="3928514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a:t>Click to edit Master title style</a:t>
            </a:r>
            <a:endParaRPr lang="en-US" dirty="0"/>
          </a:p>
        </p:txBody>
      </p:sp>
      <p:sp>
        <p:nvSpPr>
          <p:cNvPr id="3" name="Date Placeholder 2"/>
          <p:cNvSpPr>
            <a:spLocks noGrp="1"/>
          </p:cNvSpPr>
          <p:nvPr>
            <p:ph type="dt" sz="half" idx="10"/>
          </p:nvPr>
        </p:nvSpPr>
        <p:spPr/>
        <p:txBody>
          <a:bodyPr/>
          <a:lstStyle/>
          <a:p>
            <a:fld id="{5E212DB2-9C07-45E6-A824-20EB8945A455}" type="datetimeFigureOut">
              <a:rPr lang="ko-KR" altLang="en-US" smtClean="0"/>
              <a:t>2017-12-13</a:t>
            </a:fld>
            <a:endParaRPr lang="ko-KR" altLang="en-US"/>
          </a:p>
        </p:txBody>
      </p:sp>
      <p:sp>
        <p:nvSpPr>
          <p:cNvPr id="4" name="Footer Placeholder 3"/>
          <p:cNvSpPr>
            <a:spLocks noGrp="1"/>
          </p:cNvSpPr>
          <p:nvPr>
            <p:ph type="ftr" sz="quarter" idx="11"/>
          </p:nvPr>
        </p:nvSpPr>
        <p:spPr/>
        <p:txBody>
          <a:bodyPr/>
          <a:lstStyle/>
          <a:p>
            <a:endParaRPr lang="ko-KR" altLang="en-US"/>
          </a:p>
        </p:txBody>
      </p:sp>
      <p:sp>
        <p:nvSpPr>
          <p:cNvPr id="5" name="Slide Number Placeholder 4"/>
          <p:cNvSpPr>
            <a:spLocks noGrp="1"/>
          </p:cNvSpPr>
          <p:nvPr>
            <p:ph type="sldNum" sz="quarter" idx="12"/>
          </p:nvPr>
        </p:nvSpPr>
        <p:spPr/>
        <p:txBody>
          <a:bodyPr/>
          <a:lstStyle/>
          <a:p>
            <a:fld id="{072DF120-6FFF-4FC0-9890-CFE03C82554A}" type="slidenum">
              <a:rPr lang="ko-KR" altLang="en-US" smtClean="0"/>
              <a:t>‹#›</a:t>
            </a:fld>
            <a:endParaRPr lang="ko-KR" altLang="en-US"/>
          </a:p>
        </p:txBody>
      </p:sp>
    </p:spTree>
    <p:extLst>
      <p:ext uri="{BB962C8B-B14F-4D97-AF65-F5344CB8AC3E}">
        <p14:creationId xmlns:p14="http://schemas.microsoft.com/office/powerpoint/2010/main" val="120831603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altLang="ko-KR"/>
              <a:t>Click to edit Master title style</a:t>
            </a:r>
            <a:endParaRPr lang="en-US" dirty="0"/>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ltLang="ko-KR"/>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US" dirty="0"/>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ltLang="ko-KR"/>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US" dirty="0"/>
          </a:p>
        </p:txBody>
      </p:sp>
      <p:sp>
        <p:nvSpPr>
          <p:cNvPr id="7" name="Date Placeholder 6"/>
          <p:cNvSpPr>
            <a:spLocks noGrp="1"/>
          </p:cNvSpPr>
          <p:nvPr>
            <p:ph type="dt" sz="half" idx="10"/>
          </p:nvPr>
        </p:nvSpPr>
        <p:spPr/>
        <p:txBody>
          <a:bodyPr/>
          <a:lstStyle/>
          <a:p>
            <a:fld id="{2A128AE5-6ED4-4072-972F-81DCD1057A14}" type="datetimeFigureOut">
              <a:rPr lang="ko-KR" altLang="en-US" smtClean="0"/>
              <a:t>2017-12-13</a:t>
            </a:fld>
            <a:endParaRPr lang="ko-KR" altLang="en-US"/>
          </a:p>
        </p:txBody>
      </p:sp>
      <p:sp>
        <p:nvSpPr>
          <p:cNvPr id="8" name="Footer Placeholder 7"/>
          <p:cNvSpPr>
            <a:spLocks noGrp="1"/>
          </p:cNvSpPr>
          <p:nvPr>
            <p:ph type="ftr" sz="quarter" idx="11"/>
          </p:nvPr>
        </p:nvSpPr>
        <p:spPr/>
        <p:txBody>
          <a:bodyPr/>
          <a:lstStyle/>
          <a:p>
            <a:endParaRPr lang="ko-KR" altLang="en-US"/>
          </a:p>
        </p:txBody>
      </p:sp>
      <p:sp>
        <p:nvSpPr>
          <p:cNvPr id="9" name="Slide Number Placeholder 8"/>
          <p:cNvSpPr>
            <a:spLocks noGrp="1"/>
          </p:cNvSpPr>
          <p:nvPr>
            <p:ph type="sldNum" sz="quarter" idx="12"/>
          </p:nvPr>
        </p:nvSpPr>
        <p:spPr/>
        <p:txBody>
          <a:bodyPr/>
          <a:lstStyle/>
          <a:p>
            <a:fld id="{88B5221A-2E53-4DC4-9775-57FD65DE0FB7}" type="slidenum">
              <a:rPr lang="ko-KR" altLang="en-US" smtClean="0"/>
              <a:t>‹#›</a:t>
            </a:fld>
            <a:endParaRPr lang="ko-KR" altLang="en-US"/>
          </a:p>
        </p:txBody>
      </p:sp>
    </p:spTree>
    <p:extLst>
      <p:ext uri="{BB962C8B-B14F-4D97-AF65-F5344CB8AC3E}">
        <p14:creationId xmlns:p14="http://schemas.microsoft.com/office/powerpoint/2010/main" val="280979664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a:t>Click to edit Master title style</a:t>
            </a:r>
            <a:endParaRPr lang="en-US" dirty="0"/>
          </a:p>
        </p:txBody>
      </p:sp>
      <p:sp>
        <p:nvSpPr>
          <p:cNvPr id="3" name="Date Placeholder 2"/>
          <p:cNvSpPr>
            <a:spLocks noGrp="1"/>
          </p:cNvSpPr>
          <p:nvPr>
            <p:ph type="dt" sz="half" idx="10"/>
          </p:nvPr>
        </p:nvSpPr>
        <p:spPr/>
        <p:txBody>
          <a:bodyPr/>
          <a:lstStyle/>
          <a:p>
            <a:fld id="{2A128AE5-6ED4-4072-972F-81DCD1057A14}" type="datetimeFigureOut">
              <a:rPr lang="ko-KR" altLang="en-US" smtClean="0"/>
              <a:t>2017-12-13</a:t>
            </a:fld>
            <a:endParaRPr lang="ko-KR" altLang="en-US"/>
          </a:p>
        </p:txBody>
      </p:sp>
      <p:sp>
        <p:nvSpPr>
          <p:cNvPr id="4" name="Footer Placeholder 3"/>
          <p:cNvSpPr>
            <a:spLocks noGrp="1"/>
          </p:cNvSpPr>
          <p:nvPr>
            <p:ph type="ftr" sz="quarter" idx="11"/>
          </p:nvPr>
        </p:nvSpPr>
        <p:spPr/>
        <p:txBody>
          <a:bodyPr/>
          <a:lstStyle/>
          <a:p>
            <a:endParaRPr lang="ko-KR" altLang="en-US"/>
          </a:p>
        </p:txBody>
      </p:sp>
      <p:sp>
        <p:nvSpPr>
          <p:cNvPr id="5" name="Slide Number Placeholder 4"/>
          <p:cNvSpPr>
            <a:spLocks noGrp="1"/>
          </p:cNvSpPr>
          <p:nvPr>
            <p:ph type="sldNum" sz="quarter" idx="12"/>
          </p:nvPr>
        </p:nvSpPr>
        <p:spPr/>
        <p:txBody>
          <a:bodyPr/>
          <a:lstStyle/>
          <a:p>
            <a:fld id="{88B5221A-2E53-4DC4-9775-57FD65DE0FB7}" type="slidenum">
              <a:rPr lang="ko-KR" altLang="en-US" smtClean="0"/>
              <a:t>‹#›</a:t>
            </a:fld>
            <a:endParaRPr lang="ko-KR" altLang="en-US"/>
          </a:p>
        </p:txBody>
      </p:sp>
    </p:spTree>
    <p:extLst>
      <p:ext uri="{BB962C8B-B14F-4D97-AF65-F5344CB8AC3E}">
        <p14:creationId xmlns:p14="http://schemas.microsoft.com/office/powerpoint/2010/main" val="17206249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128AE5-6ED4-4072-972F-81DCD1057A14}" type="datetimeFigureOut">
              <a:rPr lang="ko-KR" altLang="en-US" smtClean="0"/>
              <a:t>2017-12-13</a:t>
            </a:fld>
            <a:endParaRPr lang="ko-KR" altLang="en-US"/>
          </a:p>
        </p:txBody>
      </p:sp>
      <p:sp>
        <p:nvSpPr>
          <p:cNvPr id="3" name="Footer Placeholder 2"/>
          <p:cNvSpPr>
            <a:spLocks noGrp="1"/>
          </p:cNvSpPr>
          <p:nvPr>
            <p:ph type="ftr" sz="quarter" idx="11"/>
          </p:nvPr>
        </p:nvSpPr>
        <p:spPr/>
        <p:txBody>
          <a:bodyPr/>
          <a:lstStyle/>
          <a:p>
            <a:endParaRPr lang="ko-KR" altLang="en-US"/>
          </a:p>
        </p:txBody>
      </p:sp>
      <p:sp>
        <p:nvSpPr>
          <p:cNvPr id="4" name="Slide Number Placeholder 3"/>
          <p:cNvSpPr>
            <a:spLocks noGrp="1"/>
          </p:cNvSpPr>
          <p:nvPr>
            <p:ph type="sldNum" sz="quarter" idx="12"/>
          </p:nvPr>
        </p:nvSpPr>
        <p:spPr/>
        <p:txBody>
          <a:bodyPr/>
          <a:lstStyle/>
          <a:p>
            <a:fld id="{88B5221A-2E53-4DC4-9775-57FD65DE0FB7}" type="slidenum">
              <a:rPr lang="ko-KR" altLang="en-US" smtClean="0"/>
              <a:t>‹#›</a:t>
            </a:fld>
            <a:endParaRPr lang="ko-KR" altLang="en-US"/>
          </a:p>
        </p:txBody>
      </p:sp>
    </p:spTree>
    <p:extLst>
      <p:ext uri="{BB962C8B-B14F-4D97-AF65-F5344CB8AC3E}">
        <p14:creationId xmlns:p14="http://schemas.microsoft.com/office/powerpoint/2010/main" val="183118972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Dark 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Tree>
    <p:extLst>
      <p:ext uri="{BB962C8B-B14F-4D97-AF65-F5344CB8AC3E}">
        <p14:creationId xmlns:p14="http://schemas.microsoft.com/office/powerpoint/2010/main" val="3804001040"/>
      </p:ext>
    </p:extLst>
  </p:cSld>
  <p:clrMapOvr>
    <a:masterClrMapping/>
  </p:clrMapOvr>
  <p:extLst mod="1">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ltLang="ko-KR"/>
              <a:t>Click to edit Master title style</a:t>
            </a:r>
            <a:endParaRPr lang="en-US" dirty="0"/>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ltLang="ko-KR"/>
              <a:t>Edit Master text styles</a:t>
            </a:r>
          </a:p>
        </p:txBody>
      </p:sp>
      <p:sp>
        <p:nvSpPr>
          <p:cNvPr id="5" name="Date Placeholder 4"/>
          <p:cNvSpPr>
            <a:spLocks noGrp="1"/>
          </p:cNvSpPr>
          <p:nvPr>
            <p:ph type="dt" sz="half" idx="10"/>
          </p:nvPr>
        </p:nvSpPr>
        <p:spPr/>
        <p:txBody>
          <a:bodyPr/>
          <a:lstStyle/>
          <a:p>
            <a:fld id="{2A128AE5-6ED4-4072-972F-81DCD1057A14}" type="datetimeFigureOut">
              <a:rPr lang="ko-KR" altLang="en-US" smtClean="0"/>
              <a:t>2017-12-13</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88B5221A-2E53-4DC4-9775-57FD65DE0FB7}" type="slidenum">
              <a:rPr lang="ko-KR" altLang="en-US" smtClean="0"/>
              <a:t>‹#›</a:t>
            </a:fld>
            <a:endParaRPr lang="ko-KR" altLang="en-US"/>
          </a:p>
        </p:txBody>
      </p:sp>
    </p:spTree>
    <p:extLst>
      <p:ext uri="{BB962C8B-B14F-4D97-AF65-F5344CB8AC3E}">
        <p14:creationId xmlns:p14="http://schemas.microsoft.com/office/powerpoint/2010/main" val="36039954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ltLang="ko-KR"/>
              <a:t>Click to edit Master title style</a:t>
            </a:r>
            <a:endParaRPr lang="en-US" dirty="0"/>
          </a:p>
        </p:txBody>
      </p:sp>
      <p:sp>
        <p:nvSpPr>
          <p:cNvPr id="3" name="Picture Placeholder 2"/>
          <p:cNvSpPr>
            <a:spLocks noGrp="1" noChangeAspect="1"/>
          </p:cNvSpPr>
          <p:nvPr>
            <p:ph type="pic" idx="1"/>
          </p:nvPr>
        </p:nvSpPr>
        <p:spPr>
          <a:xfrm>
            <a:off x="7774782" y="1481138"/>
            <a:ext cx="9258300" cy="7310438"/>
          </a:xfrm>
        </p:spPr>
        <p:txBody>
          <a:bodyPr anchor="t"/>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r>
              <a:rPr lang="en-US" altLang="ko-KR"/>
              <a:t>Click icon to add picture</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ltLang="ko-KR"/>
              <a:t>Edit Master text styles</a:t>
            </a:r>
          </a:p>
        </p:txBody>
      </p:sp>
      <p:sp>
        <p:nvSpPr>
          <p:cNvPr id="5" name="Date Placeholder 4"/>
          <p:cNvSpPr>
            <a:spLocks noGrp="1"/>
          </p:cNvSpPr>
          <p:nvPr>
            <p:ph type="dt" sz="half" idx="10"/>
          </p:nvPr>
        </p:nvSpPr>
        <p:spPr/>
        <p:txBody>
          <a:bodyPr/>
          <a:lstStyle/>
          <a:p>
            <a:fld id="{2A128AE5-6ED4-4072-972F-81DCD1057A14}" type="datetimeFigureOut">
              <a:rPr lang="ko-KR" altLang="en-US" smtClean="0"/>
              <a:t>2017-12-13</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88B5221A-2E53-4DC4-9775-57FD65DE0FB7}" type="slidenum">
              <a:rPr lang="ko-KR" altLang="en-US" smtClean="0"/>
              <a:t>‹#›</a:t>
            </a:fld>
            <a:endParaRPr lang="ko-KR" altLang="en-US"/>
          </a:p>
        </p:txBody>
      </p:sp>
    </p:spTree>
    <p:extLst>
      <p:ext uri="{BB962C8B-B14F-4D97-AF65-F5344CB8AC3E}">
        <p14:creationId xmlns:p14="http://schemas.microsoft.com/office/powerpoint/2010/main" val="133813185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US" dirty="0"/>
          </a:p>
        </p:txBody>
      </p:sp>
      <p:sp>
        <p:nvSpPr>
          <p:cNvPr id="4" name="Date Placeholder 3"/>
          <p:cNvSpPr>
            <a:spLocks noGrp="1"/>
          </p:cNvSpPr>
          <p:nvPr>
            <p:ph type="dt" sz="half" idx="10"/>
          </p:nvPr>
        </p:nvSpPr>
        <p:spPr/>
        <p:txBody>
          <a:bodyPr/>
          <a:lstStyle/>
          <a:p>
            <a:fld id="{2A128AE5-6ED4-4072-972F-81DCD1057A14}" type="datetimeFigureOut">
              <a:rPr lang="ko-KR" altLang="en-US" smtClean="0"/>
              <a:t>2017-12-13</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88B5221A-2E53-4DC4-9775-57FD65DE0FB7}" type="slidenum">
              <a:rPr lang="ko-KR" altLang="en-US" smtClean="0"/>
              <a:t>‹#›</a:t>
            </a:fld>
            <a:endParaRPr lang="ko-KR" altLang="en-US"/>
          </a:p>
        </p:txBody>
      </p:sp>
    </p:spTree>
    <p:extLst>
      <p:ext uri="{BB962C8B-B14F-4D97-AF65-F5344CB8AC3E}">
        <p14:creationId xmlns:p14="http://schemas.microsoft.com/office/powerpoint/2010/main" val="59943366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altLang="ko-KR"/>
              <a:t>Click to edit Master title style</a:t>
            </a:r>
            <a:endParaRPr lang="en-US" dirty="0"/>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US" dirty="0"/>
          </a:p>
        </p:txBody>
      </p:sp>
      <p:sp>
        <p:nvSpPr>
          <p:cNvPr id="4" name="Date Placeholder 3"/>
          <p:cNvSpPr>
            <a:spLocks noGrp="1"/>
          </p:cNvSpPr>
          <p:nvPr>
            <p:ph type="dt" sz="half" idx="10"/>
          </p:nvPr>
        </p:nvSpPr>
        <p:spPr/>
        <p:txBody>
          <a:bodyPr/>
          <a:lstStyle/>
          <a:p>
            <a:fld id="{2A128AE5-6ED4-4072-972F-81DCD1057A14}" type="datetimeFigureOut">
              <a:rPr lang="ko-KR" altLang="en-US" smtClean="0"/>
              <a:t>2017-12-13</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88B5221A-2E53-4DC4-9775-57FD65DE0FB7}" type="slidenum">
              <a:rPr lang="ko-KR" altLang="en-US" smtClean="0"/>
              <a:t>‹#›</a:t>
            </a:fld>
            <a:endParaRPr lang="ko-KR" altLang="en-US"/>
          </a:p>
        </p:txBody>
      </p:sp>
    </p:spTree>
    <p:extLst>
      <p:ext uri="{BB962C8B-B14F-4D97-AF65-F5344CB8AC3E}">
        <p14:creationId xmlns:p14="http://schemas.microsoft.com/office/powerpoint/2010/main" val="266409183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7_Picture_Layout">
    <p:spTree>
      <p:nvGrpSpPr>
        <p:cNvPr id="1" name=""/>
        <p:cNvGrpSpPr/>
        <p:nvPr/>
      </p:nvGrpSpPr>
      <p:grpSpPr>
        <a:xfrm>
          <a:off x="0" y="0"/>
          <a:ext cx="0" cy="0"/>
          <a:chOff x="0" y="0"/>
          <a:chExt cx="0" cy="0"/>
        </a:xfrm>
      </p:grpSpPr>
      <p:sp>
        <p:nvSpPr>
          <p:cNvPr id="6" name="Arc 5"/>
          <p:cNvSpPr/>
          <p:nvPr userDrawn="1"/>
        </p:nvSpPr>
        <p:spPr>
          <a:xfrm>
            <a:off x="2039257" y="-6004798"/>
            <a:ext cx="14209486" cy="14209486"/>
          </a:xfrm>
          <a:prstGeom prst="arc">
            <a:avLst>
              <a:gd name="adj1" fmla="val 1138041"/>
              <a:gd name="adj2" fmla="val 5290910"/>
            </a:avLst>
          </a:prstGeom>
          <a:ln w="381000" cap="rnd">
            <a:solidFill>
              <a:schemeClr val="accent4"/>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5" name="Arc 4"/>
          <p:cNvSpPr/>
          <p:nvPr userDrawn="1"/>
        </p:nvSpPr>
        <p:spPr>
          <a:xfrm>
            <a:off x="2039257" y="-6004798"/>
            <a:ext cx="14209486" cy="14209486"/>
          </a:xfrm>
          <a:prstGeom prst="arc">
            <a:avLst>
              <a:gd name="adj1" fmla="val 7326481"/>
              <a:gd name="adj2" fmla="val 9653283"/>
            </a:avLst>
          </a:prstGeom>
          <a:ln w="190500" cap="rnd">
            <a:solidFill>
              <a:srgbClr val="00B0F0"/>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4" name="Picture Placeholder 6"/>
          <p:cNvSpPr>
            <a:spLocks noGrp="1"/>
          </p:cNvSpPr>
          <p:nvPr>
            <p:ph type="pic" sz="quarter" idx="10"/>
          </p:nvPr>
        </p:nvSpPr>
        <p:spPr>
          <a:xfrm>
            <a:off x="5753100" y="3360279"/>
            <a:ext cx="6781799" cy="3566442"/>
          </a:xfrm>
          <a:custGeom>
            <a:avLst/>
            <a:gdLst>
              <a:gd name="connsiteX0" fmla="*/ 3226457 w 18288001"/>
              <a:gd name="connsiteY0" fmla="*/ 6287092 h 6299199"/>
              <a:gd name="connsiteX1" fmla="*/ 3132522 w 18288001"/>
              <a:gd name="connsiteY1" fmla="*/ 6296609 h 6299199"/>
              <a:gd name="connsiteX2" fmla="*/ 3226457 w 18288001"/>
              <a:gd name="connsiteY2" fmla="*/ 6287092 h 6299199"/>
              <a:gd name="connsiteX3" fmla="*/ 3875021 w 18288001"/>
              <a:gd name="connsiteY3" fmla="*/ 6170923 h 6299199"/>
              <a:gd name="connsiteX4" fmla="*/ 3889339 w 18288001"/>
              <a:gd name="connsiteY4" fmla="*/ 6171716 h 6299199"/>
              <a:gd name="connsiteX5" fmla="*/ 3927526 w 18288001"/>
              <a:gd name="connsiteY5" fmla="*/ 6171716 h 6299199"/>
              <a:gd name="connsiteX6" fmla="*/ 3870247 w 18288001"/>
              <a:gd name="connsiteY6" fmla="*/ 6174888 h 6299199"/>
              <a:gd name="connsiteX7" fmla="*/ 3875021 w 18288001"/>
              <a:gd name="connsiteY7" fmla="*/ 6170923 h 6299199"/>
              <a:gd name="connsiteX8" fmla="*/ 4631488 w 18288001"/>
              <a:gd name="connsiteY8" fmla="*/ 6170611 h 6299199"/>
              <a:gd name="connsiteX9" fmla="*/ 4653797 w 18288001"/>
              <a:gd name="connsiteY9" fmla="*/ 6174679 h 6299199"/>
              <a:gd name="connsiteX10" fmla="*/ 4578650 w 18288001"/>
              <a:gd name="connsiteY10" fmla="*/ 6174679 h 6299199"/>
              <a:gd name="connsiteX11" fmla="*/ 4631488 w 18288001"/>
              <a:gd name="connsiteY11" fmla="*/ 6170611 h 6299199"/>
              <a:gd name="connsiteX12" fmla="*/ 4453089 w 18288001"/>
              <a:gd name="connsiteY12" fmla="*/ 6143208 h 6299199"/>
              <a:gd name="connsiteX13" fmla="*/ 4459055 w 18288001"/>
              <a:gd name="connsiteY13" fmla="*/ 6149008 h 6299199"/>
              <a:gd name="connsiteX14" fmla="*/ 4420869 w 18288001"/>
              <a:gd name="connsiteY14" fmla="*/ 6149008 h 6299199"/>
              <a:gd name="connsiteX15" fmla="*/ 4453089 w 18288001"/>
              <a:gd name="connsiteY15" fmla="*/ 6143208 h 6299199"/>
              <a:gd name="connsiteX16" fmla="*/ 4578191 w 18288001"/>
              <a:gd name="connsiteY16" fmla="*/ 6120622 h 6299199"/>
              <a:gd name="connsiteX17" fmla="*/ 4617140 w 18288001"/>
              <a:gd name="connsiteY17" fmla="*/ 6133089 h 6299199"/>
              <a:gd name="connsiteX18" fmla="*/ 4610649 w 18288001"/>
              <a:gd name="connsiteY18" fmla="*/ 6133089 h 6299199"/>
              <a:gd name="connsiteX19" fmla="*/ 4578191 w 18288001"/>
              <a:gd name="connsiteY19" fmla="*/ 6136207 h 6299199"/>
              <a:gd name="connsiteX20" fmla="*/ 4578191 w 18288001"/>
              <a:gd name="connsiteY20" fmla="*/ 6120622 h 6299199"/>
              <a:gd name="connsiteX21" fmla="*/ 4971060 w 18288001"/>
              <a:gd name="connsiteY21" fmla="*/ 6043392 h 6299199"/>
              <a:gd name="connsiteX22" fmla="*/ 5027244 w 18288001"/>
              <a:gd name="connsiteY22" fmla="*/ 6049775 h 6299199"/>
              <a:gd name="connsiteX23" fmla="*/ 4938616 w 18288001"/>
              <a:gd name="connsiteY23" fmla="*/ 6065734 h 6299199"/>
              <a:gd name="connsiteX24" fmla="*/ 4951277 w 18288001"/>
              <a:gd name="connsiteY24" fmla="*/ 6081693 h 6299199"/>
              <a:gd name="connsiteX25" fmla="*/ 4957607 w 18288001"/>
              <a:gd name="connsiteY25" fmla="*/ 6072117 h 6299199"/>
              <a:gd name="connsiteX26" fmla="*/ 4925954 w 18288001"/>
              <a:gd name="connsiteY26" fmla="*/ 6078501 h 6299199"/>
              <a:gd name="connsiteX27" fmla="*/ 4900631 w 18288001"/>
              <a:gd name="connsiteY27" fmla="*/ 6065734 h 6299199"/>
              <a:gd name="connsiteX28" fmla="*/ 4887969 w 18288001"/>
              <a:gd name="connsiteY28" fmla="*/ 6081693 h 6299199"/>
              <a:gd name="connsiteX29" fmla="*/ 4786680 w 18288001"/>
              <a:gd name="connsiteY29" fmla="*/ 6078501 h 6299199"/>
              <a:gd name="connsiteX30" fmla="*/ 4812002 w 18288001"/>
              <a:gd name="connsiteY30" fmla="*/ 6059350 h 6299199"/>
              <a:gd name="connsiteX31" fmla="*/ 4824663 w 18288001"/>
              <a:gd name="connsiteY31" fmla="*/ 6059350 h 6299199"/>
              <a:gd name="connsiteX32" fmla="*/ 4887969 w 18288001"/>
              <a:gd name="connsiteY32" fmla="*/ 6059350 h 6299199"/>
              <a:gd name="connsiteX33" fmla="*/ 4875309 w 18288001"/>
              <a:gd name="connsiteY33" fmla="*/ 6056159 h 6299199"/>
              <a:gd name="connsiteX34" fmla="*/ 4887969 w 18288001"/>
              <a:gd name="connsiteY34" fmla="*/ 6056159 h 6299199"/>
              <a:gd name="connsiteX35" fmla="*/ 4938616 w 18288001"/>
              <a:gd name="connsiteY35" fmla="*/ 6056159 h 6299199"/>
              <a:gd name="connsiteX36" fmla="*/ 4971060 w 18288001"/>
              <a:gd name="connsiteY36" fmla="*/ 6043392 h 6299199"/>
              <a:gd name="connsiteX37" fmla="*/ 7618452 w 18288001"/>
              <a:gd name="connsiteY37" fmla="*/ 6034132 h 6299199"/>
              <a:gd name="connsiteX38" fmla="*/ 7499317 w 18288001"/>
              <a:gd name="connsiteY38" fmla="*/ 6043649 h 6299199"/>
              <a:gd name="connsiteX39" fmla="*/ 7618452 w 18288001"/>
              <a:gd name="connsiteY39" fmla="*/ 6034132 h 6299199"/>
              <a:gd name="connsiteX40" fmla="*/ 7203891 w 18288001"/>
              <a:gd name="connsiteY40" fmla="*/ 5987406 h 6299199"/>
              <a:gd name="connsiteX41" fmla="*/ 7219805 w 18288001"/>
              <a:gd name="connsiteY41" fmla="*/ 5989885 h 6299199"/>
              <a:gd name="connsiteX42" fmla="*/ 7157322 w 18288001"/>
              <a:gd name="connsiteY42" fmla="*/ 6002575 h 6299199"/>
              <a:gd name="connsiteX43" fmla="*/ 7203891 w 18288001"/>
              <a:gd name="connsiteY43" fmla="*/ 5987406 h 6299199"/>
              <a:gd name="connsiteX44" fmla="*/ 7244713 w 18288001"/>
              <a:gd name="connsiteY44" fmla="*/ 5963258 h 6299199"/>
              <a:gd name="connsiteX45" fmla="*/ 7322903 w 18288001"/>
              <a:gd name="connsiteY45" fmla="*/ 5967241 h 6299199"/>
              <a:gd name="connsiteX46" fmla="*/ 7316512 w 18288001"/>
              <a:gd name="connsiteY46" fmla="*/ 5979828 h 6299199"/>
              <a:gd name="connsiteX47" fmla="*/ 7246211 w 18288001"/>
              <a:gd name="connsiteY47" fmla="*/ 5989268 h 6299199"/>
              <a:gd name="connsiteX48" fmla="*/ 7227038 w 18288001"/>
              <a:gd name="connsiteY48" fmla="*/ 5967241 h 6299199"/>
              <a:gd name="connsiteX49" fmla="*/ 7244713 w 18288001"/>
              <a:gd name="connsiteY49" fmla="*/ 5963258 h 6299199"/>
              <a:gd name="connsiteX50" fmla="*/ 5209858 w 18288001"/>
              <a:gd name="connsiteY50" fmla="*/ 5962037 h 6299199"/>
              <a:gd name="connsiteX51" fmla="*/ 5273696 w 18288001"/>
              <a:gd name="connsiteY51" fmla="*/ 5964296 h 6299199"/>
              <a:gd name="connsiteX52" fmla="*/ 5279915 w 18288001"/>
              <a:gd name="connsiteY52" fmla="*/ 5980367 h 6299199"/>
              <a:gd name="connsiteX53" fmla="*/ 5223948 w 18288001"/>
              <a:gd name="connsiteY53" fmla="*/ 5983582 h 6299199"/>
              <a:gd name="connsiteX54" fmla="*/ 5199073 w 18288001"/>
              <a:gd name="connsiteY54" fmla="*/ 5967511 h 6299199"/>
              <a:gd name="connsiteX55" fmla="*/ 5209858 w 18288001"/>
              <a:gd name="connsiteY55" fmla="*/ 5962037 h 6299199"/>
              <a:gd name="connsiteX56" fmla="*/ 10164182 w 18288001"/>
              <a:gd name="connsiteY56" fmla="*/ 5938958 h 6299199"/>
              <a:gd name="connsiteX57" fmla="*/ 10205078 w 18288001"/>
              <a:gd name="connsiteY57" fmla="*/ 5941462 h 6299199"/>
              <a:gd name="connsiteX58" fmla="*/ 10192248 w 18288001"/>
              <a:gd name="connsiteY58" fmla="*/ 5951481 h 6299199"/>
              <a:gd name="connsiteX59" fmla="*/ 10179418 w 18288001"/>
              <a:gd name="connsiteY59" fmla="*/ 5951481 h 6299199"/>
              <a:gd name="connsiteX60" fmla="*/ 10153758 w 18288001"/>
              <a:gd name="connsiteY60" fmla="*/ 5941462 h 6299199"/>
              <a:gd name="connsiteX61" fmla="*/ 10160173 w 18288001"/>
              <a:gd name="connsiteY61" fmla="*/ 5958160 h 6299199"/>
              <a:gd name="connsiteX62" fmla="*/ 10108853 w 18288001"/>
              <a:gd name="connsiteY62" fmla="*/ 5941462 h 6299199"/>
              <a:gd name="connsiteX63" fmla="*/ 10164182 w 18288001"/>
              <a:gd name="connsiteY63" fmla="*/ 5938958 h 6299199"/>
              <a:gd name="connsiteX64" fmla="*/ 15634542 w 18288001"/>
              <a:gd name="connsiteY64" fmla="*/ 5935143 h 6299199"/>
              <a:gd name="connsiteX65" fmla="*/ 15685058 w 18288001"/>
              <a:gd name="connsiteY65" fmla="*/ 5944854 h 6299199"/>
              <a:gd name="connsiteX66" fmla="*/ 15811347 w 18288001"/>
              <a:gd name="connsiteY66" fmla="*/ 5957800 h 6299199"/>
              <a:gd name="connsiteX67" fmla="*/ 15805033 w 18288001"/>
              <a:gd name="connsiteY67" fmla="*/ 5957800 h 6299199"/>
              <a:gd name="connsiteX68" fmla="*/ 15722945 w 18288001"/>
              <a:gd name="connsiteY68" fmla="*/ 5964274 h 6299199"/>
              <a:gd name="connsiteX69" fmla="*/ 15697686 w 18288001"/>
              <a:gd name="connsiteY69" fmla="*/ 5951327 h 6299199"/>
              <a:gd name="connsiteX70" fmla="*/ 15685058 w 18288001"/>
              <a:gd name="connsiteY70" fmla="*/ 5967510 h 6299199"/>
              <a:gd name="connsiteX71" fmla="*/ 15590341 w 18288001"/>
              <a:gd name="connsiteY71" fmla="*/ 5967510 h 6299199"/>
              <a:gd name="connsiteX72" fmla="*/ 15590341 w 18288001"/>
              <a:gd name="connsiteY72" fmla="*/ 5964274 h 6299199"/>
              <a:gd name="connsiteX73" fmla="*/ 15552454 w 18288001"/>
              <a:gd name="connsiteY73" fmla="*/ 5951327 h 6299199"/>
              <a:gd name="connsiteX74" fmla="*/ 15659799 w 18288001"/>
              <a:gd name="connsiteY74" fmla="*/ 5957800 h 6299199"/>
              <a:gd name="connsiteX75" fmla="*/ 15634542 w 18288001"/>
              <a:gd name="connsiteY75" fmla="*/ 5935143 h 6299199"/>
              <a:gd name="connsiteX76" fmla="*/ 5677909 w 18288001"/>
              <a:gd name="connsiteY76" fmla="*/ 5934394 h 6299199"/>
              <a:gd name="connsiteX77" fmla="*/ 5703110 w 18288001"/>
              <a:gd name="connsiteY77" fmla="*/ 5941407 h 6299199"/>
              <a:gd name="connsiteX78" fmla="*/ 5703110 w 18288001"/>
              <a:gd name="connsiteY78" fmla="*/ 5944524 h 6299199"/>
              <a:gd name="connsiteX79" fmla="*/ 5690510 w 18288001"/>
              <a:gd name="connsiteY79" fmla="*/ 5944524 h 6299199"/>
              <a:gd name="connsiteX80" fmla="*/ 5652706 w 18288001"/>
              <a:gd name="connsiteY80" fmla="*/ 5941407 h 6299199"/>
              <a:gd name="connsiteX81" fmla="*/ 5677909 w 18288001"/>
              <a:gd name="connsiteY81" fmla="*/ 5934394 h 6299199"/>
              <a:gd name="connsiteX82" fmla="*/ 1283097 w 18288001"/>
              <a:gd name="connsiteY82" fmla="*/ 5929945 h 6299199"/>
              <a:gd name="connsiteX83" fmla="*/ 1310710 w 18288001"/>
              <a:gd name="connsiteY83" fmla="*/ 5935368 h 6299199"/>
              <a:gd name="connsiteX84" fmla="*/ 1342281 w 18288001"/>
              <a:gd name="connsiteY84" fmla="*/ 5929945 h 6299199"/>
              <a:gd name="connsiteX85" fmla="*/ 1279039 w 18288001"/>
              <a:gd name="connsiteY85" fmla="*/ 5935368 h 6299199"/>
              <a:gd name="connsiteX86" fmla="*/ 1283097 w 18288001"/>
              <a:gd name="connsiteY86" fmla="*/ 5929945 h 6299199"/>
              <a:gd name="connsiteX87" fmla="*/ 3016822 w 18288001"/>
              <a:gd name="connsiteY87" fmla="*/ 5910240 h 6299199"/>
              <a:gd name="connsiteX88" fmla="*/ 3079826 w 18288001"/>
              <a:gd name="connsiteY88" fmla="*/ 5910240 h 6299199"/>
              <a:gd name="connsiteX89" fmla="*/ 3016822 w 18288001"/>
              <a:gd name="connsiteY89" fmla="*/ 5910240 h 6299199"/>
              <a:gd name="connsiteX90" fmla="*/ 5912745 w 18288001"/>
              <a:gd name="connsiteY90" fmla="*/ 5909655 h 6299199"/>
              <a:gd name="connsiteX91" fmla="*/ 5946237 w 18288001"/>
              <a:gd name="connsiteY91" fmla="*/ 5909655 h 6299199"/>
              <a:gd name="connsiteX92" fmla="*/ 5925345 w 18288001"/>
              <a:gd name="connsiteY92" fmla="*/ 5912869 h 6299199"/>
              <a:gd name="connsiteX93" fmla="*/ 5969450 w 18288001"/>
              <a:gd name="connsiteY93" fmla="*/ 5919298 h 6299199"/>
              <a:gd name="connsiteX94" fmla="*/ 5919045 w 18288001"/>
              <a:gd name="connsiteY94" fmla="*/ 5928940 h 6299199"/>
              <a:gd name="connsiteX95" fmla="*/ 5900144 w 18288001"/>
              <a:gd name="connsiteY95" fmla="*/ 5919298 h 6299199"/>
              <a:gd name="connsiteX96" fmla="*/ 5912745 w 18288001"/>
              <a:gd name="connsiteY96" fmla="*/ 5909655 h 6299199"/>
              <a:gd name="connsiteX97" fmla="*/ 5951807 w 18288001"/>
              <a:gd name="connsiteY97" fmla="*/ 5908798 h 6299199"/>
              <a:gd name="connsiteX98" fmla="*/ 5950548 w 18288001"/>
              <a:gd name="connsiteY98" fmla="*/ 5909655 h 6299199"/>
              <a:gd name="connsiteX99" fmla="*/ 5946237 w 18288001"/>
              <a:gd name="connsiteY99" fmla="*/ 5909655 h 6299199"/>
              <a:gd name="connsiteX100" fmla="*/ 15228561 w 18288001"/>
              <a:gd name="connsiteY100" fmla="*/ 5897091 h 6299199"/>
              <a:gd name="connsiteX101" fmla="*/ 15342854 w 18288001"/>
              <a:gd name="connsiteY101" fmla="*/ 5897091 h 6299199"/>
              <a:gd name="connsiteX102" fmla="*/ 15393650 w 18288001"/>
              <a:gd name="connsiteY102" fmla="*/ 5919590 h 6299199"/>
              <a:gd name="connsiteX103" fmla="*/ 15380951 w 18288001"/>
              <a:gd name="connsiteY103" fmla="*/ 5929233 h 6299199"/>
              <a:gd name="connsiteX104" fmla="*/ 15361903 w 18288001"/>
              <a:gd name="connsiteY104" fmla="*/ 5929233 h 6299199"/>
              <a:gd name="connsiteX105" fmla="*/ 15361903 w 18288001"/>
              <a:gd name="connsiteY105" fmla="*/ 5919590 h 6299199"/>
              <a:gd name="connsiteX106" fmla="*/ 15355553 w 18288001"/>
              <a:gd name="connsiteY106" fmla="*/ 5942090 h 6299199"/>
              <a:gd name="connsiteX107" fmla="*/ 15412699 w 18288001"/>
              <a:gd name="connsiteY107" fmla="*/ 5945303 h 6299199"/>
              <a:gd name="connsiteX108" fmla="*/ 15380951 w 18288001"/>
              <a:gd name="connsiteY108" fmla="*/ 5951732 h 6299199"/>
              <a:gd name="connsiteX109" fmla="*/ 15361903 w 18288001"/>
              <a:gd name="connsiteY109" fmla="*/ 5951732 h 6299199"/>
              <a:gd name="connsiteX110" fmla="*/ 15190464 w 18288001"/>
              <a:gd name="connsiteY110" fmla="*/ 5913162 h 6299199"/>
              <a:gd name="connsiteX111" fmla="*/ 15228561 w 18288001"/>
              <a:gd name="connsiteY111" fmla="*/ 5897091 h 6299199"/>
              <a:gd name="connsiteX112" fmla="*/ 10457274 w 18288001"/>
              <a:gd name="connsiteY112" fmla="*/ 5896798 h 6299199"/>
              <a:gd name="connsiteX113" fmla="*/ 10596853 w 18288001"/>
              <a:gd name="connsiteY113" fmla="*/ 5909655 h 6299199"/>
              <a:gd name="connsiteX114" fmla="*/ 10571475 w 18288001"/>
              <a:gd name="connsiteY114" fmla="*/ 5912869 h 6299199"/>
              <a:gd name="connsiteX115" fmla="*/ 10584165 w 18288001"/>
              <a:gd name="connsiteY115" fmla="*/ 5919298 h 6299199"/>
              <a:gd name="connsiteX116" fmla="*/ 10482651 w 18288001"/>
              <a:gd name="connsiteY116" fmla="*/ 5925726 h 6299199"/>
              <a:gd name="connsiteX117" fmla="*/ 10476307 w 18288001"/>
              <a:gd name="connsiteY117" fmla="*/ 5925726 h 6299199"/>
              <a:gd name="connsiteX118" fmla="*/ 10438240 w 18288001"/>
              <a:gd name="connsiteY118" fmla="*/ 5909655 h 6299199"/>
              <a:gd name="connsiteX119" fmla="*/ 10387484 w 18288001"/>
              <a:gd name="connsiteY119" fmla="*/ 5919298 h 6299199"/>
              <a:gd name="connsiteX120" fmla="*/ 10381140 w 18288001"/>
              <a:gd name="connsiteY120" fmla="*/ 5903227 h 6299199"/>
              <a:gd name="connsiteX121" fmla="*/ 10457274 w 18288001"/>
              <a:gd name="connsiteY121" fmla="*/ 5896798 h 6299199"/>
              <a:gd name="connsiteX122" fmla="*/ 7787861 w 18288001"/>
              <a:gd name="connsiteY122" fmla="*/ 5892830 h 6299199"/>
              <a:gd name="connsiteX123" fmla="*/ 7846034 w 18288001"/>
              <a:gd name="connsiteY123" fmla="*/ 5896833 h 6299199"/>
              <a:gd name="connsiteX124" fmla="*/ 7865126 w 18288001"/>
              <a:gd name="connsiteY124" fmla="*/ 5896833 h 6299199"/>
              <a:gd name="connsiteX125" fmla="*/ 7871490 w 18288001"/>
              <a:gd name="connsiteY125" fmla="*/ 5896833 h 6299199"/>
              <a:gd name="connsiteX126" fmla="*/ 7865126 w 18288001"/>
              <a:gd name="connsiteY126" fmla="*/ 5909483 h 6299199"/>
              <a:gd name="connsiteX127" fmla="*/ 7884217 w 18288001"/>
              <a:gd name="connsiteY127" fmla="*/ 5918971 h 6299199"/>
              <a:gd name="connsiteX128" fmla="*/ 7833305 w 18288001"/>
              <a:gd name="connsiteY128" fmla="*/ 5918971 h 6299199"/>
              <a:gd name="connsiteX129" fmla="*/ 7858761 w 18288001"/>
              <a:gd name="connsiteY129" fmla="*/ 5909483 h 6299199"/>
              <a:gd name="connsiteX130" fmla="*/ 7807848 w 18288001"/>
              <a:gd name="connsiteY130" fmla="*/ 5918971 h 6299199"/>
              <a:gd name="connsiteX131" fmla="*/ 7795120 w 18288001"/>
              <a:gd name="connsiteY131" fmla="*/ 5918971 h 6299199"/>
              <a:gd name="connsiteX132" fmla="*/ 7769664 w 18288001"/>
              <a:gd name="connsiteY132" fmla="*/ 5896833 h 6299199"/>
              <a:gd name="connsiteX133" fmla="*/ 7787861 w 18288001"/>
              <a:gd name="connsiteY133" fmla="*/ 5892830 h 6299199"/>
              <a:gd name="connsiteX134" fmla="*/ 11745156 w 18288001"/>
              <a:gd name="connsiteY134" fmla="*/ 5891214 h 6299199"/>
              <a:gd name="connsiteX135" fmla="*/ 11803793 w 18288001"/>
              <a:gd name="connsiteY135" fmla="*/ 5897090 h 6299199"/>
              <a:gd name="connsiteX136" fmla="*/ 11810208 w 18288001"/>
              <a:gd name="connsiteY136" fmla="*/ 5909947 h 6299199"/>
              <a:gd name="connsiteX137" fmla="*/ 11758888 w 18288001"/>
              <a:gd name="connsiteY137" fmla="*/ 5919590 h 6299199"/>
              <a:gd name="connsiteX138" fmla="*/ 11758888 w 18288001"/>
              <a:gd name="connsiteY138" fmla="*/ 5903519 h 6299199"/>
              <a:gd name="connsiteX139" fmla="*/ 11733228 w 18288001"/>
              <a:gd name="connsiteY139" fmla="*/ 5897090 h 6299199"/>
              <a:gd name="connsiteX140" fmla="*/ 11745156 w 18288001"/>
              <a:gd name="connsiteY140" fmla="*/ 5891214 h 6299199"/>
              <a:gd name="connsiteX141" fmla="*/ 6000951 w 18288001"/>
              <a:gd name="connsiteY141" fmla="*/ 5890370 h 6299199"/>
              <a:gd name="connsiteX142" fmla="*/ 5974962 w 18288001"/>
              <a:gd name="connsiteY142" fmla="*/ 5905235 h 6299199"/>
              <a:gd name="connsiteX143" fmla="*/ 5951807 w 18288001"/>
              <a:gd name="connsiteY143" fmla="*/ 5908798 h 6299199"/>
              <a:gd name="connsiteX144" fmla="*/ 5969450 w 18288001"/>
              <a:gd name="connsiteY144" fmla="*/ 5896798 h 6299199"/>
              <a:gd name="connsiteX145" fmla="*/ 6000951 w 18288001"/>
              <a:gd name="connsiteY145" fmla="*/ 5890370 h 6299199"/>
              <a:gd name="connsiteX146" fmla="*/ 12074598 w 18288001"/>
              <a:gd name="connsiteY146" fmla="*/ 5887667 h 6299199"/>
              <a:gd name="connsiteX147" fmla="*/ 12099800 w 18288001"/>
              <a:gd name="connsiteY147" fmla="*/ 5897091 h 6299199"/>
              <a:gd name="connsiteX148" fmla="*/ 11917087 w 18288001"/>
              <a:gd name="connsiteY148" fmla="*/ 5934785 h 6299199"/>
              <a:gd name="connsiteX149" fmla="*/ 12074598 w 18288001"/>
              <a:gd name="connsiteY149" fmla="*/ 5887667 h 6299199"/>
              <a:gd name="connsiteX150" fmla="*/ 8869816 w 18288001"/>
              <a:gd name="connsiteY150" fmla="*/ 5887059 h 6299199"/>
              <a:gd name="connsiteX151" fmla="*/ 8895127 w 18288001"/>
              <a:gd name="connsiteY151" fmla="*/ 5887059 h 6299199"/>
              <a:gd name="connsiteX152" fmla="*/ 8895127 w 18288001"/>
              <a:gd name="connsiteY152" fmla="*/ 5890240 h 6299199"/>
              <a:gd name="connsiteX153" fmla="*/ 8901456 w 18288001"/>
              <a:gd name="connsiteY153" fmla="*/ 5902967 h 6299199"/>
              <a:gd name="connsiteX154" fmla="*/ 8971061 w 18288001"/>
              <a:gd name="connsiteY154" fmla="*/ 5896604 h 6299199"/>
              <a:gd name="connsiteX155" fmla="*/ 8958406 w 18288001"/>
              <a:gd name="connsiteY155" fmla="*/ 5890240 h 6299199"/>
              <a:gd name="connsiteX156" fmla="*/ 8983716 w 18288001"/>
              <a:gd name="connsiteY156" fmla="*/ 5896604 h 6299199"/>
              <a:gd name="connsiteX157" fmla="*/ 8996372 w 18288001"/>
              <a:gd name="connsiteY157" fmla="*/ 5896604 h 6299199"/>
              <a:gd name="connsiteX158" fmla="*/ 9097615 w 18288001"/>
              <a:gd name="connsiteY158" fmla="*/ 5887059 h 6299199"/>
              <a:gd name="connsiteX159" fmla="*/ 9103944 w 18288001"/>
              <a:gd name="connsiteY159" fmla="*/ 5887059 h 6299199"/>
              <a:gd name="connsiteX160" fmla="*/ 9167221 w 18288001"/>
              <a:gd name="connsiteY160" fmla="*/ 5918876 h 6299199"/>
              <a:gd name="connsiteX161" fmla="*/ 9122926 w 18288001"/>
              <a:gd name="connsiteY161" fmla="*/ 5925239 h 6299199"/>
              <a:gd name="connsiteX162" fmla="*/ 9072304 w 18288001"/>
              <a:gd name="connsiteY162" fmla="*/ 5912512 h 6299199"/>
              <a:gd name="connsiteX163" fmla="*/ 9046994 w 18288001"/>
              <a:gd name="connsiteY163" fmla="*/ 5902967 h 6299199"/>
              <a:gd name="connsiteX164" fmla="*/ 8971061 w 18288001"/>
              <a:gd name="connsiteY164" fmla="*/ 5925239 h 6299199"/>
              <a:gd name="connsiteX165" fmla="*/ 8971061 w 18288001"/>
              <a:gd name="connsiteY165" fmla="*/ 5909331 h 6299199"/>
              <a:gd name="connsiteX166" fmla="*/ 8882472 w 18288001"/>
              <a:gd name="connsiteY166" fmla="*/ 5902967 h 6299199"/>
              <a:gd name="connsiteX167" fmla="*/ 8895127 w 18288001"/>
              <a:gd name="connsiteY167" fmla="*/ 5918876 h 6299199"/>
              <a:gd name="connsiteX168" fmla="*/ 8882472 w 18288001"/>
              <a:gd name="connsiteY168" fmla="*/ 5918876 h 6299199"/>
              <a:gd name="connsiteX169" fmla="*/ 8819195 w 18288001"/>
              <a:gd name="connsiteY169" fmla="*/ 5928421 h 6299199"/>
              <a:gd name="connsiteX170" fmla="*/ 8768573 w 18288001"/>
              <a:gd name="connsiteY170" fmla="*/ 5918876 h 6299199"/>
              <a:gd name="connsiteX171" fmla="*/ 8831850 w 18288001"/>
              <a:gd name="connsiteY171" fmla="*/ 5909331 h 6299199"/>
              <a:gd name="connsiteX172" fmla="*/ 8869816 w 18288001"/>
              <a:gd name="connsiteY172" fmla="*/ 5887059 h 6299199"/>
              <a:gd name="connsiteX173" fmla="*/ 15382034 w 18288001"/>
              <a:gd name="connsiteY173" fmla="*/ 5874007 h 6299199"/>
              <a:gd name="connsiteX174" fmla="*/ 15388378 w 18288001"/>
              <a:gd name="connsiteY174" fmla="*/ 5874007 h 6299199"/>
              <a:gd name="connsiteX175" fmla="*/ 15369345 w 18288001"/>
              <a:gd name="connsiteY175" fmla="*/ 5897382 h 6299199"/>
              <a:gd name="connsiteX176" fmla="*/ 15343967 w 18288001"/>
              <a:gd name="connsiteY176" fmla="*/ 5880685 h 6299199"/>
              <a:gd name="connsiteX177" fmla="*/ 15382034 w 18288001"/>
              <a:gd name="connsiteY177" fmla="*/ 5874007 h 6299199"/>
              <a:gd name="connsiteX178" fmla="*/ 10772905 w 18288001"/>
              <a:gd name="connsiteY178" fmla="*/ 5874007 h 6299199"/>
              <a:gd name="connsiteX179" fmla="*/ 10848872 w 18288001"/>
              <a:gd name="connsiteY179" fmla="*/ 5896692 h 6299199"/>
              <a:gd name="connsiteX180" fmla="*/ 10804557 w 18288001"/>
              <a:gd name="connsiteY180" fmla="*/ 5909655 h 6299199"/>
              <a:gd name="connsiteX181" fmla="*/ 10741251 w 18288001"/>
              <a:gd name="connsiteY181" fmla="*/ 5909655 h 6299199"/>
              <a:gd name="connsiteX182" fmla="*/ 10608308 w 18288001"/>
              <a:gd name="connsiteY182" fmla="*/ 5912896 h 6299199"/>
              <a:gd name="connsiteX183" fmla="*/ 10646291 w 18288001"/>
              <a:gd name="connsiteY183" fmla="*/ 5912896 h 6299199"/>
              <a:gd name="connsiteX184" fmla="*/ 10608308 w 18288001"/>
              <a:gd name="connsiteY184" fmla="*/ 5909655 h 6299199"/>
              <a:gd name="connsiteX185" fmla="*/ 10608308 w 18288001"/>
              <a:gd name="connsiteY185" fmla="*/ 5896692 h 6299199"/>
              <a:gd name="connsiteX186" fmla="*/ 10627300 w 18288001"/>
              <a:gd name="connsiteY186" fmla="*/ 5896692 h 6299199"/>
              <a:gd name="connsiteX187" fmla="*/ 10703267 w 18288001"/>
              <a:gd name="connsiteY187" fmla="*/ 5886970 h 6299199"/>
              <a:gd name="connsiteX188" fmla="*/ 10766573 w 18288001"/>
              <a:gd name="connsiteY188" fmla="*/ 5886970 h 6299199"/>
              <a:gd name="connsiteX189" fmla="*/ 10772905 w 18288001"/>
              <a:gd name="connsiteY189" fmla="*/ 5874007 h 6299199"/>
              <a:gd name="connsiteX190" fmla="*/ 2170621 w 18288001"/>
              <a:gd name="connsiteY190" fmla="*/ 5871669 h 6299199"/>
              <a:gd name="connsiteX191" fmla="*/ 2202344 w 18288001"/>
              <a:gd name="connsiteY191" fmla="*/ 5890549 h 6299199"/>
              <a:gd name="connsiteX192" fmla="*/ 2176965 w 18288001"/>
              <a:gd name="connsiteY192" fmla="*/ 5890549 h 6299199"/>
              <a:gd name="connsiteX193" fmla="*/ 2164277 w 18288001"/>
              <a:gd name="connsiteY193" fmla="*/ 5890549 h 6299199"/>
              <a:gd name="connsiteX194" fmla="*/ 2138898 w 18288001"/>
              <a:gd name="connsiteY194" fmla="*/ 5890549 h 6299199"/>
              <a:gd name="connsiteX195" fmla="*/ 2170621 w 18288001"/>
              <a:gd name="connsiteY195" fmla="*/ 5871669 h 6299199"/>
              <a:gd name="connsiteX196" fmla="*/ 1564150 w 18288001"/>
              <a:gd name="connsiteY196" fmla="*/ 5871669 h 6299199"/>
              <a:gd name="connsiteX197" fmla="*/ 1576879 w 18288001"/>
              <a:gd name="connsiteY197" fmla="*/ 5893876 h 6299199"/>
              <a:gd name="connsiteX198" fmla="*/ 1462325 w 18288001"/>
              <a:gd name="connsiteY198" fmla="*/ 5890704 h 6299199"/>
              <a:gd name="connsiteX199" fmla="*/ 1564150 w 18288001"/>
              <a:gd name="connsiteY199" fmla="*/ 5871669 h 6299199"/>
              <a:gd name="connsiteX200" fmla="*/ 12105449 w 18288001"/>
              <a:gd name="connsiteY200" fmla="*/ 5870138 h 6299199"/>
              <a:gd name="connsiteX201" fmla="*/ 12157950 w 18288001"/>
              <a:gd name="connsiteY201" fmla="*/ 5875069 h 6299199"/>
              <a:gd name="connsiteX202" fmla="*/ 12202243 w 18288001"/>
              <a:gd name="connsiteY202" fmla="*/ 5875069 h 6299199"/>
              <a:gd name="connsiteX203" fmla="*/ 12157950 w 18288001"/>
              <a:gd name="connsiteY203" fmla="*/ 5897382 h 6299199"/>
              <a:gd name="connsiteX204" fmla="*/ 12088344 w 18288001"/>
              <a:gd name="connsiteY204" fmla="*/ 5875069 h 6299199"/>
              <a:gd name="connsiteX205" fmla="*/ 12105449 w 18288001"/>
              <a:gd name="connsiteY205" fmla="*/ 5870138 h 6299199"/>
              <a:gd name="connsiteX206" fmla="*/ 4465928 w 18288001"/>
              <a:gd name="connsiteY206" fmla="*/ 5865387 h 6299199"/>
              <a:gd name="connsiteX207" fmla="*/ 4510030 w 18288001"/>
              <a:gd name="connsiteY207" fmla="*/ 5886864 h 6299199"/>
              <a:gd name="connsiteX208" fmla="*/ 4465928 w 18288001"/>
              <a:gd name="connsiteY208" fmla="*/ 5865387 h 6299199"/>
              <a:gd name="connsiteX209" fmla="*/ 9755110 w 18288001"/>
              <a:gd name="connsiteY209" fmla="*/ 5858813 h 6299199"/>
              <a:gd name="connsiteX210" fmla="*/ 9806431 w 18288001"/>
              <a:gd name="connsiteY210" fmla="*/ 5874675 h 6299199"/>
              <a:gd name="connsiteX211" fmla="*/ 9742280 w 18288001"/>
              <a:gd name="connsiteY211" fmla="*/ 5874675 h 6299199"/>
              <a:gd name="connsiteX212" fmla="*/ 9755110 w 18288001"/>
              <a:gd name="connsiteY212" fmla="*/ 5858813 h 6299199"/>
              <a:gd name="connsiteX213" fmla="*/ 14852101 w 18288001"/>
              <a:gd name="connsiteY213" fmla="*/ 5854224 h 6299199"/>
              <a:gd name="connsiteX214" fmla="*/ 14863898 w 18288001"/>
              <a:gd name="connsiteY214" fmla="*/ 5858706 h 6299199"/>
              <a:gd name="connsiteX215" fmla="*/ 14844864 w 18288001"/>
              <a:gd name="connsiteY215" fmla="*/ 5871456 h 6299199"/>
              <a:gd name="connsiteX216" fmla="*/ 14876587 w 18288001"/>
              <a:gd name="connsiteY216" fmla="*/ 5874644 h 6299199"/>
              <a:gd name="connsiteX217" fmla="*/ 14851208 w 18288001"/>
              <a:gd name="connsiteY217" fmla="*/ 5881019 h 6299199"/>
              <a:gd name="connsiteX218" fmla="*/ 14844864 w 18288001"/>
              <a:gd name="connsiteY218" fmla="*/ 5881019 h 6299199"/>
              <a:gd name="connsiteX219" fmla="*/ 14794108 w 18288001"/>
              <a:gd name="connsiteY219" fmla="*/ 5858706 h 6299199"/>
              <a:gd name="connsiteX220" fmla="*/ 14852101 w 18288001"/>
              <a:gd name="connsiteY220" fmla="*/ 5854224 h 6299199"/>
              <a:gd name="connsiteX221" fmla="*/ 15078278 w 18288001"/>
              <a:gd name="connsiteY221" fmla="*/ 5851544 h 6299199"/>
              <a:gd name="connsiteX222" fmla="*/ 15114859 w 18288001"/>
              <a:gd name="connsiteY222" fmla="*/ 5870819 h 6299199"/>
              <a:gd name="connsiteX223" fmla="*/ 15038724 w 18288001"/>
              <a:gd name="connsiteY223" fmla="*/ 5870819 h 6299199"/>
              <a:gd name="connsiteX224" fmla="*/ 15064103 w 18288001"/>
              <a:gd name="connsiteY224" fmla="*/ 5858068 h 6299199"/>
              <a:gd name="connsiteX225" fmla="*/ 15078278 w 18288001"/>
              <a:gd name="connsiteY225" fmla="*/ 5851544 h 6299199"/>
              <a:gd name="connsiteX226" fmla="*/ 2461234 w 18288001"/>
              <a:gd name="connsiteY226" fmla="*/ 5849462 h 6299199"/>
              <a:gd name="connsiteX227" fmla="*/ 2536840 w 18288001"/>
              <a:gd name="connsiteY227" fmla="*/ 5858813 h 6299199"/>
              <a:gd name="connsiteX228" fmla="*/ 2436033 w 18288001"/>
              <a:gd name="connsiteY228" fmla="*/ 5852579 h 6299199"/>
              <a:gd name="connsiteX229" fmla="*/ 2461234 w 18288001"/>
              <a:gd name="connsiteY229" fmla="*/ 5849462 h 6299199"/>
              <a:gd name="connsiteX230" fmla="*/ 15456229 w 18288001"/>
              <a:gd name="connsiteY230" fmla="*/ 5842450 h 6299199"/>
              <a:gd name="connsiteX231" fmla="*/ 15387824 w 18288001"/>
              <a:gd name="connsiteY231" fmla="*/ 5871670 h 6299199"/>
              <a:gd name="connsiteX232" fmla="*/ 15456229 w 18288001"/>
              <a:gd name="connsiteY232" fmla="*/ 5842450 h 6299199"/>
              <a:gd name="connsiteX233" fmla="*/ 2657643 w 18288001"/>
              <a:gd name="connsiteY233" fmla="*/ 5842450 h 6299199"/>
              <a:gd name="connsiteX234" fmla="*/ 2683470 w 18288001"/>
              <a:gd name="connsiteY234" fmla="*/ 5864949 h 6299199"/>
              <a:gd name="connsiteX235" fmla="*/ 2618903 w 18288001"/>
              <a:gd name="connsiteY235" fmla="*/ 5864949 h 6299199"/>
              <a:gd name="connsiteX236" fmla="*/ 2657643 w 18288001"/>
              <a:gd name="connsiteY236" fmla="*/ 5842450 h 6299199"/>
              <a:gd name="connsiteX237" fmla="*/ 4458920 w 18288001"/>
              <a:gd name="connsiteY237" fmla="*/ 5832515 h 6299199"/>
              <a:gd name="connsiteX238" fmla="*/ 4520915 w 18288001"/>
              <a:gd name="connsiteY238" fmla="*/ 5832515 h 6299199"/>
              <a:gd name="connsiteX239" fmla="*/ 4496116 w 18288001"/>
              <a:gd name="connsiteY239" fmla="*/ 5835729 h 6299199"/>
              <a:gd name="connsiteX240" fmla="*/ 4514716 w 18288001"/>
              <a:gd name="connsiteY240" fmla="*/ 5848586 h 6299199"/>
              <a:gd name="connsiteX241" fmla="*/ 4434123 w 18288001"/>
              <a:gd name="connsiteY241" fmla="*/ 5864657 h 6299199"/>
              <a:gd name="connsiteX242" fmla="*/ 4415525 w 18288001"/>
              <a:gd name="connsiteY242" fmla="*/ 5851800 h 6299199"/>
              <a:gd name="connsiteX243" fmla="*/ 4483717 w 18288001"/>
              <a:gd name="connsiteY243" fmla="*/ 5851800 h 6299199"/>
              <a:gd name="connsiteX244" fmla="*/ 4483717 w 18288001"/>
              <a:gd name="connsiteY244" fmla="*/ 5842157 h 6299199"/>
              <a:gd name="connsiteX245" fmla="*/ 4458920 w 18288001"/>
              <a:gd name="connsiteY245" fmla="*/ 5832515 h 6299199"/>
              <a:gd name="connsiteX246" fmla="*/ 14900288 w 18288001"/>
              <a:gd name="connsiteY246" fmla="*/ 5828370 h 6299199"/>
              <a:gd name="connsiteX247" fmla="*/ 14971390 w 18288001"/>
              <a:gd name="connsiteY247" fmla="*/ 5833222 h 6299199"/>
              <a:gd name="connsiteX248" fmla="*/ 14984030 w 18288001"/>
              <a:gd name="connsiteY248" fmla="*/ 5833222 h 6299199"/>
              <a:gd name="connsiteX249" fmla="*/ 15015632 w 18288001"/>
              <a:gd name="connsiteY249" fmla="*/ 5852047 h 6299199"/>
              <a:gd name="connsiteX250" fmla="*/ 15059873 w 18288001"/>
              <a:gd name="connsiteY250" fmla="*/ 5852047 h 6299199"/>
              <a:gd name="connsiteX251" fmla="*/ 14990351 w 18288001"/>
              <a:gd name="connsiteY251" fmla="*/ 5874007 h 6299199"/>
              <a:gd name="connsiteX252" fmla="*/ 14876587 w 18288001"/>
              <a:gd name="connsiteY252" fmla="*/ 5852047 h 6299199"/>
              <a:gd name="connsiteX253" fmla="*/ 14901867 w 18288001"/>
              <a:gd name="connsiteY253" fmla="*/ 5833222 h 6299199"/>
              <a:gd name="connsiteX254" fmla="*/ 14876587 w 18288001"/>
              <a:gd name="connsiteY254" fmla="*/ 5833222 h 6299199"/>
              <a:gd name="connsiteX255" fmla="*/ 14900288 w 18288001"/>
              <a:gd name="connsiteY255" fmla="*/ 5828370 h 6299199"/>
              <a:gd name="connsiteX256" fmla="*/ 14363476 w 18288001"/>
              <a:gd name="connsiteY256" fmla="*/ 5823937 h 6299199"/>
              <a:gd name="connsiteX257" fmla="*/ 14496268 w 18288001"/>
              <a:gd name="connsiteY257" fmla="*/ 5826705 h 6299199"/>
              <a:gd name="connsiteX258" fmla="*/ 14369800 w 18288001"/>
              <a:gd name="connsiteY258" fmla="*/ 5836193 h 6299199"/>
              <a:gd name="connsiteX259" fmla="*/ 14426711 w 18288001"/>
              <a:gd name="connsiteY259" fmla="*/ 5858331 h 6299199"/>
              <a:gd name="connsiteX260" fmla="*/ 14407741 w 18288001"/>
              <a:gd name="connsiteY260" fmla="*/ 5858331 h 6299199"/>
              <a:gd name="connsiteX261" fmla="*/ 14357154 w 18288001"/>
              <a:gd name="connsiteY261" fmla="*/ 5852006 h 6299199"/>
              <a:gd name="connsiteX262" fmla="*/ 14180099 w 18288001"/>
              <a:gd name="connsiteY262" fmla="*/ 5848843 h 6299199"/>
              <a:gd name="connsiteX263" fmla="*/ 14325537 w 18288001"/>
              <a:gd name="connsiteY263" fmla="*/ 5848843 h 6299199"/>
              <a:gd name="connsiteX264" fmla="*/ 14249657 w 18288001"/>
              <a:gd name="connsiteY264" fmla="*/ 5842518 h 6299199"/>
              <a:gd name="connsiteX265" fmla="*/ 14363476 w 18288001"/>
              <a:gd name="connsiteY265" fmla="*/ 5823937 h 6299199"/>
              <a:gd name="connsiteX266" fmla="*/ 14647192 w 18288001"/>
              <a:gd name="connsiteY266" fmla="*/ 5820744 h 6299199"/>
              <a:gd name="connsiteX267" fmla="*/ 14680127 w 18288001"/>
              <a:gd name="connsiteY267" fmla="*/ 5833433 h 6299199"/>
              <a:gd name="connsiteX268" fmla="*/ 14673540 w 18288001"/>
              <a:gd name="connsiteY268" fmla="*/ 5836606 h 6299199"/>
              <a:gd name="connsiteX269" fmla="*/ 14693301 w 18288001"/>
              <a:gd name="connsiteY269" fmla="*/ 5842950 h 6299199"/>
              <a:gd name="connsiteX270" fmla="*/ 14647192 w 18288001"/>
              <a:gd name="connsiteY270" fmla="*/ 5842950 h 6299199"/>
              <a:gd name="connsiteX271" fmla="*/ 14640605 w 18288001"/>
              <a:gd name="connsiteY271" fmla="*/ 5842950 h 6299199"/>
              <a:gd name="connsiteX272" fmla="*/ 14647192 w 18288001"/>
              <a:gd name="connsiteY272" fmla="*/ 5820744 h 6299199"/>
              <a:gd name="connsiteX273" fmla="*/ 1937700 w 18288001"/>
              <a:gd name="connsiteY273" fmla="*/ 5820281 h 6299199"/>
              <a:gd name="connsiteX274" fmla="*/ 1955954 w 18288001"/>
              <a:gd name="connsiteY274" fmla="*/ 5826948 h 6299199"/>
              <a:gd name="connsiteX275" fmla="*/ 1917856 w 18288001"/>
              <a:gd name="connsiteY275" fmla="*/ 5833222 h 6299199"/>
              <a:gd name="connsiteX276" fmla="*/ 1968654 w 18288001"/>
              <a:gd name="connsiteY276" fmla="*/ 5848909 h 6299199"/>
              <a:gd name="connsiteX277" fmla="*/ 1892459 w 18288001"/>
              <a:gd name="connsiteY277" fmla="*/ 5826948 h 6299199"/>
              <a:gd name="connsiteX278" fmla="*/ 1841663 w 18288001"/>
              <a:gd name="connsiteY278" fmla="*/ 5836359 h 6299199"/>
              <a:gd name="connsiteX279" fmla="*/ 1854362 w 18288001"/>
              <a:gd name="connsiteY279" fmla="*/ 5852047 h 6299199"/>
              <a:gd name="connsiteX280" fmla="*/ 1803565 w 18288001"/>
              <a:gd name="connsiteY280" fmla="*/ 5852047 h 6299199"/>
              <a:gd name="connsiteX281" fmla="*/ 1841663 w 18288001"/>
              <a:gd name="connsiteY281" fmla="*/ 5864595 h 6299199"/>
              <a:gd name="connsiteX282" fmla="*/ 1759119 w 18288001"/>
              <a:gd name="connsiteY282" fmla="*/ 5870870 h 6299199"/>
              <a:gd name="connsiteX283" fmla="*/ 1752768 w 18288001"/>
              <a:gd name="connsiteY283" fmla="*/ 5852047 h 6299199"/>
              <a:gd name="connsiteX284" fmla="*/ 1759119 w 18288001"/>
              <a:gd name="connsiteY284" fmla="*/ 5852047 h 6299199"/>
              <a:gd name="connsiteX285" fmla="*/ 1803565 w 18288001"/>
              <a:gd name="connsiteY285" fmla="*/ 5826948 h 6299199"/>
              <a:gd name="connsiteX286" fmla="*/ 1898809 w 18288001"/>
              <a:gd name="connsiteY286" fmla="*/ 5820673 h 6299199"/>
              <a:gd name="connsiteX287" fmla="*/ 1905158 w 18288001"/>
              <a:gd name="connsiteY287" fmla="*/ 5820673 h 6299199"/>
              <a:gd name="connsiteX288" fmla="*/ 1937700 w 18288001"/>
              <a:gd name="connsiteY288" fmla="*/ 5820281 h 6299199"/>
              <a:gd name="connsiteX289" fmla="*/ 14306108 w 18288001"/>
              <a:gd name="connsiteY289" fmla="*/ 5814399 h 6299199"/>
              <a:gd name="connsiteX290" fmla="*/ 14230501 w 18288001"/>
              <a:gd name="connsiteY290" fmla="*/ 5826086 h 6299199"/>
              <a:gd name="connsiteX291" fmla="*/ 14306108 w 18288001"/>
              <a:gd name="connsiteY291" fmla="*/ 5814399 h 6299199"/>
              <a:gd name="connsiteX292" fmla="*/ 13978900 w 18288001"/>
              <a:gd name="connsiteY292" fmla="*/ 5814399 h 6299199"/>
              <a:gd name="connsiteX293" fmla="*/ 13959529 w 18288001"/>
              <a:gd name="connsiteY293" fmla="*/ 5842450 h 6299199"/>
              <a:gd name="connsiteX294" fmla="*/ 13985357 w 18288001"/>
              <a:gd name="connsiteY294" fmla="*/ 5851800 h 6299199"/>
              <a:gd name="connsiteX295" fmla="*/ 13914333 w 18288001"/>
              <a:gd name="connsiteY295" fmla="*/ 5851800 h 6299199"/>
              <a:gd name="connsiteX296" fmla="*/ 13953072 w 18288001"/>
              <a:gd name="connsiteY296" fmla="*/ 5842450 h 6299199"/>
              <a:gd name="connsiteX297" fmla="*/ 13914333 w 18288001"/>
              <a:gd name="connsiteY297" fmla="*/ 5833099 h 6299199"/>
              <a:gd name="connsiteX298" fmla="*/ 13978900 w 18288001"/>
              <a:gd name="connsiteY298" fmla="*/ 5814399 h 6299199"/>
              <a:gd name="connsiteX299" fmla="*/ 13788324 w 18288001"/>
              <a:gd name="connsiteY299" fmla="*/ 5814399 h 6299199"/>
              <a:gd name="connsiteX300" fmla="*/ 13876182 w 18288001"/>
              <a:gd name="connsiteY300" fmla="*/ 5820774 h 6299199"/>
              <a:gd name="connsiteX301" fmla="*/ 13901285 w 18288001"/>
              <a:gd name="connsiteY301" fmla="*/ 5833524 h 6299199"/>
              <a:gd name="connsiteX302" fmla="*/ 13876182 w 18288001"/>
              <a:gd name="connsiteY302" fmla="*/ 5849462 h 6299199"/>
              <a:gd name="connsiteX303" fmla="*/ 13863632 w 18288001"/>
              <a:gd name="connsiteY303" fmla="*/ 5849462 h 6299199"/>
              <a:gd name="connsiteX304" fmla="*/ 13788324 w 18288001"/>
              <a:gd name="connsiteY304" fmla="*/ 5814399 h 6299199"/>
              <a:gd name="connsiteX305" fmla="*/ 13636813 w 18288001"/>
              <a:gd name="connsiteY305" fmla="*/ 5813464 h 6299199"/>
              <a:gd name="connsiteX306" fmla="*/ 13515685 w 18288001"/>
              <a:gd name="connsiteY306" fmla="*/ 5819853 h 6299199"/>
              <a:gd name="connsiteX307" fmla="*/ 13534810 w 18288001"/>
              <a:gd name="connsiteY307" fmla="*/ 5819853 h 6299199"/>
              <a:gd name="connsiteX308" fmla="*/ 13636813 w 18288001"/>
              <a:gd name="connsiteY308" fmla="*/ 5813464 h 6299199"/>
              <a:gd name="connsiteX309" fmla="*/ 14078618 w 18288001"/>
              <a:gd name="connsiteY309" fmla="*/ 5811600 h 6299199"/>
              <a:gd name="connsiteX310" fmla="*/ 14060200 w 18288001"/>
              <a:gd name="connsiteY310" fmla="*/ 5826787 h 6299199"/>
              <a:gd name="connsiteX311" fmla="*/ 13985357 w 18288001"/>
              <a:gd name="connsiteY311" fmla="*/ 5813697 h 6299199"/>
              <a:gd name="connsiteX312" fmla="*/ 14072673 w 18288001"/>
              <a:gd name="connsiteY312" fmla="*/ 5813697 h 6299199"/>
              <a:gd name="connsiteX313" fmla="*/ 14078618 w 18288001"/>
              <a:gd name="connsiteY313" fmla="*/ 5811600 h 6299199"/>
              <a:gd name="connsiteX314" fmla="*/ 14186400 w 18288001"/>
              <a:gd name="connsiteY314" fmla="*/ 5810892 h 6299199"/>
              <a:gd name="connsiteX315" fmla="*/ 14243105 w 18288001"/>
              <a:gd name="connsiteY315" fmla="*/ 5810892 h 6299199"/>
              <a:gd name="connsiteX316" fmla="*/ 14186400 w 18288001"/>
              <a:gd name="connsiteY316" fmla="*/ 5820455 h 6299199"/>
              <a:gd name="connsiteX317" fmla="*/ 14224203 w 18288001"/>
              <a:gd name="connsiteY317" fmla="*/ 5826830 h 6299199"/>
              <a:gd name="connsiteX318" fmla="*/ 14129695 w 18288001"/>
              <a:gd name="connsiteY318" fmla="*/ 5836392 h 6299199"/>
              <a:gd name="connsiteX319" fmla="*/ 14186400 w 18288001"/>
              <a:gd name="connsiteY319" fmla="*/ 5810892 h 6299199"/>
              <a:gd name="connsiteX320" fmla="*/ 4383932 w 18288001"/>
              <a:gd name="connsiteY320" fmla="*/ 5810892 h 6299199"/>
              <a:gd name="connsiteX321" fmla="*/ 4446634 w 18288001"/>
              <a:gd name="connsiteY321" fmla="*/ 5826671 h 6299199"/>
              <a:gd name="connsiteX322" fmla="*/ 4471718 w 18288001"/>
              <a:gd name="connsiteY322" fmla="*/ 5814047 h 6299199"/>
              <a:gd name="connsiteX323" fmla="*/ 4484258 w 18288001"/>
              <a:gd name="connsiteY323" fmla="*/ 5820359 h 6299199"/>
              <a:gd name="connsiteX324" fmla="*/ 4383932 w 18288001"/>
              <a:gd name="connsiteY324" fmla="*/ 5826671 h 6299199"/>
              <a:gd name="connsiteX325" fmla="*/ 4434095 w 18288001"/>
              <a:gd name="connsiteY325" fmla="*/ 5842450 h 6299199"/>
              <a:gd name="connsiteX326" fmla="*/ 4365122 w 18288001"/>
              <a:gd name="connsiteY326" fmla="*/ 5820359 h 6299199"/>
              <a:gd name="connsiteX327" fmla="*/ 4383932 w 18288001"/>
              <a:gd name="connsiteY327" fmla="*/ 5810892 h 6299199"/>
              <a:gd name="connsiteX328" fmla="*/ 13080704 w 18288001"/>
              <a:gd name="connsiteY328" fmla="*/ 5809787 h 6299199"/>
              <a:gd name="connsiteX329" fmla="*/ 13094128 w 18288001"/>
              <a:gd name="connsiteY329" fmla="*/ 5814106 h 6299199"/>
              <a:gd name="connsiteX330" fmla="*/ 13049579 w 18288001"/>
              <a:gd name="connsiteY330" fmla="*/ 5836606 h 6299199"/>
              <a:gd name="connsiteX331" fmla="*/ 13043215 w 18288001"/>
              <a:gd name="connsiteY331" fmla="*/ 5836606 h 6299199"/>
              <a:gd name="connsiteX332" fmla="*/ 13036850 w 18288001"/>
              <a:gd name="connsiteY332" fmla="*/ 5826963 h 6299199"/>
              <a:gd name="connsiteX333" fmla="*/ 13080704 w 18288001"/>
              <a:gd name="connsiteY333" fmla="*/ 5809787 h 6299199"/>
              <a:gd name="connsiteX334" fmla="*/ 15510444 w 18288001"/>
              <a:gd name="connsiteY334" fmla="*/ 5808281 h 6299199"/>
              <a:gd name="connsiteX335" fmla="*/ 15564863 w 18288001"/>
              <a:gd name="connsiteY335" fmla="*/ 5813483 h 6299199"/>
              <a:gd name="connsiteX336" fmla="*/ 15539625 w 18288001"/>
              <a:gd name="connsiteY336" fmla="*/ 5819887 h 6299199"/>
              <a:gd name="connsiteX337" fmla="*/ 15590100 w 18288001"/>
              <a:gd name="connsiteY337" fmla="*/ 5810282 h 6299199"/>
              <a:gd name="connsiteX338" fmla="*/ 15609027 w 18288001"/>
              <a:gd name="connsiteY338" fmla="*/ 5810282 h 6299199"/>
              <a:gd name="connsiteX339" fmla="*/ 15640574 w 18288001"/>
              <a:gd name="connsiteY339" fmla="*/ 5826290 h 6299199"/>
              <a:gd name="connsiteX340" fmla="*/ 15634265 w 18288001"/>
              <a:gd name="connsiteY340" fmla="*/ 5810282 h 6299199"/>
              <a:gd name="connsiteX341" fmla="*/ 15659502 w 18288001"/>
              <a:gd name="connsiteY341" fmla="*/ 5810282 h 6299199"/>
              <a:gd name="connsiteX342" fmla="*/ 15659502 w 18288001"/>
              <a:gd name="connsiteY342" fmla="*/ 5813483 h 6299199"/>
              <a:gd name="connsiteX343" fmla="*/ 15659502 w 18288001"/>
              <a:gd name="connsiteY343" fmla="*/ 5842297 h 6299199"/>
              <a:gd name="connsiteX344" fmla="*/ 15703667 w 18288001"/>
              <a:gd name="connsiteY344" fmla="*/ 5848700 h 6299199"/>
              <a:gd name="connsiteX345" fmla="*/ 15665811 w 18288001"/>
              <a:gd name="connsiteY345" fmla="*/ 5858305 h 6299199"/>
              <a:gd name="connsiteX346" fmla="*/ 15659502 w 18288001"/>
              <a:gd name="connsiteY346" fmla="*/ 5858305 h 6299199"/>
              <a:gd name="connsiteX347" fmla="*/ 15539625 w 18288001"/>
              <a:gd name="connsiteY347" fmla="*/ 5848700 h 6299199"/>
              <a:gd name="connsiteX348" fmla="*/ 15533316 w 18288001"/>
              <a:gd name="connsiteY348" fmla="*/ 5848700 h 6299199"/>
              <a:gd name="connsiteX349" fmla="*/ 15558553 w 18288001"/>
              <a:gd name="connsiteY349" fmla="*/ 5832693 h 6299199"/>
              <a:gd name="connsiteX350" fmla="*/ 15306181 w 18288001"/>
              <a:gd name="connsiteY350" fmla="*/ 5835894 h 6299199"/>
              <a:gd name="connsiteX351" fmla="*/ 15293563 w 18288001"/>
              <a:gd name="connsiteY351" fmla="*/ 5835894 h 6299199"/>
              <a:gd name="connsiteX352" fmla="*/ 15312490 w 18288001"/>
              <a:gd name="connsiteY352" fmla="*/ 5826290 h 6299199"/>
              <a:gd name="connsiteX353" fmla="*/ 15413439 w 18288001"/>
              <a:gd name="connsiteY353" fmla="*/ 5826290 h 6299199"/>
              <a:gd name="connsiteX354" fmla="*/ 15451294 w 18288001"/>
              <a:gd name="connsiteY354" fmla="*/ 5810282 h 6299199"/>
              <a:gd name="connsiteX355" fmla="*/ 15510444 w 18288001"/>
              <a:gd name="connsiteY355" fmla="*/ 5808281 h 6299199"/>
              <a:gd name="connsiteX356" fmla="*/ 14109304 w 18288001"/>
              <a:gd name="connsiteY356" fmla="*/ 5804302 h 6299199"/>
              <a:gd name="connsiteX357" fmla="*/ 14130153 w 18288001"/>
              <a:gd name="connsiteY357" fmla="*/ 5804697 h 6299199"/>
              <a:gd name="connsiteX358" fmla="*/ 14072418 w 18288001"/>
              <a:gd name="connsiteY358" fmla="*/ 5833099 h 6299199"/>
              <a:gd name="connsiteX359" fmla="*/ 14098078 w 18288001"/>
              <a:gd name="connsiteY359" fmla="*/ 5811009 h 6299199"/>
              <a:gd name="connsiteX360" fmla="*/ 14109304 w 18288001"/>
              <a:gd name="connsiteY360" fmla="*/ 5804302 h 6299199"/>
              <a:gd name="connsiteX361" fmla="*/ 2866298 w 18288001"/>
              <a:gd name="connsiteY361" fmla="*/ 5803880 h 6299199"/>
              <a:gd name="connsiteX362" fmla="*/ 2827807 w 18288001"/>
              <a:gd name="connsiteY362" fmla="*/ 5820438 h 6299199"/>
              <a:gd name="connsiteX363" fmla="*/ 2853468 w 18288001"/>
              <a:gd name="connsiteY363" fmla="*/ 5813815 h 6299199"/>
              <a:gd name="connsiteX364" fmla="*/ 2866298 w 18288001"/>
              <a:gd name="connsiteY364" fmla="*/ 5803880 h 6299199"/>
              <a:gd name="connsiteX365" fmla="*/ 15067984 w 18288001"/>
              <a:gd name="connsiteY365" fmla="*/ 5803851 h 6299199"/>
              <a:gd name="connsiteX366" fmla="*/ 15140060 w 18288001"/>
              <a:gd name="connsiteY366" fmla="*/ 5826379 h 6299199"/>
              <a:gd name="connsiteX367" fmla="*/ 15089438 w 18288001"/>
              <a:gd name="connsiteY367" fmla="*/ 5832661 h 6299199"/>
              <a:gd name="connsiteX368" fmla="*/ 15095765 w 18288001"/>
              <a:gd name="connsiteY368" fmla="*/ 5813815 h 6299199"/>
              <a:gd name="connsiteX369" fmla="*/ 15007177 w 18288001"/>
              <a:gd name="connsiteY369" fmla="*/ 5820096 h 6299199"/>
              <a:gd name="connsiteX370" fmla="*/ 15019833 w 18288001"/>
              <a:gd name="connsiteY370" fmla="*/ 5810673 h 6299199"/>
              <a:gd name="connsiteX371" fmla="*/ 15038817 w 18288001"/>
              <a:gd name="connsiteY371" fmla="*/ 5810673 h 6299199"/>
              <a:gd name="connsiteX372" fmla="*/ 15067984 w 18288001"/>
              <a:gd name="connsiteY372" fmla="*/ 5803851 h 6299199"/>
              <a:gd name="connsiteX373" fmla="*/ 14888464 w 18288001"/>
              <a:gd name="connsiteY373" fmla="*/ 5798035 h 6299199"/>
              <a:gd name="connsiteX374" fmla="*/ 14920118 w 18288001"/>
              <a:gd name="connsiteY374" fmla="*/ 5814030 h 6299199"/>
              <a:gd name="connsiteX375" fmla="*/ 14749191 w 18288001"/>
              <a:gd name="connsiteY375" fmla="*/ 5858813 h 6299199"/>
              <a:gd name="connsiteX376" fmla="*/ 14742860 w 18288001"/>
              <a:gd name="connsiteY376" fmla="*/ 5849216 h 6299199"/>
              <a:gd name="connsiteX377" fmla="*/ 14787175 w 18288001"/>
              <a:gd name="connsiteY377" fmla="*/ 5842818 h 6299199"/>
              <a:gd name="connsiteX378" fmla="*/ 14736530 w 18288001"/>
              <a:gd name="connsiteY378" fmla="*/ 5814030 h 6299199"/>
              <a:gd name="connsiteX379" fmla="*/ 14679554 w 18288001"/>
              <a:gd name="connsiteY379" fmla="*/ 5826825 h 6299199"/>
              <a:gd name="connsiteX380" fmla="*/ 14844151 w 18288001"/>
              <a:gd name="connsiteY380" fmla="*/ 5820427 h 6299199"/>
              <a:gd name="connsiteX381" fmla="*/ 14825158 w 18288001"/>
              <a:gd name="connsiteY381" fmla="*/ 5804433 h 6299199"/>
              <a:gd name="connsiteX382" fmla="*/ 14888464 w 18288001"/>
              <a:gd name="connsiteY382" fmla="*/ 5798035 h 6299199"/>
              <a:gd name="connsiteX383" fmla="*/ 15114859 w 18288001"/>
              <a:gd name="connsiteY383" fmla="*/ 5797743 h 6299199"/>
              <a:gd name="connsiteX384" fmla="*/ 15210321 w 18288001"/>
              <a:gd name="connsiteY384" fmla="*/ 5810599 h 6299199"/>
              <a:gd name="connsiteX385" fmla="*/ 15216685 w 18288001"/>
              <a:gd name="connsiteY385" fmla="*/ 5810599 h 6299199"/>
              <a:gd name="connsiteX386" fmla="*/ 15286690 w 18288001"/>
              <a:gd name="connsiteY386" fmla="*/ 5833099 h 6299199"/>
              <a:gd name="connsiteX387" fmla="*/ 15114859 w 18288001"/>
              <a:gd name="connsiteY387" fmla="*/ 5797743 h 6299199"/>
              <a:gd name="connsiteX388" fmla="*/ 13924787 w 18288001"/>
              <a:gd name="connsiteY388" fmla="*/ 5797284 h 6299199"/>
              <a:gd name="connsiteX389" fmla="*/ 13957864 w 18288001"/>
              <a:gd name="connsiteY389" fmla="*/ 5814399 h 6299199"/>
              <a:gd name="connsiteX390" fmla="*/ 13857056 w 18288001"/>
              <a:gd name="connsiteY390" fmla="*/ 5814399 h 6299199"/>
              <a:gd name="connsiteX391" fmla="*/ 13863357 w 18288001"/>
              <a:gd name="connsiteY391" fmla="*/ 5797701 h 6299199"/>
              <a:gd name="connsiteX392" fmla="*/ 13882259 w 18288001"/>
              <a:gd name="connsiteY392" fmla="*/ 5797701 h 6299199"/>
              <a:gd name="connsiteX393" fmla="*/ 13924787 w 18288001"/>
              <a:gd name="connsiteY393" fmla="*/ 5797284 h 6299199"/>
              <a:gd name="connsiteX394" fmla="*/ 13141034 w 18288001"/>
              <a:gd name="connsiteY394" fmla="*/ 5791365 h 6299199"/>
              <a:gd name="connsiteX395" fmla="*/ 13200196 w 18288001"/>
              <a:gd name="connsiteY395" fmla="*/ 5794529 h 6299199"/>
              <a:gd name="connsiteX396" fmla="*/ 13231593 w 18288001"/>
              <a:gd name="connsiteY396" fmla="*/ 5813814 h 6299199"/>
              <a:gd name="connsiteX397" fmla="*/ 13087170 w 18288001"/>
              <a:gd name="connsiteY397" fmla="*/ 5833099 h 6299199"/>
              <a:gd name="connsiteX398" fmla="*/ 13118566 w 18288001"/>
              <a:gd name="connsiteY398" fmla="*/ 5820242 h 6299199"/>
              <a:gd name="connsiteX399" fmla="*/ 13099729 w 18288001"/>
              <a:gd name="connsiteY399" fmla="*/ 5804171 h 6299199"/>
              <a:gd name="connsiteX400" fmla="*/ 13124845 w 18288001"/>
              <a:gd name="connsiteY400" fmla="*/ 5794529 h 6299199"/>
              <a:gd name="connsiteX401" fmla="*/ 13141034 w 18288001"/>
              <a:gd name="connsiteY401" fmla="*/ 5791365 h 6299199"/>
              <a:gd name="connsiteX402" fmla="*/ 3148423 w 18288001"/>
              <a:gd name="connsiteY402" fmla="*/ 5784235 h 6299199"/>
              <a:gd name="connsiteX403" fmla="*/ 3181205 w 18288001"/>
              <a:gd name="connsiteY403" fmla="*/ 5787876 h 6299199"/>
              <a:gd name="connsiteX404" fmla="*/ 3156004 w 18288001"/>
              <a:gd name="connsiteY404" fmla="*/ 5797586 h 6299199"/>
              <a:gd name="connsiteX405" fmla="*/ 3162303 w 18288001"/>
              <a:gd name="connsiteY405" fmla="*/ 5804059 h 6299199"/>
              <a:gd name="connsiteX406" fmla="*/ 3137102 w 18288001"/>
              <a:gd name="connsiteY406" fmla="*/ 5787876 h 6299199"/>
              <a:gd name="connsiteX407" fmla="*/ 3148423 w 18288001"/>
              <a:gd name="connsiteY407" fmla="*/ 5784235 h 6299199"/>
              <a:gd name="connsiteX408" fmla="*/ 13661519 w 18288001"/>
              <a:gd name="connsiteY408" fmla="*/ 5781672 h 6299199"/>
              <a:gd name="connsiteX409" fmla="*/ 13749376 w 18288001"/>
              <a:gd name="connsiteY409" fmla="*/ 5804329 h 6299199"/>
              <a:gd name="connsiteX410" fmla="*/ 13730550 w 18288001"/>
              <a:gd name="connsiteY410" fmla="*/ 5810802 h 6299199"/>
              <a:gd name="connsiteX411" fmla="*/ 13749376 w 18288001"/>
              <a:gd name="connsiteY411" fmla="*/ 5814039 h 6299199"/>
              <a:gd name="connsiteX412" fmla="*/ 13617589 w 18288001"/>
              <a:gd name="connsiteY412" fmla="*/ 5810802 h 6299199"/>
              <a:gd name="connsiteX413" fmla="*/ 13661519 w 18288001"/>
              <a:gd name="connsiteY413" fmla="*/ 5781672 h 6299199"/>
              <a:gd name="connsiteX414" fmla="*/ 13444134 w 18288001"/>
              <a:gd name="connsiteY414" fmla="*/ 5779092 h 6299199"/>
              <a:gd name="connsiteX415" fmla="*/ 13485902 w 18288001"/>
              <a:gd name="connsiteY415" fmla="*/ 5788296 h 6299199"/>
              <a:gd name="connsiteX416" fmla="*/ 13440705 w 18288001"/>
              <a:gd name="connsiteY416" fmla="*/ 5794529 h 6299199"/>
              <a:gd name="connsiteX417" fmla="*/ 13460074 w 18288001"/>
              <a:gd name="connsiteY417" fmla="*/ 5782063 h 6299199"/>
              <a:gd name="connsiteX418" fmla="*/ 13444134 w 18288001"/>
              <a:gd name="connsiteY418" fmla="*/ 5779092 h 6299199"/>
              <a:gd name="connsiteX419" fmla="*/ 5002764 w 18288001"/>
              <a:gd name="connsiteY419" fmla="*/ 5777965 h 6299199"/>
              <a:gd name="connsiteX420" fmla="*/ 5073064 w 18288001"/>
              <a:gd name="connsiteY420" fmla="*/ 5781892 h 6299199"/>
              <a:gd name="connsiteX421" fmla="*/ 4951637 w 18288001"/>
              <a:gd name="connsiteY421" fmla="*/ 5797597 h 6299199"/>
              <a:gd name="connsiteX422" fmla="*/ 5002764 w 18288001"/>
              <a:gd name="connsiteY422" fmla="*/ 5777965 h 6299199"/>
              <a:gd name="connsiteX423" fmla="*/ 13389930 w 18288001"/>
              <a:gd name="connsiteY423" fmla="*/ 5775828 h 6299199"/>
              <a:gd name="connsiteX424" fmla="*/ 13380981 w 18288001"/>
              <a:gd name="connsiteY424" fmla="*/ 5791040 h 6299199"/>
              <a:gd name="connsiteX425" fmla="*/ 13389740 w 18288001"/>
              <a:gd name="connsiteY425" fmla="*/ 5794836 h 6299199"/>
              <a:gd name="connsiteX426" fmla="*/ 13395485 w 18288001"/>
              <a:gd name="connsiteY426" fmla="*/ 5787312 h 6299199"/>
              <a:gd name="connsiteX427" fmla="*/ 13421179 w 18288001"/>
              <a:gd name="connsiteY427" fmla="*/ 5794918 h 6299199"/>
              <a:gd name="connsiteX428" fmla="*/ 13440080 w 18288001"/>
              <a:gd name="connsiteY428" fmla="*/ 5810827 h 6299199"/>
              <a:gd name="connsiteX429" fmla="*/ 13440080 w 18288001"/>
              <a:gd name="connsiteY429" fmla="*/ 5826736 h 6299199"/>
              <a:gd name="connsiteX430" fmla="*/ 13433779 w 18288001"/>
              <a:gd name="connsiteY430" fmla="*/ 5833099 h 6299199"/>
              <a:gd name="connsiteX431" fmla="*/ 13414879 w 18288001"/>
              <a:gd name="connsiteY431" fmla="*/ 5833099 h 6299199"/>
              <a:gd name="connsiteX432" fmla="*/ 13433779 w 18288001"/>
              <a:gd name="connsiteY432" fmla="*/ 5820372 h 6299199"/>
              <a:gd name="connsiteX433" fmla="*/ 13395977 w 18288001"/>
              <a:gd name="connsiteY433" fmla="*/ 5810827 h 6299199"/>
              <a:gd name="connsiteX434" fmla="*/ 13404641 w 18288001"/>
              <a:gd name="connsiteY434" fmla="*/ 5800486 h 6299199"/>
              <a:gd name="connsiteX435" fmla="*/ 13389801 w 18288001"/>
              <a:gd name="connsiteY435" fmla="*/ 5794965 h 6299199"/>
              <a:gd name="connsiteX436" fmla="*/ 13378793 w 18288001"/>
              <a:gd name="connsiteY436" fmla="*/ 5798895 h 6299199"/>
              <a:gd name="connsiteX437" fmla="*/ 13358111 w 18288001"/>
              <a:gd name="connsiteY437" fmla="*/ 5798100 h 6299199"/>
              <a:gd name="connsiteX438" fmla="*/ 13389930 w 18288001"/>
              <a:gd name="connsiteY438" fmla="*/ 5810827 h 6299199"/>
              <a:gd name="connsiteX439" fmla="*/ 13389930 w 18288001"/>
              <a:gd name="connsiteY439" fmla="*/ 5820372 h 6299199"/>
              <a:gd name="connsiteX440" fmla="*/ 13313562 w 18288001"/>
              <a:gd name="connsiteY440" fmla="*/ 5826736 h 6299199"/>
              <a:gd name="connsiteX441" fmla="*/ 13345382 w 18288001"/>
              <a:gd name="connsiteY441" fmla="*/ 5810827 h 6299199"/>
              <a:gd name="connsiteX442" fmla="*/ 13319925 w 18288001"/>
              <a:gd name="connsiteY442" fmla="*/ 5810827 h 6299199"/>
              <a:gd name="connsiteX443" fmla="*/ 13319925 w 18288001"/>
              <a:gd name="connsiteY443" fmla="*/ 5782191 h 6299199"/>
              <a:gd name="connsiteX444" fmla="*/ 13364474 w 18288001"/>
              <a:gd name="connsiteY444" fmla="*/ 5782191 h 6299199"/>
              <a:gd name="connsiteX445" fmla="*/ 13389930 w 18288001"/>
              <a:gd name="connsiteY445" fmla="*/ 5775828 h 6299199"/>
              <a:gd name="connsiteX446" fmla="*/ 2725313 w 18288001"/>
              <a:gd name="connsiteY446" fmla="*/ 5771835 h 6299199"/>
              <a:gd name="connsiteX447" fmla="*/ 2764803 w 18288001"/>
              <a:gd name="connsiteY447" fmla="*/ 5772712 h 6299199"/>
              <a:gd name="connsiteX448" fmla="*/ 2745657 w 18288001"/>
              <a:gd name="connsiteY448" fmla="*/ 5775829 h 6299199"/>
              <a:gd name="connsiteX449" fmla="*/ 2809479 w 18288001"/>
              <a:gd name="connsiteY449" fmla="*/ 5788296 h 6299199"/>
              <a:gd name="connsiteX450" fmla="*/ 2720126 w 18288001"/>
              <a:gd name="connsiteY450" fmla="*/ 5775829 h 6299199"/>
              <a:gd name="connsiteX451" fmla="*/ 2725313 w 18288001"/>
              <a:gd name="connsiteY451" fmla="*/ 5771835 h 6299199"/>
              <a:gd name="connsiteX452" fmla="*/ 14477342 w 18288001"/>
              <a:gd name="connsiteY452" fmla="*/ 5771829 h 6299199"/>
              <a:gd name="connsiteX453" fmla="*/ 14477342 w 18288001"/>
              <a:gd name="connsiteY453" fmla="*/ 5788101 h 6299199"/>
              <a:gd name="connsiteX454" fmla="*/ 14566129 w 18288001"/>
              <a:gd name="connsiteY454" fmla="*/ 5797743 h 6299199"/>
              <a:gd name="connsiteX455" fmla="*/ 14604180 w 18288001"/>
              <a:gd name="connsiteY455" fmla="*/ 5813814 h 6299199"/>
              <a:gd name="connsiteX456" fmla="*/ 14591497 w 18288001"/>
              <a:gd name="connsiteY456" fmla="*/ 5833099 h 6299199"/>
              <a:gd name="connsiteX457" fmla="*/ 14547103 w 18288001"/>
              <a:gd name="connsiteY457" fmla="*/ 5826671 h 6299199"/>
              <a:gd name="connsiteX458" fmla="*/ 14502709 w 18288001"/>
              <a:gd name="connsiteY458" fmla="*/ 5820242 h 6299199"/>
              <a:gd name="connsiteX459" fmla="*/ 14502709 w 18288001"/>
              <a:gd name="connsiteY459" fmla="*/ 5804171 h 6299199"/>
              <a:gd name="connsiteX460" fmla="*/ 14369528 w 18288001"/>
              <a:gd name="connsiteY460" fmla="*/ 5820242 h 6299199"/>
              <a:gd name="connsiteX461" fmla="*/ 14306108 w 18288001"/>
              <a:gd name="connsiteY461" fmla="*/ 5810599 h 6299199"/>
              <a:gd name="connsiteX462" fmla="*/ 14382212 w 18288001"/>
              <a:gd name="connsiteY462" fmla="*/ 5788101 h 6299199"/>
              <a:gd name="connsiteX463" fmla="*/ 14325133 w 18288001"/>
              <a:gd name="connsiteY463" fmla="*/ 5788101 h 6299199"/>
              <a:gd name="connsiteX464" fmla="*/ 14401238 w 18288001"/>
              <a:gd name="connsiteY464" fmla="*/ 5772030 h 6299199"/>
              <a:gd name="connsiteX465" fmla="*/ 14451973 w 18288001"/>
              <a:gd name="connsiteY465" fmla="*/ 5804171 h 6299199"/>
              <a:gd name="connsiteX466" fmla="*/ 14464657 w 18288001"/>
              <a:gd name="connsiteY466" fmla="*/ 5772030 h 6299199"/>
              <a:gd name="connsiteX467" fmla="*/ 14477342 w 18288001"/>
              <a:gd name="connsiteY467" fmla="*/ 5771829 h 6299199"/>
              <a:gd name="connsiteX468" fmla="*/ 12546882 w 18288001"/>
              <a:gd name="connsiteY468" fmla="*/ 5767743 h 6299199"/>
              <a:gd name="connsiteX469" fmla="*/ 12649659 w 18288001"/>
              <a:gd name="connsiteY469" fmla="*/ 5781852 h 6299199"/>
              <a:gd name="connsiteX470" fmla="*/ 12605555 w 18288001"/>
              <a:gd name="connsiteY470" fmla="*/ 5798035 h 6299199"/>
              <a:gd name="connsiteX471" fmla="*/ 12523649 w 18288001"/>
              <a:gd name="connsiteY471" fmla="*/ 5775379 h 6299199"/>
              <a:gd name="connsiteX472" fmla="*/ 12546882 w 18288001"/>
              <a:gd name="connsiteY472" fmla="*/ 5767743 h 6299199"/>
              <a:gd name="connsiteX473" fmla="*/ 3192182 w 18288001"/>
              <a:gd name="connsiteY473" fmla="*/ 5766866 h 6299199"/>
              <a:gd name="connsiteX474" fmla="*/ 3256894 w 18288001"/>
              <a:gd name="connsiteY474" fmla="*/ 5781932 h 6299199"/>
              <a:gd name="connsiteX475" fmla="*/ 3188489 w 18288001"/>
              <a:gd name="connsiteY475" fmla="*/ 5781932 h 6299199"/>
              <a:gd name="connsiteX476" fmla="*/ 3200925 w 18288001"/>
              <a:gd name="connsiteY476" fmla="*/ 5775439 h 6299199"/>
              <a:gd name="connsiteX477" fmla="*/ 3176051 w 18288001"/>
              <a:gd name="connsiteY477" fmla="*/ 5775439 h 6299199"/>
              <a:gd name="connsiteX478" fmla="*/ 3192182 w 18288001"/>
              <a:gd name="connsiteY478" fmla="*/ 5766866 h 6299199"/>
              <a:gd name="connsiteX479" fmla="*/ 7624752 w 18288001"/>
              <a:gd name="connsiteY479" fmla="*/ 5766478 h 6299199"/>
              <a:gd name="connsiteX480" fmla="*/ 7694057 w 18288001"/>
              <a:gd name="connsiteY480" fmla="*/ 5772712 h 6299199"/>
              <a:gd name="connsiteX481" fmla="*/ 7618451 w 18288001"/>
              <a:gd name="connsiteY481" fmla="*/ 5803880 h 6299199"/>
              <a:gd name="connsiteX482" fmla="*/ 7624752 w 18288001"/>
              <a:gd name="connsiteY482" fmla="*/ 5766478 h 6299199"/>
              <a:gd name="connsiteX483" fmla="*/ 13510531 w 18288001"/>
              <a:gd name="connsiteY483" fmla="*/ 5759195 h 6299199"/>
              <a:gd name="connsiteX484" fmla="*/ 13655443 w 18288001"/>
              <a:gd name="connsiteY484" fmla="*/ 5781852 h 6299199"/>
              <a:gd name="connsiteX485" fmla="*/ 13605039 w 18288001"/>
              <a:gd name="connsiteY485" fmla="*/ 5794799 h 6299199"/>
              <a:gd name="connsiteX486" fmla="*/ 13630240 w 18288001"/>
              <a:gd name="connsiteY486" fmla="*/ 5788326 h 6299199"/>
              <a:gd name="connsiteX487" fmla="*/ 13529433 w 18288001"/>
              <a:gd name="connsiteY487" fmla="*/ 5765669 h 6299199"/>
              <a:gd name="connsiteX488" fmla="*/ 13529433 w 18288001"/>
              <a:gd name="connsiteY488" fmla="*/ 5775379 h 6299199"/>
              <a:gd name="connsiteX489" fmla="*/ 13485330 w 18288001"/>
              <a:gd name="connsiteY489" fmla="*/ 5781852 h 6299199"/>
              <a:gd name="connsiteX490" fmla="*/ 13510531 w 18288001"/>
              <a:gd name="connsiteY490" fmla="*/ 5759195 h 6299199"/>
              <a:gd name="connsiteX491" fmla="*/ 2888692 w 18288001"/>
              <a:gd name="connsiteY491" fmla="*/ 5755046 h 6299199"/>
              <a:gd name="connsiteX492" fmla="*/ 2928615 w 18288001"/>
              <a:gd name="connsiteY492" fmla="*/ 5765894 h 6299199"/>
              <a:gd name="connsiteX493" fmla="*/ 2909827 w 18288001"/>
              <a:gd name="connsiteY493" fmla="*/ 5772322 h 6299199"/>
              <a:gd name="connsiteX494" fmla="*/ 2903566 w 18288001"/>
              <a:gd name="connsiteY494" fmla="*/ 5772322 h 6299199"/>
              <a:gd name="connsiteX495" fmla="*/ 2834680 w 18288001"/>
              <a:gd name="connsiteY495" fmla="*/ 5756251 h 6299199"/>
              <a:gd name="connsiteX496" fmla="*/ 2888692 w 18288001"/>
              <a:gd name="connsiteY496" fmla="*/ 5755046 h 6299199"/>
              <a:gd name="connsiteX497" fmla="*/ 7714148 w 18288001"/>
              <a:gd name="connsiteY497" fmla="*/ 5750115 h 6299199"/>
              <a:gd name="connsiteX498" fmla="*/ 7744991 w 18288001"/>
              <a:gd name="connsiteY498" fmla="*/ 5759465 h 6299199"/>
              <a:gd name="connsiteX499" fmla="*/ 7751159 w 18288001"/>
              <a:gd name="connsiteY499" fmla="*/ 5759465 h 6299199"/>
              <a:gd name="connsiteX500" fmla="*/ 7769664 w 18288001"/>
              <a:gd name="connsiteY500" fmla="*/ 5765699 h 6299199"/>
              <a:gd name="connsiteX501" fmla="*/ 7714148 w 18288001"/>
              <a:gd name="connsiteY501" fmla="*/ 5775049 h 6299199"/>
              <a:gd name="connsiteX502" fmla="*/ 7714148 w 18288001"/>
              <a:gd name="connsiteY502" fmla="*/ 5750115 h 6299199"/>
              <a:gd name="connsiteX503" fmla="*/ 2383211 w 18288001"/>
              <a:gd name="connsiteY503" fmla="*/ 5749781 h 6299199"/>
              <a:gd name="connsiteX504" fmla="*/ 2418213 w 18288001"/>
              <a:gd name="connsiteY504" fmla="*/ 5749781 h 6299199"/>
              <a:gd name="connsiteX505" fmla="*/ 2367300 w 18288001"/>
              <a:gd name="connsiteY505" fmla="*/ 5759298 h 6299199"/>
              <a:gd name="connsiteX506" fmla="*/ 2383211 w 18288001"/>
              <a:gd name="connsiteY506" fmla="*/ 5749781 h 6299199"/>
              <a:gd name="connsiteX507" fmla="*/ 8045781 w 18288001"/>
              <a:gd name="connsiteY507" fmla="*/ 5746386 h 6299199"/>
              <a:gd name="connsiteX508" fmla="*/ 8067504 w 18288001"/>
              <a:gd name="connsiteY508" fmla="*/ 5750232 h 6299199"/>
              <a:gd name="connsiteX509" fmla="*/ 8017404 w 18288001"/>
              <a:gd name="connsiteY509" fmla="*/ 5772323 h 6299199"/>
              <a:gd name="connsiteX510" fmla="*/ 7973569 w 18288001"/>
              <a:gd name="connsiteY510" fmla="*/ 5759700 h 6299199"/>
              <a:gd name="connsiteX511" fmla="*/ 8045781 w 18288001"/>
              <a:gd name="connsiteY511" fmla="*/ 5746386 h 6299199"/>
              <a:gd name="connsiteX512" fmla="*/ 15847043 w 18288001"/>
              <a:gd name="connsiteY512" fmla="*/ 5744258 h 6299199"/>
              <a:gd name="connsiteX513" fmla="*/ 15830092 w 18288001"/>
              <a:gd name="connsiteY513" fmla="*/ 5756493 h 6299199"/>
              <a:gd name="connsiteX514" fmla="*/ 16044898 w 18288001"/>
              <a:gd name="connsiteY514" fmla="*/ 5775728 h 6299199"/>
              <a:gd name="connsiteX515" fmla="*/ 16291294 w 18288001"/>
              <a:gd name="connsiteY515" fmla="*/ 5788552 h 6299199"/>
              <a:gd name="connsiteX516" fmla="*/ 16303929 w 18288001"/>
              <a:gd name="connsiteY516" fmla="*/ 5788552 h 6299199"/>
              <a:gd name="connsiteX517" fmla="*/ 16196526 w 18288001"/>
              <a:gd name="connsiteY517" fmla="*/ 5794963 h 6299199"/>
              <a:gd name="connsiteX518" fmla="*/ 16253387 w 18288001"/>
              <a:gd name="connsiteY518" fmla="*/ 5814198 h 6299199"/>
              <a:gd name="connsiteX519" fmla="*/ 16215480 w 18288001"/>
              <a:gd name="connsiteY519" fmla="*/ 5827022 h 6299199"/>
              <a:gd name="connsiteX520" fmla="*/ 16196526 w 18288001"/>
              <a:gd name="connsiteY520" fmla="*/ 5827022 h 6299199"/>
              <a:gd name="connsiteX521" fmla="*/ 16202844 w 18288001"/>
              <a:gd name="connsiteY521" fmla="*/ 5804581 h 6299199"/>
              <a:gd name="connsiteX522" fmla="*/ 16171254 w 18288001"/>
              <a:gd name="connsiteY522" fmla="*/ 5788552 h 6299199"/>
              <a:gd name="connsiteX523" fmla="*/ 16152301 w 18288001"/>
              <a:gd name="connsiteY523" fmla="*/ 5788552 h 6299199"/>
              <a:gd name="connsiteX524" fmla="*/ 16145984 w 18288001"/>
              <a:gd name="connsiteY524" fmla="*/ 5810993 h 6299199"/>
              <a:gd name="connsiteX525" fmla="*/ 16177573 w 18288001"/>
              <a:gd name="connsiteY525" fmla="*/ 5827022 h 6299199"/>
              <a:gd name="connsiteX526" fmla="*/ 16152301 w 18288001"/>
              <a:gd name="connsiteY526" fmla="*/ 5820610 h 6299199"/>
              <a:gd name="connsiteX527" fmla="*/ 16120712 w 18288001"/>
              <a:gd name="connsiteY527" fmla="*/ 5820610 h 6299199"/>
              <a:gd name="connsiteX528" fmla="*/ 16051216 w 18288001"/>
              <a:gd name="connsiteY528" fmla="*/ 5804581 h 6299199"/>
              <a:gd name="connsiteX529" fmla="*/ 16006991 w 18288001"/>
              <a:gd name="connsiteY529" fmla="*/ 5794963 h 6299199"/>
              <a:gd name="connsiteX530" fmla="*/ 15956449 w 18288001"/>
              <a:gd name="connsiteY530" fmla="*/ 5772522 h 6299199"/>
              <a:gd name="connsiteX531" fmla="*/ 15861681 w 18288001"/>
              <a:gd name="connsiteY531" fmla="*/ 5794963 h 6299199"/>
              <a:gd name="connsiteX532" fmla="*/ 15855363 w 18288001"/>
              <a:gd name="connsiteY532" fmla="*/ 5794963 h 6299199"/>
              <a:gd name="connsiteX533" fmla="*/ 15905906 w 18288001"/>
              <a:gd name="connsiteY533" fmla="*/ 5788552 h 6299199"/>
              <a:gd name="connsiteX534" fmla="*/ 15830092 w 18288001"/>
              <a:gd name="connsiteY534" fmla="*/ 5775728 h 6299199"/>
              <a:gd name="connsiteX535" fmla="*/ 15773232 w 18288001"/>
              <a:gd name="connsiteY535" fmla="*/ 5794963 h 6299199"/>
              <a:gd name="connsiteX536" fmla="*/ 15771455 w 18288001"/>
              <a:gd name="connsiteY536" fmla="*/ 5832381 h 6299199"/>
              <a:gd name="connsiteX537" fmla="*/ 15748114 w 18288001"/>
              <a:gd name="connsiteY537" fmla="*/ 5842980 h 6299199"/>
              <a:gd name="connsiteX538" fmla="*/ 15755070 w 18288001"/>
              <a:gd name="connsiteY538" fmla="*/ 5847003 h 6299199"/>
              <a:gd name="connsiteX539" fmla="*/ 15772397 w 18288001"/>
              <a:gd name="connsiteY539" fmla="*/ 5849073 h 6299199"/>
              <a:gd name="connsiteX540" fmla="*/ 15721994 w 18288001"/>
              <a:gd name="connsiteY540" fmla="*/ 5852384 h 6299199"/>
              <a:gd name="connsiteX541" fmla="*/ 15746833 w 18288001"/>
              <a:gd name="connsiteY541" fmla="*/ 5842592 h 6299199"/>
              <a:gd name="connsiteX542" fmla="*/ 15729104 w 18288001"/>
              <a:gd name="connsiteY542" fmla="*/ 5835387 h 6299199"/>
              <a:gd name="connsiteX543" fmla="*/ 15678464 w 18288001"/>
              <a:gd name="connsiteY543" fmla="*/ 5814198 h 6299199"/>
              <a:gd name="connsiteX544" fmla="*/ 15773232 w 18288001"/>
              <a:gd name="connsiteY544" fmla="*/ 5766111 h 6299199"/>
              <a:gd name="connsiteX545" fmla="*/ 15773232 w 18288001"/>
              <a:gd name="connsiteY545" fmla="*/ 5759699 h 6299199"/>
              <a:gd name="connsiteX546" fmla="*/ 15779550 w 18288001"/>
              <a:gd name="connsiteY546" fmla="*/ 5750081 h 6299199"/>
              <a:gd name="connsiteX547" fmla="*/ 15829205 w 18288001"/>
              <a:gd name="connsiteY547" fmla="*/ 5744321 h 6299199"/>
              <a:gd name="connsiteX548" fmla="*/ 15847043 w 18288001"/>
              <a:gd name="connsiteY548" fmla="*/ 5744258 h 6299199"/>
              <a:gd name="connsiteX549" fmla="*/ 12226991 w 18288001"/>
              <a:gd name="connsiteY549" fmla="*/ 5743103 h 6299199"/>
              <a:gd name="connsiteX550" fmla="*/ 12233347 w 18288001"/>
              <a:gd name="connsiteY550" fmla="*/ 5743103 h 6299199"/>
              <a:gd name="connsiteX551" fmla="*/ 12335042 w 18288001"/>
              <a:gd name="connsiteY551" fmla="*/ 5756049 h 6299199"/>
              <a:gd name="connsiteX552" fmla="*/ 12354109 w 18288001"/>
              <a:gd name="connsiteY552" fmla="*/ 5772232 h 6299199"/>
              <a:gd name="connsiteX553" fmla="*/ 12296907 w 18288001"/>
              <a:gd name="connsiteY553" fmla="*/ 5775469 h 6299199"/>
              <a:gd name="connsiteX554" fmla="*/ 12258772 w 18288001"/>
              <a:gd name="connsiteY554" fmla="*/ 5759286 h 6299199"/>
              <a:gd name="connsiteX555" fmla="*/ 12258772 w 18288001"/>
              <a:gd name="connsiteY555" fmla="*/ 5775469 h 6299199"/>
              <a:gd name="connsiteX556" fmla="*/ 12157077 w 18288001"/>
              <a:gd name="connsiteY556" fmla="*/ 5765759 h 6299199"/>
              <a:gd name="connsiteX557" fmla="*/ 12226991 w 18288001"/>
              <a:gd name="connsiteY557" fmla="*/ 5743103 h 6299199"/>
              <a:gd name="connsiteX558" fmla="*/ 2487009 w 18288001"/>
              <a:gd name="connsiteY558" fmla="*/ 5743103 h 6299199"/>
              <a:gd name="connsiteX559" fmla="*/ 2442905 w 18288001"/>
              <a:gd name="connsiteY559" fmla="*/ 5766478 h 6299199"/>
              <a:gd name="connsiteX560" fmla="*/ 2487009 w 18288001"/>
              <a:gd name="connsiteY560" fmla="*/ 5743103 h 6299199"/>
              <a:gd name="connsiteX561" fmla="*/ 12812943 w 18288001"/>
              <a:gd name="connsiteY561" fmla="*/ 5740777 h 6299199"/>
              <a:gd name="connsiteX562" fmla="*/ 12846119 w 18288001"/>
              <a:gd name="connsiteY562" fmla="*/ 5750158 h 6299199"/>
              <a:gd name="connsiteX563" fmla="*/ 12814615 w 18288001"/>
              <a:gd name="connsiteY563" fmla="*/ 5759639 h 6299199"/>
              <a:gd name="connsiteX564" fmla="*/ 12890221 w 18288001"/>
              <a:gd name="connsiteY564" fmla="*/ 5788079 h 6299199"/>
              <a:gd name="connsiteX565" fmla="*/ 12827217 w 18288001"/>
              <a:gd name="connsiteY565" fmla="*/ 5781759 h 6299199"/>
              <a:gd name="connsiteX566" fmla="*/ 12795715 w 18288001"/>
              <a:gd name="connsiteY566" fmla="*/ 5794400 h 6299199"/>
              <a:gd name="connsiteX567" fmla="*/ 12789414 w 18288001"/>
              <a:gd name="connsiteY567" fmla="*/ 5794400 h 6299199"/>
              <a:gd name="connsiteX568" fmla="*/ 12739010 w 18288001"/>
              <a:gd name="connsiteY568" fmla="*/ 5803880 h 6299199"/>
              <a:gd name="connsiteX569" fmla="*/ 12669705 w 18288001"/>
              <a:gd name="connsiteY569" fmla="*/ 5797560 h 6299199"/>
              <a:gd name="connsiteX570" fmla="*/ 12701207 w 18288001"/>
              <a:gd name="connsiteY570" fmla="*/ 5788079 h 6299199"/>
              <a:gd name="connsiteX571" fmla="*/ 12650803 w 18288001"/>
              <a:gd name="connsiteY571" fmla="*/ 5759639 h 6299199"/>
              <a:gd name="connsiteX572" fmla="*/ 12726410 w 18288001"/>
              <a:gd name="connsiteY572" fmla="*/ 5756479 h 6299199"/>
              <a:gd name="connsiteX573" fmla="*/ 12739010 w 18288001"/>
              <a:gd name="connsiteY573" fmla="*/ 5765959 h 6299199"/>
              <a:gd name="connsiteX574" fmla="*/ 12735369 w 18288001"/>
              <a:gd name="connsiteY574" fmla="*/ 5770101 h 6299199"/>
              <a:gd name="connsiteX575" fmla="*/ 12727346 w 18288001"/>
              <a:gd name="connsiteY575" fmla="*/ 5771638 h 6299199"/>
              <a:gd name="connsiteX576" fmla="*/ 12725622 w 18288001"/>
              <a:gd name="connsiteY576" fmla="*/ 5771884 h 6299199"/>
              <a:gd name="connsiteX577" fmla="*/ 12707508 w 18288001"/>
              <a:gd name="connsiteY577" fmla="*/ 5775439 h 6299199"/>
              <a:gd name="connsiteX578" fmla="*/ 12727346 w 18288001"/>
              <a:gd name="connsiteY578" fmla="*/ 5771638 h 6299199"/>
              <a:gd name="connsiteX579" fmla="*/ 12734974 w 18288001"/>
              <a:gd name="connsiteY579" fmla="*/ 5770551 h 6299199"/>
              <a:gd name="connsiteX580" fmla="*/ 12735369 w 18288001"/>
              <a:gd name="connsiteY580" fmla="*/ 5770101 h 6299199"/>
              <a:gd name="connsiteX581" fmla="*/ 12751316 w 18288001"/>
              <a:gd name="connsiteY581" fmla="*/ 5767045 h 6299199"/>
              <a:gd name="connsiteX582" fmla="*/ 12812943 w 18288001"/>
              <a:gd name="connsiteY582" fmla="*/ 5740777 h 6299199"/>
              <a:gd name="connsiteX583" fmla="*/ 13488120 w 18288001"/>
              <a:gd name="connsiteY583" fmla="*/ 5738114 h 6299199"/>
              <a:gd name="connsiteX584" fmla="*/ 13515685 w 18288001"/>
              <a:gd name="connsiteY584" fmla="*/ 5743270 h 6299199"/>
              <a:gd name="connsiteX585" fmla="*/ 13465281 w 18288001"/>
              <a:gd name="connsiteY585" fmla="*/ 5749615 h 6299199"/>
              <a:gd name="connsiteX586" fmla="*/ 13488120 w 18288001"/>
              <a:gd name="connsiteY586" fmla="*/ 5738114 h 6299199"/>
              <a:gd name="connsiteX587" fmla="*/ 3404326 w 18288001"/>
              <a:gd name="connsiteY587" fmla="*/ 5737670 h 6299199"/>
              <a:gd name="connsiteX588" fmla="*/ 3460145 w 18288001"/>
              <a:gd name="connsiteY588" fmla="*/ 5750221 h 6299199"/>
              <a:gd name="connsiteX589" fmla="*/ 3384539 w 18288001"/>
              <a:gd name="connsiteY589" fmla="*/ 5743846 h 6299199"/>
              <a:gd name="connsiteX590" fmla="*/ 3404326 w 18288001"/>
              <a:gd name="connsiteY590" fmla="*/ 5737670 h 6299199"/>
              <a:gd name="connsiteX591" fmla="*/ 15223555 w 18288001"/>
              <a:gd name="connsiteY591" fmla="*/ 5733606 h 6299199"/>
              <a:gd name="connsiteX592" fmla="*/ 15229870 w 18288001"/>
              <a:gd name="connsiteY592" fmla="*/ 5755959 h 6299199"/>
              <a:gd name="connsiteX593" fmla="*/ 15184965 w 18288001"/>
              <a:gd name="connsiteY593" fmla="*/ 5755959 h 6299199"/>
              <a:gd name="connsiteX594" fmla="*/ 15172135 w 18288001"/>
              <a:gd name="connsiteY594" fmla="*/ 5743492 h 6299199"/>
              <a:gd name="connsiteX595" fmla="*/ 15204210 w 18288001"/>
              <a:gd name="connsiteY595" fmla="*/ 5743492 h 6299199"/>
              <a:gd name="connsiteX596" fmla="*/ 15210625 w 18288001"/>
              <a:gd name="connsiteY596" fmla="*/ 5734142 h 6299199"/>
              <a:gd name="connsiteX597" fmla="*/ 15223555 w 18288001"/>
              <a:gd name="connsiteY597" fmla="*/ 5733606 h 6299199"/>
              <a:gd name="connsiteX598" fmla="*/ 13591664 w 18288001"/>
              <a:gd name="connsiteY598" fmla="*/ 5733031 h 6299199"/>
              <a:gd name="connsiteX599" fmla="*/ 13643985 w 18288001"/>
              <a:gd name="connsiteY599" fmla="*/ 5737025 h 6299199"/>
              <a:gd name="connsiteX600" fmla="*/ 13605495 w 18288001"/>
              <a:gd name="connsiteY600" fmla="*/ 5749648 h 6299199"/>
              <a:gd name="connsiteX601" fmla="*/ 13579835 w 18288001"/>
              <a:gd name="connsiteY601" fmla="*/ 5737025 h 6299199"/>
              <a:gd name="connsiteX602" fmla="*/ 13591664 w 18288001"/>
              <a:gd name="connsiteY602" fmla="*/ 5733031 h 6299199"/>
              <a:gd name="connsiteX603" fmla="*/ 13314072 w 18288001"/>
              <a:gd name="connsiteY603" fmla="*/ 5727908 h 6299199"/>
              <a:gd name="connsiteX604" fmla="*/ 13320416 w 18288001"/>
              <a:gd name="connsiteY604" fmla="*/ 5727908 h 6299199"/>
              <a:gd name="connsiteX605" fmla="*/ 13479029 w 18288001"/>
              <a:gd name="connsiteY605" fmla="*/ 5766294 h 6299199"/>
              <a:gd name="connsiteX606" fmla="*/ 13415583 w 18288001"/>
              <a:gd name="connsiteY606" fmla="*/ 5788685 h 6299199"/>
              <a:gd name="connsiteX607" fmla="*/ 13307727 w 18288001"/>
              <a:gd name="connsiteY607" fmla="*/ 5759896 h 6299199"/>
              <a:gd name="connsiteX608" fmla="*/ 13263316 w 18288001"/>
              <a:gd name="connsiteY608" fmla="*/ 5737504 h 6299199"/>
              <a:gd name="connsiteX609" fmla="*/ 13314072 w 18288001"/>
              <a:gd name="connsiteY609" fmla="*/ 5737504 h 6299199"/>
              <a:gd name="connsiteX610" fmla="*/ 13314072 w 18288001"/>
              <a:gd name="connsiteY610" fmla="*/ 5727908 h 6299199"/>
              <a:gd name="connsiteX611" fmla="*/ 12669044 w 18288001"/>
              <a:gd name="connsiteY611" fmla="*/ 5727908 h 6299199"/>
              <a:gd name="connsiteX612" fmla="*/ 12675388 w 18288001"/>
              <a:gd name="connsiteY612" fmla="*/ 5749998 h 6299199"/>
              <a:gd name="connsiteX613" fmla="*/ 12650010 w 18288001"/>
              <a:gd name="connsiteY613" fmla="*/ 5759466 h 6299199"/>
              <a:gd name="connsiteX614" fmla="*/ 12529464 w 18288001"/>
              <a:gd name="connsiteY614" fmla="*/ 5756310 h 6299199"/>
              <a:gd name="connsiteX615" fmla="*/ 12669044 w 18288001"/>
              <a:gd name="connsiteY615" fmla="*/ 5727908 h 6299199"/>
              <a:gd name="connsiteX616" fmla="*/ 12316569 w 18288001"/>
              <a:gd name="connsiteY616" fmla="*/ 5727704 h 6299199"/>
              <a:gd name="connsiteX617" fmla="*/ 12358691 w 18288001"/>
              <a:gd name="connsiteY617" fmla="*/ 5733986 h 6299199"/>
              <a:gd name="connsiteX618" fmla="*/ 12296832 w 18288001"/>
              <a:gd name="connsiteY618" fmla="*/ 5737142 h 6299199"/>
              <a:gd name="connsiteX619" fmla="*/ 12305628 w 18288001"/>
              <a:gd name="connsiteY619" fmla="*/ 5727773 h 6299199"/>
              <a:gd name="connsiteX620" fmla="*/ 12316569 w 18288001"/>
              <a:gd name="connsiteY620" fmla="*/ 5727704 h 6299199"/>
              <a:gd name="connsiteX621" fmla="*/ 11336871 w 18288001"/>
              <a:gd name="connsiteY621" fmla="*/ 5720895 h 6299199"/>
              <a:gd name="connsiteX622" fmla="*/ 11272720 w 18288001"/>
              <a:gd name="connsiteY622" fmla="*/ 5733752 h 6299199"/>
              <a:gd name="connsiteX623" fmla="*/ 11336871 w 18288001"/>
              <a:gd name="connsiteY623" fmla="*/ 5720895 h 6299199"/>
              <a:gd name="connsiteX624" fmla="*/ 8014559 w 18288001"/>
              <a:gd name="connsiteY624" fmla="*/ 5719686 h 6299199"/>
              <a:gd name="connsiteX625" fmla="*/ 8111035 w 18288001"/>
              <a:gd name="connsiteY625" fmla="*/ 5727674 h 6299199"/>
              <a:gd name="connsiteX626" fmla="*/ 8029956 w 18288001"/>
              <a:gd name="connsiteY626" fmla="*/ 5737141 h 6299199"/>
              <a:gd name="connsiteX627" fmla="*/ 7998772 w 18288001"/>
              <a:gd name="connsiteY627" fmla="*/ 5721363 h 6299199"/>
              <a:gd name="connsiteX628" fmla="*/ 8014559 w 18288001"/>
              <a:gd name="connsiteY628" fmla="*/ 5719686 h 6299199"/>
              <a:gd name="connsiteX629" fmla="*/ 5977388 w 18288001"/>
              <a:gd name="connsiteY629" fmla="*/ 5713610 h 6299199"/>
              <a:gd name="connsiteX630" fmla="*/ 6065101 w 18288001"/>
              <a:gd name="connsiteY630" fmla="*/ 5721170 h 6299199"/>
              <a:gd name="connsiteX631" fmla="*/ 5989496 w 18288001"/>
              <a:gd name="connsiteY631" fmla="*/ 5721170 h 6299199"/>
              <a:gd name="connsiteX632" fmla="*/ 6002098 w 18288001"/>
              <a:gd name="connsiteY632" fmla="*/ 5736983 h 6299199"/>
              <a:gd name="connsiteX633" fmla="*/ 5970595 w 18288001"/>
              <a:gd name="connsiteY633" fmla="*/ 5749634 h 6299199"/>
              <a:gd name="connsiteX634" fmla="*/ 5989496 w 18288001"/>
              <a:gd name="connsiteY634" fmla="*/ 5736983 h 6299199"/>
              <a:gd name="connsiteX635" fmla="*/ 5964294 w 18288001"/>
              <a:gd name="connsiteY635" fmla="*/ 5721170 h 6299199"/>
              <a:gd name="connsiteX636" fmla="*/ 5977388 w 18288001"/>
              <a:gd name="connsiteY636" fmla="*/ 5713610 h 6299199"/>
              <a:gd name="connsiteX637" fmla="*/ 6282095 w 18288001"/>
              <a:gd name="connsiteY637" fmla="*/ 5713293 h 6299199"/>
              <a:gd name="connsiteX638" fmla="*/ 6356068 w 18288001"/>
              <a:gd name="connsiteY638" fmla="*/ 5718265 h 6299199"/>
              <a:gd name="connsiteX639" fmla="*/ 6259842 w 18288001"/>
              <a:gd name="connsiteY639" fmla="*/ 5718265 h 6299199"/>
              <a:gd name="connsiteX640" fmla="*/ 6282095 w 18288001"/>
              <a:gd name="connsiteY640" fmla="*/ 5713293 h 6299199"/>
              <a:gd name="connsiteX641" fmla="*/ 3675251 w 18288001"/>
              <a:gd name="connsiteY641" fmla="*/ 5711545 h 6299199"/>
              <a:gd name="connsiteX642" fmla="*/ 3681488 w 18288001"/>
              <a:gd name="connsiteY642" fmla="*/ 5711545 h 6299199"/>
              <a:gd name="connsiteX643" fmla="*/ 3725147 w 18288001"/>
              <a:gd name="connsiteY643" fmla="*/ 5711545 h 6299199"/>
              <a:gd name="connsiteX644" fmla="*/ 3700198 w 18288001"/>
              <a:gd name="connsiteY644" fmla="*/ 5718018 h 6299199"/>
              <a:gd name="connsiteX645" fmla="*/ 3725147 w 18288001"/>
              <a:gd name="connsiteY645" fmla="*/ 5721254 h 6299199"/>
              <a:gd name="connsiteX646" fmla="*/ 3693962 w 18288001"/>
              <a:gd name="connsiteY646" fmla="*/ 5727728 h 6299199"/>
              <a:gd name="connsiteX647" fmla="*/ 3743856 w 18288001"/>
              <a:gd name="connsiteY647" fmla="*/ 5743912 h 6299199"/>
              <a:gd name="connsiteX648" fmla="*/ 3669013 w 18288001"/>
              <a:gd name="connsiteY648" fmla="*/ 5750385 h 6299199"/>
              <a:gd name="connsiteX649" fmla="*/ 3650304 w 18288001"/>
              <a:gd name="connsiteY649" fmla="*/ 5734201 h 6299199"/>
              <a:gd name="connsiteX650" fmla="*/ 3675251 w 18288001"/>
              <a:gd name="connsiteY650" fmla="*/ 5711545 h 6299199"/>
              <a:gd name="connsiteX651" fmla="*/ 3440886 w 18288001"/>
              <a:gd name="connsiteY651" fmla="*/ 5711054 h 6299199"/>
              <a:gd name="connsiteX652" fmla="*/ 3459382 w 18288001"/>
              <a:gd name="connsiteY652" fmla="*/ 5712046 h 6299199"/>
              <a:gd name="connsiteX653" fmla="*/ 3446653 w 18288001"/>
              <a:gd name="connsiteY653" fmla="*/ 5718391 h 6299199"/>
              <a:gd name="connsiteX654" fmla="*/ 3478474 w 18288001"/>
              <a:gd name="connsiteY654" fmla="*/ 5734253 h 6299199"/>
              <a:gd name="connsiteX655" fmla="*/ 3421196 w 18288001"/>
              <a:gd name="connsiteY655" fmla="*/ 5734253 h 6299199"/>
              <a:gd name="connsiteX656" fmla="*/ 3440886 w 18288001"/>
              <a:gd name="connsiteY656" fmla="*/ 5711054 h 6299199"/>
              <a:gd name="connsiteX657" fmla="*/ 9831632 w 18288001"/>
              <a:gd name="connsiteY657" fmla="*/ 5705701 h 6299199"/>
              <a:gd name="connsiteX658" fmla="*/ 9957642 w 18288001"/>
              <a:gd name="connsiteY658" fmla="*/ 5711837 h 6299199"/>
              <a:gd name="connsiteX659" fmla="*/ 9831632 w 18288001"/>
              <a:gd name="connsiteY659" fmla="*/ 5705701 h 6299199"/>
              <a:gd name="connsiteX660" fmla="*/ 8427251 w 18288001"/>
              <a:gd name="connsiteY660" fmla="*/ 5705701 h 6299199"/>
              <a:gd name="connsiteX661" fmla="*/ 8433539 w 18288001"/>
              <a:gd name="connsiteY661" fmla="*/ 5721597 h 6299199"/>
              <a:gd name="connsiteX662" fmla="*/ 8452404 w 18288001"/>
              <a:gd name="connsiteY662" fmla="*/ 5721597 h 6299199"/>
              <a:gd name="connsiteX663" fmla="*/ 8307775 w 18288001"/>
              <a:gd name="connsiteY663" fmla="*/ 5766104 h 6299199"/>
              <a:gd name="connsiteX664" fmla="*/ 8276333 w 18288001"/>
              <a:gd name="connsiteY664" fmla="*/ 5772463 h 6299199"/>
              <a:gd name="connsiteX665" fmla="*/ 8194585 w 18288001"/>
              <a:gd name="connsiteY665" fmla="*/ 5775642 h 6299199"/>
              <a:gd name="connsiteX666" fmla="*/ 8188296 w 18288001"/>
              <a:gd name="connsiteY666" fmla="*/ 5775642 h 6299199"/>
              <a:gd name="connsiteX667" fmla="*/ 8238602 w 18288001"/>
              <a:gd name="connsiteY667" fmla="*/ 5743851 h 6299199"/>
              <a:gd name="connsiteX668" fmla="*/ 8263756 w 18288001"/>
              <a:gd name="connsiteY668" fmla="*/ 5718418 h 6299199"/>
              <a:gd name="connsiteX669" fmla="*/ 8244892 w 18288001"/>
              <a:gd name="connsiteY669" fmla="*/ 5743851 h 6299199"/>
              <a:gd name="connsiteX670" fmla="*/ 8427251 w 18288001"/>
              <a:gd name="connsiteY670" fmla="*/ 5705701 h 6299199"/>
              <a:gd name="connsiteX671" fmla="*/ 6071444 w 18288001"/>
              <a:gd name="connsiteY671" fmla="*/ 5705701 h 6299199"/>
              <a:gd name="connsiteX672" fmla="*/ 6147579 w 18288001"/>
              <a:gd name="connsiteY672" fmla="*/ 5718391 h 6299199"/>
              <a:gd name="connsiteX673" fmla="*/ 6071444 w 18288001"/>
              <a:gd name="connsiteY673" fmla="*/ 5705701 h 6299199"/>
              <a:gd name="connsiteX674" fmla="*/ 14521241 w 18288001"/>
              <a:gd name="connsiteY674" fmla="*/ 5705700 h 6299199"/>
              <a:gd name="connsiteX675" fmla="*/ 14539799 w 18288001"/>
              <a:gd name="connsiteY675" fmla="*/ 5718167 h 6299199"/>
              <a:gd name="connsiteX676" fmla="*/ 14515055 w 18288001"/>
              <a:gd name="connsiteY676" fmla="*/ 5733751 h 6299199"/>
              <a:gd name="connsiteX677" fmla="*/ 14521241 w 18288001"/>
              <a:gd name="connsiteY677" fmla="*/ 5721285 h 6299199"/>
              <a:gd name="connsiteX678" fmla="*/ 14477939 w 18288001"/>
              <a:gd name="connsiteY678" fmla="*/ 5718167 h 6299199"/>
              <a:gd name="connsiteX679" fmla="*/ 14521241 w 18288001"/>
              <a:gd name="connsiteY679" fmla="*/ 5705700 h 6299199"/>
              <a:gd name="connsiteX680" fmla="*/ 3113047 w 18288001"/>
              <a:gd name="connsiteY680" fmla="*/ 5705409 h 6299199"/>
              <a:gd name="connsiteX681" fmla="*/ 3157723 w 18288001"/>
              <a:gd name="connsiteY681" fmla="*/ 5727908 h 6299199"/>
              <a:gd name="connsiteX682" fmla="*/ 3132193 w 18288001"/>
              <a:gd name="connsiteY682" fmla="*/ 5743979 h 6299199"/>
              <a:gd name="connsiteX683" fmla="*/ 2979019 w 18288001"/>
              <a:gd name="connsiteY683" fmla="*/ 5721480 h 6299199"/>
              <a:gd name="connsiteX684" fmla="*/ 3055606 w 18288001"/>
              <a:gd name="connsiteY684" fmla="*/ 5711837 h 6299199"/>
              <a:gd name="connsiteX685" fmla="*/ 3061988 w 18288001"/>
              <a:gd name="connsiteY685" fmla="*/ 5711837 h 6299199"/>
              <a:gd name="connsiteX686" fmla="*/ 3113047 w 18288001"/>
              <a:gd name="connsiteY686" fmla="*/ 5705409 h 6299199"/>
              <a:gd name="connsiteX687" fmla="*/ 7621317 w 18288001"/>
              <a:gd name="connsiteY687" fmla="*/ 5704642 h 6299199"/>
              <a:gd name="connsiteX688" fmla="*/ 7664274 w 18288001"/>
              <a:gd name="connsiteY688" fmla="*/ 5711545 h 6299199"/>
              <a:gd name="connsiteX689" fmla="*/ 7626088 w 18288001"/>
              <a:gd name="connsiteY689" fmla="*/ 5727908 h 6299199"/>
              <a:gd name="connsiteX690" fmla="*/ 7613361 w 18288001"/>
              <a:gd name="connsiteY690" fmla="*/ 5711545 h 6299199"/>
              <a:gd name="connsiteX691" fmla="*/ 7621317 w 18288001"/>
              <a:gd name="connsiteY691" fmla="*/ 5704642 h 6299199"/>
              <a:gd name="connsiteX692" fmla="*/ 3882123 w 18288001"/>
              <a:gd name="connsiteY692" fmla="*/ 5703715 h 6299199"/>
              <a:gd name="connsiteX693" fmla="*/ 3914351 w 18288001"/>
              <a:gd name="connsiteY693" fmla="*/ 5727815 h 6299199"/>
              <a:gd name="connsiteX694" fmla="*/ 3996257 w 18288001"/>
              <a:gd name="connsiteY694" fmla="*/ 5737492 h 6299199"/>
              <a:gd name="connsiteX695" fmla="*/ 3901749 w 18288001"/>
              <a:gd name="connsiteY695" fmla="*/ 5734267 h 6299199"/>
              <a:gd name="connsiteX696" fmla="*/ 3895450 w 18288001"/>
              <a:gd name="connsiteY696" fmla="*/ 5734267 h 6299199"/>
              <a:gd name="connsiteX697" fmla="*/ 3901749 w 18288001"/>
              <a:gd name="connsiteY697" fmla="*/ 5721363 h 6299199"/>
              <a:gd name="connsiteX698" fmla="*/ 3744239 w 18288001"/>
              <a:gd name="connsiteY698" fmla="*/ 5727815 h 6299199"/>
              <a:gd name="connsiteX699" fmla="*/ 3882123 w 18288001"/>
              <a:gd name="connsiteY699" fmla="*/ 5703715 h 6299199"/>
              <a:gd name="connsiteX700" fmla="*/ 7759675 w 18288001"/>
              <a:gd name="connsiteY700" fmla="*/ 5701452 h 6299199"/>
              <a:gd name="connsiteX701" fmla="*/ 7859015 w 18288001"/>
              <a:gd name="connsiteY701" fmla="*/ 5717838 h 6299199"/>
              <a:gd name="connsiteX702" fmla="*/ 7808102 w 18288001"/>
              <a:gd name="connsiteY702" fmla="*/ 5721075 h 6299199"/>
              <a:gd name="connsiteX703" fmla="*/ 7820831 w 18288001"/>
              <a:gd name="connsiteY703" fmla="*/ 5737258 h 6299199"/>
              <a:gd name="connsiteX704" fmla="*/ 7744461 w 18288001"/>
              <a:gd name="connsiteY704" fmla="*/ 5704891 h 6299199"/>
              <a:gd name="connsiteX705" fmla="*/ 7759675 w 18288001"/>
              <a:gd name="connsiteY705" fmla="*/ 5701452 h 6299199"/>
              <a:gd name="connsiteX706" fmla="*/ 6927693 w 18288001"/>
              <a:gd name="connsiteY706" fmla="*/ 5701406 h 6299199"/>
              <a:gd name="connsiteX707" fmla="*/ 6981533 w 18288001"/>
              <a:gd name="connsiteY707" fmla="*/ 5717779 h 6299199"/>
              <a:gd name="connsiteX708" fmla="*/ 6873852 w 18288001"/>
              <a:gd name="connsiteY708" fmla="*/ 5720973 h 6299199"/>
              <a:gd name="connsiteX709" fmla="*/ 6927693 w 18288001"/>
              <a:gd name="connsiteY709" fmla="*/ 5701406 h 6299199"/>
              <a:gd name="connsiteX710" fmla="*/ 2841554 w 18288001"/>
              <a:gd name="connsiteY710" fmla="*/ 5698688 h 6299199"/>
              <a:gd name="connsiteX711" fmla="*/ 2732499 w 18288001"/>
              <a:gd name="connsiteY711" fmla="*/ 5750115 h 6299199"/>
              <a:gd name="connsiteX712" fmla="*/ 2713254 w 18288001"/>
              <a:gd name="connsiteY712" fmla="*/ 5734044 h 6299199"/>
              <a:gd name="connsiteX713" fmla="*/ 2764574 w 18288001"/>
              <a:gd name="connsiteY713" fmla="*/ 5721187 h 6299199"/>
              <a:gd name="connsiteX714" fmla="*/ 2732499 w 18288001"/>
              <a:gd name="connsiteY714" fmla="*/ 5717973 h 6299199"/>
              <a:gd name="connsiteX715" fmla="*/ 2841554 w 18288001"/>
              <a:gd name="connsiteY715" fmla="*/ 5698688 h 6299199"/>
              <a:gd name="connsiteX716" fmla="*/ 10551032 w 18288001"/>
              <a:gd name="connsiteY716" fmla="*/ 5695961 h 6299199"/>
              <a:gd name="connsiteX717" fmla="*/ 10627042 w 18288001"/>
              <a:gd name="connsiteY717" fmla="*/ 5705311 h 6299199"/>
              <a:gd name="connsiteX718" fmla="*/ 10601705 w 18288001"/>
              <a:gd name="connsiteY718" fmla="*/ 5711545 h 6299199"/>
              <a:gd name="connsiteX719" fmla="*/ 10658713 w 18288001"/>
              <a:gd name="connsiteY719" fmla="*/ 5720895 h 6299199"/>
              <a:gd name="connsiteX720" fmla="*/ 10646045 w 18288001"/>
              <a:gd name="connsiteY720" fmla="*/ 5720895 h 6299199"/>
              <a:gd name="connsiteX721" fmla="*/ 10627042 w 18288001"/>
              <a:gd name="connsiteY721" fmla="*/ 5720895 h 6299199"/>
              <a:gd name="connsiteX722" fmla="*/ 10551032 w 18288001"/>
              <a:gd name="connsiteY722" fmla="*/ 5695961 h 6299199"/>
              <a:gd name="connsiteX723" fmla="*/ 3308934 w 18288001"/>
              <a:gd name="connsiteY723" fmla="*/ 5689338 h 6299199"/>
              <a:gd name="connsiteX724" fmla="*/ 3226455 w 18288001"/>
              <a:gd name="connsiteY724" fmla="*/ 5705200 h 6299199"/>
              <a:gd name="connsiteX725" fmla="*/ 3308934 w 18288001"/>
              <a:gd name="connsiteY725" fmla="*/ 5689338 h 6299199"/>
              <a:gd name="connsiteX726" fmla="*/ 3175396 w 18288001"/>
              <a:gd name="connsiteY726" fmla="*/ 5689338 h 6299199"/>
              <a:gd name="connsiteX727" fmla="*/ 3181778 w 18288001"/>
              <a:gd name="connsiteY727" fmla="*/ 5689338 h 6299199"/>
              <a:gd name="connsiteX728" fmla="*/ 3226455 w 18288001"/>
              <a:gd name="connsiteY728" fmla="*/ 5718558 h 6299199"/>
              <a:gd name="connsiteX729" fmla="*/ 3137102 w 18288001"/>
              <a:gd name="connsiteY729" fmla="*/ 5702325 h 6299199"/>
              <a:gd name="connsiteX730" fmla="*/ 3175396 w 18288001"/>
              <a:gd name="connsiteY730" fmla="*/ 5689338 h 6299199"/>
              <a:gd name="connsiteX731" fmla="*/ 8292100 w 18288001"/>
              <a:gd name="connsiteY731" fmla="*/ 5689052 h 6299199"/>
              <a:gd name="connsiteX732" fmla="*/ 8314938 w 18288001"/>
              <a:gd name="connsiteY732" fmla="*/ 5695272 h 6299199"/>
              <a:gd name="connsiteX733" fmla="*/ 8214131 w 18288001"/>
              <a:gd name="connsiteY733" fmla="*/ 5704982 h 6299199"/>
              <a:gd name="connsiteX734" fmla="*/ 8292100 w 18288001"/>
              <a:gd name="connsiteY734" fmla="*/ 5689052 h 6299199"/>
              <a:gd name="connsiteX735" fmla="*/ 7197401 w 18288001"/>
              <a:gd name="connsiteY735" fmla="*/ 5688666 h 6299199"/>
              <a:gd name="connsiteX736" fmla="*/ 7251878 w 18288001"/>
              <a:gd name="connsiteY736" fmla="*/ 5695766 h 6299199"/>
              <a:gd name="connsiteX737" fmla="*/ 7183146 w 18288001"/>
              <a:gd name="connsiteY737" fmla="*/ 5695766 h 6299199"/>
              <a:gd name="connsiteX738" fmla="*/ 7197401 w 18288001"/>
              <a:gd name="connsiteY738" fmla="*/ 5688666 h 6299199"/>
              <a:gd name="connsiteX739" fmla="*/ 10665584 w 18288001"/>
              <a:gd name="connsiteY739" fmla="*/ 5686629 h 6299199"/>
              <a:gd name="connsiteX740" fmla="*/ 10683913 w 18288001"/>
              <a:gd name="connsiteY740" fmla="*/ 5689019 h 6299199"/>
              <a:gd name="connsiteX741" fmla="*/ 10653365 w 18288001"/>
              <a:gd name="connsiteY741" fmla="*/ 5695394 h 6299199"/>
              <a:gd name="connsiteX742" fmla="*/ 10677804 w 18288001"/>
              <a:gd name="connsiteY742" fmla="*/ 5704957 h 6299199"/>
              <a:gd name="connsiteX743" fmla="*/ 10647256 w 18288001"/>
              <a:gd name="connsiteY743" fmla="*/ 5704957 h 6299199"/>
              <a:gd name="connsiteX744" fmla="*/ 10647256 w 18288001"/>
              <a:gd name="connsiteY744" fmla="*/ 5689019 h 6299199"/>
              <a:gd name="connsiteX745" fmla="*/ 10665584 w 18288001"/>
              <a:gd name="connsiteY745" fmla="*/ 5686629 h 6299199"/>
              <a:gd name="connsiteX746" fmla="*/ 13836322 w 18288001"/>
              <a:gd name="connsiteY746" fmla="*/ 5685247 h 6299199"/>
              <a:gd name="connsiteX747" fmla="*/ 13902878 w 18288001"/>
              <a:gd name="connsiteY747" fmla="*/ 5695606 h 6299199"/>
              <a:gd name="connsiteX748" fmla="*/ 13774578 w 18288001"/>
              <a:gd name="connsiteY748" fmla="*/ 5698794 h 6299199"/>
              <a:gd name="connsiteX749" fmla="*/ 13836322 w 18288001"/>
              <a:gd name="connsiteY749" fmla="*/ 5685247 h 6299199"/>
              <a:gd name="connsiteX750" fmla="*/ 7409120 w 18288001"/>
              <a:gd name="connsiteY750" fmla="*/ 5684809 h 6299199"/>
              <a:gd name="connsiteX751" fmla="*/ 7449457 w 18288001"/>
              <a:gd name="connsiteY751" fmla="*/ 5689630 h 6299199"/>
              <a:gd name="connsiteX752" fmla="*/ 7455785 w 18288001"/>
              <a:gd name="connsiteY752" fmla="*/ 5705701 h 6299199"/>
              <a:gd name="connsiteX753" fmla="*/ 7322903 w 18288001"/>
              <a:gd name="connsiteY753" fmla="*/ 5699273 h 6299199"/>
              <a:gd name="connsiteX754" fmla="*/ 7392508 w 18288001"/>
              <a:gd name="connsiteY754" fmla="*/ 5705701 h 6299199"/>
              <a:gd name="connsiteX755" fmla="*/ 7405163 w 18288001"/>
              <a:gd name="connsiteY755" fmla="*/ 5696058 h 6299199"/>
              <a:gd name="connsiteX756" fmla="*/ 7392508 w 18288001"/>
              <a:gd name="connsiteY756" fmla="*/ 5689630 h 6299199"/>
              <a:gd name="connsiteX757" fmla="*/ 7409120 w 18288001"/>
              <a:gd name="connsiteY757" fmla="*/ 5684809 h 6299199"/>
              <a:gd name="connsiteX758" fmla="*/ 13656482 w 18288001"/>
              <a:gd name="connsiteY758" fmla="*/ 5682325 h 6299199"/>
              <a:gd name="connsiteX759" fmla="*/ 13693972 w 18288001"/>
              <a:gd name="connsiteY759" fmla="*/ 5682325 h 6299199"/>
              <a:gd name="connsiteX760" fmla="*/ 13656482 w 18288001"/>
              <a:gd name="connsiteY760" fmla="*/ 5682325 h 6299199"/>
              <a:gd name="connsiteX761" fmla="*/ 10444306 w 18288001"/>
              <a:gd name="connsiteY761" fmla="*/ 5682216 h 6299199"/>
              <a:gd name="connsiteX762" fmla="*/ 10482299 w 18288001"/>
              <a:gd name="connsiteY762" fmla="*/ 5689510 h 6299199"/>
              <a:gd name="connsiteX763" fmla="*/ 10349322 w 18288001"/>
              <a:gd name="connsiteY763" fmla="*/ 5705495 h 6299199"/>
              <a:gd name="connsiteX764" fmla="*/ 10406312 w 18288001"/>
              <a:gd name="connsiteY764" fmla="*/ 5718283 h 6299199"/>
              <a:gd name="connsiteX765" fmla="*/ 10140355 w 18288001"/>
              <a:gd name="connsiteY765" fmla="*/ 5743859 h 6299199"/>
              <a:gd name="connsiteX766" fmla="*/ 10184681 w 18288001"/>
              <a:gd name="connsiteY766" fmla="*/ 5737464 h 6299199"/>
              <a:gd name="connsiteX767" fmla="*/ 10077032 w 18288001"/>
              <a:gd name="connsiteY767" fmla="*/ 5743859 h 6299199"/>
              <a:gd name="connsiteX768" fmla="*/ 10026374 w 18288001"/>
              <a:gd name="connsiteY768" fmla="*/ 5727874 h 6299199"/>
              <a:gd name="connsiteX769" fmla="*/ 10039038 w 18288001"/>
              <a:gd name="connsiteY769" fmla="*/ 5711889 h 6299199"/>
              <a:gd name="connsiteX770" fmla="*/ 10178349 w 18288001"/>
              <a:gd name="connsiteY770" fmla="*/ 5718283 h 6299199"/>
              <a:gd name="connsiteX771" fmla="*/ 10159352 w 18288001"/>
              <a:gd name="connsiteY771" fmla="*/ 5699101 h 6299199"/>
              <a:gd name="connsiteX772" fmla="*/ 10254337 w 18288001"/>
              <a:gd name="connsiteY772" fmla="*/ 5695904 h 6299199"/>
              <a:gd name="connsiteX773" fmla="*/ 10260669 w 18288001"/>
              <a:gd name="connsiteY773" fmla="*/ 5695904 h 6299199"/>
              <a:gd name="connsiteX774" fmla="*/ 10330325 w 18288001"/>
              <a:gd name="connsiteY774" fmla="*/ 5683115 h 6299199"/>
              <a:gd name="connsiteX775" fmla="*/ 10444306 w 18288001"/>
              <a:gd name="connsiteY775" fmla="*/ 5682216 h 6299199"/>
              <a:gd name="connsiteX776" fmla="*/ 11595762 w 18288001"/>
              <a:gd name="connsiteY776" fmla="*/ 5679695 h 6299199"/>
              <a:gd name="connsiteX777" fmla="*/ 11620637 w 18288001"/>
              <a:gd name="connsiteY777" fmla="*/ 5679695 h 6299199"/>
              <a:gd name="connsiteX778" fmla="*/ 11682823 w 18288001"/>
              <a:gd name="connsiteY778" fmla="*/ 5682909 h 6299199"/>
              <a:gd name="connsiteX779" fmla="*/ 11595762 w 18288001"/>
              <a:gd name="connsiteY779" fmla="*/ 5679695 h 6299199"/>
              <a:gd name="connsiteX780" fmla="*/ 7612674 w 18288001"/>
              <a:gd name="connsiteY780" fmla="*/ 5679350 h 6299199"/>
              <a:gd name="connsiteX781" fmla="*/ 7612674 w 18288001"/>
              <a:gd name="connsiteY781" fmla="*/ 5682538 h 6299199"/>
              <a:gd name="connsiteX782" fmla="*/ 7714677 w 18288001"/>
              <a:gd name="connsiteY782" fmla="*/ 5695288 h 6299199"/>
              <a:gd name="connsiteX783" fmla="*/ 7689175 w 18288001"/>
              <a:gd name="connsiteY783" fmla="*/ 5698476 h 6299199"/>
              <a:gd name="connsiteX784" fmla="*/ 7689175 w 18288001"/>
              <a:gd name="connsiteY784" fmla="*/ 5704851 h 6299199"/>
              <a:gd name="connsiteX785" fmla="*/ 7599923 w 18288001"/>
              <a:gd name="connsiteY785" fmla="*/ 5698476 h 6299199"/>
              <a:gd name="connsiteX786" fmla="*/ 7574422 w 18288001"/>
              <a:gd name="connsiteY786" fmla="*/ 5688913 h 6299199"/>
              <a:gd name="connsiteX787" fmla="*/ 7612674 w 18288001"/>
              <a:gd name="connsiteY787" fmla="*/ 5679350 h 6299199"/>
              <a:gd name="connsiteX788" fmla="*/ 6089794 w 18288001"/>
              <a:gd name="connsiteY788" fmla="*/ 5679178 h 6299199"/>
              <a:gd name="connsiteX789" fmla="*/ 6140706 w 18288001"/>
              <a:gd name="connsiteY789" fmla="*/ 5688888 h 6299199"/>
              <a:gd name="connsiteX790" fmla="*/ 6121615 w 18288001"/>
              <a:gd name="connsiteY790" fmla="*/ 5695361 h 6299199"/>
              <a:gd name="connsiteX791" fmla="*/ 6019788 w 18288001"/>
              <a:gd name="connsiteY791" fmla="*/ 5705072 h 6299199"/>
              <a:gd name="connsiteX792" fmla="*/ 5975240 w 18288001"/>
              <a:gd name="connsiteY792" fmla="*/ 5688888 h 6299199"/>
              <a:gd name="connsiteX793" fmla="*/ 6089794 w 18288001"/>
              <a:gd name="connsiteY793" fmla="*/ 5679178 h 6299199"/>
              <a:gd name="connsiteX794" fmla="*/ 9971388 w 18288001"/>
              <a:gd name="connsiteY794" fmla="*/ 5672762 h 6299199"/>
              <a:gd name="connsiteX795" fmla="*/ 9914438 w 18288001"/>
              <a:gd name="connsiteY795" fmla="*/ 5705701 h 6299199"/>
              <a:gd name="connsiteX796" fmla="*/ 9838506 w 18288001"/>
              <a:gd name="connsiteY796" fmla="*/ 5689231 h 6299199"/>
              <a:gd name="connsiteX797" fmla="*/ 9971388 w 18288001"/>
              <a:gd name="connsiteY797" fmla="*/ 5672762 h 6299199"/>
              <a:gd name="connsiteX798" fmla="*/ 8791023 w 18288001"/>
              <a:gd name="connsiteY798" fmla="*/ 5651006 h 6299199"/>
              <a:gd name="connsiteX799" fmla="*/ 8845218 w 18288001"/>
              <a:gd name="connsiteY799" fmla="*/ 5660876 h 6299199"/>
              <a:gd name="connsiteX800" fmla="*/ 8857854 w 18288001"/>
              <a:gd name="connsiteY800" fmla="*/ 5705544 h 6299199"/>
              <a:gd name="connsiteX801" fmla="*/ 8845218 w 18288001"/>
              <a:gd name="connsiteY801" fmla="*/ 5705544 h 6299199"/>
              <a:gd name="connsiteX802" fmla="*/ 8807311 w 18288001"/>
              <a:gd name="connsiteY802" fmla="*/ 5737448 h 6299199"/>
              <a:gd name="connsiteX803" fmla="*/ 8775723 w 18288001"/>
              <a:gd name="connsiteY803" fmla="*/ 5734258 h 6299199"/>
              <a:gd name="connsiteX804" fmla="*/ 8731497 w 18288001"/>
              <a:gd name="connsiteY804" fmla="*/ 5743829 h 6299199"/>
              <a:gd name="connsiteX805" fmla="*/ 8630413 w 18288001"/>
              <a:gd name="connsiteY805" fmla="*/ 5734258 h 6299199"/>
              <a:gd name="connsiteX806" fmla="*/ 8535645 w 18288001"/>
              <a:gd name="connsiteY806" fmla="*/ 5750210 h 6299199"/>
              <a:gd name="connsiteX807" fmla="*/ 8466149 w 18288001"/>
              <a:gd name="connsiteY807" fmla="*/ 5734258 h 6299199"/>
              <a:gd name="connsiteX808" fmla="*/ 8485103 w 18288001"/>
              <a:gd name="connsiteY808" fmla="*/ 5734258 h 6299199"/>
              <a:gd name="connsiteX809" fmla="*/ 8491421 w 18288001"/>
              <a:gd name="connsiteY809" fmla="*/ 5734258 h 6299199"/>
              <a:gd name="connsiteX810" fmla="*/ 8491421 w 18288001"/>
              <a:gd name="connsiteY810" fmla="*/ 5711925 h 6299199"/>
              <a:gd name="connsiteX811" fmla="*/ 8579871 w 18288001"/>
              <a:gd name="connsiteY811" fmla="*/ 5680019 h 6299199"/>
              <a:gd name="connsiteX812" fmla="*/ 8662002 w 18288001"/>
              <a:gd name="connsiteY812" fmla="*/ 5667257 h 6299199"/>
              <a:gd name="connsiteX813" fmla="*/ 8636731 w 18288001"/>
              <a:gd name="connsiteY813" fmla="*/ 5683210 h 6299199"/>
              <a:gd name="connsiteX814" fmla="*/ 8712544 w 18288001"/>
              <a:gd name="connsiteY814" fmla="*/ 5667257 h 6299199"/>
              <a:gd name="connsiteX815" fmla="*/ 8725180 w 18288001"/>
              <a:gd name="connsiteY815" fmla="*/ 5680019 h 6299199"/>
              <a:gd name="connsiteX816" fmla="*/ 8756769 w 18288001"/>
              <a:gd name="connsiteY816" fmla="*/ 5673638 h 6299199"/>
              <a:gd name="connsiteX817" fmla="*/ 8782041 w 18288001"/>
              <a:gd name="connsiteY817" fmla="*/ 5667257 h 6299199"/>
              <a:gd name="connsiteX818" fmla="*/ 8769404 w 18288001"/>
              <a:gd name="connsiteY818" fmla="*/ 5651305 h 6299199"/>
              <a:gd name="connsiteX819" fmla="*/ 8791023 w 18288001"/>
              <a:gd name="connsiteY819" fmla="*/ 5651006 h 6299199"/>
              <a:gd name="connsiteX820" fmla="*/ 7256667 w 18288001"/>
              <a:gd name="connsiteY820" fmla="*/ 5646248 h 6299199"/>
              <a:gd name="connsiteX821" fmla="*/ 7316030 w 18288001"/>
              <a:gd name="connsiteY821" fmla="*/ 5650768 h 6299199"/>
              <a:gd name="connsiteX822" fmla="*/ 7271926 w 18288001"/>
              <a:gd name="connsiteY822" fmla="*/ 5660410 h 6299199"/>
              <a:gd name="connsiteX823" fmla="*/ 7259325 w 18288001"/>
              <a:gd name="connsiteY823" fmla="*/ 5650768 h 6299199"/>
              <a:gd name="connsiteX824" fmla="*/ 7256667 w 18288001"/>
              <a:gd name="connsiteY824" fmla="*/ 5646248 h 6299199"/>
              <a:gd name="connsiteX825" fmla="*/ 11152467 w 18288001"/>
              <a:gd name="connsiteY825" fmla="*/ 5644612 h 6299199"/>
              <a:gd name="connsiteX826" fmla="*/ 11234555 w 18288001"/>
              <a:gd name="connsiteY826" fmla="*/ 5657391 h 6299199"/>
              <a:gd name="connsiteX827" fmla="*/ 11240869 w 18288001"/>
              <a:gd name="connsiteY827" fmla="*/ 5657391 h 6299199"/>
              <a:gd name="connsiteX828" fmla="*/ 11348214 w 18288001"/>
              <a:gd name="connsiteY828" fmla="*/ 5695727 h 6299199"/>
              <a:gd name="connsiteX829" fmla="*/ 11316643 w 18288001"/>
              <a:gd name="connsiteY829" fmla="*/ 5711701 h 6299199"/>
              <a:gd name="connsiteX830" fmla="*/ 11360844 w 18288001"/>
              <a:gd name="connsiteY830" fmla="*/ 5718090 h 6299199"/>
              <a:gd name="connsiteX831" fmla="*/ 11367158 w 18288001"/>
              <a:gd name="connsiteY831" fmla="*/ 5695727 h 6299199"/>
              <a:gd name="connsiteX832" fmla="*/ 11398730 w 18288001"/>
              <a:gd name="connsiteY832" fmla="*/ 5698922 h 6299199"/>
              <a:gd name="connsiteX833" fmla="*/ 11392416 w 18288001"/>
              <a:gd name="connsiteY833" fmla="*/ 5718090 h 6299199"/>
              <a:gd name="connsiteX834" fmla="*/ 11240869 w 18288001"/>
              <a:gd name="connsiteY834" fmla="*/ 5737258 h 6299199"/>
              <a:gd name="connsiteX835" fmla="*/ 11177725 w 18288001"/>
              <a:gd name="connsiteY835" fmla="*/ 5682948 h 6299199"/>
              <a:gd name="connsiteX836" fmla="*/ 11202982 w 18288001"/>
              <a:gd name="connsiteY836" fmla="*/ 5695727 h 6299199"/>
              <a:gd name="connsiteX837" fmla="*/ 11221926 w 18288001"/>
              <a:gd name="connsiteY837" fmla="*/ 5679754 h 6299199"/>
              <a:gd name="connsiteX838" fmla="*/ 11139838 w 18288001"/>
              <a:gd name="connsiteY838" fmla="*/ 5660585 h 6299199"/>
              <a:gd name="connsiteX839" fmla="*/ 11177725 w 18288001"/>
              <a:gd name="connsiteY839" fmla="*/ 5657391 h 6299199"/>
              <a:gd name="connsiteX840" fmla="*/ 11152467 w 18288001"/>
              <a:gd name="connsiteY840" fmla="*/ 5644612 h 6299199"/>
              <a:gd name="connsiteX841" fmla="*/ 4147909 w 18288001"/>
              <a:gd name="connsiteY841" fmla="*/ 5640301 h 6299199"/>
              <a:gd name="connsiteX842" fmla="*/ 4148691 w 18288001"/>
              <a:gd name="connsiteY842" fmla="*/ 5644286 h 6299199"/>
              <a:gd name="connsiteX843" fmla="*/ 4161216 w 18288001"/>
              <a:gd name="connsiteY843" fmla="*/ 5650661 h 6299199"/>
              <a:gd name="connsiteX844" fmla="*/ 4067281 w 18288001"/>
              <a:gd name="connsiteY844" fmla="*/ 5660224 h 6299199"/>
              <a:gd name="connsiteX845" fmla="*/ 4142430 w 18288001"/>
              <a:gd name="connsiteY845" fmla="*/ 5641098 h 6299199"/>
              <a:gd name="connsiteX846" fmla="*/ 4147909 w 18288001"/>
              <a:gd name="connsiteY846" fmla="*/ 5640301 h 6299199"/>
              <a:gd name="connsiteX847" fmla="*/ 4019519 w 18288001"/>
              <a:gd name="connsiteY847" fmla="*/ 5638871 h 6299199"/>
              <a:gd name="connsiteX848" fmla="*/ 4042588 w 18288001"/>
              <a:gd name="connsiteY848" fmla="*/ 5650768 h 6299199"/>
              <a:gd name="connsiteX849" fmla="*/ 3991675 w 18288001"/>
              <a:gd name="connsiteY849" fmla="*/ 5650768 h 6299199"/>
              <a:gd name="connsiteX850" fmla="*/ 4019519 w 18288001"/>
              <a:gd name="connsiteY850" fmla="*/ 5638871 h 6299199"/>
              <a:gd name="connsiteX851" fmla="*/ 11841051 w 18288001"/>
              <a:gd name="connsiteY851" fmla="*/ 5634404 h 6299199"/>
              <a:gd name="connsiteX852" fmla="*/ 11860382 w 18288001"/>
              <a:gd name="connsiteY852" fmla="*/ 5634404 h 6299199"/>
              <a:gd name="connsiteX853" fmla="*/ 11911932 w 18288001"/>
              <a:gd name="connsiteY853" fmla="*/ 5643989 h 6299199"/>
              <a:gd name="connsiteX854" fmla="*/ 11828164 w 18288001"/>
              <a:gd name="connsiteY854" fmla="*/ 5659962 h 6299199"/>
              <a:gd name="connsiteX855" fmla="*/ 11886156 w 18288001"/>
              <a:gd name="connsiteY855" fmla="*/ 5659962 h 6299199"/>
              <a:gd name="connsiteX856" fmla="*/ 11860382 w 18288001"/>
              <a:gd name="connsiteY856" fmla="*/ 5672741 h 6299199"/>
              <a:gd name="connsiteX857" fmla="*/ 11808833 w 18288001"/>
              <a:gd name="connsiteY857" fmla="*/ 5659962 h 6299199"/>
              <a:gd name="connsiteX858" fmla="*/ 11841051 w 18288001"/>
              <a:gd name="connsiteY858" fmla="*/ 5634404 h 6299199"/>
              <a:gd name="connsiteX859" fmla="*/ 9806078 w 18288001"/>
              <a:gd name="connsiteY859" fmla="*/ 5634404 h 6299199"/>
              <a:gd name="connsiteX860" fmla="*/ 9812423 w 18288001"/>
              <a:gd name="connsiteY860" fmla="*/ 5634404 h 6299199"/>
              <a:gd name="connsiteX861" fmla="*/ 9939313 w 18288001"/>
              <a:gd name="connsiteY861" fmla="*/ 5659905 h 6299199"/>
              <a:gd name="connsiteX862" fmla="*/ 9780700 w 18288001"/>
              <a:gd name="connsiteY862" fmla="*/ 5650343 h 6299199"/>
              <a:gd name="connsiteX863" fmla="*/ 9806078 w 18288001"/>
              <a:gd name="connsiteY863" fmla="*/ 5634404 h 6299199"/>
              <a:gd name="connsiteX864" fmla="*/ 6601868 w 18288001"/>
              <a:gd name="connsiteY864" fmla="*/ 5628561 h 6299199"/>
              <a:gd name="connsiteX865" fmla="*/ 6627397 w 18288001"/>
              <a:gd name="connsiteY865" fmla="*/ 5628561 h 6299199"/>
              <a:gd name="connsiteX866" fmla="*/ 6640162 w 18288001"/>
              <a:gd name="connsiteY866" fmla="*/ 5641251 h 6299199"/>
              <a:gd name="connsiteX867" fmla="*/ 6550809 w 18288001"/>
              <a:gd name="connsiteY867" fmla="*/ 5634906 h 6299199"/>
              <a:gd name="connsiteX868" fmla="*/ 6601868 w 18288001"/>
              <a:gd name="connsiteY868" fmla="*/ 5628561 h 6299199"/>
              <a:gd name="connsiteX869" fmla="*/ 12674818 w 18288001"/>
              <a:gd name="connsiteY869" fmla="*/ 5624392 h 6299199"/>
              <a:gd name="connsiteX870" fmla="*/ 12700063 w 18288001"/>
              <a:gd name="connsiteY870" fmla="*/ 5628561 h 6299199"/>
              <a:gd name="connsiteX871" fmla="*/ 12693801 w 18288001"/>
              <a:gd name="connsiteY871" fmla="*/ 5628561 h 6299199"/>
              <a:gd name="connsiteX872" fmla="*/ 12675013 w 18288001"/>
              <a:gd name="connsiteY872" fmla="*/ 5644632 h 6299199"/>
              <a:gd name="connsiteX873" fmla="*/ 12606128 w 18288001"/>
              <a:gd name="connsiteY873" fmla="*/ 5651060 h 6299199"/>
              <a:gd name="connsiteX874" fmla="*/ 12674818 w 18288001"/>
              <a:gd name="connsiteY874" fmla="*/ 5624392 h 6299199"/>
              <a:gd name="connsiteX875" fmla="*/ 10924986 w 18288001"/>
              <a:gd name="connsiteY875" fmla="*/ 5622132 h 6299199"/>
              <a:gd name="connsiteX876" fmla="*/ 10931307 w 18288001"/>
              <a:gd name="connsiteY876" fmla="*/ 5622132 h 6299199"/>
              <a:gd name="connsiteX877" fmla="*/ 10988203 w 18288001"/>
              <a:gd name="connsiteY877" fmla="*/ 5641417 h 6299199"/>
              <a:gd name="connsiteX878" fmla="*/ 11076707 w 18288001"/>
              <a:gd name="connsiteY878" fmla="*/ 5634989 h 6299199"/>
              <a:gd name="connsiteX879" fmla="*/ 11070385 w 18288001"/>
              <a:gd name="connsiteY879" fmla="*/ 5667131 h 6299199"/>
              <a:gd name="connsiteX880" fmla="*/ 11051420 w 18288001"/>
              <a:gd name="connsiteY880" fmla="*/ 5667131 h 6299199"/>
              <a:gd name="connsiteX881" fmla="*/ 11026133 w 18288001"/>
              <a:gd name="connsiteY881" fmla="*/ 5641417 h 6299199"/>
              <a:gd name="connsiteX882" fmla="*/ 10855447 w 18288001"/>
              <a:gd name="connsiteY882" fmla="*/ 5628560 h 6299199"/>
              <a:gd name="connsiteX883" fmla="*/ 10773266 w 18288001"/>
              <a:gd name="connsiteY883" fmla="*/ 5634989 h 6299199"/>
              <a:gd name="connsiteX884" fmla="*/ 10779587 w 18288001"/>
              <a:gd name="connsiteY884" fmla="*/ 5634989 h 6299199"/>
              <a:gd name="connsiteX885" fmla="*/ 10924986 w 18288001"/>
              <a:gd name="connsiteY885" fmla="*/ 5622132 h 6299199"/>
              <a:gd name="connsiteX886" fmla="*/ 10603135 w 18288001"/>
              <a:gd name="connsiteY886" fmla="*/ 5621548 h 6299199"/>
              <a:gd name="connsiteX887" fmla="*/ 10741387 w 18288001"/>
              <a:gd name="connsiteY887" fmla="*/ 5644145 h 6299199"/>
              <a:gd name="connsiteX888" fmla="*/ 10747670 w 18288001"/>
              <a:gd name="connsiteY888" fmla="*/ 5640916 h 6299199"/>
              <a:gd name="connsiteX889" fmla="*/ 10816795 w 18288001"/>
              <a:gd name="connsiteY889" fmla="*/ 5650601 h 6299199"/>
              <a:gd name="connsiteX890" fmla="*/ 10596852 w 18288001"/>
              <a:gd name="connsiteY890" fmla="*/ 5657057 h 6299199"/>
              <a:gd name="connsiteX891" fmla="*/ 10647124 w 18288001"/>
              <a:gd name="connsiteY891" fmla="*/ 5650601 h 6299199"/>
              <a:gd name="connsiteX892" fmla="*/ 10603135 w 18288001"/>
              <a:gd name="connsiteY892" fmla="*/ 5644145 h 6299199"/>
              <a:gd name="connsiteX893" fmla="*/ 10603135 w 18288001"/>
              <a:gd name="connsiteY893" fmla="*/ 5640916 h 6299199"/>
              <a:gd name="connsiteX894" fmla="*/ 10603135 w 18288001"/>
              <a:gd name="connsiteY894" fmla="*/ 5621548 h 6299199"/>
              <a:gd name="connsiteX895" fmla="*/ 4307844 w 18288001"/>
              <a:gd name="connsiteY895" fmla="*/ 5621548 h 6299199"/>
              <a:gd name="connsiteX896" fmla="*/ 4390322 w 18288001"/>
              <a:gd name="connsiteY896" fmla="*/ 5634906 h 6299199"/>
              <a:gd name="connsiteX897" fmla="*/ 4307844 w 18288001"/>
              <a:gd name="connsiteY897" fmla="*/ 5621548 h 6299199"/>
              <a:gd name="connsiteX898" fmla="*/ 8459874 w 18288001"/>
              <a:gd name="connsiteY898" fmla="*/ 5606174 h 6299199"/>
              <a:gd name="connsiteX899" fmla="*/ 8498125 w 18288001"/>
              <a:gd name="connsiteY899" fmla="*/ 5606174 h 6299199"/>
              <a:gd name="connsiteX900" fmla="*/ 8549127 w 18288001"/>
              <a:gd name="connsiteY900" fmla="*/ 5612468 h 6299199"/>
              <a:gd name="connsiteX901" fmla="*/ 8440749 w 18288001"/>
              <a:gd name="connsiteY901" fmla="*/ 5621908 h 6299199"/>
              <a:gd name="connsiteX902" fmla="*/ 8459874 w 18288001"/>
              <a:gd name="connsiteY902" fmla="*/ 5606174 h 6299199"/>
              <a:gd name="connsiteX903" fmla="*/ 12227082 w 18288001"/>
              <a:gd name="connsiteY903" fmla="*/ 5602847 h 6299199"/>
              <a:gd name="connsiteX904" fmla="*/ 12271630 w 18288001"/>
              <a:gd name="connsiteY904" fmla="*/ 5618710 h 6299199"/>
              <a:gd name="connsiteX905" fmla="*/ 12246174 w 18288001"/>
              <a:gd name="connsiteY905" fmla="*/ 5621882 h 6299199"/>
              <a:gd name="connsiteX906" fmla="*/ 12201625 w 18288001"/>
              <a:gd name="connsiteY906" fmla="*/ 5621882 h 6299199"/>
              <a:gd name="connsiteX907" fmla="*/ 12157077 w 18288001"/>
              <a:gd name="connsiteY907" fmla="*/ 5618710 h 6299199"/>
              <a:gd name="connsiteX908" fmla="*/ 12227082 w 18288001"/>
              <a:gd name="connsiteY908" fmla="*/ 5602847 h 6299199"/>
              <a:gd name="connsiteX909" fmla="*/ 9213549 w 18288001"/>
              <a:gd name="connsiteY909" fmla="*/ 5590938 h 6299199"/>
              <a:gd name="connsiteX910" fmla="*/ 9268027 w 18288001"/>
              <a:gd name="connsiteY910" fmla="*/ 5596873 h 6299199"/>
              <a:gd name="connsiteX911" fmla="*/ 9224288 w 18288001"/>
              <a:gd name="connsiteY911" fmla="*/ 5603366 h 6299199"/>
              <a:gd name="connsiteX912" fmla="*/ 9218040 w 18288001"/>
              <a:gd name="connsiteY912" fmla="*/ 5603366 h 6299199"/>
              <a:gd name="connsiteX913" fmla="*/ 9199294 w 18288001"/>
              <a:gd name="connsiteY913" fmla="*/ 5596873 h 6299199"/>
              <a:gd name="connsiteX914" fmla="*/ 9213549 w 18288001"/>
              <a:gd name="connsiteY914" fmla="*/ 5590938 h 6299199"/>
              <a:gd name="connsiteX915" fmla="*/ 7695098 w 18288001"/>
              <a:gd name="connsiteY915" fmla="*/ 5589990 h 6299199"/>
              <a:gd name="connsiteX916" fmla="*/ 7720091 w 18288001"/>
              <a:gd name="connsiteY916" fmla="*/ 5602680 h 6299199"/>
              <a:gd name="connsiteX917" fmla="*/ 7701347 w 18288001"/>
              <a:gd name="connsiteY917" fmla="*/ 5612198 h 6299199"/>
              <a:gd name="connsiteX918" fmla="*/ 7695098 w 18288001"/>
              <a:gd name="connsiteY918" fmla="*/ 5612198 h 6299199"/>
              <a:gd name="connsiteX919" fmla="*/ 7613869 w 18288001"/>
              <a:gd name="connsiteY919" fmla="*/ 5612198 h 6299199"/>
              <a:gd name="connsiteX920" fmla="*/ 7695098 w 18288001"/>
              <a:gd name="connsiteY920" fmla="*/ 5589990 h 6299199"/>
              <a:gd name="connsiteX921" fmla="*/ 4439254 w 18288001"/>
              <a:gd name="connsiteY921" fmla="*/ 5589757 h 6299199"/>
              <a:gd name="connsiteX922" fmla="*/ 4445635 w 18288001"/>
              <a:gd name="connsiteY922" fmla="*/ 5589757 h 6299199"/>
              <a:gd name="connsiteX923" fmla="*/ 4509458 w 18288001"/>
              <a:gd name="connsiteY923" fmla="*/ 5596302 h 6299199"/>
              <a:gd name="connsiteX924" fmla="*/ 4483929 w 18288001"/>
              <a:gd name="connsiteY924" fmla="*/ 5619210 h 6299199"/>
              <a:gd name="connsiteX925" fmla="*/ 4464782 w 18288001"/>
              <a:gd name="connsiteY925" fmla="*/ 5619210 h 6299199"/>
              <a:gd name="connsiteX926" fmla="*/ 4420107 w 18288001"/>
              <a:gd name="connsiteY926" fmla="*/ 5606120 h 6299199"/>
              <a:gd name="connsiteX927" fmla="*/ 4445635 w 18288001"/>
              <a:gd name="connsiteY927" fmla="*/ 5602847 h 6299199"/>
              <a:gd name="connsiteX928" fmla="*/ 4439254 w 18288001"/>
              <a:gd name="connsiteY928" fmla="*/ 5589757 h 6299199"/>
              <a:gd name="connsiteX929" fmla="*/ 8555502 w 18288001"/>
              <a:gd name="connsiteY929" fmla="*/ 5584147 h 6299199"/>
              <a:gd name="connsiteX930" fmla="*/ 8498125 w 18288001"/>
              <a:gd name="connsiteY930" fmla="*/ 5606174 h 6299199"/>
              <a:gd name="connsiteX931" fmla="*/ 8555502 w 18288001"/>
              <a:gd name="connsiteY931" fmla="*/ 5584147 h 6299199"/>
              <a:gd name="connsiteX932" fmla="*/ 6557356 w 18288001"/>
              <a:gd name="connsiteY932" fmla="*/ 5580640 h 6299199"/>
              <a:gd name="connsiteX933" fmla="*/ 6576503 w 18288001"/>
              <a:gd name="connsiteY933" fmla="*/ 5580640 h 6299199"/>
              <a:gd name="connsiteX934" fmla="*/ 6582885 w 18288001"/>
              <a:gd name="connsiteY934" fmla="*/ 5583887 h 6299199"/>
              <a:gd name="connsiteX935" fmla="*/ 6557356 w 18288001"/>
              <a:gd name="connsiteY935" fmla="*/ 5606613 h 6299199"/>
              <a:gd name="connsiteX936" fmla="*/ 6493532 w 18288001"/>
              <a:gd name="connsiteY936" fmla="*/ 5596873 h 6299199"/>
              <a:gd name="connsiteX937" fmla="*/ 6557356 w 18288001"/>
              <a:gd name="connsiteY937" fmla="*/ 5580640 h 6299199"/>
              <a:gd name="connsiteX938" fmla="*/ 7619078 w 18288001"/>
              <a:gd name="connsiteY938" fmla="*/ 5580446 h 6299199"/>
              <a:gd name="connsiteX939" fmla="*/ 7664274 w 18288001"/>
              <a:gd name="connsiteY939" fmla="*/ 5580446 h 6299199"/>
              <a:gd name="connsiteX940" fmla="*/ 7593250 w 18288001"/>
              <a:gd name="connsiteY940" fmla="*/ 5597004 h 6299199"/>
              <a:gd name="connsiteX941" fmla="*/ 7593250 w 18288001"/>
              <a:gd name="connsiteY941" fmla="*/ 5583757 h 6299199"/>
              <a:gd name="connsiteX942" fmla="*/ 7612621 w 18288001"/>
              <a:gd name="connsiteY942" fmla="*/ 5590380 h 6299199"/>
              <a:gd name="connsiteX943" fmla="*/ 7619078 w 18288001"/>
              <a:gd name="connsiteY943" fmla="*/ 5580446 h 6299199"/>
              <a:gd name="connsiteX944" fmla="*/ 8585285 w 18288001"/>
              <a:gd name="connsiteY944" fmla="*/ 5580306 h 6299199"/>
              <a:gd name="connsiteX945" fmla="*/ 8604760 w 18288001"/>
              <a:gd name="connsiteY945" fmla="*/ 5580306 h 6299199"/>
              <a:gd name="connsiteX946" fmla="*/ 8604760 w 18288001"/>
              <a:gd name="connsiteY946" fmla="*/ 5583479 h 6299199"/>
              <a:gd name="connsiteX947" fmla="*/ 8663182 w 18288001"/>
              <a:gd name="connsiteY947" fmla="*/ 5589824 h 6299199"/>
              <a:gd name="connsiteX948" fmla="*/ 8585285 w 18288001"/>
              <a:gd name="connsiteY948" fmla="*/ 5580306 h 6299199"/>
              <a:gd name="connsiteX949" fmla="*/ 5052063 w 18288001"/>
              <a:gd name="connsiteY949" fmla="*/ 5574477 h 6299199"/>
              <a:gd name="connsiteX950" fmla="*/ 5123468 w 18288001"/>
              <a:gd name="connsiteY950" fmla="*/ 5584040 h 6299199"/>
              <a:gd name="connsiteX951" fmla="*/ 5052063 w 18288001"/>
              <a:gd name="connsiteY951" fmla="*/ 5574477 h 6299199"/>
              <a:gd name="connsiteX952" fmla="*/ 9098487 w 18288001"/>
              <a:gd name="connsiteY952" fmla="*/ 5573627 h 6299199"/>
              <a:gd name="connsiteX953" fmla="*/ 9123689 w 18288001"/>
              <a:gd name="connsiteY953" fmla="*/ 5573627 h 6299199"/>
              <a:gd name="connsiteX954" fmla="*/ 9098487 w 18288001"/>
              <a:gd name="connsiteY954" fmla="*/ 5573627 h 6299199"/>
              <a:gd name="connsiteX955" fmla="*/ 9182055 w 18288001"/>
              <a:gd name="connsiteY955" fmla="*/ 5570596 h 6299199"/>
              <a:gd name="connsiteX956" fmla="*/ 9217624 w 18288001"/>
              <a:gd name="connsiteY956" fmla="*/ 5574212 h 6299199"/>
              <a:gd name="connsiteX957" fmla="*/ 9155765 w 18288001"/>
              <a:gd name="connsiteY957" fmla="*/ 5583854 h 6299199"/>
              <a:gd name="connsiteX958" fmla="*/ 9182055 w 18288001"/>
              <a:gd name="connsiteY958" fmla="*/ 5570596 h 6299199"/>
              <a:gd name="connsiteX959" fmla="*/ 7193992 w 18288001"/>
              <a:gd name="connsiteY959" fmla="*/ 5565778 h 6299199"/>
              <a:gd name="connsiteX960" fmla="*/ 7233551 w 18288001"/>
              <a:gd name="connsiteY960" fmla="*/ 5574017 h 6299199"/>
              <a:gd name="connsiteX961" fmla="*/ 7176273 w 18288001"/>
              <a:gd name="connsiteY961" fmla="*/ 5580250 h 6299199"/>
              <a:gd name="connsiteX962" fmla="*/ 7184328 w 18288001"/>
              <a:gd name="connsiteY962" fmla="*/ 5566566 h 6299199"/>
              <a:gd name="connsiteX963" fmla="*/ 7193992 w 18288001"/>
              <a:gd name="connsiteY963" fmla="*/ 5565778 h 6299199"/>
              <a:gd name="connsiteX964" fmla="*/ 4654712 w 18288001"/>
              <a:gd name="connsiteY964" fmla="*/ 5564666 h 6299199"/>
              <a:gd name="connsiteX965" fmla="*/ 4629052 w 18288001"/>
              <a:gd name="connsiteY965" fmla="*/ 5580900 h 6299199"/>
              <a:gd name="connsiteX966" fmla="*/ 4616222 w 18288001"/>
              <a:gd name="connsiteY966" fmla="*/ 5580900 h 6299199"/>
              <a:gd name="connsiteX967" fmla="*/ 4603392 w 18288001"/>
              <a:gd name="connsiteY967" fmla="*/ 5574407 h 6299199"/>
              <a:gd name="connsiteX968" fmla="*/ 4654712 w 18288001"/>
              <a:gd name="connsiteY968" fmla="*/ 5564666 h 6299199"/>
              <a:gd name="connsiteX969" fmla="*/ 8187435 w 18288001"/>
              <a:gd name="connsiteY969" fmla="*/ 5564297 h 6299199"/>
              <a:gd name="connsiteX970" fmla="*/ 8301871 w 18288001"/>
              <a:gd name="connsiteY970" fmla="*/ 5583408 h 6299199"/>
              <a:gd name="connsiteX971" fmla="*/ 8333268 w 18288001"/>
              <a:gd name="connsiteY971" fmla="*/ 5602601 h 6299199"/>
              <a:gd name="connsiteX972" fmla="*/ 8257917 w 18288001"/>
              <a:gd name="connsiteY972" fmla="*/ 5605800 h 6299199"/>
              <a:gd name="connsiteX973" fmla="*/ 8257917 w 18288001"/>
              <a:gd name="connsiteY973" fmla="*/ 5589806 h 6299199"/>
              <a:gd name="connsiteX974" fmla="*/ 8232799 w 18288001"/>
              <a:gd name="connsiteY974" fmla="*/ 5589806 h 6299199"/>
              <a:gd name="connsiteX975" fmla="*/ 8188845 w 18288001"/>
              <a:gd name="connsiteY975" fmla="*/ 5602601 h 6299199"/>
              <a:gd name="connsiteX976" fmla="*/ 8170007 w 18288001"/>
              <a:gd name="connsiteY976" fmla="*/ 5589806 h 6299199"/>
              <a:gd name="connsiteX977" fmla="*/ 8163728 w 18288001"/>
              <a:gd name="connsiteY977" fmla="*/ 5567415 h 6299199"/>
              <a:gd name="connsiteX978" fmla="*/ 8187435 w 18288001"/>
              <a:gd name="connsiteY978" fmla="*/ 5564297 h 6299199"/>
              <a:gd name="connsiteX979" fmla="*/ 15210840 w 18288001"/>
              <a:gd name="connsiteY979" fmla="*/ 5560752 h 6299199"/>
              <a:gd name="connsiteX980" fmla="*/ 15236795 w 18288001"/>
              <a:gd name="connsiteY980" fmla="*/ 5580640 h 6299199"/>
              <a:gd name="connsiteX981" fmla="*/ 15185882 w 18288001"/>
              <a:gd name="connsiteY981" fmla="*/ 5574212 h 6299199"/>
              <a:gd name="connsiteX982" fmla="*/ 15211338 w 18288001"/>
              <a:gd name="connsiteY982" fmla="*/ 5567784 h 6299199"/>
              <a:gd name="connsiteX983" fmla="*/ 15204974 w 18288001"/>
              <a:gd name="connsiteY983" fmla="*/ 5564569 h 6299199"/>
              <a:gd name="connsiteX984" fmla="*/ 15210840 w 18288001"/>
              <a:gd name="connsiteY984" fmla="*/ 5560752 h 6299199"/>
              <a:gd name="connsiteX985" fmla="*/ 8890473 w 18288001"/>
              <a:gd name="connsiteY985" fmla="*/ 5560652 h 6299199"/>
              <a:gd name="connsiteX986" fmla="*/ 9098996 w 18288001"/>
              <a:gd name="connsiteY986" fmla="*/ 5574212 h 6299199"/>
              <a:gd name="connsiteX987" fmla="*/ 9092633 w 18288001"/>
              <a:gd name="connsiteY987" fmla="*/ 5580641 h 6299199"/>
              <a:gd name="connsiteX988" fmla="*/ 9105361 w 18288001"/>
              <a:gd name="connsiteY988" fmla="*/ 5590283 h 6299199"/>
              <a:gd name="connsiteX989" fmla="*/ 9092633 w 18288001"/>
              <a:gd name="connsiteY989" fmla="*/ 5590283 h 6299199"/>
              <a:gd name="connsiteX990" fmla="*/ 8997171 w 18288001"/>
              <a:gd name="connsiteY990" fmla="*/ 5590283 h 6299199"/>
              <a:gd name="connsiteX991" fmla="*/ 9054448 w 18288001"/>
              <a:gd name="connsiteY991" fmla="*/ 5596711 h 6299199"/>
              <a:gd name="connsiteX992" fmla="*/ 8984442 w 18288001"/>
              <a:gd name="connsiteY992" fmla="*/ 5612782 h 6299199"/>
              <a:gd name="connsiteX993" fmla="*/ 8818975 w 18288001"/>
              <a:gd name="connsiteY993" fmla="*/ 5574212 h 6299199"/>
              <a:gd name="connsiteX994" fmla="*/ 8890473 w 18288001"/>
              <a:gd name="connsiteY994" fmla="*/ 5560652 h 6299199"/>
              <a:gd name="connsiteX995" fmla="*/ 4940181 w 18288001"/>
              <a:gd name="connsiteY995" fmla="*/ 5558433 h 6299199"/>
              <a:gd name="connsiteX996" fmla="*/ 5034117 w 18288001"/>
              <a:gd name="connsiteY996" fmla="*/ 5567784 h 6299199"/>
              <a:gd name="connsiteX997" fmla="*/ 4940181 w 18288001"/>
              <a:gd name="connsiteY997" fmla="*/ 5558433 h 6299199"/>
              <a:gd name="connsiteX998" fmla="*/ 8035212 w 18288001"/>
              <a:gd name="connsiteY998" fmla="*/ 5558199 h 6299199"/>
              <a:gd name="connsiteX999" fmla="*/ 8067503 w 18288001"/>
              <a:gd name="connsiteY999" fmla="*/ 5558199 h 6299199"/>
              <a:gd name="connsiteX1000" fmla="*/ 8017099 w 18288001"/>
              <a:gd name="connsiteY1000" fmla="*/ 5568017 h 6299199"/>
              <a:gd name="connsiteX1001" fmla="*/ 8035212 w 18288001"/>
              <a:gd name="connsiteY1001" fmla="*/ 5558199 h 6299199"/>
              <a:gd name="connsiteX1002" fmla="*/ 7904577 w 18288001"/>
              <a:gd name="connsiteY1002" fmla="*/ 5554452 h 6299199"/>
              <a:gd name="connsiteX1003" fmla="*/ 7985024 w 18288001"/>
              <a:gd name="connsiteY1003" fmla="*/ 5558287 h 6299199"/>
              <a:gd name="connsiteX1004" fmla="*/ 7866304 w 18288001"/>
              <a:gd name="connsiteY1004" fmla="*/ 5573628 h 6299199"/>
              <a:gd name="connsiteX1005" fmla="*/ 7904577 w 18288001"/>
              <a:gd name="connsiteY1005" fmla="*/ 5554452 h 6299199"/>
              <a:gd name="connsiteX1006" fmla="*/ 6457663 w 18288001"/>
              <a:gd name="connsiteY1006" fmla="*/ 5542414 h 6299199"/>
              <a:gd name="connsiteX1007" fmla="*/ 6507279 w 18288001"/>
              <a:gd name="connsiteY1007" fmla="*/ 5551810 h 6299199"/>
              <a:gd name="connsiteX1008" fmla="*/ 6481619 w 18288001"/>
              <a:gd name="connsiteY1008" fmla="*/ 5564537 h 6299199"/>
              <a:gd name="connsiteX1009" fmla="*/ 6539354 w 18288001"/>
              <a:gd name="connsiteY1009" fmla="*/ 5580446 h 6299199"/>
              <a:gd name="connsiteX1010" fmla="*/ 6481619 w 18288001"/>
              <a:gd name="connsiteY1010" fmla="*/ 5583628 h 6299199"/>
              <a:gd name="connsiteX1011" fmla="*/ 6455959 w 18288001"/>
              <a:gd name="connsiteY1011" fmla="*/ 5558173 h 6299199"/>
              <a:gd name="connsiteX1012" fmla="*/ 6462374 w 18288001"/>
              <a:gd name="connsiteY1012" fmla="*/ 5545447 h 6299199"/>
              <a:gd name="connsiteX1013" fmla="*/ 6457663 w 18288001"/>
              <a:gd name="connsiteY1013" fmla="*/ 5542414 h 6299199"/>
              <a:gd name="connsiteX1014" fmla="*/ 5837139 w 18288001"/>
              <a:gd name="connsiteY1014" fmla="*/ 5536226 h 6299199"/>
              <a:gd name="connsiteX1015" fmla="*/ 5925345 w 18288001"/>
              <a:gd name="connsiteY1015" fmla="*/ 5567784 h 6299199"/>
              <a:gd name="connsiteX1016" fmla="*/ 5824538 w 18288001"/>
              <a:gd name="connsiteY1016" fmla="*/ 5552005 h 6299199"/>
              <a:gd name="connsiteX1017" fmla="*/ 5837139 w 18288001"/>
              <a:gd name="connsiteY1017" fmla="*/ 5536226 h 6299199"/>
              <a:gd name="connsiteX1018" fmla="*/ 5639729 w 18288001"/>
              <a:gd name="connsiteY1018" fmla="*/ 5532782 h 6299199"/>
              <a:gd name="connsiteX1019" fmla="*/ 5653227 w 18288001"/>
              <a:gd name="connsiteY1019" fmla="*/ 5541903 h 6299199"/>
              <a:gd name="connsiteX1020" fmla="*/ 5640522 w 18288001"/>
              <a:gd name="connsiteY1020" fmla="*/ 5567282 h 6299199"/>
              <a:gd name="connsiteX1021" fmla="*/ 5627817 w 18288001"/>
              <a:gd name="connsiteY1021" fmla="*/ 5567282 h 6299199"/>
              <a:gd name="connsiteX1022" fmla="*/ 5519824 w 18288001"/>
              <a:gd name="connsiteY1022" fmla="*/ 5551420 h 6299199"/>
              <a:gd name="connsiteX1023" fmla="*/ 5640522 w 18288001"/>
              <a:gd name="connsiteY1023" fmla="*/ 5564110 h 6299199"/>
              <a:gd name="connsiteX1024" fmla="*/ 5621466 w 18288001"/>
              <a:gd name="connsiteY1024" fmla="*/ 5535558 h 6299199"/>
              <a:gd name="connsiteX1025" fmla="*/ 5639729 w 18288001"/>
              <a:gd name="connsiteY1025" fmla="*/ 5532782 h 6299199"/>
              <a:gd name="connsiteX1026" fmla="*/ 5901719 w 18288001"/>
              <a:gd name="connsiteY1026" fmla="*/ 5531003 h 6299199"/>
              <a:gd name="connsiteX1027" fmla="*/ 5919044 w 18288001"/>
              <a:gd name="connsiteY1027" fmla="*/ 5545868 h 6299199"/>
              <a:gd name="connsiteX1028" fmla="*/ 5874941 w 18288001"/>
              <a:gd name="connsiteY1028" fmla="*/ 5542655 h 6299199"/>
              <a:gd name="connsiteX1029" fmla="*/ 5901719 w 18288001"/>
              <a:gd name="connsiteY1029" fmla="*/ 5531003 h 6299199"/>
              <a:gd name="connsiteX1030" fmla="*/ 3937603 w 18288001"/>
              <a:gd name="connsiteY1030" fmla="*/ 5526507 h 6299199"/>
              <a:gd name="connsiteX1031" fmla="*/ 3996257 w 18288001"/>
              <a:gd name="connsiteY1031" fmla="*/ 5529705 h 6299199"/>
              <a:gd name="connsiteX1032" fmla="*/ 3877386 w 18288001"/>
              <a:gd name="connsiteY1032" fmla="*/ 5558494 h 6299199"/>
              <a:gd name="connsiteX1033" fmla="*/ 3846102 w 18288001"/>
              <a:gd name="connsiteY1033" fmla="*/ 5558494 h 6299199"/>
              <a:gd name="connsiteX1034" fmla="*/ 3846102 w 18288001"/>
              <a:gd name="connsiteY1034" fmla="*/ 5542500 h 6299199"/>
              <a:gd name="connsiteX1035" fmla="*/ 3921181 w 18288001"/>
              <a:gd name="connsiteY1035" fmla="*/ 5542500 h 6299199"/>
              <a:gd name="connsiteX1036" fmla="*/ 3937603 w 18288001"/>
              <a:gd name="connsiteY1036" fmla="*/ 5526507 h 6299199"/>
              <a:gd name="connsiteX1037" fmla="*/ 11947199 w 18288001"/>
              <a:gd name="connsiteY1037" fmla="*/ 5526194 h 6299199"/>
              <a:gd name="connsiteX1038" fmla="*/ 11962334 w 18288001"/>
              <a:gd name="connsiteY1038" fmla="*/ 5526486 h 6299199"/>
              <a:gd name="connsiteX1039" fmla="*/ 11962334 w 18288001"/>
              <a:gd name="connsiteY1039" fmla="*/ 5535836 h 6299199"/>
              <a:gd name="connsiteX1040" fmla="*/ 11917429 w 18288001"/>
              <a:gd name="connsiteY1040" fmla="*/ 5535836 h 6299199"/>
              <a:gd name="connsiteX1041" fmla="*/ 11947199 w 18288001"/>
              <a:gd name="connsiteY1041" fmla="*/ 5526194 h 6299199"/>
              <a:gd name="connsiteX1042" fmla="*/ 4786678 w 18288001"/>
              <a:gd name="connsiteY1042" fmla="*/ 5525707 h 6299199"/>
              <a:gd name="connsiteX1043" fmla="*/ 4856884 w 18288001"/>
              <a:gd name="connsiteY1043" fmla="*/ 5525707 h 6299199"/>
              <a:gd name="connsiteX1044" fmla="*/ 4876031 w 18288001"/>
              <a:gd name="connsiteY1044" fmla="*/ 5542070 h 6299199"/>
              <a:gd name="connsiteX1045" fmla="*/ 4831354 w 18288001"/>
              <a:gd name="connsiteY1045" fmla="*/ 5545343 h 6299199"/>
              <a:gd name="connsiteX1046" fmla="*/ 4812207 w 18288001"/>
              <a:gd name="connsiteY1046" fmla="*/ 5542070 h 6299199"/>
              <a:gd name="connsiteX1047" fmla="*/ 4786678 w 18288001"/>
              <a:gd name="connsiteY1047" fmla="*/ 5525707 h 6299199"/>
              <a:gd name="connsiteX1048" fmla="*/ 5328602 w 18288001"/>
              <a:gd name="connsiteY1048" fmla="*/ 5525538 h 6299199"/>
              <a:gd name="connsiteX1049" fmla="*/ 5356305 w 18288001"/>
              <a:gd name="connsiteY1049" fmla="*/ 5542362 h 6299199"/>
              <a:gd name="connsiteX1050" fmla="*/ 5318582 w 18288001"/>
              <a:gd name="connsiteY1050" fmla="*/ 5535933 h 6299199"/>
              <a:gd name="connsiteX1051" fmla="*/ 5400315 w 18288001"/>
              <a:gd name="connsiteY1051" fmla="*/ 5564861 h 6299199"/>
              <a:gd name="connsiteX1052" fmla="*/ 5494623 w 18288001"/>
              <a:gd name="connsiteY1052" fmla="*/ 5568076 h 6299199"/>
              <a:gd name="connsiteX1053" fmla="*/ 5236850 w 18288001"/>
              <a:gd name="connsiteY1053" fmla="*/ 5558433 h 6299199"/>
              <a:gd name="connsiteX1054" fmla="*/ 5224275 w 18288001"/>
              <a:gd name="connsiteY1054" fmla="*/ 5535933 h 6299199"/>
              <a:gd name="connsiteX1055" fmla="*/ 5328602 w 18288001"/>
              <a:gd name="connsiteY1055" fmla="*/ 5525538 h 6299199"/>
              <a:gd name="connsiteX1056" fmla="*/ 3903239 w 18288001"/>
              <a:gd name="connsiteY1056" fmla="*/ 5519529 h 6299199"/>
              <a:gd name="connsiteX1057" fmla="*/ 3851919 w 18288001"/>
              <a:gd name="connsiteY1057" fmla="*/ 5525874 h 6299199"/>
              <a:gd name="connsiteX1058" fmla="*/ 3903239 w 18288001"/>
              <a:gd name="connsiteY1058" fmla="*/ 5519529 h 6299199"/>
              <a:gd name="connsiteX1059" fmla="*/ 4743804 w 18288001"/>
              <a:gd name="connsiteY1059" fmla="*/ 5513685 h 6299199"/>
              <a:gd name="connsiteX1060" fmla="*/ 4782098 w 18288001"/>
              <a:gd name="connsiteY1060" fmla="*/ 5535891 h 6299199"/>
              <a:gd name="connsiteX1061" fmla="*/ 4756569 w 18288001"/>
              <a:gd name="connsiteY1061" fmla="*/ 5535891 h 6299199"/>
              <a:gd name="connsiteX1062" fmla="*/ 4756569 w 18288001"/>
              <a:gd name="connsiteY1062" fmla="*/ 5529547 h 6299199"/>
              <a:gd name="connsiteX1063" fmla="*/ 4692745 w 18288001"/>
              <a:gd name="connsiteY1063" fmla="*/ 5535891 h 6299199"/>
              <a:gd name="connsiteX1064" fmla="*/ 4705510 w 18288001"/>
              <a:gd name="connsiteY1064" fmla="*/ 5520030 h 6299199"/>
              <a:gd name="connsiteX1065" fmla="*/ 4743804 w 18288001"/>
              <a:gd name="connsiteY1065" fmla="*/ 5513685 h 6299199"/>
              <a:gd name="connsiteX1066" fmla="*/ 3668633 w 18288001"/>
              <a:gd name="connsiteY1066" fmla="*/ 5507006 h 6299199"/>
              <a:gd name="connsiteX1067" fmla="*/ 3694292 w 18288001"/>
              <a:gd name="connsiteY1067" fmla="*/ 5519757 h 6299199"/>
              <a:gd name="connsiteX1068" fmla="*/ 3675047 w 18288001"/>
              <a:gd name="connsiteY1068" fmla="*/ 5542070 h 6299199"/>
              <a:gd name="connsiteX1069" fmla="*/ 3630142 w 18288001"/>
              <a:gd name="connsiteY1069" fmla="*/ 5535695 h 6299199"/>
              <a:gd name="connsiteX1070" fmla="*/ 3668633 w 18288001"/>
              <a:gd name="connsiteY1070" fmla="*/ 5529320 h 6299199"/>
              <a:gd name="connsiteX1071" fmla="*/ 3642972 w 18288001"/>
              <a:gd name="connsiteY1071" fmla="*/ 5519757 h 6299199"/>
              <a:gd name="connsiteX1072" fmla="*/ 3668633 w 18288001"/>
              <a:gd name="connsiteY1072" fmla="*/ 5507006 h 6299199"/>
              <a:gd name="connsiteX1073" fmla="*/ 7252307 w 18288001"/>
              <a:gd name="connsiteY1073" fmla="*/ 5503500 h 6299199"/>
              <a:gd name="connsiteX1074" fmla="*/ 7258632 w 18288001"/>
              <a:gd name="connsiteY1074" fmla="*/ 5503500 h 6299199"/>
              <a:gd name="connsiteX1075" fmla="*/ 7258632 w 18288001"/>
              <a:gd name="connsiteY1075" fmla="*/ 5506694 h 6299199"/>
              <a:gd name="connsiteX1076" fmla="*/ 7277604 w 18288001"/>
              <a:gd name="connsiteY1076" fmla="*/ 5525862 h 6299199"/>
              <a:gd name="connsiteX1077" fmla="*/ 7315547 w 18288001"/>
              <a:gd name="connsiteY1077" fmla="*/ 5519473 h 6299199"/>
              <a:gd name="connsiteX1078" fmla="*/ 7328195 w 18288001"/>
              <a:gd name="connsiteY1078" fmla="*/ 5525862 h 6299199"/>
              <a:gd name="connsiteX1079" fmla="*/ 7397757 w 18288001"/>
              <a:gd name="connsiteY1079" fmla="*/ 5545031 h 6299199"/>
              <a:gd name="connsiteX1080" fmla="*/ 7467321 w 18288001"/>
              <a:gd name="connsiteY1080" fmla="*/ 5596146 h 6299199"/>
              <a:gd name="connsiteX1081" fmla="*/ 7473645 w 18288001"/>
              <a:gd name="connsiteY1081" fmla="*/ 5580172 h 6299199"/>
              <a:gd name="connsiteX1082" fmla="*/ 7543207 w 18288001"/>
              <a:gd name="connsiteY1082" fmla="*/ 5589757 h 6299199"/>
              <a:gd name="connsiteX1083" fmla="*/ 7562179 w 18288001"/>
              <a:gd name="connsiteY1083" fmla="*/ 5589757 h 6299199"/>
              <a:gd name="connsiteX1084" fmla="*/ 7562179 w 18288001"/>
              <a:gd name="connsiteY1084" fmla="*/ 5596146 h 6299199"/>
              <a:gd name="connsiteX1085" fmla="*/ 7600122 w 18288001"/>
              <a:gd name="connsiteY1085" fmla="*/ 5612120 h 6299199"/>
              <a:gd name="connsiteX1086" fmla="*/ 7423054 w 18288001"/>
              <a:gd name="connsiteY1086" fmla="*/ 5596146 h 6299199"/>
              <a:gd name="connsiteX1087" fmla="*/ 7233335 w 18288001"/>
              <a:gd name="connsiteY1087" fmla="*/ 5551420 h 6299199"/>
              <a:gd name="connsiteX1088" fmla="*/ 7068914 w 18288001"/>
              <a:gd name="connsiteY1088" fmla="*/ 5573783 h 6299199"/>
              <a:gd name="connsiteX1089" fmla="*/ 7151125 w 18288001"/>
              <a:gd name="connsiteY1089" fmla="*/ 5564199 h 6299199"/>
              <a:gd name="connsiteX1090" fmla="*/ 7151125 w 18288001"/>
              <a:gd name="connsiteY1090" fmla="*/ 5589757 h 6299199"/>
              <a:gd name="connsiteX1091" fmla="*/ 7081563 w 18288001"/>
              <a:gd name="connsiteY1091" fmla="*/ 5580172 h 6299199"/>
              <a:gd name="connsiteX1092" fmla="*/ 7024647 w 18288001"/>
              <a:gd name="connsiteY1092" fmla="*/ 5596146 h 6299199"/>
              <a:gd name="connsiteX1093" fmla="*/ 7043618 w 18288001"/>
              <a:gd name="connsiteY1093" fmla="*/ 5602536 h 6299199"/>
              <a:gd name="connsiteX1094" fmla="*/ 7005675 w 18288001"/>
              <a:gd name="connsiteY1094" fmla="*/ 5612120 h 6299199"/>
              <a:gd name="connsiteX1095" fmla="*/ 6980379 w 18288001"/>
              <a:gd name="connsiteY1095" fmla="*/ 5612120 h 6299199"/>
              <a:gd name="connsiteX1096" fmla="*/ 6828606 w 18288001"/>
              <a:gd name="connsiteY1096" fmla="*/ 5640872 h 6299199"/>
              <a:gd name="connsiteX1097" fmla="*/ 6809634 w 18288001"/>
              <a:gd name="connsiteY1097" fmla="*/ 5640872 h 6299199"/>
              <a:gd name="connsiteX1098" fmla="*/ 6784338 w 18288001"/>
              <a:gd name="connsiteY1098" fmla="*/ 5644067 h 6299199"/>
              <a:gd name="connsiteX1099" fmla="*/ 6714775 w 18288001"/>
              <a:gd name="connsiteY1099" fmla="*/ 5628093 h 6299199"/>
              <a:gd name="connsiteX1100" fmla="*/ 6702127 w 18288001"/>
              <a:gd name="connsiteY1100" fmla="*/ 5644067 h 6299199"/>
              <a:gd name="connsiteX1101" fmla="*/ 6651535 w 18288001"/>
              <a:gd name="connsiteY1101" fmla="*/ 5628093 h 6299199"/>
              <a:gd name="connsiteX1102" fmla="*/ 6702127 w 18288001"/>
              <a:gd name="connsiteY1102" fmla="*/ 5628093 h 6299199"/>
              <a:gd name="connsiteX1103" fmla="*/ 6676831 w 18288001"/>
              <a:gd name="connsiteY1103" fmla="*/ 5618509 h 6299199"/>
              <a:gd name="connsiteX1104" fmla="*/ 6683156 w 18288001"/>
              <a:gd name="connsiteY1104" fmla="*/ 5612120 h 6299199"/>
              <a:gd name="connsiteX1105" fmla="*/ 6708451 w 18288001"/>
              <a:gd name="connsiteY1105" fmla="*/ 5583367 h 6299199"/>
              <a:gd name="connsiteX1106" fmla="*/ 6683156 w 18288001"/>
              <a:gd name="connsiteY1106" fmla="*/ 5602536 h 6299199"/>
              <a:gd name="connsiteX1107" fmla="*/ 6664184 w 18288001"/>
              <a:gd name="connsiteY1107" fmla="*/ 5602536 h 6299199"/>
              <a:gd name="connsiteX1108" fmla="*/ 6664184 w 18288001"/>
              <a:gd name="connsiteY1108" fmla="*/ 5596146 h 6299199"/>
              <a:gd name="connsiteX1109" fmla="*/ 6588298 w 18288001"/>
              <a:gd name="connsiteY1109" fmla="*/ 5583367 h 6299199"/>
              <a:gd name="connsiteX1110" fmla="*/ 6651535 w 18288001"/>
              <a:gd name="connsiteY1110" fmla="*/ 5573783 h 6299199"/>
              <a:gd name="connsiteX1111" fmla="*/ 6600944 w 18288001"/>
              <a:gd name="connsiteY1111" fmla="*/ 5564199 h 6299199"/>
              <a:gd name="connsiteX1112" fmla="*/ 6518734 w 18288001"/>
              <a:gd name="connsiteY1112" fmla="*/ 5557810 h 6299199"/>
              <a:gd name="connsiteX1113" fmla="*/ 6556677 w 18288001"/>
              <a:gd name="connsiteY1113" fmla="*/ 5541836 h 6299199"/>
              <a:gd name="connsiteX1114" fmla="*/ 6563001 w 18288001"/>
              <a:gd name="connsiteY1114" fmla="*/ 5541836 h 6299199"/>
              <a:gd name="connsiteX1115" fmla="*/ 6740071 w 18288001"/>
              <a:gd name="connsiteY1115" fmla="*/ 5567394 h 6299199"/>
              <a:gd name="connsiteX1116" fmla="*/ 6752718 w 18288001"/>
              <a:gd name="connsiteY1116" fmla="*/ 5567394 h 6299199"/>
              <a:gd name="connsiteX1117" fmla="*/ 6923464 w 18288001"/>
              <a:gd name="connsiteY1117" fmla="*/ 5580172 h 6299199"/>
              <a:gd name="connsiteX1118" fmla="*/ 6860224 w 18288001"/>
              <a:gd name="connsiteY1118" fmla="*/ 5557810 h 6299199"/>
              <a:gd name="connsiteX1119" fmla="*/ 6898168 w 18288001"/>
              <a:gd name="connsiteY1119" fmla="*/ 5545031 h 6299199"/>
              <a:gd name="connsiteX1120" fmla="*/ 6904492 w 18288001"/>
              <a:gd name="connsiteY1120" fmla="*/ 5545031 h 6299199"/>
              <a:gd name="connsiteX1121" fmla="*/ 6929789 w 18288001"/>
              <a:gd name="connsiteY1121" fmla="*/ 5535447 h 6299199"/>
              <a:gd name="connsiteX1122" fmla="*/ 6936113 w 18288001"/>
              <a:gd name="connsiteY1122" fmla="*/ 5535447 h 6299199"/>
              <a:gd name="connsiteX1123" fmla="*/ 6999350 w 18288001"/>
              <a:gd name="connsiteY1123" fmla="*/ 5541836 h 6299199"/>
              <a:gd name="connsiteX1124" fmla="*/ 7043618 w 18288001"/>
              <a:gd name="connsiteY1124" fmla="*/ 5545031 h 6299199"/>
              <a:gd name="connsiteX1125" fmla="*/ 7106857 w 18288001"/>
              <a:gd name="connsiteY1125" fmla="*/ 5535447 h 6299199"/>
              <a:gd name="connsiteX1126" fmla="*/ 7252307 w 18288001"/>
              <a:gd name="connsiteY1126" fmla="*/ 5503500 h 6299199"/>
              <a:gd name="connsiteX1127" fmla="*/ 11842054 w 18288001"/>
              <a:gd name="connsiteY1127" fmla="*/ 5497656 h 6299199"/>
              <a:gd name="connsiteX1128" fmla="*/ 11854654 w 18288001"/>
              <a:gd name="connsiteY1128" fmla="*/ 5526058 h 6299199"/>
              <a:gd name="connsiteX1129" fmla="*/ 11804251 w 18288001"/>
              <a:gd name="connsiteY1129" fmla="*/ 5513434 h 6299199"/>
              <a:gd name="connsiteX1130" fmla="*/ 11804251 w 18288001"/>
              <a:gd name="connsiteY1130" fmla="*/ 5503968 h 6299199"/>
              <a:gd name="connsiteX1131" fmla="*/ 11810552 w 18288001"/>
              <a:gd name="connsiteY1131" fmla="*/ 5503968 h 6299199"/>
              <a:gd name="connsiteX1132" fmla="*/ 11842054 w 18288001"/>
              <a:gd name="connsiteY1132" fmla="*/ 5497656 h 6299199"/>
              <a:gd name="connsiteX1133" fmla="*/ 5161238 w 18288001"/>
              <a:gd name="connsiteY1133" fmla="*/ 5491174 h 6299199"/>
              <a:gd name="connsiteX1134" fmla="*/ 5173805 w 18288001"/>
              <a:gd name="connsiteY1134" fmla="*/ 5491174 h 6299199"/>
              <a:gd name="connsiteX1135" fmla="*/ 5173805 w 18288001"/>
              <a:gd name="connsiteY1135" fmla="*/ 5497549 h 6299199"/>
              <a:gd name="connsiteX1136" fmla="*/ 5368612 w 18288001"/>
              <a:gd name="connsiteY1136" fmla="*/ 5491174 h 6299199"/>
              <a:gd name="connsiteX1137" fmla="*/ 5148669 w 18288001"/>
              <a:gd name="connsiteY1137" fmla="*/ 5503924 h 6299199"/>
              <a:gd name="connsiteX1138" fmla="*/ 5161238 w 18288001"/>
              <a:gd name="connsiteY1138" fmla="*/ 5491174 h 6299199"/>
              <a:gd name="connsiteX1139" fmla="*/ 3803404 w 18288001"/>
              <a:gd name="connsiteY1139" fmla="*/ 5491036 h 6299199"/>
              <a:gd name="connsiteX1140" fmla="*/ 3845046 w 18288001"/>
              <a:gd name="connsiteY1140" fmla="*/ 5497364 h 6299199"/>
              <a:gd name="connsiteX1141" fmla="*/ 3744239 w 18288001"/>
              <a:gd name="connsiteY1141" fmla="*/ 5507006 h 6299199"/>
              <a:gd name="connsiteX1142" fmla="*/ 3794642 w 18288001"/>
              <a:gd name="connsiteY1142" fmla="*/ 5497364 h 6299199"/>
              <a:gd name="connsiteX1143" fmla="*/ 3803404 w 18288001"/>
              <a:gd name="connsiteY1143" fmla="*/ 5491036 h 6299199"/>
              <a:gd name="connsiteX1144" fmla="*/ 9894147 w 18288001"/>
              <a:gd name="connsiteY1144" fmla="*/ 5490643 h 6299199"/>
              <a:gd name="connsiteX1145" fmla="*/ 9932441 w 18288001"/>
              <a:gd name="connsiteY1145" fmla="*/ 5513370 h 6299199"/>
              <a:gd name="connsiteX1146" fmla="*/ 9855853 w 18288001"/>
              <a:gd name="connsiteY1146" fmla="*/ 5519863 h 6299199"/>
              <a:gd name="connsiteX1147" fmla="*/ 9855853 w 18288001"/>
              <a:gd name="connsiteY1147" fmla="*/ 5497137 h 6299199"/>
              <a:gd name="connsiteX1148" fmla="*/ 9894147 w 18288001"/>
              <a:gd name="connsiteY1148" fmla="*/ 5490643 h 6299199"/>
              <a:gd name="connsiteX1149" fmla="*/ 11607218 w 18288001"/>
              <a:gd name="connsiteY1149" fmla="*/ 5481001 h 6299199"/>
              <a:gd name="connsiteX1150" fmla="*/ 11520157 w 18288001"/>
              <a:gd name="connsiteY1150" fmla="*/ 5503500 h 6299199"/>
              <a:gd name="connsiteX1151" fmla="*/ 11607218 w 18288001"/>
              <a:gd name="connsiteY1151" fmla="*/ 5481001 h 6299199"/>
              <a:gd name="connsiteX1152" fmla="*/ 5369029 w 18288001"/>
              <a:gd name="connsiteY1152" fmla="*/ 5475448 h 6299199"/>
              <a:gd name="connsiteX1153" fmla="*/ 5381527 w 18288001"/>
              <a:gd name="connsiteY1153" fmla="*/ 5475448 h 6299199"/>
              <a:gd name="connsiteX1154" fmla="*/ 5419016 w 18288001"/>
              <a:gd name="connsiteY1154" fmla="*/ 5481682 h 6299199"/>
              <a:gd name="connsiteX1155" fmla="*/ 5350284 w 18288001"/>
              <a:gd name="connsiteY1155" fmla="*/ 5487915 h 6299199"/>
              <a:gd name="connsiteX1156" fmla="*/ 5369029 w 18288001"/>
              <a:gd name="connsiteY1156" fmla="*/ 5475448 h 6299199"/>
              <a:gd name="connsiteX1157" fmla="*/ 5616133 w 18288001"/>
              <a:gd name="connsiteY1157" fmla="*/ 5465932 h 6299199"/>
              <a:gd name="connsiteX1158" fmla="*/ 5597138 w 18288001"/>
              <a:gd name="connsiteY1158" fmla="*/ 5469104 h 6299199"/>
              <a:gd name="connsiteX1159" fmla="*/ 5603469 w 18288001"/>
              <a:gd name="connsiteY1159" fmla="*/ 5488138 h 6299199"/>
              <a:gd name="connsiteX1160" fmla="*/ 5552815 w 18288001"/>
              <a:gd name="connsiteY1160" fmla="*/ 5481793 h 6299199"/>
              <a:gd name="connsiteX1161" fmla="*/ 5654122 w 18288001"/>
              <a:gd name="connsiteY1161" fmla="*/ 5481793 h 6299199"/>
              <a:gd name="connsiteX1162" fmla="*/ 5666786 w 18288001"/>
              <a:gd name="connsiteY1162" fmla="*/ 5507173 h 6299199"/>
              <a:gd name="connsiteX1163" fmla="*/ 5679449 w 18288001"/>
              <a:gd name="connsiteY1163" fmla="*/ 5488138 h 6299199"/>
              <a:gd name="connsiteX1164" fmla="*/ 5692113 w 18288001"/>
              <a:gd name="connsiteY1164" fmla="*/ 5488138 h 6299199"/>
              <a:gd name="connsiteX1165" fmla="*/ 5679449 w 18288001"/>
              <a:gd name="connsiteY1165" fmla="*/ 5497656 h 6299199"/>
              <a:gd name="connsiteX1166" fmla="*/ 5730104 w 18288001"/>
              <a:gd name="connsiteY1166" fmla="*/ 5491311 h 6299199"/>
              <a:gd name="connsiteX1167" fmla="*/ 5749098 w 18288001"/>
              <a:gd name="connsiteY1167" fmla="*/ 5491311 h 6299199"/>
              <a:gd name="connsiteX1168" fmla="*/ 5704777 w 18288001"/>
              <a:gd name="connsiteY1168" fmla="*/ 5504001 h 6299199"/>
              <a:gd name="connsiteX1169" fmla="*/ 5723771 w 18288001"/>
              <a:gd name="connsiteY1169" fmla="*/ 5526208 h 6299199"/>
              <a:gd name="connsiteX1170" fmla="*/ 5768093 w 18288001"/>
              <a:gd name="connsiteY1170" fmla="*/ 5504001 h 6299199"/>
              <a:gd name="connsiteX1171" fmla="*/ 5787088 w 18288001"/>
              <a:gd name="connsiteY1171" fmla="*/ 5504001 h 6299199"/>
              <a:gd name="connsiteX1172" fmla="*/ 5755430 w 18288001"/>
              <a:gd name="connsiteY1172" fmla="*/ 5513518 h 6299199"/>
              <a:gd name="connsiteX1173" fmla="*/ 5812415 w 18288001"/>
              <a:gd name="connsiteY1173" fmla="*/ 5513518 h 6299199"/>
              <a:gd name="connsiteX1174" fmla="*/ 5825079 w 18288001"/>
              <a:gd name="connsiteY1174" fmla="*/ 5535726 h 6299199"/>
              <a:gd name="connsiteX1175" fmla="*/ 5742766 w 18288001"/>
              <a:gd name="connsiteY1175" fmla="*/ 5526208 h 6299199"/>
              <a:gd name="connsiteX1176" fmla="*/ 5692113 w 18288001"/>
              <a:gd name="connsiteY1176" fmla="*/ 5529381 h 6299199"/>
              <a:gd name="connsiteX1177" fmla="*/ 5717440 w 18288001"/>
              <a:gd name="connsiteY1177" fmla="*/ 5545243 h 6299199"/>
              <a:gd name="connsiteX1178" fmla="*/ 5666786 w 18288001"/>
              <a:gd name="connsiteY1178" fmla="*/ 5526208 h 6299199"/>
              <a:gd name="connsiteX1179" fmla="*/ 5571811 w 18288001"/>
              <a:gd name="connsiteY1179" fmla="*/ 5519863 h 6299199"/>
              <a:gd name="connsiteX1180" fmla="*/ 5622464 w 18288001"/>
              <a:gd name="connsiteY1180" fmla="*/ 5513518 h 6299199"/>
              <a:gd name="connsiteX1181" fmla="*/ 5571811 w 18288001"/>
              <a:gd name="connsiteY1181" fmla="*/ 5504001 h 6299199"/>
              <a:gd name="connsiteX1182" fmla="*/ 5483167 w 18288001"/>
              <a:gd name="connsiteY1182" fmla="*/ 5529381 h 6299199"/>
              <a:gd name="connsiteX1183" fmla="*/ 5495831 w 18288001"/>
              <a:gd name="connsiteY1183" fmla="*/ 5519863 h 6299199"/>
              <a:gd name="connsiteX1184" fmla="*/ 5571811 w 18288001"/>
              <a:gd name="connsiteY1184" fmla="*/ 5497656 h 6299199"/>
              <a:gd name="connsiteX1185" fmla="*/ 5495831 w 18288001"/>
              <a:gd name="connsiteY1185" fmla="*/ 5481793 h 6299199"/>
              <a:gd name="connsiteX1186" fmla="*/ 5616133 w 18288001"/>
              <a:gd name="connsiteY1186" fmla="*/ 5465932 h 6299199"/>
              <a:gd name="connsiteX1187" fmla="*/ 3175665 w 18288001"/>
              <a:gd name="connsiteY1187" fmla="*/ 5465062 h 6299199"/>
              <a:gd name="connsiteX1188" fmla="*/ 3214103 w 18288001"/>
              <a:gd name="connsiteY1188" fmla="*/ 5481399 h 6299199"/>
              <a:gd name="connsiteX1189" fmla="*/ 3276859 w 18288001"/>
              <a:gd name="connsiteY1189" fmla="*/ 5465461 h 6299199"/>
              <a:gd name="connsiteX1190" fmla="*/ 3214103 w 18288001"/>
              <a:gd name="connsiteY1190" fmla="*/ 5490961 h 6299199"/>
              <a:gd name="connsiteX1191" fmla="*/ 3132520 w 18288001"/>
              <a:gd name="connsiteY1191" fmla="*/ 5475024 h 6299199"/>
              <a:gd name="connsiteX1192" fmla="*/ 3175665 w 18288001"/>
              <a:gd name="connsiteY1192" fmla="*/ 5465062 h 6299199"/>
              <a:gd name="connsiteX1193" fmla="*/ 1959695 w 18288001"/>
              <a:gd name="connsiteY1193" fmla="*/ 5463013 h 6299199"/>
              <a:gd name="connsiteX1194" fmla="*/ 2019058 w 18288001"/>
              <a:gd name="connsiteY1194" fmla="*/ 5468436 h 6299199"/>
              <a:gd name="connsiteX1195" fmla="*/ 1943452 w 18288001"/>
              <a:gd name="connsiteY1195" fmla="*/ 5468436 h 6299199"/>
              <a:gd name="connsiteX1196" fmla="*/ 1959695 w 18288001"/>
              <a:gd name="connsiteY1196" fmla="*/ 5463013 h 6299199"/>
              <a:gd name="connsiteX1197" fmla="*/ 2126738 w 18288001"/>
              <a:gd name="connsiteY1197" fmla="*/ 5452908 h 6299199"/>
              <a:gd name="connsiteX1198" fmla="*/ 2069460 w 18288001"/>
              <a:gd name="connsiteY1198" fmla="*/ 5465597 h 6299199"/>
              <a:gd name="connsiteX1199" fmla="*/ 2126738 w 18288001"/>
              <a:gd name="connsiteY1199" fmla="*/ 5452908 h 6299199"/>
              <a:gd name="connsiteX1200" fmla="*/ 4362428 w 18288001"/>
              <a:gd name="connsiteY1200" fmla="*/ 5436127 h 6299199"/>
              <a:gd name="connsiteX1201" fmla="*/ 4394905 w 18288001"/>
              <a:gd name="connsiteY1201" fmla="*/ 5436544 h 6299199"/>
              <a:gd name="connsiteX1202" fmla="*/ 4345416 w 18288001"/>
              <a:gd name="connsiteY1202" fmla="*/ 5453242 h 6299199"/>
              <a:gd name="connsiteX1203" fmla="*/ 4339231 w 18288001"/>
              <a:gd name="connsiteY1203" fmla="*/ 5443224 h 6299199"/>
              <a:gd name="connsiteX1204" fmla="*/ 4362428 w 18288001"/>
              <a:gd name="connsiteY1204" fmla="*/ 5436127 h 6299199"/>
              <a:gd name="connsiteX1205" fmla="*/ 6611235 w 18288001"/>
              <a:gd name="connsiteY1205" fmla="*/ 5431479 h 6299199"/>
              <a:gd name="connsiteX1206" fmla="*/ 6665362 w 18288001"/>
              <a:gd name="connsiteY1206" fmla="*/ 5433761 h 6299199"/>
              <a:gd name="connsiteX1207" fmla="*/ 6601212 w 18288001"/>
              <a:gd name="connsiteY1207" fmla="*/ 5437008 h 6299199"/>
              <a:gd name="connsiteX1208" fmla="*/ 6611235 w 18288001"/>
              <a:gd name="connsiteY1208" fmla="*/ 5431479 h 6299199"/>
              <a:gd name="connsiteX1209" fmla="*/ 4186833 w 18288001"/>
              <a:gd name="connsiteY1209" fmla="*/ 5427528 h 6299199"/>
              <a:gd name="connsiteX1210" fmla="*/ 4236820 w 18288001"/>
              <a:gd name="connsiteY1210" fmla="*/ 5443467 h 6299199"/>
              <a:gd name="connsiteX1211" fmla="*/ 4211826 w 18288001"/>
              <a:gd name="connsiteY1211" fmla="*/ 5449842 h 6299199"/>
              <a:gd name="connsiteX1212" fmla="*/ 4236820 w 18288001"/>
              <a:gd name="connsiteY1212" fmla="*/ 5459404 h 6299199"/>
              <a:gd name="connsiteX1213" fmla="*/ 4224323 w 18288001"/>
              <a:gd name="connsiteY1213" fmla="*/ 5459404 h 6299199"/>
              <a:gd name="connsiteX1214" fmla="*/ 4186833 w 18288001"/>
              <a:gd name="connsiteY1214" fmla="*/ 5427528 h 6299199"/>
              <a:gd name="connsiteX1215" fmla="*/ 4230956 w 18288001"/>
              <a:gd name="connsiteY1215" fmla="*/ 5426407 h 6299199"/>
              <a:gd name="connsiteX1216" fmla="*/ 4269550 w 18288001"/>
              <a:gd name="connsiteY1216" fmla="*/ 5427294 h 6299199"/>
              <a:gd name="connsiteX1217" fmla="*/ 4275932 w 18288001"/>
              <a:gd name="connsiteY1217" fmla="*/ 5427294 h 6299199"/>
              <a:gd name="connsiteX1218" fmla="*/ 4307844 w 18288001"/>
              <a:gd name="connsiteY1218" fmla="*/ 5433606 h 6299199"/>
              <a:gd name="connsiteX1219" fmla="*/ 4218491 w 18288001"/>
              <a:gd name="connsiteY1219" fmla="*/ 5433606 h 6299199"/>
              <a:gd name="connsiteX1220" fmla="*/ 4230956 w 18288001"/>
              <a:gd name="connsiteY1220" fmla="*/ 5426407 h 6299199"/>
              <a:gd name="connsiteX1221" fmla="*/ 3630668 w 18288001"/>
              <a:gd name="connsiteY1221" fmla="*/ 5414671 h 6299199"/>
              <a:gd name="connsiteX1222" fmla="*/ 3643104 w 18288001"/>
              <a:gd name="connsiteY1222" fmla="*/ 5414671 h 6299199"/>
              <a:gd name="connsiteX1223" fmla="*/ 3574700 w 18288001"/>
              <a:gd name="connsiteY1223" fmla="*/ 5433372 h 6299199"/>
              <a:gd name="connsiteX1224" fmla="*/ 3630668 w 18288001"/>
              <a:gd name="connsiteY1224" fmla="*/ 5414671 h 6299199"/>
              <a:gd name="connsiteX1225" fmla="*/ 4864356 w 18288001"/>
              <a:gd name="connsiteY1225" fmla="*/ 5410860 h 6299199"/>
              <a:gd name="connsiteX1226" fmla="*/ 4908613 w 18288001"/>
              <a:gd name="connsiteY1226" fmla="*/ 5426867 h 6299199"/>
              <a:gd name="connsiteX1227" fmla="*/ 5085643 w 18288001"/>
              <a:gd name="connsiteY1227" fmla="*/ 5436472 h 6299199"/>
              <a:gd name="connsiteX1228" fmla="*/ 5098289 w 18288001"/>
              <a:gd name="connsiteY1228" fmla="*/ 5436472 h 6299199"/>
              <a:gd name="connsiteX1229" fmla="*/ 5199448 w 18288001"/>
              <a:gd name="connsiteY1229" fmla="*/ 5436472 h 6299199"/>
              <a:gd name="connsiteX1230" fmla="*/ 5205770 w 18288001"/>
              <a:gd name="connsiteY1230" fmla="*/ 5436472 h 6299199"/>
              <a:gd name="connsiteX1231" fmla="*/ 5250028 w 18288001"/>
              <a:gd name="connsiteY1231" fmla="*/ 5449278 h 6299199"/>
              <a:gd name="connsiteX1232" fmla="*/ 4933904 w 18288001"/>
              <a:gd name="connsiteY1232" fmla="*/ 5474890 h 6299199"/>
              <a:gd name="connsiteX1233" fmla="*/ 4933904 w 18288001"/>
              <a:gd name="connsiteY1233" fmla="*/ 5490897 h 6299199"/>
              <a:gd name="connsiteX1234" fmla="*/ 4788485 w 18288001"/>
              <a:gd name="connsiteY1234" fmla="*/ 5506905 h 6299199"/>
              <a:gd name="connsiteX1235" fmla="*/ 4662035 w 18288001"/>
              <a:gd name="connsiteY1235" fmla="*/ 5513307 h 6299199"/>
              <a:gd name="connsiteX1236" fmla="*/ 4681003 w 18288001"/>
              <a:gd name="connsiteY1236" fmla="*/ 5529315 h 6299199"/>
              <a:gd name="connsiteX1237" fmla="*/ 4643069 w 18288001"/>
              <a:gd name="connsiteY1237" fmla="*/ 5526113 h 6299199"/>
              <a:gd name="connsiteX1238" fmla="*/ 4662035 w 18288001"/>
              <a:gd name="connsiteY1238" fmla="*/ 5545322 h 6299199"/>
              <a:gd name="connsiteX1239" fmla="*/ 4687326 w 18288001"/>
              <a:gd name="connsiteY1239" fmla="*/ 5542121 h 6299199"/>
              <a:gd name="connsiteX1240" fmla="*/ 4592489 w 18288001"/>
              <a:gd name="connsiteY1240" fmla="*/ 5564531 h 6299199"/>
              <a:gd name="connsiteX1241" fmla="*/ 4554552 w 18288001"/>
              <a:gd name="connsiteY1241" fmla="*/ 5542121 h 6299199"/>
              <a:gd name="connsiteX1242" fmla="*/ 4510296 w 18288001"/>
              <a:gd name="connsiteY1242" fmla="*/ 5535718 h 6299199"/>
              <a:gd name="connsiteX1243" fmla="*/ 4497650 w 18288001"/>
              <a:gd name="connsiteY1243" fmla="*/ 5545322 h 6299199"/>
              <a:gd name="connsiteX1244" fmla="*/ 4491329 w 18288001"/>
              <a:gd name="connsiteY1244" fmla="*/ 5545322 h 6299199"/>
              <a:gd name="connsiteX1245" fmla="*/ 4295331 w 18288001"/>
              <a:gd name="connsiteY1245" fmla="*/ 5567733 h 6299199"/>
              <a:gd name="connsiteX1246" fmla="*/ 4345911 w 18288001"/>
              <a:gd name="connsiteY1246" fmla="*/ 5583740 h 6299199"/>
              <a:gd name="connsiteX1247" fmla="*/ 4364877 w 18288001"/>
              <a:gd name="connsiteY1247" fmla="*/ 5583740 h 6299199"/>
              <a:gd name="connsiteX1248" fmla="*/ 4396491 w 18288001"/>
              <a:gd name="connsiteY1248" fmla="*/ 5590143 h 6299199"/>
              <a:gd name="connsiteX1249" fmla="*/ 4415457 w 18288001"/>
              <a:gd name="connsiteY1249" fmla="*/ 5596546 h 6299199"/>
              <a:gd name="connsiteX1250" fmla="*/ 4175204 w 18288001"/>
              <a:gd name="connsiteY1250" fmla="*/ 5622158 h 6299199"/>
              <a:gd name="connsiteX1251" fmla="*/ 4162558 w 18288001"/>
              <a:gd name="connsiteY1251" fmla="*/ 5574136 h 6299199"/>
              <a:gd name="connsiteX1252" fmla="*/ 4042431 w 18288001"/>
              <a:gd name="connsiteY1252" fmla="*/ 5574136 h 6299199"/>
              <a:gd name="connsiteX1253" fmla="*/ 4042431 w 18288001"/>
              <a:gd name="connsiteY1253" fmla="*/ 5551725 h 6299199"/>
              <a:gd name="connsiteX1254" fmla="*/ 4004496 w 18288001"/>
              <a:gd name="connsiteY1254" fmla="*/ 5545322 h 6299199"/>
              <a:gd name="connsiteX1255" fmla="*/ 3941271 w 18288001"/>
              <a:gd name="connsiteY1255" fmla="*/ 5567733 h 6299199"/>
              <a:gd name="connsiteX1256" fmla="*/ 4143590 w 18288001"/>
              <a:gd name="connsiteY1256" fmla="*/ 5529315 h 6299199"/>
              <a:gd name="connsiteX1257" fmla="*/ 4149913 w 18288001"/>
              <a:gd name="connsiteY1257" fmla="*/ 5529315 h 6299199"/>
              <a:gd name="connsiteX1258" fmla="*/ 4168881 w 18288001"/>
              <a:gd name="connsiteY1258" fmla="*/ 5535718 h 6299199"/>
              <a:gd name="connsiteX1259" fmla="*/ 4149913 w 18288001"/>
              <a:gd name="connsiteY1259" fmla="*/ 5558128 h 6299199"/>
              <a:gd name="connsiteX1260" fmla="*/ 4175204 w 18288001"/>
              <a:gd name="connsiteY1260" fmla="*/ 5574136 h 6299199"/>
              <a:gd name="connsiteX1261" fmla="*/ 4263719 w 18288001"/>
              <a:gd name="connsiteY1261" fmla="*/ 5551725 h 6299199"/>
              <a:gd name="connsiteX1262" fmla="*/ 4276363 w 18288001"/>
              <a:gd name="connsiteY1262" fmla="*/ 5551725 h 6299199"/>
              <a:gd name="connsiteX1263" fmla="*/ 4320621 w 18288001"/>
              <a:gd name="connsiteY1263" fmla="*/ 5558128 h 6299199"/>
              <a:gd name="connsiteX1264" fmla="*/ 4307977 w 18288001"/>
              <a:gd name="connsiteY1264" fmla="*/ 5545322 h 6299199"/>
              <a:gd name="connsiteX1265" fmla="*/ 4314298 w 18288001"/>
              <a:gd name="connsiteY1265" fmla="*/ 5535718 h 6299199"/>
              <a:gd name="connsiteX1266" fmla="*/ 4345911 w 18288001"/>
              <a:gd name="connsiteY1266" fmla="*/ 5529315 h 6299199"/>
              <a:gd name="connsiteX1267" fmla="*/ 4390168 w 18288001"/>
              <a:gd name="connsiteY1267" fmla="*/ 5535718 h 6299199"/>
              <a:gd name="connsiteX1268" fmla="*/ 4409136 w 18288001"/>
              <a:gd name="connsiteY1268" fmla="*/ 5526113 h 6299199"/>
              <a:gd name="connsiteX1269" fmla="*/ 4364877 w 18288001"/>
              <a:gd name="connsiteY1269" fmla="*/ 5529315 h 6299199"/>
              <a:gd name="connsiteX1270" fmla="*/ 4466038 w 18288001"/>
              <a:gd name="connsiteY1270" fmla="*/ 5497300 h 6299199"/>
              <a:gd name="connsiteX1271" fmla="*/ 4472361 w 18288001"/>
              <a:gd name="connsiteY1271" fmla="*/ 5513307 h 6299199"/>
              <a:gd name="connsiteX1272" fmla="*/ 4510296 w 18288001"/>
              <a:gd name="connsiteY1272" fmla="*/ 5497300 h 6299199"/>
              <a:gd name="connsiteX1273" fmla="*/ 4472361 w 18288001"/>
              <a:gd name="connsiteY1273" fmla="*/ 5490897 h 6299199"/>
              <a:gd name="connsiteX1274" fmla="*/ 4491329 w 18288001"/>
              <a:gd name="connsiteY1274" fmla="*/ 5465285 h 6299199"/>
              <a:gd name="connsiteX1275" fmla="*/ 4459716 w 18288001"/>
              <a:gd name="connsiteY1275" fmla="*/ 5458882 h 6299199"/>
              <a:gd name="connsiteX1276" fmla="*/ 4440748 w 18288001"/>
              <a:gd name="connsiteY1276" fmla="*/ 5436472 h 6299199"/>
              <a:gd name="connsiteX1277" fmla="*/ 4485005 w 18288001"/>
              <a:gd name="connsiteY1277" fmla="*/ 5442875 h 6299199"/>
              <a:gd name="connsiteX1278" fmla="*/ 4491329 w 18288001"/>
              <a:gd name="connsiteY1278" fmla="*/ 5442875 h 6299199"/>
              <a:gd name="connsiteX1279" fmla="*/ 4560876 w 18288001"/>
              <a:gd name="connsiteY1279" fmla="*/ 5442875 h 6299199"/>
              <a:gd name="connsiteX1280" fmla="*/ 4541908 w 18288001"/>
              <a:gd name="connsiteY1280" fmla="*/ 5452479 h 6299199"/>
              <a:gd name="connsiteX1281" fmla="*/ 4586166 w 18288001"/>
              <a:gd name="connsiteY1281" fmla="*/ 5452479 h 6299199"/>
              <a:gd name="connsiteX1282" fmla="*/ 4554552 w 18288001"/>
              <a:gd name="connsiteY1282" fmla="*/ 5433270 h 6299199"/>
              <a:gd name="connsiteX1283" fmla="*/ 4567198 w 18288001"/>
              <a:gd name="connsiteY1283" fmla="*/ 5414062 h 6299199"/>
              <a:gd name="connsiteX1284" fmla="*/ 4611455 w 18288001"/>
              <a:gd name="connsiteY1284" fmla="*/ 5414062 h 6299199"/>
              <a:gd name="connsiteX1285" fmla="*/ 4744228 w 18288001"/>
              <a:gd name="connsiteY1285" fmla="*/ 5420465 h 6299199"/>
              <a:gd name="connsiteX1286" fmla="*/ 4756874 w 18288001"/>
              <a:gd name="connsiteY1286" fmla="*/ 5420465 h 6299199"/>
              <a:gd name="connsiteX1287" fmla="*/ 4813776 w 18288001"/>
              <a:gd name="connsiteY1287" fmla="*/ 5426867 h 6299199"/>
              <a:gd name="connsiteX1288" fmla="*/ 4826421 w 18288001"/>
              <a:gd name="connsiteY1288" fmla="*/ 5426867 h 6299199"/>
              <a:gd name="connsiteX1289" fmla="*/ 4889645 w 18288001"/>
              <a:gd name="connsiteY1289" fmla="*/ 5420465 h 6299199"/>
              <a:gd name="connsiteX1290" fmla="*/ 4864356 w 18288001"/>
              <a:gd name="connsiteY1290" fmla="*/ 5410860 h 6299199"/>
              <a:gd name="connsiteX1291" fmla="*/ 6583290 w 18288001"/>
              <a:gd name="connsiteY1291" fmla="*/ 5404736 h 6299199"/>
              <a:gd name="connsiteX1292" fmla="*/ 6614960 w 18288001"/>
              <a:gd name="connsiteY1292" fmla="*/ 5411165 h 6299199"/>
              <a:gd name="connsiteX1293" fmla="*/ 6557952 w 18288001"/>
              <a:gd name="connsiteY1293" fmla="*/ 5449735 h 6299199"/>
              <a:gd name="connsiteX1294" fmla="*/ 6513613 w 18288001"/>
              <a:gd name="connsiteY1294" fmla="*/ 5433664 h 6299199"/>
              <a:gd name="connsiteX1295" fmla="*/ 6519948 w 18288001"/>
              <a:gd name="connsiteY1295" fmla="*/ 5411165 h 6299199"/>
              <a:gd name="connsiteX1296" fmla="*/ 6576955 w 18288001"/>
              <a:gd name="connsiteY1296" fmla="*/ 5420807 h 6299199"/>
              <a:gd name="connsiteX1297" fmla="*/ 6583290 w 18288001"/>
              <a:gd name="connsiteY1297" fmla="*/ 5404736 h 6299199"/>
              <a:gd name="connsiteX1298" fmla="*/ 16032221 w 18288001"/>
              <a:gd name="connsiteY1298" fmla="*/ 5403966 h 6299199"/>
              <a:gd name="connsiteX1299" fmla="*/ 16077112 w 18288001"/>
              <a:gd name="connsiteY1299" fmla="*/ 5413927 h 6299199"/>
              <a:gd name="connsiteX1300" fmla="*/ 16026708 w 18288001"/>
              <a:gd name="connsiteY1300" fmla="*/ 5426677 h 6299199"/>
              <a:gd name="connsiteX1301" fmla="*/ 15982605 w 18288001"/>
              <a:gd name="connsiteY1301" fmla="*/ 5410740 h 6299199"/>
              <a:gd name="connsiteX1302" fmla="*/ 16032221 w 18288001"/>
              <a:gd name="connsiteY1302" fmla="*/ 5403966 h 6299199"/>
              <a:gd name="connsiteX1303" fmla="*/ 8775063 w 18288001"/>
              <a:gd name="connsiteY1303" fmla="*/ 5398308 h 6299199"/>
              <a:gd name="connsiteX1304" fmla="*/ 8793774 w 18288001"/>
              <a:gd name="connsiteY1304" fmla="*/ 5411058 h 6299199"/>
              <a:gd name="connsiteX1305" fmla="*/ 8700222 w 18288001"/>
              <a:gd name="connsiteY1305" fmla="*/ 5433372 h 6299199"/>
              <a:gd name="connsiteX1306" fmla="*/ 8687748 w 18288001"/>
              <a:gd name="connsiteY1306" fmla="*/ 5433372 h 6299199"/>
              <a:gd name="connsiteX1307" fmla="*/ 8700222 w 18288001"/>
              <a:gd name="connsiteY1307" fmla="*/ 5414246 h 6299199"/>
              <a:gd name="connsiteX1308" fmla="*/ 8681511 w 18288001"/>
              <a:gd name="connsiteY1308" fmla="*/ 5414246 h 6299199"/>
              <a:gd name="connsiteX1309" fmla="*/ 8775063 w 18288001"/>
              <a:gd name="connsiteY1309" fmla="*/ 5398308 h 6299199"/>
              <a:gd name="connsiteX1310" fmla="*/ 14679345 w 18288001"/>
              <a:gd name="connsiteY1310" fmla="*/ 5398075 h 6299199"/>
              <a:gd name="connsiteX1311" fmla="*/ 14711629 w 18288001"/>
              <a:gd name="connsiteY1311" fmla="*/ 5411165 h 6299199"/>
              <a:gd name="connsiteX1312" fmla="*/ 14647062 w 18288001"/>
              <a:gd name="connsiteY1312" fmla="*/ 5411165 h 6299199"/>
              <a:gd name="connsiteX1313" fmla="*/ 14679345 w 18288001"/>
              <a:gd name="connsiteY1313" fmla="*/ 5398075 h 6299199"/>
              <a:gd name="connsiteX1314" fmla="*/ 14846596 w 18288001"/>
              <a:gd name="connsiteY1314" fmla="*/ 5395211 h 6299199"/>
              <a:gd name="connsiteX1315" fmla="*/ 14843937 w 18288001"/>
              <a:gd name="connsiteY1315" fmla="*/ 5414570 h 6299199"/>
              <a:gd name="connsiteX1316" fmla="*/ 15032952 w 18288001"/>
              <a:gd name="connsiteY1316" fmla="*/ 5436980 h 6299199"/>
              <a:gd name="connsiteX1317" fmla="*/ 15020351 w 18288001"/>
              <a:gd name="connsiteY1317" fmla="*/ 5449786 h 6299199"/>
              <a:gd name="connsiteX1318" fmla="*/ 15039251 w 18288001"/>
              <a:gd name="connsiteY1318" fmla="*/ 5452988 h 6299199"/>
              <a:gd name="connsiteX1319" fmla="*/ 15032952 w 18288001"/>
              <a:gd name="connsiteY1319" fmla="*/ 5452988 h 6299199"/>
              <a:gd name="connsiteX1320" fmla="*/ 14843937 w 18288001"/>
              <a:gd name="connsiteY1320" fmla="*/ 5436980 h 6299199"/>
              <a:gd name="connsiteX1321" fmla="*/ 14837636 w 18288001"/>
              <a:gd name="connsiteY1321" fmla="*/ 5436980 h 6299199"/>
              <a:gd name="connsiteX1322" fmla="*/ 14812435 w 18288001"/>
              <a:gd name="connsiteY1322" fmla="*/ 5404965 h 6299199"/>
              <a:gd name="connsiteX1323" fmla="*/ 14843937 w 18288001"/>
              <a:gd name="connsiteY1323" fmla="*/ 5398562 h 6299199"/>
              <a:gd name="connsiteX1324" fmla="*/ 14818736 w 18288001"/>
              <a:gd name="connsiteY1324" fmla="*/ 5395361 h 6299199"/>
              <a:gd name="connsiteX1325" fmla="*/ 14846596 w 18288001"/>
              <a:gd name="connsiteY1325" fmla="*/ 5395211 h 6299199"/>
              <a:gd name="connsiteX1326" fmla="*/ 7495395 w 18288001"/>
              <a:gd name="connsiteY1326" fmla="*/ 5390977 h 6299199"/>
              <a:gd name="connsiteX1327" fmla="*/ 7511344 w 18288001"/>
              <a:gd name="connsiteY1327" fmla="*/ 5398389 h 6299199"/>
              <a:gd name="connsiteX1328" fmla="*/ 7479842 w 18288001"/>
              <a:gd name="connsiteY1328" fmla="*/ 5411125 h 6299199"/>
              <a:gd name="connsiteX1329" fmla="*/ 7536545 w 18288001"/>
              <a:gd name="connsiteY1329" fmla="*/ 5414309 h 6299199"/>
              <a:gd name="connsiteX1330" fmla="*/ 7542846 w 18288001"/>
              <a:gd name="connsiteY1330" fmla="*/ 5414309 h 6299199"/>
              <a:gd name="connsiteX1331" fmla="*/ 7612151 w 18288001"/>
              <a:gd name="connsiteY1331" fmla="*/ 5420677 h 6299199"/>
              <a:gd name="connsiteX1332" fmla="*/ 7574348 w 18288001"/>
              <a:gd name="connsiteY1332" fmla="*/ 5433413 h 6299199"/>
              <a:gd name="connsiteX1333" fmla="*/ 7643654 w 18288001"/>
              <a:gd name="connsiteY1333" fmla="*/ 5442965 h 6299199"/>
              <a:gd name="connsiteX1334" fmla="*/ 7599551 w 18288001"/>
              <a:gd name="connsiteY1334" fmla="*/ 5449332 h 6299199"/>
              <a:gd name="connsiteX1335" fmla="*/ 7442038 w 18288001"/>
              <a:gd name="connsiteY1335" fmla="*/ 5420677 h 6299199"/>
              <a:gd name="connsiteX1336" fmla="*/ 7473541 w 18288001"/>
              <a:gd name="connsiteY1336" fmla="*/ 5433413 h 6299199"/>
              <a:gd name="connsiteX1337" fmla="*/ 7454639 w 18288001"/>
              <a:gd name="connsiteY1337" fmla="*/ 5411125 h 6299199"/>
              <a:gd name="connsiteX1338" fmla="*/ 7495395 w 18288001"/>
              <a:gd name="connsiteY1338" fmla="*/ 5390977 h 6299199"/>
              <a:gd name="connsiteX1339" fmla="*/ 7574504 w 18288001"/>
              <a:gd name="connsiteY1339" fmla="*/ 5382780 h 6299199"/>
              <a:gd name="connsiteX1340" fmla="*/ 7626157 w 18288001"/>
              <a:gd name="connsiteY1340" fmla="*/ 5398642 h 6299199"/>
              <a:gd name="connsiteX1341" fmla="*/ 7613244 w 18288001"/>
              <a:gd name="connsiteY1341" fmla="*/ 5398642 h 6299199"/>
              <a:gd name="connsiteX1342" fmla="*/ 7574504 w 18288001"/>
              <a:gd name="connsiteY1342" fmla="*/ 5382780 h 6299199"/>
              <a:gd name="connsiteX1343" fmla="*/ 14590201 w 18288001"/>
              <a:gd name="connsiteY1343" fmla="*/ 5382763 h 6299199"/>
              <a:gd name="connsiteX1344" fmla="*/ 14628863 w 18288001"/>
              <a:gd name="connsiteY1344" fmla="*/ 5398542 h 6299199"/>
              <a:gd name="connsiteX1345" fmla="*/ 14693301 w 18288001"/>
              <a:gd name="connsiteY1345" fmla="*/ 5389075 h 6299199"/>
              <a:gd name="connsiteX1346" fmla="*/ 14590201 w 18288001"/>
              <a:gd name="connsiteY1346" fmla="*/ 5382763 h 6299199"/>
              <a:gd name="connsiteX1347" fmla="*/ 1741801 w 18288001"/>
              <a:gd name="connsiteY1347" fmla="*/ 5377728 h 6299199"/>
              <a:gd name="connsiteX1348" fmla="*/ 1778494 w 18288001"/>
              <a:gd name="connsiteY1348" fmla="*/ 5389383 h 6299199"/>
              <a:gd name="connsiteX1349" fmla="*/ 1772129 w 18288001"/>
              <a:gd name="connsiteY1349" fmla="*/ 5398946 h 6299199"/>
              <a:gd name="connsiteX1350" fmla="*/ 1727581 w 18288001"/>
              <a:gd name="connsiteY1350" fmla="*/ 5383007 h 6299199"/>
              <a:gd name="connsiteX1351" fmla="*/ 1741801 w 18288001"/>
              <a:gd name="connsiteY1351" fmla="*/ 5377728 h 6299199"/>
              <a:gd name="connsiteX1352" fmla="*/ 16031289 w 18288001"/>
              <a:gd name="connsiteY1352" fmla="*/ 5376101 h 6299199"/>
              <a:gd name="connsiteX1353" fmla="*/ 16108269 w 18288001"/>
              <a:gd name="connsiteY1353" fmla="*/ 5382446 h 6299199"/>
              <a:gd name="connsiteX1354" fmla="*/ 16121099 w 18288001"/>
              <a:gd name="connsiteY1354" fmla="*/ 5382446 h 6299199"/>
              <a:gd name="connsiteX1355" fmla="*/ 16127514 w 18288001"/>
              <a:gd name="connsiteY1355" fmla="*/ 5382446 h 6299199"/>
              <a:gd name="connsiteX1356" fmla="*/ 16031289 w 18288001"/>
              <a:gd name="connsiteY1356" fmla="*/ 5376101 h 6299199"/>
              <a:gd name="connsiteX1357" fmla="*/ 7879563 w 18288001"/>
              <a:gd name="connsiteY1357" fmla="*/ 5373472 h 6299199"/>
              <a:gd name="connsiteX1358" fmla="*/ 7916292 w 18288001"/>
              <a:gd name="connsiteY1358" fmla="*/ 5376101 h 6299199"/>
              <a:gd name="connsiteX1359" fmla="*/ 7916292 w 18288001"/>
              <a:gd name="connsiteY1359" fmla="*/ 5394802 h 6299199"/>
              <a:gd name="connsiteX1360" fmla="*/ 7872762 w 18288001"/>
              <a:gd name="connsiteY1360" fmla="*/ 5388568 h 6299199"/>
              <a:gd name="connsiteX1361" fmla="*/ 7872762 w 18288001"/>
              <a:gd name="connsiteY1361" fmla="*/ 5376101 h 6299199"/>
              <a:gd name="connsiteX1362" fmla="*/ 7879563 w 18288001"/>
              <a:gd name="connsiteY1362" fmla="*/ 5373472 h 6299199"/>
              <a:gd name="connsiteX1363" fmla="*/ 15974585 w 18288001"/>
              <a:gd name="connsiteY1363" fmla="*/ 5372595 h 6299199"/>
              <a:gd name="connsiteX1364" fmla="*/ 16006087 w 18288001"/>
              <a:gd name="connsiteY1364" fmla="*/ 5372595 h 6299199"/>
              <a:gd name="connsiteX1365" fmla="*/ 15974585 w 18288001"/>
              <a:gd name="connsiteY1365" fmla="*/ 5398308 h 6299199"/>
              <a:gd name="connsiteX1366" fmla="*/ 15974585 w 18288001"/>
              <a:gd name="connsiteY1366" fmla="*/ 5372595 h 6299199"/>
              <a:gd name="connsiteX1367" fmla="*/ 1853862 w 18288001"/>
              <a:gd name="connsiteY1367" fmla="*/ 5372595 h 6299199"/>
              <a:gd name="connsiteX1368" fmla="*/ 1929705 w 18288001"/>
              <a:gd name="connsiteY1368" fmla="*/ 5404909 h 6299199"/>
              <a:gd name="connsiteX1369" fmla="*/ 1771699 w 18288001"/>
              <a:gd name="connsiteY1369" fmla="*/ 5427528 h 6299199"/>
              <a:gd name="connsiteX1370" fmla="*/ 1803301 w 18288001"/>
              <a:gd name="connsiteY1370" fmla="*/ 5404909 h 6299199"/>
              <a:gd name="connsiteX1371" fmla="*/ 1872823 w 18288001"/>
              <a:gd name="connsiteY1371" fmla="*/ 5411371 h 6299199"/>
              <a:gd name="connsiteX1372" fmla="*/ 1828582 w 18288001"/>
              <a:gd name="connsiteY1372" fmla="*/ 5382289 h 6299199"/>
              <a:gd name="connsiteX1373" fmla="*/ 1847542 w 18288001"/>
              <a:gd name="connsiteY1373" fmla="*/ 5388752 h 6299199"/>
              <a:gd name="connsiteX1374" fmla="*/ 1853862 w 18288001"/>
              <a:gd name="connsiteY1374" fmla="*/ 5372595 h 6299199"/>
              <a:gd name="connsiteX1375" fmla="*/ 6320780 w 18288001"/>
              <a:gd name="connsiteY1375" fmla="*/ 5370486 h 6299199"/>
              <a:gd name="connsiteX1376" fmla="*/ 6360650 w 18288001"/>
              <a:gd name="connsiteY1376" fmla="*/ 5382238 h 6299199"/>
              <a:gd name="connsiteX1377" fmla="*/ 6310247 w 18288001"/>
              <a:gd name="connsiteY1377" fmla="*/ 5375809 h 6299199"/>
              <a:gd name="connsiteX1378" fmla="*/ 6320780 w 18288001"/>
              <a:gd name="connsiteY1378" fmla="*/ 5370486 h 6299199"/>
              <a:gd name="connsiteX1379" fmla="*/ 7574681 w 18288001"/>
              <a:gd name="connsiteY1379" fmla="*/ 5366167 h 6299199"/>
              <a:gd name="connsiteX1380" fmla="*/ 7643654 w 18288001"/>
              <a:gd name="connsiteY1380" fmla="*/ 5375809 h 6299199"/>
              <a:gd name="connsiteX1381" fmla="*/ 7549599 w 18288001"/>
              <a:gd name="connsiteY1381" fmla="*/ 5395094 h 6299199"/>
              <a:gd name="connsiteX1382" fmla="*/ 7574681 w 18288001"/>
              <a:gd name="connsiteY1382" fmla="*/ 5366167 h 6299199"/>
              <a:gd name="connsiteX1383" fmla="*/ 1682133 w 18288001"/>
              <a:gd name="connsiteY1383" fmla="*/ 5358967 h 6299199"/>
              <a:gd name="connsiteX1384" fmla="*/ 1746419 w 18288001"/>
              <a:gd name="connsiteY1384" fmla="*/ 5359855 h 6299199"/>
              <a:gd name="connsiteX1385" fmla="*/ 1733893 w 18288001"/>
              <a:gd name="connsiteY1385" fmla="*/ 5375634 h 6299199"/>
              <a:gd name="connsiteX1386" fmla="*/ 1652484 w 18288001"/>
              <a:gd name="connsiteY1386" fmla="*/ 5359855 h 6299199"/>
              <a:gd name="connsiteX1387" fmla="*/ 1682133 w 18288001"/>
              <a:gd name="connsiteY1387" fmla="*/ 5358967 h 6299199"/>
              <a:gd name="connsiteX1388" fmla="*/ 1859993 w 18288001"/>
              <a:gd name="connsiteY1388" fmla="*/ 5352456 h 6299199"/>
              <a:gd name="connsiteX1389" fmla="*/ 1925123 w 18288001"/>
              <a:gd name="connsiteY1389" fmla="*/ 5356524 h 6299199"/>
              <a:gd name="connsiteX1390" fmla="*/ 1842644 w 18288001"/>
              <a:gd name="connsiteY1390" fmla="*/ 5356524 h 6299199"/>
              <a:gd name="connsiteX1391" fmla="*/ 1859993 w 18288001"/>
              <a:gd name="connsiteY1391" fmla="*/ 5352456 h 6299199"/>
              <a:gd name="connsiteX1392" fmla="*/ 13528923 w 18288001"/>
              <a:gd name="connsiteY1392" fmla="*/ 5350388 h 6299199"/>
              <a:gd name="connsiteX1393" fmla="*/ 13579837 w 18288001"/>
              <a:gd name="connsiteY1393" fmla="*/ 5360206 h 6299199"/>
              <a:gd name="connsiteX1394" fmla="*/ 13567108 w 18288001"/>
              <a:gd name="connsiteY1394" fmla="*/ 5366751 h 6299199"/>
              <a:gd name="connsiteX1395" fmla="*/ 13560745 w 18288001"/>
              <a:gd name="connsiteY1395" fmla="*/ 5366751 h 6299199"/>
              <a:gd name="connsiteX1396" fmla="*/ 13528923 w 18288001"/>
              <a:gd name="connsiteY1396" fmla="*/ 5350388 h 6299199"/>
              <a:gd name="connsiteX1397" fmla="*/ 7788646 w 18288001"/>
              <a:gd name="connsiteY1397" fmla="*/ 5349475 h 6299199"/>
              <a:gd name="connsiteX1398" fmla="*/ 7813957 w 18288001"/>
              <a:gd name="connsiteY1398" fmla="*/ 5350680 h 6299199"/>
              <a:gd name="connsiteX1399" fmla="*/ 7832939 w 18288001"/>
              <a:gd name="connsiteY1399" fmla="*/ 5350680 h 6299199"/>
              <a:gd name="connsiteX1400" fmla="*/ 7889890 w 18288001"/>
              <a:gd name="connsiteY1400" fmla="*/ 5366751 h 6299199"/>
              <a:gd name="connsiteX1401" fmla="*/ 7782317 w 18288001"/>
              <a:gd name="connsiteY1401" fmla="*/ 5360323 h 6299199"/>
              <a:gd name="connsiteX1402" fmla="*/ 7788646 w 18288001"/>
              <a:gd name="connsiteY1402" fmla="*/ 5349475 h 6299199"/>
              <a:gd name="connsiteX1403" fmla="*/ 1334693 w 18288001"/>
              <a:gd name="connsiteY1403" fmla="*/ 5345828 h 6299199"/>
              <a:gd name="connsiteX1404" fmla="*/ 1375264 w 18288001"/>
              <a:gd name="connsiteY1404" fmla="*/ 5356817 h 6299199"/>
              <a:gd name="connsiteX1405" fmla="*/ 1323332 w 18288001"/>
              <a:gd name="connsiteY1405" fmla="*/ 5356817 h 6299199"/>
              <a:gd name="connsiteX1406" fmla="*/ 1334693 w 18288001"/>
              <a:gd name="connsiteY1406" fmla="*/ 5345828 h 6299199"/>
              <a:gd name="connsiteX1407" fmla="*/ 5787129 w 18288001"/>
              <a:gd name="connsiteY1407" fmla="*/ 5337663 h 6299199"/>
              <a:gd name="connsiteX1408" fmla="*/ 5811937 w 18288001"/>
              <a:gd name="connsiteY1408" fmla="*/ 5338115 h 6299199"/>
              <a:gd name="connsiteX1409" fmla="*/ 5824538 w 18288001"/>
              <a:gd name="connsiteY1409" fmla="*/ 5338115 h 6299199"/>
              <a:gd name="connsiteX1410" fmla="*/ 5874941 w 18288001"/>
              <a:gd name="connsiteY1410" fmla="*/ 5357401 h 6299199"/>
              <a:gd name="connsiteX1411" fmla="*/ 5774134 w 18288001"/>
              <a:gd name="connsiteY1411" fmla="*/ 5338115 h 6299199"/>
              <a:gd name="connsiteX1412" fmla="*/ 5787129 w 18288001"/>
              <a:gd name="connsiteY1412" fmla="*/ 5337663 h 6299199"/>
              <a:gd name="connsiteX1413" fmla="*/ 4900261 w 18288001"/>
              <a:gd name="connsiteY1413" fmla="*/ 5337531 h 6299199"/>
              <a:gd name="connsiteX1414" fmla="*/ 4906578 w 18288001"/>
              <a:gd name="connsiteY1414" fmla="*/ 5337531 h 6299199"/>
              <a:gd name="connsiteX1415" fmla="*/ 4957122 w 18288001"/>
              <a:gd name="connsiteY1415" fmla="*/ 5356740 h 6299199"/>
              <a:gd name="connsiteX1416" fmla="*/ 4976075 w 18288001"/>
              <a:gd name="connsiteY1416" fmla="*/ 5337531 h 6299199"/>
              <a:gd name="connsiteX1417" fmla="*/ 5045572 w 18288001"/>
              <a:gd name="connsiteY1417" fmla="*/ 5359942 h 6299199"/>
              <a:gd name="connsiteX1418" fmla="*/ 4988710 w 18288001"/>
              <a:gd name="connsiteY1418" fmla="*/ 5372747 h 6299199"/>
              <a:gd name="connsiteX1419" fmla="*/ 5007664 w 18288001"/>
              <a:gd name="connsiteY1419" fmla="*/ 5388755 h 6299199"/>
              <a:gd name="connsiteX1420" fmla="*/ 4957122 w 18288001"/>
              <a:gd name="connsiteY1420" fmla="*/ 5401561 h 6299199"/>
              <a:gd name="connsiteX1421" fmla="*/ 4881308 w 18288001"/>
              <a:gd name="connsiteY1421" fmla="*/ 5398359 h 6299199"/>
              <a:gd name="connsiteX1422" fmla="*/ 4862354 w 18288001"/>
              <a:gd name="connsiteY1422" fmla="*/ 5382351 h 6299199"/>
              <a:gd name="connsiteX1423" fmla="*/ 4950803 w 18288001"/>
              <a:gd name="connsiteY1423" fmla="*/ 5372747 h 6299199"/>
              <a:gd name="connsiteX1424" fmla="*/ 4938168 w 18288001"/>
              <a:gd name="connsiteY1424" fmla="*/ 5359942 h 6299199"/>
              <a:gd name="connsiteX1425" fmla="*/ 4856035 w 18288001"/>
              <a:gd name="connsiteY1425" fmla="*/ 5372747 h 6299199"/>
              <a:gd name="connsiteX1426" fmla="*/ 4837082 w 18288001"/>
              <a:gd name="connsiteY1426" fmla="*/ 5356740 h 6299199"/>
              <a:gd name="connsiteX1427" fmla="*/ 4881308 w 18288001"/>
              <a:gd name="connsiteY1427" fmla="*/ 5356740 h 6299199"/>
              <a:gd name="connsiteX1428" fmla="*/ 4900261 w 18288001"/>
              <a:gd name="connsiteY1428" fmla="*/ 5337531 h 6299199"/>
              <a:gd name="connsiteX1429" fmla="*/ 16372660 w 18288001"/>
              <a:gd name="connsiteY1429" fmla="*/ 5334025 h 6299199"/>
              <a:gd name="connsiteX1430" fmla="*/ 16378959 w 18288001"/>
              <a:gd name="connsiteY1430" fmla="*/ 5334025 h 6299199"/>
              <a:gd name="connsiteX1431" fmla="*/ 16397861 w 18288001"/>
              <a:gd name="connsiteY1431" fmla="*/ 5334025 h 6299199"/>
              <a:gd name="connsiteX1432" fmla="*/ 16347457 w 18288001"/>
              <a:gd name="connsiteY1432" fmla="*/ 5343960 h 6299199"/>
              <a:gd name="connsiteX1433" fmla="*/ 16372660 w 18288001"/>
              <a:gd name="connsiteY1433" fmla="*/ 5334025 h 6299199"/>
              <a:gd name="connsiteX1434" fmla="*/ 16322043 w 18288001"/>
              <a:gd name="connsiteY1434" fmla="*/ 5334025 h 6299199"/>
              <a:gd name="connsiteX1435" fmla="*/ 16347404 w 18288001"/>
              <a:gd name="connsiteY1435" fmla="*/ 5359663 h 6299199"/>
              <a:gd name="connsiteX1436" fmla="*/ 16315703 w 18288001"/>
              <a:gd name="connsiteY1436" fmla="*/ 5366072 h 6299199"/>
              <a:gd name="connsiteX1437" fmla="*/ 16398128 w 18288001"/>
              <a:gd name="connsiteY1437" fmla="*/ 5350049 h 6299199"/>
              <a:gd name="connsiteX1438" fmla="*/ 16417149 w 18288001"/>
              <a:gd name="connsiteY1438" fmla="*/ 5359663 h 6299199"/>
              <a:gd name="connsiteX1439" fmla="*/ 16404468 w 18288001"/>
              <a:gd name="connsiteY1439" fmla="*/ 5359663 h 6299199"/>
              <a:gd name="connsiteX1440" fmla="*/ 16436171 w 18288001"/>
              <a:gd name="connsiteY1440" fmla="*/ 5388506 h 6299199"/>
              <a:gd name="connsiteX1441" fmla="*/ 16404468 w 18288001"/>
              <a:gd name="connsiteY1441" fmla="*/ 5394916 h 6299199"/>
              <a:gd name="connsiteX1442" fmla="*/ 16461532 w 18288001"/>
              <a:gd name="connsiteY1442" fmla="*/ 5398120 h 6299199"/>
              <a:gd name="connsiteX1443" fmla="*/ 16448851 w 18288001"/>
              <a:gd name="connsiteY1443" fmla="*/ 5388506 h 6299199"/>
              <a:gd name="connsiteX1444" fmla="*/ 16461532 w 18288001"/>
              <a:gd name="connsiteY1444" fmla="*/ 5388506 h 6299199"/>
              <a:gd name="connsiteX1445" fmla="*/ 16537617 w 18288001"/>
              <a:gd name="connsiteY1445" fmla="*/ 5394916 h 6299199"/>
              <a:gd name="connsiteX1446" fmla="*/ 16315703 w 18288001"/>
              <a:gd name="connsiteY1446" fmla="*/ 5388506 h 6299199"/>
              <a:gd name="connsiteX1447" fmla="*/ 16264978 w 18288001"/>
              <a:gd name="connsiteY1447" fmla="*/ 5382097 h 6299199"/>
              <a:gd name="connsiteX1448" fmla="*/ 16277660 w 18288001"/>
              <a:gd name="connsiteY1448" fmla="*/ 5356458 h 6299199"/>
              <a:gd name="connsiteX1449" fmla="*/ 16322043 w 18288001"/>
              <a:gd name="connsiteY1449" fmla="*/ 5334025 h 6299199"/>
              <a:gd name="connsiteX1450" fmla="*/ 15974448 w 18288001"/>
              <a:gd name="connsiteY1450" fmla="*/ 5328181 h 6299199"/>
              <a:gd name="connsiteX1451" fmla="*/ 16006087 w 18288001"/>
              <a:gd name="connsiteY1451" fmla="*/ 5337531 h 6299199"/>
              <a:gd name="connsiteX1452" fmla="*/ 15873205 w 18288001"/>
              <a:gd name="connsiteY1452" fmla="*/ 5337531 h 6299199"/>
              <a:gd name="connsiteX1453" fmla="*/ 15974448 w 18288001"/>
              <a:gd name="connsiteY1453" fmla="*/ 5328181 h 6299199"/>
              <a:gd name="connsiteX1454" fmla="*/ 6964994 w 18288001"/>
              <a:gd name="connsiteY1454" fmla="*/ 5327860 h 6299199"/>
              <a:gd name="connsiteX1455" fmla="*/ 7006734 w 18288001"/>
              <a:gd name="connsiteY1455" fmla="*/ 5334960 h 6299199"/>
              <a:gd name="connsiteX1456" fmla="*/ 6937429 w 18288001"/>
              <a:gd name="connsiteY1456" fmla="*/ 5344427 h 6299199"/>
              <a:gd name="connsiteX1457" fmla="*/ 6964994 w 18288001"/>
              <a:gd name="connsiteY1457" fmla="*/ 5327860 h 6299199"/>
              <a:gd name="connsiteX1458" fmla="*/ 10233232 w 18288001"/>
              <a:gd name="connsiteY1458" fmla="*/ 5327527 h 6299199"/>
              <a:gd name="connsiteX1459" fmla="*/ 10255482 w 18288001"/>
              <a:gd name="connsiteY1459" fmla="*/ 5334450 h 6299199"/>
              <a:gd name="connsiteX1460" fmla="*/ 10192476 w 18288001"/>
              <a:gd name="connsiteY1460" fmla="*/ 5350388 h 6299199"/>
              <a:gd name="connsiteX1461" fmla="*/ 10233232 w 18288001"/>
              <a:gd name="connsiteY1461" fmla="*/ 5327527 h 6299199"/>
              <a:gd name="connsiteX1462" fmla="*/ 3990529 w 18288001"/>
              <a:gd name="connsiteY1462" fmla="*/ 5322045 h 6299199"/>
              <a:gd name="connsiteX1463" fmla="*/ 4028332 w 18288001"/>
              <a:gd name="connsiteY1463" fmla="*/ 5334901 h 6299199"/>
              <a:gd name="connsiteX1464" fmla="*/ 3977929 w 18288001"/>
              <a:gd name="connsiteY1464" fmla="*/ 5338115 h 6299199"/>
              <a:gd name="connsiteX1465" fmla="*/ 3990529 w 18288001"/>
              <a:gd name="connsiteY1465" fmla="*/ 5322045 h 6299199"/>
              <a:gd name="connsiteX1466" fmla="*/ 4073581 w 18288001"/>
              <a:gd name="connsiteY1466" fmla="*/ 5318830 h 6299199"/>
              <a:gd name="connsiteX1467" fmla="*/ 4086181 w 18288001"/>
              <a:gd name="connsiteY1467" fmla="*/ 5318830 h 6299199"/>
              <a:gd name="connsiteX1468" fmla="*/ 4092482 w 18288001"/>
              <a:gd name="connsiteY1468" fmla="*/ 5328181 h 6299199"/>
              <a:gd name="connsiteX1469" fmla="*/ 4042079 w 18288001"/>
              <a:gd name="connsiteY1469" fmla="*/ 5334414 h 6299199"/>
              <a:gd name="connsiteX1470" fmla="*/ 4073581 w 18288001"/>
              <a:gd name="connsiteY1470" fmla="*/ 5318830 h 6299199"/>
              <a:gd name="connsiteX1471" fmla="*/ 15128520 w 18288001"/>
              <a:gd name="connsiteY1471" fmla="*/ 5312270 h 6299199"/>
              <a:gd name="connsiteX1472" fmla="*/ 15160680 w 18288001"/>
              <a:gd name="connsiteY1472" fmla="*/ 5334763 h 6299199"/>
              <a:gd name="connsiteX1473" fmla="*/ 15020924 w 18288001"/>
              <a:gd name="connsiteY1473" fmla="*/ 5321967 h 6299199"/>
              <a:gd name="connsiteX1474" fmla="*/ 15033628 w 18288001"/>
              <a:gd name="connsiteY1474" fmla="*/ 5321967 h 6299199"/>
              <a:gd name="connsiteX1475" fmla="*/ 15059039 w 18288001"/>
              <a:gd name="connsiteY1475" fmla="*/ 5318768 h 6299199"/>
              <a:gd name="connsiteX1476" fmla="*/ 15059039 w 18288001"/>
              <a:gd name="connsiteY1476" fmla="*/ 5334763 h 6299199"/>
              <a:gd name="connsiteX1477" fmla="*/ 15109860 w 18288001"/>
              <a:gd name="connsiteY1477" fmla="*/ 5312370 h 6299199"/>
              <a:gd name="connsiteX1478" fmla="*/ 15128520 w 18288001"/>
              <a:gd name="connsiteY1478" fmla="*/ 5312270 h 6299199"/>
              <a:gd name="connsiteX1479" fmla="*/ 9778974 w 18288001"/>
              <a:gd name="connsiteY1479" fmla="*/ 5303220 h 6299199"/>
              <a:gd name="connsiteX1480" fmla="*/ 9856834 w 18288001"/>
              <a:gd name="connsiteY1480" fmla="*/ 5334575 h 6299199"/>
              <a:gd name="connsiteX1481" fmla="*/ 9793194 w 18288001"/>
              <a:gd name="connsiteY1481" fmla="*/ 5318418 h 6299199"/>
              <a:gd name="connsiteX1482" fmla="*/ 9685003 w 18288001"/>
              <a:gd name="connsiteY1482" fmla="*/ 5321649 h 6299199"/>
              <a:gd name="connsiteX1483" fmla="*/ 9786829 w 18288001"/>
              <a:gd name="connsiteY1483" fmla="*/ 5311955 h 6299199"/>
              <a:gd name="connsiteX1484" fmla="*/ 9778974 w 18288001"/>
              <a:gd name="connsiteY1484" fmla="*/ 5303220 h 6299199"/>
              <a:gd name="connsiteX1485" fmla="*/ 16798525 w 18288001"/>
              <a:gd name="connsiteY1485" fmla="*/ 5301733 h 6299199"/>
              <a:gd name="connsiteX1486" fmla="*/ 16859985 w 18288001"/>
              <a:gd name="connsiteY1486" fmla="*/ 5328181 h 6299199"/>
              <a:gd name="connsiteX1487" fmla="*/ 16790311 w 18288001"/>
              <a:gd name="connsiteY1487" fmla="*/ 5328181 h 6299199"/>
              <a:gd name="connsiteX1488" fmla="*/ 16809311 w 18288001"/>
              <a:gd name="connsiteY1488" fmla="*/ 5318617 h 6299199"/>
              <a:gd name="connsiteX1489" fmla="*/ 16771309 w 18288001"/>
              <a:gd name="connsiteY1489" fmla="*/ 5305867 h 6299199"/>
              <a:gd name="connsiteX1490" fmla="*/ 16798525 w 18288001"/>
              <a:gd name="connsiteY1490" fmla="*/ 5301733 h 6299199"/>
              <a:gd name="connsiteX1491" fmla="*/ 12937156 w 18288001"/>
              <a:gd name="connsiteY1491" fmla="*/ 5300513 h 6299199"/>
              <a:gd name="connsiteX1492" fmla="*/ 13011649 w 18288001"/>
              <a:gd name="connsiteY1492" fmla="*/ 5312052 h 6299199"/>
              <a:gd name="connsiteX1493" fmla="*/ 12928678 w 18288001"/>
              <a:gd name="connsiteY1493" fmla="*/ 5305740 h 6299199"/>
              <a:gd name="connsiteX1494" fmla="*/ 12937156 w 18288001"/>
              <a:gd name="connsiteY1494" fmla="*/ 5300513 h 6299199"/>
              <a:gd name="connsiteX1495" fmla="*/ 15428024 w 18288001"/>
              <a:gd name="connsiteY1495" fmla="*/ 5299993 h 6299199"/>
              <a:gd name="connsiteX1496" fmla="*/ 15475426 w 18288001"/>
              <a:gd name="connsiteY1496" fmla="*/ 5311974 h 6299199"/>
              <a:gd name="connsiteX1497" fmla="*/ 15437505 w 18288001"/>
              <a:gd name="connsiteY1497" fmla="*/ 5327947 h 6299199"/>
              <a:gd name="connsiteX1498" fmla="*/ 15450144 w 18288001"/>
              <a:gd name="connsiteY1498" fmla="*/ 5337532 h 6299199"/>
              <a:gd name="connsiteX1499" fmla="*/ 15456465 w 18288001"/>
              <a:gd name="connsiteY1499" fmla="*/ 5337532 h 6299199"/>
              <a:gd name="connsiteX1500" fmla="*/ 15462785 w 18288001"/>
              <a:gd name="connsiteY1500" fmla="*/ 5337532 h 6299199"/>
              <a:gd name="connsiteX1501" fmla="*/ 15513348 w 18288001"/>
              <a:gd name="connsiteY1501" fmla="*/ 5305584 h 6299199"/>
              <a:gd name="connsiteX1502" fmla="*/ 15525987 w 18288001"/>
              <a:gd name="connsiteY1502" fmla="*/ 5334336 h 6299199"/>
              <a:gd name="connsiteX1503" fmla="*/ 15481746 w 18288001"/>
              <a:gd name="connsiteY1503" fmla="*/ 5343921 h 6299199"/>
              <a:gd name="connsiteX1504" fmla="*/ 15551268 w 18288001"/>
              <a:gd name="connsiteY1504" fmla="*/ 5334336 h 6299199"/>
              <a:gd name="connsiteX1505" fmla="*/ 15582869 w 18288001"/>
              <a:gd name="connsiteY1505" fmla="*/ 5337532 h 6299199"/>
              <a:gd name="connsiteX1506" fmla="*/ 15557589 w 18288001"/>
              <a:gd name="connsiteY1506" fmla="*/ 5350310 h 6299199"/>
              <a:gd name="connsiteX1507" fmla="*/ 15778797 w 18288001"/>
              <a:gd name="connsiteY1507" fmla="*/ 5343921 h 6299199"/>
              <a:gd name="connsiteX1508" fmla="*/ 15873599 w 18288001"/>
              <a:gd name="connsiteY1508" fmla="*/ 5343921 h 6299199"/>
              <a:gd name="connsiteX1509" fmla="*/ 15898879 w 18288001"/>
              <a:gd name="connsiteY1509" fmla="*/ 5356700 h 6299199"/>
              <a:gd name="connsiteX1510" fmla="*/ 15778797 w 18288001"/>
              <a:gd name="connsiteY1510" fmla="*/ 5372673 h 6299199"/>
              <a:gd name="connsiteX1511" fmla="*/ 15778797 w 18288001"/>
              <a:gd name="connsiteY1511" fmla="*/ 5382257 h 6299199"/>
              <a:gd name="connsiteX1512" fmla="*/ 15785116 w 18288001"/>
              <a:gd name="connsiteY1512" fmla="*/ 5398231 h 6299199"/>
              <a:gd name="connsiteX1513" fmla="*/ 15930481 w 18288001"/>
              <a:gd name="connsiteY1513" fmla="*/ 5414204 h 6299199"/>
              <a:gd name="connsiteX1514" fmla="*/ 15905201 w 18288001"/>
              <a:gd name="connsiteY1514" fmla="*/ 5433373 h 6299199"/>
              <a:gd name="connsiteX1515" fmla="*/ 15734554 w 18288001"/>
              <a:gd name="connsiteY1515" fmla="*/ 5398231 h 6299199"/>
              <a:gd name="connsiteX1516" fmla="*/ 15728234 w 18288001"/>
              <a:gd name="connsiteY1516" fmla="*/ 5398231 h 6299199"/>
              <a:gd name="connsiteX1517" fmla="*/ 15589189 w 18288001"/>
              <a:gd name="connsiteY1517" fmla="*/ 5375868 h 6299199"/>
              <a:gd name="connsiteX1518" fmla="*/ 15582869 w 18288001"/>
              <a:gd name="connsiteY1518" fmla="*/ 5395036 h 6299199"/>
              <a:gd name="connsiteX1519" fmla="*/ 15538628 w 18288001"/>
              <a:gd name="connsiteY1519" fmla="*/ 5372673 h 6299199"/>
              <a:gd name="connsiteX1520" fmla="*/ 15405903 w 18288001"/>
              <a:gd name="connsiteY1520" fmla="*/ 5359894 h 6299199"/>
              <a:gd name="connsiteX1521" fmla="*/ 15437505 w 18288001"/>
              <a:gd name="connsiteY1521" fmla="*/ 5343921 h 6299199"/>
              <a:gd name="connsiteX1522" fmla="*/ 15386942 w 18288001"/>
              <a:gd name="connsiteY1522" fmla="*/ 5327947 h 6299199"/>
              <a:gd name="connsiteX1523" fmla="*/ 15418544 w 18288001"/>
              <a:gd name="connsiteY1523" fmla="*/ 5337532 h 6299199"/>
              <a:gd name="connsiteX1524" fmla="*/ 15380622 w 18288001"/>
              <a:gd name="connsiteY1524" fmla="*/ 5311974 h 6299199"/>
              <a:gd name="connsiteX1525" fmla="*/ 15428024 w 18288001"/>
              <a:gd name="connsiteY1525" fmla="*/ 5299993 h 6299199"/>
              <a:gd name="connsiteX1526" fmla="*/ 11600189 w 18288001"/>
              <a:gd name="connsiteY1526" fmla="*/ 5299736 h 6299199"/>
              <a:gd name="connsiteX1527" fmla="*/ 11658285 w 18288001"/>
              <a:gd name="connsiteY1527" fmla="*/ 5319064 h 6299199"/>
              <a:gd name="connsiteX1528" fmla="*/ 11779048 w 18288001"/>
              <a:gd name="connsiteY1528" fmla="*/ 5305974 h 6299199"/>
              <a:gd name="connsiteX1529" fmla="*/ 11658285 w 18288001"/>
              <a:gd name="connsiteY1529" fmla="*/ 5322337 h 6299199"/>
              <a:gd name="connsiteX1530" fmla="*/ 11645574 w 18288001"/>
              <a:gd name="connsiteY1530" fmla="*/ 5322337 h 6299199"/>
              <a:gd name="connsiteX1531" fmla="*/ 11582015 w 18288001"/>
              <a:gd name="connsiteY1531" fmla="*/ 5305974 h 6299199"/>
              <a:gd name="connsiteX1532" fmla="*/ 11600189 w 18288001"/>
              <a:gd name="connsiteY1532" fmla="*/ 5299736 h 6299199"/>
              <a:gd name="connsiteX1533" fmla="*/ 13516831 w 18288001"/>
              <a:gd name="connsiteY1533" fmla="*/ 5298961 h 6299199"/>
              <a:gd name="connsiteX1534" fmla="*/ 13542034 w 18288001"/>
              <a:gd name="connsiteY1534" fmla="*/ 5298961 h 6299199"/>
              <a:gd name="connsiteX1535" fmla="*/ 13504230 w 18288001"/>
              <a:gd name="connsiteY1535" fmla="*/ 5305506 h 6299199"/>
              <a:gd name="connsiteX1536" fmla="*/ 13516831 w 18288001"/>
              <a:gd name="connsiteY1536" fmla="*/ 5298961 h 6299199"/>
              <a:gd name="connsiteX1537" fmla="*/ 6039507 w 18288001"/>
              <a:gd name="connsiteY1537" fmla="*/ 5298961 h 6299199"/>
              <a:gd name="connsiteX1538" fmla="*/ 6071254 w 18288001"/>
              <a:gd name="connsiteY1538" fmla="*/ 5305417 h 6299199"/>
              <a:gd name="connsiteX1539" fmla="*/ 6045855 w 18288001"/>
              <a:gd name="connsiteY1539" fmla="*/ 5311873 h 6299199"/>
              <a:gd name="connsiteX1540" fmla="*/ 6090303 w 18288001"/>
              <a:gd name="connsiteY1540" fmla="*/ 5321558 h 6299199"/>
              <a:gd name="connsiteX1541" fmla="*/ 6090303 w 18288001"/>
              <a:gd name="connsiteY1541" fmla="*/ 5337698 h 6299199"/>
              <a:gd name="connsiteX1542" fmla="*/ 5988709 w 18288001"/>
              <a:gd name="connsiteY1542" fmla="*/ 5360295 h 6299199"/>
              <a:gd name="connsiteX1543" fmla="*/ 5868068 w 18288001"/>
              <a:gd name="connsiteY1543" fmla="*/ 5337698 h 6299199"/>
              <a:gd name="connsiteX1544" fmla="*/ 5874417 w 18288001"/>
              <a:gd name="connsiteY1544" fmla="*/ 5337698 h 6299199"/>
              <a:gd name="connsiteX1545" fmla="*/ 5918864 w 18288001"/>
              <a:gd name="connsiteY1545" fmla="*/ 5350610 h 6299199"/>
              <a:gd name="connsiteX1546" fmla="*/ 6064904 w 18288001"/>
              <a:gd name="connsiteY1546" fmla="*/ 5321558 h 6299199"/>
              <a:gd name="connsiteX1547" fmla="*/ 6039507 w 18288001"/>
              <a:gd name="connsiteY1547" fmla="*/ 5298961 h 6299199"/>
              <a:gd name="connsiteX1548" fmla="*/ 7170784 w 18288001"/>
              <a:gd name="connsiteY1548" fmla="*/ 5296305 h 6299199"/>
              <a:gd name="connsiteX1549" fmla="*/ 7259213 w 18288001"/>
              <a:gd name="connsiteY1549" fmla="*/ 5305867 h 6299199"/>
              <a:gd name="connsiteX1550" fmla="*/ 7252897 w 18288001"/>
              <a:gd name="connsiteY1550" fmla="*/ 5334556 h 6299199"/>
              <a:gd name="connsiteX1551" fmla="*/ 7347643 w 18288001"/>
              <a:gd name="connsiteY1551" fmla="*/ 5318617 h 6299199"/>
              <a:gd name="connsiteX1552" fmla="*/ 7366593 w 18288001"/>
              <a:gd name="connsiteY1552" fmla="*/ 5318617 h 6299199"/>
              <a:gd name="connsiteX1553" fmla="*/ 7429756 w 18288001"/>
              <a:gd name="connsiteY1553" fmla="*/ 5318617 h 6299199"/>
              <a:gd name="connsiteX1554" fmla="*/ 7492920 w 18288001"/>
              <a:gd name="connsiteY1554" fmla="*/ 5318617 h 6299199"/>
              <a:gd name="connsiteX1555" fmla="*/ 7713992 w 18288001"/>
              <a:gd name="connsiteY1555" fmla="*/ 5334556 h 6299199"/>
              <a:gd name="connsiteX1556" fmla="*/ 7720309 w 18288001"/>
              <a:gd name="connsiteY1556" fmla="*/ 5334556 h 6299199"/>
              <a:gd name="connsiteX1557" fmla="*/ 7745575 w 18288001"/>
              <a:gd name="connsiteY1557" fmla="*/ 5337744 h 6299199"/>
              <a:gd name="connsiteX1558" fmla="*/ 7745575 w 18288001"/>
              <a:gd name="connsiteY1558" fmla="*/ 5344119 h 6299199"/>
              <a:gd name="connsiteX1559" fmla="*/ 7713992 w 18288001"/>
              <a:gd name="connsiteY1559" fmla="*/ 5366432 h 6299199"/>
              <a:gd name="connsiteX1560" fmla="*/ 7701360 w 18288001"/>
              <a:gd name="connsiteY1560" fmla="*/ 5366432 h 6299199"/>
              <a:gd name="connsiteX1561" fmla="*/ 7695045 w 18288001"/>
              <a:gd name="connsiteY1561" fmla="*/ 5344119 h 6299199"/>
              <a:gd name="connsiteX1562" fmla="*/ 7663461 w 18288001"/>
              <a:gd name="connsiteY1562" fmla="*/ 5344119 h 6299199"/>
              <a:gd name="connsiteX1563" fmla="*/ 7663461 w 18288001"/>
              <a:gd name="connsiteY1563" fmla="*/ 5360056 h 6299199"/>
              <a:gd name="connsiteX1564" fmla="*/ 7587665 w 18288001"/>
              <a:gd name="connsiteY1564" fmla="*/ 5344119 h 6299199"/>
              <a:gd name="connsiteX1565" fmla="*/ 7612931 w 18288001"/>
              <a:gd name="connsiteY1565" fmla="*/ 5360056 h 6299199"/>
              <a:gd name="connsiteX1566" fmla="*/ 7448705 w 18288001"/>
              <a:gd name="connsiteY1566" fmla="*/ 5360056 h 6299199"/>
              <a:gd name="connsiteX1567" fmla="*/ 7543451 w 18288001"/>
              <a:gd name="connsiteY1567" fmla="*/ 5372807 h 6299199"/>
              <a:gd name="connsiteX1568" fmla="*/ 7524502 w 18288001"/>
              <a:gd name="connsiteY1568" fmla="*/ 5395120 h 6299199"/>
              <a:gd name="connsiteX1569" fmla="*/ 7429756 w 18288001"/>
              <a:gd name="connsiteY1569" fmla="*/ 5414246 h 6299199"/>
              <a:gd name="connsiteX1570" fmla="*/ 7379225 w 18288001"/>
              <a:gd name="connsiteY1570" fmla="*/ 5411058 h 6299199"/>
              <a:gd name="connsiteX1571" fmla="*/ 7297111 w 18288001"/>
              <a:gd name="connsiteY1571" fmla="*/ 5426997 h 6299199"/>
              <a:gd name="connsiteX1572" fmla="*/ 7271847 w 18288001"/>
              <a:gd name="connsiteY1572" fmla="*/ 5449310 h 6299199"/>
              <a:gd name="connsiteX1573" fmla="*/ 7259213 w 18288001"/>
              <a:gd name="connsiteY1573" fmla="*/ 5449310 h 6299199"/>
              <a:gd name="connsiteX1574" fmla="*/ 7177101 w 18288001"/>
              <a:gd name="connsiteY1574" fmla="*/ 5433372 h 6299199"/>
              <a:gd name="connsiteX1575" fmla="*/ 7132886 w 18288001"/>
              <a:gd name="connsiteY1575" fmla="*/ 5465248 h 6299199"/>
              <a:gd name="connsiteX1576" fmla="*/ 7069722 w 18288001"/>
              <a:gd name="connsiteY1576" fmla="*/ 5465248 h 6299199"/>
              <a:gd name="connsiteX1577" fmla="*/ 7025507 w 18288001"/>
              <a:gd name="connsiteY1577" fmla="*/ 5458873 h 6299199"/>
              <a:gd name="connsiteX1578" fmla="*/ 7050773 w 18288001"/>
              <a:gd name="connsiteY1578" fmla="*/ 5468436 h 6299199"/>
              <a:gd name="connsiteX1579" fmla="*/ 6981293 w 18288001"/>
              <a:gd name="connsiteY1579" fmla="*/ 5458873 h 6299199"/>
              <a:gd name="connsiteX1580" fmla="*/ 7012875 w 18288001"/>
              <a:gd name="connsiteY1580" fmla="*/ 5449310 h 6299199"/>
              <a:gd name="connsiteX1581" fmla="*/ 6981293 w 18288001"/>
              <a:gd name="connsiteY1581" fmla="*/ 5433372 h 6299199"/>
              <a:gd name="connsiteX1582" fmla="*/ 7069722 w 18288001"/>
              <a:gd name="connsiteY1582" fmla="*/ 5442935 h 6299199"/>
              <a:gd name="connsiteX1583" fmla="*/ 7044456 w 18288001"/>
              <a:gd name="connsiteY1583" fmla="*/ 5426997 h 6299199"/>
              <a:gd name="connsiteX1584" fmla="*/ 7069722 w 18288001"/>
              <a:gd name="connsiteY1584" fmla="*/ 5433372 h 6299199"/>
              <a:gd name="connsiteX1585" fmla="*/ 7170784 w 18288001"/>
              <a:gd name="connsiteY1585" fmla="*/ 5414246 h 6299199"/>
              <a:gd name="connsiteX1586" fmla="*/ 7208682 w 18288001"/>
              <a:gd name="connsiteY1586" fmla="*/ 5426997 h 6299199"/>
              <a:gd name="connsiteX1587" fmla="*/ 7196050 w 18288001"/>
              <a:gd name="connsiteY1587" fmla="*/ 5398308 h 6299199"/>
              <a:gd name="connsiteX1588" fmla="*/ 7208682 w 18288001"/>
              <a:gd name="connsiteY1588" fmla="*/ 5382370 h 6299199"/>
              <a:gd name="connsiteX1589" fmla="*/ 7341327 w 18288001"/>
              <a:gd name="connsiteY1589" fmla="*/ 5414246 h 6299199"/>
              <a:gd name="connsiteX1590" fmla="*/ 7316061 w 18288001"/>
              <a:gd name="connsiteY1590" fmla="*/ 5382370 h 6299199"/>
              <a:gd name="connsiteX1591" fmla="*/ 7347643 w 18288001"/>
              <a:gd name="connsiteY1591" fmla="*/ 5366432 h 6299199"/>
              <a:gd name="connsiteX1592" fmla="*/ 7120253 w 18288001"/>
              <a:gd name="connsiteY1592" fmla="*/ 5344119 h 6299199"/>
              <a:gd name="connsiteX1593" fmla="*/ 7145519 w 18288001"/>
              <a:gd name="connsiteY1593" fmla="*/ 5337744 h 6299199"/>
              <a:gd name="connsiteX1594" fmla="*/ 7012875 w 18288001"/>
              <a:gd name="connsiteY1594" fmla="*/ 5344119 h 6299199"/>
              <a:gd name="connsiteX1595" fmla="*/ 7069722 w 18288001"/>
              <a:gd name="connsiteY1595" fmla="*/ 5344119 h 6299199"/>
              <a:gd name="connsiteX1596" fmla="*/ 7101304 w 18288001"/>
              <a:gd name="connsiteY1596" fmla="*/ 5321805 h 6299199"/>
              <a:gd name="connsiteX1597" fmla="*/ 7000243 w 18288001"/>
              <a:gd name="connsiteY1597" fmla="*/ 5312242 h 6299199"/>
              <a:gd name="connsiteX1598" fmla="*/ 7031824 w 18288001"/>
              <a:gd name="connsiteY1598" fmla="*/ 5318617 h 6299199"/>
              <a:gd name="connsiteX1599" fmla="*/ 7044456 w 18288001"/>
              <a:gd name="connsiteY1599" fmla="*/ 5334556 h 6299199"/>
              <a:gd name="connsiteX1600" fmla="*/ 6930761 w 18288001"/>
              <a:gd name="connsiteY1600" fmla="*/ 5321805 h 6299199"/>
              <a:gd name="connsiteX1601" fmla="*/ 6930761 w 18288001"/>
              <a:gd name="connsiteY1601" fmla="*/ 5344119 h 6299199"/>
              <a:gd name="connsiteX1602" fmla="*/ 6886547 w 18288001"/>
              <a:gd name="connsiteY1602" fmla="*/ 5337744 h 6299199"/>
              <a:gd name="connsiteX1603" fmla="*/ 6911813 w 18288001"/>
              <a:gd name="connsiteY1603" fmla="*/ 5328181 h 6299199"/>
              <a:gd name="connsiteX1604" fmla="*/ 6848649 w 18288001"/>
              <a:gd name="connsiteY1604" fmla="*/ 5299492 h 6299199"/>
              <a:gd name="connsiteX1605" fmla="*/ 6924445 w 18288001"/>
              <a:gd name="connsiteY1605" fmla="*/ 5305867 h 6299199"/>
              <a:gd name="connsiteX1606" fmla="*/ 6956027 w 18288001"/>
              <a:gd name="connsiteY1606" fmla="*/ 5299492 h 6299199"/>
              <a:gd name="connsiteX1607" fmla="*/ 7196050 w 18288001"/>
              <a:gd name="connsiteY1607" fmla="*/ 5321805 h 6299199"/>
              <a:gd name="connsiteX1608" fmla="*/ 7170784 w 18288001"/>
              <a:gd name="connsiteY1608" fmla="*/ 5296305 h 6299199"/>
              <a:gd name="connsiteX1609" fmla="*/ 12669445 w 18288001"/>
              <a:gd name="connsiteY1609" fmla="*/ 5285536 h 6299199"/>
              <a:gd name="connsiteX1610" fmla="*/ 12725264 w 18288001"/>
              <a:gd name="connsiteY1610" fmla="*/ 5296494 h 6299199"/>
              <a:gd name="connsiteX1611" fmla="*/ 12649658 w 18288001"/>
              <a:gd name="connsiteY1611" fmla="*/ 5290000 h 6299199"/>
              <a:gd name="connsiteX1612" fmla="*/ 12669445 w 18288001"/>
              <a:gd name="connsiteY1612" fmla="*/ 5285536 h 6299199"/>
              <a:gd name="connsiteX1613" fmla="*/ 10949678 w 18288001"/>
              <a:gd name="connsiteY1613" fmla="*/ 5283766 h 6299199"/>
              <a:gd name="connsiteX1614" fmla="*/ 10975505 w 18288001"/>
              <a:gd name="connsiteY1614" fmla="*/ 5283766 h 6299199"/>
              <a:gd name="connsiteX1615" fmla="*/ 11001331 w 18288001"/>
              <a:gd name="connsiteY1615" fmla="*/ 5290000 h 6299199"/>
              <a:gd name="connsiteX1616" fmla="*/ 11020702 w 18288001"/>
              <a:gd name="connsiteY1616" fmla="*/ 5299351 h 6299199"/>
              <a:gd name="connsiteX1617" fmla="*/ 10949678 w 18288001"/>
              <a:gd name="connsiteY1617" fmla="*/ 5283766 h 6299199"/>
              <a:gd name="connsiteX1618" fmla="*/ 8106452 w 18288001"/>
              <a:gd name="connsiteY1618" fmla="*/ 5283766 h 6299199"/>
              <a:gd name="connsiteX1619" fmla="*/ 8036846 w 18288001"/>
              <a:gd name="connsiteY1619" fmla="*/ 5311817 h 6299199"/>
              <a:gd name="connsiteX1620" fmla="*/ 7973569 w 18288001"/>
              <a:gd name="connsiteY1620" fmla="*/ 5290000 h 6299199"/>
              <a:gd name="connsiteX1621" fmla="*/ 8106452 w 18288001"/>
              <a:gd name="connsiteY1621" fmla="*/ 5283766 h 6299199"/>
              <a:gd name="connsiteX1622" fmla="*/ 13396650 w 18288001"/>
              <a:gd name="connsiteY1622" fmla="*/ 5283497 h 6299199"/>
              <a:gd name="connsiteX1623" fmla="*/ 13460400 w 18288001"/>
              <a:gd name="connsiteY1623" fmla="*/ 5322337 h 6299199"/>
              <a:gd name="connsiteX1624" fmla="*/ 13339273 w 18288001"/>
              <a:gd name="connsiteY1624" fmla="*/ 5296444 h 6299199"/>
              <a:gd name="connsiteX1625" fmla="*/ 13396650 w 18288001"/>
              <a:gd name="connsiteY1625" fmla="*/ 5283497 h 6299199"/>
              <a:gd name="connsiteX1626" fmla="*/ 10279920 w 18288001"/>
              <a:gd name="connsiteY1626" fmla="*/ 5274416 h 6299199"/>
              <a:gd name="connsiteX1627" fmla="*/ 10286284 w 18288001"/>
              <a:gd name="connsiteY1627" fmla="*/ 5274416 h 6299199"/>
              <a:gd name="connsiteX1628" fmla="*/ 10324468 w 18288001"/>
              <a:gd name="connsiteY1628" fmla="*/ 5280761 h 6299199"/>
              <a:gd name="connsiteX1629" fmla="*/ 10337197 w 18288001"/>
              <a:gd name="connsiteY1629" fmla="*/ 5283934 h 6299199"/>
              <a:gd name="connsiteX1630" fmla="*/ 10356289 w 18288001"/>
              <a:gd name="connsiteY1630" fmla="*/ 5283934 h 6299199"/>
              <a:gd name="connsiteX1631" fmla="*/ 10273555 w 18288001"/>
              <a:gd name="connsiteY1631" fmla="*/ 5299795 h 6299199"/>
              <a:gd name="connsiteX1632" fmla="*/ 10337197 w 18288001"/>
              <a:gd name="connsiteY1632" fmla="*/ 5306140 h 6299199"/>
              <a:gd name="connsiteX1633" fmla="*/ 10337197 w 18288001"/>
              <a:gd name="connsiteY1633" fmla="*/ 5318830 h 6299199"/>
              <a:gd name="connsiteX1634" fmla="*/ 10184458 w 18288001"/>
              <a:gd name="connsiteY1634" fmla="*/ 5296623 h 6299199"/>
              <a:gd name="connsiteX1635" fmla="*/ 10260828 w 18288001"/>
              <a:gd name="connsiteY1635" fmla="*/ 5296623 h 6299199"/>
              <a:gd name="connsiteX1636" fmla="*/ 10279920 w 18288001"/>
              <a:gd name="connsiteY1636" fmla="*/ 5274416 h 6299199"/>
              <a:gd name="connsiteX1637" fmla="*/ 11689977 w 18288001"/>
              <a:gd name="connsiteY1637" fmla="*/ 5273370 h 6299199"/>
              <a:gd name="connsiteX1638" fmla="*/ 11690249 w 18288001"/>
              <a:gd name="connsiteY1638" fmla="*/ 5273539 h 6299199"/>
              <a:gd name="connsiteX1639" fmla="*/ 11689815 w 18288001"/>
              <a:gd name="connsiteY1639" fmla="*/ 5273523 h 6299199"/>
              <a:gd name="connsiteX1640" fmla="*/ 11674449 w 18288001"/>
              <a:gd name="connsiteY1640" fmla="*/ 5262290 h 6299199"/>
              <a:gd name="connsiteX1641" fmla="*/ 11696569 w 18288001"/>
              <a:gd name="connsiteY1641" fmla="*/ 5267111 h 6299199"/>
              <a:gd name="connsiteX1642" fmla="*/ 11689977 w 18288001"/>
              <a:gd name="connsiteY1642" fmla="*/ 5273370 h 6299199"/>
              <a:gd name="connsiteX1643" fmla="*/ 11683139 w 18288001"/>
              <a:gd name="connsiteY1643" fmla="*/ 5269120 h 6299199"/>
              <a:gd name="connsiteX1644" fmla="*/ 11671289 w 18288001"/>
              <a:gd name="connsiteY1644" fmla="*/ 5267111 h 6299199"/>
              <a:gd name="connsiteX1645" fmla="*/ 11674449 w 18288001"/>
              <a:gd name="connsiteY1645" fmla="*/ 5262290 h 6299199"/>
              <a:gd name="connsiteX1646" fmla="*/ 1203066 w 18288001"/>
              <a:gd name="connsiteY1646" fmla="*/ 5257783 h 6299199"/>
              <a:gd name="connsiteX1647" fmla="*/ 1234685 w 18288001"/>
              <a:gd name="connsiteY1647" fmla="*/ 5257783 h 6299199"/>
              <a:gd name="connsiteX1648" fmla="*/ 1304241 w 18288001"/>
              <a:gd name="connsiteY1648" fmla="*/ 5280440 h 6299199"/>
              <a:gd name="connsiteX1649" fmla="*/ 1266301 w 18288001"/>
              <a:gd name="connsiteY1649" fmla="*/ 5296623 h 6299199"/>
              <a:gd name="connsiteX1650" fmla="*/ 1234685 w 18288001"/>
              <a:gd name="connsiteY1650" fmla="*/ 5296623 h 6299199"/>
              <a:gd name="connsiteX1651" fmla="*/ 1215713 w 18288001"/>
              <a:gd name="connsiteY1651" fmla="*/ 5290150 h 6299199"/>
              <a:gd name="connsiteX1652" fmla="*/ 1228361 w 18288001"/>
              <a:gd name="connsiteY1652" fmla="*/ 5280440 h 6299199"/>
              <a:gd name="connsiteX1653" fmla="*/ 1165126 w 18288001"/>
              <a:gd name="connsiteY1653" fmla="*/ 5261020 h 6299199"/>
              <a:gd name="connsiteX1654" fmla="*/ 1177773 w 18288001"/>
              <a:gd name="connsiteY1654" fmla="*/ 5261020 h 6299199"/>
              <a:gd name="connsiteX1655" fmla="*/ 1177773 w 18288001"/>
              <a:gd name="connsiteY1655" fmla="*/ 5273967 h 6299199"/>
              <a:gd name="connsiteX1656" fmla="*/ 1203066 w 18288001"/>
              <a:gd name="connsiteY1656" fmla="*/ 5257783 h 6299199"/>
              <a:gd name="connsiteX1657" fmla="*/ 10166131 w 18288001"/>
              <a:gd name="connsiteY1657" fmla="*/ 5257719 h 6299199"/>
              <a:gd name="connsiteX1658" fmla="*/ 10058449 w 18288001"/>
              <a:gd name="connsiteY1658" fmla="*/ 5260892 h 6299199"/>
              <a:gd name="connsiteX1659" fmla="*/ 10166131 w 18288001"/>
              <a:gd name="connsiteY1659" fmla="*/ 5257719 h 6299199"/>
              <a:gd name="connsiteX1660" fmla="*/ 7433265 w 18288001"/>
              <a:gd name="connsiteY1660" fmla="*/ 5251145 h 6299199"/>
              <a:gd name="connsiteX1661" fmla="*/ 7472968 w 18288001"/>
              <a:gd name="connsiteY1661" fmla="*/ 5251542 h 6299199"/>
              <a:gd name="connsiteX1662" fmla="*/ 7403090 w 18288001"/>
              <a:gd name="connsiteY1662" fmla="*/ 5257887 h 6299199"/>
              <a:gd name="connsiteX1663" fmla="*/ 7433265 w 18288001"/>
              <a:gd name="connsiteY1663" fmla="*/ 5251145 h 6299199"/>
              <a:gd name="connsiteX1664" fmla="*/ 11646008 w 18288001"/>
              <a:gd name="connsiteY1664" fmla="*/ 5251040 h 6299199"/>
              <a:gd name="connsiteX1665" fmla="*/ 11668228 w 18288001"/>
              <a:gd name="connsiteY1665" fmla="*/ 5272736 h 6299199"/>
              <a:gd name="connsiteX1666" fmla="*/ 11689815 w 18288001"/>
              <a:gd name="connsiteY1666" fmla="*/ 5273523 h 6299199"/>
              <a:gd name="connsiteX1667" fmla="*/ 11684719 w 18288001"/>
              <a:gd name="connsiteY1667" fmla="*/ 5278361 h 6299199"/>
              <a:gd name="connsiteX1668" fmla="*/ 11658648 w 18288001"/>
              <a:gd name="connsiteY1668" fmla="*/ 5279968 h 6299199"/>
              <a:gd name="connsiteX1669" fmla="*/ 11696569 w 18288001"/>
              <a:gd name="connsiteY1669" fmla="*/ 5283182 h 6299199"/>
              <a:gd name="connsiteX1670" fmla="*/ 11513283 w 18288001"/>
              <a:gd name="connsiteY1670" fmla="*/ 5283182 h 6299199"/>
              <a:gd name="connsiteX1671" fmla="*/ 11646008 w 18288001"/>
              <a:gd name="connsiteY1671" fmla="*/ 5251040 h 6299199"/>
              <a:gd name="connsiteX1672" fmla="*/ 12568325 w 18288001"/>
              <a:gd name="connsiteY1672" fmla="*/ 5245197 h 6299199"/>
              <a:gd name="connsiteX1673" fmla="*/ 12599827 w 18288001"/>
              <a:gd name="connsiteY1673" fmla="*/ 5267287 h 6299199"/>
              <a:gd name="connsiteX1674" fmla="*/ 12549423 w 18288001"/>
              <a:gd name="connsiteY1674" fmla="*/ 5267287 h 6299199"/>
              <a:gd name="connsiteX1675" fmla="*/ 12505320 w 18288001"/>
              <a:gd name="connsiteY1675" fmla="*/ 5251508 h 6299199"/>
              <a:gd name="connsiteX1676" fmla="*/ 12568325 w 18288001"/>
              <a:gd name="connsiteY1676" fmla="*/ 5245197 h 6299199"/>
              <a:gd name="connsiteX1677" fmla="*/ 7271660 w 18288001"/>
              <a:gd name="connsiteY1677" fmla="*/ 5242687 h 6299199"/>
              <a:gd name="connsiteX1678" fmla="*/ 7341231 w 18288001"/>
              <a:gd name="connsiteY1678" fmla="*/ 5245364 h 6299199"/>
              <a:gd name="connsiteX1679" fmla="*/ 7341231 w 18288001"/>
              <a:gd name="connsiteY1679" fmla="*/ 5258054 h 6299199"/>
              <a:gd name="connsiteX1680" fmla="*/ 7328707 w 18288001"/>
              <a:gd name="connsiteY1680" fmla="*/ 5258054 h 6299199"/>
              <a:gd name="connsiteX1681" fmla="*/ 7247296 w 18288001"/>
              <a:gd name="connsiteY1681" fmla="*/ 5245364 h 6299199"/>
              <a:gd name="connsiteX1682" fmla="*/ 7271660 w 18288001"/>
              <a:gd name="connsiteY1682" fmla="*/ 5242687 h 6299199"/>
              <a:gd name="connsiteX1683" fmla="*/ 7586377 w 18288001"/>
              <a:gd name="connsiteY1683" fmla="*/ 5241690 h 6299199"/>
              <a:gd name="connsiteX1684" fmla="*/ 7542846 w 18288001"/>
              <a:gd name="connsiteY1684" fmla="*/ 5260725 h 6299199"/>
              <a:gd name="connsiteX1685" fmla="*/ 7542846 w 18288001"/>
              <a:gd name="connsiteY1685" fmla="*/ 5251207 h 6299199"/>
              <a:gd name="connsiteX1686" fmla="*/ 7586377 w 18288001"/>
              <a:gd name="connsiteY1686" fmla="*/ 5241690 h 6299199"/>
              <a:gd name="connsiteX1687" fmla="*/ 11497020 w 18288001"/>
              <a:gd name="connsiteY1687" fmla="*/ 5239279 h 6299199"/>
              <a:gd name="connsiteX1688" fmla="*/ 11537761 w 18288001"/>
              <a:gd name="connsiteY1688" fmla="*/ 5241690 h 6299199"/>
              <a:gd name="connsiteX1689" fmla="*/ 11556934 w 18288001"/>
              <a:gd name="connsiteY1689" fmla="*/ 5241690 h 6299199"/>
              <a:gd name="connsiteX1690" fmla="*/ 11480244 w 18288001"/>
              <a:gd name="connsiteY1690" fmla="*/ 5251332 h 6299199"/>
              <a:gd name="connsiteX1691" fmla="*/ 11497020 w 18288001"/>
              <a:gd name="connsiteY1691" fmla="*/ 5239279 h 6299199"/>
              <a:gd name="connsiteX1692" fmla="*/ 11942860 w 18288001"/>
              <a:gd name="connsiteY1692" fmla="*/ 5235846 h 6299199"/>
              <a:gd name="connsiteX1693" fmla="*/ 12005865 w 18288001"/>
              <a:gd name="connsiteY1693" fmla="*/ 5267989 h 6299199"/>
              <a:gd name="connsiteX1694" fmla="*/ 11999564 w 18288001"/>
              <a:gd name="connsiteY1694" fmla="*/ 5267989 h 6299199"/>
              <a:gd name="connsiteX1695" fmla="*/ 11980663 w 18288001"/>
              <a:gd name="connsiteY1695" fmla="*/ 5274417 h 6299199"/>
              <a:gd name="connsiteX1696" fmla="*/ 11930259 w 18288001"/>
              <a:gd name="connsiteY1696" fmla="*/ 5242274 h 6299199"/>
              <a:gd name="connsiteX1697" fmla="*/ 11942860 w 18288001"/>
              <a:gd name="connsiteY1697" fmla="*/ 5235846 h 6299199"/>
              <a:gd name="connsiteX1698" fmla="*/ 7492173 w 18288001"/>
              <a:gd name="connsiteY1698" fmla="*/ 5235327 h 6299199"/>
              <a:gd name="connsiteX1699" fmla="*/ 7536512 w 18288001"/>
              <a:gd name="connsiteY1699" fmla="*/ 5258054 h 6299199"/>
              <a:gd name="connsiteX1700" fmla="*/ 7473170 w 18288001"/>
              <a:gd name="connsiteY1700" fmla="*/ 5251560 h 6299199"/>
              <a:gd name="connsiteX1701" fmla="*/ 7492173 w 18288001"/>
              <a:gd name="connsiteY1701" fmla="*/ 5235327 h 6299199"/>
              <a:gd name="connsiteX1702" fmla="*/ 10762863 w 18288001"/>
              <a:gd name="connsiteY1702" fmla="*/ 5231175 h 6299199"/>
              <a:gd name="connsiteX1703" fmla="*/ 10816797 w 18288001"/>
              <a:gd name="connsiteY1703" fmla="*/ 5235612 h 6299199"/>
              <a:gd name="connsiteX1704" fmla="*/ 10754937 w 18288001"/>
              <a:gd name="connsiteY1704" fmla="*/ 5235612 h 6299199"/>
              <a:gd name="connsiteX1705" fmla="*/ 10762863 w 18288001"/>
              <a:gd name="connsiteY1705" fmla="*/ 5231175 h 6299199"/>
              <a:gd name="connsiteX1706" fmla="*/ 17745589 w 18288001"/>
              <a:gd name="connsiteY1706" fmla="*/ 5222989 h 6299199"/>
              <a:gd name="connsiteX1707" fmla="*/ 17751887 w 18288001"/>
              <a:gd name="connsiteY1707" fmla="*/ 5235456 h 6299199"/>
              <a:gd name="connsiteX1708" fmla="*/ 17720385 w 18288001"/>
              <a:gd name="connsiteY1708" fmla="*/ 5241690 h 6299199"/>
              <a:gd name="connsiteX1709" fmla="*/ 17720385 w 18288001"/>
              <a:gd name="connsiteY1709" fmla="*/ 5251040 h 6299199"/>
              <a:gd name="connsiteX1710" fmla="*/ 17707787 w 18288001"/>
              <a:gd name="connsiteY1710" fmla="*/ 5251040 h 6299199"/>
              <a:gd name="connsiteX1711" fmla="*/ 17745589 w 18288001"/>
              <a:gd name="connsiteY1711" fmla="*/ 5222989 h 6299199"/>
              <a:gd name="connsiteX1712" fmla="*/ 10796863 w 18288001"/>
              <a:gd name="connsiteY1712" fmla="*/ 5217925 h 6299199"/>
              <a:gd name="connsiteX1713" fmla="*/ 10817712 w 18288001"/>
              <a:gd name="connsiteY1713" fmla="*/ 5229223 h 6299199"/>
              <a:gd name="connsiteX1714" fmla="*/ 10766392 w 18288001"/>
              <a:gd name="connsiteY1714" fmla="*/ 5222989 h 6299199"/>
              <a:gd name="connsiteX1715" fmla="*/ 10796863 w 18288001"/>
              <a:gd name="connsiteY1715" fmla="*/ 5217925 h 6299199"/>
              <a:gd name="connsiteX1716" fmla="*/ 17751887 w 18288001"/>
              <a:gd name="connsiteY1716" fmla="*/ 5213639 h 6299199"/>
              <a:gd name="connsiteX1717" fmla="*/ 17777213 w 18288001"/>
              <a:gd name="connsiteY1717" fmla="*/ 5213639 h 6299199"/>
              <a:gd name="connsiteX1718" fmla="*/ 17802535 w 18288001"/>
              <a:gd name="connsiteY1718" fmla="*/ 5213639 h 6299199"/>
              <a:gd name="connsiteX1719" fmla="*/ 17802535 w 18288001"/>
              <a:gd name="connsiteY1719" fmla="*/ 5219997 h 6299199"/>
              <a:gd name="connsiteX1720" fmla="*/ 17948139 w 18288001"/>
              <a:gd name="connsiteY1720" fmla="*/ 5245430 h 6299199"/>
              <a:gd name="connsiteX1721" fmla="*/ 17954469 w 18288001"/>
              <a:gd name="connsiteY1721" fmla="*/ 5245430 h 6299199"/>
              <a:gd name="connsiteX1722" fmla="*/ 17929147 w 18288001"/>
              <a:gd name="connsiteY1722" fmla="*/ 5261326 h 6299199"/>
              <a:gd name="connsiteX1723" fmla="*/ 17973461 w 18288001"/>
              <a:gd name="connsiteY1723" fmla="*/ 5267684 h 6299199"/>
              <a:gd name="connsiteX1724" fmla="*/ 17954469 w 18288001"/>
              <a:gd name="connsiteY1724" fmla="*/ 5267684 h 6299199"/>
              <a:gd name="connsiteX1725" fmla="*/ 17884831 w 18288001"/>
              <a:gd name="connsiteY1725" fmla="*/ 5267684 h 6299199"/>
              <a:gd name="connsiteX1726" fmla="*/ 17903825 w 18288001"/>
              <a:gd name="connsiteY1726" fmla="*/ 5258146 h 6299199"/>
              <a:gd name="connsiteX1727" fmla="*/ 17846847 w 18288001"/>
              <a:gd name="connsiteY1727" fmla="*/ 5229534 h 6299199"/>
              <a:gd name="connsiteX1728" fmla="*/ 17802535 w 18288001"/>
              <a:gd name="connsiteY1728" fmla="*/ 5258146 h 6299199"/>
              <a:gd name="connsiteX1729" fmla="*/ 17758221 w 18288001"/>
              <a:gd name="connsiteY1729" fmla="*/ 5245430 h 6299199"/>
              <a:gd name="connsiteX1730" fmla="*/ 17802535 w 18288001"/>
              <a:gd name="connsiteY1730" fmla="*/ 5223176 h 6299199"/>
              <a:gd name="connsiteX1731" fmla="*/ 17751887 w 18288001"/>
              <a:gd name="connsiteY1731" fmla="*/ 5213639 h 6299199"/>
              <a:gd name="connsiteX1732" fmla="*/ 17277427 w 18288001"/>
              <a:gd name="connsiteY1732" fmla="*/ 5203955 h 6299199"/>
              <a:gd name="connsiteX1733" fmla="*/ 17309711 w 18288001"/>
              <a:gd name="connsiteY1733" fmla="*/ 5219817 h 6299199"/>
              <a:gd name="connsiteX1734" fmla="*/ 17258057 w 18288001"/>
              <a:gd name="connsiteY1734" fmla="*/ 5222990 h 6299199"/>
              <a:gd name="connsiteX1735" fmla="*/ 17277427 w 18288001"/>
              <a:gd name="connsiteY1735" fmla="*/ 5203955 h 6299199"/>
              <a:gd name="connsiteX1736" fmla="*/ 10627080 w 18288001"/>
              <a:gd name="connsiteY1736" fmla="*/ 5184419 h 6299199"/>
              <a:gd name="connsiteX1737" fmla="*/ 10633435 w 18288001"/>
              <a:gd name="connsiteY1737" fmla="*/ 5184419 h 6299199"/>
              <a:gd name="connsiteX1738" fmla="*/ 10754198 w 18288001"/>
              <a:gd name="connsiteY1738" fmla="*/ 5203454 h 6299199"/>
              <a:gd name="connsiteX1739" fmla="*/ 10773266 w 18288001"/>
              <a:gd name="connsiteY1739" fmla="*/ 5212971 h 6299199"/>
              <a:gd name="connsiteX1740" fmla="*/ 10608012 w 18288001"/>
              <a:gd name="connsiteY1740" fmla="*/ 5228833 h 6299199"/>
              <a:gd name="connsiteX1741" fmla="*/ 10595300 w 18288001"/>
              <a:gd name="connsiteY1741" fmla="*/ 5228833 h 6299199"/>
              <a:gd name="connsiteX1742" fmla="*/ 10576233 w 18288001"/>
              <a:gd name="connsiteY1742" fmla="*/ 5212971 h 6299199"/>
              <a:gd name="connsiteX1743" fmla="*/ 10620724 w 18288001"/>
              <a:gd name="connsiteY1743" fmla="*/ 5203454 h 6299199"/>
              <a:gd name="connsiteX1744" fmla="*/ 10677928 w 18288001"/>
              <a:gd name="connsiteY1744" fmla="*/ 5206627 h 6299199"/>
              <a:gd name="connsiteX1745" fmla="*/ 10627080 w 18288001"/>
              <a:gd name="connsiteY1745" fmla="*/ 5184419 h 6299199"/>
              <a:gd name="connsiteX1746" fmla="*/ 11569856 w 18288001"/>
              <a:gd name="connsiteY1746" fmla="*/ 5136791 h 6299199"/>
              <a:gd name="connsiteX1747" fmla="*/ 11582545 w 18288001"/>
              <a:gd name="connsiteY1747" fmla="*/ 5143219 h 6299199"/>
              <a:gd name="connsiteX1748" fmla="*/ 11588889 w 18288001"/>
              <a:gd name="connsiteY1748" fmla="*/ 5146433 h 6299199"/>
              <a:gd name="connsiteX1749" fmla="*/ 11506410 w 18288001"/>
              <a:gd name="connsiteY1749" fmla="*/ 5146433 h 6299199"/>
              <a:gd name="connsiteX1750" fmla="*/ 11569856 w 18288001"/>
              <a:gd name="connsiteY1750" fmla="*/ 5136791 h 6299199"/>
              <a:gd name="connsiteX1751" fmla="*/ 1304656 w 18288001"/>
              <a:gd name="connsiteY1751" fmla="*/ 5136498 h 6299199"/>
              <a:gd name="connsiteX1752" fmla="*/ 1335898 w 18288001"/>
              <a:gd name="connsiteY1752" fmla="*/ 5142843 h 6299199"/>
              <a:gd name="connsiteX1753" fmla="*/ 1354644 w 18288001"/>
              <a:gd name="connsiteY1753" fmla="*/ 5146016 h 6299199"/>
              <a:gd name="connsiteX1754" fmla="*/ 1354644 w 18288001"/>
              <a:gd name="connsiteY1754" fmla="*/ 5152361 h 6299199"/>
              <a:gd name="connsiteX1755" fmla="*/ 1304656 w 18288001"/>
              <a:gd name="connsiteY1755" fmla="*/ 5136498 h 6299199"/>
              <a:gd name="connsiteX1756" fmla="*/ 11962334 w 18288001"/>
              <a:gd name="connsiteY1756" fmla="*/ 5136239 h 6299199"/>
              <a:gd name="connsiteX1757" fmla="*/ 11911930 w 18288001"/>
              <a:gd name="connsiteY1757" fmla="*/ 5145979 h 6299199"/>
              <a:gd name="connsiteX1758" fmla="*/ 11962334 w 18288001"/>
              <a:gd name="connsiteY1758" fmla="*/ 5136239 h 6299199"/>
              <a:gd name="connsiteX1759" fmla="*/ 17447965 w 18288001"/>
              <a:gd name="connsiteY1759" fmla="*/ 5121249 h 6299199"/>
              <a:gd name="connsiteX1760" fmla="*/ 17472381 w 18288001"/>
              <a:gd name="connsiteY1760" fmla="*/ 5136206 h 6299199"/>
              <a:gd name="connsiteX1761" fmla="*/ 17421975 w 18288001"/>
              <a:gd name="connsiteY1761" fmla="*/ 5130070 h 6299199"/>
              <a:gd name="connsiteX1762" fmla="*/ 17434575 w 18288001"/>
              <a:gd name="connsiteY1762" fmla="*/ 5142343 h 6299199"/>
              <a:gd name="connsiteX1763" fmla="*/ 17409373 w 18288001"/>
              <a:gd name="connsiteY1763" fmla="*/ 5142343 h 6299199"/>
              <a:gd name="connsiteX1764" fmla="*/ 17409373 w 18288001"/>
              <a:gd name="connsiteY1764" fmla="*/ 5127002 h 6299199"/>
              <a:gd name="connsiteX1765" fmla="*/ 17447965 w 18288001"/>
              <a:gd name="connsiteY1765" fmla="*/ 5121249 h 6299199"/>
              <a:gd name="connsiteX1766" fmla="*/ 1558550 w 18288001"/>
              <a:gd name="connsiteY1766" fmla="*/ 5060137 h 6299199"/>
              <a:gd name="connsiteX1767" fmla="*/ 1500815 w 18288001"/>
              <a:gd name="connsiteY1767" fmla="*/ 5075721 h 6299199"/>
              <a:gd name="connsiteX1768" fmla="*/ 1558550 w 18288001"/>
              <a:gd name="connsiteY1768" fmla="*/ 5060137 h 6299199"/>
              <a:gd name="connsiteX1769" fmla="*/ 16713803 w 18288001"/>
              <a:gd name="connsiteY1769" fmla="*/ 5005318 h 6299199"/>
              <a:gd name="connsiteX1770" fmla="*/ 16734652 w 18288001"/>
              <a:gd name="connsiteY1770" fmla="*/ 5015464 h 6299199"/>
              <a:gd name="connsiteX1771" fmla="*/ 16715405 w 18288001"/>
              <a:gd name="connsiteY1771" fmla="*/ 5012217 h 6299199"/>
              <a:gd name="connsiteX1772" fmla="*/ 16708992 w 18288001"/>
              <a:gd name="connsiteY1772" fmla="*/ 5021957 h 6299199"/>
              <a:gd name="connsiteX1773" fmla="*/ 16670499 w 18288001"/>
              <a:gd name="connsiteY1773" fmla="*/ 5012217 h 6299199"/>
              <a:gd name="connsiteX1774" fmla="*/ 16683331 w 18288001"/>
              <a:gd name="connsiteY1774" fmla="*/ 5012217 h 6299199"/>
              <a:gd name="connsiteX1775" fmla="*/ 16713803 w 18288001"/>
              <a:gd name="connsiteY1775" fmla="*/ 5005318 h 6299199"/>
              <a:gd name="connsiteX1776" fmla="*/ 17536527 w 18288001"/>
              <a:gd name="connsiteY1776" fmla="*/ 4813619 h 6299199"/>
              <a:gd name="connsiteX1777" fmla="*/ 17650479 w 18288001"/>
              <a:gd name="connsiteY1777" fmla="*/ 4823262 h 6299199"/>
              <a:gd name="connsiteX1778" fmla="*/ 17770761 w 18288001"/>
              <a:gd name="connsiteY1778" fmla="*/ 4842547 h 6299199"/>
              <a:gd name="connsiteX1779" fmla="*/ 17751769 w 18288001"/>
              <a:gd name="connsiteY1779" fmla="*/ 4861832 h 6299199"/>
              <a:gd name="connsiteX1780" fmla="*/ 17701125 w 18288001"/>
              <a:gd name="connsiteY1780" fmla="*/ 4881118 h 6299199"/>
              <a:gd name="connsiteX1781" fmla="*/ 17625157 w 18288001"/>
              <a:gd name="connsiteY1781" fmla="*/ 4874689 h 6299199"/>
              <a:gd name="connsiteX1782" fmla="*/ 17637817 w 18288001"/>
              <a:gd name="connsiteY1782" fmla="*/ 4861832 h 6299199"/>
              <a:gd name="connsiteX1783" fmla="*/ 17625157 w 18288001"/>
              <a:gd name="connsiteY1783" fmla="*/ 4836119 h 6299199"/>
              <a:gd name="connsiteX1784" fmla="*/ 17587173 w 18288001"/>
              <a:gd name="connsiteY1784" fmla="*/ 4823262 h 6299199"/>
              <a:gd name="connsiteX1785" fmla="*/ 17606165 w 18288001"/>
              <a:gd name="connsiteY1785" fmla="*/ 4842547 h 6299199"/>
              <a:gd name="connsiteX1786" fmla="*/ 17574513 w 18288001"/>
              <a:gd name="connsiteY1786" fmla="*/ 4836119 h 6299199"/>
              <a:gd name="connsiteX1787" fmla="*/ 17536527 w 18288001"/>
              <a:gd name="connsiteY1787" fmla="*/ 4813619 h 6299199"/>
              <a:gd name="connsiteX1788" fmla="*/ 17404789 w 18288001"/>
              <a:gd name="connsiteY1788" fmla="*/ 4283279 h 6299199"/>
              <a:gd name="connsiteX1789" fmla="*/ 17411091 w 18288001"/>
              <a:gd name="connsiteY1789" fmla="*/ 4283279 h 6299199"/>
              <a:gd name="connsiteX1790" fmla="*/ 17429991 w 18288001"/>
              <a:gd name="connsiteY1790" fmla="*/ 4283279 h 6299199"/>
              <a:gd name="connsiteX1791" fmla="*/ 17429991 w 18288001"/>
              <a:gd name="connsiteY1791" fmla="*/ 4289772 h 6299199"/>
              <a:gd name="connsiteX1792" fmla="*/ 17436291 w 18288001"/>
              <a:gd name="connsiteY1792" fmla="*/ 4306006 h 6299199"/>
              <a:gd name="connsiteX1793" fmla="*/ 17404789 w 18288001"/>
              <a:gd name="connsiteY1793" fmla="*/ 4299513 h 6299199"/>
              <a:gd name="connsiteX1794" fmla="*/ 17404789 w 18288001"/>
              <a:gd name="connsiteY1794" fmla="*/ 4289772 h 6299199"/>
              <a:gd name="connsiteX1795" fmla="*/ 17392191 w 18288001"/>
              <a:gd name="connsiteY1795" fmla="*/ 4293019 h 6299199"/>
              <a:gd name="connsiteX1796" fmla="*/ 17404789 w 18288001"/>
              <a:gd name="connsiteY1796" fmla="*/ 4283279 h 6299199"/>
              <a:gd name="connsiteX1797" fmla="*/ 16878425 w 18288001"/>
              <a:gd name="connsiteY1797" fmla="*/ 4156811 h 6299199"/>
              <a:gd name="connsiteX1798" fmla="*/ 16993215 w 18288001"/>
              <a:gd name="connsiteY1798" fmla="*/ 4168051 h 6299199"/>
              <a:gd name="connsiteX1799" fmla="*/ 16993215 w 18288001"/>
              <a:gd name="connsiteY1799" fmla="*/ 4190430 h 6299199"/>
              <a:gd name="connsiteX1800" fmla="*/ 17094459 w 18288001"/>
              <a:gd name="connsiteY1800" fmla="*/ 4190430 h 6299199"/>
              <a:gd name="connsiteX1801" fmla="*/ 17145081 w 18288001"/>
              <a:gd name="connsiteY1801" fmla="*/ 4212809 h 6299199"/>
              <a:gd name="connsiteX1802" fmla="*/ 17157737 w 18288001"/>
              <a:gd name="connsiteY1802" fmla="*/ 4212809 h 6299199"/>
              <a:gd name="connsiteX1803" fmla="*/ 17157737 w 18288001"/>
              <a:gd name="connsiteY1803" fmla="*/ 4216005 h 6299199"/>
              <a:gd name="connsiteX1804" fmla="*/ 17202029 w 18288001"/>
              <a:gd name="connsiteY1804" fmla="*/ 4228793 h 6299199"/>
              <a:gd name="connsiteX1805" fmla="*/ 17119769 w 18288001"/>
              <a:gd name="connsiteY1805" fmla="*/ 4254369 h 6299199"/>
              <a:gd name="connsiteX1806" fmla="*/ 17107115 w 18288001"/>
              <a:gd name="connsiteY1806" fmla="*/ 4254369 h 6299199"/>
              <a:gd name="connsiteX1807" fmla="*/ 17081805 w 18288001"/>
              <a:gd name="connsiteY1807" fmla="*/ 4251172 h 6299199"/>
              <a:gd name="connsiteX1808" fmla="*/ 17018525 w 18288001"/>
              <a:gd name="connsiteY1808" fmla="*/ 4231990 h 6299199"/>
              <a:gd name="connsiteX1809" fmla="*/ 17043837 w 18288001"/>
              <a:gd name="connsiteY1809" fmla="*/ 4238384 h 6299199"/>
              <a:gd name="connsiteX1810" fmla="*/ 17031179 w 18288001"/>
              <a:gd name="connsiteY1810" fmla="*/ 4251172 h 6299199"/>
              <a:gd name="connsiteX1811" fmla="*/ 16993215 w 18288001"/>
              <a:gd name="connsiteY1811" fmla="*/ 4231990 h 6299199"/>
              <a:gd name="connsiteX1812" fmla="*/ 17037509 w 18288001"/>
              <a:gd name="connsiteY1812" fmla="*/ 4216005 h 6299199"/>
              <a:gd name="connsiteX1813" fmla="*/ 17069147 w 18288001"/>
              <a:gd name="connsiteY1813" fmla="*/ 4206414 h 6299199"/>
              <a:gd name="connsiteX1814" fmla="*/ 17018525 w 18288001"/>
              <a:gd name="connsiteY1814" fmla="*/ 4206414 h 6299199"/>
              <a:gd name="connsiteX1815" fmla="*/ 16993215 w 18288001"/>
              <a:gd name="connsiteY1815" fmla="*/ 4193626 h 6299199"/>
              <a:gd name="connsiteX1816" fmla="*/ 16917283 w 18288001"/>
              <a:gd name="connsiteY1816" fmla="*/ 4184035 h 6299199"/>
              <a:gd name="connsiteX1817" fmla="*/ 16860331 w 18288001"/>
              <a:gd name="connsiteY1817" fmla="*/ 4190430 h 6299199"/>
              <a:gd name="connsiteX1818" fmla="*/ 16847677 w 18288001"/>
              <a:gd name="connsiteY1818" fmla="*/ 4190430 h 6299199"/>
              <a:gd name="connsiteX1819" fmla="*/ 16809709 w 18288001"/>
              <a:gd name="connsiteY1819" fmla="*/ 4161656 h 6299199"/>
              <a:gd name="connsiteX1820" fmla="*/ 16835021 w 18288001"/>
              <a:gd name="connsiteY1820" fmla="*/ 4161656 h 6299199"/>
              <a:gd name="connsiteX1821" fmla="*/ 16878425 w 18288001"/>
              <a:gd name="connsiteY1821" fmla="*/ 4156811 h 6299199"/>
              <a:gd name="connsiteX1822" fmla="*/ 17410519 w 18288001"/>
              <a:gd name="connsiteY1822" fmla="*/ 3909265 h 6299199"/>
              <a:gd name="connsiteX1823" fmla="*/ 17410519 w 18288001"/>
              <a:gd name="connsiteY1823" fmla="*/ 3929135 h 6299199"/>
              <a:gd name="connsiteX1824" fmla="*/ 17366987 w 18288001"/>
              <a:gd name="connsiteY1824" fmla="*/ 3929135 h 6299199"/>
              <a:gd name="connsiteX1825" fmla="*/ 17410519 w 18288001"/>
              <a:gd name="connsiteY1825" fmla="*/ 3909265 h 6299199"/>
              <a:gd name="connsiteX1826" fmla="*/ 17625307 w 18288001"/>
              <a:gd name="connsiteY1826" fmla="*/ 3418045 h 6299199"/>
              <a:gd name="connsiteX1827" fmla="*/ 17650509 w 18288001"/>
              <a:gd name="connsiteY1827" fmla="*/ 3446657 h 6299199"/>
              <a:gd name="connsiteX1828" fmla="*/ 17776517 w 18288001"/>
              <a:gd name="connsiteY1828" fmla="*/ 3462552 h 6299199"/>
              <a:gd name="connsiteX1829" fmla="*/ 17801721 w 18288001"/>
              <a:gd name="connsiteY1829" fmla="*/ 3468910 h 6299199"/>
              <a:gd name="connsiteX1830" fmla="*/ 17845823 w 18288001"/>
              <a:gd name="connsiteY1830" fmla="*/ 3472090 h 6299199"/>
              <a:gd name="connsiteX1831" fmla="*/ 17871027 w 18288001"/>
              <a:gd name="connsiteY1831" fmla="*/ 3491164 h 6299199"/>
              <a:gd name="connsiteX1832" fmla="*/ 17826923 w 18288001"/>
              <a:gd name="connsiteY1832" fmla="*/ 3491164 h 6299199"/>
              <a:gd name="connsiteX1833" fmla="*/ 17808019 w 18288001"/>
              <a:gd name="connsiteY1833" fmla="*/ 3484806 h 6299199"/>
              <a:gd name="connsiteX1834" fmla="*/ 17770215 w 18288001"/>
              <a:gd name="connsiteY1834" fmla="*/ 3484806 h 6299199"/>
              <a:gd name="connsiteX1835" fmla="*/ 17745015 w 18288001"/>
              <a:gd name="connsiteY1835" fmla="*/ 3484806 h 6299199"/>
              <a:gd name="connsiteX1836" fmla="*/ 17656809 w 18288001"/>
              <a:gd name="connsiteY1836" fmla="*/ 3494343 h 6299199"/>
              <a:gd name="connsiteX1837" fmla="*/ 17637907 w 18288001"/>
              <a:gd name="connsiteY1837" fmla="*/ 3456194 h 6299199"/>
              <a:gd name="connsiteX1838" fmla="*/ 17612705 w 18288001"/>
              <a:gd name="connsiteY1838" fmla="*/ 3456194 h 6299199"/>
              <a:gd name="connsiteX1839" fmla="*/ 17606405 w 18288001"/>
              <a:gd name="connsiteY1839" fmla="*/ 3446657 h 6299199"/>
              <a:gd name="connsiteX1840" fmla="*/ 17556001 w 18288001"/>
              <a:gd name="connsiteY1840" fmla="*/ 3456194 h 6299199"/>
              <a:gd name="connsiteX1841" fmla="*/ 17530801 w 18288001"/>
              <a:gd name="connsiteY1841" fmla="*/ 3462552 h 6299199"/>
              <a:gd name="connsiteX1842" fmla="*/ 17499299 w 18288001"/>
              <a:gd name="connsiteY1842" fmla="*/ 3462552 h 6299199"/>
              <a:gd name="connsiteX1843" fmla="*/ 17474095 w 18288001"/>
              <a:gd name="connsiteY1843" fmla="*/ 3453015 h 6299199"/>
              <a:gd name="connsiteX1844" fmla="*/ 17480395 w 18288001"/>
              <a:gd name="connsiteY1844" fmla="*/ 3446657 h 6299199"/>
              <a:gd name="connsiteX1845" fmla="*/ 17625307 w 18288001"/>
              <a:gd name="connsiteY1845" fmla="*/ 3418045 h 6299199"/>
              <a:gd name="connsiteX1846" fmla="*/ 17486229 w 18288001"/>
              <a:gd name="connsiteY1846" fmla="*/ 3309309 h 6299199"/>
              <a:gd name="connsiteX1847" fmla="*/ 17524343 w 18288001"/>
              <a:gd name="connsiteY1847" fmla="*/ 3331297 h 6299199"/>
              <a:gd name="connsiteX1848" fmla="*/ 17524343 w 18288001"/>
              <a:gd name="connsiteY1848" fmla="*/ 3356427 h 6299199"/>
              <a:gd name="connsiteX1849" fmla="*/ 17479877 w 18288001"/>
              <a:gd name="connsiteY1849" fmla="*/ 3353285 h 6299199"/>
              <a:gd name="connsiteX1850" fmla="*/ 17422703 w 18288001"/>
              <a:gd name="connsiteY1850" fmla="*/ 3347003 h 6299199"/>
              <a:gd name="connsiteX1851" fmla="*/ 17403643 w 18288001"/>
              <a:gd name="connsiteY1851" fmla="*/ 3337579 h 6299199"/>
              <a:gd name="connsiteX1852" fmla="*/ 17435409 w 18288001"/>
              <a:gd name="connsiteY1852" fmla="*/ 3337579 h 6299199"/>
              <a:gd name="connsiteX1853" fmla="*/ 17460817 w 18288001"/>
              <a:gd name="connsiteY1853" fmla="*/ 3325015 h 6299199"/>
              <a:gd name="connsiteX1854" fmla="*/ 17473523 w 18288001"/>
              <a:gd name="connsiteY1854" fmla="*/ 3325015 h 6299199"/>
              <a:gd name="connsiteX1855" fmla="*/ 17486229 w 18288001"/>
              <a:gd name="connsiteY1855" fmla="*/ 3309309 h 6299199"/>
              <a:gd name="connsiteX1856" fmla="*/ 2252538 w 18288001"/>
              <a:gd name="connsiteY1856" fmla="*/ 3293312 h 6299199"/>
              <a:gd name="connsiteX1857" fmla="*/ 2271909 w 18288001"/>
              <a:gd name="connsiteY1857" fmla="*/ 3315129 h 6299199"/>
              <a:gd name="connsiteX1858" fmla="*/ 2252538 w 18288001"/>
              <a:gd name="connsiteY1858" fmla="*/ 3318245 h 6299199"/>
              <a:gd name="connsiteX1859" fmla="*/ 2213799 w 18288001"/>
              <a:gd name="connsiteY1859" fmla="*/ 3318245 h 6299199"/>
              <a:gd name="connsiteX1860" fmla="*/ 2252538 w 18288001"/>
              <a:gd name="connsiteY1860" fmla="*/ 3293312 h 6299199"/>
              <a:gd name="connsiteX1861" fmla="*/ 2031136 w 18288001"/>
              <a:gd name="connsiteY1861" fmla="*/ 3126533 h 6299199"/>
              <a:gd name="connsiteX1862" fmla="*/ 2024888 w 18288001"/>
              <a:gd name="connsiteY1862" fmla="*/ 3149190 h 6299199"/>
              <a:gd name="connsiteX1863" fmla="*/ 2031136 w 18288001"/>
              <a:gd name="connsiteY1863" fmla="*/ 3126533 h 6299199"/>
              <a:gd name="connsiteX1864" fmla="*/ 18219271 w 18288001"/>
              <a:gd name="connsiteY1864" fmla="*/ 3094616 h 6299199"/>
              <a:gd name="connsiteX1865" fmla="*/ 18269673 w 18288001"/>
              <a:gd name="connsiteY1865" fmla="*/ 3094616 h 6299199"/>
              <a:gd name="connsiteX1866" fmla="*/ 18194067 w 18288001"/>
              <a:gd name="connsiteY1866" fmla="*/ 3110850 h 6299199"/>
              <a:gd name="connsiteX1867" fmla="*/ 18219271 w 18288001"/>
              <a:gd name="connsiteY1867" fmla="*/ 3094616 h 6299199"/>
              <a:gd name="connsiteX1868" fmla="*/ 17777663 w 18288001"/>
              <a:gd name="connsiteY1868" fmla="*/ 2909948 h 6299199"/>
              <a:gd name="connsiteX1869" fmla="*/ 17796565 w 18288001"/>
              <a:gd name="connsiteY1869" fmla="*/ 2925288 h 6299199"/>
              <a:gd name="connsiteX1870" fmla="*/ 17834369 w 18288001"/>
              <a:gd name="connsiteY1870" fmla="*/ 2916084 h 6299199"/>
              <a:gd name="connsiteX1871" fmla="*/ 17828069 w 18288001"/>
              <a:gd name="connsiteY1871" fmla="*/ 2925288 h 6299199"/>
              <a:gd name="connsiteX1872" fmla="*/ 17752461 w 18288001"/>
              <a:gd name="connsiteY1872" fmla="*/ 2919152 h 6299199"/>
              <a:gd name="connsiteX1873" fmla="*/ 17777663 w 18288001"/>
              <a:gd name="connsiteY1873" fmla="*/ 2909948 h 6299199"/>
              <a:gd name="connsiteX1874" fmla="*/ 17649553 w 18288001"/>
              <a:gd name="connsiteY1874" fmla="*/ 2886572 h 6299199"/>
              <a:gd name="connsiteX1875" fmla="*/ 17637335 w 18288001"/>
              <a:gd name="connsiteY1875" fmla="*/ 2925643 h 6299199"/>
              <a:gd name="connsiteX1876" fmla="*/ 17606789 w 18288001"/>
              <a:gd name="connsiteY1876" fmla="*/ 2932155 h 6299199"/>
              <a:gd name="connsiteX1877" fmla="*/ 17631225 w 18288001"/>
              <a:gd name="connsiteY1877" fmla="*/ 2899595 h 6299199"/>
              <a:gd name="connsiteX1878" fmla="*/ 17600677 w 18288001"/>
              <a:gd name="connsiteY1878" fmla="*/ 2909363 h 6299199"/>
              <a:gd name="connsiteX1879" fmla="*/ 17649553 w 18288001"/>
              <a:gd name="connsiteY1879" fmla="*/ 2886572 h 6299199"/>
              <a:gd name="connsiteX1880" fmla="*/ 18117103 w 18288001"/>
              <a:gd name="connsiteY1880" fmla="*/ 1957500 h 6299199"/>
              <a:gd name="connsiteX1881" fmla="*/ 18161993 w 18288001"/>
              <a:gd name="connsiteY1881" fmla="*/ 1964241 h 6299199"/>
              <a:gd name="connsiteX1882" fmla="*/ 18143093 w 18288001"/>
              <a:gd name="connsiteY1882" fmla="*/ 1980103 h 6299199"/>
              <a:gd name="connsiteX1883" fmla="*/ 18117889 w 18288001"/>
              <a:gd name="connsiteY1883" fmla="*/ 2002311 h 6299199"/>
              <a:gd name="connsiteX1884" fmla="*/ 18092687 w 18288001"/>
              <a:gd name="connsiteY1884" fmla="*/ 2024518 h 6299199"/>
              <a:gd name="connsiteX1885" fmla="*/ 18017081 w 18288001"/>
              <a:gd name="connsiteY1885" fmla="*/ 2027690 h 6299199"/>
              <a:gd name="connsiteX1886" fmla="*/ 17972977 w 18288001"/>
              <a:gd name="connsiteY1886" fmla="*/ 2056242 h 6299199"/>
              <a:gd name="connsiteX1887" fmla="*/ 17972977 w 18288001"/>
              <a:gd name="connsiteY1887" fmla="*/ 2049898 h 6299199"/>
              <a:gd name="connsiteX1888" fmla="*/ 17947775 w 18288001"/>
              <a:gd name="connsiteY1888" fmla="*/ 2049898 h 6299199"/>
              <a:gd name="connsiteX1889" fmla="*/ 17998181 w 18288001"/>
              <a:gd name="connsiteY1889" fmla="*/ 2011828 h 6299199"/>
              <a:gd name="connsiteX1890" fmla="*/ 18067487 w 18288001"/>
              <a:gd name="connsiteY1890" fmla="*/ 1989621 h 6299199"/>
              <a:gd name="connsiteX1891" fmla="*/ 18067487 w 18288001"/>
              <a:gd name="connsiteY1891" fmla="*/ 1964241 h 6299199"/>
              <a:gd name="connsiteX1892" fmla="*/ 18067487 w 18288001"/>
              <a:gd name="connsiteY1892" fmla="*/ 1957896 h 6299199"/>
              <a:gd name="connsiteX1893" fmla="*/ 18117103 w 18288001"/>
              <a:gd name="connsiteY1893" fmla="*/ 1957500 h 6299199"/>
              <a:gd name="connsiteX1894" fmla="*/ 18151567 w 18288001"/>
              <a:gd name="connsiteY1894" fmla="*/ 1772392 h 6299199"/>
              <a:gd name="connsiteX1895" fmla="*/ 18187653 w 18288001"/>
              <a:gd name="connsiteY1895" fmla="*/ 1772392 h 6299199"/>
              <a:gd name="connsiteX1896" fmla="*/ 18194067 w 18288001"/>
              <a:gd name="connsiteY1896" fmla="*/ 1788255 h 6299199"/>
              <a:gd name="connsiteX1897" fmla="*/ 18174819 w 18288001"/>
              <a:gd name="connsiteY1897" fmla="*/ 1788255 h 6299199"/>
              <a:gd name="connsiteX1898" fmla="*/ 18174819 w 18288001"/>
              <a:gd name="connsiteY1898" fmla="*/ 1781910 h 6299199"/>
              <a:gd name="connsiteX1899" fmla="*/ 18129915 w 18288001"/>
              <a:gd name="connsiteY1899" fmla="*/ 1781910 h 6299199"/>
              <a:gd name="connsiteX1900" fmla="*/ 18151567 w 18288001"/>
              <a:gd name="connsiteY1900" fmla="*/ 1772392 h 6299199"/>
              <a:gd name="connsiteX1901" fmla="*/ 18199337 w 18288001"/>
              <a:gd name="connsiteY1901" fmla="*/ 1679223 h 6299199"/>
              <a:gd name="connsiteX1902" fmla="*/ 18205523 w 18288001"/>
              <a:gd name="connsiteY1902" fmla="*/ 1701430 h 6299199"/>
              <a:gd name="connsiteX1903" fmla="*/ 18199337 w 18288001"/>
              <a:gd name="connsiteY1903" fmla="*/ 1679223 h 6299199"/>
              <a:gd name="connsiteX1904" fmla="*/ 18118971 w 18288001"/>
              <a:gd name="connsiteY1904" fmla="*/ 1436114 h 6299199"/>
              <a:gd name="connsiteX1905" fmla="*/ 18125335 w 18288001"/>
              <a:gd name="connsiteY1905" fmla="*/ 1449202 h 6299199"/>
              <a:gd name="connsiteX1906" fmla="*/ 18106241 w 18288001"/>
              <a:gd name="connsiteY1906" fmla="*/ 1465567 h 6299199"/>
              <a:gd name="connsiteX1907" fmla="*/ 18093515 w 18288001"/>
              <a:gd name="connsiteY1907" fmla="*/ 1442662 h 6299199"/>
              <a:gd name="connsiteX1908" fmla="*/ 18118971 w 18288001"/>
              <a:gd name="connsiteY1908" fmla="*/ 1436114 h 6299199"/>
              <a:gd name="connsiteX1909" fmla="*/ 13213397 w 18288001"/>
              <a:gd name="connsiteY1909" fmla="*/ 172545 h 6299199"/>
              <a:gd name="connsiteX1910" fmla="*/ 13257122 w 18288001"/>
              <a:gd name="connsiteY1910" fmla="*/ 177426 h 6299199"/>
              <a:gd name="connsiteX1911" fmla="*/ 13281997 w 18288001"/>
              <a:gd name="connsiteY1911" fmla="*/ 183738 h 6299199"/>
              <a:gd name="connsiteX1912" fmla="*/ 13201154 w 18288001"/>
              <a:gd name="connsiteY1912" fmla="*/ 190050 h 6299199"/>
              <a:gd name="connsiteX1913" fmla="*/ 13194936 w 18288001"/>
              <a:gd name="connsiteY1913" fmla="*/ 174270 h 6299199"/>
              <a:gd name="connsiteX1914" fmla="*/ 13213397 w 18288001"/>
              <a:gd name="connsiteY1914" fmla="*/ 172545 h 6299199"/>
              <a:gd name="connsiteX1915" fmla="*/ 12501170 w 18288001"/>
              <a:gd name="connsiteY1915" fmla="*/ 120234 h 6299199"/>
              <a:gd name="connsiteX1916" fmla="*/ 12543698 w 18288001"/>
              <a:gd name="connsiteY1916" fmla="*/ 129779 h 6299199"/>
              <a:gd name="connsiteX1917" fmla="*/ 12575200 w 18288001"/>
              <a:gd name="connsiteY1917" fmla="*/ 145688 h 6299199"/>
              <a:gd name="connsiteX1918" fmla="*/ 12581500 w 18288001"/>
              <a:gd name="connsiteY1918" fmla="*/ 161597 h 6299199"/>
              <a:gd name="connsiteX1919" fmla="*/ 12568899 w 18288001"/>
              <a:gd name="connsiteY1919" fmla="*/ 167960 h 6299199"/>
              <a:gd name="connsiteX1920" fmla="*/ 12436590 w 18288001"/>
              <a:gd name="connsiteY1920" fmla="*/ 161597 h 6299199"/>
              <a:gd name="connsiteX1921" fmla="*/ 12423987 w 18288001"/>
              <a:gd name="connsiteY1921" fmla="*/ 158415 h 6299199"/>
              <a:gd name="connsiteX1922" fmla="*/ 12411387 w 18288001"/>
              <a:gd name="connsiteY1922" fmla="*/ 145688 h 6299199"/>
              <a:gd name="connsiteX1923" fmla="*/ 12468092 w 18288001"/>
              <a:gd name="connsiteY1923" fmla="*/ 129779 h 6299199"/>
              <a:gd name="connsiteX1924" fmla="*/ 12501170 w 18288001"/>
              <a:gd name="connsiteY1924" fmla="*/ 120234 h 6299199"/>
              <a:gd name="connsiteX1925" fmla="*/ 12130649 w 18288001"/>
              <a:gd name="connsiteY1925" fmla="*/ 97912 h 6299199"/>
              <a:gd name="connsiteX1926" fmla="*/ 12157077 w 18288001"/>
              <a:gd name="connsiteY1926" fmla="*/ 100701 h 6299199"/>
              <a:gd name="connsiteX1927" fmla="*/ 12200608 w 18288001"/>
              <a:gd name="connsiteY1927" fmla="*/ 100701 h 6299199"/>
              <a:gd name="connsiteX1928" fmla="*/ 12200608 w 18288001"/>
              <a:gd name="connsiteY1928" fmla="*/ 119826 h 6299199"/>
              <a:gd name="connsiteX1929" fmla="*/ 12188170 w 18288001"/>
              <a:gd name="connsiteY1929" fmla="*/ 123014 h 6299199"/>
              <a:gd name="connsiteX1930" fmla="*/ 12150859 w 18288001"/>
              <a:gd name="connsiteY1930" fmla="*/ 119826 h 6299199"/>
              <a:gd name="connsiteX1931" fmla="*/ 12150859 w 18288001"/>
              <a:gd name="connsiteY1931" fmla="*/ 113451 h 6299199"/>
              <a:gd name="connsiteX1932" fmla="*/ 12113547 w 18288001"/>
              <a:gd name="connsiteY1932" fmla="*/ 119826 h 6299199"/>
              <a:gd name="connsiteX1933" fmla="*/ 12113547 w 18288001"/>
              <a:gd name="connsiteY1933" fmla="*/ 107076 h 6299199"/>
              <a:gd name="connsiteX1934" fmla="*/ 12130649 w 18288001"/>
              <a:gd name="connsiteY1934" fmla="*/ 97912 h 6299199"/>
              <a:gd name="connsiteX1935" fmla="*/ 12360840 w 18288001"/>
              <a:gd name="connsiteY1935" fmla="*/ 42954 h 6299199"/>
              <a:gd name="connsiteX1936" fmla="*/ 12384467 w 18288001"/>
              <a:gd name="connsiteY1936" fmla="*/ 43747 h 6299199"/>
              <a:gd name="connsiteX1937" fmla="*/ 12516777 w 18288001"/>
              <a:gd name="connsiteY1937" fmla="*/ 81817 h 6299199"/>
              <a:gd name="connsiteX1938" fmla="*/ 12434871 w 18288001"/>
              <a:gd name="connsiteY1938" fmla="*/ 91334 h 6299199"/>
              <a:gd name="connsiteX1939" fmla="*/ 12378166 w 18288001"/>
              <a:gd name="connsiteY1939" fmla="*/ 91334 h 6299199"/>
              <a:gd name="connsiteX1940" fmla="*/ 12296260 w 18288001"/>
              <a:gd name="connsiteY1940" fmla="*/ 69127 h 6299199"/>
              <a:gd name="connsiteX1941" fmla="*/ 12302560 w 18288001"/>
              <a:gd name="connsiteY1941" fmla="*/ 46919 h 6299199"/>
              <a:gd name="connsiteX1942" fmla="*/ 12308861 w 18288001"/>
              <a:gd name="connsiteY1942" fmla="*/ 46919 h 6299199"/>
              <a:gd name="connsiteX1943" fmla="*/ 12346664 w 18288001"/>
              <a:gd name="connsiteY1943" fmla="*/ 46919 h 6299199"/>
              <a:gd name="connsiteX1944" fmla="*/ 12360840 w 18288001"/>
              <a:gd name="connsiteY1944" fmla="*/ 42954 h 6299199"/>
              <a:gd name="connsiteX1945" fmla="*/ 11892098 w 18288001"/>
              <a:gd name="connsiteY1945" fmla="*/ 31089 h 6299199"/>
              <a:gd name="connsiteX1946" fmla="*/ 11954516 w 18288001"/>
              <a:gd name="connsiteY1946" fmla="*/ 52657 h 6299199"/>
              <a:gd name="connsiteX1947" fmla="*/ 11960838 w 18288001"/>
              <a:gd name="connsiteY1947" fmla="*/ 52657 h 6299199"/>
              <a:gd name="connsiteX1948" fmla="*/ 12011404 w 18288001"/>
              <a:gd name="connsiteY1948" fmla="*/ 52657 h 6299199"/>
              <a:gd name="connsiteX1949" fmla="*/ 12011404 w 18288001"/>
              <a:gd name="connsiteY1949" fmla="*/ 90999 h 6299199"/>
              <a:gd name="connsiteX1950" fmla="*/ 11986121 w 18288001"/>
              <a:gd name="connsiteY1950" fmla="*/ 106975 h 6299199"/>
              <a:gd name="connsiteX1951" fmla="*/ 11973479 w 18288001"/>
              <a:gd name="connsiteY1951" fmla="*/ 119756 h 6299199"/>
              <a:gd name="connsiteX1952" fmla="*/ 12005083 w 18288001"/>
              <a:gd name="connsiteY1952" fmla="*/ 151708 h 6299199"/>
              <a:gd name="connsiteX1953" fmla="*/ 12049330 w 18288001"/>
              <a:gd name="connsiteY1953" fmla="*/ 151708 h 6299199"/>
              <a:gd name="connsiteX1954" fmla="*/ 12049330 w 18288001"/>
              <a:gd name="connsiteY1954" fmla="*/ 167684 h 6299199"/>
              <a:gd name="connsiteX1955" fmla="*/ 12005083 w 18288001"/>
              <a:gd name="connsiteY1955" fmla="*/ 177270 h 6299199"/>
              <a:gd name="connsiteX1956" fmla="*/ 11998763 w 18288001"/>
              <a:gd name="connsiteY1956" fmla="*/ 177270 h 6299199"/>
              <a:gd name="connsiteX1957" fmla="*/ 12011404 w 18288001"/>
              <a:gd name="connsiteY1957" fmla="*/ 196441 h 6299199"/>
              <a:gd name="connsiteX1958" fmla="*/ 12099896 w 18288001"/>
              <a:gd name="connsiteY1958" fmla="*/ 206026 h 6299199"/>
              <a:gd name="connsiteX1959" fmla="*/ 12207350 w 18288001"/>
              <a:gd name="connsiteY1959" fmla="*/ 196441 h 6299199"/>
              <a:gd name="connsiteX1960" fmla="*/ 12251596 w 18288001"/>
              <a:gd name="connsiteY1960" fmla="*/ 206026 h 6299199"/>
              <a:gd name="connsiteX1961" fmla="*/ 12409618 w 18288001"/>
              <a:gd name="connsiteY1961" fmla="*/ 212417 h 6299199"/>
              <a:gd name="connsiteX1962" fmla="*/ 12434901 w 18288001"/>
              <a:gd name="connsiteY1962" fmla="*/ 212417 h 6299199"/>
              <a:gd name="connsiteX1963" fmla="*/ 12472825 w 18288001"/>
              <a:gd name="connsiteY1963" fmla="*/ 206026 h 6299199"/>
              <a:gd name="connsiteX1964" fmla="*/ 12529713 w 18288001"/>
              <a:gd name="connsiteY1964" fmla="*/ 206026 h 6299199"/>
              <a:gd name="connsiteX1965" fmla="*/ 12548676 w 18288001"/>
              <a:gd name="connsiteY1965" fmla="*/ 206026 h 6299199"/>
              <a:gd name="connsiteX1966" fmla="*/ 12630847 w 18288001"/>
              <a:gd name="connsiteY1966" fmla="*/ 212417 h 6299199"/>
              <a:gd name="connsiteX1967" fmla="*/ 12630847 w 18288001"/>
              <a:gd name="connsiteY1967" fmla="*/ 206026 h 6299199"/>
              <a:gd name="connsiteX1968" fmla="*/ 12643488 w 18288001"/>
              <a:gd name="connsiteY1968" fmla="*/ 206026 h 6299199"/>
              <a:gd name="connsiteX1969" fmla="*/ 12719338 w 18288001"/>
              <a:gd name="connsiteY1969" fmla="*/ 212417 h 6299199"/>
              <a:gd name="connsiteX1970" fmla="*/ 12788867 w 18288001"/>
              <a:gd name="connsiteY1970" fmla="*/ 215612 h 6299199"/>
              <a:gd name="connsiteX1971" fmla="*/ 12826793 w 18288001"/>
              <a:gd name="connsiteY1971" fmla="*/ 215612 h 6299199"/>
              <a:gd name="connsiteX1972" fmla="*/ 12826793 w 18288001"/>
              <a:gd name="connsiteY1972" fmla="*/ 212417 h 6299199"/>
              <a:gd name="connsiteX1973" fmla="*/ 12877360 w 18288001"/>
              <a:gd name="connsiteY1973" fmla="*/ 206026 h 6299199"/>
              <a:gd name="connsiteX1974" fmla="*/ 12940567 w 18288001"/>
              <a:gd name="connsiteY1974" fmla="*/ 212417 h 6299199"/>
              <a:gd name="connsiteX1975" fmla="*/ 12953210 w 18288001"/>
              <a:gd name="connsiteY1975" fmla="*/ 212417 h 6299199"/>
              <a:gd name="connsiteX1976" fmla="*/ 13035381 w 18288001"/>
              <a:gd name="connsiteY1976" fmla="*/ 215612 h 6299199"/>
              <a:gd name="connsiteX1977" fmla="*/ 13092268 w 18288001"/>
              <a:gd name="connsiteY1977" fmla="*/ 212417 h 6299199"/>
              <a:gd name="connsiteX1978" fmla="*/ 13218685 w 18288001"/>
              <a:gd name="connsiteY1978" fmla="*/ 212417 h 6299199"/>
              <a:gd name="connsiteX1979" fmla="*/ 13262930 w 18288001"/>
              <a:gd name="connsiteY1979" fmla="*/ 222002 h 6299199"/>
              <a:gd name="connsiteX1980" fmla="*/ 13269252 w 18288001"/>
              <a:gd name="connsiteY1980" fmla="*/ 222002 h 6299199"/>
              <a:gd name="connsiteX1981" fmla="*/ 13370385 w 18288001"/>
              <a:gd name="connsiteY1981" fmla="*/ 212417 h 6299199"/>
              <a:gd name="connsiteX1982" fmla="*/ 13458876 w 18288001"/>
              <a:gd name="connsiteY1982" fmla="*/ 212417 h 6299199"/>
              <a:gd name="connsiteX1983" fmla="*/ 13553690 w 18288001"/>
              <a:gd name="connsiteY1983" fmla="*/ 215612 h 6299199"/>
              <a:gd name="connsiteX1984" fmla="*/ 13635860 w 18288001"/>
              <a:gd name="connsiteY1984" fmla="*/ 215612 h 6299199"/>
              <a:gd name="connsiteX1985" fmla="*/ 13642181 w 18288001"/>
              <a:gd name="connsiteY1985" fmla="*/ 215612 h 6299199"/>
              <a:gd name="connsiteX1986" fmla="*/ 13736994 w 18288001"/>
              <a:gd name="connsiteY1986" fmla="*/ 215612 h 6299199"/>
              <a:gd name="connsiteX1987" fmla="*/ 13812844 w 18288001"/>
              <a:gd name="connsiteY1987" fmla="*/ 215612 h 6299199"/>
              <a:gd name="connsiteX1988" fmla="*/ 13863411 w 18288001"/>
              <a:gd name="connsiteY1988" fmla="*/ 212417 h 6299199"/>
              <a:gd name="connsiteX1989" fmla="*/ 13913978 w 18288001"/>
              <a:gd name="connsiteY1989" fmla="*/ 222002 h 6299199"/>
              <a:gd name="connsiteX1990" fmla="*/ 13913978 w 18288001"/>
              <a:gd name="connsiteY1990" fmla="*/ 228393 h 6299199"/>
              <a:gd name="connsiteX1991" fmla="*/ 13951903 w 18288001"/>
              <a:gd name="connsiteY1991" fmla="*/ 231588 h 6299199"/>
              <a:gd name="connsiteX1992" fmla="*/ 13996149 w 18288001"/>
              <a:gd name="connsiteY1992" fmla="*/ 228393 h 6299199"/>
              <a:gd name="connsiteX1993" fmla="*/ 14034073 w 18288001"/>
              <a:gd name="connsiteY1993" fmla="*/ 231588 h 6299199"/>
              <a:gd name="connsiteX1994" fmla="*/ 14034073 w 18288001"/>
              <a:gd name="connsiteY1994" fmla="*/ 228393 h 6299199"/>
              <a:gd name="connsiteX1995" fmla="*/ 14103604 w 18288001"/>
              <a:gd name="connsiteY1995" fmla="*/ 222002 h 6299199"/>
              <a:gd name="connsiteX1996" fmla="*/ 14109924 w 18288001"/>
              <a:gd name="connsiteY1996" fmla="*/ 222002 h 6299199"/>
              <a:gd name="connsiteX1997" fmla="*/ 14274266 w 18288001"/>
              <a:gd name="connsiteY1997" fmla="*/ 212417 h 6299199"/>
              <a:gd name="connsiteX1998" fmla="*/ 14369079 w 18288001"/>
              <a:gd name="connsiteY1998" fmla="*/ 212417 h 6299199"/>
              <a:gd name="connsiteX1999" fmla="*/ 14381720 w 18288001"/>
              <a:gd name="connsiteY1999" fmla="*/ 212417 h 6299199"/>
              <a:gd name="connsiteX2000" fmla="*/ 14501815 w 18288001"/>
              <a:gd name="connsiteY2000" fmla="*/ 212417 h 6299199"/>
              <a:gd name="connsiteX2001" fmla="*/ 14640875 w 18288001"/>
              <a:gd name="connsiteY2001" fmla="*/ 206026 h 6299199"/>
              <a:gd name="connsiteX2002" fmla="*/ 14691442 w 18288001"/>
              <a:gd name="connsiteY2002" fmla="*/ 206026 h 6299199"/>
              <a:gd name="connsiteX2003" fmla="*/ 14710404 w 18288001"/>
              <a:gd name="connsiteY2003" fmla="*/ 206026 h 6299199"/>
              <a:gd name="connsiteX2004" fmla="*/ 14710404 w 18288001"/>
              <a:gd name="connsiteY2004" fmla="*/ 212417 h 6299199"/>
              <a:gd name="connsiteX2005" fmla="*/ 14742008 w 18288001"/>
              <a:gd name="connsiteY2005" fmla="*/ 212417 h 6299199"/>
              <a:gd name="connsiteX2006" fmla="*/ 14767292 w 18288001"/>
              <a:gd name="connsiteY2006" fmla="*/ 206026 h 6299199"/>
              <a:gd name="connsiteX2007" fmla="*/ 14887388 w 18288001"/>
              <a:gd name="connsiteY2007" fmla="*/ 206026 h 6299199"/>
              <a:gd name="connsiteX2008" fmla="*/ 14900029 w 18288001"/>
              <a:gd name="connsiteY2008" fmla="*/ 206026 h 6299199"/>
              <a:gd name="connsiteX2009" fmla="*/ 15020126 w 18288001"/>
              <a:gd name="connsiteY2009" fmla="*/ 206026 h 6299199"/>
              <a:gd name="connsiteX2010" fmla="*/ 15020126 w 18288001"/>
              <a:gd name="connsiteY2010" fmla="*/ 196441 h 6299199"/>
              <a:gd name="connsiteX2011" fmla="*/ 15146543 w 18288001"/>
              <a:gd name="connsiteY2011" fmla="*/ 196441 h 6299199"/>
              <a:gd name="connsiteX2012" fmla="*/ 15146543 w 18288001"/>
              <a:gd name="connsiteY2012" fmla="*/ 199636 h 6299199"/>
              <a:gd name="connsiteX2013" fmla="*/ 15184467 w 18288001"/>
              <a:gd name="connsiteY2013" fmla="*/ 196441 h 6299199"/>
              <a:gd name="connsiteX2014" fmla="*/ 15228713 w 18288001"/>
              <a:gd name="connsiteY2014" fmla="*/ 183660 h 6299199"/>
              <a:gd name="connsiteX2015" fmla="*/ 15228713 w 18288001"/>
              <a:gd name="connsiteY2015" fmla="*/ 177270 h 6299199"/>
              <a:gd name="connsiteX2016" fmla="*/ 15317205 w 18288001"/>
              <a:gd name="connsiteY2016" fmla="*/ 151708 h 6299199"/>
              <a:gd name="connsiteX2017" fmla="*/ 15342489 w 18288001"/>
              <a:gd name="connsiteY2017" fmla="*/ 151708 h 6299199"/>
              <a:gd name="connsiteX2018" fmla="*/ 15361451 w 18288001"/>
              <a:gd name="connsiteY2018" fmla="*/ 151708 h 6299199"/>
              <a:gd name="connsiteX2019" fmla="*/ 15412018 w 18288001"/>
              <a:gd name="connsiteY2019" fmla="*/ 145317 h 6299199"/>
              <a:gd name="connsiteX2020" fmla="*/ 15418339 w 18288001"/>
              <a:gd name="connsiteY2020" fmla="*/ 167684 h 6299199"/>
              <a:gd name="connsiteX2021" fmla="*/ 15487868 w 18288001"/>
              <a:gd name="connsiteY2021" fmla="*/ 161293 h 6299199"/>
              <a:gd name="connsiteX2022" fmla="*/ 15500509 w 18288001"/>
              <a:gd name="connsiteY2022" fmla="*/ 161293 h 6299199"/>
              <a:gd name="connsiteX2023" fmla="*/ 15525792 w 18288001"/>
              <a:gd name="connsiteY2023" fmla="*/ 167684 h 6299199"/>
              <a:gd name="connsiteX2024" fmla="*/ 15633247 w 18288001"/>
              <a:gd name="connsiteY2024" fmla="*/ 174075 h 6299199"/>
              <a:gd name="connsiteX2025" fmla="*/ 15658531 w 18288001"/>
              <a:gd name="connsiteY2025" fmla="*/ 177270 h 6299199"/>
              <a:gd name="connsiteX2026" fmla="*/ 15772305 w 18288001"/>
              <a:gd name="connsiteY2026" fmla="*/ 196441 h 6299199"/>
              <a:gd name="connsiteX2027" fmla="*/ 15778626 w 18288001"/>
              <a:gd name="connsiteY2027" fmla="*/ 196441 h 6299199"/>
              <a:gd name="connsiteX2028" fmla="*/ 15803910 w 18288001"/>
              <a:gd name="connsiteY2028" fmla="*/ 196441 h 6299199"/>
              <a:gd name="connsiteX2029" fmla="*/ 15879760 w 18288001"/>
              <a:gd name="connsiteY2029" fmla="*/ 222002 h 6299199"/>
              <a:gd name="connsiteX2030" fmla="*/ 15879760 w 18288001"/>
              <a:gd name="connsiteY2030" fmla="*/ 228393 h 6299199"/>
              <a:gd name="connsiteX2031" fmla="*/ 15924005 w 18288001"/>
              <a:gd name="connsiteY2031" fmla="*/ 237979 h 6299199"/>
              <a:gd name="connsiteX2032" fmla="*/ 15974572 w 18288001"/>
              <a:gd name="connsiteY2032" fmla="*/ 250759 h 6299199"/>
              <a:gd name="connsiteX2033" fmla="*/ 15993534 w 18288001"/>
              <a:gd name="connsiteY2033" fmla="*/ 250759 h 6299199"/>
              <a:gd name="connsiteX2034" fmla="*/ 16069385 w 18288001"/>
              <a:gd name="connsiteY2034" fmla="*/ 282711 h 6299199"/>
              <a:gd name="connsiteX2035" fmla="*/ 16094668 w 18288001"/>
              <a:gd name="connsiteY2035" fmla="*/ 298687 h 6299199"/>
              <a:gd name="connsiteX2036" fmla="*/ 16132594 w 18288001"/>
              <a:gd name="connsiteY2036" fmla="*/ 327444 h 6299199"/>
              <a:gd name="connsiteX2037" fmla="*/ 16145235 w 18288001"/>
              <a:gd name="connsiteY2037" fmla="*/ 359395 h 6299199"/>
              <a:gd name="connsiteX2038" fmla="*/ 16202123 w 18288001"/>
              <a:gd name="connsiteY2038" fmla="*/ 368981 h 6299199"/>
              <a:gd name="connsiteX2039" fmla="*/ 16214765 w 18288001"/>
              <a:gd name="connsiteY2039" fmla="*/ 368981 h 6299199"/>
              <a:gd name="connsiteX2040" fmla="*/ 16277973 w 18288001"/>
              <a:gd name="connsiteY2040" fmla="*/ 391348 h 6299199"/>
              <a:gd name="connsiteX2041" fmla="*/ 16296935 w 18288001"/>
              <a:gd name="connsiteY2041" fmla="*/ 404128 h 6299199"/>
              <a:gd name="connsiteX2042" fmla="*/ 16341181 w 18288001"/>
              <a:gd name="connsiteY2042" fmla="*/ 407324 h 6299199"/>
              <a:gd name="connsiteX2043" fmla="*/ 16341181 w 18288001"/>
              <a:gd name="connsiteY2043" fmla="*/ 413714 h 6299199"/>
              <a:gd name="connsiteX2044" fmla="*/ 16404390 w 18288001"/>
              <a:gd name="connsiteY2044" fmla="*/ 420104 h 6299199"/>
              <a:gd name="connsiteX2045" fmla="*/ 16435995 w 18288001"/>
              <a:gd name="connsiteY2045" fmla="*/ 442471 h 6299199"/>
              <a:gd name="connsiteX2046" fmla="*/ 16461278 w 18288001"/>
              <a:gd name="connsiteY2046" fmla="*/ 452057 h 6299199"/>
              <a:gd name="connsiteX2047" fmla="*/ 16467598 w 18288001"/>
              <a:gd name="connsiteY2047" fmla="*/ 445666 h 6299199"/>
              <a:gd name="connsiteX2048" fmla="*/ 16511845 w 18288001"/>
              <a:gd name="connsiteY2048" fmla="*/ 461642 h 6299199"/>
              <a:gd name="connsiteX2049" fmla="*/ 16562410 w 18288001"/>
              <a:gd name="connsiteY2049" fmla="*/ 474422 h 6299199"/>
              <a:gd name="connsiteX2050" fmla="*/ 16587694 w 18288001"/>
              <a:gd name="connsiteY2050" fmla="*/ 480813 h 6299199"/>
              <a:gd name="connsiteX2051" fmla="*/ 16612977 w 18288001"/>
              <a:gd name="connsiteY2051" fmla="*/ 499984 h 6299199"/>
              <a:gd name="connsiteX2052" fmla="*/ 16625619 w 18288001"/>
              <a:gd name="connsiteY2052" fmla="*/ 512765 h 6299199"/>
              <a:gd name="connsiteX2053" fmla="*/ 16644582 w 18288001"/>
              <a:gd name="connsiteY2053" fmla="*/ 512765 h 6299199"/>
              <a:gd name="connsiteX2054" fmla="*/ 16669864 w 18288001"/>
              <a:gd name="connsiteY2054" fmla="*/ 522351 h 6299199"/>
              <a:gd name="connsiteX2055" fmla="*/ 16745715 w 18288001"/>
              <a:gd name="connsiteY2055" fmla="*/ 583059 h 6299199"/>
              <a:gd name="connsiteX2056" fmla="*/ 16758358 w 18288001"/>
              <a:gd name="connsiteY2056" fmla="*/ 583059 h 6299199"/>
              <a:gd name="connsiteX2057" fmla="*/ 16770997 w 18288001"/>
              <a:gd name="connsiteY2057" fmla="*/ 599035 h 6299199"/>
              <a:gd name="connsiteX2058" fmla="*/ 16789961 w 18288001"/>
              <a:gd name="connsiteY2058" fmla="*/ 599035 h 6299199"/>
              <a:gd name="connsiteX2059" fmla="*/ 16789961 w 18288001"/>
              <a:gd name="connsiteY2059" fmla="*/ 605425 h 6299199"/>
              <a:gd name="connsiteX2060" fmla="*/ 16846849 w 18288001"/>
              <a:gd name="connsiteY2060" fmla="*/ 666135 h 6299199"/>
              <a:gd name="connsiteX2061" fmla="*/ 16846849 w 18288001"/>
              <a:gd name="connsiteY2061" fmla="*/ 672525 h 6299199"/>
              <a:gd name="connsiteX2062" fmla="*/ 16846849 w 18288001"/>
              <a:gd name="connsiteY2062" fmla="*/ 726843 h 6299199"/>
              <a:gd name="connsiteX2063" fmla="*/ 16846849 w 18288001"/>
              <a:gd name="connsiteY2063" fmla="*/ 736429 h 6299199"/>
              <a:gd name="connsiteX2064" fmla="*/ 16840527 w 18288001"/>
              <a:gd name="connsiteY2064" fmla="*/ 736429 h 6299199"/>
              <a:gd name="connsiteX2065" fmla="*/ 16840527 w 18288001"/>
              <a:gd name="connsiteY2065" fmla="*/ 774771 h 6299199"/>
              <a:gd name="connsiteX2066" fmla="*/ 16865809 w 18288001"/>
              <a:gd name="connsiteY2066" fmla="*/ 797137 h 6299199"/>
              <a:gd name="connsiteX2067" fmla="*/ 16815245 w 18288001"/>
              <a:gd name="connsiteY2067" fmla="*/ 803528 h 6299199"/>
              <a:gd name="connsiteX2068" fmla="*/ 16808925 w 18288001"/>
              <a:gd name="connsiteY2068" fmla="*/ 813113 h 6299199"/>
              <a:gd name="connsiteX2069" fmla="*/ 16884773 w 18288001"/>
              <a:gd name="connsiteY2069" fmla="*/ 867432 h 6299199"/>
              <a:gd name="connsiteX2070" fmla="*/ 16897415 w 18288001"/>
              <a:gd name="connsiteY2070" fmla="*/ 880213 h 6299199"/>
              <a:gd name="connsiteX2071" fmla="*/ 16954303 w 18288001"/>
              <a:gd name="connsiteY2071" fmla="*/ 883408 h 6299199"/>
              <a:gd name="connsiteX2072" fmla="*/ 16966943 w 18288001"/>
              <a:gd name="connsiteY2072" fmla="*/ 896188 h 6299199"/>
              <a:gd name="connsiteX2073" fmla="*/ 17030155 w 18288001"/>
              <a:gd name="connsiteY2073" fmla="*/ 918555 h 6299199"/>
              <a:gd name="connsiteX2074" fmla="*/ 17036473 w 18288001"/>
              <a:gd name="connsiteY2074" fmla="*/ 934530 h 6299199"/>
              <a:gd name="connsiteX2075" fmla="*/ 17137607 w 18288001"/>
              <a:gd name="connsiteY2075" fmla="*/ 956897 h 6299199"/>
              <a:gd name="connsiteX2076" fmla="*/ 17143929 w 18288001"/>
              <a:gd name="connsiteY2076" fmla="*/ 956897 h 6299199"/>
              <a:gd name="connsiteX2077" fmla="*/ 17200817 w 18288001"/>
              <a:gd name="connsiteY2077" fmla="*/ 972872 h 6299199"/>
              <a:gd name="connsiteX2078" fmla="*/ 17226101 w 18288001"/>
              <a:gd name="connsiteY2078" fmla="*/ 1004826 h 6299199"/>
              <a:gd name="connsiteX2079" fmla="*/ 17238741 w 18288001"/>
              <a:gd name="connsiteY2079" fmla="*/ 1014410 h 6299199"/>
              <a:gd name="connsiteX2080" fmla="*/ 17257701 w 18288001"/>
              <a:gd name="connsiteY2080" fmla="*/ 1036779 h 6299199"/>
              <a:gd name="connsiteX2081" fmla="*/ 17264023 w 18288001"/>
              <a:gd name="connsiteY2081" fmla="*/ 1049557 h 6299199"/>
              <a:gd name="connsiteX2082" fmla="*/ 17314593 w 18288001"/>
              <a:gd name="connsiteY2082" fmla="*/ 1049557 h 6299199"/>
              <a:gd name="connsiteX2083" fmla="*/ 17365157 w 18288001"/>
              <a:gd name="connsiteY2083" fmla="*/ 1065534 h 6299199"/>
              <a:gd name="connsiteX2084" fmla="*/ 17365157 w 18288001"/>
              <a:gd name="connsiteY2084" fmla="*/ 1071924 h 6299199"/>
              <a:gd name="connsiteX2085" fmla="*/ 17403083 w 18288001"/>
              <a:gd name="connsiteY2085" fmla="*/ 1081509 h 6299199"/>
              <a:gd name="connsiteX2086" fmla="*/ 17434687 w 18288001"/>
              <a:gd name="connsiteY2086" fmla="*/ 1087899 h 6299199"/>
              <a:gd name="connsiteX2087" fmla="*/ 17453651 w 18288001"/>
              <a:gd name="connsiteY2087" fmla="*/ 1103877 h 6299199"/>
              <a:gd name="connsiteX2088" fmla="*/ 17478933 w 18288001"/>
              <a:gd name="connsiteY2088" fmla="*/ 1113461 h 6299199"/>
              <a:gd name="connsiteX2089" fmla="*/ 17478933 w 18288001"/>
              <a:gd name="connsiteY2089" fmla="*/ 1126242 h 6299199"/>
              <a:gd name="connsiteX2090" fmla="*/ 17535821 w 18288001"/>
              <a:gd name="connsiteY2090" fmla="*/ 1151804 h 6299199"/>
              <a:gd name="connsiteX2091" fmla="*/ 17548463 w 18288001"/>
              <a:gd name="connsiteY2091" fmla="*/ 1151804 h 6299199"/>
              <a:gd name="connsiteX2092" fmla="*/ 17548463 w 18288001"/>
              <a:gd name="connsiteY2092" fmla="*/ 1174171 h 6299199"/>
              <a:gd name="connsiteX2093" fmla="*/ 17599029 w 18288001"/>
              <a:gd name="connsiteY2093" fmla="*/ 1190146 h 6299199"/>
              <a:gd name="connsiteX2094" fmla="*/ 17605351 w 18288001"/>
              <a:gd name="connsiteY2094" fmla="*/ 1190146 h 6299199"/>
              <a:gd name="connsiteX2095" fmla="*/ 17611671 w 18288001"/>
              <a:gd name="connsiteY2095" fmla="*/ 1190146 h 6299199"/>
              <a:gd name="connsiteX2096" fmla="*/ 17611671 w 18288001"/>
              <a:gd name="connsiteY2096" fmla="*/ 1196537 h 6299199"/>
              <a:gd name="connsiteX2097" fmla="*/ 17630633 w 18288001"/>
              <a:gd name="connsiteY2097" fmla="*/ 1218904 h 6299199"/>
              <a:gd name="connsiteX2098" fmla="*/ 17655915 w 18288001"/>
              <a:gd name="connsiteY2098" fmla="*/ 1222097 h 6299199"/>
              <a:gd name="connsiteX2099" fmla="*/ 17655915 w 18288001"/>
              <a:gd name="connsiteY2099" fmla="*/ 1234879 h 6299199"/>
              <a:gd name="connsiteX2100" fmla="*/ 17719127 w 18288001"/>
              <a:gd name="connsiteY2100" fmla="*/ 1250855 h 6299199"/>
              <a:gd name="connsiteX2101" fmla="*/ 17719127 w 18288001"/>
              <a:gd name="connsiteY2101" fmla="*/ 1260440 h 6299199"/>
              <a:gd name="connsiteX2102" fmla="*/ 17674879 w 18288001"/>
              <a:gd name="connsiteY2102" fmla="*/ 1266830 h 6299199"/>
              <a:gd name="connsiteX2103" fmla="*/ 17674879 w 18288001"/>
              <a:gd name="connsiteY2103" fmla="*/ 1279611 h 6299199"/>
              <a:gd name="connsiteX2104" fmla="*/ 17655915 w 18288001"/>
              <a:gd name="connsiteY2104" fmla="*/ 1282806 h 6299199"/>
              <a:gd name="connsiteX2105" fmla="*/ 17725447 w 18288001"/>
              <a:gd name="connsiteY2105" fmla="*/ 1279611 h 6299199"/>
              <a:gd name="connsiteX2106" fmla="*/ 17624315 w 18288001"/>
              <a:gd name="connsiteY2106" fmla="*/ 1298783 h 6299199"/>
              <a:gd name="connsiteX2107" fmla="*/ 17605351 w 18288001"/>
              <a:gd name="connsiteY2107" fmla="*/ 1305173 h 6299199"/>
              <a:gd name="connsiteX2108" fmla="*/ 17624315 w 18288001"/>
              <a:gd name="connsiteY2108" fmla="*/ 1327540 h 6299199"/>
              <a:gd name="connsiteX2109" fmla="*/ 17674879 w 18288001"/>
              <a:gd name="connsiteY2109" fmla="*/ 1333930 h 6299199"/>
              <a:gd name="connsiteX2110" fmla="*/ 17649597 w 18288001"/>
              <a:gd name="connsiteY2110" fmla="*/ 1337125 h 6299199"/>
              <a:gd name="connsiteX2111" fmla="*/ 17706485 w 18288001"/>
              <a:gd name="connsiteY2111" fmla="*/ 1343516 h 6299199"/>
              <a:gd name="connsiteX2112" fmla="*/ 17693841 w 18288001"/>
              <a:gd name="connsiteY2112" fmla="*/ 1356296 h 6299199"/>
              <a:gd name="connsiteX2113" fmla="*/ 17706485 w 18288001"/>
              <a:gd name="connsiteY2113" fmla="*/ 1372272 h 6299199"/>
              <a:gd name="connsiteX2114" fmla="*/ 17801297 w 18288001"/>
              <a:gd name="connsiteY2114" fmla="*/ 1359492 h 6299199"/>
              <a:gd name="connsiteX2115" fmla="*/ 17807617 w 18288001"/>
              <a:gd name="connsiteY2115" fmla="*/ 1359492 h 6299199"/>
              <a:gd name="connsiteX2116" fmla="*/ 17769691 w 18288001"/>
              <a:gd name="connsiteY2116" fmla="*/ 1375468 h 6299199"/>
              <a:gd name="connsiteX2117" fmla="*/ 17776011 w 18288001"/>
              <a:gd name="connsiteY2117" fmla="*/ 1388248 h 6299199"/>
              <a:gd name="connsiteX2118" fmla="*/ 17801297 w 18288001"/>
              <a:gd name="connsiteY2118" fmla="*/ 1397834 h 6299199"/>
              <a:gd name="connsiteX2119" fmla="*/ 17807617 w 18288001"/>
              <a:gd name="connsiteY2119" fmla="*/ 1375468 h 6299199"/>
              <a:gd name="connsiteX2120" fmla="*/ 17858181 w 18288001"/>
              <a:gd name="connsiteY2120" fmla="*/ 1375468 h 6299199"/>
              <a:gd name="connsiteX2121" fmla="*/ 17883467 w 18288001"/>
              <a:gd name="connsiteY2121" fmla="*/ 1413810 h 6299199"/>
              <a:gd name="connsiteX2122" fmla="*/ 17851863 w 18288001"/>
              <a:gd name="connsiteY2122" fmla="*/ 1442569 h 6299199"/>
              <a:gd name="connsiteX2123" fmla="*/ 17908751 w 18288001"/>
              <a:gd name="connsiteY2123" fmla="*/ 1471323 h 6299199"/>
              <a:gd name="connsiteX2124" fmla="*/ 17870825 w 18288001"/>
              <a:gd name="connsiteY2124" fmla="*/ 1464933 h 6299199"/>
              <a:gd name="connsiteX2125" fmla="*/ 17851863 w 18288001"/>
              <a:gd name="connsiteY2125" fmla="*/ 1474518 h 6299199"/>
              <a:gd name="connsiteX2126" fmla="*/ 17896109 w 18288001"/>
              <a:gd name="connsiteY2126" fmla="*/ 1519251 h 6299199"/>
              <a:gd name="connsiteX2127" fmla="*/ 17858181 w 18288001"/>
              <a:gd name="connsiteY2127" fmla="*/ 1528837 h 6299199"/>
              <a:gd name="connsiteX2128" fmla="*/ 17902431 w 18288001"/>
              <a:gd name="connsiteY2128" fmla="*/ 1528837 h 6299199"/>
              <a:gd name="connsiteX2129" fmla="*/ 17908751 w 18288001"/>
              <a:gd name="connsiteY2129" fmla="*/ 1557594 h 6299199"/>
              <a:gd name="connsiteX2130" fmla="*/ 17883467 w 18288001"/>
              <a:gd name="connsiteY2130" fmla="*/ 1563983 h 6299199"/>
              <a:gd name="connsiteX2131" fmla="*/ 17845543 w 18288001"/>
              <a:gd name="connsiteY2131" fmla="*/ 1525641 h 6299199"/>
              <a:gd name="connsiteX2132" fmla="*/ 17769691 w 18288001"/>
              <a:gd name="connsiteY2132" fmla="*/ 1541618 h 6299199"/>
              <a:gd name="connsiteX2133" fmla="*/ 17776011 w 18288001"/>
              <a:gd name="connsiteY2133" fmla="*/ 1525641 h 6299199"/>
              <a:gd name="connsiteX2134" fmla="*/ 17807617 w 18288001"/>
              <a:gd name="connsiteY2134" fmla="*/ 1525641 h 6299199"/>
              <a:gd name="connsiteX2135" fmla="*/ 17769691 w 18288001"/>
              <a:gd name="connsiteY2135" fmla="*/ 1503275 h 6299199"/>
              <a:gd name="connsiteX2136" fmla="*/ 17794975 w 18288001"/>
              <a:gd name="connsiteY2136" fmla="*/ 1474518 h 6299199"/>
              <a:gd name="connsiteX2137" fmla="*/ 17769691 w 18288001"/>
              <a:gd name="connsiteY2137" fmla="*/ 1471323 h 6299199"/>
              <a:gd name="connsiteX2138" fmla="*/ 17776011 w 18288001"/>
              <a:gd name="connsiteY2138" fmla="*/ 1448957 h 6299199"/>
              <a:gd name="connsiteX2139" fmla="*/ 17807617 w 18288001"/>
              <a:gd name="connsiteY2139" fmla="*/ 1452151 h 6299199"/>
              <a:gd name="connsiteX2140" fmla="*/ 17776011 w 18288001"/>
              <a:gd name="connsiteY2140" fmla="*/ 1436176 h 6299199"/>
              <a:gd name="connsiteX2141" fmla="*/ 17794975 w 18288001"/>
              <a:gd name="connsiteY2141" fmla="*/ 1413810 h 6299199"/>
              <a:gd name="connsiteX2142" fmla="*/ 17750729 w 18288001"/>
              <a:gd name="connsiteY2142" fmla="*/ 1372272 h 6299199"/>
              <a:gd name="connsiteX2143" fmla="*/ 17725447 w 18288001"/>
              <a:gd name="connsiteY2143" fmla="*/ 1375468 h 6299199"/>
              <a:gd name="connsiteX2144" fmla="*/ 17750729 w 18288001"/>
              <a:gd name="connsiteY2144" fmla="*/ 1410615 h 6299199"/>
              <a:gd name="connsiteX2145" fmla="*/ 17719127 w 18288001"/>
              <a:gd name="connsiteY2145" fmla="*/ 1397834 h 6299199"/>
              <a:gd name="connsiteX2146" fmla="*/ 17706485 w 18288001"/>
              <a:gd name="connsiteY2146" fmla="*/ 1397834 h 6299199"/>
              <a:gd name="connsiteX2147" fmla="*/ 17719127 w 18288001"/>
              <a:gd name="connsiteY2147" fmla="*/ 1436176 h 6299199"/>
              <a:gd name="connsiteX2148" fmla="*/ 17674879 w 18288001"/>
              <a:gd name="connsiteY2148" fmla="*/ 1448957 h 6299199"/>
              <a:gd name="connsiteX2149" fmla="*/ 17674879 w 18288001"/>
              <a:gd name="connsiteY2149" fmla="*/ 1464933 h 6299199"/>
              <a:gd name="connsiteX2150" fmla="*/ 17706485 w 18288001"/>
              <a:gd name="connsiteY2150" fmla="*/ 1464933 h 6299199"/>
              <a:gd name="connsiteX2151" fmla="*/ 17744409 w 18288001"/>
              <a:gd name="connsiteY2151" fmla="*/ 1458542 h 6299199"/>
              <a:gd name="connsiteX2152" fmla="*/ 17750729 w 18288001"/>
              <a:gd name="connsiteY2152" fmla="*/ 1480908 h 6299199"/>
              <a:gd name="connsiteX2153" fmla="*/ 17719127 w 18288001"/>
              <a:gd name="connsiteY2153" fmla="*/ 1474518 h 6299199"/>
              <a:gd name="connsiteX2154" fmla="*/ 17744409 w 18288001"/>
              <a:gd name="connsiteY2154" fmla="*/ 1503275 h 6299199"/>
              <a:gd name="connsiteX2155" fmla="*/ 17693841 w 18288001"/>
              <a:gd name="connsiteY2155" fmla="*/ 1509665 h 6299199"/>
              <a:gd name="connsiteX2156" fmla="*/ 17700163 w 18288001"/>
              <a:gd name="connsiteY2156" fmla="*/ 1525641 h 6299199"/>
              <a:gd name="connsiteX2157" fmla="*/ 17731767 w 18288001"/>
              <a:gd name="connsiteY2157" fmla="*/ 1525641 h 6299199"/>
              <a:gd name="connsiteX2158" fmla="*/ 17750729 w 18288001"/>
              <a:gd name="connsiteY2158" fmla="*/ 1541618 h 6299199"/>
              <a:gd name="connsiteX2159" fmla="*/ 17776011 w 18288001"/>
              <a:gd name="connsiteY2159" fmla="*/ 1563983 h 6299199"/>
              <a:gd name="connsiteX2160" fmla="*/ 17750729 w 18288001"/>
              <a:gd name="connsiteY2160" fmla="*/ 1573569 h 6299199"/>
              <a:gd name="connsiteX2161" fmla="*/ 17801297 w 18288001"/>
              <a:gd name="connsiteY2161" fmla="*/ 1567179 h 6299199"/>
              <a:gd name="connsiteX2162" fmla="*/ 17794975 w 18288001"/>
              <a:gd name="connsiteY2162" fmla="*/ 1595936 h 6299199"/>
              <a:gd name="connsiteX2163" fmla="*/ 17870825 w 18288001"/>
              <a:gd name="connsiteY2163" fmla="*/ 1605522 h 6299199"/>
              <a:gd name="connsiteX2164" fmla="*/ 17946675 w 18288001"/>
              <a:gd name="connsiteY2164" fmla="*/ 1602327 h 6299199"/>
              <a:gd name="connsiteX2165" fmla="*/ 18022527 w 18288001"/>
              <a:gd name="connsiteY2165" fmla="*/ 1567179 h 6299199"/>
              <a:gd name="connsiteX2166" fmla="*/ 18016207 w 18288001"/>
              <a:gd name="connsiteY2166" fmla="*/ 1579960 h 6299199"/>
              <a:gd name="connsiteX2167" fmla="*/ 18028845 w 18288001"/>
              <a:gd name="connsiteY2167" fmla="*/ 1573569 h 6299199"/>
              <a:gd name="connsiteX2168" fmla="*/ 18041489 w 18288001"/>
              <a:gd name="connsiteY2168" fmla="*/ 1573569 h 6299199"/>
              <a:gd name="connsiteX2169" fmla="*/ 18003563 w 18288001"/>
              <a:gd name="connsiteY2169" fmla="*/ 1595936 h 6299199"/>
              <a:gd name="connsiteX2170" fmla="*/ 18022527 w 18288001"/>
              <a:gd name="connsiteY2170" fmla="*/ 1605522 h 6299199"/>
              <a:gd name="connsiteX2171" fmla="*/ 17997243 w 18288001"/>
              <a:gd name="connsiteY2171" fmla="*/ 1640667 h 6299199"/>
              <a:gd name="connsiteX2172" fmla="*/ 18047809 w 18288001"/>
              <a:gd name="connsiteY2172" fmla="*/ 1624692 h 6299199"/>
              <a:gd name="connsiteX2173" fmla="*/ 18022527 w 18288001"/>
              <a:gd name="connsiteY2173" fmla="*/ 1640667 h 6299199"/>
              <a:gd name="connsiteX2174" fmla="*/ 18047809 w 18288001"/>
              <a:gd name="connsiteY2174" fmla="*/ 1672621 h 6299199"/>
              <a:gd name="connsiteX2175" fmla="*/ 18142621 w 18288001"/>
              <a:gd name="connsiteY2175" fmla="*/ 1666229 h 6299199"/>
              <a:gd name="connsiteX2176" fmla="*/ 18098377 w 18288001"/>
              <a:gd name="connsiteY2176" fmla="*/ 1679011 h 6299199"/>
              <a:gd name="connsiteX2177" fmla="*/ 18148943 w 18288001"/>
              <a:gd name="connsiteY2177" fmla="*/ 1688596 h 6299199"/>
              <a:gd name="connsiteX2178" fmla="*/ 18092055 w 18288001"/>
              <a:gd name="connsiteY2178" fmla="*/ 1694987 h 6299199"/>
              <a:gd name="connsiteX2179" fmla="*/ 18073091 w 18288001"/>
              <a:gd name="connsiteY2179" fmla="*/ 1704572 h 6299199"/>
              <a:gd name="connsiteX2180" fmla="*/ 18098377 w 18288001"/>
              <a:gd name="connsiteY2180" fmla="*/ 1742914 h 6299199"/>
              <a:gd name="connsiteX2181" fmla="*/ 18174225 w 18288001"/>
              <a:gd name="connsiteY2181" fmla="*/ 1726939 h 6299199"/>
              <a:gd name="connsiteX2182" fmla="*/ 18079413 w 18288001"/>
              <a:gd name="connsiteY2182" fmla="*/ 1787647 h 6299199"/>
              <a:gd name="connsiteX2183" fmla="*/ 18047809 w 18288001"/>
              <a:gd name="connsiteY2183" fmla="*/ 1781256 h 6299199"/>
              <a:gd name="connsiteX2184" fmla="*/ 18041489 w 18288001"/>
              <a:gd name="connsiteY2184" fmla="*/ 1797233 h 6299199"/>
              <a:gd name="connsiteX2185" fmla="*/ 18117339 w 18288001"/>
              <a:gd name="connsiteY2185" fmla="*/ 1797233 h 6299199"/>
              <a:gd name="connsiteX2186" fmla="*/ 18098377 w 18288001"/>
              <a:gd name="connsiteY2186" fmla="*/ 1819600 h 6299199"/>
              <a:gd name="connsiteX2187" fmla="*/ 18079413 w 18288001"/>
              <a:gd name="connsiteY2187" fmla="*/ 1819600 h 6299199"/>
              <a:gd name="connsiteX2188" fmla="*/ 18041489 w 18288001"/>
              <a:gd name="connsiteY2188" fmla="*/ 1832380 h 6299199"/>
              <a:gd name="connsiteX2189" fmla="*/ 18054127 w 18288001"/>
              <a:gd name="connsiteY2189" fmla="*/ 1841965 h 6299199"/>
              <a:gd name="connsiteX2190" fmla="*/ 18003563 w 18288001"/>
              <a:gd name="connsiteY2190" fmla="*/ 1857942 h 6299199"/>
              <a:gd name="connsiteX2191" fmla="*/ 17940355 w 18288001"/>
              <a:gd name="connsiteY2191" fmla="*/ 1851551 h 6299199"/>
              <a:gd name="connsiteX2192" fmla="*/ 17921393 w 18288001"/>
              <a:gd name="connsiteY2192" fmla="*/ 1819600 h 6299199"/>
              <a:gd name="connsiteX2193" fmla="*/ 17908751 w 18288001"/>
              <a:gd name="connsiteY2193" fmla="*/ 1819600 h 6299199"/>
              <a:gd name="connsiteX2194" fmla="*/ 17921393 w 18288001"/>
              <a:gd name="connsiteY2194" fmla="*/ 1848356 h 6299199"/>
              <a:gd name="connsiteX2195" fmla="*/ 17902431 w 18288001"/>
              <a:gd name="connsiteY2195" fmla="*/ 1848356 h 6299199"/>
              <a:gd name="connsiteX2196" fmla="*/ 17896109 w 18288001"/>
              <a:gd name="connsiteY2196" fmla="*/ 1848356 h 6299199"/>
              <a:gd name="connsiteX2197" fmla="*/ 17851863 w 18288001"/>
              <a:gd name="connsiteY2197" fmla="*/ 1870723 h 6299199"/>
              <a:gd name="connsiteX2198" fmla="*/ 17851863 w 18288001"/>
              <a:gd name="connsiteY2198" fmla="*/ 1886699 h 6299199"/>
              <a:gd name="connsiteX2199" fmla="*/ 17832899 w 18288001"/>
              <a:gd name="connsiteY2199" fmla="*/ 1925041 h 6299199"/>
              <a:gd name="connsiteX2200" fmla="*/ 17782333 w 18288001"/>
              <a:gd name="connsiteY2200" fmla="*/ 1934627 h 6299199"/>
              <a:gd name="connsiteX2201" fmla="*/ 17757049 w 18288001"/>
              <a:gd name="connsiteY2201" fmla="*/ 1947407 h 6299199"/>
              <a:gd name="connsiteX2202" fmla="*/ 17655915 w 18288001"/>
              <a:gd name="connsiteY2202" fmla="*/ 1956993 h 6299199"/>
              <a:gd name="connsiteX2203" fmla="*/ 17636953 w 18288001"/>
              <a:gd name="connsiteY2203" fmla="*/ 1972968 h 6299199"/>
              <a:gd name="connsiteX2204" fmla="*/ 17655915 w 18288001"/>
              <a:gd name="connsiteY2204" fmla="*/ 1988944 h 6299199"/>
              <a:gd name="connsiteX2205" fmla="*/ 17668557 w 18288001"/>
              <a:gd name="connsiteY2205" fmla="*/ 2001726 h 6299199"/>
              <a:gd name="connsiteX2206" fmla="*/ 17719127 w 18288001"/>
              <a:gd name="connsiteY2206" fmla="*/ 2004921 h 6299199"/>
              <a:gd name="connsiteX2207" fmla="*/ 17788655 w 18288001"/>
              <a:gd name="connsiteY2207" fmla="*/ 2033677 h 6299199"/>
              <a:gd name="connsiteX2208" fmla="*/ 17794975 w 18288001"/>
              <a:gd name="connsiteY2208" fmla="*/ 2036872 h 6299199"/>
              <a:gd name="connsiteX2209" fmla="*/ 17801297 w 18288001"/>
              <a:gd name="connsiteY2209" fmla="*/ 2040068 h 6299199"/>
              <a:gd name="connsiteX2210" fmla="*/ 17832899 w 18288001"/>
              <a:gd name="connsiteY2210" fmla="*/ 2049654 h 6299199"/>
              <a:gd name="connsiteX2211" fmla="*/ 17877145 w 18288001"/>
              <a:gd name="connsiteY2211" fmla="*/ 2065630 h 6299199"/>
              <a:gd name="connsiteX2212" fmla="*/ 17940355 w 18288001"/>
              <a:gd name="connsiteY2212" fmla="*/ 2094372 h 6299199"/>
              <a:gd name="connsiteX2213" fmla="*/ 17971957 w 18288001"/>
              <a:gd name="connsiteY2213" fmla="*/ 2110348 h 6299199"/>
              <a:gd name="connsiteX2214" fmla="*/ 18003563 w 18288001"/>
              <a:gd name="connsiteY2214" fmla="*/ 2132714 h 6299199"/>
              <a:gd name="connsiteX2215" fmla="*/ 18041489 w 18288001"/>
              <a:gd name="connsiteY2215" fmla="*/ 2142300 h 6299199"/>
              <a:gd name="connsiteX2216" fmla="*/ 18054127 w 18288001"/>
              <a:gd name="connsiteY2216" fmla="*/ 2164666 h 6299199"/>
              <a:gd name="connsiteX2217" fmla="*/ 18066771 w 18288001"/>
              <a:gd name="connsiteY2217" fmla="*/ 2174251 h 6299199"/>
              <a:gd name="connsiteX2218" fmla="*/ 18092055 w 18288001"/>
              <a:gd name="connsiteY2218" fmla="*/ 2187032 h 6299199"/>
              <a:gd name="connsiteX2219" fmla="*/ 18092055 w 18288001"/>
              <a:gd name="connsiteY2219" fmla="*/ 2196617 h 6299199"/>
              <a:gd name="connsiteX2220" fmla="*/ 18161583 w 18288001"/>
              <a:gd name="connsiteY2220" fmla="*/ 2279693 h 6299199"/>
              <a:gd name="connsiteX2221" fmla="*/ 18167903 w 18288001"/>
              <a:gd name="connsiteY2221" fmla="*/ 2286083 h 6299199"/>
              <a:gd name="connsiteX2222" fmla="*/ 18174225 w 18288001"/>
              <a:gd name="connsiteY2222" fmla="*/ 2311644 h 6299199"/>
              <a:gd name="connsiteX2223" fmla="*/ 18186867 w 18288001"/>
              <a:gd name="connsiteY2223" fmla="*/ 2340402 h 6299199"/>
              <a:gd name="connsiteX2224" fmla="*/ 18186867 w 18288001"/>
              <a:gd name="connsiteY2224" fmla="*/ 2349987 h 6299199"/>
              <a:gd name="connsiteX2225" fmla="*/ 18199509 w 18288001"/>
              <a:gd name="connsiteY2225" fmla="*/ 2365963 h 6299199"/>
              <a:gd name="connsiteX2226" fmla="*/ 18212153 w 18288001"/>
              <a:gd name="connsiteY2226" fmla="*/ 2385134 h 6299199"/>
              <a:gd name="connsiteX2227" fmla="*/ 18224795 w 18288001"/>
              <a:gd name="connsiteY2227" fmla="*/ 2394720 h 6299199"/>
              <a:gd name="connsiteX2228" fmla="*/ 18237435 w 18288001"/>
              <a:gd name="connsiteY2228" fmla="*/ 2417086 h 6299199"/>
              <a:gd name="connsiteX2229" fmla="*/ 18237435 w 18288001"/>
              <a:gd name="connsiteY2229" fmla="*/ 2423477 h 6299199"/>
              <a:gd name="connsiteX2230" fmla="*/ 18262717 w 18288001"/>
              <a:gd name="connsiteY2230" fmla="*/ 2442648 h 6299199"/>
              <a:gd name="connsiteX2231" fmla="*/ 18237435 w 18288001"/>
              <a:gd name="connsiteY2231" fmla="*/ 2461819 h 6299199"/>
              <a:gd name="connsiteX2232" fmla="*/ 18237435 w 18288001"/>
              <a:gd name="connsiteY2232" fmla="*/ 2465014 h 6299199"/>
              <a:gd name="connsiteX2233" fmla="*/ 18237435 w 18288001"/>
              <a:gd name="connsiteY2233" fmla="*/ 2471404 h 6299199"/>
              <a:gd name="connsiteX2234" fmla="*/ 18218473 w 18288001"/>
              <a:gd name="connsiteY2234" fmla="*/ 2480990 h 6299199"/>
              <a:gd name="connsiteX2235" fmla="*/ 18199509 w 18288001"/>
              <a:gd name="connsiteY2235" fmla="*/ 2509747 h 6299199"/>
              <a:gd name="connsiteX2236" fmla="*/ 18199509 w 18288001"/>
              <a:gd name="connsiteY2236" fmla="*/ 2525722 h 6299199"/>
              <a:gd name="connsiteX2237" fmla="*/ 18212153 w 18288001"/>
              <a:gd name="connsiteY2237" fmla="*/ 2580041 h 6299199"/>
              <a:gd name="connsiteX2238" fmla="*/ 18224795 w 18288001"/>
              <a:gd name="connsiteY2238" fmla="*/ 2586431 h 6299199"/>
              <a:gd name="connsiteX2239" fmla="*/ 18262717 w 18288001"/>
              <a:gd name="connsiteY2239" fmla="*/ 2602407 h 6299199"/>
              <a:gd name="connsiteX2240" fmla="*/ 18269037 w 18288001"/>
              <a:gd name="connsiteY2240" fmla="*/ 2624774 h 6299199"/>
              <a:gd name="connsiteX2241" fmla="*/ 18288001 w 18288001"/>
              <a:gd name="connsiteY2241" fmla="*/ 2634359 h 6299199"/>
              <a:gd name="connsiteX2242" fmla="*/ 18288001 w 18288001"/>
              <a:gd name="connsiteY2242" fmla="*/ 2647140 h 6299199"/>
              <a:gd name="connsiteX2243" fmla="*/ 18237435 w 18288001"/>
              <a:gd name="connsiteY2243" fmla="*/ 2672702 h 6299199"/>
              <a:gd name="connsiteX2244" fmla="*/ 18237435 w 18288001"/>
              <a:gd name="connsiteY2244" fmla="*/ 2679092 h 6299199"/>
              <a:gd name="connsiteX2245" fmla="*/ 18243755 w 18288001"/>
              <a:gd name="connsiteY2245" fmla="*/ 2685482 h 6299199"/>
              <a:gd name="connsiteX2246" fmla="*/ 18262717 w 18288001"/>
              <a:gd name="connsiteY2246" fmla="*/ 2685482 h 6299199"/>
              <a:gd name="connsiteX2247" fmla="*/ 18269037 w 18288001"/>
              <a:gd name="connsiteY2247" fmla="*/ 2707849 h 6299199"/>
              <a:gd name="connsiteX2248" fmla="*/ 18237435 w 18288001"/>
              <a:gd name="connsiteY2248" fmla="*/ 2701458 h 6299199"/>
              <a:gd name="connsiteX2249" fmla="*/ 18199509 w 18288001"/>
              <a:gd name="connsiteY2249" fmla="*/ 2701458 h 6299199"/>
              <a:gd name="connsiteX2250" fmla="*/ 18212153 w 18288001"/>
              <a:gd name="connsiteY2250" fmla="*/ 2688678 h 6299199"/>
              <a:gd name="connsiteX2251" fmla="*/ 18186867 w 18288001"/>
              <a:gd name="connsiteY2251" fmla="*/ 2701458 h 6299199"/>
              <a:gd name="connsiteX2252" fmla="*/ 18142621 w 18288001"/>
              <a:gd name="connsiteY2252" fmla="*/ 2746191 h 6299199"/>
              <a:gd name="connsiteX2253" fmla="*/ 18117339 w 18288001"/>
              <a:gd name="connsiteY2253" fmla="*/ 2723825 h 6299199"/>
              <a:gd name="connsiteX2254" fmla="*/ 18047809 w 18288001"/>
              <a:gd name="connsiteY2254" fmla="*/ 2723825 h 6299199"/>
              <a:gd name="connsiteX2255" fmla="*/ 18041489 w 18288001"/>
              <a:gd name="connsiteY2255" fmla="*/ 2723825 h 6299199"/>
              <a:gd name="connsiteX2256" fmla="*/ 17997243 w 18288001"/>
              <a:gd name="connsiteY2256" fmla="*/ 2723825 h 6299199"/>
              <a:gd name="connsiteX2257" fmla="*/ 17952995 w 18288001"/>
              <a:gd name="connsiteY2257" fmla="*/ 2746191 h 6299199"/>
              <a:gd name="connsiteX2258" fmla="*/ 17908751 w 18288001"/>
              <a:gd name="connsiteY2258" fmla="*/ 2765362 h 6299199"/>
              <a:gd name="connsiteX2259" fmla="*/ 17870825 w 18288001"/>
              <a:gd name="connsiteY2259" fmla="*/ 2749387 h 6299199"/>
              <a:gd name="connsiteX2260" fmla="*/ 17820261 w 18288001"/>
              <a:gd name="connsiteY2260" fmla="*/ 2746191 h 6299199"/>
              <a:gd name="connsiteX2261" fmla="*/ 17807617 w 18288001"/>
              <a:gd name="connsiteY2261" fmla="*/ 2723825 h 6299199"/>
              <a:gd name="connsiteX2262" fmla="*/ 17820261 w 18288001"/>
              <a:gd name="connsiteY2262" fmla="*/ 2707849 h 6299199"/>
              <a:gd name="connsiteX2263" fmla="*/ 17826581 w 18288001"/>
              <a:gd name="connsiteY2263" fmla="*/ 2695068 h 6299199"/>
              <a:gd name="connsiteX2264" fmla="*/ 17776011 w 18288001"/>
              <a:gd name="connsiteY2264" fmla="*/ 2679092 h 6299199"/>
              <a:gd name="connsiteX2265" fmla="*/ 17725447 w 18288001"/>
              <a:gd name="connsiteY2265" fmla="*/ 2717435 h 6299199"/>
              <a:gd name="connsiteX2266" fmla="*/ 17725447 w 18288001"/>
              <a:gd name="connsiteY2266" fmla="*/ 2727020 h 6299199"/>
              <a:gd name="connsiteX2267" fmla="*/ 17674879 w 18288001"/>
              <a:gd name="connsiteY2267" fmla="*/ 2733411 h 6299199"/>
              <a:gd name="connsiteX2268" fmla="*/ 17655915 w 18288001"/>
              <a:gd name="connsiteY2268" fmla="*/ 2746191 h 6299199"/>
              <a:gd name="connsiteX2269" fmla="*/ 17599029 w 18288001"/>
              <a:gd name="connsiteY2269" fmla="*/ 2739800 h 6299199"/>
              <a:gd name="connsiteX2270" fmla="*/ 17599029 w 18288001"/>
              <a:gd name="connsiteY2270" fmla="*/ 2707849 h 6299199"/>
              <a:gd name="connsiteX2271" fmla="*/ 17561103 w 18288001"/>
              <a:gd name="connsiteY2271" fmla="*/ 2685482 h 6299199"/>
              <a:gd name="connsiteX2272" fmla="*/ 17485253 w 18288001"/>
              <a:gd name="connsiteY2272" fmla="*/ 2688678 h 6299199"/>
              <a:gd name="connsiteX2273" fmla="*/ 17472611 w 18288001"/>
              <a:gd name="connsiteY2273" fmla="*/ 2695068 h 6299199"/>
              <a:gd name="connsiteX2274" fmla="*/ 17434687 w 18288001"/>
              <a:gd name="connsiteY2274" fmla="*/ 2711044 h 6299199"/>
              <a:gd name="connsiteX2275" fmla="*/ 17447329 w 18288001"/>
              <a:gd name="connsiteY2275" fmla="*/ 2746191 h 6299199"/>
              <a:gd name="connsiteX2276" fmla="*/ 17422047 w 18288001"/>
              <a:gd name="connsiteY2276" fmla="*/ 2755777 h 6299199"/>
              <a:gd name="connsiteX2277" fmla="*/ 17422047 w 18288001"/>
              <a:gd name="connsiteY2277" fmla="*/ 2762167 h 6299199"/>
              <a:gd name="connsiteX2278" fmla="*/ 17409405 w 18288001"/>
              <a:gd name="connsiteY2278" fmla="*/ 2771753 h 6299199"/>
              <a:gd name="connsiteX2279" fmla="*/ 17422047 w 18288001"/>
              <a:gd name="connsiteY2279" fmla="*/ 2784534 h 6299199"/>
              <a:gd name="connsiteX2280" fmla="*/ 17422047 w 18288001"/>
              <a:gd name="connsiteY2280" fmla="*/ 2787729 h 6299199"/>
              <a:gd name="connsiteX2281" fmla="*/ 17434687 w 18288001"/>
              <a:gd name="connsiteY2281" fmla="*/ 2794120 h 6299199"/>
              <a:gd name="connsiteX2282" fmla="*/ 17472611 w 18288001"/>
              <a:gd name="connsiteY2282" fmla="*/ 2787729 h 6299199"/>
              <a:gd name="connsiteX2283" fmla="*/ 17504217 w 18288001"/>
              <a:gd name="connsiteY2283" fmla="*/ 2778143 h 6299199"/>
              <a:gd name="connsiteX2284" fmla="*/ 17561103 w 18288001"/>
              <a:gd name="connsiteY2284" fmla="*/ 2794120 h 6299199"/>
              <a:gd name="connsiteX2285" fmla="*/ 17573745 w 18288001"/>
              <a:gd name="connsiteY2285" fmla="*/ 2778143 h 6299199"/>
              <a:gd name="connsiteX2286" fmla="*/ 17586387 w 18288001"/>
              <a:gd name="connsiteY2286" fmla="*/ 2778143 h 6299199"/>
              <a:gd name="connsiteX2287" fmla="*/ 17605351 w 18288001"/>
              <a:gd name="connsiteY2287" fmla="*/ 2800509 h 6299199"/>
              <a:gd name="connsiteX2288" fmla="*/ 17719127 w 18288001"/>
              <a:gd name="connsiteY2288" fmla="*/ 2848438 h 6299199"/>
              <a:gd name="connsiteX2289" fmla="*/ 17655915 w 18288001"/>
              <a:gd name="connsiteY2289" fmla="*/ 2877194 h 6299199"/>
              <a:gd name="connsiteX2290" fmla="*/ 17655915 w 18288001"/>
              <a:gd name="connsiteY2290" fmla="*/ 2861218 h 6299199"/>
              <a:gd name="connsiteX2291" fmla="*/ 17630633 w 18288001"/>
              <a:gd name="connsiteY2291" fmla="*/ 2877194 h 6299199"/>
              <a:gd name="connsiteX2292" fmla="*/ 17529501 w 18288001"/>
              <a:gd name="connsiteY2292" fmla="*/ 2861218 h 6299199"/>
              <a:gd name="connsiteX2293" fmla="*/ 17478933 w 18288001"/>
              <a:gd name="connsiteY2293" fmla="*/ 2864414 h 6299199"/>
              <a:gd name="connsiteX2294" fmla="*/ 17459969 w 18288001"/>
              <a:gd name="connsiteY2294" fmla="*/ 2870804 h 6299199"/>
              <a:gd name="connsiteX2295" fmla="*/ 17434687 w 18288001"/>
              <a:gd name="connsiteY2295" fmla="*/ 2848438 h 6299199"/>
              <a:gd name="connsiteX2296" fmla="*/ 17422047 w 18288001"/>
              <a:gd name="connsiteY2296" fmla="*/ 2848438 h 6299199"/>
              <a:gd name="connsiteX2297" fmla="*/ 17409405 w 18288001"/>
              <a:gd name="connsiteY2297" fmla="*/ 2842047 h 6299199"/>
              <a:gd name="connsiteX2298" fmla="*/ 17352517 w 18288001"/>
              <a:gd name="connsiteY2298" fmla="*/ 2848438 h 6299199"/>
              <a:gd name="connsiteX2299" fmla="*/ 17390441 w 18288001"/>
              <a:gd name="connsiteY2299" fmla="*/ 2902756 h 6299199"/>
              <a:gd name="connsiteX2300" fmla="*/ 17422047 w 18288001"/>
              <a:gd name="connsiteY2300" fmla="*/ 2918732 h 6299199"/>
              <a:gd name="connsiteX2301" fmla="*/ 17428369 w 18288001"/>
              <a:gd name="connsiteY2301" fmla="*/ 2931513 h 6299199"/>
              <a:gd name="connsiteX2302" fmla="*/ 17441007 w 18288001"/>
              <a:gd name="connsiteY2302" fmla="*/ 2937903 h 6299199"/>
              <a:gd name="connsiteX2303" fmla="*/ 17447329 w 18288001"/>
              <a:gd name="connsiteY2303" fmla="*/ 2937903 h 6299199"/>
              <a:gd name="connsiteX2304" fmla="*/ 17504217 w 18288001"/>
              <a:gd name="connsiteY2304" fmla="*/ 3008198 h 6299199"/>
              <a:gd name="connsiteX2305" fmla="*/ 17529501 w 18288001"/>
              <a:gd name="connsiteY2305" fmla="*/ 3008198 h 6299199"/>
              <a:gd name="connsiteX2306" fmla="*/ 17586387 w 18288001"/>
              <a:gd name="connsiteY2306" fmla="*/ 3017783 h 6299199"/>
              <a:gd name="connsiteX2307" fmla="*/ 17586387 w 18288001"/>
              <a:gd name="connsiteY2307" fmla="*/ 3024173 h 6299199"/>
              <a:gd name="connsiteX2308" fmla="*/ 17611671 w 18288001"/>
              <a:gd name="connsiteY2308" fmla="*/ 3040149 h 6299199"/>
              <a:gd name="connsiteX2309" fmla="*/ 17630633 w 18288001"/>
              <a:gd name="connsiteY2309" fmla="*/ 3046540 h 6299199"/>
              <a:gd name="connsiteX2310" fmla="*/ 17668557 w 18288001"/>
              <a:gd name="connsiteY2310" fmla="*/ 3056125 h 6299199"/>
              <a:gd name="connsiteX2311" fmla="*/ 17725447 w 18288001"/>
              <a:gd name="connsiteY2311" fmla="*/ 3068907 h 6299199"/>
              <a:gd name="connsiteX2312" fmla="*/ 17725447 w 18288001"/>
              <a:gd name="connsiteY2312" fmla="*/ 3072101 h 6299199"/>
              <a:gd name="connsiteX2313" fmla="*/ 17744409 w 18288001"/>
              <a:gd name="connsiteY2313" fmla="*/ 3072101 h 6299199"/>
              <a:gd name="connsiteX2314" fmla="*/ 17801297 w 18288001"/>
              <a:gd name="connsiteY2314" fmla="*/ 3084882 h 6299199"/>
              <a:gd name="connsiteX2315" fmla="*/ 17807617 w 18288001"/>
              <a:gd name="connsiteY2315" fmla="*/ 3084882 h 6299199"/>
              <a:gd name="connsiteX2316" fmla="*/ 17820261 w 18288001"/>
              <a:gd name="connsiteY2316" fmla="*/ 3084882 h 6299199"/>
              <a:gd name="connsiteX2317" fmla="*/ 17883467 w 18288001"/>
              <a:gd name="connsiteY2317" fmla="*/ 3107249 h 6299199"/>
              <a:gd name="connsiteX2318" fmla="*/ 17908751 w 18288001"/>
              <a:gd name="connsiteY2318" fmla="*/ 3123225 h 6299199"/>
              <a:gd name="connsiteX2319" fmla="*/ 17946675 w 18288001"/>
              <a:gd name="connsiteY2319" fmla="*/ 3088078 h 6299199"/>
              <a:gd name="connsiteX2320" fmla="*/ 17971957 w 18288001"/>
              <a:gd name="connsiteY2320" fmla="*/ 3078492 h 6299199"/>
              <a:gd name="connsiteX2321" fmla="*/ 18047809 w 18288001"/>
              <a:gd name="connsiteY2321" fmla="*/ 3084882 h 6299199"/>
              <a:gd name="connsiteX2322" fmla="*/ 18079413 w 18288001"/>
              <a:gd name="connsiteY2322" fmla="*/ 3084882 h 6299199"/>
              <a:gd name="connsiteX2323" fmla="*/ 18123661 w 18288001"/>
              <a:gd name="connsiteY2323" fmla="*/ 3094467 h 6299199"/>
              <a:gd name="connsiteX2324" fmla="*/ 18148943 w 18288001"/>
              <a:gd name="connsiteY2324" fmla="*/ 3100858 h 6299199"/>
              <a:gd name="connsiteX2325" fmla="*/ 18148943 w 18288001"/>
              <a:gd name="connsiteY2325" fmla="*/ 3110443 h 6299199"/>
              <a:gd name="connsiteX2326" fmla="*/ 18098377 w 18288001"/>
              <a:gd name="connsiteY2326" fmla="*/ 3126419 h 6299199"/>
              <a:gd name="connsiteX2327" fmla="*/ 18073091 w 18288001"/>
              <a:gd name="connsiteY2327" fmla="*/ 3100858 h 6299199"/>
              <a:gd name="connsiteX2328" fmla="*/ 18047809 w 18288001"/>
              <a:gd name="connsiteY2328" fmla="*/ 3116834 h 6299199"/>
              <a:gd name="connsiteX2329" fmla="*/ 18016207 w 18288001"/>
              <a:gd name="connsiteY2329" fmla="*/ 3126419 h 6299199"/>
              <a:gd name="connsiteX2330" fmla="*/ 17997243 w 18288001"/>
              <a:gd name="connsiteY2330" fmla="*/ 3126419 h 6299199"/>
              <a:gd name="connsiteX2331" fmla="*/ 17946675 w 18288001"/>
              <a:gd name="connsiteY2331" fmla="*/ 3123225 h 6299199"/>
              <a:gd name="connsiteX2332" fmla="*/ 18003563 w 18288001"/>
              <a:gd name="connsiteY2332" fmla="*/ 3116834 h 6299199"/>
              <a:gd name="connsiteX2333" fmla="*/ 17927715 w 18288001"/>
              <a:gd name="connsiteY2333" fmla="*/ 3126419 h 6299199"/>
              <a:gd name="connsiteX2334" fmla="*/ 17877145 w 18288001"/>
              <a:gd name="connsiteY2334" fmla="*/ 3145591 h 6299199"/>
              <a:gd name="connsiteX2335" fmla="*/ 17845543 w 18288001"/>
              <a:gd name="connsiteY2335" fmla="*/ 3110443 h 6299199"/>
              <a:gd name="connsiteX2336" fmla="*/ 17826581 w 18288001"/>
              <a:gd name="connsiteY2336" fmla="*/ 3107249 h 6299199"/>
              <a:gd name="connsiteX2337" fmla="*/ 17750729 w 18288001"/>
              <a:gd name="connsiteY2337" fmla="*/ 3084882 h 6299199"/>
              <a:gd name="connsiteX2338" fmla="*/ 17750729 w 18288001"/>
              <a:gd name="connsiteY2338" fmla="*/ 3100858 h 6299199"/>
              <a:gd name="connsiteX2339" fmla="*/ 17757049 w 18288001"/>
              <a:gd name="connsiteY2339" fmla="*/ 3107249 h 6299199"/>
              <a:gd name="connsiteX2340" fmla="*/ 17757049 w 18288001"/>
              <a:gd name="connsiteY2340" fmla="*/ 3148786 h 6299199"/>
              <a:gd name="connsiteX2341" fmla="*/ 17794975 w 18288001"/>
              <a:gd name="connsiteY2341" fmla="*/ 3155176 h 6299199"/>
              <a:gd name="connsiteX2342" fmla="*/ 17744409 w 18288001"/>
              <a:gd name="connsiteY2342" fmla="*/ 3199909 h 6299199"/>
              <a:gd name="connsiteX2343" fmla="*/ 17744409 w 18288001"/>
              <a:gd name="connsiteY2343" fmla="*/ 3215885 h 6299199"/>
              <a:gd name="connsiteX2344" fmla="*/ 17820261 w 18288001"/>
              <a:gd name="connsiteY2344" fmla="*/ 3209494 h 6299199"/>
              <a:gd name="connsiteX2345" fmla="*/ 17832899 w 18288001"/>
              <a:gd name="connsiteY2345" fmla="*/ 3209494 h 6299199"/>
              <a:gd name="connsiteX2346" fmla="*/ 17870825 w 18288001"/>
              <a:gd name="connsiteY2346" fmla="*/ 3225470 h 6299199"/>
              <a:gd name="connsiteX2347" fmla="*/ 17832899 w 18288001"/>
              <a:gd name="connsiteY2347" fmla="*/ 3231861 h 6299199"/>
              <a:gd name="connsiteX2348" fmla="*/ 17845543 w 18288001"/>
              <a:gd name="connsiteY2348" fmla="*/ 3222276 h 6299199"/>
              <a:gd name="connsiteX2349" fmla="*/ 17826581 w 18288001"/>
              <a:gd name="connsiteY2349" fmla="*/ 3231861 h 6299199"/>
              <a:gd name="connsiteX2350" fmla="*/ 17807617 w 18288001"/>
              <a:gd name="connsiteY2350" fmla="*/ 3231861 h 6299199"/>
              <a:gd name="connsiteX2351" fmla="*/ 17757049 w 18288001"/>
              <a:gd name="connsiteY2351" fmla="*/ 3247837 h 6299199"/>
              <a:gd name="connsiteX2352" fmla="*/ 17757049 w 18288001"/>
              <a:gd name="connsiteY2352" fmla="*/ 3254227 h 6299199"/>
              <a:gd name="connsiteX2353" fmla="*/ 17719127 w 18288001"/>
              <a:gd name="connsiteY2353" fmla="*/ 3254227 h 6299199"/>
              <a:gd name="connsiteX2354" fmla="*/ 17700163 w 18288001"/>
              <a:gd name="connsiteY2354" fmla="*/ 3260618 h 6299199"/>
              <a:gd name="connsiteX2355" fmla="*/ 17700163 w 18288001"/>
              <a:gd name="connsiteY2355" fmla="*/ 3279789 h 6299199"/>
              <a:gd name="connsiteX2356" fmla="*/ 17693841 w 18288001"/>
              <a:gd name="connsiteY2356" fmla="*/ 3298960 h 6299199"/>
              <a:gd name="connsiteX2357" fmla="*/ 17668557 w 18288001"/>
              <a:gd name="connsiteY2357" fmla="*/ 3302155 h 6299199"/>
              <a:gd name="connsiteX2358" fmla="*/ 17655915 w 18288001"/>
              <a:gd name="connsiteY2358" fmla="*/ 3292570 h 6299199"/>
              <a:gd name="connsiteX2359" fmla="*/ 17674879 w 18288001"/>
              <a:gd name="connsiteY2359" fmla="*/ 3270203 h 6299199"/>
              <a:gd name="connsiteX2360" fmla="*/ 17624315 w 18288001"/>
              <a:gd name="connsiteY2360" fmla="*/ 3270203 h 6299199"/>
              <a:gd name="connsiteX2361" fmla="*/ 17573745 w 18288001"/>
              <a:gd name="connsiteY2361" fmla="*/ 3263812 h 6299199"/>
              <a:gd name="connsiteX2362" fmla="*/ 17548463 w 18288001"/>
              <a:gd name="connsiteY2362" fmla="*/ 3238251 h 6299199"/>
              <a:gd name="connsiteX2363" fmla="*/ 17510539 w 18288001"/>
              <a:gd name="connsiteY2363" fmla="*/ 3222276 h 6299199"/>
              <a:gd name="connsiteX2364" fmla="*/ 17459969 w 18288001"/>
              <a:gd name="connsiteY2364" fmla="*/ 3231861 h 6299199"/>
              <a:gd name="connsiteX2365" fmla="*/ 17472611 w 18288001"/>
              <a:gd name="connsiteY2365" fmla="*/ 3203104 h 6299199"/>
              <a:gd name="connsiteX2366" fmla="*/ 17428369 w 18288001"/>
              <a:gd name="connsiteY2366" fmla="*/ 3209494 h 6299199"/>
              <a:gd name="connsiteX2367" fmla="*/ 17409405 w 18288001"/>
              <a:gd name="connsiteY2367" fmla="*/ 3209494 h 6299199"/>
              <a:gd name="connsiteX2368" fmla="*/ 17377799 w 18288001"/>
              <a:gd name="connsiteY2368" fmla="*/ 3231861 h 6299199"/>
              <a:gd name="connsiteX2369" fmla="*/ 17377799 w 18288001"/>
              <a:gd name="connsiteY2369" fmla="*/ 3241447 h 6299199"/>
              <a:gd name="connsiteX2370" fmla="*/ 17365157 w 18288001"/>
              <a:gd name="connsiteY2370" fmla="*/ 3254227 h 6299199"/>
              <a:gd name="connsiteX2371" fmla="*/ 17333553 w 18288001"/>
              <a:gd name="connsiteY2371" fmla="*/ 3254227 h 6299199"/>
              <a:gd name="connsiteX2372" fmla="*/ 17289307 w 18288001"/>
              <a:gd name="connsiteY2372" fmla="*/ 3276594 h 6299199"/>
              <a:gd name="connsiteX2373" fmla="*/ 17264023 w 18288001"/>
              <a:gd name="connsiteY2373" fmla="*/ 3308545 h 6299199"/>
              <a:gd name="connsiteX2374" fmla="*/ 17264023 w 18288001"/>
              <a:gd name="connsiteY2374" fmla="*/ 3314936 h 6299199"/>
              <a:gd name="connsiteX2375" fmla="*/ 17257701 w 18288001"/>
              <a:gd name="connsiteY2375" fmla="*/ 3314936 h 6299199"/>
              <a:gd name="connsiteX2376" fmla="*/ 17200817 w 18288001"/>
              <a:gd name="connsiteY2376" fmla="*/ 3330912 h 6299199"/>
              <a:gd name="connsiteX2377" fmla="*/ 17175531 w 18288001"/>
              <a:gd name="connsiteY2377" fmla="*/ 3346888 h 6299199"/>
              <a:gd name="connsiteX2378" fmla="*/ 17156571 w 18288001"/>
              <a:gd name="connsiteY2378" fmla="*/ 3346888 h 6299199"/>
              <a:gd name="connsiteX2379" fmla="*/ 17131289 w 18288001"/>
              <a:gd name="connsiteY2379" fmla="*/ 3353278 h 6299199"/>
              <a:gd name="connsiteX2380" fmla="*/ 17093361 w 18288001"/>
              <a:gd name="connsiteY2380" fmla="*/ 3362864 h 6299199"/>
              <a:gd name="connsiteX2381" fmla="*/ 17055437 w 18288001"/>
              <a:gd name="connsiteY2381" fmla="*/ 3314936 h 6299199"/>
              <a:gd name="connsiteX2382" fmla="*/ 17036473 w 18288001"/>
              <a:gd name="connsiteY2382" fmla="*/ 3314936 h 6299199"/>
              <a:gd name="connsiteX2383" fmla="*/ 17011191 w 18288001"/>
              <a:gd name="connsiteY2383" fmla="*/ 3318131 h 6299199"/>
              <a:gd name="connsiteX2384" fmla="*/ 16992227 w 18288001"/>
              <a:gd name="connsiteY2384" fmla="*/ 3318131 h 6299199"/>
              <a:gd name="connsiteX2385" fmla="*/ 16979585 w 18288001"/>
              <a:gd name="connsiteY2385" fmla="*/ 3318131 h 6299199"/>
              <a:gd name="connsiteX2386" fmla="*/ 16954303 w 18288001"/>
              <a:gd name="connsiteY2386" fmla="*/ 3337303 h 6299199"/>
              <a:gd name="connsiteX2387" fmla="*/ 16941661 w 18288001"/>
              <a:gd name="connsiteY2387" fmla="*/ 3337303 h 6299199"/>
              <a:gd name="connsiteX2388" fmla="*/ 16929021 w 18288001"/>
              <a:gd name="connsiteY2388" fmla="*/ 3340497 h 6299199"/>
              <a:gd name="connsiteX2389" fmla="*/ 16872131 w 18288001"/>
              <a:gd name="connsiteY2389" fmla="*/ 3369254 h 6299199"/>
              <a:gd name="connsiteX2390" fmla="*/ 16846849 w 18288001"/>
              <a:gd name="connsiteY2390" fmla="*/ 3385230 h 6299199"/>
              <a:gd name="connsiteX2391" fmla="*/ 16859491 w 18288001"/>
              <a:gd name="connsiteY2391" fmla="*/ 3394816 h 6299199"/>
              <a:gd name="connsiteX2392" fmla="*/ 16872131 w 18288001"/>
              <a:gd name="connsiteY2392" fmla="*/ 3413987 h 6299199"/>
              <a:gd name="connsiteX2393" fmla="*/ 16891095 w 18288001"/>
              <a:gd name="connsiteY2393" fmla="*/ 3413987 h 6299199"/>
              <a:gd name="connsiteX2394" fmla="*/ 16897415 w 18288001"/>
              <a:gd name="connsiteY2394" fmla="*/ 3423572 h 6299199"/>
              <a:gd name="connsiteX2395" fmla="*/ 16966943 w 18288001"/>
              <a:gd name="connsiteY2395" fmla="*/ 3429963 h 6299199"/>
              <a:gd name="connsiteX2396" fmla="*/ 16992227 w 18288001"/>
              <a:gd name="connsiteY2396" fmla="*/ 3433158 h 6299199"/>
              <a:gd name="connsiteX2397" fmla="*/ 17004871 w 18288001"/>
              <a:gd name="connsiteY2397" fmla="*/ 3433158 h 6299199"/>
              <a:gd name="connsiteX2398" fmla="*/ 17036473 w 18288001"/>
              <a:gd name="connsiteY2398" fmla="*/ 3433158 h 6299199"/>
              <a:gd name="connsiteX2399" fmla="*/ 17087041 w 18288001"/>
              <a:gd name="connsiteY2399" fmla="*/ 3417182 h 6299199"/>
              <a:gd name="connsiteX2400" fmla="*/ 17175531 w 18288001"/>
              <a:gd name="connsiteY2400" fmla="*/ 3429963 h 6299199"/>
              <a:gd name="connsiteX2401" fmla="*/ 17188173 w 18288001"/>
              <a:gd name="connsiteY2401" fmla="*/ 3439548 h 6299199"/>
              <a:gd name="connsiteX2402" fmla="*/ 17200817 w 18288001"/>
              <a:gd name="connsiteY2402" fmla="*/ 3439548 h 6299199"/>
              <a:gd name="connsiteX2403" fmla="*/ 17213459 w 18288001"/>
              <a:gd name="connsiteY2403" fmla="*/ 3433158 h 6299199"/>
              <a:gd name="connsiteX2404" fmla="*/ 17226101 w 18288001"/>
              <a:gd name="connsiteY2404" fmla="*/ 3433158 h 6299199"/>
              <a:gd name="connsiteX2405" fmla="*/ 17282987 w 18288001"/>
              <a:gd name="connsiteY2405" fmla="*/ 3433158 h 6299199"/>
              <a:gd name="connsiteX2406" fmla="*/ 17289307 w 18288001"/>
              <a:gd name="connsiteY2406" fmla="*/ 3445939 h 6299199"/>
              <a:gd name="connsiteX2407" fmla="*/ 17339875 w 18288001"/>
              <a:gd name="connsiteY2407" fmla="*/ 3455525 h 6299199"/>
              <a:gd name="connsiteX2408" fmla="*/ 17358835 w 18288001"/>
              <a:gd name="connsiteY2408" fmla="*/ 3445939 h 6299199"/>
              <a:gd name="connsiteX2409" fmla="*/ 17472611 w 18288001"/>
              <a:gd name="connsiteY2409" fmla="*/ 3484281 h 6299199"/>
              <a:gd name="connsiteX2410" fmla="*/ 17485253 w 18288001"/>
              <a:gd name="connsiteY2410" fmla="*/ 3490672 h 6299199"/>
              <a:gd name="connsiteX2411" fmla="*/ 17523181 w 18288001"/>
              <a:gd name="connsiteY2411" fmla="*/ 3490672 h 6299199"/>
              <a:gd name="connsiteX2412" fmla="*/ 17523181 w 18288001"/>
              <a:gd name="connsiteY2412" fmla="*/ 3506648 h 6299199"/>
              <a:gd name="connsiteX2413" fmla="*/ 17580065 w 18288001"/>
              <a:gd name="connsiteY2413" fmla="*/ 3529014 h 6299199"/>
              <a:gd name="connsiteX2414" fmla="*/ 17586387 w 18288001"/>
              <a:gd name="connsiteY2414" fmla="*/ 3538599 h 6299199"/>
              <a:gd name="connsiteX2415" fmla="*/ 17586387 w 18288001"/>
              <a:gd name="connsiteY2415" fmla="*/ 3544990 h 6299199"/>
              <a:gd name="connsiteX2416" fmla="*/ 17599029 w 18288001"/>
              <a:gd name="connsiteY2416" fmla="*/ 3570552 h 6299199"/>
              <a:gd name="connsiteX2417" fmla="*/ 17510539 w 18288001"/>
              <a:gd name="connsiteY2417" fmla="*/ 3599308 h 6299199"/>
              <a:gd name="connsiteX2418" fmla="*/ 17422047 w 18288001"/>
              <a:gd name="connsiteY2418" fmla="*/ 3570552 h 6299199"/>
              <a:gd name="connsiteX2419" fmla="*/ 17422047 w 18288001"/>
              <a:gd name="connsiteY2419" fmla="*/ 3564161 h 6299199"/>
              <a:gd name="connsiteX2420" fmla="*/ 17459969 w 18288001"/>
              <a:gd name="connsiteY2420" fmla="*/ 3548185 h 6299199"/>
              <a:gd name="connsiteX2421" fmla="*/ 17428369 w 18288001"/>
              <a:gd name="connsiteY2421" fmla="*/ 3538599 h 6299199"/>
              <a:gd name="connsiteX2422" fmla="*/ 17409405 w 18288001"/>
              <a:gd name="connsiteY2422" fmla="*/ 3516233 h 6299199"/>
              <a:gd name="connsiteX2423" fmla="*/ 17365157 w 18288001"/>
              <a:gd name="connsiteY2423" fmla="*/ 3529014 h 6299199"/>
              <a:gd name="connsiteX2424" fmla="*/ 17352517 w 18288001"/>
              <a:gd name="connsiteY2424" fmla="*/ 3516233 h 6299199"/>
              <a:gd name="connsiteX2425" fmla="*/ 17327235 w 18288001"/>
              <a:gd name="connsiteY2425" fmla="*/ 3516233 h 6299199"/>
              <a:gd name="connsiteX2426" fmla="*/ 17327235 w 18288001"/>
              <a:gd name="connsiteY2426" fmla="*/ 3522623 h 6299199"/>
              <a:gd name="connsiteX2427" fmla="*/ 17301949 w 18288001"/>
              <a:gd name="connsiteY2427" fmla="*/ 3522623 h 6299199"/>
              <a:gd name="connsiteX2428" fmla="*/ 17264023 w 18288001"/>
              <a:gd name="connsiteY2428" fmla="*/ 3529014 h 6299199"/>
              <a:gd name="connsiteX2429" fmla="*/ 17257701 w 18288001"/>
              <a:gd name="connsiteY2429" fmla="*/ 3538599 h 6299199"/>
              <a:gd name="connsiteX2430" fmla="*/ 17213459 w 18288001"/>
              <a:gd name="connsiteY2430" fmla="*/ 3538599 h 6299199"/>
              <a:gd name="connsiteX2431" fmla="*/ 17200817 w 18288001"/>
              <a:gd name="connsiteY2431" fmla="*/ 3544990 h 6299199"/>
              <a:gd name="connsiteX2432" fmla="*/ 17181853 w 18288001"/>
              <a:gd name="connsiteY2432" fmla="*/ 3548185 h 6299199"/>
              <a:gd name="connsiteX2433" fmla="*/ 17137607 w 18288001"/>
              <a:gd name="connsiteY2433" fmla="*/ 3576942 h 6299199"/>
              <a:gd name="connsiteX2434" fmla="*/ 17118647 w 18288001"/>
              <a:gd name="connsiteY2434" fmla="*/ 3586528 h 6299199"/>
              <a:gd name="connsiteX2435" fmla="*/ 17093361 w 18288001"/>
              <a:gd name="connsiteY2435" fmla="*/ 3586528 h 6299199"/>
              <a:gd name="connsiteX2436" fmla="*/ 17061755 w 18288001"/>
              <a:gd name="connsiteY2436" fmla="*/ 3608894 h 6299199"/>
              <a:gd name="connsiteX2437" fmla="*/ 17068077 w 18288001"/>
              <a:gd name="connsiteY2437" fmla="*/ 3586528 h 6299199"/>
              <a:gd name="connsiteX2438" fmla="*/ 17036473 w 18288001"/>
              <a:gd name="connsiteY2438" fmla="*/ 3586528 h 6299199"/>
              <a:gd name="connsiteX2439" fmla="*/ 17036473 w 18288001"/>
              <a:gd name="connsiteY2439" fmla="*/ 3583332 h 6299199"/>
              <a:gd name="connsiteX2440" fmla="*/ 16966943 w 18288001"/>
              <a:gd name="connsiteY2440" fmla="*/ 3583332 h 6299199"/>
              <a:gd name="connsiteX2441" fmla="*/ 16992227 w 18288001"/>
              <a:gd name="connsiteY2441" fmla="*/ 3602503 h 6299199"/>
              <a:gd name="connsiteX2442" fmla="*/ 17004871 w 18288001"/>
              <a:gd name="connsiteY2442" fmla="*/ 3637650 h 6299199"/>
              <a:gd name="connsiteX2443" fmla="*/ 17004871 w 18288001"/>
              <a:gd name="connsiteY2443" fmla="*/ 3640846 h 6299199"/>
              <a:gd name="connsiteX2444" fmla="*/ 17061755 w 18288001"/>
              <a:gd name="connsiteY2444" fmla="*/ 3675993 h 6299199"/>
              <a:gd name="connsiteX2445" fmla="*/ 17068077 w 18288001"/>
              <a:gd name="connsiteY2445" fmla="*/ 3675993 h 6299199"/>
              <a:gd name="connsiteX2446" fmla="*/ 17137607 w 18288001"/>
              <a:gd name="connsiteY2446" fmla="*/ 3679188 h 6299199"/>
              <a:gd name="connsiteX2447" fmla="*/ 17137607 w 18288001"/>
              <a:gd name="connsiteY2447" fmla="*/ 3653626 h 6299199"/>
              <a:gd name="connsiteX2448" fmla="*/ 17143929 w 18288001"/>
              <a:gd name="connsiteY2448" fmla="*/ 3653626 h 6299199"/>
              <a:gd name="connsiteX2449" fmla="*/ 17181853 w 18288001"/>
              <a:gd name="connsiteY2449" fmla="*/ 3640846 h 6299199"/>
              <a:gd name="connsiteX2450" fmla="*/ 17226101 w 18288001"/>
              <a:gd name="connsiteY2450" fmla="*/ 3637650 h 6299199"/>
              <a:gd name="connsiteX2451" fmla="*/ 17238741 w 18288001"/>
              <a:gd name="connsiteY2451" fmla="*/ 3631260 h 6299199"/>
              <a:gd name="connsiteX2452" fmla="*/ 17289307 w 18288001"/>
              <a:gd name="connsiteY2452" fmla="*/ 3624870 h 6299199"/>
              <a:gd name="connsiteX2453" fmla="*/ 17339875 w 18288001"/>
              <a:gd name="connsiteY2453" fmla="*/ 3637650 h 6299199"/>
              <a:gd name="connsiteX2454" fmla="*/ 17339875 w 18288001"/>
              <a:gd name="connsiteY2454" fmla="*/ 3640846 h 6299199"/>
              <a:gd name="connsiteX2455" fmla="*/ 17264023 w 18288001"/>
              <a:gd name="connsiteY2455" fmla="*/ 3660017 h 6299199"/>
              <a:gd name="connsiteX2456" fmla="*/ 17200817 w 18288001"/>
              <a:gd name="connsiteY2456" fmla="*/ 3669603 h 6299199"/>
              <a:gd name="connsiteX2457" fmla="*/ 17200817 w 18288001"/>
              <a:gd name="connsiteY2457" fmla="*/ 3675993 h 6299199"/>
              <a:gd name="connsiteX2458" fmla="*/ 17137607 w 18288001"/>
              <a:gd name="connsiteY2458" fmla="*/ 3685579 h 6299199"/>
              <a:gd name="connsiteX2459" fmla="*/ 17112325 w 18288001"/>
              <a:gd name="connsiteY2459" fmla="*/ 3736701 h 6299199"/>
              <a:gd name="connsiteX2460" fmla="*/ 17118647 w 18288001"/>
              <a:gd name="connsiteY2460" fmla="*/ 3736701 h 6299199"/>
              <a:gd name="connsiteX2461" fmla="*/ 17143929 w 18288001"/>
              <a:gd name="connsiteY2461" fmla="*/ 3739897 h 6299199"/>
              <a:gd name="connsiteX2462" fmla="*/ 17156571 w 18288001"/>
              <a:gd name="connsiteY2462" fmla="*/ 3752677 h 6299199"/>
              <a:gd name="connsiteX2463" fmla="*/ 17207137 w 18288001"/>
              <a:gd name="connsiteY2463" fmla="*/ 3752677 h 6299199"/>
              <a:gd name="connsiteX2464" fmla="*/ 17232423 w 18288001"/>
              <a:gd name="connsiteY2464" fmla="*/ 3752677 h 6299199"/>
              <a:gd name="connsiteX2465" fmla="*/ 17264023 w 18288001"/>
              <a:gd name="connsiteY2465" fmla="*/ 3752677 h 6299199"/>
              <a:gd name="connsiteX2466" fmla="*/ 17308271 w 18288001"/>
              <a:gd name="connsiteY2466" fmla="*/ 3755873 h 6299199"/>
              <a:gd name="connsiteX2467" fmla="*/ 17314593 w 18288001"/>
              <a:gd name="connsiteY2467" fmla="*/ 3775044 h 6299199"/>
              <a:gd name="connsiteX2468" fmla="*/ 17264023 w 18288001"/>
              <a:gd name="connsiteY2468" fmla="*/ 3768654 h 6299199"/>
              <a:gd name="connsiteX2469" fmla="*/ 17257701 w 18288001"/>
              <a:gd name="connsiteY2469" fmla="*/ 3794215 h 6299199"/>
              <a:gd name="connsiteX2470" fmla="*/ 17276665 w 18288001"/>
              <a:gd name="connsiteY2470" fmla="*/ 3806996 h 6299199"/>
              <a:gd name="connsiteX2471" fmla="*/ 17301949 w 18288001"/>
              <a:gd name="connsiteY2471" fmla="*/ 3813386 h 6299199"/>
              <a:gd name="connsiteX2472" fmla="*/ 17301949 w 18288001"/>
              <a:gd name="connsiteY2472" fmla="*/ 3832557 h 6299199"/>
              <a:gd name="connsiteX2473" fmla="*/ 17282987 w 18288001"/>
              <a:gd name="connsiteY2473" fmla="*/ 3832557 h 6299199"/>
              <a:gd name="connsiteX2474" fmla="*/ 17238741 w 18288001"/>
              <a:gd name="connsiteY2474" fmla="*/ 3832557 h 6299199"/>
              <a:gd name="connsiteX2475" fmla="*/ 17213459 w 18288001"/>
              <a:gd name="connsiteY2475" fmla="*/ 3838948 h 6299199"/>
              <a:gd name="connsiteX2476" fmla="*/ 17188173 w 18288001"/>
              <a:gd name="connsiteY2476" fmla="*/ 3832557 h 6299199"/>
              <a:gd name="connsiteX2477" fmla="*/ 17162889 w 18288001"/>
              <a:gd name="connsiteY2477" fmla="*/ 3838948 h 6299199"/>
              <a:gd name="connsiteX2478" fmla="*/ 17106003 w 18288001"/>
              <a:gd name="connsiteY2478" fmla="*/ 3832557 h 6299199"/>
              <a:gd name="connsiteX2479" fmla="*/ 17093361 w 18288001"/>
              <a:gd name="connsiteY2479" fmla="*/ 3829362 h 6299199"/>
              <a:gd name="connsiteX2480" fmla="*/ 17087041 w 18288001"/>
              <a:gd name="connsiteY2480" fmla="*/ 3829362 h 6299199"/>
              <a:gd name="connsiteX2481" fmla="*/ 17055437 w 18288001"/>
              <a:gd name="connsiteY2481" fmla="*/ 3845338 h 6299199"/>
              <a:gd name="connsiteX2482" fmla="*/ 17042795 w 18288001"/>
              <a:gd name="connsiteY2482" fmla="*/ 3845338 h 6299199"/>
              <a:gd name="connsiteX2483" fmla="*/ 17137607 w 18288001"/>
              <a:gd name="connsiteY2483" fmla="*/ 3909242 h 6299199"/>
              <a:gd name="connsiteX2484" fmla="*/ 17143929 w 18288001"/>
              <a:gd name="connsiteY2484" fmla="*/ 3909242 h 6299199"/>
              <a:gd name="connsiteX2485" fmla="*/ 17175531 w 18288001"/>
              <a:gd name="connsiteY2485" fmla="*/ 3909242 h 6299199"/>
              <a:gd name="connsiteX2486" fmla="*/ 17200817 w 18288001"/>
              <a:gd name="connsiteY2486" fmla="*/ 3899657 h 6299199"/>
              <a:gd name="connsiteX2487" fmla="*/ 17352517 w 18288001"/>
              <a:gd name="connsiteY2487" fmla="*/ 3906047 h 6299199"/>
              <a:gd name="connsiteX2488" fmla="*/ 17428369 w 18288001"/>
              <a:gd name="connsiteY2488" fmla="*/ 3877290 h 6299199"/>
              <a:gd name="connsiteX2489" fmla="*/ 17409405 w 18288001"/>
              <a:gd name="connsiteY2489" fmla="*/ 3899657 h 6299199"/>
              <a:gd name="connsiteX2490" fmla="*/ 17352517 w 18288001"/>
              <a:gd name="connsiteY2490" fmla="*/ 3909242 h 6299199"/>
              <a:gd name="connsiteX2491" fmla="*/ 17358835 w 18288001"/>
              <a:gd name="connsiteY2491" fmla="*/ 3931608 h 6299199"/>
              <a:gd name="connsiteX2492" fmla="*/ 17308271 w 18288001"/>
              <a:gd name="connsiteY2492" fmla="*/ 3944389 h 6299199"/>
              <a:gd name="connsiteX2493" fmla="*/ 17276665 w 18288001"/>
              <a:gd name="connsiteY2493" fmla="*/ 3947584 h 6299199"/>
              <a:gd name="connsiteX2494" fmla="*/ 17264023 w 18288001"/>
              <a:gd name="connsiteY2494" fmla="*/ 3947584 h 6299199"/>
              <a:gd name="connsiteX2495" fmla="*/ 17251383 w 18288001"/>
              <a:gd name="connsiteY2495" fmla="*/ 3944389 h 6299199"/>
              <a:gd name="connsiteX2496" fmla="*/ 17200817 w 18288001"/>
              <a:gd name="connsiteY2496" fmla="*/ 3944389 h 6299199"/>
              <a:gd name="connsiteX2497" fmla="*/ 17181853 w 18288001"/>
              <a:gd name="connsiteY2497" fmla="*/ 3947584 h 6299199"/>
              <a:gd name="connsiteX2498" fmla="*/ 17131289 w 18288001"/>
              <a:gd name="connsiteY2498" fmla="*/ 3953975 h 6299199"/>
              <a:gd name="connsiteX2499" fmla="*/ 17030155 w 18288001"/>
              <a:gd name="connsiteY2499" fmla="*/ 3953975 h 6299199"/>
              <a:gd name="connsiteX2500" fmla="*/ 17004871 w 18288001"/>
              <a:gd name="connsiteY2500" fmla="*/ 3982732 h 6299199"/>
              <a:gd name="connsiteX2501" fmla="*/ 17004871 w 18288001"/>
              <a:gd name="connsiteY2501" fmla="*/ 3998708 h 6299199"/>
              <a:gd name="connsiteX2502" fmla="*/ 17055437 w 18288001"/>
              <a:gd name="connsiteY2502" fmla="*/ 4037050 h 6299199"/>
              <a:gd name="connsiteX2503" fmla="*/ 17042795 w 18288001"/>
              <a:gd name="connsiteY2503" fmla="*/ 4037050 h 6299199"/>
              <a:gd name="connsiteX2504" fmla="*/ 17030155 w 18288001"/>
              <a:gd name="connsiteY2504" fmla="*/ 4059417 h 6299199"/>
              <a:gd name="connsiteX2505" fmla="*/ 17061755 w 18288001"/>
              <a:gd name="connsiteY2505" fmla="*/ 4091368 h 6299199"/>
              <a:gd name="connsiteX2506" fmla="*/ 17061755 w 18288001"/>
              <a:gd name="connsiteY2506" fmla="*/ 4097759 h 6299199"/>
              <a:gd name="connsiteX2507" fmla="*/ 16985907 w 18288001"/>
              <a:gd name="connsiteY2507" fmla="*/ 4091368 h 6299199"/>
              <a:gd name="connsiteX2508" fmla="*/ 16966943 w 18288001"/>
              <a:gd name="connsiteY2508" fmla="*/ 4091368 h 6299199"/>
              <a:gd name="connsiteX2509" fmla="*/ 16960621 w 18288001"/>
              <a:gd name="connsiteY2509" fmla="*/ 4097759 h 6299199"/>
              <a:gd name="connsiteX2510" fmla="*/ 16954303 w 18288001"/>
              <a:gd name="connsiteY2510" fmla="*/ 4100953 h 6299199"/>
              <a:gd name="connsiteX2511" fmla="*/ 16891095 w 18288001"/>
              <a:gd name="connsiteY2511" fmla="*/ 4113735 h 6299199"/>
              <a:gd name="connsiteX2512" fmla="*/ 16872131 w 18288001"/>
              <a:gd name="connsiteY2512" fmla="*/ 4107344 h 6299199"/>
              <a:gd name="connsiteX2513" fmla="*/ 16834209 w 18288001"/>
              <a:gd name="connsiteY2513" fmla="*/ 4107344 h 6299199"/>
              <a:gd name="connsiteX2514" fmla="*/ 16796281 w 18288001"/>
              <a:gd name="connsiteY2514" fmla="*/ 4116930 h 6299199"/>
              <a:gd name="connsiteX2515" fmla="*/ 16739394 w 18288001"/>
              <a:gd name="connsiteY2515" fmla="*/ 4129710 h 6299199"/>
              <a:gd name="connsiteX2516" fmla="*/ 16720433 w 18288001"/>
              <a:gd name="connsiteY2516" fmla="*/ 4129710 h 6299199"/>
              <a:gd name="connsiteX2517" fmla="*/ 16714112 w 18288001"/>
              <a:gd name="connsiteY2517" fmla="*/ 4123320 h 6299199"/>
              <a:gd name="connsiteX2518" fmla="*/ 16669864 w 18288001"/>
              <a:gd name="connsiteY2518" fmla="*/ 4123320 h 6299199"/>
              <a:gd name="connsiteX2519" fmla="*/ 16663542 w 18288001"/>
              <a:gd name="connsiteY2519" fmla="*/ 4136101 h 6299199"/>
              <a:gd name="connsiteX2520" fmla="*/ 16625619 w 18288001"/>
              <a:gd name="connsiteY2520" fmla="*/ 4129710 h 6299199"/>
              <a:gd name="connsiteX2521" fmla="*/ 16600336 w 18288001"/>
              <a:gd name="connsiteY2521" fmla="*/ 4123320 h 6299199"/>
              <a:gd name="connsiteX2522" fmla="*/ 16575053 w 18288001"/>
              <a:gd name="connsiteY2522" fmla="*/ 4116930 h 6299199"/>
              <a:gd name="connsiteX2523" fmla="*/ 16492881 w 18288001"/>
              <a:gd name="connsiteY2523" fmla="*/ 4139296 h 6299199"/>
              <a:gd name="connsiteX2524" fmla="*/ 16473919 w 18288001"/>
              <a:gd name="connsiteY2524" fmla="*/ 4139296 h 6299199"/>
              <a:gd name="connsiteX2525" fmla="*/ 16448636 w 18288001"/>
              <a:gd name="connsiteY2525" fmla="*/ 4161662 h 6299199"/>
              <a:gd name="connsiteX2526" fmla="*/ 16417031 w 18288001"/>
              <a:gd name="connsiteY2526" fmla="*/ 4177639 h 6299199"/>
              <a:gd name="connsiteX2527" fmla="*/ 16404390 w 18288001"/>
              <a:gd name="connsiteY2527" fmla="*/ 4184029 h 6299199"/>
              <a:gd name="connsiteX2528" fmla="*/ 16404390 w 18288001"/>
              <a:gd name="connsiteY2528" fmla="*/ 4190419 h 6299199"/>
              <a:gd name="connsiteX2529" fmla="*/ 16435995 w 18288001"/>
              <a:gd name="connsiteY2529" fmla="*/ 4200005 h 6299199"/>
              <a:gd name="connsiteX2530" fmla="*/ 16461278 w 18288001"/>
              <a:gd name="connsiteY2530" fmla="*/ 4212786 h 6299199"/>
              <a:gd name="connsiteX2531" fmla="*/ 16499202 w 18288001"/>
              <a:gd name="connsiteY2531" fmla="*/ 4212786 h 6299199"/>
              <a:gd name="connsiteX2532" fmla="*/ 16499202 w 18288001"/>
              <a:gd name="connsiteY2532" fmla="*/ 4206395 h 6299199"/>
              <a:gd name="connsiteX2533" fmla="*/ 16518165 w 18288001"/>
              <a:gd name="connsiteY2533" fmla="*/ 4206395 h 6299199"/>
              <a:gd name="connsiteX2534" fmla="*/ 16537128 w 18288001"/>
              <a:gd name="connsiteY2534" fmla="*/ 4200005 h 6299199"/>
              <a:gd name="connsiteX2535" fmla="*/ 16594015 w 18288001"/>
              <a:gd name="connsiteY2535" fmla="*/ 4168053 h 6299199"/>
              <a:gd name="connsiteX2536" fmla="*/ 16650903 w 18288001"/>
              <a:gd name="connsiteY2536" fmla="*/ 4161662 h 6299199"/>
              <a:gd name="connsiteX2537" fmla="*/ 16682506 w 18288001"/>
              <a:gd name="connsiteY2537" fmla="*/ 4184029 h 6299199"/>
              <a:gd name="connsiteX2538" fmla="*/ 16612977 w 18288001"/>
              <a:gd name="connsiteY2538" fmla="*/ 4193615 h 6299199"/>
              <a:gd name="connsiteX2539" fmla="*/ 16625619 w 18288001"/>
              <a:gd name="connsiteY2539" fmla="*/ 4244738 h 6299199"/>
              <a:gd name="connsiteX2540" fmla="*/ 16600336 w 18288001"/>
              <a:gd name="connsiteY2540" fmla="*/ 4254323 h 6299199"/>
              <a:gd name="connsiteX2541" fmla="*/ 16549769 w 18288001"/>
              <a:gd name="connsiteY2541" fmla="*/ 4254323 h 6299199"/>
              <a:gd name="connsiteX2542" fmla="*/ 16537128 w 18288001"/>
              <a:gd name="connsiteY2542" fmla="*/ 4254323 h 6299199"/>
              <a:gd name="connsiteX2543" fmla="*/ 16518165 w 18288001"/>
              <a:gd name="connsiteY2543" fmla="*/ 4270299 h 6299199"/>
              <a:gd name="connsiteX2544" fmla="*/ 16511845 w 18288001"/>
              <a:gd name="connsiteY2544" fmla="*/ 4270299 h 6299199"/>
              <a:gd name="connsiteX2545" fmla="*/ 16492881 w 18288001"/>
              <a:gd name="connsiteY2545" fmla="*/ 4276689 h 6299199"/>
              <a:gd name="connsiteX2546" fmla="*/ 16473919 w 18288001"/>
              <a:gd name="connsiteY2546" fmla="*/ 4276689 h 6299199"/>
              <a:gd name="connsiteX2547" fmla="*/ 16473919 w 18288001"/>
              <a:gd name="connsiteY2547" fmla="*/ 4292666 h 6299199"/>
              <a:gd name="connsiteX2548" fmla="*/ 16518165 w 18288001"/>
              <a:gd name="connsiteY2548" fmla="*/ 4327813 h 6299199"/>
              <a:gd name="connsiteX2549" fmla="*/ 16549769 w 18288001"/>
              <a:gd name="connsiteY2549" fmla="*/ 4327813 h 6299199"/>
              <a:gd name="connsiteX2550" fmla="*/ 16549769 w 18288001"/>
              <a:gd name="connsiteY2550" fmla="*/ 4337398 h 6299199"/>
              <a:gd name="connsiteX2551" fmla="*/ 16625619 w 18288001"/>
              <a:gd name="connsiteY2551" fmla="*/ 4353375 h 6299199"/>
              <a:gd name="connsiteX2552" fmla="*/ 16720433 w 18288001"/>
              <a:gd name="connsiteY2552" fmla="*/ 4337398 h 6299199"/>
              <a:gd name="connsiteX2553" fmla="*/ 16739394 w 18288001"/>
              <a:gd name="connsiteY2553" fmla="*/ 4337398 h 6299199"/>
              <a:gd name="connsiteX2554" fmla="*/ 16770997 w 18288001"/>
              <a:gd name="connsiteY2554" fmla="*/ 4343789 h 6299199"/>
              <a:gd name="connsiteX2555" fmla="*/ 16840527 w 18288001"/>
              <a:gd name="connsiteY2555" fmla="*/ 4353375 h 6299199"/>
              <a:gd name="connsiteX2556" fmla="*/ 16859491 w 18288001"/>
              <a:gd name="connsiteY2556" fmla="*/ 4382131 h 6299199"/>
              <a:gd name="connsiteX2557" fmla="*/ 16796281 w 18288001"/>
              <a:gd name="connsiteY2557" fmla="*/ 4385326 h 6299199"/>
              <a:gd name="connsiteX2558" fmla="*/ 16764676 w 18288001"/>
              <a:gd name="connsiteY2558" fmla="*/ 4382131 h 6299199"/>
              <a:gd name="connsiteX2559" fmla="*/ 16758358 w 18288001"/>
              <a:gd name="connsiteY2559" fmla="*/ 4382131 h 6299199"/>
              <a:gd name="connsiteX2560" fmla="*/ 16695148 w 18288001"/>
              <a:gd name="connsiteY2560" fmla="*/ 4404497 h 6299199"/>
              <a:gd name="connsiteX2561" fmla="*/ 16739394 w 18288001"/>
              <a:gd name="connsiteY2561" fmla="*/ 4430059 h 6299199"/>
              <a:gd name="connsiteX2562" fmla="*/ 16764676 w 18288001"/>
              <a:gd name="connsiteY2562" fmla="*/ 4436449 h 6299199"/>
              <a:gd name="connsiteX2563" fmla="*/ 16783639 w 18288001"/>
              <a:gd name="connsiteY2563" fmla="*/ 4442840 h 6299199"/>
              <a:gd name="connsiteX2564" fmla="*/ 16783639 w 18288001"/>
              <a:gd name="connsiteY2564" fmla="*/ 4452425 h 6299199"/>
              <a:gd name="connsiteX2565" fmla="*/ 16815245 w 18288001"/>
              <a:gd name="connsiteY2565" fmla="*/ 4474791 h 6299199"/>
              <a:gd name="connsiteX2566" fmla="*/ 16815245 w 18288001"/>
              <a:gd name="connsiteY2566" fmla="*/ 4481182 h 6299199"/>
              <a:gd name="connsiteX2567" fmla="*/ 16815245 w 18288001"/>
              <a:gd name="connsiteY2567" fmla="*/ 4484377 h 6299199"/>
              <a:gd name="connsiteX2568" fmla="*/ 16808925 w 18288001"/>
              <a:gd name="connsiteY2568" fmla="*/ 4490767 h 6299199"/>
              <a:gd name="connsiteX2569" fmla="*/ 16840527 w 18288001"/>
              <a:gd name="connsiteY2569" fmla="*/ 4529110 h 6299199"/>
              <a:gd name="connsiteX2570" fmla="*/ 16834209 w 18288001"/>
              <a:gd name="connsiteY2570" fmla="*/ 4529110 h 6299199"/>
              <a:gd name="connsiteX2571" fmla="*/ 16745715 w 18288001"/>
              <a:gd name="connsiteY2571" fmla="*/ 4535500 h 6299199"/>
              <a:gd name="connsiteX2572" fmla="*/ 16720433 w 18288001"/>
              <a:gd name="connsiteY2572" fmla="*/ 4545086 h 6299199"/>
              <a:gd name="connsiteX2573" fmla="*/ 16720433 w 18288001"/>
              <a:gd name="connsiteY2573" fmla="*/ 4551476 h 6299199"/>
              <a:gd name="connsiteX2574" fmla="*/ 16733076 w 18288001"/>
              <a:gd name="connsiteY2574" fmla="*/ 4561062 h 6299199"/>
              <a:gd name="connsiteX2575" fmla="*/ 16764676 w 18288001"/>
              <a:gd name="connsiteY2575" fmla="*/ 4583428 h 6299199"/>
              <a:gd name="connsiteX2576" fmla="*/ 16770997 w 18288001"/>
              <a:gd name="connsiteY2576" fmla="*/ 4589818 h 6299199"/>
              <a:gd name="connsiteX2577" fmla="*/ 16821567 w 18288001"/>
              <a:gd name="connsiteY2577" fmla="*/ 4605795 h 6299199"/>
              <a:gd name="connsiteX2578" fmla="*/ 16891095 w 18288001"/>
              <a:gd name="connsiteY2578" fmla="*/ 4628161 h 6299199"/>
              <a:gd name="connsiteX2579" fmla="*/ 16929021 w 18288001"/>
              <a:gd name="connsiteY2579" fmla="*/ 4688869 h 6299199"/>
              <a:gd name="connsiteX2580" fmla="*/ 16954303 w 18288001"/>
              <a:gd name="connsiteY2580" fmla="*/ 4692065 h 6299199"/>
              <a:gd name="connsiteX2581" fmla="*/ 16916379 w 18288001"/>
              <a:gd name="connsiteY2581" fmla="*/ 4708041 h 6299199"/>
              <a:gd name="connsiteX2582" fmla="*/ 16865809 w 18288001"/>
              <a:gd name="connsiteY2582" fmla="*/ 4708041 h 6299199"/>
              <a:gd name="connsiteX2583" fmla="*/ 16834209 w 18288001"/>
              <a:gd name="connsiteY2583" fmla="*/ 4736798 h 6299199"/>
              <a:gd name="connsiteX2584" fmla="*/ 16663542 w 18288001"/>
              <a:gd name="connsiteY2584" fmla="*/ 4730407 h 6299199"/>
              <a:gd name="connsiteX2585" fmla="*/ 16625619 w 18288001"/>
              <a:gd name="connsiteY2585" fmla="*/ 4730407 h 6299199"/>
              <a:gd name="connsiteX2586" fmla="*/ 16619298 w 18288001"/>
              <a:gd name="connsiteY2586" fmla="*/ 4752774 h 6299199"/>
              <a:gd name="connsiteX2587" fmla="*/ 16575053 w 18288001"/>
              <a:gd name="connsiteY2587" fmla="*/ 4768749 h 6299199"/>
              <a:gd name="connsiteX2588" fmla="*/ 16549769 w 18288001"/>
              <a:gd name="connsiteY2588" fmla="*/ 4768749 h 6299199"/>
              <a:gd name="connsiteX2589" fmla="*/ 16562410 w 18288001"/>
              <a:gd name="connsiteY2589" fmla="*/ 4803896 h 6299199"/>
              <a:gd name="connsiteX2590" fmla="*/ 16524486 w 18288001"/>
              <a:gd name="connsiteY2590" fmla="*/ 4807092 h 6299199"/>
              <a:gd name="connsiteX2591" fmla="*/ 16518165 w 18288001"/>
              <a:gd name="connsiteY2591" fmla="*/ 4813482 h 6299199"/>
              <a:gd name="connsiteX2592" fmla="*/ 16511845 w 18288001"/>
              <a:gd name="connsiteY2592" fmla="*/ 4835849 h 6299199"/>
              <a:gd name="connsiteX2593" fmla="*/ 16473919 w 18288001"/>
              <a:gd name="connsiteY2593" fmla="*/ 4835849 h 6299199"/>
              <a:gd name="connsiteX2594" fmla="*/ 16467598 w 18288001"/>
              <a:gd name="connsiteY2594" fmla="*/ 4835849 h 6299199"/>
              <a:gd name="connsiteX2595" fmla="*/ 16448636 w 18288001"/>
              <a:gd name="connsiteY2595" fmla="*/ 4861410 h 6299199"/>
              <a:gd name="connsiteX2596" fmla="*/ 16341181 w 18288001"/>
              <a:gd name="connsiteY2596" fmla="*/ 4861410 h 6299199"/>
              <a:gd name="connsiteX2597" fmla="*/ 16265331 w 18288001"/>
              <a:gd name="connsiteY2597" fmla="*/ 4861410 h 6299199"/>
              <a:gd name="connsiteX2598" fmla="*/ 16246368 w 18288001"/>
              <a:gd name="connsiteY2598" fmla="*/ 4861410 h 6299199"/>
              <a:gd name="connsiteX2599" fmla="*/ 16170518 w 18288001"/>
              <a:gd name="connsiteY2599" fmla="*/ 4880581 h 6299199"/>
              <a:gd name="connsiteX2600" fmla="*/ 16157877 w 18288001"/>
              <a:gd name="connsiteY2600" fmla="*/ 4883776 h 6299199"/>
              <a:gd name="connsiteX2601" fmla="*/ 16107310 w 18288001"/>
              <a:gd name="connsiteY2601" fmla="*/ 4883776 h 6299199"/>
              <a:gd name="connsiteX2602" fmla="*/ 16050422 w 18288001"/>
              <a:gd name="connsiteY2602" fmla="*/ 4867800 h 6299199"/>
              <a:gd name="connsiteX2603" fmla="*/ 16044101 w 18288001"/>
              <a:gd name="connsiteY2603" fmla="*/ 4867800 h 6299199"/>
              <a:gd name="connsiteX2604" fmla="*/ 15980893 w 18288001"/>
              <a:gd name="connsiteY2604" fmla="*/ 4880581 h 6299199"/>
              <a:gd name="connsiteX2605" fmla="*/ 15968251 w 18288001"/>
              <a:gd name="connsiteY2605" fmla="*/ 4912533 h 6299199"/>
              <a:gd name="connsiteX2606" fmla="*/ 15955610 w 18288001"/>
              <a:gd name="connsiteY2606" fmla="*/ 4912533 h 6299199"/>
              <a:gd name="connsiteX2607" fmla="*/ 15930327 w 18288001"/>
              <a:gd name="connsiteY2607" fmla="*/ 4928509 h 6299199"/>
              <a:gd name="connsiteX2608" fmla="*/ 15898722 w 18288001"/>
              <a:gd name="connsiteY2608" fmla="*/ 4922119 h 6299199"/>
              <a:gd name="connsiteX2609" fmla="*/ 15860798 w 18288001"/>
              <a:gd name="connsiteY2609" fmla="*/ 4922119 h 6299199"/>
              <a:gd name="connsiteX2610" fmla="*/ 15784948 w 18288001"/>
              <a:gd name="connsiteY2610" fmla="*/ 4934900 h 6299199"/>
              <a:gd name="connsiteX2611" fmla="*/ 15734381 w 18288001"/>
              <a:gd name="connsiteY2611" fmla="*/ 4912533 h 6299199"/>
              <a:gd name="connsiteX2612" fmla="*/ 15677493 w 18288001"/>
              <a:gd name="connsiteY2612" fmla="*/ 4906143 h 6299199"/>
              <a:gd name="connsiteX2613" fmla="*/ 15652209 w 18288001"/>
              <a:gd name="connsiteY2613" fmla="*/ 4906143 h 6299199"/>
              <a:gd name="connsiteX2614" fmla="*/ 15639568 w 18288001"/>
              <a:gd name="connsiteY2614" fmla="*/ 4912533 h 6299199"/>
              <a:gd name="connsiteX2615" fmla="*/ 15601643 w 18288001"/>
              <a:gd name="connsiteY2615" fmla="*/ 4906143 h 6299199"/>
              <a:gd name="connsiteX2616" fmla="*/ 15589002 w 18288001"/>
              <a:gd name="connsiteY2616" fmla="*/ 4912533 h 6299199"/>
              <a:gd name="connsiteX2617" fmla="*/ 15576359 w 18288001"/>
              <a:gd name="connsiteY2617" fmla="*/ 4918924 h 6299199"/>
              <a:gd name="connsiteX2618" fmla="*/ 15576359 w 18288001"/>
              <a:gd name="connsiteY2618" fmla="*/ 4922119 h 6299199"/>
              <a:gd name="connsiteX2619" fmla="*/ 15525792 w 18288001"/>
              <a:gd name="connsiteY2619" fmla="*/ 4912533 h 6299199"/>
              <a:gd name="connsiteX2620" fmla="*/ 15525792 w 18288001"/>
              <a:gd name="connsiteY2620" fmla="*/ 4918924 h 6299199"/>
              <a:gd name="connsiteX2621" fmla="*/ 15437301 w 18288001"/>
              <a:gd name="connsiteY2621" fmla="*/ 4912533 h 6299199"/>
              <a:gd name="connsiteX2622" fmla="*/ 15386734 w 18288001"/>
              <a:gd name="connsiteY2622" fmla="*/ 4896558 h 6299199"/>
              <a:gd name="connsiteX2623" fmla="*/ 15386734 w 18288001"/>
              <a:gd name="connsiteY2623" fmla="*/ 4890167 h 6299199"/>
              <a:gd name="connsiteX2624" fmla="*/ 15342489 w 18288001"/>
              <a:gd name="connsiteY2624" fmla="*/ 4890167 h 6299199"/>
              <a:gd name="connsiteX2625" fmla="*/ 15355130 w 18288001"/>
              <a:gd name="connsiteY2625" fmla="*/ 4880581 h 6299199"/>
              <a:gd name="connsiteX2626" fmla="*/ 15253996 w 18288001"/>
              <a:gd name="connsiteY2626" fmla="*/ 4890167 h 6299199"/>
              <a:gd name="connsiteX2627" fmla="*/ 15235034 w 18288001"/>
              <a:gd name="connsiteY2627" fmla="*/ 4890167 h 6299199"/>
              <a:gd name="connsiteX2628" fmla="*/ 15203429 w 18288001"/>
              <a:gd name="connsiteY2628" fmla="*/ 4861410 h 6299199"/>
              <a:gd name="connsiteX2629" fmla="*/ 15064371 w 18288001"/>
              <a:gd name="connsiteY2629" fmla="*/ 4874191 h 6299199"/>
              <a:gd name="connsiteX2630" fmla="*/ 15045409 w 18288001"/>
              <a:gd name="connsiteY2630" fmla="*/ 4874191 h 6299199"/>
              <a:gd name="connsiteX2631" fmla="*/ 15020126 w 18288001"/>
              <a:gd name="connsiteY2631" fmla="*/ 4874191 h 6299199"/>
              <a:gd name="connsiteX2632" fmla="*/ 14988521 w 18288001"/>
              <a:gd name="connsiteY2632" fmla="*/ 4880581 h 6299199"/>
              <a:gd name="connsiteX2633" fmla="*/ 15039088 w 18288001"/>
              <a:gd name="connsiteY2633" fmla="*/ 4906143 h 6299199"/>
              <a:gd name="connsiteX2634" fmla="*/ 15058050 w 18288001"/>
              <a:gd name="connsiteY2634" fmla="*/ 4912533 h 6299199"/>
              <a:gd name="connsiteX2635" fmla="*/ 15083334 w 18288001"/>
              <a:gd name="connsiteY2635" fmla="*/ 4918924 h 6299199"/>
              <a:gd name="connsiteX2636" fmla="*/ 15165505 w 18288001"/>
              <a:gd name="connsiteY2636" fmla="*/ 4922119 h 6299199"/>
              <a:gd name="connsiteX2637" fmla="*/ 15203429 w 18288001"/>
              <a:gd name="connsiteY2637" fmla="*/ 4928509 h 6299199"/>
              <a:gd name="connsiteX2638" fmla="*/ 15235034 w 18288001"/>
              <a:gd name="connsiteY2638" fmla="*/ 4928509 h 6299199"/>
              <a:gd name="connsiteX2639" fmla="*/ 15279280 w 18288001"/>
              <a:gd name="connsiteY2639" fmla="*/ 4918924 h 6299199"/>
              <a:gd name="connsiteX2640" fmla="*/ 15291922 w 18288001"/>
              <a:gd name="connsiteY2640" fmla="*/ 4918924 h 6299199"/>
              <a:gd name="connsiteX2641" fmla="*/ 15304563 w 18288001"/>
              <a:gd name="connsiteY2641" fmla="*/ 4918924 h 6299199"/>
              <a:gd name="connsiteX2642" fmla="*/ 15355130 w 18288001"/>
              <a:gd name="connsiteY2642" fmla="*/ 4918924 h 6299199"/>
              <a:gd name="connsiteX2643" fmla="*/ 15386734 w 18288001"/>
              <a:gd name="connsiteY2643" fmla="*/ 4922119 h 6299199"/>
              <a:gd name="connsiteX2644" fmla="*/ 15393056 w 18288001"/>
              <a:gd name="connsiteY2644" fmla="*/ 4922119 h 6299199"/>
              <a:gd name="connsiteX2645" fmla="*/ 15563718 w 18288001"/>
              <a:gd name="connsiteY2645" fmla="*/ 4934900 h 6299199"/>
              <a:gd name="connsiteX2646" fmla="*/ 15582680 w 18288001"/>
              <a:gd name="connsiteY2646" fmla="*/ 4938095 h 6299199"/>
              <a:gd name="connsiteX2647" fmla="*/ 15626926 w 18288001"/>
              <a:gd name="connsiteY2647" fmla="*/ 4944485 h 6299199"/>
              <a:gd name="connsiteX2648" fmla="*/ 15614285 w 18288001"/>
              <a:gd name="connsiteY2648" fmla="*/ 4966852 h 6299199"/>
              <a:gd name="connsiteX2649" fmla="*/ 15633247 w 18288001"/>
              <a:gd name="connsiteY2649" fmla="*/ 4944485 h 6299199"/>
              <a:gd name="connsiteX2650" fmla="*/ 15683814 w 18288001"/>
              <a:gd name="connsiteY2650" fmla="*/ 4960461 h 6299199"/>
              <a:gd name="connsiteX2651" fmla="*/ 15759664 w 18288001"/>
              <a:gd name="connsiteY2651" fmla="*/ 4966852 h 6299199"/>
              <a:gd name="connsiteX2652" fmla="*/ 15784948 w 18288001"/>
              <a:gd name="connsiteY2652" fmla="*/ 4966852 h 6299199"/>
              <a:gd name="connsiteX2653" fmla="*/ 15797589 w 18288001"/>
              <a:gd name="connsiteY2653" fmla="*/ 4973242 h 6299199"/>
              <a:gd name="connsiteX2654" fmla="*/ 15835514 w 18288001"/>
              <a:gd name="connsiteY2654" fmla="*/ 4982827 h 6299199"/>
              <a:gd name="connsiteX2655" fmla="*/ 15860798 w 18288001"/>
              <a:gd name="connsiteY2655" fmla="*/ 4976437 h 6299199"/>
              <a:gd name="connsiteX2656" fmla="*/ 15905043 w 18288001"/>
              <a:gd name="connsiteY2656" fmla="*/ 4982827 h 6299199"/>
              <a:gd name="connsiteX2657" fmla="*/ 15930327 w 18288001"/>
              <a:gd name="connsiteY2657" fmla="*/ 4976437 h 6299199"/>
              <a:gd name="connsiteX2658" fmla="*/ 15949289 w 18288001"/>
              <a:gd name="connsiteY2658" fmla="*/ 4982827 h 6299199"/>
              <a:gd name="connsiteX2659" fmla="*/ 16075706 w 18288001"/>
              <a:gd name="connsiteY2659" fmla="*/ 4992413 h 6299199"/>
              <a:gd name="connsiteX2660" fmla="*/ 16107310 w 18288001"/>
              <a:gd name="connsiteY2660" fmla="*/ 4989218 h 6299199"/>
              <a:gd name="connsiteX2661" fmla="*/ 16176839 w 18288001"/>
              <a:gd name="connsiteY2661" fmla="*/ 4992413 h 6299199"/>
              <a:gd name="connsiteX2662" fmla="*/ 16195802 w 18288001"/>
              <a:gd name="connsiteY2662" fmla="*/ 4992413 h 6299199"/>
              <a:gd name="connsiteX2663" fmla="*/ 16202123 w 18288001"/>
              <a:gd name="connsiteY2663" fmla="*/ 4992413 h 6299199"/>
              <a:gd name="connsiteX2664" fmla="*/ 16227406 w 18288001"/>
              <a:gd name="connsiteY2664" fmla="*/ 5005194 h 6299199"/>
              <a:gd name="connsiteX2665" fmla="*/ 16246368 w 18288001"/>
              <a:gd name="connsiteY2665" fmla="*/ 5005194 h 6299199"/>
              <a:gd name="connsiteX2666" fmla="*/ 16265331 w 18288001"/>
              <a:gd name="connsiteY2666" fmla="*/ 5005194 h 6299199"/>
              <a:gd name="connsiteX2667" fmla="*/ 16423352 w 18288001"/>
              <a:gd name="connsiteY2667" fmla="*/ 5043536 h 6299199"/>
              <a:gd name="connsiteX2668" fmla="*/ 16518165 w 18288001"/>
              <a:gd name="connsiteY2668" fmla="*/ 5053122 h 6299199"/>
              <a:gd name="connsiteX2669" fmla="*/ 16587694 w 18288001"/>
              <a:gd name="connsiteY2669" fmla="*/ 5065903 h 6299199"/>
              <a:gd name="connsiteX2670" fmla="*/ 16625619 w 18288001"/>
              <a:gd name="connsiteY2670" fmla="*/ 5065903 h 6299199"/>
              <a:gd name="connsiteX2671" fmla="*/ 16682506 w 18288001"/>
              <a:gd name="connsiteY2671" fmla="*/ 5065903 h 6299199"/>
              <a:gd name="connsiteX2672" fmla="*/ 16707791 w 18288001"/>
              <a:gd name="connsiteY2672" fmla="*/ 5069098 h 6299199"/>
              <a:gd name="connsiteX2673" fmla="*/ 16733076 w 18288001"/>
              <a:gd name="connsiteY2673" fmla="*/ 5075488 h 6299199"/>
              <a:gd name="connsiteX2674" fmla="*/ 16789961 w 18288001"/>
              <a:gd name="connsiteY2674" fmla="*/ 5081878 h 6299199"/>
              <a:gd name="connsiteX2675" fmla="*/ 16796281 w 18288001"/>
              <a:gd name="connsiteY2675" fmla="*/ 5081878 h 6299199"/>
              <a:gd name="connsiteX2676" fmla="*/ 16796281 w 18288001"/>
              <a:gd name="connsiteY2676" fmla="*/ 5088269 h 6299199"/>
              <a:gd name="connsiteX2677" fmla="*/ 16954303 w 18288001"/>
              <a:gd name="connsiteY2677" fmla="*/ 5075488 h 6299199"/>
              <a:gd name="connsiteX2678" fmla="*/ 16979585 w 18288001"/>
              <a:gd name="connsiteY2678" fmla="*/ 5081878 h 6299199"/>
              <a:gd name="connsiteX2679" fmla="*/ 17017513 w 18288001"/>
              <a:gd name="connsiteY2679" fmla="*/ 5088269 h 6299199"/>
              <a:gd name="connsiteX2680" fmla="*/ 17061755 w 18288001"/>
              <a:gd name="connsiteY2680" fmla="*/ 5091464 h 6299199"/>
              <a:gd name="connsiteX2681" fmla="*/ 17118647 w 18288001"/>
              <a:gd name="connsiteY2681" fmla="*/ 5091464 h 6299199"/>
              <a:gd name="connsiteX2682" fmla="*/ 17257701 w 18288001"/>
              <a:gd name="connsiteY2682" fmla="*/ 5097854 h 6299199"/>
              <a:gd name="connsiteX2683" fmla="*/ 17276665 w 18288001"/>
              <a:gd name="connsiteY2683" fmla="*/ 5097854 h 6299199"/>
              <a:gd name="connsiteX2684" fmla="*/ 17282987 w 18288001"/>
              <a:gd name="connsiteY2684" fmla="*/ 5107440 h 6299199"/>
              <a:gd name="connsiteX2685" fmla="*/ 17333553 w 18288001"/>
              <a:gd name="connsiteY2685" fmla="*/ 5107440 h 6299199"/>
              <a:gd name="connsiteX2686" fmla="*/ 17188173 w 18288001"/>
              <a:gd name="connsiteY2686" fmla="*/ 5129807 h 6299199"/>
              <a:gd name="connsiteX2687" fmla="*/ 17162889 w 18288001"/>
              <a:gd name="connsiteY2687" fmla="*/ 5129807 h 6299199"/>
              <a:gd name="connsiteX2688" fmla="*/ 17061755 w 18288001"/>
              <a:gd name="connsiteY2688" fmla="*/ 5120221 h 6299199"/>
              <a:gd name="connsiteX2689" fmla="*/ 17061755 w 18288001"/>
              <a:gd name="connsiteY2689" fmla="*/ 5126611 h 6299199"/>
              <a:gd name="connsiteX2690" fmla="*/ 17011191 w 18288001"/>
              <a:gd name="connsiteY2690" fmla="*/ 5126611 h 6299199"/>
              <a:gd name="connsiteX2691" fmla="*/ 16992227 w 18288001"/>
              <a:gd name="connsiteY2691" fmla="*/ 5113831 h 6299199"/>
              <a:gd name="connsiteX2692" fmla="*/ 16992227 w 18288001"/>
              <a:gd name="connsiteY2692" fmla="*/ 5107440 h 6299199"/>
              <a:gd name="connsiteX2693" fmla="*/ 16979585 w 18288001"/>
              <a:gd name="connsiteY2693" fmla="*/ 5091464 h 6299199"/>
              <a:gd name="connsiteX2694" fmla="*/ 16966943 w 18288001"/>
              <a:gd name="connsiteY2694" fmla="*/ 5091464 h 6299199"/>
              <a:gd name="connsiteX2695" fmla="*/ 16865809 w 18288001"/>
              <a:gd name="connsiteY2695" fmla="*/ 5104245 h 6299199"/>
              <a:gd name="connsiteX2696" fmla="*/ 16872131 w 18288001"/>
              <a:gd name="connsiteY2696" fmla="*/ 5120221 h 6299199"/>
              <a:gd name="connsiteX2697" fmla="*/ 16815245 w 18288001"/>
              <a:gd name="connsiteY2697" fmla="*/ 5107440 h 6299199"/>
              <a:gd name="connsiteX2698" fmla="*/ 16789961 w 18288001"/>
              <a:gd name="connsiteY2698" fmla="*/ 5113831 h 6299199"/>
              <a:gd name="connsiteX2699" fmla="*/ 16739394 w 18288001"/>
              <a:gd name="connsiteY2699" fmla="*/ 5113831 h 6299199"/>
              <a:gd name="connsiteX2700" fmla="*/ 16669864 w 18288001"/>
              <a:gd name="connsiteY2700" fmla="*/ 5107440 h 6299199"/>
              <a:gd name="connsiteX2701" fmla="*/ 16562410 w 18288001"/>
              <a:gd name="connsiteY2701" fmla="*/ 5104245 h 6299199"/>
              <a:gd name="connsiteX2702" fmla="*/ 16562410 w 18288001"/>
              <a:gd name="connsiteY2702" fmla="*/ 5097854 h 6299199"/>
              <a:gd name="connsiteX2703" fmla="*/ 16568731 w 18288001"/>
              <a:gd name="connsiteY2703" fmla="*/ 5091464 h 6299199"/>
              <a:gd name="connsiteX2704" fmla="*/ 16448636 w 18288001"/>
              <a:gd name="connsiteY2704" fmla="*/ 5091464 h 6299199"/>
              <a:gd name="connsiteX2705" fmla="*/ 16404390 w 18288001"/>
              <a:gd name="connsiteY2705" fmla="*/ 5104245 h 6299199"/>
              <a:gd name="connsiteX2706" fmla="*/ 16372785 w 18288001"/>
              <a:gd name="connsiteY2706" fmla="*/ 5104245 h 6299199"/>
              <a:gd name="connsiteX2707" fmla="*/ 16353823 w 18288001"/>
              <a:gd name="connsiteY2707" fmla="*/ 5104245 h 6299199"/>
              <a:gd name="connsiteX2708" fmla="*/ 16322219 w 18288001"/>
              <a:gd name="connsiteY2708" fmla="*/ 5104245 h 6299199"/>
              <a:gd name="connsiteX2709" fmla="*/ 16227406 w 18288001"/>
              <a:gd name="connsiteY2709" fmla="*/ 5097854 h 6299199"/>
              <a:gd name="connsiteX2710" fmla="*/ 16221085 w 18288001"/>
              <a:gd name="connsiteY2710" fmla="*/ 5097854 h 6299199"/>
              <a:gd name="connsiteX2711" fmla="*/ 16195802 w 18288001"/>
              <a:gd name="connsiteY2711" fmla="*/ 5126611 h 6299199"/>
              <a:gd name="connsiteX2712" fmla="*/ 16214765 w 18288001"/>
              <a:gd name="connsiteY2712" fmla="*/ 5126611 h 6299199"/>
              <a:gd name="connsiteX2713" fmla="*/ 16246368 w 18288001"/>
              <a:gd name="connsiteY2713" fmla="*/ 5120221 h 6299199"/>
              <a:gd name="connsiteX2714" fmla="*/ 16265331 w 18288001"/>
              <a:gd name="connsiteY2714" fmla="*/ 5120221 h 6299199"/>
              <a:gd name="connsiteX2715" fmla="*/ 16303256 w 18288001"/>
              <a:gd name="connsiteY2715" fmla="*/ 5129807 h 6299199"/>
              <a:gd name="connsiteX2716" fmla="*/ 16315897 w 18288001"/>
              <a:gd name="connsiteY2716" fmla="*/ 5142587 h 6299199"/>
              <a:gd name="connsiteX2717" fmla="*/ 16322219 w 18288001"/>
              <a:gd name="connsiteY2717" fmla="*/ 5145783 h 6299199"/>
              <a:gd name="connsiteX2718" fmla="*/ 16347502 w 18288001"/>
              <a:gd name="connsiteY2718" fmla="*/ 5152173 h 6299199"/>
              <a:gd name="connsiteX2719" fmla="*/ 16404390 w 18288001"/>
              <a:gd name="connsiteY2719" fmla="*/ 5174540 h 6299199"/>
              <a:gd name="connsiteX2720" fmla="*/ 16442314 w 18288001"/>
              <a:gd name="connsiteY2720" fmla="*/ 5164954 h 6299199"/>
              <a:gd name="connsiteX2721" fmla="*/ 16467598 w 18288001"/>
              <a:gd name="connsiteY2721" fmla="*/ 5164954 h 6299199"/>
              <a:gd name="connsiteX2722" fmla="*/ 16524486 w 18288001"/>
              <a:gd name="connsiteY2722" fmla="*/ 5180930 h 6299199"/>
              <a:gd name="connsiteX2723" fmla="*/ 16537128 w 18288001"/>
              <a:gd name="connsiteY2723" fmla="*/ 5184125 h 6299199"/>
              <a:gd name="connsiteX2724" fmla="*/ 16537128 w 18288001"/>
              <a:gd name="connsiteY2724" fmla="*/ 5203296 h 6299199"/>
              <a:gd name="connsiteX2725" fmla="*/ 16543448 w 18288001"/>
              <a:gd name="connsiteY2725" fmla="*/ 5212882 h 6299199"/>
              <a:gd name="connsiteX2726" fmla="*/ 16575053 w 18288001"/>
              <a:gd name="connsiteY2726" fmla="*/ 5219273 h 6299199"/>
              <a:gd name="connsiteX2727" fmla="*/ 16594015 w 18288001"/>
              <a:gd name="connsiteY2727" fmla="*/ 5206491 h 6299199"/>
              <a:gd name="connsiteX2728" fmla="*/ 16720433 w 18288001"/>
              <a:gd name="connsiteY2728" fmla="*/ 5206491 h 6299199"/>
              <a:gd name="connsiteX2729" fmla="*/ 16789961 w 18288001"/>
              <a:gd name="connsiteY2729" fmla="*/ 5212882 h 6299199"/>
              <a:gd name="connsiteX2730" fmla="*/ 16815245 w 18288001"/>
              <a:gd name="connsiteY2730" fmla="*/ 5219273 h 6299199"/>
              <a:gd name="connsiteX2731" fmla="*/ 16758358 w 18288001"/>
              <a:gd name="connsiteY2731" fmla="*/ 5219273 h 6299199"/>
              <a:gd name="connsiteX2732" fmla="*/ 16695148 w 18288001"/>
              <a:gd name="connsiteY2732" fmla="*/ 5241638 h 6299199"/>
              <a:gd name="connsiteX2733" fmla="*/ 16669864 w 18288001"/>
              <a:gd name="connsiteY2733" fmla="*/ 5273590 h 6299199"/>
              <a:gd name="connsiteX2734" fmla="*/ 16733076 w 18288001"/>
              <a:gd name="connsiteY2734" fmla="*/ 5299153 h 6299199"/>
              <a:gd name="connsiteX2735" fmla="*/ 16669864 w 18288001"/>
              <a:gd name="connsiteY2735" fmla="*/ 5311932 h 6299199"/>
              <a:gd name="connsiteX2736" fmla="*/ 16625619 w 18288001"/>
              <a:gd name="connsiteY2736" fmla="*/ 5327909 h 6299199"/>
              <a:gd name="connsiteX2737" fmla="*/ 16492881 w 18288001"/>
              <a:gd name="connsiteY2737" fmla="*/ 5311932 h 6299199"/>
              <a:gd name="connsiteX2738" fmla="*/ 16467598 w 18288001"/>
              <a:gd name="connsiteY2738" fmla="*/ 5305542 h 6299199"/>
              <a:gd name="connsiteX2739" fmla="*/ 16492881 w 18288001"/>
              <a:gd name="connsiteY2739" fmla="*/ 5295957 h 6299199"/>
              <a:gd name="connsiteX2740" fmla="*/ 16461278 w 18288001"/>
              <a:gd name="connsiteY2740" fmla="*/ 5295957 h 6299199"/>
              <a:gd name="connsiteX2741" fmla="*/ 16467598 w 18288001"/>
              <a:gd name="connsiteY2741" fmla="*/ 5273590 h 6299199"/>
              <a:gd name="connsiteX2742" fmla="*/ 16398069 w 18288001"/>
              <a:gd name="connsiteY2742" fmla="*/ 5251224 h 6299199"/>
              <a:gd name="connsiteX2743" fmla="*/ 16379107 w 18288001"/>
              <a:gd name="connsiteY2743" fmla="*/ 5241638 h 6299199"/>
              <a:gd name="connsiteX2744" fmla="*/ 16353823 w 18288001"/>
              <a:gd name="connsiteY2744" fmla="*/ 5241638 h 6299199"/>
              <a:gd name="connsiteX2745" fmla="*/ 16315897 w 18288001"/>
              <a:gd name="connsiteY2745" fmla="*/ 5241638 h 6299199"/>
              <a:gd name="connsiteX2746" fmla="*/ 16277973 w 18288001"/>
              <a:gd name="connsiteY2746" fmla="*/ 5222467 h 6299199"/>
              <a:gd name="connsiteX2747" fmla="*/ 16240047 w 18288001"/>
              <a:gd name="connsiteY2747" fmla="*/ 5219273 h 6299199"/>
              <a:gd name="connsiteX2748" fmla="*/ 16119951 w 18288001"/>
              <a:gd name="connsiteY2748" fmla="*/ 5244834 h 6299199"/>
              <a:gd name="connsiteX2749" fmla="*/ 16107310 w 18288001"/>
              <a:gd name="connsiteY2749" fmla="*/ 5244834 h 6299199"/>
              <a:gd name="connsiteX2750" fmla="*/ 16075706 w 18288001"/>
              <a:gd name="connsiteY2750" fmla="*/ 5241638 h 6299199"/>
              <a:gd name="connsiteX2751" fmla="*/ 16031460 w 18288001"/>
              <a:gd name="connsiteY2751" fmla="*/ 5244834 h 6299199"/>
              <a:gd name="connsiteX2752" fmla="*/ 16050422 w 18288001"/>
              <a:gd name="connsiteY2752" fmla="*/ 5260809 h 6299199"/>
              <a:gd name="connsiteX2753" fmla="*/ 16069385 w 18288001"/>
              <a:gd name="connsiteY2753" fmla="*/ 5260809 h 6299199"/>
              <a:gd name="connsiteX2754" fmla="*/ 16119951 w 18288001"/>
              <a:gd name="connsiteY2754" fmla="*/ 5273590 h 6299199"/>
              <a:gd name="connsiteX2755" fmla="*/ 16126273 w 18288001"/>
              <a:gd name="connsiteY2755" fmla="*/ 5273590 h 6299199"/>
              <a:gd name="connsiteX2756" fmla="*/ 16170518 w 18288001"/>
              <a:gd name="connsiteY2756" fmla="*/ 5299153 h 6299199"/>
              <a:gd name="connsiteX2757" fmla="*/ 16328540 w 18288001"/>
              <a:gd name="connsiteY2757" fmla="*/ 5318323 h 6299199"/>
              <a:gd name="connsiteX2758" fmla="*/ 16315897 w 18288001"/>
              <a:gd name="connsiteY2758" fmla="*/ 5334299 h 6299199"/>
              <a:gd name="connsiteX2759" fmla="*/ 16126273 w 18288001"/>
              <a:gd name="connsiteY2759" fmla="*/ 5375837 h 6299199"/>
              <a:gd name="connsiteX2760" fmla="*/ 16107310 w 18288001"/>
              <a:gd name="connsiteY2760" fmla="*/ 5359861 h 6299199"/>
              <a:gd name="connsiteX2761" fmla="*/ 16157877 w 18288001"/>
              <a:gd name="connsiteY2761" fmla="*/ 5359861 h 6299199"/>
              <a:gd name="connsiteX2762" fmla="*/ 16176839 w 18288001"/>
              <a:gd name="connsiteY2762" fmla="*/ 5356665 h 6299199"/>
              <a:gd name="connsiteX2763" fmla="*/ 16145235 w 18288001"/>
              <a:gd name="connsiteY2763" fmla="*/ 5327909 h 6299199"/>
              <a:gd name="connsiteX2764" fmla="*/ 16082027 w 18288001"/>
              <a:gd name="connsiteY2764" fmla="*/ 5334299 h 6299199"/>
              <a:gd name="connsiteX2765" fmla="*/ 16044101 w 18288001"/>
              <a:gd name="connsiteY2765" fmla="*/ 5318323 h 6299199"/>
              <a:gd name="connsiteX2766" fmla="*/ 16031460 w 18288001"/>
              <a:gd name="connsiteY2766" fmla="*/ 5283176 h 6299199"/>
              <a:gd name="connsiteX2767" fmla="*/ 15980893 w 18288001"/>
              <a:gd name="connsiteY2767" fmla="*/ 5295957 h 6299199"/>
              <a:gd name="connsiteX2768" fmla="*/ 15993534 w 18288001"/>
              <a:gd name="connsiteY2768" fmla="*/ 5283176 h 6299199"/>
              <a:gd name="connsiteX2769" fmla="*/ 15955610 w 18288001"/>
              <a:gd name="connsiteY2769" fmla="*/ 5283176 h 6299199"/>
              <a:gd name="connsiteX2770" fmla="*/ 15955610 w 18288001"/>
              <a:gd name="connsiteY2770" fmla="*/ 5279981 h 6299199"/>
              <a:gd name="connsiteX2771" fmla="*/ 15930327 w 18288001"/>
              <a:gd name="connsiteY2771" fmla="*/ 5273590 h 6299199"/>
              <a:gd name="connsiteX2772" fmla="*/ 15905043 w 18288001"/>
              <a:gd name="connsiteY2772" fmla="*/ 5283176 h 6299199"/>
              <a:gd name="connsiteX2773" fmla="*/ 15822872 w 18288001"/>
              <a:gd name="connsiteY2773" fmla="*/ 5251224 h 6299199"/>
              <a:gd name="connsiteX2774" fmla="*/ 15772305 w 18288001"/>
              <a:gd name="connsiteY2774" fmla="*/ 5241638 h 6299199"/>
              <a:gd name="connsiteX2775" fmla="*/ 15747022 w 18288001"/>
              <a:gd name="connsiteY2775" fmla="*/ 5241638 h 6299199"/>
              <a:gd name="connsiteX2776" fmla="*/ 15721738 w 18288001"/>
              <a:gd name="connsiteY2776" fmla="*/ 5228858 h 6299199"/>
              <a:gd name="connsiteX2777" fmla="*/ 15626926 w 18288001"/>
              <a:gd name="connsiteY2777" fmla="*/ 5241638 h 6299199"/>
              <a:gd name="connsiteX2778" fmla="*/ 15576359 w 18288001"/>
              <a:gd name="connsiteY2778" fmla="*/ 5260809 h 6299199"/>
              <a:gd name="connsiteX2779" fmla="*/ 15557397 w 18288001"/>
              <a:gd name="connsiteY2779" fmla="*/ 5244834 h 6299199"/>
              <a:gd name="connsiteX2780" fmla="*/ 15513151 w 18288001"/>
              <a:gd name="connsiteY2780" fmla="*/ 5244834 h 6299199"/>
              <a:gd name="connsiteX2781" fmla="*/ 15500509 w 18288001"/>
              <a:gd name="connsiteY2781" fmla="*/ 5235248 h 6299199"/>
              <a:gd name="connsiteX2782" fmla="*/ 15412018 w 18288001"/>
              <a:gd name="connsiteY2782" fmla="*/ 5257615 h 6299199"/>
              <a:gd name="connsiteX2783" fmla="*/ 15336168 w 18288001"/>
              <a:gd name="connsiteY2783" fmla="*/ 5257615 h 6299199"/>
              <a:gd name="connsiteX2784" fmla="*/ 15291922 w 18288001"/>
              <a:gd name="connsiteY2784" fmla="*/ 5251224 h 6299199"/>
              <a:gd name="connsiteX2785" fmla="*/ 15279280 w 18288001"/>
              <a:gd name="connsiteY2785" fmla="*/ 5251224 h 6299199"/>
              <a:gd name="connsiteX2786" fmla="*/ 15253996 w 18288001"/>
              <a:gd name="connsiteY2786" fmla="*/ 5273590 h 6299199"/>
              <a:gd name="connsiteX2787" fmla="*/ 15304563 w 18288001"/>
              <a:gd name="connsiteY2787" fmla="*/ 5260809 h 6299199"/>
              <a:gd name="connsiteX2788" fmla="*/ 15304563 w 18288001"/>
              <a:gd name="connsiteY2788" fmla="*/ 5267200 h 6299199"/>
              <a:gd name="connsiteX2789" fmla="*/ 15405697 w 18288001"/>
              <a:gd name="connsiteY2789" fmla="*/ 5283176 h 6299199"/>
              <a:gd name="connsiteX2790" fmla="*/ 15393056 w 18288001"/>
              <a:gd name="connsiteY2790" fmla="*/ 5305542 h 6299199"/>
              <a:gd name="connsiteX2791" fmla="*/ 15260317 w 18288001"/>
              <a:gd name="connsiteY2791" fmla="*/ 5321518 h 6299199"/>
              <a:gd name="connsiteX2792" fmla="*/ 15235034 w 18288001"/>
              <a:gd name="connsiteY2792" fmla="*/ 5321518 h 6299199"/>
              <a:gd name="connsiteX2793" fmla="*/ 15235034 w 18288001"/>
              <a:gd name="connsiteY2793" fmla="*/ 5318323 h 6299199"/>
              <a:gd name="connsiteX2794" fmla="*/ 15285601 w 18288001"/>
              <a:gd name="connsiteY2794" fmla="*/ 5311932 h 6299199"/>
              <a:gd name="connsiteX2795" fmla="*/ 15228713 w 18288001"/>
              <a:gd name="connsiteY2795" fmla="*/ 5299153 h 6299199"/>
              <a:gd name="connsiteX2796" fmla="*/ 15209751 w 18288001"/>
              <a:gd name="connsiteY2796" fmla="*/ 5318323 h 6299199"/>
              <a:gd name="connsiteX2797" fmla="*/ 15146543 w 18288001"/>
              <a:gd name="connsiteY2797" fmla="*/ 5318323 h 6299199"/>
              <a:gd name="connsiteX2798" fmla="*/ 15045409 w 18288001"/>
              <a:gd name="connsiteY2798" fmla="*/ 5311932 h 6299199"/>
              <a:gd name="connsiteX2799" fmla="*/ 15020126 w 18288001"/>
              <a:gd name="connsiteY2799" fmla="*/ 5295957 h 6299199"/>
              <a:gd name="connsiteX2800" fmla="*/ 14994842 w 18288001"/>
              <a:gd name="connsiteY2800" fmla="*/ 5283176 h 6299199"/>
              <a:gd name="connsiteX2801" fmla="*/ 15058050 w 18288001"/>
              <a:gd name="connsiteY2801" fmla="*/ 5257615 h 6299199"/>
              <a:gd name="connsiteX2802" fmla="*/ 15039088 w 18288001"/>
              <a:gd name="connsiteY2802" fmla="*/ 5257615 h 6299199"/>
              <a:gd name="connsiteX2803" fmla="*/ 14956917 w 18288001"/>
              <a:gd name="connsiteY2803" fmla="*/ 5251224 h 6299199"/>
              <a:gd name="connsiteX2804" fmla="*/ 14988521 w 18288001"/>
              <a:gd name="connsiteY2804" fmla="*/ 5273590 h 6299199"/>
              <a:gd name="connsiteX2805" fmla="*/ 14874745 w 18288001"/>
              <a:gd name="connsiteY2805" fmla="*/ 5260809 h 6299199"/>
              <a:gd name="connsiteX2806" fmla="*/ 14925312 w 18288001"/>
              <a:gd name="connsiteY2806" fmla="*/ 5283176 h 6299199"/>
              <a:gd name="connsiteX2807" fmla="*/ 14912671 w 18288001"/>
              <a:gd name="connsiteY2807" fmla="*/ 5283176 h 6299199"/>
              <a:gd name="connsiteX2808" fmla="*/ 14874745 w 18288001"/>
              <a:gd name="connsiteY2808" fmla="*/ 5289567 h 6299199"/>
              <a:gd name="connsiteX2809" fmla="*/ 14817859 w 18288001"/>
              <a:gd name="connsiteY2809" fmla="*/ 5289567 h 6299199"/>
              <a:gd name="connsiteX2810" fmla="*/ 14843142 w 18288001"/>
              <a:gd name="connsiteY2810" fmla="*/ 5305542 h 6299199"/>
              <a:gd name="connsiteX2811" fmla="*/ 14596629 w 18288001"/>
              <a:gd name="connsiteY2811" fmla="*/ 5305542 h 6299199"/>
              <a:gd name="connsiteX2812" fmla="*/ 14628232 w 18288001"/>
              <a:gd name="connsiteY2812" fmla="*/ 5321518 h 6299199"/>
              <a:gd name="connsiteX2813" fmla="*/ 14615591 w 18288001"/>
              <a:gd name="connsiteY2813" fmla="*/ 5350275 h 6299199"/>
              <a:gd name="connsiteX2814" fmla="*/ 14489174 w 18288001"/>
              <a:gd name="connsiteY2814" fmla="*/ 5318323 h 6299199"/>
              <a:gd name="connsiteX2815" fmla="*/ 14432286 w 18288001"/>
              <a:gd name="connsiteY2815" fmla="*/ 5327909 h 6299199"/>
              <a:gd name="connsiteX2816" fmla="*/ 14476534 w 18288001"/>
              <a:gd name="connsiteY2816" fmla="*/ 5299153 h 6299199"/>
              <a:gd name="connsiteX2817" fmla="*/ 14425967 w 18288001"/>
              <a:gd name="connsiteY2817" fmla="*/ 5305542 h 6299199"/>
              <a:gd name="connsiteX2818" fmla="*/ 14520779 w 18288001"/>
              <a:gd name="connsiteY2818" fmla="*/ 5283176 h 6299199"/>
              <a:gd name="connsiteX2819" fmla="*/ 14400683 w 18288001"/>
              <a:gd name="connsiteY2819" fmla="*/ 5289567 h 6299199"/>
              <a:gd name="connsiteX2820" fmla="*/ 14343795 w 18288001"/>
              <a:gd name="connsiteY2820" fmla="*/ 5267200 h 6299199"/>
              <a:gd name="connsiteX2821" fmla="*/ 14343795 w 18288001"/>
              <a:gd name="connsiteY2821" fmla="*/ 5260809 h 6299199"/>
              <a:gd name="connsiteX2822" fmla="*/ 14375400 w 18288001"/>
              <a:gd name="connsiteY2822" fmla="*/ 5257615 h 6299199"/>
              <a:gd name="connsiteX2823" fmla="*/ 14318512 w 18288001"/>
              <a:gd name="connsiteY2823" fmla="*/ 5257615 h 6299199"/>
              <a:gd name="connsiteX2824" fmla="*/ 14299550 w 18288001"/>
              <a:gd name="connsiteY2824" fmla="*/ 5257615 h 6299199"/>
              <a:gd name="connsiteX2825" fmla="*/ 14223700 w 18288001"/>
              <a:gd name="connsiteY2825" fmla="*/ 5257615 h 6299199"/>
              <a:gd name="connsiteX2826" fmla="*/ 14230019 w 18288001"/>
              <a:gd name="connsiteY2826" fmla="*/ 5267200 h 6299199"/>
              <a:gd name="connsiteX2827" fmla="*/ 14059357 w 18288001"/>
              <a:gd name="connsiteY2827" fmla="*/ 5289567 h 6299199"/>
              <a:gd name="connsiteX2828" fmla="*/ 14046716 w 18288001"/>
              <a:gd name="connsiteY2828" fmla="*/ 5289567 h 6299199"/>
              <a:gd name="connsiteX2829" fmla="*/ 14059357 w 18288001"/>
              <a:gd name="connsiteY2829" fmla="*/ 5273590 h 6299199"/>
              <a:gd name="connsiteX2830" fmla="*/ 14002470 w 18288001"/>
              <a:gd name="connsiteY2830" fmla="*/ 5273590 h 6299199"/>
              <a:gd name="connsiteX2831" fmla="*/ 14021432 w 18288001"/>
              <a:gd name="connsiteY2831" fmla="*/ 5267200 h 6299199"/>
              <a:gd name="connsiteX2832" fmla="*/ 13926620 w 18288001"/>
              <a:gd name="connsiteY2832" fmla="*/ 5257615 h 6299199"/>
              <a:gd name="connsiteX2833" fmla="*/ 13932940 w 18288001"/>
              <a:gd name="connsiteY2833" fmla="*/ 5273590 h 6299199"/>
              <a:gd name="connsiteX2834" fmla="*/ 13907656 w 18288001"/>
              <a:gd name="connsiteY2834" fmla="*/ 5260809 h 6299199"/>
              <a:gd name="connsiteX2835" fmla="*/ 13863411 w 18288001"/>
              <a:gd name="connsiteY2835" fmla="*/ 5279981 h 6299199"/>
              <a:gd name="connsiteX2836" fmla="*/ 13762277 w 18288001"/>
              <a:gd name="connsiteY2836" fmla="*/ 5279981 h 6299199"/>
              <a:gd name="connsiteX2837" fmla="*/ 13591615 w 18288001"/>
              <a:gd name="connsiteY2837" fmla="*/ 5295957 h 6299199"/>
              <a:gd name="connsiteX2838" fmla="*/ 13705391 w 18288001"/>
              <a:gd name="connsiteY2838" fmla="*/ 5283176 h 6299199"/>
              <a:gd name="connsiteX2839" fmla="*/ 13642181 w 18288001"/>
              <a:gd name="connsiteY2839" fmla="*/ 5273590 h 6299199"/>
              <a:gd name="connsiteX2840" fmla="*/ 13661144 w 18288001"/>
              <a:gd name="connsiteY2840" fmla="*/ 5260809 h 6299199"/>
              <a:gd name="connsiteX2841" fmla="*/ 13591615 w 18288001"/>
              <a:gd name="connsiteY2841" fmla="*/ 5267200 h 6299199"/>
              <a:gd name="connsiteX2842" fmla="*/ 13585293 w 18288001"/>
              <a:gd name="connsiteY2842" fmla="*/ 5267200 h 6299199"/>
              <a:gd name="connsiteX2843" fmla="*/ 13509443 w 18288001"/>
              <a:gd name="connsiteY2843" fmla="*/ 5228858 h 6299199"/>
              <a:gd name="connsiteX2844" fmla="*/ 13541048 w 18288001"/>
              <a:gd name="connsiteY2844" fmla="*/ 5244834 h 6299199"/>
              <a:gd name="connsiteX2845" fmla="*/ 13439914 w 18288001"/>
              <a:gd name="connsiteY2845" fmla="*/ 5257615 h 6299199"/>
              <a:gd name="connsiteX2846" fmla="*/ 13490481 w 18288001"/>
              <a:gd name="connsiteY2846" fmla="*/ 5273590 h 6299199"/>
              <a:gd name="connsiteX2847" fmla="*/ 13433594 w 18288001"/>
              <a:gd name="connsiteY2847" fmla="*/ 5273590 h 6299199"/>
              <a:gd name="connsiteX2848" fmla="*/ 13477840 w 18288001"/>
              <a:gd name="connsiteY2848" fmla="*/ 5289567 h 6299199"/>
              <a:gd name="connsiteX2849" fmla="*/ 13262930 w 18288001"/>
              <a:gd name="connsiteY2849" fmla="*/ 5273590 h 6299199"/>
              <a:gd name="connsiteX2850" fmla="*/ 13281894 w 18288001"/>
              <a:gd name="connsiteY2850" fmla="*/ 5283176 h 6299199"/>
              <a:gd name="connsiteX2851" fmla="*/ 13149156 w 18288001"/>
              <a:gd name="connsiteY2851" fmla="*/ 5273590 h 6299199"/>
              <a:gd name="connsiteX2852" fmla="*/ 13288214 w 18288001"/>
              <a:gd name="connsiteY2852" fmla="*/ 5257615 h 6299199"/>
              <a:gd name="connsiteX2853" fmla="*/ 13199723 w 18288001"/>
              <a:gd name="connsiteY2853" fmla="*/ 5244834 h 6299199"/>
              <a:gd name="connsiteX2854" fmla="*/ 13092268 w 18288001"/>
              <a:gd name="connsiteY2854" fmla="*/ 5203296 h 6299199"/>
              <a:gd name="connsiteX2855" fmla="*/ 13073306 w 18288001"/>
              <a:gd name="connsiteY2855" fmla="*/ 5206491 h 6299199"/>
              <a:gd name="connsiteX2856" fmla="*/ 13123872 w 18288001"/>
              <a:gd name="connsiteY2856" fmla="*/ 5222467 h 6299199"/>
              <a:gd name="connsiteX2857" fmla="*/ 13098589 w 18288001"/>
              <a:gd name="connsiteY2857" fmla="*/ 5228858 h 6299199"/>
              <a:gd name="connsiteX2858" fmla="*/ 13117551 w 18288001"/>
              <a:gd name="connsiteY2858" fmla="*/ 5241638 h 6299199"/>
              <a:gd name="connsiteX2859" fmla="*/ 13142835 w 18288001"/>
              <a:gd name="connsiteY2859" fmla="*/ 5235248 h 6299199"/>
              <a:gd name="connsiteX2860" fmla="*/ 13111230 w 18288001"/>
              <a:gd name="connsiteY2860" fmla="*/ 5241638 h 6299199"/>
              <a:gd name="connsiteX2861" fmla="*/ 12997455 w 18288001"/>
              <a:gd name="connsiteY2861" fmla="*/ 5244834 h 6299199"/>
              <a:gd name="connsiteX2862" fmla="*/ 12997455 w 18288001"/>
              <a:gd name="connsiteY2862" fmla="*/ 5279981 h 6299199"/>
              <a:gd name="connsiteX2863" fmla="*/ 12997455 w 18288001"/>
              <a:gd name="connsiteY2863" fmla="*/ 5260809 h 6299199"/>
              <a:gd name="connsiteX2864" fmla="*/ 12953210 w 18288001"/>
              <a:gd name="connsiteY2864" fmla="*/ 5279981 h 6299199"/>
              <a:gd name="connsiteX2865" fmla="*/ 12953210 w 18288001"/>
              <a:gd name="connsiteY2865" fmla="*/ 5260809 h 6299199"/>
              <a:gd name="connsiteX2866" fmla="*/ 12902643 w 18288001"/>
              <a:gd name="connsiteY2866" fmla="*/ 5283176 h 6299199"/>
              <a:gd name="connsiteX2867" fmla="*/ 12826793 w 18288001"/>
              <a:gd name="connsiteY2867" fmla="*/ 5283176 h 6299199"/>
              <a:gd name="connsiteX2868" fmla="*/ 12871038 w 18288001"/>
              <a:gd name="connsiteY2868" fmla="*/ 5289567 h 6299199"/>
              <a:gd name="connsiteX2869" fmla="*/ 12763585 w 18288001"/>
              <a:gd name="connsiteY2869" fmla="*/ 5299153 h 6299199"/>
              <a:gd name="connsiteX2870" fmla="*/ 12788867 w 18288001"/>
              <a:gd name="connsiteY2870" fmla="*/ 5295957 h 6299199"/>
              <a:gd name="connsiteX2871" fmla="*/ 12744621 w 18288001"/>
              <a:gd name="connsiteY2871" fmla="*/ 5283176 h 6299199"/>
              <a:gd name="connsiteX2872" fmla="*/ 12763585 w 18288001"/>
              <a:gd name="connsiteY2872" fmla="*/ 5260809 h 6299199"/>
              <a:gd name="connsiteX2873" fmla="*/ 12839434 w 18288001"/>
              <a:gd name="connsiteY2873" fmla="*/ 5279981 h 6299199"/>
              <a:gd name="connsiteX2874" fmla="*/ 12795188 w 18288001"/>
              <a:gd name="connsiteY2874" fmla="*/ 5260809 h 6299199"/>
              <a:gd name="connsiteX2875" fmla="*/ 12814150 w 18288001"/>
              <a:gd name="connsiteY2875" fmla="*/ 5244834 h 6299199"/>
              <a:gd name="connsiteX2876" fmla="*/ 12706697 w 18288001"/>
              <a:gd name="connsiteY2876" fmla="*/ 5251224 h 6299199"/>
              <a:gd name="connsiteX2877" fmla="*/ 12795188 w 18288001"/>
              <a:gd name="connsiteY2877" fmla="*/ 5228858 h 6299199"/>
              <a:gd name="connsiteX2878" fmla="*/ 12763585 w 18288001"/>
              <a:gd name="connsiteY2878" fmla="*/ 5203296 h 6299199"/>
              <a:gd name="connsiteX2879" fmla="*/ 12725659 w 18288001"/>
              <a:gd name="connsiteY2879" fmla="*/ 5206491 h 6299199"/>
              <a:gd name="connsiteX2880" fmla="*/ 12649809 w 18288001"/>
              <a:gd name="connsiteY2880" fmla="*/ 5241638 h 6299199"/>
              <a:gd name="connsiteX2881" fmla="*/ 12725659 w 18288001"/>
              <a:gd name="connsiteY2881" fmla="*/ 5273590 h 6299199"/>
              <a:gd name="connsiteX2882" fmla="*/ 12643488 w 18288001"/>
              <a:gd name="connsiteY2882" fmla="*/ 5260809 h 6299199"/>
              <a:gd name="connsiteX2883" fmla="*/ 12605564 w 18288001"/>
              <a:gd name="connsiteY2883" fmla="*/ 5257615 h 6299199"/>
              <a:gd name="connsiteX2884" fmla="*/ 12624526 w 18288001"/>
              <a:gd name="connsiteY2884" fmla="*/ 5244834 h 6299199"/>
              <a:gd name="connsiteX2885" fmla="*/ 12517071 w 18288001"/>
              <a:gd name="connsiteY2885" fmla="*/ 5222467 h 6299199"/>
              <a:gd name="connsiteX2886" fmla="*/ 12573959 w 18288001"/>
              <a:gd name="connsiteY2886" fmla="*/ 5222467 h 6299199"/>
              <a:gd name="connsiteX2887" fmla="*/ 12529713 w 18288001"/>
              <a:gd name="connsiteY2887" fmla="*/ 5196905 h 6299199"/>
              <a:gd name="connsiteX2888" fmla="*/ 12472825 w 18288001"/>
              <a:gd name="connsiteY2888" fmla="*/ 5206491 h 6299199"/>
              <a:gd name="connsiteX2889" fmla="*/ 12434901 w 18288001"/>
              <a:gd name="connsiteY2889" fmla="*/ 5190515 h 6299199"/>
              <a:gd name="connsiteX2890" fmla="*/ 12384334 w 18288001"/>
              <a:gd name="connsiteY2890" fmla="*/ 5180930 h 6299199"/>
              <a:gd name="connsiteX2891" fmla="*/ 12352730 w 18288001"/>
              <a:gd name="connsiteY2891" fmla="*/ 5184125 h 6299199"/>
              <a:gd name="connsiteX2892" fmla="*/ 12384334 w 18288001"/>
              <a:gd name="connsiteY2892" fmla="*/ 5196905 h 6299199"/>
              <a:gd name="connsiteX2893" fmla="*/ 12352730 w 18288001"/>
              <a:gd name="connsiteY2893" fmla="*/ 5196905 h 6299199"/>
              <a:gd name="connsiteX2894" fmla="*/ 12327446 w 18288001"/>
              <a:gd name="connsiteY2894" fmla="*/ 5190515 h 6299199"/>
              <a:gd name="connsiteX2895" fmla="*/ 12333767 w 18288001"/>
              <a:gd name="connsiteY2895" fmla="*/ 5180930 h 6299199"/>
              <a:gd name="connsiteX2896" fmla="*/ 12321125 w 18288001"/>
              <a:gd name="connsiteY2896" fmla="*/ 5164954 h 6299199"/>
              <a:gd name="connsiteX2897" fmla="*/ 12226313 w 18288001"/>
              <a:gd name="connsiteY2897" fmla="*/ 5145783 h 6299199"/>
              <a:gd name="connsiteX2898" fmla="*/ 12150462 w 18288001"/>
              <a:gd name="connsiteY2898" fmla="*/ 5145783 h 6299199"/>
              <a:gd name="connsiteX2899" fmla="*/ 12182067 w 18288001"/>
              <a:gd name="connsiteY2899" fmla="*/ 5113831 h 6299199"/>
              <a:gd name="connsiteX2900" fmla="*/ 12226313 w 18288001"/>
              <a:gd name="connsiteY2900" fmla="*/ 5113831 h 6299199"/>
              <a:gd name="connsiteX2901" fmla="*/ 12182067 w 18288001"/>
              <a:gd name="connsiteY2901" fmla="*/ 5097854 h 6299199"/>
              <a:gd name="connsiteX2902" fmla="*/ 12182067 w 18288001"/>
              <a:gd name="connsiteY2902" fmla="*/ 5091464 h 6299199"/>
              <a:gd name="connsiteX2903" fmla="*/ 12175746 w 18288001"/>
              <a:gd name="connsiteY2903" fmla="*/ 5091464 h 6299199"/>
              <a:gd name="connsiteX2904" fmla="*/ 12150462 w 18288001"/>
              <a:gd name="connsiteY2904" fmla="*/ 5091464 h 6299199"/>
              <a:gd name="connsiteX2905" fmla="*/ 12125179 w 18288001"/>
              <a:gd name="connsiteY2905" fmla="*/ 5107440 h 6299199"/>
              <a:gd name="connsiteX2906" fmla="*/ 12049330 w 18288001"/>
              <a:gd name="connsiteY2906" fmla="*/ 5081878 h 6299199"/>
              <a:gd name="connsiteX2907" fmla="*/ 12030367 w 18288001"/>
              <a:gd name="connsiteY2907" fmla="*/ 5081878 h 6299199"/>
              <a:gd name="connsiteX2908" fmla="*/ 11979800 w 18288001"/>
              <a:gd name="connsiteY2908" fmla="*/ 5069098 h 6299199"/>
              <a:gd name="connsiteX2909" fmla="*/ 11935554 w 18288001"/>
              <a:gd name="connsiteY2909" fmla="*/ 5065903 h 6299199"/>
              <a:gd name="connsiteX2910" fmla="*/ 11910271 w 18288001"/>
              <a:gd name="connsiteY2910" fmla="*/ 5065903 h 6299199"/>
              <a:gd name="connsiteX2911" fmla="*/ 11910271 w 18288001"/>
              <a:gd name="connsiteY2911" fmla="*/ 5088269 h 6299199"/>
              <a:gd name="connsiteX2912" fmla="*/ 11853383 w 18288001"/>
              <a:gd name="connsiteY2912" fmla="*/ 5097854 h 6299199"/>
              <a:gd name="connsiteX2913" fmla="*/ 11689041 w 18288001"/>
              <a:gd name="connsiteY2913" fmla="*/ 5136197 h 6299199"/>
              <a:gd name="connsiteX2914" fmla="*/ 11594229 w 18288001"/>
              <a:gd name="connsiteY2914" fmla="*/ 5120221 h 6299199"/>
              <a:gd name="connsiteX2915" fmla="*/ 11644796 w 18288001"/>
              <a:gd name="connsiteY2915" fmla="*/ 5107440 h 6299199"/>
              <a:gd name="connsiteX2916" fmla="*/ 11606870 w 18288001"/>
              <a:gd name="connsiteY2916" fmla="*/ 5097854 h 6299199"/>
              <a:gd name="connsiteX2917" fmla="*/ 11556303 w 18288001"/>
              <a:gd name="connsiteY2917" fmla="*/ 5065903 h 6299199"/>
              <a:gd name="connsiteX2918" fmla="*/ 11448850 w 18288001"/>
              <a:gd name="connsiteY2918" fmla="*/ 5059512 h 6299199"/>
              <a:gd name="connsiteX2919" fmla="*/ 11467811 w 18288001"/>
              <a:gd name="connsiteY2919" fmla="*/ 5069098 h 6299199"/>
              <a:gd name="connsiteX2920" fmla="*/ 11417244 w 18288001"/>
              <a:gd name="connsiteY2920" fmla="*/ 5081878 h 6299199"/>
              <a:gd name="connsiteX2921" fmla="*/ 11366678 w 18288001"/>
              <a:gd name="connsiteY2921" fmla="*/ 5081878 h 6299199"/>
              <a:gd name="connsiteX2922" fmla="*/ 11316112 w 18288001"/>
              <a:gd name="connsiteY2922" fmla="*/ 5081878 h 6299199"/>
              <a:gd name="connsiteX2923" fmla="*/ 11265545 w 18288001"/>
              <a:gd name="connsiteY2923" fmla="*/ 5069098 h 6299199"/>
              <a:gd name="connsiteX2924" fmla="*/ 11265545 w 18288001"/>
              <a:gd name="connsiteY2924" fmla="*/ 5088269 h 6299199"/>
              <a:gd name="connsiteX2925" fmla="*/ 11233940 w 18288001"/>
              <a:gd name="connsiteY2925" fmla="*/ 5097854 h 6299199"/>
              <a:gd name="connsiteX2926" fmla="*/ 11221298 w 18288001"/>
              <a:gd name="connsiteY2926" fmla="*/ 5097854 h 6299199"/>
              <a:gd name="connsiteX2927" fmla="*/ 11233940 w 18288001"/>
              <a:gd name="connsiteY2927" fmla="*/ 5152173 h 6299199"/>
              <a:gd name="connsiteX2928" fmla="*/ 11246583 w 18288001"/>
              <a:gd name="connsiteY2928" fmla="*/ 5168149 h 6299199"/>
              <a:gd name="connsiteX2929" fmla="*/ 11271865 w 18288001"/>
              <a:gd name="connsiteY2929" fmla="*/ 5190515 h 6299199"/>
              <a:gd name="connsiteX2930" fmla="*/ 11189695 w 18288001"/>
              <a:gd name="connsiteY2930" fmla="*/ 5174540 h 6299199"/>
              <a:gd name="connsiteX2931" fmla="*/ 11139128 w 18288001"/>
              <a:gd name="connsiteY2931" fmla="*/ 5180930 h 6299199"/>
              <a:gd name="connsiteX2932" fmla="*/ 10917899 w 18288001"/>
              <a:gd name="connsiteY2932" fmla="*/ 5164954 h 6299199"/>
              <a:gd name="connsiteX2933" fmla="*/ 10848370 w 18288001"/>
              <a:gd name="connsiteY2933" fmla="*/ 5164954 h 6299199"/>
              <a:gd name="connsiteX2934" fmla="*/ 10873652 w 18288001"/>
              <a:gd name="connsiteY2934" fmla="*/ 5184125 h 6299199"/>
              <a:gd name="connsiteX2935" fmla="*/ 10848370 w 18288001"/>
              <a:gd name="connsiteY2935" fmla="*/ 5184125 h 6299199"/>
              <a:gd name="connsiteX2936" fmla="*/ 10804124 w 18288001"/>
              <a:gd name="connsiteY2936" fmla="*/ 5190515 h 6299199"/>
              <a:gd name="connsiteX2937" fmla="*/ 10816765 w 18288001"/>
              <a:gd name="connsiteY2937" fmla="*/ 5164954 h 6299199"/>
              <a:gd name="connsiteX2938" fmla="*/ 10747236 w 18288001"/>
              <a:gd name="connsiteY2938" fmla="*/ 5164954 h 6299199"/>
              <a:gd name="connsiteX2939" fmla="*/ 10671386 w 18288001"/>
              <a:gd name="connsiteY2939" fmla="*/ 5174540 h 6299199"/>
              <a:gd name="connsiteX2940" fmla="*/ 10526005 w 18288001"/>
              <a:gd name="connsiteY2940" fmla="*/ 5184125 h 6299199"/>
              <a:gd name="connsiteX2941" fmla="*/ 10582893 w 18288001"/>
              <a:gd name="connsiteY2941" fmla="*/ 5196905 h 6299199"/>
              <a:gd name="connsiteX2942" fmla="*/ 10437514 w 18288001"/>
              <a:gd name="connsiteY2942" fmla="*/ 5219273 h 6299199"/>
              <a:gd name="connsiteX2943" fmla="*/ 10323739 w 18288001"/>
              <a:gd name="connsiteY2943" fmla="*/ 5206491 h 6299199"/>
              <a:gd name="connsiteX2944" fmla="*/ 10304777 w 18288001"/>
              <a:gd name="connsiteY2944" fmla="*/ 5222467 h 6299199"/>
              <a:gd name="connsiteX2945" fmla="*/ 10178359 w 18288001"/>
              <a:gd name="connsiteY2945" fmla="*/ 5212882 h 6299199"/>
              <a:gd name="connsiteX2946" fmla="*/ 10083546 w 18288001"/>
              <a:gd name="connsiteY2946" fmla="*/ 5206491 h 6299199"/>
              <a:gd name="connsiteX2947" fmla="*/ 10102510 w 18288001"/>
              <a:gd name="connsiteY2947" fmla="*/ 5219273 h 6299199"/>
              <a:gd name="connsiteX2948" fmla="*/ 10026658 w 18288001"/>
              <a:gd name="connsiteY2948" fmla="*/ 5219273 h 6299199"/>
              <a:gd name="connsiteX2949" fmla="*/ 10014017 w 18288001"/>
              <a:gd name="connsiteY2949" fmla="*/ 5235248 h 6299199"/>
              <a:gd name="connsiteX2950" fmla="*/ 10007698 w 18288001"/>
              <a:gd name="connsiteY2950" fmla="*/ 5235248 h 6299199"/>
              <a:gd name="connsiteX2951" fmla="*/ 10001376 w 18288001"/>
              <a:gd name="connsiteY2951" fmla="*/ 5212882 h 6299199"/>
              <a:gd name="connsiteX2952" fmla="*/ 9957131 w 18288001"/>
              <a:gd name="connsiteY2952" fmla="*/ 5222467 h 6299199"/>
              <a:gd name="connsiteX2953" fmla="*/ 10007698 w 18288001"/>
              <a:gd name="connsiteY2953" fmla="*/ 5206491 h 6299199"/>
              <a:gd name="connsiteX2954" fmla="*/ 9988734 w 18288001"/>
              <a:gd name="connsiteY2954" fmla="*/ 5190515 h 6299199"/>
              <a:gd name="connsiteX2955" fmla="*/ 9906564 w 18288001"/>
              <a:gd name="connsiteY2955" fmla="*/ 5190515 h 6299199"/>
              <a:gd name="connsiteX2956" fmla="*/ 9893922 w 18288001"/>
              <a:gd name="connsiteY2956" fmla="*/ 5206491 h 6299199"/>
              <a:gd name="connsiteX2957" fmla="*/ 9855997 w 18288001"/>
              <a:gd name="connsiteY2957" fmla="*/ 5206491 h 6299199"/>
              <a:gd name="connsiteX2958" fmla="*/ 9792788 w 18288001"/>
              <a:gd name="connsiteY2958" fmla="*/ 5174540 h 6299199"/>
              <a:gd name="connsiteX2959" fmla="*/ 9780146 w 18288001"/>
              <a:gd name="connsiteY2959" fmla="*/ 5174540 h 6299199"/>
              <a:gd name="connsiteX2960" fmla="*/ 9615806 w 18288001"/>
              <a:gd name="connsiteY2960" fmla="*/ 5180930 h 6299199"/>
              <a:gd name="connsiteX2961" fmla="*/ 9596842 w 18288001"/>
              <a:gd name="connsiteY2961" fmla="*/ 5206491 h 6299199"/>
              <a:gd name="connsiteX2962" fmla="*/ 9508351 w 18288001"/>
              <a:gd name="connsiteY2962" fmla="*/ 5203296 h 6299199"/>
              <a:gd name="connsiteX2963" fmla="*/ 9533633 w 18288001"/>
              <a:gd name="connsiteY2963" fmla="*/ 5222467 h 6299199"/>
              <a:gd name="connsiteX2964" fmla="*/ 9489387 w 18288001"/>
              <a:gd name="connsiteY2964" fmla="*/ 5219273 h 6299199"/>
              <a:gd name="connsiteX2965" fmla="*/ 9533633 w 18288001"/>
              <a:gd name="connsiteY2965" fmla="*/ 5244834 h 6299199"/>
              <a:gd name="connsiteX2966" fmla="*/ 9520992 w 18288001"/>
              <a:gd name="connsiteY2966" fmla="*/ 5244834 h 6299199"/>
              <a:gd name="connsiteX2967" fmla="*/ 9375613 w 18288001"/>
              <a:gd name="connsiteY2967" fmla="*/ 5235248 h 6299199"/>
              <a:gd name="connsiteX2968" fmla="*/ 9394575 w 18288001"/>
              <a:gd name="connsiteY2968" fmla="*/ 5219273 h 6299199"/>
              <a:gd name="connsiteX2969" fmla="*/ 9350329 w 18288001"/>
              <a:gd name="connsiteY2969" fmla="*/ 5212882 h 6299199"/>
              <a:gd name="connsiteX2970" fmla="*/ 9350329 w 18288001"/>
              <a:gd name="connsiteY2970" fmla="*/ 5235248 h 6299199"/>
              <a:gd name="connsiteX2971" fmla="*/ 9388254 w 18288001"/>
              <a:gd name="connsiteY2971" fmla="*/ 5241638 h 6299199"/>
              <a:gd name="connsiteX2972" fmla="*/ 9318725 w 18288001"/>
              <a:gd name="connsiteY2972" fmla="*/ 5244834 h 6299199"/>
              <a:gd name="connsiteX2973" fmla="*/ 9375613 w 18288001"/>
              <a:gd name="connsiteY2973" fmla="*/ 5257615 h 6299199"/>
              <a:gd name="connsiteX2974" fmla="*/ 9400896 w 18288001"/>
              <a:gd name="connsiteY2974" fmla="*/ 5279981 h 6299199"/>
              <a:gd name="connsiteX2975" fmla="*/ 9362972 w 18288001"/>
              <a:gd name="connsiteY2975" fmla="*/ 5295957 h 6299199"/>
              <a:gd name="connsiteX2976" fmla="*/ 9344008 w 18288001"/>
              <a:gd name="connsiteY2976" fmla="*/ 5295957 h 6299199"/>
              <a:gd name="connsiteX2977" fmla="*/ 9344008 w 18288001"/>
              <a:gd name="connsiteY2977" fmla="*/ 5267200 h 6299199"/>
              <a:gd name="connsiteX2978" fmla="*/ 9179667 w 18288001"/>
              <a:gd name="connsiteY2978" fmla="*/ 5295957 h 6299199"/>
              <a:gd name="connsiteX2979" fmla="*/ 9198629 w 18288001"/>
              <a:gd name="connsiteY2979" fmla="*/ 5311932 h 6299199"/>
              <a:gd name="connsiteX2980" fmla="*/ 9261838 w 18288001"/>
              <a:gd name="connsiteY2980" fmla="*/ 5305542 h 6299199"/>
              <a:gd name="connsiteX2981" fmla="*/ 9261838 w 18288001"/>
              <a:gd name="connsiteY2981" fmla="*/ 5311932 h 6299199"/>
              <a:gd name="connsiteX2982" fmla="*/ 9249196 w 18288001"/>
              <a:gd name="connsiteY2982" fmla="*/ 5311932 h 6299199"/>
              <a:gd name="connsiteX2983" fmla="*/ 9249196 w 18288001"/>
              <a:gd name="connsiteY2983" fmla="*/ 5318323 h 6299199"/>
              <a:gd name="connsiteX2984" fmla="*/ 9192308 w 18288001"/>
              <a:gd name="connsiteY2984" fmla="*/ 5337495 h 6299199"/>
              <a:gd name="connsiteX2985" fmla="*/ 9173346 w 18288001"/>
              <a:gd name="connsiteY2985" fmla="*/ 5337495 h 6299199"/>
              <a:gd name="connsiteX2986" fmla="*/ 9154383 w 18288001"/>
              <a:gd name="connsiteY2986" fmla="*/ 5327909 h 6299199"/>
              <a:gd name="connsiteX2987" fmla="*/ 9148062 w 18288001"/>
              <a:gd name="connsiteY2987" fmla="*/ 5327909 h 6299199"/>
              <a:gd name="connsiteX2988" fmla="*/ 9072212 w 18288001"/>
              <a:gd name="connsiteY2988" fmla="*/ 5337495 h 6299199"/>
              <a:gd name="connsiteX2989" fmla="*/ 9091174 w 18288001"/>
              <a:gd name="connsiteY2989" fmla="*/ 5359861 h 6299199"/>
              <a:gd name="connsiteX2990" fmla="*/ 9078533 w 18288001"/>
              <a:gd name="connsiteY2990" fmla="*/ 5359861 h 6299199"/>
              <a:gd name="connsiteX2991" fmla="*/ 8977400 w 18288001"/>
              <a:gd name="connsiteY2991" fmla="*/ 5359861 h 6299199"/>
              <a:gd name="connsiteX2992" fmla="*/ 8869946 w 18288001"/>
              <a:gd name="connsiteY2992" fmla="*/ 5343885 h 6299199"/>
              <a:gd name="connsiteX2993" fmla="*/ 8895228 w 18288001"/>
              <a:gd name="connsiteY2993" fmla="*/ 5356665 h 6299199"/>
              <a:gd name="connsiteX2994" fmla="*/ 8857304 w 18288001"/>
              <a:gd name="connsiteY2994" fmla="*/ 5359861 h 6299199"/>
              <a:gd name="connsiteX2995" fmla="*/ 8825699 w 18288001"/>
              <a:gd name="connsiteY2995" fmla="*/ 5359861 h 6299199"/>
              <a:gd name="connsiteX2996" fmla="*/ 8819379 w 18288001"/>
              <a:gd name="connsiteY2996" fmla="*/ 5350275 h 6299199"/>
              <a:gd name="connsiteX2997" fmla="*/ 8806737 w 18288001"/>
              <a:gd name="connsiteY2997" fmla="*/ 5375837 h 6299199"/>
              <a:gd name="connsiteX2998" fmla="*/ 8876266 w 18288001"/>
              <a:gd name="connsiteY2998" fmla="*/ 5395008 h 6299199"/>
              <a:gd name="connsiteX2999" fmla="*/ 8737207 w 18288001"/>
              <a:gd name="connsiteY2999" fmla="*/ 5388617 h 6299199"/>
              <a:gd name="connsiteX3000" fmla="*/ 8737207 w 18288001"/>
              <a:gd name="connsiteY3000" fmla="*/ 5366251 h 6299199"/>
              <a:gd name="connsiteX3001" fmla="*/ 8781454 w 18288001"/>
              <a:gd name="connsiteY3001" fmla="*/ 5372642 h 6299199"/>
              <a:gd name="connsiteX3002" fmla="*/ 8699282 w 18288001"/>
              <a:gd name="connsiteY3002" fmla="*/ 5359861 h 6299199"/>
              <a:gd name="connsiteX3003" fmla="*/ 8730887 w 18288001"/>
              <a:gd name="connsiteY3003" fmla="*/ 5350275 h 6299199"/>
              <a:gd name="connsiteX3004" fmla="*/ 8655037 w 18288001"/>
              <a:gd name="connsiteY3004" fmla="*/ 5350275 h 6299199"/>
              <a:gd name="connsiteX3005" fmla="*/ 8629753 w 18288001"/>
              <a:gd name="connsiteY3005" fmla="*/ 5356665 h 6299199"/>
              <a:gd name="connsiteX3006" fmla="*/ 8648715 w 18288001"/>
              <a:gd name="connsiteY3006" fmla="*/ 5382227 h 6299199"/>
              <a:gd name="connsiteX3007" fmla="*/ 8579186 w 18288001"/>
              <a:gd name="connsiteY3007" fmla="*/ 5426959 h 6299199"/>
              <a:gd name="connsiteX3008" fmla="*/ 8560224 w 18288001"/>
              <a:gd name="connsiteY3008" fmla="*/ 5382227 h 6299199"/>
              <a:gd name="connsiteX3009" fmla="*/ 8572867 w 18288001"/>
              <a:gd name="connsiteY3009" fmla="*/ 5404593 h 6299199"/>
              <a:gd name="connsiteX3010" fmla="*/ 8427486 w 18288001"/>
              <a:gd name="connsiteY3010" fmla="*/ 5404593 h 6299199"/>
              <a:gd name="connsiteX3011" fmla="*/ 8427486 w 18288001"/>
              <a:gd name="connsiteY3011" fmla="*/ 5388617 h 6299199"/>
              <a:gd name="connsiteX3012" fmla="*/ 8383241 w 18288001"/>
              <a:gd name="connsiteY3012" fmla="*/ 5398203 h 6299199"/>
              <a:gd name="connsiteX3013" fmla="*/ 8338994 w 18288001"/>
              <a:gd name="connsiteY3013" fmla="*/ 5372642 h 6299199"/>
              <a:gd name="connsiteX3014" fmla="*/ 8212579 w 18288001"/>
              <a:gd name="connsiteY3014" fmla="*/ 5398203 h 6299199"/>
              <a:gd name="connsiteX3015" fmla="*/ 8326353 w 18288001"/>
              <a:gd name="connsiteY3015" fmla="*/ 5388617 h 6299199"/>
              <a:gd name="connsiteX3016" fmla="*/ 8237862 w 18288001"/>
              <a:gd name="connsiteY3016" fmla="*/ 5410984 h 6299199"/>
              <a:gd name="connsiteX3017" fmla="*/ 8275786 w 18288001"/>
              <a:gd name="connsiteY3017" fmla="*/ 5420569 h 6299199"/>
              <a:gd name="connsiteX3018" fmla="*/ 8206257 w 18288001"/>
              <a:gd name="connsiteY3018" fmla="*/ 5449326 h 6299199"/>
              <a:gd name="connsiteX3019" fmla="*/ 8136728 w 18288001"/>
              <a:gd name="connsiteY3019" fmla="*/ 5458912 h 6299199"/>
              <a:gd name="connsiteX3020" fmla="*/ 8079840 w 18288001"/>
              <a:gd name="connsiteY3020" fmla="*/ 5452522 h 6299199"/>
              <a:gd name="connsiteX3021" fmla="*/ 8054557 w 18288001"/>
              <a:gd name="connsiteY3021" fmla="*/ 5452522 h 6299199"/>
              <a:gd name="connsiteX3022" fmla="*/ 8016633 w 18288001"/>
              <a:gd name="connsiteY3022" fmla="*/ 5426959 h 6299199"/>
              <a:gd name="connsiteX3023" fmla="*/ 8054557 w 18288001"/>
              <a:gd name="connsiteY3023" fmla="*/ 5426959 h 6299199"/>
              <a:gd name="connsiteX3024" fmla="*/ 7997669 w 18288001"/>
              <a:gd name="connsiteY3024" fmla="*/ 5436545 h 6299199"/>
              <a:gd name="connsiteX3025" fmla="*/ 7972387 w 18288001"/>
              <a:gd name="connsiteY3025" fmla="*/ 5436545 h 6299199"/>
              <a:gd name="connsiteX3026" fmla="*/ 8016633 w 18288001"/>
              <a:gd name="connsiteY3026" fmla="*/ 5398203 h 6299199"/>
              <a:gd name="connsiteX3027" fmla="*/ 7934461 w 18288001"/>
              <a:gd name="connsiteY3027" fmla="*/ 5414179 h 6299199"/>
              <a:gd name="connsiteX3028" fmla="*/ 7921820 w 18288001"/>
              <a:gd name="connsiteY3028" fmla="*/ 5414179 h 6299199"/>
              <a:gd name="connsiteX3029" fmla="*/ 7833327 w 18288001"/>
              <a:gd name="connsiteY3029" fmla="*/ 5398203 h 6299199"/>
              <a:gd name="connsiteX3030" fmla="*/ 7839649 w 18288001"/>
              <a:gd name="connsiteY3030" fmla="*/ 5414179 h 6299199"/>
              <a:gd name="connsiteX3031" fmla="*/ 7808044 w 18288001"/>
              <a:gd name="connsiteY3031" fmla="*/ 5404593 h 6299199"/>
              <a:gd name="connsiteX3032" fmla="*/ 7839649 w 18288001"/>
              <a:gd name="connsiteY3032" fmla="*/ 5388617 h 6299199"/>
              <a:gd name="connsiteX3033" fmla="*/ 7858611 w 18288001"/>
              <a:gd name="connsiteY3033" fmla="*/ 5388617 h 6299199"/>
              <a:gd name="connsiteX3034" fmla="*/ 7890215 w 18288001"/>
              <a:gd name="connsiteY3034" fmla="*/ 5404593 h 6299199"/>
              <a:gd name="connsiteX3035" fmla="*/ 7991348 w 18288001"/>
              <a:gd name="connsiteY3035" fmla="*/ 5395008 h 6299199"/>
              <a:gd name="connsiteX3036" fmla="*/ 7940781 w 18288001"/>
              <a:gd name="connsiteY3036" fmla="*/ 5372642 h 6299199"/>
              <a:gd name="connsiteX3037" fmla="*/ 8086161 w 18288001"/>
              <a:gd name="connsiteY3037" fmla="*/ 5321518 h 6299199"/>
              <a:gd name="connsiteX3038" fmla="*/ 8054557 w 18288001"/>
              <a:gd name="connsiteY3038" fmla="*/ 5305542 h 6299199"/>
              <a:gd name="connsiteX3039" fmla="*/ 8092481 w 18288001"/>
              <a:gd name="connsiteY3039" fmla="*/ 5321518 h 6299199"/>
              <a:gd name="connsiteX3040" fmla="*/ 8143048 w 18288001"/>
              <a:gd name="connsiteY3040" fmla="*/ 5321518 h 6299199"/>
              <a:gd name="connsiteX3041" fmla="*/ 8079840 w 18288001"/>
              <a:gd name="connsiteY3041" fmla="*/ 5299153 h 6299199"/>
              <a:gd name="connsiteX3042" fmla="*/ 8231541 w 18288001"/>
              <a:gd name="connsiteY3042" fmla="*/ 5283176 h 6299199"/>
              <a:gd name="connsiteX3043" fmla="*/ 8237862 w 18288001"/>
              <a:gd name="connsiteY3043" fmla="*/ 5283176 h 6299199"/>
              <a:gd name="connsiteX3044" fmla="*/ 8383241 w 18288001"/>
              <a:gd name="connsiteY3044" fmla="*/ 5251224 h 6299199"/>
              <a:gd name="connsiteX3045" fmla="*/ 8408524 w 18288001"/>
              <a:gd name="connsiteY3045" fmla="*/ 5257615 h 6299199"/>
              <a:gd name="connsiteX3046" fmla="*/ 8389560 w 18288001"/>
              <a:gd name="connsiteY3046" fmla="*/ 5251224 h 6299199"/>
              <a:gd name="connsiteX3047" fmla="*/ 8465412 w 18288001"/>
              <a:gd name="connsiteY3047" fmla="*/ 5244834 h 6299199"/>
              <a:gd name="connsiteX3048" fmla="*/ 8579186 w 18288001"/>
              <a:gd name="connsiteY3048" fmla="*/ 5241638 h 6299199"/>
              <a:gd name="connsiteX3049" fmla="*/ 8604470 w 18288001"/>
              <a:gd name="connsiteY3049" fmla="*/ 5219273 h 6299199"/>
              <a:gd name="connsiteX3050" fmla="*/ 8585508 w 18288001"/>
              <a:gd name="connsiteY3050" fmla="*/ 5219273 h 6299199"/>
              <a:gd name="connsiteX3051" fmla="*/ 8465412 w 18288001"/>
              <a:gd name="connsiteY3051" fmla="*/ 5222467 h 6299199"/>
              <a:gd name="connsiteX3052" fmla="*/ 8408524 w 18288001"/>
              <a:gd name="connsiteY3052" fmla="*/ 5222467 h 6299199"/>
              <a:gd name="connsiteX3053" fmla="*/ 8383241 w 18288001"/>
              <a:gd name="connsiteY3053" fmla="*/ 5222467 h 6299199"/>
              <a:gd name="connsiteX3054" fmla="*/ 8288427 w 18288001"/>
              <a:gd name="connsiteY3054" fmla="*/ 5219273 h 6299199"/>
              <a:gd name="connsiteX3055" fmla="*/ 8338994 w 18288001"/>
              <a:gd name="connsiteY3055" fmla="*/ 5212882 h 6299199"/>
              <a:gd name="connsiteX3056" fmla="*/ 8357957 w 18288001"/>
              <a:gd name="connsiteY3056" fmla="*/ 5196905 h 6299199"/>
              <a:gd name="connsiteX3057" fmla="*/ 8376920 w 18288001"/>
              <a:gd name="connsiteY3057" fmla="*/ 5174540 h 6299199"/>
              <a:gd name="connsiteX3058" fmla="*/ 8332674 w 18288001"/>
              <a:gd name="connsiteY3058" fmla="*/ 5174540 h 6299199"/>
              <a:gd name="connsiteX3059" fmla="*/ 8282107 w 18288001"/>
              <a:gd name="connsiteY3059" fmla="*/ 5152173 h 6299199"/>
              <a:gd name="connsiteX3060" fmla="*/ 8263145 w 18288001"/>
              <a:gd name="connsiteY3060" fmla="*/ 5152173 h 6299199"/>
              <a:gd name="connsiteX3061" fmla="*/ 8155691 w 18288001"/>
              <a:gd name="connsiteY3061" fmla="*/ 5152173 h 6299199"/>
              <a:gd name="connsiteX3062" fmla="*/ 8086161 w 18288001"/>
              <a:gd name="connsiteY3062" fmla="*/ 5152173 h 6299199"/>
              <a:gd name="connsiteX3063" fmla="*/ 8162011 w 18288001"/>
              <a:gd name="connsiteY3063" fmla="*/ 5190515 h 6299199"/>
              <a:gd name="connsiteX3064" fmla="*/ 8060878 w 18288001"/>
              <a:gd name="connsiteY3064" fmla="*/ 5228858 h 6299199"/>
              <a:gd name="connsiteX3065" fmla="*/ 8054557 w 18288001"/>
              <a:gd name="connsiteY3065" fmla="*/ 5228858 h 6299199"/>
              <a:gd name="connsiteX3066" fmla="*/ 8041914 w 18288001"/>
              <a:gd name="connsiteY3066" fmla="*/ 5212882 h 6299199"/>
              <a:gd name="connsiteX3067" fmla="*/ 7991348 w 18288001"/>
              <a:gd name="connsiteY3067" fmla="*/ 5219273 h 6299199"/>
              <a:gd name="connsiteX3068" fmla="*/ 7789082 w 18288001"/>
              <a:gd name="connsiteY3068" fmla="*/ 5203296 h 6299199"/>
              <a:gd name="connsiteX3069" fmla="*/ 7839649 w 18288001"/>
              <a:gd name="connsiteY3069" fmla="*/ 5206491 h 6299199"/>
              <a:gd name="connsiteX3070" fmla="*/ 7808044 w 18288001"/>
              <a:gd name="connsiteY3070" fmla="*/ 5228858 h 6299199"/>
              <a:gd name="connsiteX3071" fmla="*/ 7593135 w 18288001"/>
              <a:gd name="connsiteY3071" fmla="*/ 5235248 h 6299199"/>
              <a:gd name="connsiteX3072" fmla="*/ 7744835 w 18288001"/>
              <a:gd name="connsiteY3072" fmla="*/ 5164954 h 6299199"/>
              <a:gd name="connsiteX3073" fmla="*/ 7725874 w 18288001"/>
              <a:gd name="connsiteY3073" fmla="*/ 5152173 h 6299199"/>
              <a:gd name="connsiteX3074" fmla="*/ 7738515 w 18288001"/>
              <a:gd name="connsiteY3074" fmla="*/ 5152173 h 6299199"/>
              <a:gd name="connsiteX3075" fmla="*/ 7795402 w 18288001"/>
              <a:gd name="connsiteY3075" fmla="*/ 5152173 h 6299199"/>
              <a:gd name="connsiteX3076" fmla="*/ 7643701 w 18288001"/>
              <a:gd name="connsiteY3076" fmla="*/ 5142587 h 6299199"/>
              <a:gd name="connsiteX3077" fmla="*/ 7599456 w 18288001"/>
              <a:gd name="connsiteY3077" fmla="*/ 5152173 h 6299199"/>
              <a:gd name="connsiteX3078" fmla="*/ 7586815 w 18288001"/>
              <a:gd name="connsiteY3078" fmla="*/ 5129807 h 6299199"/>
              <a:gd name="connsiteX3079" fmla="*/ 7517285 w 18288001"/>
              <a:gd name="connsiteY3079" fmla="*/ 5129807 h 6299199"/>
              <a:gd name="connsiteX3080" fmla="*/ 7466719 w 18288001"/>
              <a:gd name="connsiteY3080" fmla="*/ 5142587 h 6299199"/>
              <a:gd name="connsiteX3081" fmla="*/ 7441435 w 18288001"/>
              <a:gd name="connsiteY3081" fmla="*/ 5126611 h 6299199"/>
              <a:gd name="connsiteX3082" fmla="*/ 7523607 w 18288001"/>
              <a:gd name="connsiteY3082" fmla="*/ 5120221 h 6299199"/>
              <a:gd name="connsiteX3083" fmla="*/ 7454076 w 18288001"/>
              <a:gd name="connsiteY3083" fmla="*/ 5097854 h 6299199"/>
              <a:gd name="connsiteX3084" fmla="*/ 7403510 w 18288001"/>
              <a:gd name="connsiteY3084" fmla="*/ 5113831 h 6299199"/>
              <a:gd name="connsiteX3085" fmla="*/ 7397188 w 18288001"/>
              <a:gd name="connsiteY3085" fmla="*/ 5107440 h 6299199"/>
              <a:gd name="connsiteX3086" fmla="*/ 7270773 w 18288001"/>
              <a:gd name="connsiteY3086" fmla="*/ 5120221 h 6299199"/>
              <a:gd name="connsiteX3087" fmla="*/ 7251810 w 18288001"/>
              <a:gd name="connsiteY3087" fmla="*/ 5120221 h 6299199"/>
              <a:gd name="connsiteX3088" fmla="*/ 7270773 w 18288001"/>
              <a:gd name="connsiteY3088" fmla="*/ 5097854 h 6299199"/>
              <a:gd name="connsiteX3089" fmla="*/ 7258130 w 18288001"/>
              <a:gd name="connsiteY3089" fmla="*/ 5088269 h 6299199"/>
              <a:gd name="connsiteX3090" fmla="*/ 7220206 w 18288001"/>
              <a:gd name="connsiteY3090" fmla="*/ 5081878 h 6299199"/>
              <a:gd name="connsiteX3091" fmla="*/ 7201242 w 18288001"/>
              <a:gd name="connsiteY3091" fmla="*/ 5107440 h 6299199"/>
              <a:gd name="connsiteX3092" fmla="*/ 7119073 w 18288001"/>
              <a:gd name="connsiteY3092" fmla="*/ 5097854 h 6299199"/>
              <a:gd name="connsiteX3093" fmla="*/ 7093789 w 18288001"/>
              <a:gd name="connsiteY3093" fmla="*/ 5097854 h 6299199"/>
              <a:gd name="connsiteX3094" fmla="*/ 7043223 w 18288001"/>
              <a:gd name="connsiteY3094" fmla="*/ 5107440 h 6299199"/>
              <a:gd name="connsiteX3095" fmla="*/ 7030581 w 18288001"/>
              <a:gd name="connsiteY3095" fmla="*/ 5113831 h 6299199"/>
              <a:gd name="connsiteX3096" fmla="*/ 7005296 w 18288001"/>
              <a:gd name="connsiteY3096" fmla="*/ 5126611 h 6299199"/>
              <a:gd name="connsiteX3097" fmla="*/ 6980015 w 18288001"/>
              <a:gd name="connsiteY3097" fmla="*/ 5120221 h 6299199"/>
              <a:gd name="connsiteX3098" fmla="*/ 6973693 w 18288001"/>
              <a:gd name="connsiteY3098" fmla="*/ 5120221 h 6299199"/>
              <a:gd name="connsiteX3099" fmla="*/ 6847277 w 18288001"/>
              <a:gd name="connsiteY3099" fmla="*/ 5081878 h 6299199"/>
              <a:gd name="connsiteX3100" fmla="*/ 6828314 w 18288001"/>
              <a:gd name="connsiteY3100" fmla="*/ 5075488 h 6299199"/>
              <a:gd name="connsiteX3101" fmla="*/ 6771426 w 18288001"/>
              <a:gd name="connsiteY3101" fmla="*/ 5065903 h 6299199"/>
              <a:gd name="connsiteX3102" fmla="*/ 6752463 w 18288001"/>
              <a:gd name="connsiteY3102" fmla="*/ 5053122 h 6299199"/>
              <a:gd name="connsiteX3103" fmla="*/ 6739822 w 18288001"/>
              <a:gd name="connsiteY3103" fmla="*/ 5053122 h 6299199"/>
              <a:gd name="connsiteX3104" fmla="*/ 6708217 w 18288001"/>
              <a:gd name="connsiteY3104" fmla="*/ 5065903 h 6299199"/>
              <a:gd name="connsiteX3105" fmla="*/ 6714538 w 18288001"/>
              <a:gd name="connsiteY3105" fmla="*/ 5081878 h 6299199"/>
              <a:gd name="connsiteX3106" fmla="*/ 6714538 w 18288001"/>
              <a:gd name="connsiteY3106" fmla="*/ 5088269 h 6299199"/>
              <a:gd name="connsiteX3107" fmla="*/ 6714538 w 18288001"/>
              <a:gd name="connsiteY3107" fmla="*/ 5107440 h 6299199"/>
              <a:gd name="connsiteX3108" fmla="*/ 6727181 w 18288001"/>
              <a:gd name="connsiteY3108" fmla="*/ 5107440 h 6299199"/>
              <a:gd name="connsiteX3109" fmla="*/ 6733502 w 18288001"/>
              <a:gd name="connsiteY3109" fmla="*/ 5107440 h 6299199"/>
              <a:gd name="connsiteX3110" fmla="*/ 6708217 w 18288001"/>
              <a:gd name="connsiteY3110" fmla="*/ 5136197 h 6299199"/>
              <a:gd name="connsiteX3111" fmla="*/ 6708217 w 18288001"/>
              <a:gd name="connsiteY3111" fmla="*/ 5142587 h 6299199"/>
              <a:gd name="connsiteX3112" fmla="*/ 6663972 w 18288001"/>
              <a:gd name="connsiteY3112" fmla="*/ 5164954 h 6299199"/>
              <a:gd name="connsiteX3113" fmla="*/ 6701896 w 18288001"/>
              <a:gd name="connsiteY3113" fmla="*/ 5190515 h 6299199"/>
              <a:gd name="connsiteX3114" fmla="*/ 6803029 w 18288001"/>
              <a:gd name="connsiteY3114" fmla="*/ 5180930 h 6299199"/>
              <a:gd name="connsiteX3115" fmla="*/ 6809350 w 18288001"/>
              <a:gd name="connsiteY3115" fmla="*/ 5180930 h 6299199"/>
              <a:gd name="connsiteX3116" fmla="*/ 6821993 w 18288001"/>
              <a:gd name="connsiteY3116" fmla="*/ 5180930 h 6299199"/>
              <a:gd name="connsiteX3117" fmla="*/ 6828314 w 18288001"/>
              <a:gd name="connsiteY3117" fmla="*/ 5180930 h 6299199"/>
              <a:gd name="connsiteX3118" fmla="*/ 6980015 w 18288001"/>
              <a:gd name="connsiteY3118" fmla="*/ 5152173 h 6299199"/>
              <a:gd name="connsiteX3119" fmla="*/ 7049542 w 18288001"/>
              <a:gd name="connsiteY3119" fmla="*/ 5142587 h 6299199"/>
              <a:gd name="connsiteX3120" fmla="*/ 7055864 w 18288001"/>
              <a:gd name="connsiteY3120" fmla="*/ 5145783 h 6299199"/>
              <a:gd name="connsiteX3121" fmla="*/ 7068505 w 18288001"/>
              <a:gd name="connsiteY3121" fmla="*/ 5145783 h 6299199"/>
              <a:gd name="connsiteX3122" fmla="*/ 7150676 w 18288001"/>
              <a:gd name="connsiteY3122" fmla="*/ 5145783 h 6299199"/>
              <a:gd name="connsiteX3123" fmla="*/ 7175961 w 18288001"/>
              <a:gd name="connsiteY3123" fmla="*/ 5145783 h 6299199"/>
              <a:gd name="connsiteX3124" fmla="*/ 7194923 w 18288001"/>
              <a:gd name="connsiteY3124" fmla="*/ 5136197 h 6299199"/>
              <a:gd name="connsiteX3125" fmla="*/ 7270773 w 18288001"/>
              <a:gd name="connsiteY3125" fmla="*/ 5129807 h 6299199"/>
              <a:gd name="connsiteX3126" fmla="*/ 7289735 w 18288001"/>
              <a:gd name="connsiteY3126" fmla="*/ 5129807 h 6299199"/>
              <a:gd name="connsiteX3127" fmla="*/ 7365585 w 18288001"/>
              <a:gd name="connsiteY3127" fmla="*/ 5129807 h 6299199"/>
              <a:gd name="connsiteX3128" fmla="*/ 7365585 w 18288001"/>
              <a:gd name="connsiteY3128" fmla="*/ 5145783 h 6299199"/>
              <a:gd name="connsiteX3129" fmla="*/ 7365585 w 18288001"/>
              <a:gd name="connsiteY3129" fmla="*/ 5152173 h 6299199"/>
              <a:gd name="connsiteX3130" fmla="*/ 7296055 w 18288001"/>
              <a:gd name="connsiteY3130" fmla="*/ 5203296 h 6299199"/>
              <a:gd name="connsiteX3131" fmla="*/ 7289735 w 18288001"/>
              <a:gd name="connsiteY3131" fmla="*/ 5203296 h 6299199"/>
              <a:gd name="connsiteX3132" fmla="*/ 7245488 w 18288001"/>
              <a:gd name="connsiteY3132" fmla="*/ 5203296 h 6299199"/>
              <a:gd name="connsiteX3133" fmla="*/ 7194923 w 18288001"/>
              <a:gd name="connsiteY3133" fmla="*/ 5212882 h 6299199"/>
              <a:gd name="connsiteX3134" fmla="*/ 7245488 w 18288001"/>
              <a:gd name="connsiteY3134" fmla="*/ 5196905 h 6299199"/>
              <a:gd name="connsiteX3135" fmla="*/ 7169639 w 18288001"/>
              <a:gd name="connsiteY3135" fmla="*/ 5203296 h 6299199"/>
              <a:gd name="connsiteX3136" fmla="*/ 7093789 w 18288001"/>
              <a:gd name="connsiteY3136" fmla="*/ 5174540 h 6299199"/>
              <a:gd name="connsiteX3137" fmla="*/ 7131715 w 18288001"/>
              <a:gd name="connsiteY3137" fmla="*/ 5206491 h 6299199"/>
              <a:gd name="connsiteX3138" fmla="*/ 7100109 w 18288001"/>
              <a:gd name="connsiteY3138" fmla="*/ 5203296 h 6299199"/>
              <a:gd name="connsiteX3139" fmla="*/ 7093789 w 18288001"/>
              <a:gd name="connsiteY3139" fmla="*/ 5203296 h 6299199"/>
              <a:gd name="connsiteX3140" fmla="*/ 7011618 w 18288001"/>
              <a:gd name="connsiteY3140" fmla="*/ 5184125 h 6299199"/>
              <a:gd name="connsiteX3141" fmla="*/ 7043223 w 18288001"/>
              <a:gd name="connsiteY3141" fmla="*/ 5219273 h 6299199"/>
              <a:gd name="connsiteX3142" fmla="*/ 6998975 w 18288001"/>
              <a:gd name="connsiteY3142" fmla="*/ 5235248 h 6299199"/>
              <a:gd name="connsiteX3143" fmla="*/ 6998975 w 18288001"/>
              <a:gd name="connsiteY3143" fmla="*/ 5212882 h 6299199"/>
              <a:gd name="connsiteX3144" fmla="*/ 7024260 w 18288001"/>
              <a:gd name="connsiteY3144" fmla="*/ 5219273 h 6299199"/>
              <a:gd name="connsiteX3145" fmla="*/ 6885202 w 18288001"/>
              <a:gd name="connsiteY3145" fmla="*/ 5235248 h 6299199"/>
              <a:gd name="connsiteX3146" fmla="*/ 6885202 w 18288001"/>
              <a:gd name="connsiteY3146" fmla="*/ 5244834 h 6299199"/>
              <a:gd name="connsiteX3147" fmla="*/ 6980015 w 18288001"/>
              <a:gd name="connsiteY3147" fmla="*/ 5235248 h 6299199"/>
              <a:gd name="connsiteX3148" fmla="*/ 6980015 w 18288001"/>
              <a:gd name="connsiteY3148" fmla="*/ 5244834 h 6299199"/>
              <a:gd name="connsiteX3149" fmla="*/ 6961051 w 18288001"/>
              <a:gd name="connsiteY3149" fmla="*/ 5244834 h 6299199"/>
              <a:gd name="connsiteX3150" fmla="*/ 6904163 w 18288001"/>
              <a:gd name="connsiteY3150" fmla="*/ 5251224 h 6299199"/>
              <a:gd name="connsiteX3151" fmla="*/ 6929448 w 18288001"/>
              <a:gd name="connsiteY3151" fmla="*/ 5260809 h 6299199"/>
              <a:gd name="connsiteX3152" fmla="*/ 6872560 w 18288001"/>
              <a:gd name="connsiteY3152" fmla="*/ 5273590 h 6299199"/>
              <a:gd name="connsiteX3153" fmla="*/ 6834635 w 18288001"/>
              <a:gd name="connsiteY3153" fmla="*/ 5273590 h 6299199"/>
              <a:gd name="connsiteX3154" fmla="*/ 6878881 w 18288001"/>
              <a:gd name="connsiteY3154" fmla="*/ 5260809 h 6299199"/>
              <a:gd name="connsiteX3155" fmla="*/ 6613404 w 18288001"/>
              <a:gd name="connsiteY3155" fmla="*/ 5264005 h 6299199"/>
              <a:gd name="connsiteX3156" fmla="*/ 6550195 w 18288001"/>
              <a:gd name="connsiteY3156" fmla="*/ 5251224 h 6299199"/>
              <a:gd name="connsiteX3157" fmla="*/ 6531235 w 18288001"/>
              <a:gd name="connsiteY3157" fmla="*/ 5260809 h 6299199"/>
              <a:gd name="connsiteX3158" fmla="*/ 6550195 w 18288001"/>
              <a:gd name="connsiteY3158" fmla="*/ 5273590 h 6299199"/>
              <a:gd name="connsiteX3159" fmla="*/ 6518592 w 18288001"/>
              <a:gd name="connsiteY3159" fmla="*/ 5273590 h 6299199"/>
              <a:gd name="connsiteX3160" fmla="*/ 6480668 w 18288001"/>
              <a:gd name="connsiteY3160" fmla="*/ 5283176 h 6299199"/>
              <a:gd name="connsiteX3161" fmla="*/ 6537556 w 18288001"/>
              <a:gd name="connsiteY3161" fmla="*/ 5311932 h 6299199"/>
              <a:gd name="connsiteX3162" fmla="*/ 6651329 w 18288001"/>
              <a:gd name="connsiteY3162" fmla="*/ 5305542 h 6299199"/>
              <a:gd name="connsiteX3163" fmla="*/ 6632368 w 18288001"/>
              <a:gd name="connsiteY3163" fmla="*/ 5279981 h 6299199"/>
              <a:gd name="connsiteX3164" fmla="*/ 6676614 w 18288001"/>
              <a:gd name="connsiteY3164" fmla="*/ 5283176 h 6299199"/>
              <a:gd name="connsiteX3165" fmla="*/ 6657650 w 18288001"/>
              <a:gd name="connsiteY3165" fmla="*/ 5289567 h 6299199"/>
              <a:gd name="connsiteX3166" fmla="*/ 6676614 w 18288001"/>
              <a:gd name="connsiteY3166" fmla="*/ 5305542 h 6299199"/>
              <a:gd name="connsiteX3167" fmla="*/ 6758784 w 18288001"/>
              <a:gd name="connsiteY3167" fmla="*/ 5295957 h 6299199"/>
              <a:gd name="connsiteX3168" fmla="*/ 6708217 w 18288001"/>
              <a:gd name="connsiteY3168" fmla="*/ 5289567 h 6299199"/>
              <a:gd name="connsiteX3169" fmla="*/ 6803029 w 18288001"/>
              <a:gd name="connsiteY3169" fmla="*/ 5279981 h 6299199"/>
              <a:gd name="connsiteX3170" fmla="*/ 6821993 w 18288001"/>
              <a:gd name="connsiteY3170" fmla="*/ 5299153 h 6299199"/>
              <a:gd name="connsiteX3171" fmla="*/ 6796710 w 18288001"/>
              <a:gd name="connsiteY3171" fmla="*/ 5305542 h 6299199"/>
              <a:gd name="connsiteX3172" fmla="*/ 6771426 w 18288001"/>
              <a:gd name="connsiteY3172" fmla="*/ 5305542 h 6299199"/>
              <a:gd name="connsiteX3173" fmla="*/ 6708217 w 18288001"/>
              <a:gd name="connsiteY3173" fmla="*/ 5321518 h 6299199"/>
              <a:gd name="connsiteX3174" fmla="*/ 6581801 w 18288001"/>
              <a:gd name="connsiteY3174" fmla="*/ 5311932 h 6299199"/>
              <a:gd name="connsiteX3175" fmla="*/ 6480668 w 18288001"/>
              <a:gd name="connsiteY3175" fmla="*/ 5334299 h 6299199"/>
              <a:gd name="connsiteX3176" fmla="*/ 6588121 w 18288001"/>
              <a:gd name="connsiteY3176" fmla="*/ 5337495 h 6299199"/>
              <a:gd name="connsiteX3177" fmla="*/ 6651329 w 18288001"/>
              <a:gd name="connsiteY3177" fmla="*/ 5343885 h 6299199"/>
              <a:gd name="connsiteX3178" fmla="*/ 6588121 w 18288001"/>
              <a:gd name="connsiteY3178" fmla="*/ 5356665 h 6299199"/>
              <a:gd name="connsiteX3179" fmla="*/ 6556517 w 18288001"/>
              <a:gd name="connsiteY3179" fmla="*/ 5356665 h 6299199"/>
              <a:gd name="connsiteX3180" fmla="*/ 6392175 w 18288001"/>
              <a:gd name="connsiteY3180" fmla="*/ 5366251 h 6299199"/>
              <a:gd name="connsiteX3181" fmla="*/ 6284722 w 18288001"/>
              <a:gd name="connsiteY3181" fmla="*/ 5350275 h 6299199"/>
              <a:gd name="connsiteX3182" fmla="*/ 6246796 w 18288001"/>
              <a:gd name="connsiteY3182" fmla="*/ 5388617 h 6299199"/>
              <a:gd name="connsiteX3183" fmla="*/ 6316325 w 18288001"/>
              <a:gd name="connsiteY3183" fmla="*/ 5382227 h 6299199"/>
              <a:gd name="connsiteX3184" fmla="*/ 6360571 w 18288001"/>
              <a:gd name="connsiteY3184" fmla="*/ 5398203 h 6299199"/>
              <a:gd name="connsiteX3185" fmla="*/ 6360571 w 18288001"/>
              <a:gd name="connsiteY3185" fmla="*/ 5414179 h 6299199"/>
              <a:gd name="connsiteX3186" fmla="*/ 6385855 w 18288001"/>
              <a:gd name="connsiteY3186" fmla="*/ 5414179 h 6299199"/>
              <a:gd name="connsiteX3187" fmla="*/ 6392175 w 18288001"/>
              <a:gd name="connsiteY3187" fmla="*/ 5414179 h 6299199"/>
              <a:gd name="connsiteX3188" fmla="*/ 6404816 w 18288001"/>
              <a:gd name="connsiteY3188" fmla="*/ 5436545 h 6299199"/>
              <a:gd name="connsiteX3189" fmla="*/ 6430101 w 18288001"/>
              <a:gd name="connsiteY3189" fmla="*/ 5433350 h 6299199"/>
              <a:gd name="connsiteX3190" fmla="*/ 6366892 w 18288001"/>
              <a:gd name="connsiteY3190" fmla="*/ 5436545 h 6299199"/>
              <a:gd name="connsiteX3191" fmla="*/ 6310004 w 18288001"/>
              <a:gd name="connsiteY3191" fmla="*/ 5436545 h 6299199"/>
              <a:gd name="connsiteX3192" fmla="*/ 6335289 w 18288001"/>
              <a:gd name="connsiteY3192" fmla="*/ 5449326 h 6299199"/>
              <a:gd name="connsiteX3193" fmla="*/ 6316325 w 18288001"/>
              <a:gd name="connsiteY3193" fmla="*/ 5465302 h 6299199"/>
              <a:gd name="connsiteX3194" fmla="*/ 6114058 w 18288001"/>
              <a:gd name="connsiteY3194" fmla="*/ 5481278 h 6299199"/>
              <a:gd name="connsiteX3195" fmla="*/ 6114058 w 18288001"/>
              <a:gd name="connsiteY3195" fmla="*/ 5465302 h 6299199"/>
              <a:gd name="connsiteX3196" fmla="*/ 6057170 w 18288001"/>
              <a:gd name="connsiteY3196" fmla="*/ 5487669 h 6299199"/>
              <a:gd name="connsiteX3197" fmla="*/ 5975000 w 18288001"/>
              <a:gd name="connsiteY3197" fmla="*/ 5481278 h 6299199"/>
              <a:gd name="connsiteX3198" fmla="*/ 6019245 w 18288001"/>
              <a:gd name="connsiteY3198" fmla="*/ 5490864 h 6299199"/>
              <a:gd name="connsiteX3199" fmla="*/ 6000284 w 18288001"/>
              <a:gd name="connsiteY3199" fmla="*/ 5513230 h 6299199"/>
              <a:gd name="connsiteX3200" fmla="*/ 6031888 w 18288001"/>
              <a:gd name="connsiteY3200" fmla="*/ 5497254 h 6299199"/>
              <a:gd name="connsiteX3201" fmla="*/ 6038207 w 18288001"/>
              <a:gd name="connsiteY3201" fmla="*/ 5519620 h 6299199"/>
              <a:gd name="connsiteX3202" fmla="*/ 5968679 w 18288001"/>
              <a:gd name="connsiteY3202" fmla="*/ 5519620 h 6299199"/>
              <a:gd name="connsiteX3203" fmla="*/ 6044529 w 18288001"/>
              <a:gd name="connsiteY3203" fmla="*/ 5564353 h 6299199"/>
              <a:gd name="connsiteX3204" fmla="*/ 6069813 w 18288001"/>
              <a:gd name="connsiteY3204" fmla="*/ 5564353 h 6299199"/>
              <a:gd name="connsiteX3205" fmla="*/ 6000284 w 18288001"/>
              <a:gd name="connsiteY3205" fmla="*/ 5567549 h 6299199"/>
              <a:gd name="connsiteX3206" fmla="*/ 6000284 w 18288001"/>
              <a:gd name="connsiteY3206" fmla="*/ 5545181 h 6299199"/>
              <a:gd name="connsiteX3207" fmla="*/ 5937076 w 18288001"/>
              <a:gd name="connsiteY3207" fmla="*/ 5545181 h 6299199"/>
              <a:gd name="connsiteX3208" fmla="*/ 6000284 w 18288001"/>
              <a:gd name="connsiteY3208" fmla="*/ 5541987 h 6299199"/>
              <a:gd name="connsiteX3209" fmla="*/ 5943395 w 18288001"/>
              <a:gd name="connsiteY3209" fmla="*/ 5535596 h 6299199"/>
              <a:gd name="connsiteX3210" fmla="*/ 5892829 w 18288001"/>
              <a:gd name="connsiteY3210" fmla="*/ 5503645 h 6299199"/>
              <a:gd name="connsiteX3211" fmla="*/ 5949716 w 18288001"/>
              <a:gd name="connsiteY3211" fmla="*/ 5506839 h 6299199"/>
              <a:gd name="connsiteX3212" fmla="*/ 5937076 w 18288001"/>
              <a:gd name="connsiteY3212" fmla="*/ 5503645 h 6299199"/>
              <a:gd name="connsiteX3213" fmla="*/ 5968679 w 18288001"/>
              <a:gd name="connsiteY3213" fmla="*/ 5513230 h 6299199"/>
              <a:gd name="connsiteX3214" fmla="*/ 5993962 w 18288001"/>
              <a:gd name="connsiteY3214" fmla="*/ 5506839 h 6299199"/>
              <a:gd name="connsiteX3215" fmla="*/ 5968679 w 18288001"/>
              <a:gd name="connsiteY3215" fmla="*/ 5481278 h 6299199"/>
              <a:gd name="connsiteX3216" fmla="*/ 5911791 w 18288001"/>
              <a:gd name="connsiteY3216" fmla="*/ 5474887 h 6299199"/>
              <a:gd name="connsiteX3217" fmla="*/ 5943395 w 18288001"/>
              <a:gd name="connsiteY3217" fmla="*/ 5458912 h 6299199"/>
              <a:gd name="connsiteX3218" fmla="*/ 5703204 w 18288001"/>
              <a:gd name="connsiteY3218" fmla="*/ 5426959 h 6299199"/>
              <a:gd name="connsiteX3219" fmla="*/ 5791695 w 18288001"/>
              <a:gd name="connsiteY3219" fmla="*/ 5433350 h 6299199"/>
              <a:gd name="connsiteX3220" fmla="*/ 5741128 w 18288001"/>
              <a:gd name="connsiteY3220" fmla="*/ 5410984 h 6299199"/>
              <a:gd name="connsiteX3221" fmla="*/ 5772733 w 18288001"/>
              <a:gd name="connsiteY3221" fmla="*/ 5395008 h 6299199"/>
              <a:gd name="connsiteX3222" fmla="*/ 5823300 w 18288001"/>
              <a:gd name="connsiteY3222" fmla="*/ 5420569 h 6299199"/>
              <a:gd name="connsiteX3223" fmla="*/ 5791695 w 18288001"/>
              <a:gd name="connsiteY3223" fmla="*/ 5410984 h 6299199"/>
              <a:gd name="connsiteX3224" fmla="*/ 5993962 w 18288001"/>
              <a:gd name="connsiteY3224" fmla="*/ 5404593 h 6299199"/>
              <a:gd name="connsiteX3225" fmla="*/ 5968679 w 18288001"/>
              <a:gd name="connsiteY3225" fmla="*/ 5375837 h 6299199"/>
              <a:gd name="connsiteX3226" fmla="*/ 6063491 w 18288001"/>
              <a:gd name="connsiteY3226" fmla="*/ 5359861 h 6299199"/>
              <a:gd name="connsiteX3227" fmla="*/ 6069813 w 18288001"/>
              <a:gd name="connsiteY3227" fmla="*/ 5359861 h 6299199"/>
              <a:gd name="connsiteX3228" fmla="*/ 6069813 w 18288001"/>
              <a:gd name="connsiteY3228" fmla="*/ 5388617 h 6299199"/>
              <a:gd name="connsiteX3229" fmla="*/ 6114058 w 18288001"/>
              <a:gd name="connsiteY3229" fmla="*/ 5375837 h 6299199"/>
              <a:gd name="connsiteX3230" fmla="*/ 6120379 w 18288001"/>
              <a:gd name="connsiteY3230" fmla="*/ 5398203 h 6299199"/>
              <a:gd name="connsiteX3231" fmla="*/ 6189909 w 18288001"/>
              <a:gd name="connsiteY3231" fmla="*/ 5382227 h 6299199"/>
              <a:gd name="connsiteX3232" fmla="*/ 6120379 w 18288001"/>
              <a:gd name="connsiteY3232" fmla="*/ 5343885 h 6299199"/>
              <a:gd name="connsiteX3233" fmla="*/ 6170946 w 18288001"/>
              <a:gd name="connsiteY3233" fmla="*/ 5366251 h 6299199"/>
              <a:gd name="connsiteX3234" fmla="*/ 6189909 w 18288001"/>
              <a:gd name="connsiteY3234" fmla="*/ 5359861 h 6299199"/>
              <a:gd name="connsiteX3235" fmla="*/ 6158303 w 18288001"/>
              <a:gd name="connsiteY3235" fmla="*/ 5321518 h 6299199"/>
              <a:gd name="connsiteX3236" fmla="*/ 6133022 w 18288001"/>
              <a:gd name="connsiteY3236" fmla="*/ 5334299 h 6299199"/>
              <a:gd name="connsiteX3237" fmla="*/ 6088776 w 18288001"/>
              <a:gd name="connsiteY3237" fmla="*/ 5311932 h 6299199"/>
              <a:gd name="connsiteX3238" fmla="*/ 6133022 w 18288001"/>
              <a:gd name="connsiteY3238" fmla="*/ 5305542 h 6299199"/>
              <a:gd name="connsiteX3239" fmla="*/ 6038207 w 18288001"/>
              <a:gd name="connsiteY3239" fmla="*/ 5273590 h 6299199"/>
              <a:gd name="connsiteX3240" fmla="*/ 6133022 w 18288001"/>
              <a:gd name="connsiteY3240" fmla="*/ 5267200 h 6299199"/>
              <a:gd name="connsiteX3241" fmla="*/ 6120379 w 18288001"/>
              <a:gd name="connsiteY3241" fmla="*/ 5279981 h 6299199"/>
              <a:gd name="connsiteX3242" fmla="*/ 6196229 w 18288001"/>
              <a:gd name="connsiteY3242" fmla="*/ 5279981 h 6299199"/>
              <a:gd name="connsiteX3243" fmla="*/ 6158303 w 18288001"/>
              <a:gd name="connsiteY3243" fmla="*/ 5267200 h 6299199"/>
              <a:gd name="connsiteX3244" fmla="*/ 6265758 w 18288001"/>
              <a:gd name="connsiteY3244" fmla="*/ 5273590 h 6299199"/>
              <a:gd name="connsiteX3245" fmla="*/ 6189909 w 18288001"/>
              <a:gd name="connsiteY3245" fmla="*/ 5299153 h 6299199"/>
              <a:gd name="connsiteX3246" fmla="*/ 6234155 w 18288001"/>
              <a:gd name="connsiteY3246" fmla="*/ 5311932 h 6299199"/>
              <a:gd name="connsiteX3247" fmla="*/ 6303683 w 18288001"/>
              <a:gd name="connsiteY3247" fmla="*/ 5267200 h 6299199"/>
              <a:gd name="connsiteX3248" fmla="*/ 5962357 w 18288001"/>
              <a:gd name="connsiteY3248" fmla="*/ 5241638 h 6299199"/>
              <a:gd name="connsiteX3249" fmla="*/ 5842261 w 18288001"/>
              <a:gd name="connsiteY3249" fmla="*/ 5235248 h 6299199"/>
              <a:gd name="connsiteX3250" fmla="*/ 5835942 w 18288001"/>
              <a:gd name="connsiteY3250" fmla="*/ 5235248 h 6299199"/>
              <a:gd name="connsiteX3251" fmla="*/ 5816979 w 18288001"/>
              <a:gd name="connsiteY3251" fmla="*/ 5235248 h 6299199"/>
              <a:gd name="connsiteX3252" fmla="*/ 5949716 w 18288001"/>
              <a:gd name="connsiteY3252" fmla="*/ 5190515 h 6299199"/>
              <a:gd name="connsiteX3253" fmla="*/ 5949716 w 18288001"/>
              <a:gd name="connsiteY3253" fmla="*/ 5206491 h 6299199"/>
              <a:gd name="connsiteX3254" fmla="*/ 5949716 w 18288001"/>
              <a:gd name="connsiteY3254" fmla="*/ 5212882 h 6299199"/>
              <a:gd name="connsiteX3255" fmla="*/ 5975000 w 18288001"/>
              <a:gd name="connsiteY3255" fmla="*/ 5212882 h 6299199"/>
              <a:gd name="connsiteX3256" fmla="*/ 6095096 w 18288001"/>
              <a:gd name="connsiteY3256" fmla="*/ 5222467 h 6299199"/>
              <a:gd name="connsiteX3257" fmla="*/ 6196229 w 18288001"/>
              <a:gd name="connsiteY3257" fmla="*/ 5212882 h 6299199"/>
              <a:gd name="connsiteX3258" fmla="*/ 6208870 w 18288001"/>
              <a:gd name="connsiteY3258" fmla="*/ 5212882 h 6299199"/>
              <a:gd name="connsiteX3259" fmla="*/ 6246796 w 18288001"/>
              <a:gd name="connsiteY3259" fmla="*/ 5206491 h 6299199"/>
              <a:gd name="connsiteX3260" fmla="*/ 6366892 w 18288001"/>
              <a:gd name="connsiteY3260" fmla="*/ 5180930 h 6299199"/>
              <a:gd name="connsiteX3261" fmla="*/ 6556517 w 18288001"/>
              <a:gd name="connsiteY3261" fmla="*/ 5184125 h 6299199"/>
              <a:gd name="connsiteX3262" fmla="*/ 6537556 w 18288001"/>
              <a:gd name="connsiteY3262" fmla="*/ 5180930 h 6299199"/>
              <a:gd name="connsiteX3263" fmla="*/ 6556517 w 18288001"/>
              <a:gd name="connsiteY3263" fmla="*/ 5152173 h 6299199"/>
              <a:gd name="connsiteX3264" fmla="*/ 6531235 w 18288001"/>
              <a:gd name="connsiteY3264" fmla="*/ 5145783 h 6299199"/>
              <a:gd name="connsiteX3265" fmla="*/ 6512271 w 18288001"/>
              <a:gd name="connsiteY3265" fmla="*/ 5136197 h 6299199"/>
              <a:gd name="connsiteX3266" fmla="*/ 6493309 w 18288001"/>
              <a:gd name="connsiteY3266" fmla="*/ 5136197 h 6299199"/>
              <a:gd name="connsiteX3267" fmla="*/ 6468026 w 18288001"/>
              <a:gd name="connsiteY3267" fmla="*/ 5120221 h 6299199"/>
              <a:gd name="connsiteX3268" fmla="*/ 6404816 w 18288001"/>
              <a:gd name="connsiteY3268" fmla="*/ 5120221 h 6299199"/>
              <a:gd name="connsiteX3269" fmla="*/ 6392175 w 18288001"/>
              <a:gd name="connsiteY3269" fmla="*/ 5120221 h 6299199"/>
              <a:gd name="connsiteX3270" fmla="*/ 6379534 w 18288001"/>
              <a:gd name="connsiteY3270" fmla="*/ 5107440 h 6299199"/>
              <a:gd name="connsiteX3271" fmla="*/ 6366892 w 18288001"/>
              <a:gd name="connsiteY3271" fmla="*/ 5107440 h 6299199"/>
              <a:gd name="connsiteX3272" fmla="*/ 6360571 w 18288001"/>
              <a:gd name="connsiteY3272" fmla="*/ 5113831 h 6299199"/>
              <a:gd name="connsiteX3273" fmla="*/ 6310004 w 18288001"/>
              <a:gd name="connsiteY3273" fmla="*/ 5120221 h 6299199"/>
              <a:gd name="connsiteX3274" fmla="*/ 6234155 w 18288001"/>
              <a:gd name="connsiteY3274" fmla="*/ 5120221 h 6299199"/>
              <a:gd name="connsiteX3275" fmla="*/ 6221512 w 18288001"/>
              <a:gd name="connsiteY3275" fmla="*/ 5104245 h 6299199"/>
              <a:gd name="connsiteX3276" fmla="*/ 6215191 w 18288001"/>
              <a:gd name="connsiteY3276" fmla="*/ 5104245 h 6299199"/>
              <a:gd name="connsiteX3277" fmla="*/ 6189909 w 18288001"/>
              <a:gd name="connsiteY3277" fmla="*/ 5129807 h 6299199"/>
              <a:gd name="connsiteX3278" fmla="*/ 6170946 w 18288001"/>
              <a:gd name="connsiteY3278" fmla="*/ 5152173 h 6299199"/>
              <a:gd name="connsiteX3279" fmla="*/ 5899150 w 18288001"/>
              <a:gd name="connsiteY3279" fmla="*/ 5158563 h 6299199"/>
              <a:gd name="connsiteX3280" fmla="*/ 5772733 w 18288001"/>
              <a:gd name="connsiteY3280" fmla="*/ 5180930 h 6299199"/>
              <a:gd name="connsiteX3281" fmla="*/ 5696883 w 18288001"/>
              <a:gd name="connsiteY3281" fmla="*/ 5190515 h 6299199"/>
              <a:gd name="connsiteX3282" fmla="*/ 5665278 w 18288001"/>
              <a:gd name="connsiteY3282" fmla="*/ 5203296 h 6299199"/>
              <a:gd name="connsiteX3283" fmla="*/ 5621033 w 18288001"/>
              <a:gd name="connsiteY3283" fmla="*/ 5235248 h 6299199"/>
              <a:gd name="connsiteX3284" fmla="*/ 5621033 w 18288001"/>
              <a:gd name="connsiteY3284" fmla="*/ 5241638 h 6299199"/>
              <a:gd name="connsiteX3285" fmla="*/ 5639996 w 18288001"/>
              <a:gd name="connsiteY3285" fmla="*/ 5260809 h 6299199"/>
              <a:gd name="connsiteX3286" fmla="*/ 5677921 w 18288001"/>
              <a:gd name="connsiteY3286" fmla="*/ 5267200 h 6299199"/>
              <a:gd name="connsiteX3287" fmla="*/ 5646315 w 18288001"/>
              <a:gd name="connsiteY3287" fmla="*/ 5283176 h 6299199"/>
              <a:gd name="connsiteX3288" fmla="*/ 5589429 w 18288001"/>
              <a:gd name="connsiteY3288" fmla="*/ 5283176 h 6299199"/>
              <a:gd name="connsiteX3289" fmla="*/ 5570465 w 18288001"/>
              <a:gd name="connsiteY3289" fmla="*/ 5279981 h 6299199"/>
              <a:gd name="connsiteX3290" fmla="*/ 5551503 w 18288001"/>
              <a:gd name="connsiteY3290" fmla="*/ 5279981 h 6299199"/>
              <a:gd name="connsiteX3291" fmla="*/ 5570465 w 18288001"/>
              <a:gd name="connsiteY3291" fmla="*/ 5283176 h 6299199"/>
              <a:gd name="connsiteX3292" fmla="*/ 5545182 w 18288001"/>
              <a:gd name="connsiteY3292" fmla="*/ 5295957 h 6299199"/>
              <a:gd name="connsiteX3293" fmla="*/ 5570465 w 18288001"/>
              <a:gd name="connsiteY3293" fmla="*/ 5305542 h 6299199"/>
              <a:gd name="connsiteX3294" fmla="*/ 5570465 w 18288001"/>
              <a:gd name="connsiteY3294" fmla="*/ 5311932 h 6299199"/>
              <a:gd name="connsiteX3295" fmla="*/ 5564145 w 18288001"/>
              <a:gd name="connsiteY3295" fmla="*/ 5321518 h 6299199"/>
              <a:gd name="connsiteX3296" fmla="*/ 5722166 w 18288001"/>
              <a:gd name="connsiteY3296" fmla="*/ 5327909 h 6299199"/>
              <a:gd name="connsiteX3297" fmla="*/ 5639996 w 18288001"/>
              <a:gd name="connsiteY3297" fmla="*/ 5356665 h 6299199"/>
              <a:gd name="connsiteX3298" fmla="*/ 5595749 w 18288001"/>
              <a:gd name="connsiteY3298" fmla="*/ 5350275 h 6299199"/>
              <a:gd name="connsiteX3299" fmla="*/ 5671599 w 18288001"/>
              <a:gd name="connsiteY3299" fmla="*/ 5366251 h 6299199"/>
              <a:gd name="connsiteX3300" fmla="*/ 5671599 w 18288001"/>
              <a:gd name="connsiteY3300" fmla="*/ 5372642 h 6299199"/>
              <a:gd name="connsiteX3301" fmla="*/ 5665278 w 18288001"/>
              <a:gd name="connsiteY3301" fmla="*/ 5372642 h 6299199"/>
              <a:gd name="connsiteX3302" fmla="*/ 5646315 w 18288001"/>
              <a:gd name="connsiteY3302" fmla="*/ 5372642 h 6299199"/>
              <a:gd name="connsiteX3303" fmla="*/ 5677921 w 18288001"/>
              <a:gd name="connsiteY3303" fmla="*/ 5410984 h 6299199"/>
              <a:gd name="connsiteX3304" fmla="*/ 5551503 w 18288001"/>
              <a:gd name="connsiteY3304" fmla="*/ 5436545 h 6299199"/>
              <a:gd name="connsiteX3305" fmla="*/ 5406124 w 18288001"/>
              <a:gd name="connsiteY3305" fmla="*/ 5426959 h 6299199"/>
              <a:gd name="connsiteX3306" fmla="*/ 5323953 w 18288001"/>
              <a:gd name="connsiteY3306" fmla="*/ 5426959 h 6299199"/>
              <a:gd name="connsiteX3307" fmla="*/ 5431408 w 18288001"/>
              <a:gd name="connsiteY3307" fmla="*/ 5420569 h 6299199"/>
              <a:gd name="connsiteX3308" fmla="*/ 5475653 w 18288001"/>
              <a:gd name="connsiteY3308" fmla="*/ 5404593 h 6299199"/>
              <a:gd name="connsiteX3309" fmla="*/ 5475653 w 18288001"/>
              <a:gd name="connsiteY3309" fmla="*/ 5420569 h 6299199"/>
              <a:gd name="connsiteX3310" fmla="*/ 5526220 w 18288001"/>
              <a:gd name="connsiteY3310" fmla="*/ 5420569 h 6299199"/>
              <a:gd name="connsiteX3311" fmla="*/ 5481975 w 18288001"/>
              <a:gd name="connsiteY3311" fmla="*/ 5404593 h 6299199"/>
              <a:gd name="connsiteX3312" fmla="*/ 5545182 w 18288001"/>
              <a:gd name="connsiteY3312" fmla="*/ 5414179 h 6299199"/>
              <a:gd name="connsiteX3313" fmla="*/ 5595749 w 18288001"/>
              <a:gd name="connsiteY3313" fmla="*/ 5404593 h 6299199"/>
              <a:gd name="connsiteX3314" fmla="*/ 5564145 w 18288001"/>
              <a:gd name="connsiteY3314" fmla="*/ 5395008 h 6299199"/>
              <a:gd name="connsiteX3315" fmla="*/ 5646315 w 18288001"/>
              <a:gd name="connsiteY3315" fmla="*/ 5388617 h 6299199"/>
              <a:gd name="connsiteX3316" fmla="*/ 5614711 w 18288001"/>
              <a:gd name="connsiteY3316" fmla="*/ 5366251 h 6299199"/>
              <a:gd name="connsiteX3317" fmla="*/ 5570465 w 18288001"/>
              <a:gd name="connsiteY3317" fmla="*/ 5372642 h 6299199"/>
              <a:gd name="connsiteX3318" fmla="*/ 5551503 w 18288001"/>
              <a:gd name="connsiteY3318" fmla="*/ 5372642 h 6299199"/>
              <a:gd name="connsiteX3319" fmla="*/ 5551503 w 18288001"/>
              <a:gd name="connsiteY3319" fmla="*/ 5366251 h 6299199"/>
              <a:gd name="connsiteX3320" fmla="*/ 5481975 w 18288001"/>
              <a:gd name="connsiteY3320" fmla="*/ 5359861 h 6299199"/>
              <a:gd name="connsiteX3321" fmla="*/ 5475653 w 18288001"/>
              <a:gd name="connsiteY3321" fmla="*/ 5359861 h 6299199"/>
              <a:gd name="connsiteX3322" fmla="*/ 5431408 w 18288001"/>
              <a:gd name="connsiteY3322" fmla="*/ 5350275 h 6299199"/>
              <a:gd name="connsiteX3323" fmla="*/ 5431408 w 18288001"/>
              <a:gd name="connsiteY3323" fmla="*/ 5366251 h 6299199"/>
              <a:gd name="connsiteX3324" fmla="*/ 5418765 w 18288001"/>
              <a:gd name="connsiteY3324" fmla="*/ 5366251 h 6299199"/>
              <a:gd name="connsiteX3325" fmla="*/ 5330274 w 18288001"/>
              <a:gd name="connsiteY3325" fmla="*/ 5356665 h 6299199"/>
              <a:gd name="connsiteX3326" fmla="*/ 5374519 w 18288001"/>
              <a:gd name="connsiteY3326" fmla="*/ 5366251 h 6299199"/>
              <a:gd name="connsiteX3327" fmla="*/ 5279707 w 18288001"/>
              <a:gd name="connsiteY3327" fmla="*/ 5366251 h 6299199"/>
              <a:gd name="connsiteX3328" fmla="*/ 5323953 w 18288001"/>
              <a:gd name="connsiteY3328" fmla="*/ 5356665 h 6299199"/>
              <a:gd name="connsiteX3329" fmla="*/ 5178573 w 18288001"/>
              <a:gd name="connsiteY3329" fmla="*/ 5359861 h 6299199"/>
              <a:gd name="connsiteX3330" fmla="*/ 5159611 w 18288001"/>
              <a:gd name="connsiteY3330" fmla="*/ 5359861 h 6299199"/>
              <a:gd name="connsiteX3331" fmla="*/ 5109045 w 18288001"/>
              <a:gd name="connsiteY3331" fmla="*/ 5321518 h 6299199"/>
              <a:gd name="connsiteX3332" fmla="*/ 5033195 w 18288001"/>
              <a:gd name="connsiteY3332" fmla="*/ 5343885 h 6299199"/>
              <a:gd name="connsiteX3333" fmla="*/ 4957344 w 18288001"/>
              <a:gd name="connsiteY3333" fmla="*/ 5334299 h 6299199"/>
              <a:gd name="connsiteX3334" fmla="*/ 4982627 w 18288001"/>
              <a:gd name="connsiteY3334" fmla="*/ 5321518 h 6299199"/>
              <a:gd name="connsiteX3335" fmla="*/ 4849889 w 18288001"/>
              <a:gd name="connsiteY3335" fmla="*/ 5318323 h 6299199"/>
              <a:gd name="connsiteX3336" fmla="*/ 4881494 w 18288001"/>
              <a:gd name="connsiteY3336" fmla="*/ 5327909 h 6299199"/>
              <a:gd name="connsiteX3337" fmla="*/ 4875173 w 18288001"/>
              <a:gd name="connsiteY3337" fmla="*/ 5327909 h 6299199"/>
              <a:gd name="connsiteX3338" fmla="*/ 4691869 w 18288001"/>
              <a:gd name="connsiteY3338" fmla="*/ 5311932 h 6299199"/>
              <a:gd name="connsiteX3339" fmla="*/ 4685548 w 18288001"/>
              <a:gd name="connsiteY3339" fmla="*/ 5311932 h 6299199"/>
              <a:gd name="connsiteX3340" fmla="*/ 4641302 w 18288001"/>
              <a:gd name="connsiteY3340" fmla="*/ 5305542 h 6299199"/>
              <a:gd name="connsiteX3341" fmla="*/ 4634981 w 18288001"/>
              <a:gd name="connsiteY3341" fmla="*/ 5305542 h 6299199"/>
              <a:gd name="connsiteX3342" fmla="*/ 4628659 w 18288001"/>
              <a:gd name="connsiteY3342" fmla="*/ 5318323 h 6299199"/>
              <a:gd name="connsiteX3343" fmla="*/ 4616018 w 18288001"/>
              <a:gd name="connsiteY3343" fmla="*/ 5318323 h 6299199"/>
              <a:gd name="connsiteX3344" fmla="*/ 4590735 w 18288001"/>
              <a:gd name="connsiteY3344" fmla="*/ 5318323 h 6299199"/>
              <a:gd name="connsiteX3345" fmla="*/ 4609697 w 18288001"/>
              <a:gd name="connsiteY3345" fmla="*/ 5311932 h 6299199"/>
              <a:gd name="connsiteX3346" fmla="*/ 4559131 w 18288001"/>
              <a:gd name="connsiteY3346" fmla="*/ 5318323 h 6299199"/>
              <a:gd name="connsiteX3347" fmla="*/ 4540169 w 18288001"/>
              <a:gd name="connsiteY3347" fmla="*/ 5321518 h 6299199"/>
              <a:gd name="connsiteX3348" fmla="*/ 4483281 w 18288001"/>
              <a:gd name="connsiteY3348" fmla="*/ 5321518 h 6299199"/>
              <a:gd name="connsiteX3349" fmla="*/ 4388468 w 18288001"/>
              <a:gd name="connsiteY3349" fmla="*/ 5327909 h 6299199"/>
              <a:gd name="connsiteX3350" fmla="*/ 4388468 w 18288001"/>
              <a:gd name="connsiteY3350" fmla="*/ 5311932 h 6299199"/>
              <a:gd name="connsiteX3351" fmla="*/ 4363185 w 18288001"/>
              <a:gd name="connsiteY3351" fmla="*/ 5311932 h 6299199"/>
              <a:gd name="connsiteX3352" fmla="*/ 4356863 w 18288001"/>
              <a:gd name="connsiteY3352" fmla="*/ 5311932 h 6299199"/>
              <a:gd name="connsiteX3353" fmla="*/ 4198842 w 18288001"/>
              <a:gd name="connsiteY3353" fmla="*/ 5327909 h 6299199"/>
              <a:gd name="connsiteX3354" fmla="*/ 4192522 w 18288001"/>
              <a:gd name="connsiteY3354" fmla="*/ 5321518 h 6299199"/>
              <a:gd name="connsiteX3355" fmla="*/ 4160918 w 18288001"/>
              <a:gd name="connsiteY3355" fmla="*/ 5305542 h 6299199"/>
              <a:gd name="connsiteX3356" fmla="*/ 4249408 w 18288001"/>
              <a:gd name="connsiteY3356" fmla="*/ 5279981 h 6299199"/>
              <a:gd name="connsiteX3357" fmla="*/ 4198842 w 18288001"/>
              <a:gd name="connsiteY3357" fmla="*/ 5257615 h 6299199"/>
              <a:gd name="connsiteX3358" fmla="*/ 4141955 w 18288001"/>
              <a:gd name="connsiteY3358" fmla="*/ 5273590 h 6299199"/>
              <a:gd name="connsiteX3359" fmla="*/ 4097710 w 18288001"/>
              <a:gd name="connsiteY3359" fmla="*/ 5273590 h 6299199"/>
              <a:gd name="connsiteX3360" fmla="*/ 4091389 w 18288001"/>
              <a:gd name="connsiteY3360" fmla="*/ 5257615 h 6299199"/>
              <a:gd name="connsiteX3361" fmla="*/ 4047142 w 18288001"/>
              <a:gd name="connsiteY3361" fmla="*/ 5273590 h 6299199"/>
              <a:gd name="connsiteX3362" fmla="*/ 4021858 w 18288001"/>
              <a:gd name="connsiteY3362" fmla="*/ 5283176 h 6299199"/>
              <a:gd name="connsiteX3363" fmla="*/ 3964972 w 18288001"/>
              <a:gd name="connsiteY3363" fmla="*/ 5273590 h 6299199"/>
              <a:gd name="connsiteX3364" fmla="*/ 4002896 w 18288001"/>
              <a:gd name="connsiteY3364" fmla="*/ 5279981 h 6299199"/>
              <a:gd name="connsiteX3365" fmla="*/ 3990255 w 18288001"/>
              <a:gd name="connsiteY3365" fmla="*/ 5295957 h 6299199"/>
              <a:gd name="connsiteX3366" fmla="*/ 3939688 w 18288001"/>
              <a:gd name="connsiteY3366" fmla="*/ 5283176 h 6299199"/>
              <a:gd name="connsiteX3367" fmla="*/ 3914405 w 18288001"/>
              <a:gd name="connsiteY3367" fmla="*/ 5289567 h 6299199"/>
              <a:gd name="connsiteX3368" fmla="*/ 3920726 w 18288001"/>
              <a:gd name="connsiteY3368" fmla="*/ 5279981 h 6299199"/>
              <a:gd name="connsiteX3369" fmla="*/ 3870159 w 18288001"/>
              <a:gd name="connsiteY3369" fmla="*/ 5273590 h 6299199"/>
              <a:gd name="connsiteX3370" fmla="*/ 3876479 w 18288001"/>
              <a:gd name="connsiteY3370" fmla="*/ 5283176 h 6299199"/>
              <a:gd name="connsiteX3371" fmla="*/ 3901764 w 18288001"/>
              <a:gd name="connsiteY3371" fmla="*/ 5289567 h 6299199"/>
              <a:gd name="connsiteX3372" fmla="*/ 3863838 w 18288001"/>
              <a:gd name="connsiteY3372" fmla="*/ 5305542 h 6299199"/>
              <a:gd name="connsiteX3373" fmla="*/ 3870159 w 18288001"/>
              <a:gd name="connsiteY3373" fmla="*/ 5318323 h 6299199"/>
              <a:gd name="connsiteX3374" fmla="*/ 3870159 w 18288001"/>
              <a:gd name="connsiteY3374" fmla="*/ 5321518 h 6299199"/>
              <a:gd name="connsiteX3375" fmla="*/ 3927046 w 18288001"/>
              <a:gd name="connsiteY3375" fmla="*/ 5334299 h 6299199"/>
              <a:gd name="connsiteX3376" fmla="*/ 3939688 w 18288001"/>
              <a:gd name="connsiteY3376" fmla="*/ 5334299 h 6299199"/>
              <a:gd name="connsiteX3377" fmla="*/ 3952329 w 18288001"/>
              <a:gd name="connsiteY3377" fmla="*/ 5337495 h 6299199"/>
              <a:gd name="connsiteX3378" fmla="*/ 3946009 w 18288001"/>
              <a:gd name="connsiteY3378" fmla="*/ 5350275 h 6299199"/>
              <a:gd name="connsiteX3379" fmla="*/ 3844876 w 18288001"/>
              <a:gd name="connsiteY3379" fmla="*/ 5372642 h 6299199"/>
              <a:gd name="connsiteX3380" fmla="*/ 3800629 w 18288001"/>
              <a:gd name="connsiteY3380" fmla="*/ 5356665 h 6299199"/>
              <a:gd name="connsiteX3381" fmla="*/ 3844876 w 18288001"/>
              <a:gd name="connsiteY3381" fmla="*/ 5334299 h 6299199"/>
              <a:gd name="connsiteX3382" fmla="*/ 3699497 w 18288001"/>
              <a:gd name="connsiteY3382" fmla="*/ 5343885 h 6299199"/>
              <a:gd name="connsiteX3383" fmla="*/ 3731100 w 18288001"/>
              <a:gd name="connsiteY3383" fmla="*/ 5359861 h 6299199"/>
              <a:gd name="connsiteX3384" fmla="*/ 3731100 w 18288001"/>
              <a:gd name="connsiteY3384" fmla="*/ 5366251 h 6299199"/>
              <a:gd name="connsiteX3385" fmla="*/ 3693176 w 18288001"/>
              <a:gd name="connsiteY3385" fmla="*/ 5359861 h 6299199"/>
              <a:gd name="connsiteX3386" fmla="*/ 3497229 w 18288001"/>
              <a:gd name="connsiteY3386" fmla="*/ 5359861 h 6299199"/>
              <a:gd name="connsiteX3387" fmla="*/ 3503551 w 18288001"/>
              <a:gd name="connsiteY3387" fmla="*/ 5375837 h 6299199"/>
              <a:gd name="connsiteX3388" fmla="*/ 3535154 w 18288001"/>
              <a:gd name="connsiteY3388" fmla="*/ 5375837 h 6299199"/>
              <a:gd name="connsiteX3389" fmla="*/ 3503551 w 18288001"/>
              <a:gd name="connsiteY3389" fmla="*/ 5395008 h 6299199"/>
              <a:gd name="connsiteX3390" fmla="*/ 3478266 w 18288001"/>
              <a:gd name="connsiteY3390" fmla="*/ 5388617 h 6299199"/>
              <a:gd name="connsiteX3391" fmla="*/ 3421379 w 18288001"/>
              <a:gd name="connsiteY3391" fmla="*/ 5420569 h 6299199"/>
              <a:gd name="connsiteX3392" fmla="*/ 3345529 w 18288001"/>
              <a:gd name="connsiteY3392" fmla="*/ 5414179 h 6299199"/>
              <a:gd name="connsiteX3393" fmla="*/ 3345529 w 18288001"/>
              <a:gd name="connsiteY3393" fmla="*/ 5426959 h 6299199"/>
              <a:gd name="connsiteX3394" fmla="*/ 3225434 w 18288001"/>
              <a:gd name="connsiteY3394" fmla="*/ 5404593 h 6299199"/>
              <a:gd name="connsiteX3395" fmla="*/ 3282320 w 18288001"/>
              <a:gd name="connsiteY3395" fmla="*/ 5414179 h 6299199"/>
              <a:gd name="connsiteX3396" fmla="*/ 3238074 w 18288001"/>
              <a:gd name="connsiteY3396" fmla="*/ 5433350 h 6299199"/>
              <a:gd name="connsiteX3397" fmla="*/ 3149583 w 18288001"/>
              <a:gd name="connsiteY3397" fmla="*/ 5436545 h 6299199"/>
              <a:gd name="connsiteX3398" fmla="*/ 3149583 w 18288001"/>
              <a:gd name="connsiteY3398" fmla="*/ 5414179 h 6299199"/>
              <a:gd name="connsiteX3399" fmla="*/ 3111657 w 18288001"/>
              <a:gd name="connsiteY3399" fmla="*/ 5433350 h 6299199"/>
              <a:gd name="connsiteX3400" fmla="*/ 3130621 w 18288001"/>
              <a:gd name="connsiteY3400" fmla="*/ 5442936 h 6299199"/>
              <a:gd name="connsiteX3401" fmla="*/ 3099016 w 18288001"/>
              <a:gd name="connsiteY3401" fmla="*/ 5452522 h 6299199"/>
              <a:gd name="connsiteX3402" fmla="*/ 3061091 w 18288001"/>
              <a:gd name="connsiteY3402" fmla="*/ 5442936 h 6299199"/>
              <a:gd name="connsiteX3403" fmla="*/ 2940995 w 18288001"/>
              <a:gd name="connsiteY3403" fmla="*/ 5452522 h 6299199"/>
              <a:gd name="connsiteX3404" fmla="*/ 2934673 w 18288001"/>
              <a:gd name="connsiteY3404" fmla="*/ 5452522 h 6299199"/>
              <a:gd name="connsiteX3405" fmla="*/ 3029486 w 18288001"/>
              <a:gd name="connsiteY3405" fmla="*/ 5449326 h 6299199"/>
              <a:gd name="connsiteX3406" fmla="*/ 2915711 w 18288001"/>
              <a:gd name="connsiteY3406" fmla="*/ 5426959 h 6299199"/>
              <a:gd name="connsiteX3407" fmla="*/ 2808256 w 18288001"/>
              <a:gd name="connsiteY3407" fmla="*/ 5442936 h 6299199"/>
              <a:gd name="connsiteX3408" fmla="*/ 2833540 w 18288001"/>
              <a:gd name="connsiteY3408" fmla="*/ 5449326 h 6299199"/>
              <a:gd name="connsiteX3409" fmla="*/ 2789294 w 18288001"/>
              <a:gd name="connsiteY3409" fmla="*/ 5458912 h 6299199"/>
              <a:gd name="connsiteX3410" fmla="*/ 2764011 w 18288001"/>
              <a:gd name="connsiteY3410" fmla="*/ 5449326 h 6299199"/>
              <a:gd name="connsiteX3411" fmla="*/ 2656556 w 18288001"/>
              <a:gd name="connsiteY3411" fmla="*/ 5465302 h 6299199"/>
              <a:gd name="connsiteX3412" fmla="*/ 2732406 w 18288001"/>
              <a:gd name="connsiteY3412" fmla="*/ 5452522 h 6299199"/>
              <a:gd name="connsiteX3413" fmla="*/ 2713444 w 18288001"/>
              <a:gd name="connsiteY3413" fmla="*/ 5452522 h 6299199"/>
              <a:gd name="connsiteX3414" fmla="*/ 2707123 w 18288001"/>
              <a:gd name="connsiteY3414" fmla="*/ 5426959 h 6299199"/>
              <a:gd name="connsiteX3415" fmla="*/ 2782973 w 18288001"/>
              <a:gd name="connsiteY3415" fmla="*/ 5426959 h 6299199"/>
              <a:gd name="connsiteX3416" fmla="*/ 2782973 w 18288001"/>
              <a:gd name="connsiteY3416" fmla="*/ 5436545 h 6299199"/>
              <a:gd name="connsiteX3417" fmla="*/ 2903069 w 18288001"/>
              <a:gd name="connsiteY3417" fmla="*/ 5426959 h 6299199"/>
              <a:gd name="connsiteX3418" fmla="*/ 2745049 w 18288001"/>
              <a:gd name="connsiteY3418" fmla="*/ 5420569 h 6299199"/>
              <a:gd name="connsiteX3419" fmla="*/ 2757691 w 18288001"/>
              <a:gd name="connsiteY3419" fmla="*/ 5410984 h 6299199"/>
              <a:gd name="connsiteX3420" fmla="*/ 2656556 w 18288001"/>
              <a:gd name="connsiteY3420" fmla="*/ 5426959 h 6299199"/>
              <a:gd name="connsiteX3421" fmla="*/ 2719765 w 18288001"/>
              <a:gd name="connsiteY3421" fmla="*/ 5410984 h 6299199"/>
              <a:gd name="connsiteX3422" fmla="*/ 2580706 w 18288001"/>
              <a:gd name="connsiteY3422" fmla="*/ 5414179 h 6299199"/>
              <a:gd name="connsiteX3423" fmla="*/ 2643915 w 18288001"/>
              <a:gd name="connsiteY3423" fmla="*/ 5420569 h 6299199"/>
              <a:gd name="connsiteX3424" fmla="*/ 2694482 w 18288001"/>
              <a:gd name="connsiteY3424" fmla="*/ 5436545 h 6299199"/>
              <a:gd name="connsiteX3425" fmla="*/ 2397403 w 18288001"/>
              <a:gd name="connsiteY3425" fmla="*/ 5433350 h 6299199"/>
              <a:gd name="connsiteX3426" fmla="*/ 2523819 w 18288001"/>
              <a:gd name="connsiteY3426" fmla="*/ 5436545 h 6299199"/>
              <a:gd name="connsiteX3427" fmla="*/ 2435327 w 18288001"/>
              <a:gd name="connsiteY3427" fmla="*/ 5465302 h 6299199"/>
              <a:gd name="connsiteX3428" fmla="*/ 2466931 w 18288001"/>
              <a:gd name="connsiteY3428" fmla="*/ 5449326 h 6299199"/>
              <a:gd name="connsiteX3429" fmla="*/ 2321552 w 18288001"/>
              <a:gd name="connsiteY3429" fmla="*/ 5433350 h 6299199"/>
              <a:gd name="connsiteX3430" fmla="*/ 2270985 w 18288001"/>
              <a:gd name="connsiteY3430" fmla="*/ 5442936 h 6299199"/>
              <a:gd name="connsiteX3431" fmla="*/ 2277307 w 18288001"/>
              <a:gd name="connsiteY3431" fmla="*/ 5452522 h 6299199"/>
              <a:gd name="connsiteX3432" fmla="*/ 2176173 w 18288001"/>
              <a:gd name="connsiteY3432" fmla="*/ 5449326 h 6299199"/>
              <a:gd name="connsiteX3433" fmla="*/ 2195135 w 18288001"/>
              <a:gd name="connsiteY3433" fmla="*/ 5436545 h 6299199"/>
              <a:gd name="connsiteX3434" fmla="*/ 2125606 w 18288001"/>
              <a:gd name="connsiteY3434" fmla="*/ 5442936 h 6299199"/>
              <a:gd name="connsiteX3435" fmla="*/ 2056077 w 18288001"/>
              <a:gd name="connsiteY3435" fmla="*/ 5436545 h 6299199"/>
              <a:gd name="connsiteX3436" fmla="*/ 1980227 w 18288001"/>
              <a:gd name="connsiteY3436" fmla="*/ 5398203 h 6299199"/>
              <a:gd name="connsiteX3437" fmla="*/ 2005511 w 18288001"/>
              <a:gd name="connsiteY3437" fmla="*/ 5388617 h 6299199"/>
              <a:gd name="connsiteX3438" fmla="*/ 1948623 w 18288001"/>
              <a:gd name="connsiteY3438" fmla="*/ 5382227 h 6299199"/>
              <a:gd name="connsiteX3439" fmla="*/ 2100323 w 18288001"/>
              <a:gd name="connsiteY3439" fmla="*/ 5388617 h 6299199"/>
              <a:gd name="connsiteX3440" fmla="*/ 1967585 w 18288001"/>
              <a:gd name="connsiteY3440" fmla="*/ 5356665 h 6299199"/>
              <a:gd name="connsiteX3441" fmla="*/ 2018151 w 18288001"/>
              <a:gd name="connsiteY3441" fmla="*/ 5343885 h 6299199"/>
              <a:gd name="connsiteX3442" fmla="*/ 2024473 w 18288001"/>
              <a:gd name="connsiteY3442" fmla="*/ 5327909 h 6299199"/>
              <a:gd name="connsiteX3443" fmla="*/ 1942301 w 18288001"/>
              <a:gd name="connsiteY3443" fmla="*/ 5350275 h 6299199"/>
              <a:gd name="connsiteX3444" fmla="*/ 1904377 w 18288001"/>
              <a:gd name="connsiteY3444" fmla="*/ 5343885 h 6299199"/>
              <a:gd name="connsiteX3445" fmla="*/ 1898056 w 18288001"/>
              <a:gd name="connsiteY3445" fmla="*/ 5343885 h 6299199"/>
              <a:gd name="connsiteX3446" fmla="*/ 1803243 w 18288001"/>
              <a:gd name="connsiteY3446" fmla="*/ 5334299 h 6299199"/>
              <a:gd name="connsiteX3447" fmla="*/ 1752677 w 18288001"/>
              <a:gd name="connsiteY3447" fmla="*/ 5356665 h 6299199"/>
              <a:gd name="connsiteX3448" fmla="*/ 1727393 w 18288001"/>
              <a:gd name="connsiteY3448" fmla="*/ 5337495 h 6299199"/>
              <a:gd name="connsiteX3449" fmla="*/ 1423992 w 18288001"/>
              <a:gd name="connsiteY3449" fmla="*/ 5382227 h 6299199"/>
              <a:gd name="connsiteX3450" fmla="*/ 1335501 w 18288001"/>
              <a:gd name="connsiteY3450" fmla="*/ 5337495 h 6299199"/>
              <a:gd name="connsiteX3451" fmla="*/ 1348142 w 18288001"/>
              <a:gd name="connsiteY3451" fmla="*/ 5327909 h 6299199"/>
              <a:gd name="connsiteX3452" fmla="*/ 1379747 w 18288001"/>
              <a:gd name="connsiteY3452" fmla="*/ 5318323 h 6299199"/>
              <a:gd name="connsiteX3453" fmla="*/ 1386068 w 18288001"/>
              <a:gd name="connsiteY3453" fmla="*/ 5318323 h 6299199"/>
              <a:gd name="connsiteX3454" fmla="*/ 1379747 w 18288001"/>
              <a:gd name="connsiteY3454" fmla="*/ 5334299 h 6299199"/>
              <a:gd name="connsiteX3455" fmla="*/ 1430314 w 18288001"/>
              <a:gd name="connsiteY3455" fmla="*/ 5359861 h 6299199"/>
              <a:gd name="connsiteX3456" fmla="*/ 1436635 w 18288001"/>
              <a:gd name="connsiteY3456" fmla="*/ 5356665 h 6299199"/>
              <a:gd name="connsiteX3457" fmla="*/ 1411351 w 18288001"/>
              <a:gd name="connsiteY3457" fmla="*/ 5343885 h 6299199"/>
              <a:gd name="connsiteX3458" fmla="*/ 1506164 w 18288001"/>
              <a:gd name="connsiteY3458" fmla="*/ 5334299 h 6299199"/>
              <a:gd name="connsiteX3459" fmla="*/ 1575693 w 18288001"/>
              <a:gd name="connsiteY3459" fmla="*/ 5356665 h 6299199"/>
              <a:gd name="connsiteX3460" fmla="*/ 1626260 w 18288001"/>
              <a:gd name="connsiteY3460" fmla="*/ 5343885 h 6299199"/>
              <a:gd name="connsiteX3461" fmla="*/ 1645222 w 18288001"/>
              <a:gd name="connsiteY3461" fmla="*/ 5318323 h 6299199"/>
              <a:gd name="connsiteX3462" fmla="*/ 1651543 w 18288001"/>
              <a:gd name="connsiteY3462" fmla="*/ 5327909 h 6299199"/>
              <a:gd name="connsiteX3463" fmla="*/ 1721072 w 18288001"/>
              <a:gd name="connsiteY3463" fmla="*/ 5321518 h 6299199"/>
              <a:gd name="connsiteX3464" fmla="*/ 1733714 w 18288001"/>
              <a:gd name="connsiteY3464" fmla="*/ 5337495 h 6299199"/>
              <a:gd name="connsiteX3465" fmla="*/ 1758998 w 18288001"/>
              <a:gd name="connsiteY3465" fmla="*/ 5327909 h 6299199"/>
              <a:gd name="connsiteX3466" fmla="*/ 1733714 w 18288001"/>
              <a:gd name="connsiteY3466" fmla="*/ 5321518 h 6299199"/>
              <a:gd name="connsiteX3467" fmla="*/ 1746355 w 18288001"/>
              <a:gd name="connsiteY3467" fmla="*/ 5305542 h 6299199"/>
              <a:gd name="connsiteX3468" fmla="*/ 1752677 w 18288001"/>
              <a:gd name="connsiteY3468" fmla="*/ 5305542 h 6299199"/>
              <a:gd name="connsiteX3469" fmla="*/ 1771639 w 18288001"/>
              <a:gd name="connsiteY3469" fmla="*/ 5279981 h 6299199"/>
              <a:gd name="connsiteX3470" fmla="*/ 1841168 w 18288001"/>
              <a:gd name="connsiteY3470" fmla="*/ 5283176 h 6299199"/>
              <a:gd name="connsiteX3471" fmla="*/ 1822205 w 18288001"/>
              <a:gd name="connsiteY3471" fmla="*/ 5305542 h 6299199"/>
              <a:gd name="connsiteX3472" fmla="*/ 1879093 w 18288001"/>
              <a:gd name="connsiteY3472" fmla="*/ 5311932 h 6299199"/>
              <a:gd name="connsiteX3473" fmla="*/ 1898056 w 18288001"/>
              <a:gd name="connsiteY3473" fmla="*/ 5305542 h 6299199"/>
              <a:gd name="connsiteX3474" fmla="*/ 1891734 w 18288001"/>
              <a:gd name="connsiteY3474" fmla="*/ 5279981 h 6299199"/>
              <a:gd name="connsiteX3475" fmla="*/ 2011832 w 18288001"/>
              <a:gd name="connsiteY3475" fmla="*/ 5276785 h 6299199"/>
              <a:gd name="connsiteX3476" fmla="*/ 1948623 w 18288001"/>
              <a:gd name="connsiteY3476" fmla="*/ 5251224 h 6299199"/>
              <a:gd name="connsiteX3477" fmla="*/ 1967585 w 18288001"/>
              <a:gd name="connsiteY3477" fmla="*/ 5267200 h 6299199"/>
              <a:gd name="connsiteX3478" fmla="*/ 1702110 w 18288001"/>
              <a:gd name="connsiteY3478" fmla="*/ 5273590 h 6299199"/>
              <a:gd name="connsiteX3479" fmla="*/ 1727393 w 18288001"/>
              <a:gd name="connsiteY3479" fmla="*/ 5244834 h 6299199"/>
              <a:gd name="connsiteX3480" fmla="*/ 1657864 w 18288001"/>
              <a:gd name="connsiteY3480" fmla="*/ 5251224 h 6299199"/>
              <a:gd name="connsiteX3481" fmla="*/ 1651543 w 18288001"/>
              <a:gd name="connsiteY3481" fmla="*/ 5235248 h 6299199"/>
              <a:gd name="connsiteX3482" fmla="*/ 1626260 w 18288001"/>
              <a:gd name="connsiteY3482" fmla="*/ 5244834 h 6299199"/>
              <a:gd name="connsiteX3483" fmla="*/ 1619940 w 18288001"/>
              <a:gd name="connsiteY3483" fmla="*/ 5244834 h 6299199"/>
              <a:gd name="connsiteX3484" fmla="*/ 1626260 w 18288001"/>
              <a:gd name="connsiteY3484" fmla="*/ 5235248 h 6299199"/>
              <a:gd name="connsiteX3485" fmla="*/ 1537767 w 18288001"/>
              <a:gd name="connsiteY3485" fmla="*/ 5228858 h 6299199"/>
              <a:gd name="connsiteX3486" fmla="*/ 1531447 w 18288001"/>
              <a:gd name="connsiteY3486" fmla="*/ 5244834 h 6299199"/>
              <a:gd name="connsiteX3487" fmla="*/ 1348142 w 18288001"/>
              <a:gd name="connsiteY3487" fmla="*/ 5251224 h 6299199"/>
              <a:gd name="connsiteX3488" fmla="*/ 1405030 w 18288001"/>
              <a:gd name="connsiteY3488" fmla="*/ 5257615 h 6299199"/>
              <a:gd name="connsiteX3489" fmla="*/ 1335501 w 18288001"/>
              <a:gd name="connsiteY3489" fmla="*/ 5273590 h 6299199"/>
              <a:gd name="connsiteX3490" fmla="*/ 1329180 w 18288001"/>
              <a:gd name="connsiteY3490" fmla="*/ 5273590 h 6299199"/>
              <a:gd name="connsiteX3491" fmla="*/ 1329180 w 18288001"/>
              <a:gd name="connsiteY3491" fmla="*/ 5251224 h 6299199"/>
              <a:gd name="connsiteX3492" fmla="*/ 1240689 w 18288001"/>
              <a:gd name="connsiteY3492" fmla="*/ 5257615 h 6299199"/>
              <a:gd name="connsiteX3493" fmla="*/ 1329180 w 18288001"/>
              <a:gd name="connsiteY3493" fmla="*/ 5235248 h 6299199"/>
              <a:gd name="connsiteX3494" fmla="*/ 1348142 w 18288001"/>
              <a:gd name="connsiteY3494" fmla="*/ 5235248 h 6299199"/>
              <a:gd name="connsiteX3495" fmla="*/ 1461917 w 18288001"/>
              <a:gd name="connsiteY3495" fmla="*/ 5228858 h 6299199"/>
              <a:gd name="connsiteX3496" fmla="*/ 1398709 w 18288001"/>
              <a:gd name="connsiteY3496" fmla="*/ 5219273 h 6299199"/>
              <a:gd name="connsiteX3497" fmla="*/ 1354463 w 18288001"/>
              <a:gd name="connsiteY3497" fmla="*/ 5206491 h 6299199"/>
              <a:gd name="connsiteX3498" fmla="*/ 1348142 w 18288001"/>
              <a:gd name="connsiteY3498" fmla="*/ 5206491 h 6299199"/>
              <a:gd name="connsiteX3499" fmla="*/ 1405030 w 18288001"/>
              <a:gd name="connsiteY3499" fmla="*/ 5184125 h 6299199"/>
              <a:gd name="connsiteX3500" fmla="*/ 1335501 w 18288001"/>
              <a:gd name="connsiteY3500" fmla="*/ 5180930 h 6299199"/>
              <a:gd name="connsiteX3501" fmla="*/ 1411351 w 18288001"/>
              <a:gd name="connsiteY3501" fmla="*/ 5174540 h 6299199"/>
              <a:gd name="connsiteX3502" fmla="*/ 1556731 w 18288001"/>
              <a:gd name="connsiteY3502" fmla="*/ 5158563 h 6299199"/>
              <a:gd name="connsiteX3503" fmla="*/ 1619940 w 18288001"/>
              <a:gd name="connsiteY3503" fmla="*/ 5158563 h 6299199"/>
              <a:gd name="connsiteX3504" fmla="*/ 1506164 w 18288001"/>
              <a:gd name="connsiteY3504" fmla="*/ 5184125 h 6299199"/>
              <a:gd name="connsiteX3505" fmla="*/ 1531447 w 18288001"/>
              <a:gd name="connsiteY3505" fmla="*/ 5190515 h 6299199"/>
              <a:gd name="connsiteX3506" fmla="*/ 1461917 w 18288001"/>
              <a:gd name="connsiteY3506" fmla="*/ 5196905 h 6299199"/>
              <a:gd name="connsiteX3507" fmla="*/ 1531447 w 18288001"/>
              <a:gd name="connsiteY3507" fmla="*/ 5206491 h 6299199"/>
              <a:gd name="connsiteX3508" fmla="*/ 1563050 w 18288001"/>
              <a:gd name="connsiteY3508" fmla="*/ 5180930 h 6299199"/>
              <a:gd name="connsiteX3509" fmla="*/ 1632581 w 18288001"/>
              <a:gd name="connsiteY3509" fmla="*/ 5174540 h 6299199"/>
              <a:gd name="connsiteX3510" fmla="*/ 1645222 w 18288001"/>
              <a:gd name="connsiteY3510" fmla="*/ 5190515 h 6299199"/>
              <a:gd name="connsiteX3511" fmla="*/ 1695788 w 18288001"/>
              <a:gd name="connsiteY3511" fmla="*/ 5180930 h 6299199"/>
              <a:gd name="connsiteX3512" fmla="*/ 1721072 w 18288001"/>
              <a:gd name="connsiteY3512" fmla="*/ 5180930 h 6299199"/>
              <a:gd name="connsiteX3513" fmla="*/ 1752677 w 18288001"/>
              <a:gd name="connsiteY3513" fmla="*/ 5164954 h 6299199"/>
              <a:gd name="connsiteX3514" fmla="*/ 1891734 w 18288001"/>
              <a:gd name="connsiteY3514" fmla="*/ 5152173 h 6299199"/>
              <a:gd name="connsiteX3515" fmla="*/ 1841168 w 18288001"/>
              <a:gd name="connsiteY3515" fmla="*/ 5136197 h 6299199"/>
              <a:gd name="connsiteX3516" fmla="*/ 1822205 w 18288001"/>
              <a:gd name="connsiteY3516" fmla="*/ 5158563 h 6299199"/>
              <a:gd name="connsiteX3517" fmla="*/ 1777960 w 18288001"/>
              <a:gd name="connsiteY3517" fmla="*/ 5164954 h 6299199"/>
              <a:gd name="connsiteX3518" fmla="*/ 1784281 w 18288001"/>
              <a:gd name="connsiteY3518" fmla="*/ 5145783 h 6299199"/>
              <a:gd name="connsiteX3519" fmla="*/ 1746355 w 18288001"/>
              <a:gd name="connsiteY3519" fmla="*/ 5158563 h 6299199"/>
              <a:gd name="connsiteX3520" fmla="*/ 1721072 w 18288001"/>
              <a:gd name="connsiteY3520" fmla="*/ 5142587 h 6299199"/>
              <a:gd name="connsiteX3521" fmla="*/ 1607297 w 18288001"/>
              <a:gd name="connsiteY3521" fmla="*/ 5145783 h 6299199"/>
              <a:gd name="connsiteX3522" fmla="*/ 1651543 w 18288001"/>
              <a:gd name="connsiteY3522" fmla="*/ 5145783 h 6299199"/>
              <a:gd name="connsiteX3523" fmla="*/ 1626260 w 18288001"/>
              <a:gd name="connsiteY3523" fmla="*/ 5136197 h 6299199"/>
              <a:gd name="connsiteX3524" fmla="*/ 1702110 w 18288001"/>
              <a:gd name="connsiteY3524" fmla="*/ 5129807 h 6299199"/>
              <a:gd name="connsiteX3525" fmla="*/ 1733714 w 18288001"/>
              <a:gd name="connsiteY3525" fmla="*/ 5107440 h 6299199"/>
              <a:gd name="connsiteX3526" fmla="*/ 1670505 w 18288001"/>
              <a:gd name="connsiteY3526" fmla="*/ 5107440 h 6299199"/>
              <a:gd name="connsiteX3527" fmla="*/ 1676826 w 18288001"/>
              <a:gd name="connsiteY3527" fmla="*/ 5120221 h 6299199"/>
              <a:gd name="connsiteX3528" fmla="*/ 1474559 w 18288001"/>
              <a:gd name="connsiteY3528" fmla="*/ 5120221 h 6299199"/>
              <a:gd name="connsiteX3529" fmla="*/ 1550409 w 18288001"/>
              <a:gd name="connsiteY3529" fmla="*/ 5113831 h 6299199"/>
              <a:gd name="connsiteX3530" fmla="*/ 1556731 w 18288001"/>
              <a:gd name="connsiteY3530" fmla="*/ 5097854 h 6299199"/>
              <a:gd name="connsiteX3531" fmla="*/ 1499842 w 18288001"/>
              <a:gd name="connsiteY3531" fmla="*/ 5088269 h 6299199"/>
              <a:gd name="connsiteX3532" fmla="*/ 1550409 w 18288001"/>
              <a:gd name="connsiteY3532" fmla="*/ 5088269 h 6299199"/>
              <a:gd name="connsiteX3533" fmla="*/ 1607297 w 18288001"/>
              <a:gd name="connsiteY3533" fmla="*/ 5069098 h 6299199"/>
              <a:gd name="connsiteX3534" fmla="*/ 1619940 w 18288001"/>
              <a:gd name="connsiteY3534" fmla="*/ 5053122 h 6299199"/>
              <a:gd name="connsiteX3535" fmla="*/ 1550409 w 18288001"/>
              <a:gd name="connsiteY3535" fmla="*/ 5053122 h 6299199"/>
              <a:gd name="connsiteX3536" fmla="*/ 1670505 w 18288001"/>
              <a:gd name="connsiteY3536" fmla="*/ 5027560 h 6299199"/>
              <a:gd name="connsiteX3537" fmla="*/ 1721072 w 18288001"/>
              <a:gd name="connsiteY3537" fmla="*/ 5014780 h 6299199"/>
              <a:gd name="connsiteX3538" fmla="*/ 1752677 w 18288001"/>
              <a:gd name="connsiteY3538" fmla="*/ 5021170 h 6299199"/>
              <a:gd name="connsiteX3539" fmla="*/ 1752677 w 18288001"/>
              <a:gd name="connsiteY3539" fmla="*/ 5005194 h 6299199"/>
              <a:gd name="connsiteX3540" fmla="*/ 1803243 w 18288001"/>
              <a:gd name="connsiteY3540" fmla="*/ 4992413 h 6299199"/>
              <a:gd name="connsiteX3541" fmla="*/ 1866451 w 18288001"/>
              <a:gd name="connsiteY3541" fmla="*/ 5037146 h 6299199"/>
              <a:gd name="connsiteX3542" fmla="*/ 1904377 w 18288001"/>
              <a:gd name="connsiteY3542" fmla="*/ 5021170 h 6299199"/>
              <a:gd name="connsiteX3543" fmla="*/ 2075039 w 18288001"/>
              <a:gd name="connsiteY3543" fmla="*/ 5005194 h 6299199"/>
              <a:gd name="connsiteX3544" fmla="*/ 2094002 w 18288001"/>
              <a:gd name="connsiteY3544" fmla="*/ 4998803 h 6299199"/>
              <a:gd name="connsiteX3545" fmla="*/ 2100323 w 18288001"/>
              <a:gd name="connsiteY3545" fmla="*/ 4998803 h 6299199"/>
              <a:gd name="connsiteX3546" fmla="*/ 2176173 w 18288001"/>
              <a:gd name="connsiteY3546" fmla="*/ 4982827 h 6299199"/>
              <a:gd name="connsiteX3547" fmla="*/ 2150890 w 18288001"/>
              <a:gd name="connsiteY3547" fmla="*/ 4966852 h 6299199"/>
              <a:gd name="connsiteX3548" fmla="*/ 2144568 w 18288001"/>
              <a:gd name="connsiteY3548" fmla="*/ 4966852 h 6299199"/>
              <a:gd name="connsiteX3549" fmla="*/ 2176173 w 18288001"/>
              <a:gd name="connsiteY3549" fmla="*/ 4912533 h 6299199"/>
              <a:gd name="connsiteX3550" fmla="*/ 2163531 w 18288001"/>
              <a:gd name="connsiteY3550" fmla="*/ 4912533 h 6299199"/>
              <a:gd name="connsiteX3551" fmla="*/ 2195135 w 18288001"/>
              <a:gd name="connsiteY3551" fmla="*/ 4899752 h 6299199"/>
              <a:gd name="connsiteX3552" fmla="*/ 2201457 w 18288001"/>
              <a:gd name="connsiteY3552" fmla="*/ 4874191 h 6299199"/>
              <a:gd name="connsiteX3553" fmla="*/ 2302590 w 18288001"/>
              <a:gd name="connsiteY3553" fmla="*/ 4874191 h 6299199"/>
              <a:gd name="connsiteX3554" fmla="*/ 2315231 w 18288001"/>
              <a:gd name="connsiteY3554" fmla="*/ 4874191 h 6299199"/>
              <a:gd name="connsiteX3555" fmla="*/ 2321552 w 18288001"/>
              <a:gd name="connsiteY3555" fmla="*/ 4858215 h 6299199"/>
              <a:gd name="connsiteX3556" fmla="*/ 2346836 w 18288001"/>
              <a:gd name="connsiteY3556" fmla="*/ 4845434 h 6299199"/>
              <a:gd name="connsiteX3557" fmla="*/ 2384761 w 18288001"/>
              <a:gd name="connsiteY3557" fmla="*/ 4835849 h 6299199"/>
              <a:gd name="connsiteX3558" fmla="*/ 2435327 w 18288001"/>
              <a:gd name="connsiteY3558" fmla="*/ 4829458 h 6299199"/>
              <a:gd name="connsiteX3559" fmla="*/ 2460610 w 18288001"/>
              <a:gd name="connsiteY3559" fmla="*/ 4823067 h 6299199"/>
              <a:gd name="connsiteX3560" fmla="*/ 2631273 w 18288001"/>
              <a:gd name="connsiteY3560" fmla="*/ 4803896 h 6299199"/>
              <a:gd name="connsiteX3561" fmla="*/ 2688161 w 18288001"/>
              <a:gd name="connsiteY3561" fmla="*/ 4797506 h 6299199"/>
              <a:gd name="connsiteX3562" fmla="*/ 2719765 w 18288001"/>
              <a:gd name="connsiteY3562" fmla="*/ 4797506 h 6299199"/>
              <a:gd name="connsiteX3563" fmla="*/ 2719765 w 18288001"/>
              <a:gd name="connsiteY3563" fmla="*/ 4791116 h 6299199"/>
              <a:gd name="connsiteX3564" fmla="*/ 2770332 w 18288001"/>
              <a:gd name="connsiteY3564" fmla="*/ 4797506 h 6299199"/>
              <a:gd name="connsiteX3565" fmla="*/ 2808256 w 18288001"/>
              <a:gd name="connsiteY3565" fmla="*/ 4797506 h 6299199"/>
              <a:gd name="connsiteX3566" fmla="*/ 2808256 w 18288001"/>
              <a:gd name="connsiteY3566" fmla="*/ 4791116 h 6299199"/>
              <a:gd name="connsiteX3567" fmla="*/ 2839861 w 18288001"/>
              <a:gd name="connsiteY3567" fmla="*/ 4775140 h 6299199"/>
              <a:gd name="connsiteX3568" fmla="*/ 2909390 w 18288001"/>
              <a:gd name="connsiteY3568" fmla="*/ 4775140 h 6299199"/>
              <a:gd name="connsiteX3569" fmla="*/ 2991561 w 18288001"/>
              <a:gd name="connsiteY3569" fmla="*/ 4768749 h 6299199"/>
              <a:gd name="connsiteX3570" fmla="*/ 3010524 w 18288001"/>
              <a:gd name="connsiteY3570" fmla="*/ 4736798 h 6299199"/>
              <a:gd name="connsiteX3571" fmla="*/ 2909390 w 18288001"/>
              <a:gd name="connsiteY3571" fmla="*/ 4746383 h 6299199"/>
              <a:gd name="connsiteX3572" fmla="*/ 2884107 w 18288001"/>
              <a:gd name="connsiteY3572" fmla="*/ 4743188 h 6299199"/>
              <a:gd name="connsiteX3573" fmla="*/ 2858823 w 18288001"/>
              <a:gd name="connsiteY3573" fmla="*/ 4746383 h 6299199"/>
              <a:gd name="connsiteX3574" fmla="*/ 2833540 w 18288001"/>
              <a:gd name="connsiteY3574" fmla="*/ 4736798 h 6299199"/>
              <a:gd name="connsiteX3575" fmla="*/ 2808256 w 18288001"/>
              <a:gd name="connsiteY3575" fmla="*/ 4736798 h 6299199"/>
              <a:gd name="connsiteX3576" fmla="*/ 2745049 w 18288001"/>
              <a:gd name="connsiteY3576" fmla="*/ 4765554 h 6299199"/>
              <a:gd name="connsiteX3577" fmla="*/ 2656556 w 18288001"/>
              <a:gd name="connsiteY3577" fmla="*/ 4768749 h 6299199"/>
              <a:gd name="connsiteX3578" fmla="*/ 2656556 w 18288001"/>
              <a:gd name="connsiteY3578" fmla="*/ 4759164 h 6299199"/>
              <a:gd name="connsiteX3579" fmla="*/ 2511177 w 18288001"/>
              <a:gd name="connsiteY3579" fmla="*/ 4803896 h 6299199"/>
              <a:gd name="connsiteX3580" fmla="*/ 2460610 w 18288001"/>
              <a:gd name="connsiteY3580" fmla="*/ 4803896 h 6299199"/>
              <a:gd name="connsiteX3581" fmla="*/ 2447969 w 18288001"/>
              <a:gd name="connsiteY3581" fmla="*/ 4803896 h 6299199"/>
              <a:gd name="connsiteX3582" fmla="*/ 2264664 w 18288001"/>
              <a:gd name="connsiteY3582" fmla="*/ 4768749 h 6299199"/>
              <a:gd name="connsiteX3583" fmla="*/ 2245702 w 18288001"/>
              <a:gd name="connsiteY3583" fmla="*/ 4743188 h 6299199"/>
              <a:gd name="connsiteX3584" fmla="*/ 2239381 w 18288001"/>
              <a:gd name="connsiteY3584" fmla="*/ 4739993 h 6299199"/>
              <a:gd name="connsiteX3585" fmla="*/ 2239381 w 18288001"/>
              <a:gd name="connsiteY3585" fmla="*/ 4736798 h 6299199"/>
              <a:gd name="connsiteX3586" fmla="*/ 2220419 w 18288001"/>
              <a:gd name="connsiteY3586" fmla="*/ 4730407 h 6299199"/>
              <a:gd name="connsiteX3587" fmla="*/ 2068718 w 18288001"/>
              <a:gd name="connsiteY3587" fmla="*/ 4714431 h 6299199"/>
              <a:gd name="connsiteX3588" fmla="*/ 2087680 w 18288001"/>
              <a:gd name="connsiteY3588" fmla="*/ 4708041 h 6299199"/>
              <a:gd name="connsiteX3589" fmla="*/ 2075039 w 18288001"/>
              <a:gd name="connsiteY3589" fmla="*/ 4698455 h 6299199"/>
              <a:gd name="connsiteX3590" fmla="*/ 2024473 w 18288001"/>
              <a:gd name="connsiteY3590" fmla="*/ 4714431 h 6299199"/>
              <a:gd name="connsiteX3591" fmla="*/ 2024473 w 18288001"/>
              <a:gd name="connsiteY3591" fmla="*/ 4692065 h 6299199"/>
              <a:gd name="connsiteX3592" fmla="*/ 2005511 w 18288001"/>
              <a:gd name="connsiteY3592" fmla="*/ 4688869 h 6299199"/>
              <a:gd name="connsiteX3593" fmla="*/ 1954944 w 18288001"/>
              <a:gd name="connsiteY3593" fmla="*/ 4682480 h 6299199"/>
              <a:gd name="connsiteX3594" fmla="*/ 1929660 w 18288001"/>
              <a:gd name="connsiteY3594" fmla="*/ 4692065 h 6299199"/>
              <a:gd name="connsiteX3595" fmla="*/ 1929660 w 18288001"/>
              <a:gd name="connsiteY3595" fmla="*/ 4688869 h 6299199"/>
              <a:gd name="connsiteX3596" fmla="*/ 1904377 w 18288001"/>
              <a:gd name="connsiteY3596" fmla="*/ 4669698 h 6299199"/>
              <a:gd name="connsiteX3597" fmla="*/ 1879093 w 18288001"/>
              <a:gd name="connsiteY3597" fmla="*/ 4666503 h 6299199"/>
              <a:gd name="connsiteX3598" fmla="*/ 1822205 w 18288001"/>
              <a:gd name="connsiteY3598" fmla="*/ 4676089 h 6299199"/>
              <a:gd name="connsiteX3599" fmla="*/ 1847489 w 18288001"/>
              <a:gd name="connsiteY3599" fmla="*/ 4650527 h 6299199"/>
              <a:gd name="connsiteX3600" fmla="*/ 1822205 w 18288001"/>
              <a:gd name="connsiteY3600" fmla="*/ 4637747 h 6299199"/>
              <a:gd name="connsiteX3601" fmla="*/ 1784281 w 18288001"/>
              <a:gd name="connsiteY3601" fmla="*/ 4653722 h 6299199"/>
              <a:gd name="connsiteX3602" fmla="*/ 1777960 w 18288001"/>
              <a:gd name="connsiteY3602" fmla="*/ 4676089 h 6299199"/>
              <a:gd name="connsiteX3603" fmla="*/ 1721072 w 18288001"/>
              <a:gd name="connsiteY3603" fmla="*/ 4669698 h 6299199"/>
              <a:gd name="connsiteX3604" fmla="*/ 1657864 w 18288001"/>
              <a:gd name="connsiteY3604" fmla="*/ 4669698 h 6299199"/>
              <a:gd name="connsiteX3605" fmla="*/ 1607297 w 18288001"/>
              <a:gd name="connsiteY3605" fmla="*/ 4682480 h 6299199"/>
              <a:gd name="connsiteX3606" fmla="*/ 1575693 w 18288001"/>
              <a:gd name="connsiteY3606" fmla="*/ 4669698 h 6299199"/>
              <a:gd name="connsiteX3607" fmla="*/ 1556731 w 18288001"/>
              <a:gd name="connsiteY3607" fmla="*/ 4682480 h 6299199"/>
              <a:gd name="connsiteX3608" fmla="*/ 1525126 w 18288001"/>
              <a:gd name="connsiteY3608" fmla="*/ 4682480 h 6299199"/>
              <a:gd name="connsiteX3609" fmla="*/ 1487200 w 18288001"/>
              <a:gd name="connsiteY3609" fmla="*/ 4682480 h 6299199"/>
              <a:gd name="connsiteX3610" fmla="*/ 1423992 w 18288001"/>
              <a:gd name="connsiteY3610" fmla="*/ 4688869 h 6299199"/>
              <a:gd name="connsiteX3611" fmla="*/ 1379747 w 18288001"/>
              <a:gd name="connsiteY3611" fmla="*/ 4704845 h 6299199"/>
              <a:gd name="connsiteX3612" fmla="*/ 1360785 w 18288001"/>
              <a:gd name="connsiteY3612" fmla="*/ 4704845 h 6299199"/>
              <a:gd name="connsiteX3613" fmla="*/ 1348142 w 18288001"/>
              <a:gd name="connsiteY3613" fmla="*/ 4698455 h 6299199"/>
              <a:gd name="connsiteX3614" fmla="*/ 1322859 w 18288001"/>
              <a:gd name="connsiteY3614" fmla="*/ 4698455 h 6299199"/>
              <a:gd name="connsiteX3615" fmla="*/ 1291254 w 18288001"/>
              <a:gd name="connsiteY3615" fmla="*/ 4720822 h 6299199"/>
              <a:gd name="connsiteX3616" fmla="*/ 1284934 w 18288001"/>
              <a:gd name="connsiteY3616" fmla="*/ 4698455 h 6299199"/>
              <a:gd name="connsiteX3617" fmla="*/ 1284934 w 18288001"/>
              <a:gd name="connsiteY3617" fmla="*/ 4692065 h 6299199"/>
              <a:gd name="connsiteX3618" fmla="*/ 1278613 w 18288001"/>
              <a:gd name="connsiteY3618" fmla="*/ 4688869 h 6299199"/>
              <a:gd name="connsiteX3619" fmla="*/ 1322859 w 18288001"/>
              <a:gd name="connsiteY3619" fmla="*/ 4682480 h 6299199"/>
              <a:gd name="connsiteX3620" fmla="*/ 1354463 w 18288001"/>
              <a:gd name="connsiteY3620" fmla="*/ 4682480 h 6299199"/>
              <a:gd name="connsiteX3621" fmla="*/ 1398709 w 18288001"/>
              <a:gd name="connsiteY3621" fmla="*/ 4676089 h 6299199"/>
              <a:gd name="connsiteX3622" fmla="*/ 1405030 w 18288001"/>
              <a:gd name="connsiteY3622" fmla="*/ 4666503 h 6299199"/>
              <a:gd name="connsiteX3623" fmla="*/ 1430314 w 18288001"/>
              <a:gd name="connsiteY3623" fmla="*/ 4653722 h 6299199"/>
              <a:gd name="connsiteX3624" fmla="*/ 1449276 w 18288001"/>
              <a:gd name="connsiteY3624" fmla="*/ 4637747 h 6299199"/>
              <a:gd name="connsiteX3625" fmla="*/ 1480880 w 18288001"/>
              <a:gd name="connsiteY3625" fmla="*/ 4631356 h 6299199"/>
              <a:gd name="connsiteX3626" fmla="*/ 1506164 w 18288001"/>
              <a:gd name="connsiteY3626" fmla="*/ 4631356 h 6299199"/>
              <a:gd name="connsiteX3627" fmla="*/ 1550409 w 18288001"/>
              <a:gd name="connsiteY3627" fmla="*/ 4628161 h 6299199"/>
              <a:gd name="connsiteX3628" fmla="*/ 1556731 w 18288001"/>
              <a:gd name="connsiteY3628" fmla="*/ 4628161 h 6299199"/>
              <a:gd name="connsiteX3629" fmla="*/ 1594655 w 18288001"/>
              <a:gd name="connsiteY3629" fmla="*/ 4628161 h 6299199"/>
              <a:gd name="connsiteX3630" fmla="*/ 1657864 w 18288001"/>
              <a:gd name="connsiteY3630" fmla="*/ 4615380 h 6299199"/>
              <a:gd name="connsiteX3631" fmla="*/ 1695788 w 18288001"/>
              <a:gd name="connsiteY3631" fmla="*/ 4615380 h 6299199"/>
              <a:gd name="connsiteX3632" fmla="*/ 1752677 w 18288001"/>
              <a:gd name="connsiteY3632" fmla="*/ 4615380 h 6299199"/>
              <a:gd name="connsiteX3633" fmla="*/ 1777960 w 18288001"/>
              <a:gd name="connsiteY3633" fmla="*/ 4612185 h 6299199"/>
              <a:gd name="connsiteX3634" fmla="*/ 1796922 w 18288001"/>
              <a:gd name="connsiteY3634" fmla="*/ 4605795 h 6299199"/>
              <a:gd name="connsiteX3635" fmla="*/ 1809565 w 18288001"/>
              <a:gd name="connsiteY3635" fmla="*/ 4593014 h 6299199"/>
              <a:gd name="connsiteX3636" fmla="*/ 1853810 w 18288001"/>
              <a:gd name="connsiteY3636" fmla="*/ 4593014 h 6299199"/>
              <a:gd name="connsiteX3637" fmla="*/ 1866451 w 18288001"/>
              <a:gd name="connsiteY3637" fmla="*/ 4593014 h 6299199"/>
              <a:gd name="connsiteX3638" fmla="*/ 1879093 w 18288001"/>
              <a:gd name="connsiteY3638" fmla="*/ 4589818 h 6299199"/>
              <a:gd name="connsiteX3639" fmla="*/ 1917018 w 18288001"/>
              <a:gd name="connsiteY3639" fmla="*/ 4583428 h 6299199"/>
              <a:gd name="connsiteX3640" fmla="*/ 1999189 w 18288001"/>
              <a:gd name="connsiteY3640" fmla="*/ 4583428 h 6299199"/>
              <a:gd name="connsiteX3641" fmla="*/ 2005511 w 18288001"/>
              <a:gd name="connsiteY3641" fmla="*/ 4567453 h 6299199"/>
              <a:gd name="connsiteX3642" fmla="*/ 1992868 w 18288001"/>
              <a:gd name="connsiteY3642" fmla="*/ 4538695 h 6299199"/>
              <a:gd name="connsiteX3643" fmla="*/ 2005511 w 18288001"/>
              <a:gd name="connsiteY3643" fmla="*/ 4535500 h 6299199"/>
              <a:gd name="connsiteX3644" fmla="*/ 1967585 w 18288001"/>
              <a:gd name="connsiteY3644" fmla="*/ 4522720 h 6299199"/>
              <a:gd name="connsiteX3645" fmla="*/ 1973906 w 18288001"/>
              <a:gd name="connsiteY3645" fmla="*/ 4506744 h 6299199"/>
              <a:gd name="connsiteX3646" fmla="*/ 1898056 w 18288001"/>
              <a:gd name="connsiteY3646" fmla="*/ 4497158 h 6299199"/>
              <a:gd name="connsiteX3647" fmla="*/ 1904377 w 18288001"/>
              <a:gd name="connsiteY3647" fmla="*/ 4506744 h 6299199"/>
              <a:gd name="connsiteX3648" fmla="*/ 1872772 w 18288001"/>
              <a:gd name="connsiteY3648" fmla="*/ 4506744 h 6299199"/>
              <a:gd name="connsiteX3649" fmla="*/ 1841168 w 18288001"/>
              <a:gd name="connsiteY3649" fmla="*/ 4500353 h 6299199"/>
              <a:gd name="connsiteX3650" fmla="*/ 1866451 w 18288001"/>
              <a:gd name="connsiteY3650" fmla="*/ 4490767 h 6299199"/>
              <a:gd name="connsiteX3651" fmla="*/ 1828527 w 18288001"/>
              <a:gd name="connsiteY3651" fmla="*/ 4468402 h 6299199"/>
              <a:gd name="connsiteX3652" fmla="*/ 1853810 w 18288001"/>
              <a:gd name="connsiteY3652" fmla="*/ 4462011 h 6299199"/>
              <a:gd name="connsiteX3653" fmla="*/ 1942301 w 18288001"/>
              <a:gd name="connsiteY3653" fmla="*/ 4446035 h 6299199"/>
              <a:gd name="connsiteX3654" fmla="*/ 1929660 w 18288001"/>
              <a:gd name="connsiteY3654" fmla="*/ 4446035 h 6299199"/>
              <a:gd name="connsiteX3655" fmla="*/ 1872772 w 18288001"/>
              <a:gd name="connsiteY3655" fmla="*/ 4436449 h 6299199"/>
              <a:gd name="connsiteX3656" fmla="*/ 1866451 w 18288001"/>
              <a:gd name="connsiteY3656" fmla="*/ 4423669 h 6299199"/>
              <a:gd name="connsiteX3657" fmla="*/ 1777960 w 18288001"/>
              <a:gd name="connsiteY3657" fmla="*/ 4420473 h 6299199"/>
              <a:gd name="connsiteX3658" fmla="*/ 1721072 w 18288001"/>
              <a:gd name="connsiteY3658" fmla="*/ 4423669 h 6299199"/>
              <a:gd name="connsiteX3659" fmla="*/ 1651543 w 18288001"/>
              <a:gd name="connsiteY3659" fmla="*/ 4420473 h 6299199"/>
              <a:gd name="connsiteX3660" fmla="*/ 1600976 w 18288001"/>
              <a:gd name="connsiteY3660" fmla="*/ 4391717 h 6299199"/>
              <a:gd name="connsiteX3661" fmla="*/ 1550409 w 18288001"/>
              <a:gd name="connsiteY3661" fmla="*/ 4420473 h 6299199"/>
              <a:gd name="connsiteX3662" fmla="*/ 1531447 w 18288001"/>
              <a:gd name="connsiteY3662" fmla="*/ 4423669 h 6299199"/>
              <a:gd name="connsiteX3663" fmla="*/ 1512483 w 18288001"/>
              <a:gd name="connsiteY3663" fmla="*/ 4423669 h 6299199"/>
              <a:gd name="connsiteX3664" fmla="*/ 1405030 w 18288001"/>
              <a:gd name="connsiteY3664" fmla="*/ 4423669 h 6299199"/>
              <a:gd name="connsiteX3665" fmla="*/ 1487200 w 18288001"/>
              <a:gd name="connsiteY3665" fmla="*/ 4430059 h 6299199"/>
              <a:gd name="connsiteX3666" fmla="*/ 1379747 w 18288001"/>
              <a:gd name="connsiteY3666" fmla="*/ 4436449 h 6299199"/>
              <a:gd name="connsiteX3667" fmla="*/ 1291254 w 18288001"/>
              <a:gd name="connsiteY3667" fmla="*/ 4423669 h 6299199"/>
              <a:gd name="connsiteX3668" fmla="*/ 1284934 w 18288001"/>
              <a:gd name="connsiteY3668" fmla="*/ 4423669 h 6299199"/>
              <a:gd name="connsiteX3669" fmla="*/ 1240689 w 18288001"/>
              <a:gd name="connsiteY3669" fmla="*/ 4404497 h 6299199"/>
              <a:gd name="connsiteX3670" fmla="*/ 1278613 w 18288001"/>
              <a:gd name="connsiteY3670" fmla="*/ 4382131 h 6299199"/>
              <a:gd name="connsiteX3671" fmla="*/ 1284934 w 18288001"/>
              <a:gd name="connsiteY3671" fmla="*/ 4382131 h 6299199"/>
              <a:gd name="connsiteX3672" fmla="*/ 1284934 w 18288001"/>
              <a:gd name="connsiteY3672" fmla="*/ 4375740 h 6299199"/>
              <a:gd name="connsiteX3673" fmla="*/ 1335501 w 18288001"/>
              <a:gd name="connsiteY3673" fmla="*/ 4366155 h 6299199"/>
              <a:gd name="connsiteX3674" fmla="*/ 1348142 w 18288001"/>
              <a:gd name="connsiteY3674" fmla="*/ 4366155 h 6299199"/>
              <a:gd name="connsiteX3675" fmla="*/ 1405030 w 18288001"/>
              <a:gd name="connsiteY3675" fmla="*/ 4315032 h 6299199"/>
              <a:gd name="connsiteX3676" fmla="*/ 1411351 w 18288001"/>
              <a:gd name="connsiteY3676" fmla="*/ 4315032 h 6299199"/>
              <a:gd name="connsiteX3677" fmla="*/ 1430314 w 18288001"/>
              <a:gd name="connsiteY3677" fmla="*/ 4308642 h 6299199"/>
              <a:gd name="connsiteX3678" fmla="*/ 1499842 w 18288001"/>
              <a:gd name="connsiteY3678" fmla="*/ 4292666 h 6299199"/>
              <a:gd name="connsiteX3679" fmla="*/ 1531447 w 18288001"/>
              <a:gd name="connsiteY3679" fmla="*/ 4292666 h 6299199"/>
              <a:gd name="connsiteX3680" fmla="*/ 1537767 w 18288001"/>
              <a:gd name="connsiteY3680" fmla="*/ 4292666 h 6299199"/>
              <a:gd name="connsiteX3681" fmla="*/ 1525126 w 18288001"/>
              <a:gd name="connsiteY3681" fmla="*/ 4254323 h 6299199"/>
              <a:gd name="connsiteX3682" fmla="*/ 1506164 w 18288001"/>
              <a:gd name="connsiteY3682" fmla="*/ 4267104 h 6299199"/>
              <a:gd name="connsiteX3683" fmla="*/ 1436635 w 18288001"/>
              <a:gd name="connsiteY3683" fmla="*/ 4267104 h 6299199"/>
              <a:gd name="connsiteX3684" fmla="*/ 1430314 w 18288001"/>
              <a:gd name="connsiteY3684" fmla="*/ 4254323 h 6299199"/>
              <a:gd name="connsiteX3685" fmla="*/ 1423992 w 18288001"/>
              <a:gd name="connsiteY3685" fmla="*/ 4238347 h 6299199"/>
              <a:gd name="connsiteX3686" fmla="*/ 1303896 w 18288001"/>
              <a:gd name="connsiteY3686" fmla="*/ 4244738 h 6299199"/>
              <a:gd name="connsiteX3687" fmla="*/ 1291254 w 18288001"/>
              <a:gd name="connsiteY3687" fmla="*/ 4231957 h 6299199"/>
              <a:gd name="connsiteX3688" fmla="*/ 1291254 w 18288001"/>
              <a:gd name="connsiteY3688" fmla="*/ 4251128 h 6299199"/>
              <a:gd name="connsiteX3689" fmla="*/ 1284934 w 18288001"/>
              <a:gd name="connsiteY3689" fmla="*/ 4251128 h 6299199"/>
              <a:gd name="connsiteX3690" fmla="*/ 1253330 w 18288001"/>
              <a:gd name="connsiteY3690" fmla="*/ 4244738 h 6299199"/>
              <a:gd name="connsiteX3691" fmla="*/ 1265971 w 18288001"/>
              <a:gd name="connsiteY3691" fmla="*/ 4231957 h 6299199"/>
              <a:gd name="connsiteX3692" fmla="*/ 1234368 w 18288001"/>
              <a:gd name="connsiteY3692" fmla="*/ 4215981 h 6299199"/>
              <a:gd name="connsiteX3693" fmla="*/ 1348142 w 18288001"/>
              <a:gd name="connsiteY3693" fmla="*/ 4193615 h 6299199"/>
              <a:gd name="connsiteX3694" fmla="*/ 1373426 w 18288001"/>
              <a:gd name="connsiteY3694" fmla="*/ 4190419 h 6299199"/>
              <a:gd name="connsiteX3695" fmla="*/ 1379747 w 18288001"/>
              <a:gd name="connsiteY3695" fmla="*/ 4190419 h 6299199"/>
              <a:gd name="connsiteX3696" fmla="*/ 1379747 w 18288001"/>
              <a:gd name="connsiteY3696" fmla="*/ 4152077 h 6299199"/>
              <a:gd name="connsiteX3697" fmla="*/ 1461917 w 18288001"/>
              <a:gd name="connsiteY3697" fmla="*/ 4152077 h 6299199"/>
              <a:gd name="connsiteX3698" fmla="*/ 1474559 w 18288001"/>
              <a:gd name="connsiteY3698" fmla="*/ 4152077 h 6299199"/>
              <a:gd name="connsiteX3699" fmla="*/ 1531447 w 18288001"/>
              <a:gd name="connsiteY3699" fmla="*/ 4168053 h 6299199"/>
              <a:gd name="connsiteX3700" fmla="*/ 1657864 w 18288001"/>
              <a:gd name="connsiteY3700" fmla="*/ 4190419 h 6299199"/>
              <a:gd name="connsiteX3701" fmla="*/ 1657864 w 18288001"/>
              <a:gd name="connsiteY3701" fmla="*/ 4193615 h 6299199"/>
              <a:gd name="connsiteX3702" fmla="*/ 1721072 w 18288001"/>
              <a:gd name="connsiteY3702" fmla="*/ 4200005 h 6299199"/>
              <a:gd name="connsiteX3703" fmla="*/ 1733714 w 18288001"/>
              <a:gd name="connsiteY3703" fmla="*/ 4200005 h 6299199"/>
              <a:gd name="connsiteX3704" fmla="*/ 1752677 w 18288001"/>
              <a:gd name="connsiteY3704" fmla="*/ 4200005 h 6299199"/>
              <a:gd name="connsiteX3705" fmla="*/ 1822205 w 18288001"/>
              <a:gd name="connsiteY3705" fmla="*/ 4190419 h 6299199"/>
              <a:gd name="connsiteX3706" fmla="*/ 1866451 w 18288001"/>
              <a:gd name="connsiteY3706" fmla="*/ 4174443 h 6299199"/>
              <a:gd name="connsiteX3707" fmla="*/ 1942301 w 18288001"/>
              <a:gd name="connsiteY3707" fmla="*/ 4145686 h 6299199"/>
              <a:gd name="connsiteX3708" fmla="*/ 1992868 w 18288001"/>
              <a:gd name="connsiteY3708" fmla="*/ 4129710 h 6299199"/>
              <a:gd name="connsiteX3709" fmla="*/ 2024473 w 18288001"/>
              <a:gd name="connsiteY3709" fmla="*/ 4123320 h 6299199"/>
              <a:gd name="connsiteX3710" fmla="*/ 2030794 w 18288001"/>
              <a:gd name="connsiteY3710" fmla="*/ 4123320 h 6299199"/>
              <a:gd name="connsiteX3711" fmla="*/ 2094002 w 18288001"/>
              <a:gd name="connsiteY3711" fmla="*/ 4107344 h 6299199"/>
              <a:gd name="connsiteX3712" fmla="*/ 2144568 w 18288001"/>
              <a:gd name="connsiteY3712" fmla="*/ 4097759 h 6299199"/>
              <a:gd name="connsiteX3713" fmla="*/ 2125606 w 18288001"/>
              <a:gd name="connsiteY3713" fmla="*/ 4078588 h 6299199"/>
              <a:gd name="connsiteX3714" fmla="*/ 2119285 w 18288001"/>
              <a:gd name="connsiteY3714" fmla="*/ 4078588 h 6299199"/>
              <a:gd name="connsiteX3715" fmla="*/ 2100323 w 18288001"/>
              <a:gd name="connsiteY3715" fmla="*/ 4078588 h 6299199"/>
              <a:gd name="connsiteX3716" fmla="*/ 2087680 w 18288001"/>
              <a:gd name="connsiteY3716" fmla="*/ 4084978 h 6299199"/>
              <a:gd name="connsiteX3717" fmla="*/ 2005511 w 18288001"/>
              <a:gd name="connsiteY3717" fmla="*/ 4062611 h 6299199"/>
              <a:gd name="connsiteX3718" fmla="*/ 1992868 w 18288001"/>
              <a:gd name="connsiteY3718" fmla="*/ 4062611 h 6299199"/>
              <a:gd name="connsiteX3719" fmla="*/ 1954944 w 18288001"/>
              <a:gd name="connsiteY3719" fmla="*/ 4059417 h 6299199"/>
              <a:gd name="connsiteX3720" fmla="*/ 1948623 w 18288001"/>
              <a:gd name="connsiteY3720" fmla="*/ 4059417 h 6299199"/>
              <a:gd name="connsiteX3721" fmla="*/ 1891734 w 18288001"/>
              <a:gd name="connsiteY3721" fmla="*/ 4075392 h 6299199"/>
              <a:gd name="connsiteX3722" fmla="*/ 1879093 w 18288001"/>
              <a:gd name="connsiteY3722" fmla="*/ 4075392 h 6299199"/>
              <a:gd name="connsiteX3723" fmla="*/ 1822205 w 18288001"/>
              <a:gd name="connsiteY3723" fmla="*/ 4069002 h 6299199"/>
              <a:gd name="connsiteX3724" fmla="*/ 1853810 w 18288001"/>
              <a:gd name="connsiteY3724" fmla="*/ 4062611 h 6299199"/>
              <a:gd name="connsiteX3725" fmla="*/ 1879093 w 18288001"/>
              <a:gd name="connsiteY3725" fmla="*/ 4053026 h 6299199"/>
              <a:gd name="connsiteX3726" fmla="*/ 1898056 w 18288001"/>
              <a:gd name="connsiteY3726" fmla="*/ 4014684 h 6299199"/>
              <a:gd name="connsiteX3727" fmla="*/ 1866451 w 18288001"/>
              <a:gd name="connsiteY3727" fmla="*/ 3998708 h 6299199"/>
              <a:gd name="connsiteX3728" fmla="*/ 1866451 w 18288001"/>
              <a:gd name="connsiteY3728" fmla="*/ 3982732 h 6299199"/>
              <a:gd name="connsiteX3729" fmla="*/ 1917018 w 18288001"/>
              <a:gd name="connsiteY3729" fmla="*/ 3969951 h 6299199"/>
              <a:gd name="connsiteX3730" fmla="*/ 1929660 w 18288001"/>
              <a:gd name="connsiteY3730" fmla="*/ 3953975 h 6299199"/>
              <a:gd name="connsiteX3731" fmla="*/ 2030794 w 18288001"/>
              <a:gd name="connsiteY3731" fmla="*/ 3947584 h 6299199"/>
              <a:gd name="connsiteX3732" fmla="*/ 2068718 w 18288001"/>
              <a:gd name="connsiteY3732" fmla="*/ 3928413 h 6299199"/>
              <a:gd name="connsiteX3733" fmla="*/ 2068718 w 18288001"/>
              <a:gd name="connsiteY3733" fmla="*/ 3922023 h 6299199"/>
              <a:gd name="connsiteX3734" fmla="*/ 2056077 w 18288001"/>
              <a:gd name="connsiteY3734" fmla="*/ 3906047 h 6299199"/>
              <a:gd name="connsiteX3735" fmla="*/ 2087680 w 18288001"/>
              <a:gd name="connsiteY3735" fmla="*/ 3899657 h 6299199"/>
              <a:gd name="connsiteX3736" fmla="*/ 2100323 w 18288001"/>
              <a:gd name="connsiteY3736" fmla="*/ 3883681 h 6299199"/>
              <a:gd name="connsiteX3737" fmla="*/ 2112964 w 18288001"/>
              <a:gd name="connsiteY3737" fmla="*/ 3870900 h 6299199"/>
              <a:gd name="connsiteX3738" fmla="*/ 2119285 w 18288001"/>
              <a:gd name="connsiteY3738" fmla="*/ 3861314 h 6299199"/>
              <a:gd name="connsiteX3739" fmla="*/ 2119285 w 18288001"/>
              <a:gd name="connsiteY3739" fmla="*/ 3845338 h 6299199"/>
              <a:gd name="connsiteX3740" fmla="*/ 2094002 w 18288001"/>
              <a:gd name="connsiteY3740" fmla="*/ 3829362 h 6299199"/>
              <a:gd name="connsiteX3741" fmla="*/ 2043435 w 18288001"/>
              <a:gd name="connsiteY3741" fmla="*/ 3816581 h 6299199"/>
              <a:gd name="connsiteX3742" fmla="*/ 2030794 w 18288001"/>
              <a:gd name="connsiteY3742" fmla="*/ 3816581 h 6299199"/>
              <a:gd name="connsiteX3743" fmla="*/ 2018151 w 18288001"/>
              <a:gd name="connsiteY3743" fmla="*/ 3813386 h 6299199"/>
              <a:gd name="connsiteX3744" fmla="*/ 1973906 w 18288001"/>
              <a:gd name="connsiteY3744" fmla="*/ 3832557 h 6299199"/>
              <a:gd name="connsiteX3745" fmla="*/ 1973906 w 18288001"/>
              <a:gd name="connsiteY3745" fmla="*/ 3822972 h 6299199"/>
              <a:gd name="connsiteX3746" fmla="*/ 1967585 w 18288001"/>
              <a:gd name="connsiteY3746" fmla="*/ 3806996 h 6299199"/>
              <a:gd name="connsiteX3747" fmla="*/ 1967585 w 18288001"/>
              <a:gd name="connsiteY3747" fmla="*/ 3800606 h 6299199"/>
              <a:gd name="connsiteX3748" fmla="*/ 1948623 w 18288001"/>
              <a:gd name="connsiteY3748" fmla="*/ 3762263 h 6299199"/>
              <a:gd name="connsiteX3749" fmla="*/ 1847489 w 18288001"/>
              <a:gd name="connsiteY3749" fmla="*/ 3739897 h 6299199"/>
              <a:gd name="connsiteX3750" fmla="*/ 1822205 w 18288001"/>
              <a:gd name="connsiteY3750" fmla="*/ 3698359 h 6299199"/>
              <a:gd name="connsiteX3751" fmla="*/ 1809565 w 18288001"/>
              <a:gd name="connsiteY3751" fmla="*/ 3698359 h 6299199"/>
              <a:gd name="connsiteX3752" fmla="*/ 1777960 w 18288001"/>
              <a:gd name="connsiteY3752" fmla="*/ 3698359 h 6299199"/>
              <a:gd name="connsiteX3753" fmla="*/ 1721072 w 18288001"/>
              <a:gd name="connsiteY3753" fmla="*/ 3685579 h 6299199"/>
              <a:gd name="connsiteX3754" fmla="*/ 1702110 w 18288001"/>
              <a:gd name="connsiteY3754" fmla="*/ 3663212 h 6299199"/>
              <a:gd name="connsiteX3755" fmla="*/ 1695788 w 18288001"/>
              <a:gd name="connsiteY3755" fmla="*/ 3640846 h 6299199"/>
              <a:gd name="connsiteX3756" fmla="*/ 1657864 w 18288001"/>
              <a:gd name="connsiteY3756" fmla="*/ 3631260 h 6299199"/>
              <a:gd name="connsiteX3757" fmla="*/ 1683148 w 18288001"/>
              <a:gd name="connsiteY3757" fmla="*/ 3621675 h 6299199"/>
              <a:gd name="connsiteX3758" fmla="*/ 1683148 w 18288001"/>
              <a:gd name="connsiteY3758" fmla="*/ 3612089 h 6299199"/>
              <a:gd name="connsiteX3759" fmla="*/ 1683148 w 18288001"/>
              <a:gd name="connsiteY3759" fmla="*/ 3608894 h 6299199"/>
              <a:gd name="connsiteX3760" fmla="*/ 1695788 w 18288001"/>
              <a:gd name="connsiteY3760" fmla="*/ 3608894 h 6299199"/>
              <a:gd name="connsiteX3761" fmla="*/ 1702110 w 18288001"/>
              <a:gd name="connsiteY3761" fmla="*/ 3608894 h 6299199"/>
              <a:gd name="connsiteX3762" fmla="*/ 1702110 w 18288001"/>
              <a:gd name="connsiteY3762" fmla="*/ 3602503 h 6299199"/>
              <a:gd name="connsiteX3763" fmla="*/ 1708431 w 18288001"/>
              <a:gd name="connsiteY3763" fmla="*/ 3602503 h 6299199"/>
              <a:gd name="connsiteX3764" fmla="*/ 1721072 w 18288001"/>
              <a:gd name="connsiteY3764" fmla="*/ 3602503 h 6299199"/>
              <a:gd name="connsiteX3765" fmla="*/ 1733714 w 18288001"/>
              <a:gd name="connsiteY3765" fmla="*/ 3592918 h 6299199"/>
              <a:gd name="connsiteX3766" fmla="*/ 1746355 w 18288001"/>
              <a:gd name="connsiteY3766" fmla="*/ 3586528 h 6299199"/>
              <a:gd name="connsiteX3767" fmla="*/ 1796922 w 18288001"/>
              <a:gd name="connsiteY3767" fmla="*/ 3599308 h 6299199"/>
              <a:gd name="connsiteX3768" fmla="*/ 1847489 w 18288001"/>
              <a:gd name="connsiteY3768" fmla="*/ 3602503 h 6299199"/>
              <a:gd name="connsiteX3769" fmla="*/ 1917018 w 18288001"/>
              <a:gd name="connsiteY3769" fmla="*/ 3592918 h 6299199"/>
              <a:gd name="connsiteX3770" fmla="*/ 1917018 w 18288001"/>
              <a:gd name="connsiteY3770" fmla="*/ 3586528 h 6299199"/>
              <a:gd name="connsiteX3771" fmla="*/ 1942301 w 18288001"/>
              <a:gd name="connsiteY3771" fmla="*/ 3583332 h 6299199"/>
              <a:gd name="connsiteX3772" fmla="*/ 1954944 w 18288001"/>
              <a:gd name="connsiteY3772" fmla="*/ 3576942 h 6299199"/>
              <a:gd name="connsiteX3773" fmla="*/ 1967585 w 18288001"/>
              <a:gd name="connsiteY3773" fmla="*/ 3560966 h 6299199"/>
              <a:gd name="connsiteX3774" fmla="*/ 2030794 w 18288001"/>
              <a:gd name="connsiteY3774" fmla="*/ 3548185 h 6299199"/>
              <a:gd name="connsiteX3775" fmla="*/ 2043435 w 18288001"/>
              <a:gd name="connsiteY3775" fmla="*/ 3532209 h 6299199"/>
              <a:gd name="connsiteX3776" fmla="*/ 2075039 w 18288001"/>
              <a:gd name="connsiteY3776" fmla="*/ 3509843 h 6299199"/>
              <a:gd name="connsiteX3777" fmla="*/ 2049756 w 18288001"/>
              <a:gd name="connsiteY3777" fmla="*/ 3493867 h 6299199"/>
              <a:gd name="connsiteX3778" fmla="*/ 2049756 w 18288001"/>
              <a:gd name="connsiteY3778" fmla="*/ 3490672 h 6299199"/>
              <a:gd name="connsiteX3779" fmla="*/ 2005511 w 18288001"/>
              <a:gd name="connsiteY3779" fmla="*/ 3484281 h 6299199"/>
              <a:gd name="connsiteX3780" fmla="*/ 1973906 w 18288001"/>
              <a:gd name="connsiteY3780" fmla="*/ 3493867 h 6299199"/>
              <a:gd name="connsiteX3781" fmla="*/ 1898056 w 18288001"/>
              <a:gd name="connsiteY3781" fmla="*/ 3484281 h 6299199"/>
              <a:gd name="connsiteX3782" fmla="*/ 1879093 w 18288001"/>
              <a:gd name="connsiteY3782" fmla="*/ 3471501 h 6299199"/>
              <a:gd name="connsiteX3783" fmla="*/ 2005511 w 18288001"/>
              <a:gd name="connsiteY3783" fmla="*/ 3461915 h 6299199"/>
              <a:gd name="connsiteX3784" fmla="*/ 2056077 w 18288001"/>
              <a:gd name="connsiteY3784" fmla="*/ 3452329 h 6299199"/>
              <a:gd name="connsiteX3785" fmla="*/ 2056077 w 18288001"/>
              <a:gd name="connsiteY3785" fmla="*/ 3445939 h 6299199"/>
              <a:gd name="connsiteX3786" fmla="*/ 2201457 w 18288001"/>
              <a:gd name="connsiteY3786" fmla="*/ 3417182 h 6299199"/>
              <a:gd name="connsiteX3787" fmla="*/ 2239381 w 18288001"/>
              <a:gd name="connsiteY3787" fmla="*/ 3413987 h 6299199"/>
              <a:gd name="connsiteX3788" fmla="*/ 2239381 w 18288001"/>
              <a:gd name="connsiteY3788" fmla="*/ 3407597 h 6299199"/>
              <a:gd name="connsiteX3789" fmla="*/ 2277307 w 18288001"/>
              <a:gd name="connsiteY3789" fmla="*/ 3394816 h 6299199"/>
              <a:gd name="connsiteX3790" fmla="*/ 2289948 w 18288001"/>
              <a:gd name="connsiteY3790" fmla="*/ 3394816 h 6299199"/>
              <a:gd name="connsiteX3791" fmla="*/ 2321552 w 18288001"/>
              <a:gd name="connsiteY3791" fmla="*/ 3391621 h 6299199"/>
              <a:gd name="connsiteX3792" fmla="*/ 2340514 w 18288001"/>
              <a:gd name="connsiteY3792" fmla="*/ 3378840 h 6299199"/>
              <a:gd name="connsiteX3793" fmla="*/ 2397403 w 18288001"/>
              <a:gd name="connsiteY3793" fmla="*/ 3378840 h 6299199"/>
              <a:gd name="connsiteX3794" fmla="*/ 2441648 w 18288001"/>
              <a:gd name="connsiteY3794" fmla="*/ 3385230 h 6299199"/>
              <a:gd name="connsiteX3795" fmla="*/ 2441648 w 18288001"/>
              <a:gd name="connsiteY3795" fmla="*/ 3375645 h 6299199"/>
              <a:gd name="connsiteX3796" fmla="*/ 2485894 w 18288001"/>
              <a:gd name="connsiteY3796" fmla="*/ 3369254 h 6299199"/>
              <a:gd name="connsiteX3797" fmla="*/ 2498536 w 18288001"/>
              <a:gd name="connsiteY3797" fmla="*/ 3362864 h 6299199"/>
              <a:gd name="connsiteX3798" fmla="*/ 2523819 w 18288001"/>
              <a:gd name="connsiteY3798" fmla="*/ 3356474 h 6299199"/>
              <a:gd name="connsiteX3799" fmla="*/ 2511177 w 18288001"/>
              <a:gd name="connsiteY3799" fmla="*/ 3330912 h 6299199"/>
              <a:gd name="connsiteX3800" fmla="*/ 2435327 w 18288001"/>
              <a:gd name="connsiteY3800" fmla="*/ 3330912 h 6299199"/>
              <a:gd name="connsiteX3801" fmla="*/ 2416365 w 18288001"/>
              <a:gd name="connsiteY3801" fmla="*/ 3318131 h 6299199"/>
              <a:gd name="connsiteX3802" fmla="*/ 2391081 w 18288001"/>
              <a:gd name="connsiteY3802" fmla="*/ 3318131 h 6299199"/>
              <a:gd name="connsiteX3803" fmla="*/ 2391081 w 18288001"/>
              <a:gd name="connsiteY3803" fmla="*/ 3314936 h 6299199"/>
              <a:gd name="connsiteX3804" fmla="*/ 2334193 w 18288001"/>
              <a:gd name="connsiteY3804" fmla="*/ 3298960 h 6299199"/>
              <a:gd name="connsiteX3805" fmla="*/ 2321552 w 18288001"/>
              <a:gd name="connsiteY3805" fmla="*/ 3298960 h 6299199"/>
              <a:gd name="connsiteX3806" fmla="*/ 2270985 w 18288001"/>
              <a:gd name="connsiteY3806" fmla="*/ 3308545 h 6299199"/>
              <a:gd name="connsiteX3807" fmla="*/ 2277307 w 18288001"/>
              <a:gd name="connsiteY3807" fmla="*/ 3292570 h 6299199"/>
              <a:gd name="connsiteX3808" fmla="*/ 2296269 w 18288001"/>
              <a:gd name="connsiteY3808" fmla="*/ 3279789 h 6299199"/>
              <a:gd name="connsiteX3809" fmla="*/ 2302590 w 18288001"/>
              <a:gd name="connsiteY3809" fmla="*/ 3238251 h 6299199"/>
              <a:gd name="connsiteX3810" fmla="*/ 2296269 w 18288001"/>
              <a:gd name="connsiteY3810" fmla="*/ 3238251 h 6299199"/>
              <a:gd name="connsiteX3811" fmla="*/ 2296269 w 18288001"/>
              <a:gd name="connsiteY3811" fmla="*/ 3209494 h 6299199"/>
              <a:gd name="connsiteX3812" fmla="*/ 2176173 w 18288001"/>
              <a:gd name="connsiteY3812" fmla="*/ 3193519 h 6299199"/>
              <a:gd name="connsiteX3813" fmla="*/ 2169852 w 18288001"/>
              <a:gd name="connsiteY3813" fmla="*/ 3193519 h 6299199"/>
              <a:gd name="connsiteX3814" fmla="*/ 2169852 w 18288001"/>
              <a:gd name="connsiteY3814" fmla="*/ 3209494 h 6299199"/>
              <a:gd name="connsiteX3815" fmla="*/ 2150890 w 18288001"/>
              <a:gd name="connsiteY3815" fmla="*/ 3222276 h 6299199"/>
              <a:gd name="connsiteX3816" fmla="*/ 2150890 w 18288001"/>
              <a:gd name="connsiteY3816" fmla="*/ 3247837 h 6299199"/>
              <a:gd name="connsiteX3817" fmla="*/ 2169852 w 18288001"/>
              <a:gd name="connsiteY3817" fmla="*/ 3263812 h 6299199"/>
              <a:gd name="connsiteX3818" fmla="*/ 2144568 w 18288001"/>
              <a:gd name="connsiteY3818" fmla="*/ 3292570 h 6299199"/>
              <a:gd name="connsiteX3819" fmla="*/ 2138247 w 18288001"/>
              <a:gd name="connsiteY3819" fmla="*/ 3308545 h 6299199"/>
              <a:gd name="connsiteX3820" fmla="*/ 2094002 w 18288001"/>
              <a:gd name="connsiteY3820" fmla="*/ 3314936 h 6299199"/>
              <a:gd name="connsiteX3821" fmla="*/ 2068718 w 18288001"/>
              <a:gd name="connsiteY3821" fmla="*/ 3330912 h 6299199"/>
              <a:gd name="connsiteX3822" fmla="*/ 2075039 w 18288001"/>
              <a:gd name="connsiteY3822" fmla="*/ 3340497 h 6299199"/>
              <a:gd name="connsiteX3823" fmla="*/ 2125606 w 18288001"/>
              <a:gd name="connsiteY3823" fmla="*/ 3340497 h 6299199"/>
              <a:gd name="connsiteX3824" fmla="*/ 2163531 w 18288001"/>
              <a:gd name="connsiteY3824" fmla="*/ 3346888 h 6299199"/>
              <a:gd name="connsiteX3825" fmla="*/ 2176173 w 18288001"/>
              <a:gd name="connsiteY3825" fmla="*/ 3362864 h 6299199"/>
              <a:gd name="connsiteX3826" fmla="*/ 2163531 w 18288001"/>
              <a:gd name="connsiteY3826" fmla="*/ 3369254 h 6299199"/>
              <a:gd name="connsiteX3827" fmla="*/ 2138247 w 18288001"/>
              <a:gd name="connsiteY3827" fmla="*/ 3375645 h 6299199"/>
              <a:gd name="connsiteX3828" fmla="*/ 2094002 w 18288001"/>
              <a:gd name="connsiteY3828" fmla="*/ 3369254 h 6299199"/>
              <a:gd name="connsiteX3829" fmla="*/ 2030794 w 18288001"/>
              <a:gd name="connsiteY3829" fmla="*/ 3378840 h 6299199"/>
              <a:gd name="connsiteX3830" fmla="*/ 2024473 w 18288001"/>
              <a:gd name="connsiteY3830" fmla="*/ 3378840 h 6299199"/>
              <a:gd name="connsiteX3831" fmla="*/ 2005511 w 18288001"/>
              <a:gd name="connsiteY3831" fmla="*/ 3391621 h 6299199"/>
              <a:gd name="connsiteX3832" fmla="*/ 1999189 w 18288001"/>
              <a:gd name="connsiteY3832" fmla="*/ 3391621 h 6299199"/>
              <a:gd name="connsiteX3833" fmla="*/ 1999189 w 18288001"/>
              <a:gd name="connsiteY3833" fmla="*/ 3385230 h 6299199"/>
              <a:gd name="connsiteX3834" fmla="*/ 1973906 w 18288001"/>
              <a:gd name="connsiteY3834" fmla="*/ 3378840 h 6299199"/>
              <a:gd name="connsiteX3835" fmla="*/ 1923339 w 18288001"/>
              <a:gd name="connsiteY3835" fmla="*/ 3378840 h 6299199"/>
              <a:gd name="connsiteX3836" fmla="*/ 1917018 w 18288001"/>
              <a:gd name="connsiteY3836" fmla="*/ 3378840 h 6299199"/>
              <a:gd name="connsiteX3837" fmla="*/ 1898056 w 18288001"/>
              <a:gd name="connsiteY3837" fmla="*/ 3375645 h 6299199"/>
              <a:gd name="connsiteX3838" fmla="*/ 1904377 w 18288001"/>
              <a:gd name="connsiteY3838" fmla="*/ 3362864 h 6299199"/>
              <a:gd name="connsiteX3839" fmla="*/ 1879093 w 18288001"/>
              <a:gd name="connsiteY3839" fmla="*/ 3369254 h 6299199"/>
              <a:gd name="connsiteX3840" fmla="*/ 1853810 w 18288001"/>
              <a:gd name="connsiteY3840" fmla="*/ 3375645 h 6299199"/>
              <a:gd name="connsiteX3841" fmla="*/ 1803243 w 18288001"/>
              <a:gd name="connsiteY3841" fmla="*/ 3362864 h 6299199"/>
              <a:gd name="connsiteX3842" fmla="*/ 1784281 w 18288001"/>
              <a:gd name="connsiteY3842" fmla="*/ 3369254 h 6299199"/>
              <a:gd name="connsiteX3843" fmla="*/ 1752677 w 18288001"/>
              <a:gd name="connsiteY3843" fmla="*/ 3375645 h 6299199"/>
              <a:gd name="connsiteX3844" fmla="*/ 1746355 w 18288001"/>
              <a:gd name="connsiteY3844" fmla="*/ 3375645 h 6299199"/>
              <a:gd name="connsiteX3845" fmla="*/ 1746355 w 18288001"/>
              <a:gd name="connsiteY3845" fmla="*/ 3378840 h 6299199"/>
              <a:gd name="connsiteX3846" fmla="*/ 1721072 w 18288001"/>
              <a:gd name="connsiteY3846" fmla="*/ 3378840 h 6299199"/>
              <a:gd name="connsiteX3847" fmla="*/ 1657864 w 18288001"/>
              <a:gd name="connsiteY3847" fmla="*/ 3413987 h 6299199"/>
              <a:gd name="connsiteX3848" fmla="*/ 1651543 w 18288001"/>
              <a:gd name="connsiteY3848" fmla="*/ 3401206 h 6299199"/>
              <a:gd name="connsiteX3849" fmla="*/ 1645222 w 18288001"/>
              <a:gd name="connsiteY3849" fmla="*/ 3401206 h 6299199"/>
              <a:gd name="connsiteX3850" fmla="*/ 1600976 w 18288001"/>
              <a:gd name="connsiteY3850" fmla="*/ 3413987 h 6299199"/>
              <a:gd name="connsiteX3851" fmla="*/ 1556731 w 18288001"/>
              <a:gd name="connsiteY3851" fmla="*/ 3362864 h 6299199"/>
              <a:gd name="connsiteX3852" fmla="*/ 1657864 w 18288001"/>
              <a:gd name="connsiteY3852" fmla="*/ 3362864 h 6299199"/>
              <a:gd name="connsiteX3853" fmla="*/ 1683148 w 18288001"/>
              <a:gd name="connsiteY3853" fmla="*/ 3362864 h 6299199"/>
              <a:gd name="connsiteX3854" fmla="*/ 1695788 w 18288001"/>
              <a:gd name="connsiteY3854" fmla="*/ 3337303 h 6299199"/>
              <a:gd name="connsiteX3855" fmla="*/ 1670505 w 18288001"/>
              <a:gd name="connsiteY3855" fmla="*/ 3330912 h 6299199"/>
              <a:gd name="connsiteX3856" fmla="*/ 1708431 w 18288001"/>
              <a:gd name="connsiteY3856" fmla="*/ 3298960 h 6299199"/>
              <a:gd name="connsiteX3857" fmla="*/ 1758998 w 18288001"/>
              <a:gd name="connsiteY3857" fmla="*/ 3286179 h 6299199"/>
              <a:gd name="connsiteX3858" fmla="*/ 1796922 w 18288001"/>
              <a:gd name="connsiteY3858" fmla="*/ 3260618 h 6299199"/>
              <a:gd name="connsiteX3859" fmla="*/ 1822205 w 18288001"/>
              <a:gd name="connsiteY3859" fmla="*/ 3260618 h 6299199"/>
              <a:gd name="connsiteX3860" fmla="*/ 1872772 w 18288001"/>
              <a:gd name="connsiteY3860" fmla="*/ 3231861 h 6299199"/>
              <a:gd name="connsiteX3861" fmla="*/ 1879093 w 18288001"/>
              <a:gd name="connsiteY3861" fmla="*/ 3225470 h 6299199"/>
              <a:gd name="connsiteX3862" fmla="*/ 1879093 w 18288001"/>
              <a:gd name="connsiteY3862" fmla="*/ 3222276 h 6299199"/>
              <a:gd name="connsiteX3863" fmla="*/ 1879093 w 18288001"/>
              <a:gd name="connsiteY3863" fmla="*/ 3209494 h 6299199"/>
              <a:gd name="connsiteX3864" fmla="*/ 1904377 w 18288001"/>
              <a:gd name="connsiteY3864" fmla="*/ 3209494 h 6299199"/>
              <a:gd name="connsiteX3865" fmla="*/ 1954944 w 18288001"/>
              <a:gd name="connsiteY3865" fmla="*/ 3203104 h 6299199"/>
              <a:gd name="connsiteX3866" fmla="*/ 1973906 w 18288001"/>
              <a:gd name="connsiteY3866" fmla="*/ 3187128 h 6299199"/>
              <a:gd name="connsiteX3867" fmla="*/ 1967585 w 18288001"/>
              <a:gd name="connsiteY3867" fmla="*/ 3187128 h 6299199"/>
              <a:gd name="connsiteX3868" fmla="*/ 2075039 w 18288001"/>
              <a:gd name="connsiteY3868" fmla="*/ 3177543 h 6299199"/>
              <a:gd name="connsiteX3869" fmla="*/ 2075039 w 18288001"/>
              <a:gd name="connsiteY3869" fmla="*/ 3171152 h 6299199"/>
              <a:gd name="connsiteX3870" fmla="*/ 2112964 w 18288001"/>
              <a:gd name="connsiteY3870" fmla="*/ 3171152 h 6299199"/>
              <a:gd name="connsiteX3871" fmla="*/ 2100323 w 18288001"/>
              <a:gd name="connsiteY3871" fmla="*/ 3155176 h 6299199"/>
              <a:gd name="connsiteX3872" fmla="*/ 2087680 w 18288001"/>
              <a:gd name="connsiteY3872" fmla="*/ 3155176 h 6299199"/>
              <a:gd name="connsiteX3873" fmla="*/ 2119285 w 18288001"/>
              <a:gd name="connsiteY3873" fmla="*/ 3139200 h 6299199"/>
              <a:gd name="connsiteX3874" fmla="*/ 2068718 w 18288001"/>
              <a:gd name="connsiteY3874" fmla="*/ 3100858 h 6299199"/>
              <a:gd name="connsiteX3875" fmla="*/ 2030794 w 18288001"/>
              <a:gd name="connsiteY3875" fmla="*/ 3068907 h 6299199"/>
              <a:gd name="connsiteX3876" fmla="*/ 1999189 w 18288001"/>
              <a:gd name="connsiteY3876" fmla="*/ 3072101 h 6299199"/>
              <a:gd name="connsiteX3877" fmla="*/ 1948623 w 18288001"/>
              <a:gd name="connsiteY3877" fmla="*/ 3068907 h 6299199"/>
              <a:gd name="connsiteX3878" fmla="*/ 1929660 w 18288001"/>
              <a:gd name="connsiteY3878" fmla="*/ 3072101 h 6299199"/>
              <a:gd name="connsiteX3879" fmla="*/ 1872772 w 18288001"/>
              <a:gd name="connsiteY3879" fmla="*/ 3062516 h 6299199"/>
              <a:gd name="connsiteX3880" fmla="*/ 1847489 w 18288001"/>
              <a:gd name="connsiteY3880" fmla="*/ 3072101 h 6299199"/>
              <a:gd name="connsiteX3881" fmla="*/ 1803243 w 18288001"/>
              <a:gd name="connsiteY3881" fmla="*/ 3072101 h 6299199"/>
              <a:gd name="connsiteX3882" fmla="*/ 1777960 w 18288001"/>
              <a:gd name="connsiteY3882" fmla="*/ 3100858 h 6299199"/>
              <a:gd name="connsiteX3883" fmla="*/ 1746355 w 18288001"/>
              <a:gd name="connsiteY3883" fmla="*/ 3107249 h 6299199"/>
              <a:gd name="connsiteX3884" fmla="*/ 1695788 w 18288001"/>
              <a:gd name="connsiteY3884" fmla="*/ 3107249 h 6299199"/>
              <a:gd name="connsiteX3885" fmla="*/ 1676826 w 18288001"/>
              <a:gd name="connsiteY3885" fmla="*/ 3100858 h 6299199"/>
              <a:gd name="connsiteX3886" fmla="*/ 1600976 w 18288001"/>
              <a:gd name="connsiteY3886" fmla="*/ 3094467 h 6299199"/>
              <a:gd name="connsiteX3887" fmla="*/ 1582014 w 18288001"/>
              <a:gd name="connsiteY3887" fmla="*/ 3123225 h 6299199"/>
              <a:gd name="connsiteX3888" fmla="*/ 1626260 w 18288001"/>
              <a:gd name="connsiteY3888" fmla="*/ 3139200 h 6299199"/>
              <a:gd name="connsiteX3889" fmla="*/ 1676826 w 18288001"/>
              <a:gd name="connsiteY3889" fmla="*/ 3183933 h 6299199"/>
              <a:gd name="connsiteX3890" fmla="*/ 1670505 w 18288001"/>
              <a:gd name="connsiteY3890" fmla="*/ 3183933 h 6299199"/>
              <a:gd name="connsiteX3891" fmla="*/ 1657864 w 18288001"/>
              <a:gd name="connsiteY3891" fmla="*/ 3187128 h 6299199"/>
              <a:gd name="connsiteX3892" fmla="*/ 1645222 w 18288001"/>
              <a:gd name="connsiteY3892" fmla="*/ 3193519 h 6299199"/>
              <a:gd name="connsiteX3893" fmla="*/ 1632581 w 18288001"/>
              <a:gd name="connsiteY3893" fmla="*/ 3193519 h 6299199"/>
              <a:gd name="connsiteX3894" fmla="*/ 1594655 w 18288001"/>
              <a:gd name="connsiteY3894" fmla="*/ 3193519 h 6299199"/>
              <a:gd name="connsiteX3895" fmla="*/ 1575693 w 18288001"/>
              <a:gd name="connsiteY3895" fmla="*/ 3187128 h 6299199"/>
              <a:gd name="connsiteX3896" fmla="*/ 1556731 w 18288001"/>
              <a:gd name="connsiteY3896" fmla="*/ 3183933 h 6299199"/>
              <a:gd name="connsiteX3897" fmla="*/ 1512483 w 18288001"/>
              <a:gd name="connsiteY3897" fmla="*/ 3183933 h 6299199"/>
              <a:gd name="connsiteX3898" fmla="*/ 1512483 w 18288001"/>
              <a:gd name="connsiteY3898" fmla="*/ 3187128 h 6299199"/>
              <a:gd name="connsiteX3899" fmla="*/ 1449276 w 18288001"/>
              <a:gd name="connsiteY3899" fmla="*/ 3199909 h 6299199"/>
              <a:gd name="connsiteX3900" fmla="*/ 1405030 w 18288001"/>
              <a:gd name="connsiteY3900" fmla="*/ 3209494 h 6299199"/>
              <a:gd name="connsiteX3901" fmla="*/ 1386068 w 18288001"/>
              <a:gd name="connsiteY3901" fmla="*/ 3183933 h 6299199"/>
              <a:gd name="connsiteX3902" fmla="*/ 1329180 w 18288001"/>
              <a:gd name="connsiteY3902" fmla="*/ 3164761 h 6299199"/>
              <a:gd name="connsiteX3903" fmla="*/ 1291254 w 18288001"/>
              <a:gd name="connsiteY3903" fmla="*/ 3171152 h 6299199"/>
              <a:gd name="connsiteX3904" fmla="*/ 1259651 w 18288001"/>
              <a:gd name="connsiteY3904" fmla="*/ 3155176 h 6299199"/>
              <a:gd name="connsiteX3905" fmla="*/ 1386068 w 18288001"/>
              <a:gd name="connsiteY3905" fmla="*/ 3110443 h 6299199"/>
              <a:gd name="connsiteX3906" fmla="*/ 1405030 w 18288001"/>
              <a:gd name="connsiteY3906" fmla="*/ 3107249 h 6299199"/>
              <a:gd name="connsiteX3907" fmla="*/ 1436635 w 18288001"/>
              <a:gd name="connsiteY3907" fmla="*/ 3084882 h 6299199"/>
              <a:gd name="connsiteX3908" fmla="*/ 1506164 w 18288001"/>
              <a:gd name="connsiteY3908" fmla="*/ 3052930 h 6299199"/>
              <a:gd name="connsiteX3909" fmla="*/ 1556731 w 18288001"/>
              <a:gd name="connsiteY3909" fmla="*/ 3068907 h 6299199"/>
              <a:gd name="connsiteX3910" fmla="*/ 1563050 w 18288001"/>
              <a:gd name="connsiteY3910" fmla="*/ 3052930 h 6299199"/>
              <a:gd name="connsiteX3911" fmla="*/ 1563050 w 18288001"/>
              <a:gd name="connsiteY3911" fmla="*/ 3033759 h 6299199"/>
              <a:gd name="connsiteX3912" fmla="*/ 1506164 w 18288001"/>
              <a:gd name="connsiteY3912" fmla="*/ 3033759 h 6299199"/>
              <a:gd name="connsiteX3913" fmla="*/ 1480880 w 18288001"/>
              <a:gd name="connsiteY3913" fmla="*/ 3033759 h 6299199"/>
              <a:gd name="connsiteX3914" fmla="*/ 1455597 w 18288001"/>
              <a:gd name="connsiteY3914" fmla="*/ 2995416 h 6299199"/>
              <a:gd name="connsiteX3915" fmla="*/ 1360785 w 18288001"/>
              <a:gd name="connsiteY3915" fmla="*/ 2976245 h 6299199"/>
              <a:gd name="connsiteX3916" fmla="*/ 1322859 w 18288001"/>
              <a:gd name="connsiteY3916" fmla="*/ 2979440 h 6299199"/>
              <a:gd name="connsiteX3917" fmla="*/ 1322859 w 18288001"/>
              <a:gd name="connsiteY3917" fmla="*/ 2976245 h 6299199"/>
              <a:gd name="connsiteX3918" fmla="*/ 1291254 w 18288001"/>
              <a:gd name="connsiteY3918" fmla="*/ 2902756 h 6299199"/>
              <a:gd name="connsiteX3919" fmla="*/ 1329180 w 18288001"/>
              <a:gd name="connsiteY3919" fmla="*/ 2909147 h 6299199"/>
              <a:gd name="connsiteX3920" fmla="*/ 1405030 w 18288001"/>
              <a:gd name="connsiteY3920" fmla="*/ 2893171 h 6299199"/>
              <a:gd name="connsiteX3921" fmla="*/ 1474559 w 18288001"/>
              <a:gd name="connsiteY3921" fmla="*/ 2902756 h 6299199"/>
              <a:gd name="connsiteX3922" fmla="*/ 1480880 w 18288001"/>
              <a:gd name="connsiteY3922" fmla="*/ 2902756 h 6299199"/>
              <a:gd name="connsiteX3923" fmla="*/ 1556731 w 18288001"/>
              <a:gd name="connsiteY3923" fmla="*/ 2880389 h 6299199"/>
              <a:gd name="connsiteX3924" fmla="*/ 1582014 w 18288001"/>
              <a:gd name="connsiteY3924" fmla="*/ 2886780 h 6299199"/>
              <a:gd name="connsiteX3925" fmla="*/ 1607297 w 18288001"/>
              <a:gd name="connsiteY3925" fmla="*/ 2886780 h 6299199"/>
              <a:gd name="connsiteX3926" fmla="*/ 1619940 w 18288001"/>
              <a:gd name="connsiteY3926" fmla="*/ 2877194 h 6299199"/>
              <a:gd name="connsiteX3927" fmla="*/ 1651543 w 18288001"/>
              <a:gd name="connsiteY3927" fmla="*/ 2861218 h 6299199"/>
              <a:gd name="connsiteX3928" fmla="*/ 1676826 w 18288001"/>
              <a:gd name="connsiteY3928" fmla="*/ 2826071 h 6299199"/>
              <a:gd name="connsiteX3929" fmla="*/ 1676826 w 18288001"/>
              <a:gd name="connsiteY3929" fmla="*/ 2810095 h 6299199"/>
              <a:gd name="connsiteX3930" fmla="*/ 1695788 w 18288001"/>
              <a:gd name="connsiteY3930" fmla="*/ 2803705 h 6299199"/>
              <a:gd name="connsiteX3931" fmla="*/ 1702110 w 18288001"/>
              <a:gd name="connsiteY3931" fmla="*/ 2803705 h 6299199"/>
              <a:gd name="connsiteX3932" fmla="*/ 1721072 w 18288001"/>
              <a:gd name="connsiteY3932" fmla="*/ 2778143 h 6299199"/>
              <a:gd name="connsiteX3933" fmla="*/ 1695788 w 18288001"/>
              <a:gd name="connsiteY3933" fmla="*/ 2765362 h 6299199"/>
              <a:gd name="connsiteX3934" fmla="*/ 1683148 w 18288001"/>
              <a:gd name="connsiteY3934" fmla="*/ 2765362 h 6299199"/>
              <a:gd name="connsiteX3935" fmla="*/ 1619940 w 18288001"/>
              <a:gd name="connsiteY3935" fmla="*/ 2746191 h 6299199"/>
              <a:gd name="connsiteX3936" fmla="*/ 1594655 w 18288001"/>
              <a:gd name="connsiteY3936" fmla="*/ 2778143 h 6299199"/>
              <a:gd name="connsiteX3937" fmla="*/ 1582014 w 18288001"/>
              <a:gd name="connsiteY3937" fmla="*/ 2778143 h 6299199"/>
              <a:gd name="connsiteX3938" fmla="*/ 1582014 w 18288001"/>
              <a:gd name="connsiteY3938" fmla="*/ 2794120 h 6299199"/>
              <a:gd name="connsiteX3939" fmla="*/ 1607297 w 18288001"/>
              <a:gd name="connsiteY3939" fmla="*/ 2816485 h 6299199"/>
              <a:gd name="connsiteX3940" fmla="*/ 1582014 w 18288001"/>
              <a:gd name="connsiteY3940" fmla="*/ 2848438 h 6299199"/>
              <a:gd name="connsiteX3941" fmla="*/ 1531447 w 18288001"/>
              <a:gd name="connsiteY3941" fmla="*/ 2832462 h 6299199"/>
              <a:gd name="connsiteX3942" fmla="*/ 1512483 w 18288001"/>
              <a:gd name="connsiteY3942" fmla="*/ 2822876 h 6299199"/>
              <a:gd name="connsiteX3943" fmla="*/ 1512483 w 18288001"/>
              <a:gd name="connsiteY3943" fmla="*/ 2816485 h 6299199"/>
              <a:gd name="connsiteX3944" fmla="*/ 1423992 w 18288001"/>
              <a:gd name="connsiteY3944" fmla="*/ 2794120 h 6299199"/>
              <a:gd name="connsiteX3945" fmla="*/ 1423992 w 18288001"/>
              <a:gd name="connsiteY3945" fmla="*/ 2787729 h 6299199"/>
              <a:gd name="connsiteX3946" fmla="*/ 1411351 w 18288001"/>
              <a:gd name="connsiteY3946" fmla="*/ 2787729 h 6299199"/>
              <a:gd name="connsiteX3947" fmla="*/ 1360785 w 18288001"/>
              <a:gd name="connsiteY3947" fmla="*/ 2787729 h 6299199"/>
              <a:gd name="connsiteX3948" fmla="*/ 1335501 w 18288001"/>
              <a:gd name="connsiteY3948" fmla="*/ 2794120 h 6299199"/>
              <a:gd name="connsiteX3949" fmla="*/ 1335501 w 18288001"/>
              <a:gd name="connsiteY3949" fmla="*/ 2816485 h 6299199"/>
              <a:gd name="connsiteX3950" fmla="*/ 1329180 w 18288001"/>
              <a:gd name="connsiteY3950" fmla="*/ 2822876 h 6299199"/>
              <a:gd name="connsiteX3951" fmla="*/ 1310218 w 18288001"/>
              <a:gd name="connsiteY3951" fmla="*/ 2822876 h 6299199"/>
              <a:gd name="connsiteX3952" fmla="*/ 1310218 w 18288001"/>
              <a:gd name="connsiteY3952" fmla="*/ 2838852 h 6299199"/>
              <a:gd name="connsiteX3953" fmla="*/ 1310218 w 18288001"/>
              <a:gd name="connsiteY3953" fmla="*/ 2848438 h 6299199"/>
              <a:gd name="connsiteX3954" fmla="*/ 1303896 w 18288001"/>
              <a:gd name="connsiteY3954" fmla="*/ 2848438 h 6299199"/>
              <a:gd name="connsiteX3955" fmla="*/ 1291254 w 18288001"/>
              <a:gd name="connsiteY3955" fmla="*/ 2848438 h 6299199"/>
              <a:gd name="connsiteX3956" fmla="*/ 1284934 w 18288001"/>
              <a:gd name="connsiteY3956" fmla="*/ 2870804 h 6299199"/>
              <a:gd name="connsiteX3957" fmla="*/ 1278613 w 18288001"/>
              <a:gd name="connsiteY3957" fmla="*/ 2870804 h 6299199"/>
              <a:gd name="connsiteX3958" fmla="*/ 1278613 w 18288001"/>
              <a:gd name="connsiteY3958" fmla="*/ 2877194 h 6299199"/>
              <a:gd name="connsiteX3959" fmla="*/ 1209084 w 18288001"/>
              <a:gd name="connsiteY3959" fmla="*/ 2886780 h 6299199"/>
              <a:gd name="connsiteX3960" fmla="*/ 1152196 w 18288001"/>
              <a:gd name="connsiteY3960" fmla="*/ 2854828 h 6299199"/>
              <a:gd name="connsiteX3961" fmla="*/ 1126913 w 18288001"/>
              <a:gd name="connsiteY3961" fmla="*/ 2848438 h 6299199"/>
              <a:gd name="connsiteX3962" fmla="*/ 1063705 w 18288001"/>
              <a:gd name="connsiteY3962" fmla="*/ 2800509 h 6299199"/>
              <a:gd name="connsiteX3963" fmla="*/ 1013138 w 18288001"/>
              <a:gd name="connsiteY3963" fmla="*/ 2762167 h 6299199"/>
              <a:gd name="connsiteX3964" fmla="*/ 1006817 w 18288001"/>
              <a:gd name="connsiteY3964" fmla="*/ 2749387 h 6299199"/>
              <a:gd name="connsiteX3965" fmla="*/ 981534 w 18288001"/>
              <a:gd name="connsiteY3965" fmla="*/ 2717435 h 6299199"/>
              <a:gd name="connsiteX3966" fmla="*/ 943608 w 18288001"/>
              <a:gd name="connsiteY3966" fmla="*/ 2688678 h 6299199"/>
              <a:gd name="connsiteX3967" fmla="*/ 956250 w 18288001"/>
              <a:gd name="connsiteY3967" fmla="*/ 2669506 h 6299199"/>
              <a:gd name="connsiteX3968" fmla="*/ 943608 w 18288001"/>
              <a:gd name="connsiteY3968" fmla="*/ 2631164 h 6299199"/>
              <a:gd name="connsiteX3969" fmla="*/ 905683 w 18288001"/>
              <a:gd name="connsiteY3969" fmla="*/ 2608798 h 6299199"/>
              <a:gd name="connsiteX3970" fmla="*/ 880400 w 18288001"/>
              <a:gd name="connsiteY3970" fmla="*/ 2570455 h 6299199"/>
              <a:gd name="connsiteX3971" fmla="*/ 842476 w 18288001"/>
              <a:gd name="connsiteY3971" fmla="*/ 2576846 h 6299199"/>
              <a:gd name="connsiteX3972" fmla="*/ 836154 w 18288001"/>
              <a:gd name="connsiteY3972" fmla="*/ 2548089 h 6299199"/>
              <a:gd name="connsiteX3973" fmla="*/ 791907 w 18288001"/>
              <a:gd name="connsiteY3973" fmla="*/ 2519333 h 6299199"/>
              <a:gd name="connsiteX3974" fmla="*/ 772945 w 18288001"/>
              <a:gd name="connsiteY3974" fmla="*/ 2519333 h 6299199"/>
              <a:gd name="connsiteX3975" fmla="*/ 741341 w 18288001"/>
              <a:gd name="connsiteY3975" fmla="*/ 2487380 h 6299199"/>
              <a:gd name="connsiteX3976" fmla="*/ 747662 w 18288001"/>
              <a:gd name="connsiteY3976" fmla="*/ 2465014 h 6299199"/>
              <a:gd name="connsiteX3977" fmla="*/ 722379 w 18288001"/>
              <a:gd name="connsiteY3977" fmla="*/ 2461819 h 6299199"/>
              <a:gd name="connsiteX3978" fmla="*/ 671813 w 18288001"/>
              <a:gd name="connsiteY3978" fmla="*/ 2401110 h 6299199"/>
              <a:gd name="connsiteX3979" fmla="*/ 671813 w 18288001"/>
              <a:gd name="connsiteY3979" fmla="*/ 2394720 h 6299199"/>
              <a:gd name="connsiteX3980" fmla="*/ 665492 w 18288001"/>
              <a:gd name="connsiteY3980" fmla="*/ 2372353 h 6299199"/>
              <a:gd name="connsiteX3981" fmla="*/ 659171 w 18288001"/>
              <a:gd name="connsiteY3981" fmla="*/ 2365963 h 6299199"/>
              <a:gd name="connsiteX3982" fmla="*/ 640208 w 18288001"/>
              <a:gd name="connsiteY3982" fmla="*/ 2334011 h 6299199"/>
              <a:gd name="connsiteX3983" fmla="*/ 589642 w 18288001"/>
              <a:gd name="connsiteY3983" fmla="*/ 2231765 h 6299199"/>
              <a:gd name="connsiteX3984" fmla="*/ 595961 w 18288001"/>
              <a:gd name="connsiteY3984" fmla="*/ 2218984 h 6299199"/>
              <a:gd name="connsiteX3985" fmla="*/ 583320 w 18288001"/>
              <a:gd name="connsiteY3985" fmla="*/ 2196617 h 6299199"/>
              <a:gd name="connsiteX3986" fmla="*/ 583320 w 18288001"/>
              <a:gd name="connsiteY3986" fmla="*/ 2193422 h 6299199"/>
              <a:gd name="connsiteX3987" fmla="*/ 583320 w 18288001"/>
              <a:gd name="connsiteY3987" fmla="*/ 2174251 h 6299199"/>
              <a:gd name="connsiteX3988" fmla="*/ 564358 w 18288001"/>
              <a:gd name="connsiteY3988" fmla="*/ 2135909 h 6299199"/>
              <a:gd name="connsiteX3989" fmla="*/ 539075 w 18288001"/>
              <a:gd name="connsiteY3989" fmla="*/ 2119933 h 6299199"/>
              <a:gd name="connsiteX3990" fmla="*/ 520111 w 18288001"/>
              <a:gd name="connsiteY3990" fmla="*/ 2116738 h 6299199"/>
              <a:gd name="connsiteX3991" fmla="*/ 475867 w 18288001"/>
              <a:gd name="connsiteY3991" fmla="*/ 2033677 h 6299199"/>
              <a:gd name="connsiteX3992" fmla="*/ 450582 w 18288001"/>
              <a:gd name="connsiteY3992" fmla="*/ 1956993 h 6299199"/>
              <a:gd name="connsiteX3993" fmla="*/ 444261 w 18288001"/>
              <a:gd name="connsiteY3993" fmla="*/ 1912260 h 6299199"/>
              <a:gd name="connsiteX3994" fmla="*/ 425299 w 18288001"/>
              <a:gd name="connsiteY3994" fmla="*/ 1870723 h 6299199"/>
              <a:gd name="connsiteX3995" fmla="*/ 437941 w 18288001"/>
              <a:gd name="connsiteY3995" fmla="*/ 1810014 h 6299199"/>
              <a:gd name="connsiteX3996" fmla="*/ 400015 w 18288001"/>
              <a:gd name="connsiteY3996" fmla="*/ 1726939 h 6299199"/>
              <a:gd name="connsiteX3997" fmla="*/ 393694 w 18288001"/>
              <a:gd name="connsiteY3997" fmla="*/ 1704572 h 6299199"/>
              <a:gd name="connsiteX3998" fmla="*/ 387374 w 18288001"/>
              <a:gd name="connsiteY3998" fmla="*/ 1694987 h 6299199"/>
              <a:gd name="connsiteX3999" fmla="*/ 387374 w 18288001"/>
              <a:gd name="connsiteY3999" fmla="*/ 1666229 h 6299199"/>
              <a:gd name="connsiteX4000" fmla="*/ 374732 w 18288001"/>
              <a:gd name="connsiteY4000" fmla="*/ 1627887 h 6299199"/>
              <a:gd name="connsiteX4001" fmla="*/ 368411 w 18288001"/>
              <a:gd name="connsiteY4001" fmla="*/ 1618304 h 6299199"/>
              <a:gd name="connsiteX4002" fmla="*/ 317846 w 18288001"/>
              <a:gd name="connsiteY4002" fmla="*/ 1490494 h 6299199"/>
              <a:gd name="connsiteX4003" fmla="*/ 324165 w 18288001"/>
              <a:gd name="connsiteY4003" fmla="*/ 1480908 h 6299199"/>
              <a:gd name="connsiteX4004" fmla="*/ 298883 w 18288001"/>
              <a:gd name="connsiteY4004" fmla="*/ 1474518 h 6299199"/>
              <a:gd name="connsiteX4005" fmla="*/ 298883 w 18288001"/>
              <a:gd name="connsiteY4005" fmla="*/ 1436176 h 6299199"/>
              <a:gd name="connsiteX4006" fmla="*/ 298883 w 18288001"/>
              <a:gd name="connsiteY4006" fmla="*/ 1420200 h 6299199"/>
              <a:gd name="connsiteX4007" fmla="*/ 254636 w 18288001"/>
              <a:gd name="connsiteY4007" fmla="*/ 1410615 h 6299199"/>
              <a:gd name="connsiteX4008" fmla="*/ 248315 w 18288001"/>
              <a:gd name="connsiteY4008" fmla="*/ 1404224 h 6299199"/>
              <a:gd name="connsiteX4009" fmla="*/ 241995 w 18288001"/>
              <a:gd name="connsiteY4009" fmla="*/ 1404224 h 6299199"/>
              <a:gd name="connsiteX4010" fmla="*/ 241995 w 18288001"/>
              <a:gd name="connsiteY4010" fmla="*/ 1365882 h 6299199"/>
              <a:gd name="connsiteX4011" fmla="*/ 229353 w 18288001"/>
              <a:gd name="connsiteY4011" fmla="*/ 1359492 h 6299199"/>
              <a:gd name="connsiteX4012" fmla="*/ 216712 w 18288001"/>
              <a:gd name="connsiteY4012" fmla="*/ 1359492 h 6299199"/>
              <a:gd name="connsiteX4013" fmla="*/ 216712 w 18288001"/>
              <a:gd name="connsiteY4013" fmla="*/ 1356296 h 6299199"/>
              <a:gd name="connsiteX4014" fmla="*/ 197748 w 18288001"/>
              <a:gd name="connsiteY4014" fmla="*/ 1321149 h 6299199"/>
              <a:gd name="connsiteX4015" fmla="*/ 166145 w 18288001"/>
              <a:gd name="connsiteY4015" fmla="*/ 1317954 h 6299199"/>
              <a:gd name="connsiteX4016" fmla="*/ 166145 w 18288001"/>
              <a:gd name="connsiteY4016" fmla="*/ 1298783 h 6299199"/>
              <a:gd name="connsiteX4017" fmla="*/ 147181 w 18288001"/>
              <a:gd name="connsiteY4017" fmla="*/ 1295587 h 6299199"/>
              <a:gd name="connsiteX4018" fmla="*/ 128221 w 18288001"/>
              <a:gd name="connsiteY4018" fmla="*/ 1295587 h 6299199"/>
              <a:gd name="connsiteX4019" fmla="*/ 121898 w 18288001"/>
              <a:gd name="connsiteY4019" fmla="*/ 1289197 h 6299199"/>
              <a:gd name="connsiteX4020" fmla="*/ 115578 w 18288001"/>
              <a:gd name="connsiteY4020" fmla="*/ 1234879 h 6299199"/>
              <a:gd name="connsiteX4021" fmla="*/ 102937 w 18288001"/>
              <a:gd name="connsiteY4021" fmla="*/ 1234879 h 6299199"/>
              <a:gd name="connsiteX4022" fmla="*/ 77653 w 18288001"/>
              <a:gd name="connsiteY4022" fmla="*/ 1180561 h 6299199"/>
              <a:gd name="connsiteX4023" fmla="*/ 1802 w 18288001"/>
              <a:gd name="connsiteY4023" fmla="*/ 1110266 h 6299199"/>
              <a:gd name="connsiteX4024" fmla="*/ 71331 w 18288001"/>
              <a:gd name="connsiteY4024" fmla="*/ 1081509 h 6299199"/>
              <a:gd name="connsiteX4025" fmla="*/ 77653 w 18288001"/>
              <a:gd name="connsiteY4025" fmla="*/ 1081509 h 6299199"/>
              <a:gd name="connsiteX4026" fmla="*/ 77653 w 18288001"/>
              <a:gd name="connsiteY4026" fmla="*/ 1052752 h 6299199"/>
              <a:gd name="connsiteX4027" fmla="*/ 166145 w 18288001"/>
              <a:gd name="connsiteY4027" fmla="*/ 1043168 h 6299199"/>
              <a:gd name="connsiteX4028" fmla="*/ 166145 w 18288001"/>
              <a:gd name="connsiteY4028" fmla="*/ 1036779 h 6299199"/>
              <a:gd name="connsiteX4029" fmla="*/ 223032 w 18288001"/>
              <a:gd name="connsiteY4029" fmla="*/ 1033581 h 6299199"/>
              <a:gd name="connsiteX4030" fmla="*/ 254636 w 18288001"/>
              <a:gd name="connsiteY4030" fmla="*/ 1011216 h 6299199"/>
              <a:gd name="connsiteX4031" fmla="*/ 324165 w 18288001"/>
              <a:gd name="connsiteY4031" fmla="*/ 998436 h 6299199"/>
              <a:gd name="connsiteX4032" fmla="*/ 343129 w 18288001"/>
              <a:gd name="connsiteY4032" fmla="*/ 995239 h 6299199"/>
              <a:gd name="connsiteX4033" fmla="*/ 374732 w 18288001"/>
              <a:gd name="connsiteY4033" fmla="*/ 976068 h 6299199"/>
              <a:gd name="connsiteX4034" fmla="*/ 437941 w 18288001"/>
              <a:gd name="connsiteY4034" fmla="*/ 956897 h 6299199"/>
              <a:gd name="connsiteX4035" fmla="*/ 463225 w 18288001"/>
              <a:gd name="connsiteY4035" fmla="*/ 944116 h 6299199"/>
              <a:gd name="connsiteX4036" fmla="*/ 475867 w 18288001"/>
              <a:gd name="connsiteY4036" fmla="*/ 934530 h 6299199"/>
              <a:gd name="connsiteX4037" fmla="*/ 589642 w 18288001"/>
              <a:gd name="connsiteY4037" fmla="*/ 937726 h 6299199"/>
              <a:gd name="connsiteX4038" fmla="*/ 595961 w 18288001"/>
              <a:gd name="connsiteY4038" fmla="*/ 937726 h 6299199"/>
              <a:gd name="connsiteX4039" fmla="*/ 640208 w 18288001"/>
              <a:gd name="connsiteY4039" fmla="*/ 934530 h 6299199"/>
              <a:gd name="connsiteX4040" fmla="*/ 646528 w 18288001"/>
              <a:gd name="connsiteY4040" fmla="*/ 918555 h 6299199"/>
              <a:gd name="connsiteX4041" fmla="*/ 646528 w 18288001"/>
              <a:gd name="connsiteY4041" fmla="*/ 912164 h 6299199"/>
              <a:gd name="connsiteX4042" fmla="*/ 671813 w 18288001"/>
              <a:gd name="connsiteY4042" fmla="*/ 912164 h 6299199"/>
              <a:gd name="connsiteX4043" fmla="*/ 690775 w 18288001"/>
              <a:gd name="connsiteY4043" fmla="*/ 905774 h 6299199"/>
              <a:gd name="connsiteX4044" fmla="*/ 697095 w 18288001"/>
              <a:gd name="connsiteY4044" fmla="*/ 889798 h 6299199"/>
              <a:gd name="connsiteX4045" fmla="*/ 741341 w 18288001"/>
              <a:gd name="connsiteY4045" fmla="*/ 883408 h 6299199"/>
              <a:gd name="connsiteX4046" fmla="*/ 747662 w 18288001"/>
              <a:gd name="connsiteY4046" fmla="*/ 883408 h 6299199"/>
              <a:gd name="connsiteX4047" fmla="*/ 760304 w 18288001"/>
              <a:gd name="connsiteY4047" fmla="*/ 861041 h 6299199"/>
              <a:gd name="connsiteX4048" fmla="*/ 880400 w 18288001"/>
              <a:gd name="connsiteY4048" fmla="*/ 867432 h 6299199"/>
              <a:gd name="connsiteX4049" fmla="*/ 968891 w 18288001"/>
              <a:gd name="connsiteY4049" fmla="*/ 851456 h 6299199"/>
              <a:gd name="connsiteX4050" fmla="*/ 994175 w 18288001"/>
              <a:gd name="connsiteY4050" fmla="*/ 845066 h 6299199"/>
              <a:gd name="connsiteX4051" fmla="*/ 1063705 w 18288001"/>
              <a:gd name="connsiteY4051" fmla="*/ 835480 h 6299199"/>
              <a:gd name="connsiteX4052" fmla="*/ 1082667 w 18288001"/>
              <a:gd name="connsiteY4052" fmla="*/ 835480 h 6299199"/>
              <a:gd name="connsiteX4053" fmla="*/ 1101629 w 18288001"/>
              <a:gd name="connsiteY4053" fmla="*/ 835480 h 6299199"/>
              <a:gd name="connsiteX4054" fmla="*/ 1101629 w 18288001"/>
              <a:gd name="connsiteY4054" fmla="*/ 829090 h 6299199"/>
              <a:gd name="connsiteX4055" fmla="*/ 1164837 w 18288001"/>
              <a:gd name="connsiteY4055" fmla="*/ 822698 h 6299199"/>
              <a:gd name="connsiteX4056" fmla="*/ 1177480 w 18288001"/>
              <a:gd name="connsiteY4056" fmla="*/ 819503 h 6299199"/>
              <a:gd name="connsiteX4057" fmla="*/ 1215404 w 18288001"/>
              <a:gd name="connsiteY4057" fmla="*/ 813113 h 6299199"/>
              <a:gd name="connsiteX4058" fmla="*/ 1228046 w 18288001"/>
              <a:gd name="connsiteY4058" fmla="*/ 806722 h 6299199"/>
              <a:gd name="connsiteX4059" fmla="*/ 1303896 w 18288001"/>
              <a:gd name="connsiteY4059" fmla="*/ 797137 h 6299199"/>
              <a:gd name="connsiteX4060" fmla="*/ 1354463 w 18288001"/>
              <a:gd name="connsiteY4060" fmla="*/ 784356 h 6299199"/>
              <a:gd name="connsiteX4061" fmla="*/ 1373426 w 18288001"/>
              <a:gd name="connsiteY4061" fmla="*/ 781161 h 6299199"/>
              <a:gd name="connsiteX4062" fmla="*/ 1487200 w 18288001"/>
              <a:gd name="connsiteY4062" fmla="*/ 752404 h 6299199"/>
              <a:gd name="connsiteX4063" fmla="*/ 1556731 w 18288001"/>
              <a:gd name="connsiteY4063" fmla="*/ 742817 h 6299199"/>
              <a:gd name="connsiteX4064" fmla="*/ 1619940 w 18288001"/>
              <a:gd name="connsiteY4064" fmla="*/ 746014 h 6299199"/>
              <a:gd name="connsiteX4065" fmla="*/ 1626260 w 18288001"/>
              <a:gd name="connsiteY4065" fmla="*/ 720452 h 6299199"/>
              <a:gd name="connsiteX4066" fmla="*/ 1626260 w 18288001"/>
              <a:gd name="connsiteY4066" fmla="*/ 714062 h 6299199"/>
              <a:gd name="connsiteX4067" fmla="*/ 1702110 w 18288001"/>
              <a:gd name="connsiteY4067" fmla="*/ 707672 h 6299199"/>
              <a:gd name="connsiteX4068" fmla="*/ 1708431 w 18288001"/>
              <a:gd name="connsiteY4068" fmla="*/ 707672 h 6299199"/>
              <a:gd name="connsiteX4069" fmla="*/ 1733714 w 18288001"/>
              <a:gd name="connsiteY4069" fmla="*/ 704478 h 6299199"/>
              <a:gd name="connsiteX4070" fmla="*/ 1784281 w 18288001"/>
              <a:gd name="connsiteY4070" fmla="*/ 704478 h 6299199"/>
              <a:gd name="connsiteX4071" fmla="*/ 1898056 w 18288001"/>
              <a:gd name="connsiteY4071" fmla="*/ 691696 h 6299199"/>
              <a:gd name="connsiteX4072" fmla="*/ 1898056 w 18288001"/>
              <a:gd name="connsiteY4072" fmla="*/ 688500 h 6299199"/>
              <a:gd name="connsiteX4073" fmla="*/ 1929660 w 18288001"/>
              <a:gd name="connsiteY4073" fmla="*/ 688500 h 6299199"/>
              <a:gd name="connsiteX4074" fmla="*/ 2018151 w 18288001"/>
              <a:gd name="connsiteY4074" fmla="*/ 675720 h 6299199"/>
              <a:gd name="connsiteX4075" fmla="*/ 2169852 w 18288001"/>
              <a:gd name="connsiteY4075" fmla="*/ 653353 h 6299199"/>
              <a:gd name="connsiteX4076" fmla="*/ 2245702 w 18288001"/>
              <a:gd name="connsiteY4076" fmla="*/ 637378 h 6299199"/>
              <a:gd name="connsiteX4077" fmla="*/ 2277307 w 18288001"/>
              <a:gd name="connsiteY4077" fmla="*/ 634182 h 6299199"/>
              <a:gd name="connsiteX4078" fmla="*/ 2277307 w 18288001"/>
              <a:gd name="connsiteY4078" fmla="*/ 627792 h 6299199"/>
              <a:gd name="connsiteX4079" fmla="*/ 2372119 w 18288001"/>
              <a:gd name="connsiteY4079" fmla="*/ 605425 h 6299199"/>
              <a:gd name="connsiteX4080" fmla="*/ 2372119 w 18288001"/>
              <a:gd name="connsiteY4080" fmla="*/ 599035 h 6299199"/>
              <a:gd name="connsiteX4081" fmla="*/ 2441648 w 18288001"/>
              <a:gd name="connsiteY4081" fmla="*/ 599035 h 6299199"/>
              <a:gd name="connsiteX4082" fmla="*/ 2441648 w 18288001"/>
              <a:gd name="connsiteY4082" fmla="*/ 589449 h 6299199"/>
              <a:gd name="connsiteX4083" fmla="*/ 2473253 w 18288001"/>
              <a:gd name="connsiteY4083" fmla="*/ 576670 h 6299199"/>
              <a:gd name="connsiteX4084" fmla="*/ 2536460 w 18288001"/>
              <a:gd name="connsiteY4084" fmla="*/ 576670 h 6299199"/>
              <a:gd name="connsiteX4085" fmla="*/ 2631273 w 18288001"/>
              <a:gd name="connsiteY4085" fmla="*/ 567083 h 6299199"/>
              <a:gd name="connsiteX4086" fmla="*/ 2656556 w 18288001"/>
              <a:gd name="connsiteY4086" fmla="*/ 560693 h 6299199"/>
              <a:gd name="connsiteX4087" fmla="*/ 2719765 w 18288001"/>
              <a:gd name="connsiteY4087" fmla="*/ 557498 h 6299199"/>
              <a:gd name="connsiteX4088" fmla="*/ 2757691 w 18288001"/>
              <a:gd name="connsiteY4088" fmla="*/ 551107 h 6299199"/>
              <a:gd name="connsiteX4089" fmla="*/ 2915711 w 18288001"/>
              <a:gd name="connsiteY4089" fmla="*/ 557498 h 6299199"/>
              <a:gd name="connsiteX4090" fmla="*/ 2966278 w 18288001"/>
              <a:gd name="connsiteY4090" fmla="*/ 573473 h 6299199"/>
              <a:gd name="connsiteX4091" fmla="*/ 2978919 w 18288001"/>
              <a:gd name="connsiteY4091" fmla="*/ 573473 h 6299199"/>
              <a:gd name="connsiteX4092" fmla="*/ 3004202 w 18288001"/>
              <a:gd name="connsiteY4092" fmla="*/ 573473 h 6299199"/>
              <a:gd name="connsiteX4093" fmla="*/ 3061091 w 18288001"/>
              <a:gd name="connsiteY4093" fmla="*/ 560693 h 6299199"/>
              <a:gd name="connsiteX4094" fmla="*/ 3124300 w 18288001"/>
              <a:gd name="connsiteY4094" fmla="*/ 567083 h 6299199"/>
              <a:gd name="connsiteX4095" fmla="*/ 3162224 w 18288001"/>
              <a:gd name="connsiteY4095" fmla="*/ 557498 h 6299199"/>
              <a:gd name="connsiteX4096" fmla="*/ 3162224 w 18288001"/>
              <a:gd name="connsiteY4096" fmla="*/ 544717 h 6299199"/>
              <a:gd name="connsiteX4097" fmla="*/ 3162224 w 18288001"/>
              <a:gd name="connsiteY4097" fmla="*/ 538326 h 6299199"/>
              <a:gd name="connsiteX4098" fmla="*/ 3231753 w 18288001"/>
              <a:gd name="connsiteY4098" fmla="*/ 519155 h 6299199"/>
              <a:gd name="connsiteX4099" fmla="*/ 3326567 w 18288001"/>
              <a:gd name="connsiteY4099" fmla="*/ 499984 h 6299199"/>
              <a:gd name="connsiteX4100" fmla="*/ 3396096 w 18288001"/>
              <a:gd name="connsiteY4100" fmla="*/ 496789 h 6299199"/>
              <a:gd name="connsiteX4101" fmla="*/ 3408737 w 18288001"/>
              <a:gd name="connsiteY4101" fmla="*/ 499984 h 6299199"/>
              <a:gd name="connsiteX4102" fmla="*/ 3471946 w 18288001"/>
              <a:gd name="connsiteY4102" fmla="*/ 499984 h 6299199"/>
              <a:gd name="connsiteX4103" fmla="*/ 3528834 w 18288001"/>
              <a:gd name="connsiteY4103" fmla="*/ 512765 h 6299199"/>
              <a:gd name="connsiteX4104" fmla="*/ 3528834 w 18288001"/>
              <a:gd name="connsiteY4104" fmla="*/ 519155 h 6299199"/>
              <a:gd name="connsiteX4105" fmla="*/ 3604683 w 18288001"/>
              <a:gd name="connsiteY4105" fmla="*/ 519155 h 6299199"/>
              <a:gd name="connsiteX4106" fmla="*/ 3623645 w 18288001"/>
              <a:gd name="connsiteY4106" fmla="*/ 512765 h 6299199"/>
              <a:gd name="connsiteX4107" fmla="*/ 3642609 w 18288001"/>
              <a:gd name="connsiteY4107" fmla="*/ 512765 h 6299199"/>
              <a:gd name="connsiteX4108" fmla="*/ 3705816 w 18288001"/>
              <a:gd name="connsiteY4108" fmla="*/ 499984 h 6299199"/>
              <a:gd name="connsiteX4109" fmla="*/ 3705816 w 18288001"/>
              <a:gd name="connsiteY4109" fmla="*/ 496789 h 6299199"/>
              <a:gd name="connsiteX4110" fmla="*/ 3724779 w 18288001"/>
              <a:gd name="connsiteY4110" fmla="*/ 496789 h 6299199"/>
              <a:gd name="connsiteX4111" fmla="*/ 3870159 w 18288001"/>
              <a:gd name="connsiteY4111" fmla="*/ 499984 h 6299199"/>
              <a:gd name="connsiteX4112" fmla="*/ 3889122 w 18288001"/>
              <a:gd name="connsiteY4112" fmla="*/ 499984 h 6299199"/>
              <a:gd name="connsiteX4113" fmla="*/ 3946009 w 18288001"/>
              <a:gd name="connsiteY4113" fmla="*/ 506375 h 6299199"/>
              <a:gd name="connsiteX4114" fmla="*/ 3952329 w 18288001"/>
              <a:gd name="connsiteY4114" fmla="*/ 506375 h 6299199"/>
              <a:gd name="connsiteX4115" fmla="*/ 3971291 w 18288001"/>
              <a:gd name="connsiteY4115" fmla="*/ 499984 h 6299199"/>
              <a:gd name="connsiteX4116" fmla="*/ 4002896 w 18288001"/>
              <a:gd name="connsiteY4116" fmla="*/ 490399 h 6299199"/>
              <a:gd name="connsiteX4117" fmla="*/ 4059784 w 18288001"/>
              <a:gd name="connsiteY4117" fmla="*/ 496789 h 6299199"/>
              <a:gd name="connsiteX4118" fmla="*/ 4066105 w 18288001"/>
              <a:gd name="connsiteY4118" fmla="*/ 496789 h 6299199"/>
              <a:gd name="connsiteX4119" fmla="*/ 4186201 w 18288001"/>
              <a:gd name="connsiteY4119" fmla="*/ 442471 h 6299199"/>
              <a:gd name="connsiteX4120" fmla="*/ 4173559 w 18288001"/>
              <a:gd name="connsiteY4120" fmla="*/ 442471 h 6299199"/>
              <a:gd name="connsiteX4121" fmla="*/ 4141955 w 18288001"/>
              <a:gd name="connsiteY4121" fmla="*/ 471227 h 6299199"/>
              <a:gd name="connsiteX4122" fmla="*/ 4148275 w 18288001"/>
              <a:gd name="connsiteY4122" fmla="*/ 474422 h 6299199"/>
              <a:gd name="connsiteX4123" fmla="*/ 4148275 w 18288001"/>
              <a:gd name="connsiteY4123" fmla="*/ 480813 h 6299199"/>
              <a:gd name="connsiteX4124" fmla="*/ 4160918 w 18288001"/>
              <a:gd name="connsiteY4124" fmla="*/ 499984 h 6299199"/>
              <a:gd name="connsiteX4125" fmla="*/ 4224125 w 18288001"/>
              <a:gd name="connsiteY4125" fmla="*/ 512765 h 6299199"/>
              <a:gd name="connsiteX4126" fmla="*/ 4262051 w 18288001"/>
              <a:gd name="connsiteY4126" fmla="*/ 496789 h 6299199"/>
              <a:gd name="connsiteX4127" fmla="*/ 4293656 w 18288001"/>
              <a:gd name="connsiteY4127" fmla="*/ 496789 h 6299199"/>
              <a:gd name="connsiteX4128" fmla="*/ 4331580 w 18288001"/>
              <a:gd name="connsiteY4128" fmla="*/ 480813 h 6299199"/>
              <a:gd name="connsiteX4129" fmla="*/ 4356863 w 18288001"/>
              <a:gd name="connsiteY4129" fmla="*/ 458447 h 6299199"/>
              <a:gd name="connsiteX4130" fmla="*/ 4388468 w 18288001"/>
              <a:gd name="connsiteY4130" fmla="*/ 445666 h 6299199"/>
              <a:gd name="connsiteX4131" fmla="*/ 4388468 w 18288001"/>
              <a:gd name="connsiteY4131" fmla="*/ 436080 h 6299199"/>
              <a:gd name="connsiteX4132" fmla="*/ 4445356 w 18288001"/>
              <a:gd name="connsiteY4132" fmla="*/ 413714 h 6299199"/>
              <a:gd name="connsiteX4133" fmla="*/ 4457997 w 18288001"/>
              <a:gd name="connsiteY4133" fmla="*/ 413714 h 6299199"/>
              <a:gd name="connsiteX4134" fmla="*/ 4508564 w 18288001"/>
              <a:gd name="connsiteY4134" fmla="*/ 381762 h 6299199"/>
              <a:gd name="connsiteX4135" fmla="*/ 4584414 w 18288001"/>
              <a:gd name="connsiteY4135" fmla="*/ 407324 h 6299199"/>
              <a:gd name="connsiteX4136" fmla="*/ 4590735 w 18288001"/>
              <a:gd name="connsiteY4136" fmla="*/ 407324 h 6299199"/>
              <a:gd name="connsiteX4137" fmla="*/ 4609697 w 18288001"/>
              <a:gd name="connsiteY4137" fmla="*/ 442471 h 6299199"/>
              <a:gd name="connsiteX4138" fmla="*/ 4666584 w 18288001"/>
              <a:gd name="connsiteY4138" fmla="*/ 452057 h 6299199"/>
              <a:gd name="connsiteX4139" fmla="*/ 4679227 w 18288001"/>
              <a:gd name="connsiteY4139" fmla="*/ 445666 h 6299199"/>
              <a:gd name="connsiteX4140" fmla="*/ 4685548 w 18288001"/>
              <a:gd name="connsiteY4140" fmla="*/ 429690 h 6299199"/>
              <a:gd name="connsiteX4141" fmla="*/ 4736115 w 18288001"/>
              <a:gd name="connsiteY4141" fmla="*/ 413714 h 6299199"/>
              <a:gd name="connsiteX4142" fmla="*/ 4887815 w 18288001"/>
              <a:gd name="connsiteY4142" fmla="*/ 404128 h 6299199"/>
              <a:gd name="connsiteX4143" fmla="*/ 4900456 w 18288001"/>
              <a:gd name="connsiteY4143" fmla="*/ 404128 h 6299199"/>
              <a:gd name="connsiteX4144" fmla="*/ 4988949 w 18288001"/>
              <a:gd name="connsiteY4144" fmla="*/ 407324 h 6299199"/>
              <a:gd name="connsiteX4145" fmla="*/ 5026873 w 18288001"/>
              <a:gd name="connsiteY4145" fmla="*/ 423300 h 6299199"/>
              <a:gd name="connsiteX4146" fmla="*/ 5033195 w 18288001"/>
              <a:gd name="connsiteY4146" fmla="*/ 423300 h 6299199"/>
              <a:gd name="connsiteX4147" fmla="*/ 5128007 w 18288001"/>
              <a:gd name="connsiteY4147" fmla="*/ 429690 h 6299199"/>
              <a:gd name="connsiteX4148" fmla="*/ 5134328 w 18288001"/>
              <a:gd name="connsiteY4148" fmla="*/ 423300 h 6299199"/>
              <a:gd name="connsiteX4149" fmla="*/ 5146969 w 18288001"/>
              <a:gd name="connsiteY4149" fmla="*/ 423300 h 6299199"/>
              <a:gd name="connsiteX4150" fmla="*/ 5146969 w 18288001"/>
              <a:gd name="connsiteY4150" fmla="*/ 420104 h 6299199"/>
              <a:gd name="connsiteX4151" fmla="*/ 5197536 w 18288001"/>
              <a:gd name="connsiteY4151" fmla="*/ 413714 h 6299199"/>
              <a:gd name="connsiteX4152" fmla="*/ 5304991 w 18288001"/>
              <a:gd name="connsiteY4152" fmla="*/ 404128 h 6299199"/>
              <a:gd name="connsiteX4153" fmla="*/ 5317632 w 18288001"/>
              <a:gd name="connsiteY4153" fmla="*/ 404128 h 6299199"/>
              <a:gd name="connsiteX4154" fmla="*/ 5380841 w 18288001"/>
              <a:gd name="connsiteY4154" fmla="*/ 407324 h 6299199"/>
              <a:gd name="connsiteX4155" fmla="*/ 5380841 w 18288001"/>
              <a:gd name="connsiteY4155" fmla="*/ 413714 h 6299199"/>
              <a:gd name="connsiteX4156" fmla="*/ 5406124 w 18288001"/>
              <a:gd name="connsiteY4156" fmla="*/ 423300 h 6299199"/>
              <a:gd name="connsiteX4157" fmla="*/ 5431408 w 18288001"/>
              <a:gd name="connsiteY4157" fmla="*/ 423300 h 6299199"/>
              <a:gd name="connsiteX4158" fmla="*/ 5481975 w 18288001"/>
              <a:gd name="connsiteY4158" fmla="*/ 413714 h 6299199"/>
              <a:gd name="connsiteX4159" fmla="*/ 5494615 w 18288001"/>
              <a:gd name="connsiteY4159" fmla="*/ 413714 h 6299199"/>
              <a:gd name="connsiteX4160" fmla="*/ 5551503 w 18288001"/>
              <a:gd name="connsiteY4160" fmla="*/ 391348 h 6299199"/>
              <a:gd name="connsiteX4161" fmla="*/ 5621033 w 18288001"/>
              <a:gd name="connsiteY4161" fmla="*/ 407324 h 6299199"/>
              <a:gd name="connsiteX4162" fmla="*/ 5646315 w 18288001"/>
              <a:gd name="connsiteY4162" fmla="*/ 423300 h 6299199"/>
              <a:gd name="connsiteX4163" fmla="*/ 5671599 w 18288001"/>
              <a:gd name="connsiteY4163" fmla="*/ 429690 h 6299199"/>
              <a:gd name="connsiteX4164" fmla="*/ 5703204 w 18288001"/>
              <a:gd name="connsiteY4164" fmla="*/ 429690 h 6299199"/>
              <a:gd name="connsiteX4165" fmla="*/ 5785375 w 18288001"/>
              <a:gd name="connsiteY4165" fmla="*/ 423300 h 6299199"/>
              <a:gd name="connsiteX4166" fmla="*/ 5810657 w 18288001"/>
              <a:gd name="connsiteY4166" fmla="*/ 407324 h 6299199"/>
              <a:gd name="connsiteX4167" fmla="*/ 5886508 w 18288001"/>
              <a:gd name="connsiteY4167" fmla="*/ 404128 h 6299199"/>
              <a:gd name="connsiteX4168" fmla="*/ 5968679 w 18288001"/>
              <a:gd name="connsiteY4168" fmla="*/ 391348 h 6299199"/>
              <a:gd name="connsiteX4169" fmla="*/ 5975000 w 18288001"/>
              <a:gd name="connsiteY4169" fmla="*/ 384957 h 6299199"/>
              <a:gd name="connsiteX4170" fmla="*/ 5975000 w 18288001"/>
              <a:gd name="connsiteY4170" fmla="*/ 381762 h 6299199"/>
              <a:gd name="connsiteX4171" fmla="*/ 5987643 w 18288001"/>
              <a:gd name="connsiteY4171" fmla="*/ 381762 h 6299199"/>
              <a:gd name="connsiteX4172" fmla="*/ 5993962 w 18288001"/>
              <a:gd name="connsiteY4172" fmla="*/ 381762 h 6299199"/>
              <a:gd name="connsiteX4173" fmla="*/ 6063491 w 18288001"/>
              <a:gd name="connsiteY4173" fmla="*/ 381762 h 6299199"/>
              <a:gd name="connsiteX4174" fmla="*/ 6088776 w 18288001"/>
              <a:gd name="connsiteY4174" fmla="*/ 381762 h 6299199"/>
              <a:gd name="connsiteX4175" fmla="*/ 6196229 w 18288001"/>
              <a:gd name="connsiteY4175" fmla="*/ 368981 h 6299199"/>
              <a:gd name="connsiteX4176" fmla="*/ 6246796 w 18288001"/>
              <a:gd name="connsiteY4176" fmla="*/ 365786 h 6299199"/>
              <a:gd name="connsiteX4177" fmla="*/ 6341608 w 18288001"/>
              <a:gd name="connsiteY4177" fmla="*/ 353006 h 6299199"/>
              <a:gd name="connsiteX4178" fmla="*/ 6385855 w 18288001"/>
              <a:gd name="connsiteY4178" fmla="*/ 359395 h 6299199"/>
              <a:gd name="connsiteX4179" fmla="*/ 6392175 w 18288001"/>
              <a:gd name="connsiteY4179" fmla="*/ 359395 h 6299199"/>
              <a:gd name="connsiteX4180" fmla="*/ 6455383 w 18288001"/>
              <a:gd name="connsiteY4180" fmla="*/ 346615 h 6299199"/>
              <a:gd name="connsiteX4181" fmla="*/ 6468026 w 18288001"/>
              <a:gd name="connsiteY4181" fmla="*/ 346615 h 6299199"/>
              <a:gd name="connsiteX4182" fmla="*/ 6575480 w 18288001"/>
              <a:gd name="connsiteY4182" fmla="*/ 343420 h 6299199"/>
              <a:gd name="connsiteX4183" fmla="*/ 6657650 w 18288001"/>
              <a:gd name="connsiteY4183" fmla="*/ 343420 h 6299199"/>
              <a:gd name="connsiteX4184" fmla="*/ 6682935 w 18288001"/>
              <a:gd name="connsiteY4184" fmla="*/ 337029 h 6299199"/>
              <a:gd name="connsiteX4185" fmla="*/ 6727181 w 18288001"/>
              <a:gd name="connsiteY4185" fmla="*/ 330639 h 6299199"/>
              <a:gd name="connsiteX4186" fmla="*/ 6771426 w 18288001"/>
              <a:gd name="connsiteY4186" fmla="*/ 327444 h 6299199"/>
              <a:gd name="connsiteX4187" fmla="*/ 6828314 w 18288001"/>
              <a:gd name="connsiteY4187" fmla="*/ 314663 h 6299199"/>
              <a:gd name="connsiteX4188" fmla="*/ 6847277 w 18288001"/>
              <a:gd name="connsiteY4188" fmla="*/ 314663 h 6299199"/>
              <a:gd name="connsiteX4189" fmla="*/ 6948409 w 18288001"/>
              <a:gd name="connsiteY4189" fmla="*/ 305077 h 6299199"/>
              <a:gd name="connsiteX4190" fmla="*/ 6973693 w 18288001"/>
              <a:gd name="connsiteY4190" fmla="*/ 292297 h 6299199"/>
              <a:gd name="connsiteX4191" fmla="*/ 6986334 w 18288001"/>
              <a:gd name="connsiteY4191" fmla="*/ 292297 h 6299199"/>
              <a:gd name="connsiteX4192" fmla="*/ 7055864 w 18288001"/>
              <a:gd name="connsiteY4192" fmla="*/ 282711 h 6299199"/>
              <a:gd name="connsiteX4193" fmla="*/ 7074827 w 18288001"/>
              <a:gd name="connsiteY4193" fmla="*/ 298687 h 6299199"/>
              <a:gd name="connsiteX4194" fmla="*/ 7131715 w 18288001"/>
              <a:gd name="connsiteY4194" fmla="*/ 298687 h 6299199"/>
              <a:gd name="connsiteX4195" fmla="*/ 7182282 w 18288001"/>
              <a:gd name="connsiteY4195" fmla="*/ 292297 h 6299199"/>
              <a:gd name="connsiteX4196" fmla="*/ 7194923 w 18288001"/>
              <a:gd name="connsiteY4196" fmla="*/ 292297 h 6299199"/>
              <a:gd name="connsiteX4197" fmla="*/ 7277094 w 18288001"/>
              <a:gd name="connsiteY4197" fmla="*/ 305077 h 6299199"/>
              <a:gd name="connsiteX4198" fmla="*/ 7327661 w 18288001"/>
              <a:gd name="connsiteY4198" fmla="*/ 305077 h 6299199"/>
              <a:gd name="connsiteX4199" fmla="*/ 7422473 w 18288001"/>
              <a:gd name="connsiteY4199" fmla="*/ 305077 h 6299199"/>
              <a:gd name="connsiteX4200" fmla="*/ 7428795 w 18288001"/>
              <a:gd name="connsiteY4200" fmla="*/ 305077 h 6299199"/>
              <a:gd name="connsiteX4201" fmla="*/ 7510965 w 18288001"/>
              <a:gd name="connsiteY4201" fmla="*/ 314663 h 6299199"/>
              <a:gd name="connsiteX4202" fmla="*/ 7643701 w 18288001"/>
              <a:gd name="connsiteY4202" fmla="*/ 298687 h 6299199"/>
              <a:gd name="connsiteX4203" fmla="*/ 7643701 w 18288001"/>
              <a:gd name="connsiteY4203" fmla="*/ 292297 h 6299199"/>
              <a:gd name="connsiteX4204" fmla="*/ 7687949 w 18288001"/>
              <a:gd name="connsiteY4204" fmla="*/ 292297 h 6299199"/>
              <a:gd name="connsiteX4205" fmla="*/ 7713231 w 18288001"/>
              <a:gd name="connsiteY4205" fmla="*/ 292297 h 6299199"/>
              <a:gd name="connsiteX4206" fmla="*/ 7719553 w 18288001"/>
              <a:gd name="connsiteY4206" fmla="*/ 292297 h 6299199"/>
              <a:gd name="connsiteX4207" fmla="*/ 7858611 w 18288001"/>
              <a:gd name="connsiteY4207" fmla="*/ 298687 h 6299199"/>
              <a:gd name="connsiteX4208" fmla="*/ 7864932 w 18288001"/>
              <a:gd name="connsiteY4208" fmla="*/ 298687 h 6299199"/>
              <a:gd name="connsiteX4209" fmla="*/ 7909177 w 18288001"/>
              <a:gd name="connsiteY4209" fmla="*/ 276320 h 6299199"/>
              <a:gd name="connsiteX4210" fmla="*/ 7915499 w 18288001"/>
              <a:gd name="connsiteY4210" fmla="*/ 276320 h 6299199"/>
              <a:gd name="connsiteX4211" fmla="*/ 7934461 w 18288001"/>
              <a:gd name="connsiteY4211" fmla="*/ 253954 h 6299199"/>
              <a:gd name="connsiteX4212" fmla="*/ 8010311 w 18288001"/>
              <a:gd name="connsiteY4212" fmla="*/ 231588 h 6299199"/>
              <a:gd name="connsiteX4213" fmla="*/ 8016633 w 18288001"/>
              <a:gd name="connsiteY4213" fmla="*/ 231588 h 6299199"/>
              <a:gd name="connsiteX4214" fmla="*/ 8054557 w 18288001"/>
              <a:gd name="connsiteY4214" fmla="*/ 237979 h 6299199"/>
              <a:gd name="connsiteX4215" fmla="*/ 8041914 w 18288001"/>
              <a:gd name="connsiteY4215" fmla="*/ 253954 h 6299199"/>
              <a:gd name="connsiteX4216" fmla="*/ 8086161 w 18288001"/>
              <a:gd name="connsiteY4216" fmla="*/ 260344 h 6299199"/>
              <a:gd name="connsiteX4217" fmla="*/ 8117766 w 18288001"/>
              <a:gd name="connsiteY4217" fmla="*/ 253954 h 6299199"/>
              <a:gd name="connsiteX4218" fmla="*/ 8130407 w 18288001"/>
              <a:gd name="connsiteY4218" fmla="*/ 253954 h 6299199"/>
              <a:gd name="connsiteX4219" fmla="*/ 8187295 w 18288001"/>
              <a:gd name="connsiteY4219" fmla="*/ 244369 h 6299199"/>
              <a:gd name="connsiteX4220" fmla="*/ 8465412 w 18288001"/>
              <a:gd name="connsiteY4220" fmla="*/ 206026 h 6299199"/>
              <a:gd name="connsiteX4221" fmla="*/ 8547582 w 18288001"/>
              <a:gd name="connsiteY4221" fmla="*/ 206026 h 6299199"/>
              <a:gd name="connsiteX4222" fmla="*/ 8553903 w 18288001"/>
              <a:gd name="connsiteY4222" fmla="*/ 206026 h 6299199"/>
              <a:gd name="connsiteX4223" fmla="*/ 8572867 w 18288001"/>
              <a:gd name="connsiteY4223" fmla="*/ 206026 h 6299199"/>
              <a:gd name="connsiteX4224" fmla="*/ 8673999 w 18288001"/>
              <a:gd name="connsiteY4224" fmla="*/ 215612 h 6299199"/>
              <a:gd name="connsiteX4225" fmla="*/ 8699282 w 18288001"/>
              <a:gd name="connsiteY4225" fmla="*/ 215612 h 6299199"/>
              <a:gd name="connsiteX4226" fmla="*/ 8768813 w 18288001"/>
              <a:gd name="connsiteY4226" fmla="*/ 228393 h 6299199"/>
              <a:gd name="connsiteX4227" fmla="*/ 8768813 w 18288001"/>
              <a:gd name="connsiteY4227" fmla="*/ 253954 h 6299199"/>
              <a:gd name="connsiteX4228" fmla="*/ 8775132 w 18288001"/>
              <a:gd name="connsiteY4228" fmla="*/ 253954 h 6299199"/>
              <a:gd name="connsiteX4229" fmla="*/ 8800416 w 18288001"/>
              <a:gd name="connsiteY4229" fmla="*/ 250759 h 6299199"/>
              <a:gd name="connsiteX4230" fmla="*/ 9065892 w 18288001"/>
              <a:gd name="connsiteY4230" fmla="*/ 260344 h 6299199"/>
              <a:gd name="connsiteX4231" fmla="*/ 9091174 w 18288001"/>
              <a:gd name="connsiteY4231" fmla="*/ 269930 h 6299199"/>
              <a:gd name="connsiteX4232" fmla="*/ 9103817 w 18288001"/>
              <a:gd name="connsiteY4232" fmla="*/ 266735 h 6299199"/>
              <a:gd name="connsiteX4233" fmla="*/ 9230234 w 18288001"/>
              <a:gd name="connsiteY4233" fmla="*/ 250759 h 6299199"/>
              <a:gd name="connsiteX4234" fmla="*/ 9268159 w 18288001"/>
              <a:gd name="connsiteY4234" fmla="*/ 250759 h 6299199"/>
              <a:gd name="connsiteX4235" fmla="*/ 9274479 w 18288001"/>
              <a:gd name="connsiteY4235" fmla="*/ 253954 h 6299199"/>
              <a:gd name="connsiteX4236" fmla="*/ 9287120 w 18288001"/>
              <a:gd name="connsiteY4236" fmla="*/ 253954 h 6299199"/>
              <a:gd name="connsiteX4237" fmla="*/ 9312405 w 18288001"/>
              <a:gd name="connsiteY4237" fmla="*/ 253954 h 6299199"/>
              <a:gd name="connsiteX4238" fmla="*/ 9369292 w 18288001"/>
              <a:gd name="connsiteY4238" fmla="*/ 250759 h 6299199"/>
              <a:gd name="connsiteX4239" fmla="*/ 9464105 w 18288001"/>
              <a:gd name="connsiteY4239" fmla="*/ 237979 h 6299199"/>
              <a:gd name="connsiteX4240" fmla="*/ 9470425 w 18288001"/>
              <a:gd name="connsiteY4240" fmla="*/ 237979 h 6299199"/>
              <a:gd name="connsiteX4241" fmla="*/ 9539954 w 18288001"/>
              <a:gd name="connsiteY4241" fmla="*/ 228393 h 6299199"/>
              <a:gd name="connsiteX4242" fmla="*/ 9615806 w 18288001"/>
              <a:gd name="connsiteY4242" fmla="*/ 231588 h 6299199"/>
              <a:gd name="connsiteX4243" fmla="*/ 9634766 w 18288001"/>
              <a:gd name="connsiteY4243" fmla="*/ 228393 h 6299199"/>
              <a:gd name="connsiteX4244" fmla="*/ 9641088 w 18288001"/>
              <a:gd name="connsiteY4244" fmla="*/ 215612 h 6299199"/>
              <a:gd name="connsiteX4245" fmla="*/ 9672692 w 18288001"/>
              <a:gd name="connsiteY4245" fmla="*/ 215612 h 6299199"/>
              <a:gd name="connsiteX4246" fmla="*/ 9716938 w 18288001"/>
              <a:gd name="connsiteY4246" fmla="*/ 212417 h 6299199"/>
              <a:gd name="connsiteX4247" fmla="*/ 9786467 w 18288001"/>
              <a:gd name="connsiteY4247" fmla="*/ 212417 h 6299199"/>
              <a:gd name="connsiteX4248" fmla="*/ 9830712 w 18288001"/>
              <a:gd name="connsiteY4248" fmla="*/ 212417 h 6299199"/>
              <a:gd name="connsiteX4249" fmla="*/ 9982413 w 18288001"/>
              <a:gd name="connsiteY4249" fmla="*/ 215612 h 6299199"/>
              <a:gd name="connsiteX4250" fmla="*/ 10014017 w 18288001"/>
              <a:gd name="connsiteY4250" fmla="*/ 228393 h 6299199"/>
              <a:gd name="connsiteX4251" fmla="*/ 10159398 w 18288001"/>
              <a:gd name="connsiteY4251" fmla="*/ 206026 h 6299199"/>
              <a:gd name="connsiteX4252" fmla="*/ 10235247 w 18288001"/>
              <a:gd name="connsiteY4252" fmla="*/ 212417 h 6299199"/>
              <a:gd name="connsiteX4253" fmla="*/ 10235247 w 18288001"/>
              <a:gd name="connsiteY4253" fmla="*/ 206026 h 6299199"/>
              <a:gd name="connsiteX4254" fmla="*/ 10260532 w 18288001"/>
              <a:gd name="connsiteY4254" fmla="*/ 196441 h 6299199"/>
              <a:gd name="connsiteX4255" fmla="*/ 10323739 w 18288001"/>
              <a:gd name="connsiteY4255" fmla="*/ 196441 h 6299199"/>
              <a:gd name="connsiteX4256" fmla="*/ 10361664 w 18288001"/>
              <a:gd name="connsiteY4256" fmla="*/ 196441 h 6299199"/>
              <a:gd name="connsiteX4257" fmla="*/ 10380626 w 18288001"/>
              <a:gd name="connsiteY4257" fmla="*/ 196441 h 6299199"/>
              <a:gd name="connsiteX4258" fmla="*/ 10399590 w 18288001"/>
              <a:gd name="connsiteY4258" fmla="*/ 196441 h 6299199"/>
              <a:gd name="connsiteX4259" fmla="*/ 10557611 w 18288001"/>
              <a:gd name="connsiteY4259" fmla="*/ 183660 h 6299199"/>
              <a:gd name="connsiteX4260" fmla="*/ 10740915 w 18288001"/>
              <a:gd name="connsiteY4260" fmla="*/ 174075 h 6299199"/>
              <a:gd name="connsiteX4261" fmla="*/ 10873652 w 18288001"/>
              <a:gd name="connsiteY4261" fmla="*/ 161293 h 6299199"/>
              <a:gd name="connsiteX4262" fmla="*/ 10873652 w 18288001"/>
              <a:gd name="connsiteY4262" fmla="*/ 158099 h 6299199"/>
              <a:gd name="connsiteX4263" fmla="*/ 10987428 w 18288001"/>
              <a:gd name="connsiteY4263" fmla="*/ 161293 h 6299199"/>
              <a:gd name="connsiteX4264" fmla="*/ 11069597 w 18288001"/>
              <a:gd name="connsiteY4264" fmla="*/ 174075 h 6299199"/>
              <a:gd name="connsiteX4265" fmla="*/ 11075919 w 18288001"/>
              <a:gd name="connsiteY4265" fmla="*/ 174075 h 6299199"/>
              <a:gd name="connsiteX4266" fmla="*/ 11075919 w 18288001"/>
              <a:gd name="connsiteY4266" fmla="*/ 167684 h 6299199"/>
              <a:gd name="connsiteX4267" fmla="*/ 11088561 w 18288001"/>
              <a:gd name="connsiteY4267" fmla="*/ 167684 h 6299199"/>
              <a:gd name="connsiteX4268" fmla="*/ 11101204 w 18288001"/>
              <a:gd name="connsiteY4268" fmla="*/ 161293 h 6299199"/>
              <a:gd name="connsiteX4269" fmla="*/ 11271865 w 18288001"/>
              <a:gd name="connsiteY4269" fmla="*/ 158099 h 6299199"/>
              <a:gd name="connsiteX4270" fmla="*/ 11391962 w 18288001"/>
              <a:gd name="connsiteY4270" fmla="*/ 138928 h 6299199"/>
              <a:gd name="connsiteX4271" fmla="*/ 11442529 w 18288001"/>
              <a:gd name="connsiteY4271" fmla="*/ 138928 h 6299199"/>
              <a:gd name="connsiteX4272" fmla="*/ 11442529 w 18288001"/>
              <a:gd name="connsiteY4272" fmla="*/ 135732 h 6299199"/>
              <a:gd name="connsiteX4273" fmla="*/ 11537341 w 18288001"/>
              <a:gd name="connsiteY4273" fmla="*/ 135732 h 6299199"/>
              <a:gd name="connsiteX4274" fmla="*/ 11556303 w 18288001"/>
              <a:gd name="connsiteY4274" fmla="*/ 135732 h 6299199"/>
              <a:gd name="connsiteX4275" fmla="*/ 11587908 w 18288001"/>
              <a:gd name="connsiteY4275" fmla="*/ 119756 h 6299199"/>
              <a:gd name="connsiteX4276" fmla="*/ 11619511 w 18288001"/>
              <a:gd name="connsiteY4276" fmla="*/ 113366 h 6299199"/>
              <a:gd name="connsiteX4277" fmla="*/ 11657437 w 18288001"/>
              <a:gd name="connsiteY4277" fmla="*/ 106975 h 6299199"/>
              <a:gd name="connsiteX4278" fmla="*/ 11632153 w 18288001"/>
              <a:gd name="connsiteY4278" fmla="*/ 90999 h 6299199"/>
              <a:gd name="connsiteX4279" fmla="*/ 11581587 w 18288001"/>
              <a:gd name="connsiteY4279" fmla="*/ 81414 h 6299199"/>
              <a:gd name="connsiteX4280" fmla="*/ 11644796 w 18288001"/>
              <a:gd name="connsiteY4280" fmla="*/ 84609 h 6299199"/>
              <a:gd name="connsiteX4281" fmla="*/ 11663758 w 18288001"/>
              <a:gd name="connsiteY4281" fmla="*/ 97390 h 6299199"/>
              <a:gd name="connsiteX4282" fmla="*/ 11689041 w 18288001"/>
              <a:gd name="connsiteY4282" fmla="*/ 106975 h 6299199"/>
              <a:gd name="connsiteX4283" fmla="*/ 11726966 w 18288001"/>
              <a:gd name="connsiteY4283" fmla="*/ 106975 h 6299199"/>
              <a:gd name="connsiteX4284" fmla="*/ 11726966 w 18288001"/>
              <a:gd name="connsiteY4284" fmla="*/ 100585 h 6299199"/>
              <a:gd name="connsiteX4285" fmla="*/ 11708004 w 18288001"/>
              <a:gd name="connsiteY4285" fmla="*/ 75023 h 6299199"/>
              <a:gd name="connsiteX4286" fmla="*/ 11708004 w 18288001"/>
              <a:gd name="connsiteY4286" fmla="*/ 62242 h 6299199"/>
              <a:gd name="connsiteX4287" fmla="*/ 11802816 w 18288001"/>
              <a:gd name="connsiteY4287" fmla="*/ 43071 h 6299199"/>
              <a:gd name="connsiteX4288" fmla="*/ 11815457 w 18288001"/>
              <a:gd name="connsiteY4288" fmla="*/ 43071 h 6299199"/>
              <a:gd name="connsiteX4289" fmla="*/ 11892098 w 18288001"/>
              <a:gd name="connsiteY4289" fmla="*/ 31089 h 6299199"/>
              <a:gd name="connsiteX4290" fmla="*/ 12973533 w 18288001"/>
              <a:gd name="connsiteY4290" fmla="*/ 14862 h 6299199"/>
              <a:gd name="connsiteX4291" fmla="*/ 12998526 w 18288001"/>
              <a:gd name="connsiteY4291" fmla="*/ 24437 h 6299199"/>
              <a:gd name="connsiteX4292" fmla="*/ 12998526 w 18288001"/>
              <a:gd name="connsiteY4292" fmla="*/ 30820 h 6299199"/>
              <a:gd name="connsiteX4293" fmla="*/ 13023521 w 18288001"/>
              <a:gd name="connsiteY4293" fmla="*/ 46779 h 6299199"/>
              <a:gd name="connsiteX4294" fmla="*/ 13067259 w 18288001"/>
              <a:gd name="connsiteY4294" fmla="*/ 62737 h 6299199"/>
              <a:gd name="connsiteX4295" fmla="*/ 13048514 w 18288001"/>
              <a:gd name="connsiteY4295" fmla="*/ 62737 h 6299199"/>
              <a:gd name="connsiteX4296" fmla="*/ 13048514 w 18288001"/>
              <a:gd name="connsiteY4296" fmla="*/ 75504 h 6299199"/>
              <a:gd name="connsiteX4297" fmla="*/ 13011024 w 18288001"/>
              <a:gd name="connsiteY4297" fmla="*/ 97846 h 6299199"/>
              <a:gd name="connsiteX4298" fmla="*/ 12998526 w 18288001"/>
              <a:gd name="connsiteY4298" fmla="*/ 97846 h 6299199"/>
              <a:gd name="connsiteX4299" fmla="*/ 12948540 w 18288001"/>
              <a:gd name="connsiteY4299" fmla="*/ 91462 h 6299199"/>
              <a:gd name="connsiteX4300" fmla="*/ 12942292 w 18288001"/>
              <a:gd name="connsiteY4300" fmla="*/ 85079 h 6299199"/>
              <a:gd name="connsiteX4301" fmla="*/ 12948540 w 18288001"/>
              <a:gd name="connsiteY4301" fmla="*/ 43587 h 6299199"/>
              <a:gd name="connsiteX4302" fmla="*/ 12954789 w 18288001"/>
              <a:gd name="connsiteY4302" fmla="*/ 43587 h 6299199"/>
              <a:gd name="connsiteX4303" fmla="*/ 12973533 w 18288001"/>
              <a:gd name="connsiteY4303" fmla="*/ 14862 h 6299199"/>
              <a:gd name="connsiteX4304" fmla="*/ 12106592 w 18288001"/>
              <a:gd name="connsiteY4304" fmla="*/ 274 h 6299199"/>
              <a:gd name="connsiteX4305" fmla="*/ 12125001 w 18288001"/>
              <a:gd name="connsiteY4305" fmla="*/ 4662 h 6299199"/>
              <a:gd name="connsiteX4306" fmla="*/ 12106100 w 18288001"/>
              <a:gd name="connsiteY4306" fmla="*/ 24031 h 6299199"/>
              <a:gd name="connsiteX4307" fmla="*/ 12099799 w 18288001"/>
              <a:gd name="connsiteY4307" fmla="*/ 53083 h 6299199"/>
              <a:gd name="connsiteX4308" fmla="*/ 12055696 w 18288001"/>
              <a:gd name="connsiteY4308" fmla="*/ 59539 h 6299199"/>
              <a:gd name="connsiteX4309" fmla="*/ 12049397 w 18288001"/>
              <a:gd name="connsiteY4309" fmla="*/ 59539 h 6299199"/>
              <a:gd name="connsiteX4310" fmla="*/ 12030495 w 18288001"/>
              <a:gd name="connsiteY4310" fmla="*/ 36943 h 6299199"/>
              <a:gd name="connsiteX4311" fmla="*/ 12049397 w 18288001"/>
              <a:gd name="connsiteY4311" fmla="*/ 36943 h 6299199"/>
              <a:gd name="connsiteX4312" fmla="*/ 12080899 w 18288001"/>
              <a:gd name="connsiteY4312" fmla="*/ 14346 h 6299199"/>
              <a:gd name="connsiteX4313" fmla="*/ 12106592 w 18288001"/>
              <a:gd name="connsiteY4313" fmla="*/ 274 h 6299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Lst>
            <a:rect l="l" t="t" r="r" b="b"/>
            <a:pathLst>
              <a:path w="18288001" h="6299199">
                <a:moveTo>
                  <a:pt x="3226457" y="6287092"/>
                </a:moveTo>
                <a:cubicBezTo>
                  <a:pt x="3207669" y="6302954"/>
                  <a:pt x="3163833" y="6299782"/>
                  <a:pt x="3132522" y="6296609"/>
                </a:cubicBezTo>
                <a:cubicBezTo>
                  <a:pt x="3170096" y="6280747"/>
                  <a:pt x="3182619" y="6296609"/>
                  <a:pt x="3226457" y="6287092"/>
                </a:cubicBezTo>
                <a:close/>
                <a:moveTo>
                  <a:pt x="3875021" y="6170923"/>
                </a:moveTo>
                <a:cubicBezTo>
                  <a:pt x="3878202" y="6170129"/>
                  <a:pt x="3882976" y="6170129"/>
                  <a:pt x="3889339" y="6171716"/>
                </a:cubicBezTo>
                <a:cubicBezTo>
                  <a:pt x="3902068" y="6171716"/>
                  <a:pt x="3914796" y="6171716"/>
                  <a:pt x="3927526" y="6171716"/>
                </a:cubicBezTo>
                <a:cubicBezTo>
                  <a:pt x="3927526" y="6190751"/>
                  <a:pt x="3889339" y="6178061"/>
                  <a:pt x="3870247" y="6174888"/>
                </a:cubicBezTo>
                <a:cubicBezTo>
                  <a:pt x="3870247" y="6173302"/>
                  <a:pt x="3871838" y="6171716"/>
                  <a:pt x="3875021" y="6170923"/>
                </a:cubicBezTo>
                <a:close/>
                <a:moveTo>
                  <a:pt x="4631488" y="6170611"/>
                </a:moveTo>
                <a:cubicBezTo>
                  <a:pt x="4640881" y="6171063"/>
                  <a:pt x="4649101" y="6172269"/>
                  <a:pt x="4653797" y="6174679"/>
                </a:cubicBezTo>
                <a:cubicBezTo>
                  <a:pt x="4647535" y="6190750"/>
                  <a:pt x="4591174" y="6184322"/>
                  <a:pt x="4578650" y="6174679"/>
                </a:cubicBezTo>
                <a:cubicBezTo>
                  <a:pt x="4564560" y="6174679"/>
                  <a:pt x="4603307" y="6169255"/>
                  <a:pt x="4631488" y="6170611"/>
                </a:cubicBezTo>
                <a:close/>
                <a:moveTo>
                  <a:pt x="4453089" y="6143208"/>
                </a:moveTo>
                <a:cubicBezTo>
                  <a:pt x="4455476" y="6143456"/>
                  <a:pt x="4457464" y="6145042"/>
                  <a:pt x="4459055" y="6149008"/>
                </a:cubicBezTo>
                <a:cubicBezTo>
                  <a:pt x="4459055" y="6174387"/>
                  <a:pt x="4344501" y="6129973"/>
                  <a:pt x="4420869" y="6149008"/>
                </a:cubicBezTo>
                <a:cubicBezTo>
                  <a:pt x="4435190" y="6153766"/>
                  <a:pt x="4445929" y="6142464"/>
                  <a:pt x="4453089" y="6143208"/>
                </a:cubicBezTo>
                <a:close/>
                <a:moveTo>
                  <a:pt x="4578191" y="6120622"/>
                </a:moveTo>
                <a:cubicBezTo>
                  <a:pt x="4597666" y="6120622"/>
                  <a:pt x="4610649" y="6123739"/>
                  <a:pt x="4617140" y="6133089"/>
                </a:cubicBezTo>
                <a:cubicBezTo>
                  <a:pt x="4617140" y="6133089"/>
                  <a:pt x="4610649" y="6133089"/>
                  <a:pt x="4610649" y="6133089"/>
                </a:cubicBezTo>
                <a:cubicBezTo>
                  <a:pt x="4591174" y="6129973"/>
                  <a:pt x="4591174" y="6139323"/>
                  <a:pt x="4578191" y="6136207"/>
                </a:cubicBezTo>
                <a:cubicBezTo>
                  <a:pt x="4578191" y="6133089"/>
                  <a:pt x="4578191" y="6126856"/>
                  <a:pt x="4578191" y="6120622"/>
                </a:cubicBezTo>
                <a:close/>
                <a:moveTo>
                  <a:pt x="4971060" y="6043392"/>
                </a:moveTo>
                <a:cubicBezTo>
                  <a:pt x="4984512" y="6044988"/>
                  <a:pt x="5001922" y="6049775"/>
                  <a:pt x="5027244" y="6049775"/>
                </a:cubicBezTo>
                <a:cubicBezTo>
                  <a:pt x="5001922" y="6068925"/>
                  <a:pt x="4976599" y="6056159"/>
                  <a:pt x="4938616" y="6065734"/>
                </a:cubicBezTo>
                <a:cubicBezTo>
                  <a:pt x="4970268" y="6062542"/>
                  <a:pt x="4970268" y="6081693"/>
                  <a:pt x="4951277" y="6081693"/>
                </a:cubicBezTo>
                <a:cubicBezTo>
                  <a:pt x="4951277" y="6078501"/>
                  <a:pt x="4957607" y="6075309"/>
                  <a:pt x="4957607" y="6072117"/>
                </a:cubicBezTo>
                <a:cubicBezTo>
                  <a:pt x="4944946" y="6072117"/>
                  <a:pt x="4932285" y="6072117"/>
                  <a:pt x="4925954" y="6078501"/>
                </a:cubicBezTo>
                <a:cubicBezTo>
                  <a:pt x="4944946" y="6068925"/>
                  <a:pt x="4900631" y="6052967"/>
                  <a:pt x="4900631" y="6065734"/>
                </a:cubicBezTo>
                <a:cubicBezTo>
                  <a:pt x="4932285" y="6062542"/>
                  <a:pt x="4913293" y="6088076"/>
                  <a:pt x="4887969" y="6081693"/>
                </a:cubicBezTo>
                <a:cubicBezTo>
                  <a:pt x="4900631" y="6049775"/>
                  <a:pt x="4805672" y="6113610"/>
                  <a:pt x="4786680" y="6078501"/>
                </a:cubicBezTo>
                <a:cubicBezTo>
                  <a:pt x="4805672" y="6078501"/>
                  <a:pt x="4799341" y="6062542"/>
                  <a:pt x="4812002" y="6059350"/>
                </a:cubicBezTo>
                <a:cubicBezTo>
                  <a:pt x="4818334" y="6059350"/>
                  <a:pt x="4818334" y="6059350"/>
                  <a:pt x="4824663" y="6059350"/>
                </a:cubicBezTo>
                <a:cubicBezTo>
                  <a:pt x="4849986" y="6062542"/>
                  <a:pt x="4875309" y="6078501"/>
                  <a:pt x="4887969" y="6059350"/>
                </a:cubicBezTo>
                <a:cubicBezTo>
                  <a:pt x="4881640" y="6062542"/>
                  <a:pt x="4875309" y="6059350"/>
                  <a:pt x="4875309" y="6056159"/>
                </a:cubicBezTo>
                <a:cubicBezTo>
                  <a:pt x="4881640" y="6056159"/>
                  <a:pt x="4881640" y="6056159"/>
                  <a:pt x="4887969" y="6056159"/>
                </a:cubicBezTo>
                <a:cubicBezTo>
                  <a:pt x="4913293" y="6040200"/>
                  <a:pt x="4913293" y="6046584"/>
                  <a:pt x="4938616" y="6056159"/>
                </a:cubicBezTo>
                <a:cubicBezTo>
                  <a:pt x="4948112" y="6043392"/>
                  <a:pt x="4957607" y="6041796"/>
                  <a:pt x="4971060" y="6043392"/>
                </a:cubicBezTo>
                <a:close/>
                <a:moveTo>
                  <a:pt x="7618452" y="6034132"/>
                </a:moveTo>
                <a:cubicBezTo>
                  <a:pt x="7593371" y="6043649"/>
                  <a:pt x="7536937" y="6056339"/>
                  <a:pt x="7499317" y="6043649"/>
                </a:cubicBezTo>
                <a:cubicBezTo>
                  <a:pt x="7530669" y="6034132"/>
                  <a:pt x="7580831" y="6040477"/>
                  <a:pt x="7618452" y="6034132"/>
                </a:cubicBezTo>
                <a:close/>
                <a:moveTo>
                  <a:pt x="7203891" y="5987406"/>
                </a:moveTo>
                <a:cubicBezTo>
                  <a:pt x="7210823" y="5986910"/>
                  <a:pt x="7216680" y="5987505"/>
                  <a:pt x="7219805" y="5989885"/>
                </a:cubicBezTo>
                <a:cubicBezTo>
                  <a:pt x="7207309" y="5999402"/>
                  <a:pt x="7188562" y="6002575"/>
                  <a:pt x="7157322" y="6002575"/>
                </a:cubicBezTo>
                <a:cubicBezTo>
                  <a:pt x="7152635" y="6000195"/>
                  <a:pt x="7183096" y="5988893"/>
                  <a:pt x="7203891" y="5987406"/>
                </a:cubicBezTo>
                <a:close/>
                <a:moveTo>
                  <a:pt x="7244713" y="5963258"/>
                </a:moveTo>
                <a:cubicBezTo>
                  <a:pt x="7265384" y="5963701"/>
                  <a:pt x="7294144" y="5974321"/>
                  <a:pt x="7322903" y="5967241"/>
                </a:cubicBezTo>
                <a:cubicBezTo>
                  <a:pt x="7322903" y="5973534"/>
                  <a:pt x="7316512" y="5973534"/>
                  <a:pt x="7316512" y="5979828"/>
                </a:cubicBezTo>
                <a:cubicBezTo>
                  <a:pt x="7290947" y="5967241"/>
                  <a:pt x="7252603" y="5976682"/>
                  <a:pt x="7246211" y="5989268"/>
                </a:cubicBezTo>
                <a:cubicBezTo>
                  <a:pt x="7201475" y="5995562"/>
                  <a:pt x="7258994" y="5970387"/>
                  <a:pt x="7227038" y="5967241"/>
                </a:cubicBezTo>
                <a:cubicBezTo>
                  <a:pt x="7231831" y="5964094"/>
                  <a:pt x="7237823" y="5963110"/>
                  <a:pt x="7244713" y="5963258"/>
                </a:cubicBezTo>
                <a:close/>
                <a:moveTo>
                  <a:pt x="5209858" y="5962037"/>
                </a:moveTo>
                <a:cubicBezTo>
                  <a:pt x="5225891" y="5960078"/>
                  <a:pt x="5255040" y="5966708"/>
                  <a:pt x="5273696" y="5964296"/>
                </a:cubicBezTo>
                <a:cubicBezTo>
                  <a:pt x="5286134" y="5967511"/>
                  <a:pt x="5211510" y="5977153"/>
                  <a:pt x="5279915" y="5980367"/>
                </a:cubicBezTo>
                <a:cubicBezTo>
                  <a:pt x="5279915" y="5993224"/>
                  <a:pt x="5242602" y="5980367"/>
                  <a:pt x="5223948" y="5983582"/>
                </a:cubicBezTo>
                <a:cubicBezTo>
                  <a:pt x="5242602" y="5973939"/>
                  <a:pt x="5217729" y="5970725"/>
                  <a:pt x="5199073" y="5967511"/>
                </a:cubicBezTo>
                <a:cubicBezTo>
                  <a:pt x="5200627" y="5964296"/>
                  <a:pt x="5204515" y="5962689"/>
                  <a:pt x="5209858" y="5962037"/>
                </a:cubicBezTo>
                <a:close/>
                <a:moveTo>
                  <a:pt x="10164182" y="5938958"/>
                </a:moveTo>
                <a:cubicBezTo>
                  <a:pt x="10179418" y="5938123"/>
                  <a:pt x="10192248" y="5938123"/>
                  <a:pt x="10205078" y="5941462"/>
                </a:cubicBezTo>
                <a:cubicBezTo>
                  <a:pt x="10205078" y="5944802"/>
                  <a:pt x="10198663" y="5948142"/>
                  <a:pt x="10192248" y="5951481"/>
                </a:cubicBezTo>
                <a:cubicBezTo>
                  <a:pt x="10192248" y="5951481"/>
                  <a:pt x="10185833" y="5951481"/>
                  <a:pt x="10179418" y="5951481"/>
                </a:cubicBezTo>
                <a:cubicBezTo>
                  <a:pt x="10160173" y="5954820"/>
                  <a:pt x="10160173" y="5944802"/>
                  <a:pt x="10153758" y="5941462"/>
                </a:cubicBezTo>
                <a:cubicBezTo>
                  <a:pt x="10153758" y="5948142"/>
                  <a:pt x="10153758" y="5954820"/>
                  <a:pt x="10160173" y="5958160"/>
                </a:cubicBezTo>
                <a:cubicBezTo>
                  <a:pt x="10134513" y="5958160"/>
                  <a:pt x="10108853" y="5958160"/>
                  <a:pt x="10108853" y="5941462"/>
                </a:cubicBezTo>
                <a:cubicBezTo>
                  <a:pt x="10131306" y="5941462"/>
                  <a:pt x="10148946" y="5939793"/>
                  <a:pt x="10164182" y="5938958"/>
                </a:cubicBezTo>
                <a:close/>
                <a:moveTo>
                  <a:pt x="15634542" y="5935143"/>
                </a:moveTo>
                <a:cubicBezTo>
                  <a:pt x="15653485" y="5938380"/>
                  <a:pt x="15672429" y="5941617"/>
                  <a:pt x="15685058" y="5944854"/>
                </a:cubicBezTo>
                <a:cubicBezTo>
                  <a:pt x="15735573" y="5941617"/>
                  <a:pt x="15786089" y="5925434"/>
                  <a:pt x="15811347" y="5957800"/>
                </a:cubicBezTo>
                <a:cubicBezTo>
                  <a:pt x="15811347" y="5957800"/>
                  <a:pt x="15805033" y="5957800"/>
                  <a:pt x="15805033" y="5957800"/>
                </a:cubicBezTo>
                <a:cubicBezTo>
                  <a:pt x="15773460" y="5954563"/>
                  <a:pt x="15741888" y="5951327"/>
                  <a:pt x="15722945" y="5964274"/>
                </a:cubicBezTo>
                <a:cubicBezTo>
                  <a:pt x="15704001" y="5964274"/>
                  <a:pt x="15704001" y="5954563"/>
                  <a:pt x="15697686" y="5951327"/>
                </a:cubicBezTo>
                <a:cubicBezTo>
                  <a:pt x="15691372" y="5957800"/>
                  <a:pt x="15697686" y="5967510"/>
                  <a:pt x="15685058" y="5967510"/>
                </a:cubicBezTo>
                <a:cubicBezTo>
                  <a:pt x="15647171" y="5961037"/>
                  <a:pt x="15634542" y="5967510"/>
                  <a:pt x="15590341" y="5967510"/>
                </a:cubicBezTo>
                <a:cubicBezTo>
                  <a:pt x="15590341" y="5967510"/>
                  <a:pt x="15590341" y="5964274"/>
                  <a:pt x="15590341" y="5964274"/>
                </a:cubicBezTo>
                <a:cubicBezTo>
                  <a:pt x="15571397" y="5964274"/>
                  <a:pt x="15552454" y="5964274"/>
                  <a:pt x="15552454" y="5951327"/>
                </a:cubicBezTo>
                <a:cubicBezTo>
                  <a:pt x="15602970" y="5944854"/>
                  <a:pt x="15621912" y="5957800"/>
                  <a:pt x="15659799" y="5957800"/>
                </a:cubicBezTo>
                <a:cubicBezTo>
                  <a:pt x="15672429" y="5935143"/>
                  <a:pt x="15621912" y="5957800"/>
                  <a:pt x="15634542" y="5935143"/>
                </a:cubicBezTo>
                <a:close/>
                <a:moveTo>
                  <a:pt x="5677909" y="5934394"/>
                </a:moveTo>
                <a:cubicBezTo>
                  <a:pt x="5688933" y="5935174"/>
                  <a:pt x="5699960" y="5938291"/>
                  <a:pt x="5703110" y="5941407"/>
                </a:cubicBezTo>
                <a:cubicBezTo>
                  <a:pt x="5703110" y="5941407"/>
                  <a:pt x="5703110" y="5944524"/>
                  <a:pt x="5703110" y="5944524"/>
                </a:cubicBezTo>
                <a:cubicBezTo>
                  <a:pt x="5703110" y="5944524"/>
                  <a:pt x="5696809" y="5944524"/>
                  <a:pt x="5690510" y="5944524"/>
                </a:cubicBezTo>
                <a:cubicBezTo>
                  <a:pt x="5671608" y="5947641"/>
                  <a:pt x="5665307" y="5944524"/>
                  <a:pt x="5652706" y="5941407"/>
                </a:cubicBezTo>
                <a:cubicBezTo>
                  <a:pt x="5655856" y="5935174"/>
                  <a:pt x="5666883" y="5933615"/>
                  <a:pt x="5677909" y="5934394"/>
                </a:cubicBezTo>
                <a:close/>
                <a:moveTo>
                  <a:pt x="1283097" y="5929945"/>
                </a:moveTo>
                <a:cubicBezTo>
                  <a:pt x="1290520" y="5928136"/>
                  <a:pt x="1305959" y="5935368"/>
                  <a:pt x="1310710" y="5935368"/>
                </a:cubicBezTo>
                <a:cubicBezTo>
                  <a:pt x="1329712" y="5930547"/>
                  <a:pt x="1339213" y="5929342"/>
                  <a:pt x="1342281" y="5929945"/>
                </a:cubicBezTo>
                <a:cubicBezTo>
                  <a:pt x="1351486" y="5931753"/>
                  <a:pt x="1302793" y="5949833"/>
                  <a:pt x="1279039" y="5935368"/>
                </a:cubicBezTo>
                <a:cubicBezTo>
                  <a:pt x="1279039" y="5932154"/>
                  <a:pt x="1280622" y="5930547"/>
                  <a:pt x="1283097" y="5929945"/>
                </a:cubicBezTo>
                <a:close/>
                <a:moveTo>
                  <a:pt x="3016822" y="5910240"/>
                </a:moveTo>
                <a:cubicBezTo>
                  <a:pt x="3042023" y="5910240"/>
                  <a:pt x="3060924" y="5910240"/>
                  <a:pt x="3079826" y="5910240"/>
                </a:cubicBezTo>
                <a:cubicBezTo>
                  <a:pt x="3079826" y="5921928"/>
                  <a:pt x="2979019" y="5919005"/>
                  <a:pt x="3016822" y="5910240"/>
                </a:cubicBezTo>
                <a:close/>
                <a:moveTo>
                  <a:pt x="5912745" y="5909655"/>
                </a:moveTo>
                <a:lnTo>
                  <a:pt x="5946237" y="5909655"/>
                </a:lnTo>
                <a:lnTo>
                  <a:pt x="5925345" y="5912869"/>
                </a:lnTo>
                <a:cubicBezTo>
                  <a:pt x="5925345" y="5925726"/>
                  <a:pt x="5956849" y="5916083"/>
                  <a:pt x="5969450" y="5919298"/>
                </a:cubicBezTo>
                <a:cubicBezTo>
                  <a:pt x="5956849" y="5925726"/>
                  <a:pt x="5937947" y="5928940"/>
                  <a:pt x="5919045" y="5928940"/>
                </a:cubicBezTo>
                <a:cubicBezTo>
                  <a:pt x="5912745" y="5925726"/>
                  <a:pt x="5912745" y="5919298"/>
                  <a:pt x="5900144" y="5919298"/>
                </a:cubicBezTo>
                <a:cubicBezTo>
                  <a:pt x="5906445" y="5916083"/>
                  <a:pt x="5912745" y="5912869"/>
                  <a:pt x="5912745" y="5909655"/>
                </a:cubicBezTo>
                <a:close/>
                <a:moveTo>
                  <a:pt x="5951807" y="5908798"/>
                </a:moveTo>
                <a:lnTo>
                  <a:pt x="5950548" y="5909655"/>
                </a:lnTo>
                <a:lnTo>
                  <a:pt x="5946237" y="5909655"/>
                </a:lnTo>
                <a:close/>
                <a:moveTo>
                  <a:pt x="15228561" y="5897091"/>
                </a:moveTo>
                <a:cubicBezTo>
                  <a:pt x="15266659" y="5919590"/>
                  <a:pt x="15292058" y="5893876"/>
                  <a:pt x="15342854" y="5897091"/>
                </a:cubicBezTo>
                <a:cubicBezTo>
                  <a:pt x="15355553" y="5909947"/>
                  <a:pt x="15380951" y="5913162"/>
                  <a:pt x="15393650" y="5919590"/>
                </a:cubicBezTo>
                <a:cubicBezTo>
                  <a:pt x="15387300" y="5919590"/>
                  <a:pt x="15387300" y="5929233"/>
                  <a:pt x="15380951" y="5929233"/>
                </a:cubicBezTo>
                <a:cubicBezTo>
                  <a:pt x="15374601" y="5929233"/>
                  <a:pt x="15368251" y="5929233"/>
                  <a:pt x="15361903" y="5929233"/>
                </a:cubicBezTo>
                <a:cubicBezTo>
                  <a:pt x="15361903" y="5922804"/>
                  <a:pt x="15374601" y="5922804"/>
                  <a:pt x="15361903" y="5919590"/>
                </a:cubicBezTo>
                <a:cubicBezTo>
                  <a:pt x="15349203" y="5929233"/>
                  <a:pt x="15368251" y="5929233"/>
                  <a:pt x="15355553" y="5942090"/>
                </a:cubicBezTo>
                <a:cubicBezTo>
                  <a:pt x="15387300" y="5945303"/>
                  <a:pt x="15406349" y="5926019"/>
                  <a:pt x="15412699" y="5945303"/>
                </a:cubicBezTo>
                <a:cubicBezTo>
                  <a:pt x="15400000" y="5948518"/>
                  <a:pt x="15380951" y="5945303"/>
                  <a:pt x="15380951" y="5951732"/>
                </a:cubicBezTo>
                <a:cubicBezTo>
                  <a:pt x="15374601" y="5951732"/>
                  <a:pt x="15368251" y="5951732"/>
                  <a:pt x="15361903" y="5951732"/>
                </a:cubicBezTo>
                <a:cubicBezTo>
                  <a:pt x="15304756" y="5958160"/>
                  <a:pt x="15253960" y="5932447"/>
                  <a:pt x="15190464" y="5913162"/>
                </a:cubicBezTo>
                <a:cubicBezTo>
                  <a:pt x="15215863" y="5919590"/>
                  <a:pt x="15209512" y="5900305"/>
                  <a:pt x="15228561" y="5897091"/>
                </a:cubicBezTo>
                <a:close/>
                <a:moveTo>
                  <a:pt x="10457274" y="5896798"/>
                </a:moveTo>
                <a:cubicBezTo>
                  <a:pt x="10482651" y="5912869"/>
                  <a:pt x="10571475" y="5890370"/>
                  <a:pt x="10596853" y="5909655"/>
                </a:cubicBezTo>
                <a:cubicBezTo>
                  <a:pt x="10584165" y="5909655"/>
                  <a:pt x="10571475" y="5906441"/>
                  <a:pt x="10571475" y="5912869"/>
                </a:cubicBezTo>
                <a:cubicBezTo>
                  <a:pt x="10577820" y="5916083"/>
                  <a:pt x="10584165" y="5912869"/>
                  <a:pt x="10584165" y="5919298"/>
                </a:cubicBezTo>
                <a:cubicBezTo>
                  <a:pt x="10546097" y="5916083"/>
                  <a:pt x="10527063" y="5928940"/>
                  <a:pt x="10482651" y="5925726"/>
                </a:cubicBezTo>
                <a:cubicBezTo>
                  <a:pt x="10482651" y="5925726"/>
                  <a:pt x="10476307" y="5925726"/>
                  <a:pt x="10476307" y="5925726"/>
                </a:cubicBezTo>
                <a:cubicBezTo>
                  <a:pt x="10438240" y="5912869"/>
                  <a:pt x="10425551" y="5919298"/>
                  <a:pt x="10438240" y="5909655"/>
                </a:cubicBezTo>
                <a:cubicBezTo>
                  <a:pt x="10412863" y="5906441"/>
                  <a:pt x="10419207" y="5925726"/>
                  <a:pt x="10387484" y="5919298"/>
                </a:cubicBezTo>
                <a:cubicBezTo>
                  <a:pt x="10406517" y="5903227"/>
                  <a:pt x="10349417" y="5909655"/>
                  <a:pt x="10381140" y="5903227"/>
                </a:cubicBezTo>
                <a:cubicBezTo>
                  <a:pt x="10406517" y="5903227"/>
                  <a:pt x="10425551" y="5893584"/>
                  <a:pt x="10457274" y="5896798"/>
                </a:cubicBezTo>
                <a:close/>
                <a:moveTo>
                  <a:pt x="7787861" y="5892830"/>
                </a:moveTo>
                <a:cubicBezTo>
                  <a:pt x="7805462" y="5895054"/>
                  <a:pt x="7822167" y="5911064"/>
                  <a:pt x="7846034" y="5896833"/>
                </a:cubicBezTo>
                <a:cubicBezTo>
                  <a:pt x="7852396" y="5896833"/>
                  <a:pt x="7858761" y="5896833"/>
                  <a:pt x="7865126" y="5896833"/>
                </a:cubicBezTo>
                <a:cubicBezTo>
                  <a:pt x="7865126" y="5896833"/>
                  <a:pt x="7871490" y="5896833"/>
                  <a:pt x="7871490" y="5896833"/>
                </a:cubicBezTo>
                <a:cubicBezTo>
                  <a:pt x="7877853" y="5903158"/>
                  <a:pt x="7884217" y="5909483"/>
                  <a:pt x="7865126" y="5909483"/>
                </a:cubicBezTo>
                <a:cubicBezTo>
                  <a:pt x="7865126" y="5912646"/>
                  <a:pt x="7871490" y="5915808"/>
                  <a:pt x="7884217" y="5918971"/>
                </a:cubicBezTo>
                <a:cubicBezTo>
                  <a:pt x="7871490" y="5934784"/>
                  <a:pt x="7852396" y="5912646"/>
                  <a:pt x="7833305" y="5918971"/>
                </a:cubicBezTo>
                <a:cubicBezTo>
                  <a:pt x="7833305" y="5909483"/>
                  <a:pt x="7852396" y="5915808"/>
                  <a:pt x="7858761" y="5909483"/>
                </a:cubicBezTo>
                <a:cubicBezTo>
                  <a:pt x="7839669" y="5890507"/>
                  <a:pt x="7820577" y="5915808"/>
                  <a:pt x="7807848" y="5918971"/>
                </a:cubicBezTo>
                <a:cubicBezTo>
                  <a:pt x="7801485" y="5918971"/>
                  <a:pt x="7801485" y="5918971"/>
                  <a:pt x="7795120" y="5918971"/>
                </a:cubicBezTo>
                <a:cubicBezTo>
                  <a:pt x="7801485" y="5899995"/>
                  <a:pt x="7782391" y="5903158"/>
                  <a:pt x="7769664" y="5896833"/>
                </a:cubicBezTo>
                <a:cubicBezTo>
                  <a:pt x="7776028" y="5892880"/>
                  <a:pt x="7781995" y="5892089"/>
                  <a:pt x="7787861" y="5892830"/>
                </a:cubicBezTo>
                <a:close/>
                <a:moveTo>
                  <a:pt x="11745156" y="5891214"/>
                </a:moveTo>
                <a:cubicBezTo>
                  <a:pt x="11759289" y="5890461"/>
                  <a:pt x="11779736" y="5901912"/>
                  <a:pt x="11803793" y="5897090"/>
                </a:cubicBezTo>
                <a:cubicBezTo>
                  <a:pt x="11790963" y="5906733"/>
                  <a:pt x="11771718" y="5909947"/>
                  <a:pt x="11810208" y="5909947"/>
                </a:cubicBezTo>
                <a:cubicBezTo>
                  <a:pt x="11829453" y="5916375"/>
                  <a:pt x="11765303" y="5913162"/>
                  <a:pt x="11758888" y="5919590"/>
                </a:cubicBezTo>
                <a:cubicBezTo>
                  <a:pt x="11746058" y="5913162"/>
                  <a:pt x="11752473" y="5909947"/>
                  <a:pt x="11758888" y="5903519"/>
                </a:cubicBezTo>
                <a:cubicBezTo>
                  <a:pt x="11746058" y="5903519"/>
                  <a:pt x="11746058" y="5897090"/>
                  <a:pt x="11733228" y="5897090"/>
                </a:cubicBezTo>
                <a:cubicBezTo>
                  <a:pt x="11736436" y="5893072"/>
                  <a:pt x="11740445" y="5891465"/>
                  <a:pt x="11745156" y="5891214"/>
                </a:cubicBezTo>
                <a:close/>
                <a:moveTo>
                  <a:pt x="6000951" y="5890370"/>
                </a:moveTo>
                <a:cubicBezTo>
                  <a:pt x="5994652" y="5898405"/>
                  <a:pt x="5986776" y="5902423"/>
                  <a:pt x="5974962" y="5905235"/>
                </a:cubicBezTo>
                <a:lnTo>
                  <a:pt x="5951807" y="5908798"/>
                </a:lnTo>
                <a:lnTo>
                  <a:pt x="5969450" y="5896798"/>
                </a:lnTo>
                <a:cubicBezTo>
                  <a:pt x="5975751" y="5893584"/>
                  <a:pt x="5988351" y="5890370"/>
                  <a:pt x="6000951" y="5890370"/>
                </a:cubicBezTo>
                <a:close/>
                <a:moveTo>
                  <a:pt x="12074598" y="5887667"/>
                </a:moveTo>
                <a:cubicBezTo>
                  <a:pt x="12093499" y="5884526"/>
                  <a:pt x="12087200" y="5897091"/>
                  <a:pt x="12099800" y="5897091"/>
                </a:cubicBezTo>
                <a:cubicBezTo>
                  <a:pt x="12024195" y="5925361"/>
                  <a:pt x="11980091" y="5915937"/>
                  <a:pt x="11917087" y="5934785"/>
                </a:cubicBezTo>
                <a:cubicBezTo>
                  <a:pt x="11898185" y="5890809"/>
                  <a:pt x="12068298" y="5912797"/>
                  <a:pt x="12074598" y="5887667"/>
                </a:cubicBezTo>
                <a:close/>
                <a:moveTo>
                  <a:pt x="8869816" y="5887059"/>
                </a:moveTo>
                <a:cubicBezTo>
                  <a:pt x="8876145" y="5887059"/>
                  <a:pt x="8882472" y="5887059"/>
                  <a:pt x="8895127" y="5887059"/>
                </a:cubicBezTo>
                <a:cubicBezTo>
                  <a:pt x="8895127" y="5887059"/>
                  <a:pt x="8895127" y="5890240"/>
                  <a:pt x="8895127" y="5890240"/>
                </a:cubicBezTo>
                <a:cubicBezTo>
                  <a:pt x="8914111" y="5890240"/>
                  <a:pt x="8901456" y="5896604"/>
                  <a:pt x="8901456" y="5902967"/>
                </a:cubicBezTo>
                <a:cubicBezTo>
                  <a:pt x="8920439" y="5899786"/>
                  <a:pt x="8964733" y="5909331"/>
                  <a:pt x="8971061" y="5896604"/>
                </a:cubicBezTo>
                <a:cubicBezTo>
                  <a:pt x="8964733" y="5896604"/>
                  <a:pt x="8964733" y="5893422"/>
                  <a:pt x="8958406" y="5890240"/>
                </a:cubicBezTo>
                <a:cubicBezTo>
                  <a:pt x="8971061" y="5893422"/>
                  <a:pt x="8977388" y="5896604"/>
                  <a:pt x="8983716" y="5896604"/>
                </a:cubicBezTo>
                <a:cubicBezTo>
                  <a:pt x="8990043" y="5896604"/>
                  <a:pt x="8990043" y="5896604"/>
                  <a:pt x="8996372" y="5896604"/>
                </a:cubicBezTo>
                <a:cubicBezTo>
                  <a:pt x="9034338" y="5877513"/>
                  <a:pt x="9072304" y="5918876"/>
                  <a:pt x="9097615" y="5887059"/>
                </a:cubicBezTo>
                <a:cubicBezTo>
                  <a:pt x="9097615" y="5887059"/>
                  <a:pt x="9103944" y="5887059"/>
                  <a:pt x="9103944" y="5887059"/>
                </a:cubicBezTo>
                <a:cubicBezTo>
                  <a:pt x="9129254" y="5893422"/>
                  <a:pt x="9167221" y="5893422"/>
                  <a:pt x="9167221" y="5918876"/>
                </a:cubicBezTo>
                <a:cubicBezTo>
                  <a:pt x="9141910" y="5915694"/>
                  <a:pt x="9141910" y="5925239"/>
                  <a:pt x="9122926" y="5925239"/>
                </a:cubicBezTo>
                <a:cubicBezTo>
                  <a:pt x="9110271" y="5918876"/>
                  <a:pt x="9103944" y="5909331"/>
                  <a:pt x="9072304" y="5912512"/>
                </a:cubicBezTo>
                <a:cubicBezTo>
                  <a:pt x="9059649" y="5912512"/>
                  <a:pt x="9059649" y="5902967"/>
                  <a:pt x="9046994" y="5902967"/>
                </a:cubicBezTo>
                <a:cubicBezTo>
                  <a:pt x="9015354" y="5912512"/>
                  <a:pt x="9021683" y="5922058"/>
                  <a:pt x="8971061" y="5925239"/>
                </a:cubicBezTo>
                <a:cubicBezTo>
                  <a:pt x="8977388" y="5915694"/>
                  <a:pt x="8971061" y="5915694"/>
                  <a:pt x="8971061" y="5909331"/>
                </a:cubicBezTo>
                <a:cubicBezTo>
                  <a:pt x="8945750" y="5912512"/>
                  <a:pt x="8895127" y="5918876"/>
                  <a:pt x="8882472" y="5902967"/>
                </a:cubicBezTo>
                <a:cubicBezTo>
                  <a:pt x="8857161" y="5906149"/>
                  <a:pt x="8895127" y="5909331"/>
                  <a:pt x="8895127" y="5918876"/>
                </a:cubicBezTo>
                <a:cubicBezTo>
                  <a:pt x="8888800" y="5918876"/>
                  <a:pt x="8888800" y="5918876"/>
                  <a:pt x="8882472" y="5918876"/>
                </a:cubicBezTo>
                <a:cubicBezTo>
                  <a:pt x="8869816" y="5934785"/>
                  <a:pt x="8831850" y="5922058"/>
                  <a:pt x="8819195" y="5928421"/>
                </a:cubicBezTo>
                <a:cubicBezTo>
                  <a:pt x="8800212" y="5918876"/>
                  <a:pt x="8774901" y="5922058"/>
                  <a:pt x="8768573" y="5918876"/>
                </a:cubicBezTo>
                <a:cubicBezTo>
                  <a:pt x="8781228" y="5912512"/>
                  <a:pt x="8800212" y="5906149"/>
                  <a:pt x="8831850" y="5909331"/>
                </a:cubicBezTo>
                <a:cubicBezTo>
                  <a:pt x="8819195" y="5883877"/>
                  <a:pt x="8863489" y="5899786"/>
                  <a:pt x="8869816" y="5887059"/>
                </a:cubicBezTo>
                <a:close/>
                <a:moveTo>
                  <a:pt x="15382034" y="5874007"/>
                </a:moveTo>
                <a:cubicBezTo>
                  <a:pt x="15382034" y="5874007"/>
                  <a:pt x="15388378" y="5874007"/>
                  <a:pt x="15388378" y="5874007"/>
                </a:cubicBezTo>
                <a:cubicBezTo>
                  <a:pt x="15426445" y="5877346"/>
                  <a:pt x="15375690" y="5890704"/>
                  <a:pt x="15369345" y="5897382"/>
                </a:cubicBezTo>
                <a:cubicBezTo>
                  <a:pt x="15375690" y="5884025"/>
                  <a:pt x="15350311" y="5890704"/>
                  <a:pt x="15343967" y="5880685"/>
                </a:cubicBezTo>
                <a:cubicBezTo>
                  <a:pt x="15369345" y="5880685"/>
                  <a:pt x="15375690" y="5890704"/>
                  <a:pt x="15382034" y="5874007"/>
                </a:cubicBezTo>
                <a:close/>
                <a:moveTo>
                  <a:pt x="10772905" y="5874007"/>
                </a:moveTo>
                <a:cubicBezTo>
                  <a:pt x="10810888" y="5874007"/>
                  <a:pt x="10829879" y="5883729"/>
                  <a:pt x="10848872" y="5896692"/>
                </a:cubicBezTo>
                <a:cubicBezTo>
                  <a:pt x="10810888" y="5893451"/>
                  <a:pt x="10810888" y="5899933"/>
                  <a:pt x="10804557" y="5909655"/>
                </a:cubicBezTo>
                <a:cubicBezTo>
                  <a:pt x="10785566" y="5903174"/>
                  <a:pt x="10722259" y="5886970"/>
                  <a:pt x="10741251" y="5909655"/>
                </a:cubicBezTo>
                <a:cubicBezTo>
                  <a:pt x="10772905" y="5919377"/>
                  <a:pt x="10652623" y="5945303"/>
                  <a:pt x="10608308" y="5912896"/>
                </a:cubicBezTo>
                <a:cubicBezTo>
                  <a:pt x="10627300" y="5909655"/>
                  <a:pt x="10639962" y="5929099"/>
                  <a:pt x="10646291" y="5912896"/>
                </a:cubicBezTo>
                <a:cubicBezTo>
                  <a:pt x="10627300" y="5903174"/>
                  <a:pt x="10639962" y="5903174"/>
                  <a:pt x="10608308" y="5909655"/>
                </a:cubicBezTo>
                <a:cubicBezTo>
                  <a:pt x="10608308" y="5903174"/>
                  <a:pt x="10608308" y="5899933"/>
                  <a:pt x="10608308" y="5896692"/>
                </a:cubicBezTo>
                <a:cubicBezTo>
                  <a:pt x="10614639" y="5896692"/>
                  <a:pt x="10620969" y="5896692"/>
                  <a:pt x="10627300" y="5896692"/>
                </a:cubicBezTo>
                <a:cubicBezTo>
                  <a:pt x="10665284" y="5886970"/>
                  <a:pt x="10671614" y="5893451"/>
                  <a:pt x="10703267" y="5886970"/>
                </a:cubicBezTo>
                <a:cubicBezTo>
                  <a:pt x="10715929" y="5896692"/>
                  <a:pt x="10734921" y="5880488"/>
                  <a:pt x="10766573" y="5886970"/>
                </a:cubicBezTo>
                <a:cubicBezTo>
                  <a:pt x="10766573" y="5880488"/>
                  <a:pt x="10766573" y="5874007"/>
                  <a:pt x="10772905" y="5874007"/>
                </a:cubicBezTo>
                <a:close/>
                <a:moveTo>
                  <a:pt x="2170621" y="5871669"/>
                </a:moveTo>
                <a:cubicBezTo>
                  <a:pt x="2170621" y="5877962"/>
                  <a:pt x="2157932" y="5890549"/>
                  <a:pt x="2202344" y="5890549"/>
                </a:cubicBezTo>
                <a:cubicBezTo>
                  <a:pt x="2202344" y="5899990"/>
                  <a:pt x="2176965" y="5899990"/>
                  <a:pt x="2176965" y="5890549"/>
                </a:cubicBezTo>
                <a:cubicBezTo>
                  <a:pt x="2170621" y="5893697"/>
                  <a:pt x="2164277" y="5912577"/>
                  <a:pt x="2164277" y="5890549"/>
                </a:cubicBezTo>
                <a:cubicBezTo>
                  <a:pt x="2151588" y="5890549"/>
                  <a:pt x="2145242" y="5890549"/>
                  <a:pt x="2138898" y="5890549"/>
                </a:cubicBezTo>
                <a:cubicBezTo>
                  <a:pt x="2119865" y="5887403"/>
                  <a:pt x="2170621" y="5881109"/>
                  <a:pt x="2170621" y="5871669"/>
                </a:cubicBezTo>
                <a:close/>
                <a:moveTo>
                  <a:pt x="1564150" y="5871669"/>
                </a:moveTo>
                <a:cubicBezTo>
                  <a:pt x="1570514" y="5878014"/>
                  <a:pt x="1564150" y="5890704"/>
                  <a:pt x="1576879" y="5893876"/>
                </a:cubicBezTo>
                <a:cubicBezTo>
                  <a:pt x="1545058" y="5893876"/>
                  <a:pt x="1513238" y="5884359"/>
                  <a:pt x="1462325" y="5890704"/>
                </a:cubicBezTo>
                <a:cubicBezTo>
                  <a:pt x="1494145" y="5874842"/>
                  <a:pt x="1519603" y="5878014"/>
                  <a:pt x="1564150" y="5871669"/>
                </a:cubicBezTo>
                <a:close/>
                <a:moveTo>
                  <a:pt x="12105449" y="5870138"/>
                </a:moveTo>
                <a:cubicBezTo>
                  <a:pt x="12121170" y="5869092"/>
                  <a:pt x="12134221" y="5877460"/>
                  <a:pt x="12157950" y="5875069"/>
                </a:cubicBezTo>
                <a:cubicBezTo>
                  <a:pt x="12170605" y="5875069"/>
                  <a:pt x="12189587" y="5875069"/>
                  <a:pt x="12202243" y="5875069"/>
                </a:cubicBezTo>
                <a:cubicBezTo>
                  <a:pt x="12221227" y="5884632"/>
                  <a:pt x="12157950" y="5884632"/>
                  <a:pt x="12157950" y="5897382"/>
                </a:cubicBezTo>
                <a:cubicBezTo>
                  <a:pt x="12145294" y="5881444"/>
                  <a:pt x="12101000" y="5878257"/>
                  <a:pt x="12088344" y="5875069"/>
                </a:cubicBezTo>
                <a:cubicBezTo>
                  <a:pt x="12094671" y="5871881"/>
                  <a:pt x="12100209" y="5870487"/>
                  <a:pt x="12105449" y="5870138"/>
                </a:cubicBezTo>
                <a:close/>
                <a:moveTo>
                  <a:pt x="4465928" y="5865387"/>
                </a:moveTo>
                <a:cubicBezTo>
                  <a:pt x="4497429" y="5862319"/>
                  <a:pt x="4516331" y="5865387"/>
                  <a:pt x="4510030" y="5886864"/>
                </a:cubicBezTo>
                <a:cubicBezTo>
                  <a:pt x="4503730" y="5874592"/>
                  <a:pt x="4465928" y="5880728"/>
                  <a:pt x="4465928" y="5865387"/>
                </a:cubicBezTo>
                <a:close/>
                <a:moveTo>
                  <a:pt x="9755110" y="5858813"/>
                </a:moveTo>
                <a:cubicBezTo>
                  <a:pt x="9774356" y="5861985"/>
                  <a:pt x="9806431" y="5858813"/>
                  <a:pt x="9806431" y="5874675"/>
                </a:cubicBezTo>
                <a:cubicBezTo>
                  <a:pt x="9787186" y="5861985"/>
                  <a:pt x="9774356" y="5881020"/>
                  <a:pt x="9742280" y="5874675"/>
                </a:cubicBezTo>
                <a:cubicBezTo>
                  <a:pt x="9748695" y="5871503"/>
                  <a:pt x="9755110" y="5865158"/>
                  <a:pt x="9755110" y="5858813"/>
                </a:cubicBezTo>
                <a:close/>
                <a:moveTo>
                  <a:pt x="14852101" y="5854224"/>
                </a:moveTo>
                <a:cubicBezTo>
                  <a:pt x="14856760" y="5854323"/>
                  <a:pt x="14860726" y="5855518"/>
                  <a:pt x="14863898" y="5858706"/>
                </a:cubicBezTo>
                <a:cubicBezTo>
                  <a:pt x="14851208" y="5858706"/>
                  <a:pt x="14844864" y="5861894"/>
                  <a:pt x="14844864" y="5871456"/>
                </a:cubicBezTo>
                <a:cubicBezTo>
                  <a:pt x="14857554" y="5871456"/>
                  <a:pt x="14876587" y="5868269"/>
                  <a:pt x="14876587" y="5874644"/>
                </a:cubicBezTo>
                <a:cubicBezTo>
                  <a:pt x="14876587" y="5881019"/>
                  <a:pt x="14863898" y="5881019"/>
                  <a:pt x="14851208" y="5881019"/>
                </a:cubicBezTo>
                <a:cubicBezTo>
                  <a:pt x="14851208" y="5881019"/>
                  <a:pt x="14844864" y="5881019"/>
                  <a:pt x="14844864" y="5881019"/>
                </a:cubicBezTo>
                <a:cubicBezTo>
                  <a:pt x="14844864" y="5861894"/>
                  <a:pt x="14806797" y="5868269"/>
                  <a:pt x="14794108" y="5858706"/>
                </a:cubicBezTo>
                <a:cubicBezTo>
                  <a:pt x="14817901" y="5863487"/>
                  <a:pt x="14838123" y="5853925"/>
                  <a:pt x="14852101" y="5854224"/>
                </a:cubicBezTo>
                <a:close/>
                <a:moveTo>
                  <a:pt x="15078278" y="5851544"/>
                </a:moveTo>
                <a:cubicBezTo>
                  <a:pt x="15092257" y="5851693"/>
                  <a:pt x="15105342" y="5868428"/>
                  <a:pt x="15114859" y="5870819"/>
                </a:cubicBezTo>
                <a:cubicBezTo>
                  <a:pt x="15095826" y="5864444"/>
                  <a:pt x="15064103" y="5874007"/>
                  <a:pt x="15038724" y="5870819"/>
                </a:cubicBezTo>
                <a:cubicBezTo>
                  <a:pt x="15032380" y="5858068"/>
                  <a:pt x="15095826" y="5867631"/>
                  <a:pt x="15064103" y="5858068"/>
                </a:cubicBezTo>
                <a:cubicBezTo>
                  <a:pt x="15068861" y="5853287"/>
                  <a:pt x="15073619" y="5851494"/>
                  <a:pt x="15078278" y="5851544"/>
                </a:cubicBezTo>
                <a:close/>
                <a:moveTo>
                  <a:pt x="2461234" y="5849462"/>
                </a:moveTo>
                <a:cubicBezTo>
                  <a:pt x="2473836" y="5858813"/>
                  <a:pt x="2524239" y="5849462"/>
                  <a:pt x="2536840" y="5858813"/>
                </a:cubicBezTo>
                <a:cubicBezTo>
                  <a:pt x="2524239" y="5868163"/>
                  <a:pt x="2448633" y="5877513"/>
                  <a:pt x="2436033" y="5852579"/>
                </a:cubicBezTo>
                <a:cubicBezTo>
                  <a:pt x="2448633" y="5858813"/>
                  <a:pt x="2454934" y="5858813"/>
                  <a:pt x="2461234" y="5849462"/>
                </a:cubicBezTo>
                <a:close/>
                <a:moveTo>
                  <a:pt x="15456229" y="5842450"/>
                </a:moveTo>
                <a:cubicBezTo>
                  <a:pt x="15418916" y="5855436"/>
                  <a:pt x="15437572" y="5868423"/>
                  <a:pt x="15387824" y="5871670"/>
                </a:cubicBezTo>
                <a:cubicBezTo>
                  <a:pt x="15369168" y="5852189"/>
                  <a:pt x="15418916" y="5842450"/>
                  <a:pt x="15456229" y="5842450"/>
                </a:cubicBezTo>
                <a:close/>
                <a:moveTo>
                  <a:pt x="2657643" y="5842450"/>
                </a:moveTo>
                <a:cubicBezTo>
                  <a:pt x="2664101" y="5855307"/>
                  <a:pt x="2638272" y="5858520"/>
                  <a:pt x="2683470" y="5864949"/>
                </a:cubicBezTo>
                <a:cubicBezTo>
                  <a:pt x="2670558" y="5881020"/>
                  <a:pt x="2644729" y="5858520"/>
                  <a:pt x="2618903" y="5864949"/>
                </a:cubicBezTo>
                <a:cubicBezTo>
                  <a:pt x="2612446" y="5842450"/>
                  <a:pt x="2651187" y="5852092"/>
                  <a:pt x="2657643" y="5842450"/>
                </a:cubicBezTo>
                <a:close/>
                <a:moveTo>
                  <a:pt x="4458920" y="5832515"/>
                </a:moveTo>
                <a:cubicBezTo>
                  <a:pt x="4477519" y="5832515"/>
                  <a:pt x="4502316" y="5832515"/>
                  <a:pt x="4520915" y="5832515"/>
                </a:cubicBezTo>
                <a:cubicBezTo>
                  <a:pt x="4520915" y="5838944"/>
                  <a:pt x="4508516" y="5835729"/>
                  <a:pt x="4496116" y="5835729"/>
                </a:cubicBezTo>
                <a:cubicBezTo>
                  <a:pt x="4502316" y="5842157"/>
                  <a:pt x="4508516" y="5845372"/>
                  <a:pt x="4514716" y="5848586"/>
                </a:cubicBezTo>
                <a:cubicBezTo>
                  <a:pt x="4489918" y="5855014"/>
                  <a:pt x="4465119" y="5861443"/>
                  <a:pt x="4434123" y="5864657"/>
                </a:cubicBezTo>
                <a:cubicBezTo>
                  <a:pt x="4434123" y="5855014"/>
                  <a:pt x="4427923" y="5855014"/>
                  <a:pt x="4415525" y="5851800"/>
                </a:cubicBezTo>
                <a:cubicBezTo>
                  <a:pt x="4427923" y="5838944"/>
                  <a:pt x="4452720" y="5861443"/>
                  <a:pt x="4483717" y="5851800"/>
                </a:cubicBezTo>
                <a:cubicBezTo>
                  <a:pt x="4477519" y="5848586"/>
                  <a:pt x="4471319" y="5842157"/>
                  <a:pt x="4483717" y="5842157"/>
                </a:cubicBezTo>
                <a:cubicBezTo>
                  <a:pt x="4483717" y="5826086"/>
                  <a:pt x="4452720" y="5858229"/>
                  <a:pt x="4458920" y="5832515"/>
                </a:cubicBezTo>
                <a:close/>
                <a:moveTo>
                  <a:pt x="14900288" y="5828370"/>
                </a:moveTo>
                <a:cubicBezTo>
                  <a:pt x="14923989" y="5830869"/>
                  <a:pt x="14947689" y="5849694"/>
                  <a:pt x="14971390" y="5833222"/>
                </a:cubicBezTo>
                <a:cubicBezTo>
                  <a:pt x="14977710" y="5833222"/>
                  <a:pt x="14977710" y="5833222"/>
                  <a:pt x="14984030" y="5833222"/>
                </a:cubicBezTo>
                <a:cubicBezTo>
                  <a:pt x="14977710" y="5852047"/>
                  <a:pt x="15059873" y="5830085"/>
                  <a:pt x="15015632" y="5852047"/>
                </a:cubicBezTo>
                <a:cubicBezTo>
                  <a:pt x="15028271" y="5855184"/>
                  <a:pt x="15053553" y="5836359"/>
                  <a:pt x="15059873" y="5852047"/>
                </a:cubicBezTo>
                <a:cubicBezTo>
                  <a:pt x="15034592" y="5874007"/>
                  <a:pt x="14984030" y="5845772"/>
                  <a:pt x="14990351" y="5874007"/>
                </a:cubicBezTo>
                <a:cubicBezTo>
                  <a:pt x="14946109" y="5861458"/>
                  <a:pt x="14901867" y="5852047"/>
                  <a:pt x="14876587" y="5852047"/>
                </a:cubicBezTo>
                <a:cubicBezTo>
                  <a:pt x="14876587" y="5833222"/>
                  <a:pt x="14908188" y="5858321"/>
                  <a:pt x="14901867" y="5833222"/>
                </a:cubicBezTo>
                <a:cubicBezTo>
                  <a:pt x="14889228" y="5830085"/>
                  <a:pt x="14882907" y="5839497"/>
                  <a:pt x="14876587" y="5833222"/>
                </a:cubicBezTo>
                <a:cubicBezTo>
                  <a:pt x="14884487" y="5828516"/>
                  <a:pt x="14892388" y="5827536"/>
                  <a:pt x="14900288" y="5828370"/>
                </a:cubicBezTo>
                <a:close/>
                <a:moveTo>
                  <a:pt x="14363476" y="5823937"/>
                </a:moveTo>
                <a:cubicBezTo>
                  <a:pt x="14407741" y="5824333"/>
                  <a:pt x="14455166" y="5828286"/>
                  <a:pt x="14496268" y="5826705"/>
                </a:cubicBezTo>
                <a:cubicBezTo>
                  <a:pt x="14464650" y="5848843"/>
                  <a:pt x="14414063" y="5848843"/>
                  <a:pt x="14369800" y="5836193"/>
                </a:cubicBezTo>
                <a:cubicBezTo>
                  <a:pt x="14363476" y="5858331"/>
                  <a:pt x="14426711" y="5839355"/>
                  <a:pt x="14426711" y="5858331"/>
                </a:cubicBezTo>
                <a:cubicBezTo>
                  <a:pt x="14420387" y="5858331"/>
                  <a:pt x="14414063" y="5858331"/>
                  <a:pt x="14407741" y="5858331"/>
                </a:cubicBezTo>
                <a:cubicBezTo>
                  <a:pt x="14407741" y="5845680"/>
                  <a:pt x="14376124" y="5855168"/>
                  <a:pt x="14357154" y="5852006"/>
                </a:cubicBezTo>
                <a:cubicBezTo>
                  <a:pt x="14287596" y="5864656"/>
                  <a:pt x="14230686" y="5858331"/>
                  <a:pt x="14180099" y="5848843"/>
                </a:cubicBezTo>
                <a:cubicBezTo>
                  <a:pt x="14237009" y="5836193"/>
                  <a:pt x="14262302" y="5861493"/>
                  <a:pt x="14325537" y="5848843"/>
                </a:cubicBezTo>
                <a:cubicBezTo>
                  <a:pt x="14300244" y="5836193"/>
                  <a:pt x="14281273" y="5852006"/>
                  <a:pt x="14249657" y="5842518"/>
                </a:cubicBezTo>
                <a:cubicBezTo>
                  <a:pt x="14278112" y="5826705"/>
                  <a:pt x="14319213" y="5823542"/>
                  <a:pt x="14363476" y="5823937"/>
                </a:cubicBezTo>
                <a:close/>
                <a:moveTo>
                  <a:pt x="14647192" y="5820744"/>
                </a:moveTo>
                <a:cubicBezTo>
                  <a:pt x="14673540" y="5814399"/>
                  <a:pt x="14653779" y="5839778"/>
                  <a:pt x="14680127" y="5833433"/>
                </a:cubicBezTo>
                <a:cubicBezTo>
                  <a:pt x="14686714" y="5836606"/>
                  <a:pt x="14680127" y="5836606"/>
                  <a:pt x="14673540" y="5836606"/>
                </a:cubicBezTo>
                <a:cubicBezTo>
                  <a:pt x="14673540" y="5842950"/>
                  <a:pt x="14686714" y="5842950"/>
                  <a:pt x="14693301" y="5842950"/>
                </a:cubicBezTo>
                <a:cubicBezTo>
                  <a:pt x="14686714" y="5858813"/>
                  <a:pt x="14666952" y="5839778"/>
                  <a:pt x="14647192" y="5842950"/>
                </a:cubicBezTo>
                <a:cubicBezTo>
                  <a:pt x="14647192" y="5842950"/>
                  <a:pt x="14640605" y="5842950"/>
                  <a:pt x="14640605" y="5842950"/>
                </a:cubicBezTo>
                <a:cubicBezTo>
                  <a:pt x="14653779" y="5833433"/>
                  <a:pt x="14653779" y="5839778"/>
                  <a:pt x="14647192" y="5820744"/>
                </a:cubicBezTo>
                <a:close/>
                <a:moveTo>
                  <a:pt x="1937700" y="5820281"/>
                </a:moveTo>
                <a:cubicBezTo>
                  <a:pt x="1948018" y="5819889"/>
                  <a:pt x="1955954" y="5820674"/>
                  <a:pt x="1955954" y="5826948"/>
                </a:cubicBezTo>
                <a:cubicBezTo>
                  <a:pt x="1949605" y="5839497"/>
                  <a:pt x="1898809" y="5817536"/>
                  <a:pt x="1917856" y="5833222"/>
                </a:cubicBezTo>
                <a:cubicBezTo>
                  <a:pt x="1930557" y="5836359"/>
                  <a:pt x="1949605" y="5842634"/>
                  <a:pt x="1968654" y="5848909"/>
                </a:cubicBezTo>
                <a:cubicBezTo>
                  <a:pt x="1936907" y="5861458"/>
                  <a:pt x="1898809" y="5842634"/>
                  <a:pt x="1892459" y="5826948"/>
                </a:cubicBezTo>
                <a:cubicBezTo>
                  <a:pt x="1924206" y="5864595"/>
                  <a:pt x="1809914" y="5823811"/>
                  <a:pt x="1841663" y="5836359"/>
                </a:cubicBezTo>
                <a:cubicBezTo>
                  <a:pt x="1835313" y="5845772"/>
                  <a:pt x="1879760" y="5848909"/>
                  <a:pt x="1854362" y="5852047"/>
                </a:cubicBezTo>
                <a:cubicBezTo>
                  <a:pt x="1841663" y="5855184"/>
                  <a:pt x="1816264" y="5839497"/>
                  <a:pt x="1803565" y="5852047"/>
                </a:cubicBezTo>
                <a:cubicBezTo>
                  <a:pt x="1809914" y="5861458"/>
                  <a:pt x="1835313" y="5855184"/>
                  <a:pt x="1841663" y="5864595"/>
                </a:cubicBezTo>
                <a:cubicBezTo>
                  <a:pt x="1822614" y="5874007"/>
                  <a:pt x="1790865" y="5867733"/>
                  <a:pt x="1759119" y="5870870"/>
                </a:cubicBezTo>
                <a:cubicBezTo>
                  <a:pt x="1784516" y="5848909"/>
                  <a:pt x="1746419" y="5874007"/>
                  <a:pt x="1752768" y="5852047"/>
                </a:cubicBezTo>
                <a:cubicBezTo>
                  <a:pt x="1759119" y="5852047"/>
                  <a:pt x="1759119" y="5852047"/>
                  <a:pt x="1759119" y="5852047"/>
                </a:cubicBezTo>
                <a:cubicBezTo>
                  <a:pt x="1797215" y="5848909"/>
                  <a:pt x="1835313" y="5845772"/>
                  <a:pt x="1803565" y="5826948"/>
                </a:cubicBezTo>
                <a:cubicBezTo>
                  <a:pt x="1835313" y="5823811"/>
                  <a:pt x="1879760" y="5830085"/>
                  <a:pt x="1898809" y="5820673"/>
                </a:cubicBezTo>
                <a:cubicBezTo>
                  <a:pt x="1898809" y="5820673"/>
                  <a:pt x="1905158" y="5820673"/>
                  <a:pt x="1905158" y="5820673"/>
                </a:cubicBezTo>
                <a:cubicBezTo>
                  <a:pt x="1914683" y="5822242"/>
                  <a:pt x="1927382" y="5820673"/>
                  <a:pt x="1937700" y="5820281"/>
                </a:cubicBezTo>
                <a:close/>
                <a:moveTo>
                  <a:pt x="14306108" y="5814399"/>
                </a:moveTo>
                <a:cubicBezTo>
                  <a:pt x="14287206" y="5823164"/>
                  <a:pt x="14262003" y="5823164"/>
                  <a:pt x="14230501" y="5826086"/>
                </a:cubicBezTo>
                <a:cubicBezTo>
                  <a:pt x="14249403" y="5814399"/>
                  <a:pt x="14274605" y="5814399"/>
                  <a:pt x="14306108" y="5814399"/>
                </a:cubicBezTo>
                <a:close/>
                <a:moveTo>
                  <a:pt x="13978900" y="5814399"/>
                </a:moveTo>
                <a:cubicBezTo>
                  <a:pt x="13965986" y="5829983"/>
                  <a:pt x="13972443" y="5829983"/>
                  <a:pt x="13959529" y="5842450"/>
                </a:cubicBezTo>
                <a:cubicBezTo>
                  <a:pt x="13959529" y="5851800"/>
                  <a:pt x="13985357" y="5845566"/>
                  <a:pt x="13985357" y="5851800"/>
                </a:cubicBezTo>
                <a:cubicBezTo>
                  <a:pt x="13965986" y="5851800"/>
                  <a:pt x="13940160" y="5851800"/>
                  <a:pt x="13914333" y="5851800"/>
                </a:cubicBezTo>
                <a:cubicBezTo>
                  <a:pt x="13920789" y="5842450"/>
                  <a:pt x="13946617" y="5848683"/>
                  <a:pt x="13953072" y="5842450"/>
                </a:cubicBezTo>
                <a:cubicBezTo>
                  <a:pt x="13946617" y="5836216"/>
                  <a:pt x="13933703" y="5833099"/>
                  <a:pt x="13914333" y="5833099"/>
                </a:cubicBezTo>
                <a:cubicBezTo>
                  <a:pt x="13933703" y="5826865"/>
                  <a:pt x="13959529" y="5820632"/>
                  <a:pt x="13978900" y="5814399"/>
                </a:cubicBezTo>
                <a:close/>
                <a:moveTo>
                  <a:pt x="13788324" y="5814399"/>
                </a:moveTo>
                <a:cubicBezTo>
                  <a:pt x="13838529" y="5814399"/>
                  <a:pt x="13825977" y="5830337"/>
                  <a:pt x="13876182" y="5820774"/>
                </a:cubicBezTo>
                <a:cubicBezTo>
                  <a:pt x="13876182" y="5830337"/>
                  <a:pt x="13882458" y="5833524"/>
                  <a:pt x="13901285" y="5833524"/>
                </a:cubicBezTo>
                <a:cubicBezTo>
                  <a:pt x="13932663" y="5843087"/>
                  <a:pt x="13857355" y="5827149"/>
                  <a:pt x="13876182" y="5849462"/>
                </a:cubicBezTo>
                <a:cubicBezTo>
                  <a:pt x="13869907" y="5849462"/>
                  <a:pt x="13869907" y="5849462"/>
                  <a:pt x="13863632" y="5849462"/>
                </a:cubicBezTo>
                <a:cubicBezTo>
                  <a:pt x="13838529" y="5836712"/>
                  <a:pt x="13800876" y="5833524"/>
                  <a:pt x="13788324" y="5814399"/>
                </a:cubicBezTo>
                <a:close/>
                <a:moveTo>
                  <a:pt x="13636813" y="5813464"/>
                </a:moveTo>
                <a:cubicBezTo>
                  <a:pt x="13662314" y="5845411"/>
                  <a:pt x="13522060" y="5851801"/>
                  <a:pt x="13515685" y="5819853"/>
                </a:cubicBezTo>
                <a:cubicBezTo>
                  <a:pt x="13522060" y="5829438"/>
                  <a:pt x="13579437" y="5823048"/>
                  <a:pt x="13534810" y="5819853"/>
                </a:cubicBezTo>
                <a:cubicBezTo>
                  <a:pt x="13566686" y="5803880"/>
                  <a:pt x="13617687" y="5835827"/>
                  <a:pt x="13636813" y="5813464"/>
                </a:cubicBezTo>
                <a:close/>
                <a:moveTo>
                  <a:pt x="14078618" y="5811600"/>
                </a:moveTo>
                <a:cubicBezTo>
                  <a:pt x="14074232" y="5813902"/>
                  <a:pt x="14046166" y="5826787"/>
                  <a:pt x="14060200" y="5826787"/>
                </a:cubicBezTo>
                <a:cubicBezTo>
                  <a:pt x="14047726" y="5836605"/>
                  <a:pt x="13985357" y="5833333"/>
                  <a:pt x="13985357" y="5813697"/>
                </a:cubicBezTo>
                <a:cubicBezTo>
                  <a:pt x="14041488" y="5813697"/>
                  <a:pt x="14029015" y="5830060"/>
                  <a:pt x="14072673" y="5813697"/>
                </a:cubicBezTo>
                <a:cubicBezTo>
                  <a:pt x="14078911" y="5811242"/>
                  <a:pt x="14080080" y="5810834"/>
                  <a:pt x="14078618" y="5811600"/>
                </a:cubicBezTo>
                <a:close/>
                <a:moveTo>
                  <a:pt x="14186400" y="5810892"/>
                </a:moveTo>
                <a:cubicBezTo>
                  <a:pt x="14211601" y="5814080"/>
                  <a:pt x="14217902" y="5814080"/>
                  <a:pt x="14243105" y="5810892"/>
                </a:cubicBezTo>
                <a:cubicBezTo>
                  <a:pt x="14255705" y="5820455"/>
                  <a:pt x="14199001" y="5817267"/>
                  <a:pt x="14186400" y="5820455"/>
                </a:cubicBezTo>
                <a:cubicBezTo>
                  <a:pt x="14192700" y="5826830"/>
                  <a:pt x="14211601" y="5826830"/>
                  <a:pt x="14224203" y="5826830"/>
                </a:cubicBezTo>
                <a:cubicBezTo>
                  <a:pt x="14205302" y="5833205"/>
                  <a:pt x="14161197" y="5845956"/>
                  <a:pt x="14129695" y="5836392"/>
                </a:cubicBezTo>
                <a:cubicBezTo>
                  <a:pt x="14142296" y="5820455"/>
                  <a:pt x="14192700" y="5833205"/>
                  <a:pt x="14186400" y="5810892"/>
                </a:cubicBezTo>
                <a:close/>
                <a:moveTo>
                  <a:pt x="4383932" y="5810892"/>
                </a:moveTo>
                <a:cubicBezTo>
                  <a:pt x="4402743" y="5817204"/>
                  <a:pt x="4440366" y="5810892"/>
                  <a:pt x="4446634" y="5826671"/>
                </a:cubicBezTo>
                <a:cubicBezTo>
                  <a:pt x="4446634" y="5817204"/>
                  <a:pt x="4459176" y="5814047"/>
                  <a:pt x="4471718" y="5814047"/>
                </a:cubicBezTo>
                <a:cubicBezTo>
                  <a:pt x="4477986" y="5814047"/>
                  <a:pt x="4484258" y="5817204"/>
                  <a:pt x="4484258" y="5820359"/>
                </a:cubicBezTo>
                <a:cubicBezTo>
                  <a:pt x="4446634" y="5842450"/>
                  <a:pt x="4415284" y="5810892"/>
                  <a:pt x="4383932" y="5826671"/>
                </a:cubicBezTo>
                <a:cubicBezTo>
                  <a:pt x="4396472" y="5832982"/>
                  <a:pt x="4421554" y="5832982"/>
                  <a:pt x="4434095" y="5842450"/>
                </a:cubicBezTo>
                <a:cubicBezTo>
                  <a:pt x="4396472" y="5842450"/>
                  <a:pt x="4377662" y="5832982"/>
                  <a:pt x="4365122" y="5820359"/>
                </a:cubicBezTo>
                <a:cubicBezTo>
                  <a:pt x="4365122" y="5814047"/>
                  <a:pt x="4371391" y="5810892"/>
                  <a:pt x="4383932" y="5810892"/>
                </a:cubicBezTo>
                <a:close/>
                <a:moveTo>
                  <a:pt x="13080704" y="5809787"/>
                </a:moveTo>
                <a:cubicBezTo>
                  <a:pt x="13084980" y="5809084"/>
                  <a:pt x="13089355" y="5810089"/>
                  <a:pt x="13094128" y="5814106"/>
                </a:cubicBezTo>
                <a:cubicBezTo>
                  <a:pt x="13087764" y="5826963"/>
                  <a:pt x="13043215" y="5817321"/>
                  <a:pt x="13049579" y="5836606"/>
                </a:cubicBezTo>
                <a:cubicBezTo>
                  <a:pt x="13049579" y="5836606"/>
                  <a:pt x="13043215" y="5836606"/>
                  <a:pt x="13043215" y="5836606"/>
                </a:cubicBezTo>
                <a:cubicBezTo>
                  <a:pt x="13043215" y="5833392"/>
                  <a:pt x="13036850" y="5830178"/>
                  <a:pt x="13036850" y="5826963"/>
                </a:cubicBezTo>
                <a:cubicBezTo>
                  <a:pt x="13055943" y="5829374"/>
                  <a:pt x="13067876" y="5811897"/>
                  <a:pt x="13080704" y="5809787"/>
                </a:cubicBezTo>
                <a:close/>
                <a:moveTo>
                  <a:pt x="15510444" y="5808281"/>
                </a:moveTo>
                <a:cubicBezTo>
                  <a:pt x="15527006" y="5809482"/>
                  <a:pt x="15542780" y="5811883"/>
                  <a:pt x="15564863" y="5813483"/>
                </a:cubicBezTo>
                <a:cubicBezTo>
                  <a:pt x="15558553" y="5816685"/>
                  <a:pt x="15545935" y="5813483"/>
                  <a:pt x="15539625" y="5819887"/>
                </a:cubicBezTo>
                <a:cubicBezTo>
                  <a:pt x="15564863" y="5819887"/>
                  <a:pt x="15590100" y="5823088"/>
                  <a:pt x="15590100" y="5810282"/>
                </a:cubicBezTo>
                <a:cubicBezTo>
                  <a:pt x="15596408" y="5810282"/>
                  <a:pt x="15602718" y="5810282"/>
                  <a:pt x="15609027" y="5810282"/>
                </a:cubicBezTo>
                <a:cubicBezTo>
                  <a:pt x="15609027" y="5819887"/>
                  <a:pt x="15640574" y="5835894"/>
                  <a:pt x="15640574" y="5826290"/>
                </a:cubicBezTo>
                <a:cubicBezTo>
                  <a:pt x="15621645" y="5823088"/>
                  <a:pt x="15653192" y="5816685"/>
                  <a:pt x="15634265" y="5810282"/>
                </a:cubicBezTo>
                <a:cubicBezTo>
                  <a:pt x="15640574" y="5810282"/>
                  <a:pt x="15653192" y="5810282"/>
                  <a:pt x="15659502" y="5810282"/>
                </a:cubicBezTo>
                <a:cubicBezTo>
                  <a:pt x="15659502" y="5810282"/>
                  <a:pt x="15659502" y="5813483"/>
                  <a:pt x="15659502" y="5813483"/>
                </a:cubicBezTo>
                <a:cubicBezTo>
                  <a:pt x="15634265" y="5819887"/>
                  <a:pt x="15672120" y="5829491"/>
                  <a:pt x="15659502" y="5842297"/>
                </a:cubicBezTo>
                <a:cubicBezTo>
                  <a:pt x="15684739" y="5845498"/>
                  <a:pt x="15697357" y="5829491"/>
                  <a:pt x="15703667" y="5848700"/>
                </a:cubicBezTo>
                <a:cubicBezTo>
                  <a:pt x="15684739" y="5845498"/>
                  <a:pt x="15672120" y="5848700"/>
                  <a:pt x="15665811" y="5858305"/>
                </a:cubicBezTo>
                <a:cubicBezTo>
                  <a:pt x="15665811" y="5858305"/>
                  <a:pt x="15665811" y="5858305"/>
                  <a:pt x="15659502" y="5858305"/>
                </a:cubicBezTo>
                <a:cubicBezTo>
                  <a:pt x="15621645" y="5877513"/>
                  <a:pt x="15577481" y="5832693"/>
                  <a:pt x="15539625" y="5848700"/>
                </a:cubicBezTo>
                <a:cubicBezTo>
                  <a:pt x="15539625" y="5848700"/>
                  <a:pt x="15533316" y="5848700"/>
                  <a:pt x="15533316" y="5848700"/>
                </a:cubicBezTo>
                <a:cubicBezTo>
                  <a:pt x="15533316" y="5835894"/>
                  <a:pt x="15558553" y="5842297"/>
                  <a:pt x="15558553" y="5832693"/>
                </a:cubicBezTo>
                <a:cubicBezTo>
                  <a:pt x="15482841" y="5813483"/>
                  <a:pt x="15394512" y="5845498"/>
                  <a:pt x="15306181" y="5835894"/>
                </a:cubicBezTo>
                <a:cubicBezTo>
                  <a:pt x="15299873" y="5835894"/>
                  <a:pt x="15299873" y="5835894"/>
                  <a:pt x="15293563" y="5835894"/>
                </a:cubicBezTo>
                <a:cubicBezTo>
                  <a:pt x="15293563" y="5829491"/>
                  <a:pt x="15312490" y="5832693"/>
                  <a:pt x="15312490" y="5826290"/>
                </a:cubicBezTo>
                <a:cubicBezTo>
                  <a:pt x="15350347" y="5829491"/>
                  <a:pt x="15381892" y="5832693"/>
                  <a:pt x="15413439" y="5826290"/>
                </a:cubicBezTo>
                <a:cubicBezTo>
                  <a:pt x="15444986" y="5826290"/>
                  <a:pt x="15438677" y="5813483"/>
                  <a:pt x="15451294" y="5810282"/>
                </a:cubicBezTo>
                <a:cubicBezTo>
                  <a:pt x="15476532" y="5807081"/>
                  <a:pt x="15493882" y="5807081"/>
                  <a:pt x="15510444" y="5808281"/>
                </a:cubicBezTo>
                <a:close/>
                <a:moveTo>
                  <a:pt x="14109304" y="5804302"/>
                </a:moveTo>
                <a:cubicBezTo>
                  <a:pt x="14115719" y="5803908"/>
                  <a:pt x="14123738" y="5804697"/>
                  <a:pt x="14130153" y="5804697"/>
                </a:cubicBezTo>
                <a:cubicBezTo>
                  <a:pt x="14123738" y="5820476"/>
                  <a:pt x="14104493" y="5833099"/>
                  <a:pt x="14072418" y="5833099"/>
                </a:cubicBezTo>
                <a:cubicBezTo>
                  <a:pt x="14078833" y="5826787"/>
                  <a:pt x="14136568" y="5814164"/>
                  <a:pt x="14098078" y="5811009"/>
                </a:cubicBezTo>
                <a:cubicBezTo>
                  <a:pt x="14098078" y="5806276"/>
                  <a:pt x="14102889" y="5804697"/>
                  <a:pt x="14109304" y="5804302"/>
                </a:cubicBezTo>
                <a:close/>
                <a:moveTo>
                  <a:pt x="2866298" y="5803880"/>
                </a:moveTo>
                <a:cubicBezTo>
                  <a:pt x="2891958" y="5817126"/>
                  <a:pt x="2853468" y="5823750"/>
                  <a:pt x="2827807" y="5820438"/>
                </a:cubicBezTo>
                <a:cubicBezTo>
                  <a:pt x="2827807" y="5813815"/>
                  <a:pt x="2840638" y="5817126"/>
                  <a:pt x="2853468" y="5813815"/>
                </a:cubicBezTo>
                <a:cubicBezTo>
                  <a:pt x="2847053" y="5803880"/>
                  <a:pt x="2859883" y="5803880"/>
                  <a:pt x="2866298" y="5803880"/>
                </a:cubicBezTo>
                <a:close/>
                <a:moveTo>
                  <a:pt x="15067984" y="5803851"/>
                </a:moveTo>
                <a:cubicBezTo>
                  <a:pt x="15093788" y="5805176"/>
                  <a:pt x="15111586" y="5826379"/>
                  <a:pt x="15140060" y="5826379"/>
                </a:cubicBezTo>
                <a:cubicBezTo>
                  <a:pt x="15140060" y="5838944"/>
                  <a:pt x="15102094" y="5829520"/>
                  <a:pt x="15089438" y="5832661"/>
                </a:cubicBezTo>
                <a:cubicBezTo>
                  <a:pt x="15089438" y="5823238"/>
                  <a:pt x="15095765" y="5820096"/>
                  <a:pt x="15095765" y="5813815"/>
                </a:cubicBezTo>
                <a:cubicBezTo>
                  <a:pt x="15076783" y="5832661"/>
                  <a:pt x="15038817" y="5823238"/>
                  <a:pt x="15007177" y="5820096"/>
                </a:cubicBezTo>
                <a:cubicBezTo>
                  <a:pt x="15007177" y="5813815"/>
                  <a:pt x="15019833" y="5816956"/>
                  <a:pt x="15019833" y="5810673"/>
                </a:cubicBezTo>
                <a:cubicBezTo>
                  <a:pt x="15026161" y="5810673"/>
                  <a:pt x="15032488" y="5810673"/>
                  <a:pt x="15038817" y="5810673"/>
                </a:cubicBezTo>
                <a:cubicBezTo>
                  <a:pt x="15049890" y="5805176"/>
                  <a:pt x="15059381" y="5803409"/>
                  <a:pt x="15067984" y="5803851"/>
                </a:cubicBezTo>
                <a:close/>
                <a:moveTo>
                  <a:pt x="14888464" y="5798035"/>
                </a:moveTo>
                <a:cubicBezTo>
                  <a:pt x="14882134" y="5817228"/>
                  <a:pt x="14913787" y="5807632"/>
                  <a:pt x="14920118" y="5814030"/>
                </a:cubicBezTo>
                <a:cubicBezTo>
                  <a:pt x="14888464" y="5807632"/>
                  <a:pt x="14799836" y="5842818"/>
                  <a:pt x="14749191" y="5858813"/>
                </a:cubicBezTo>
                <a:cubicBezTo>
                  <a:pt x="14761852" y="5852415"/>
                  <a:pt x="14755521" y="5849216"/>
                  <a:pt x="14742860" y="5849216"/>
                </a:cubicBezTo>
                <a:cubicBezTo>
                  <a:pt x="14749191" y="5830023"/>
                  <a:pt x="14761852" y="5839620"/>
                  <a:pt x="14787175" y="5842818"/>
                </a:cubicBezTo>
                <a:cubicBezTo>
                  <a:pt x="14780843" y="5826825"/>
                  <a:pt x="14711208" y="5833222"/>
                  <a:pt x="14736530" y="5814030"/>
                </a:cubicBezTo>
                <a:cubicBezTo>
                  <a:pt x="14711208" y="5814030"/>
                  <a:pt x="14717538" y="5833222"/>
                  <a:pt x="14679554" y="5826825"/>
                </a:cubicBezTo>
                <a:cubicBezTo>
                  <a:pt x="14723869" y="5801234"/>
                  <a:pt x="14806167" y="5810831"/>
                  <a:pt x="14844151" y="5820427"/>
                </a:cubicBezTo>
                <a:cubicBezTo>
                  <a:pt x="14837820" y="5814030"/>
                  <a:pt x="14825158" y="5814030"/>
                  <a:pt x="14825158" y="5804433"/>
                </a:cubicBezTo>
                <a:cubicBezTo>
                  <a:pt x="14837820" y="5798035"/>
                  <a:pt x="14863142" y="5798035"/>
                  <a:pt x="14888464" y="5798035"/>
                </a:cubicBezTo>
                <a:close/>
                <a:moveTo>
                  <a:pt x="15114859" y="5797743"/>
                </a:moveTo>
                <a:cubicBezTo>
                  <a:pt x="15159407" y="5794529"/>
                  <a:pt x="15178500" y="5804171"/>
                  <a:pt x="15210321" y="5810599"/>
                </a:cubicBezTo>
                <a:cubicBezTo>
                  <a:pt x="15210321" y="5810599"/>
                  <a:pt x="15216685" y="5810599"/>
                  <a:pt x="15216685" y="5810599"/>
                </a:cubicBezTo>
                <a:cubicBezTo>
                  <a:pt x="15229413" y="5833099"/>
                  <a:pt x="15273963" y="5804171"/>
                  <a:pt x="15286690" y="5833099"/>
                </a:cubicBezTo>
                <a:cubicBezTo>
                  <a:pt x="15223050" y="5826671"/>
                  <a:pt x="15165772" y="5829885"/>
                  <a:pt x="15114859" y="5797743"/>
                </a:cubicBezTo>
                <a:close/>
                <a:moveTo>
                  <a:pt x="13924787" y="5797284"/>
                </a:moveTo>
                <a:cubicBezTo>
                  <a:pt x="13938962" y="5800206"/>
                  <a:pt x="13951564" y="5806050"/>
                  <a:pt x="13957864" y="5814399"/>
                </a:cubicBezTo>
                <a:cubicBezTo>
                  <a:pt x="13913761" y="5801041"/>
                  <a:pt x="13901159" y="5807720"/>
                  <a:pt x="13857056" y="5814399"/>
                </a:cubicBezTo>
                <a:cubicBezTo>
                  <a:pt x="13863357" y="5804380"/>
                  <a:pt x="13882259" y="5811059"/>
                  <a:pt x="13863357" y="5797701"/>
                </a:cubicBezTo>
                <a:cubicBezTo>
                  <a:pt x="13869657" y="5797701"/>
                  <a:pt x="13875958" y="5797701"/>
                  <a:pt x="13882259" y="5797701"/>
                </a:cubicBezTo>
                <a:cubicBezTo>
                  <a:pt x="13894859" y="5794362"/>
                  <a:pt x="13910611" y="5794362"/>
                  <a:pt x="13924787" y="5797284"/>
                </a:cubicBezTo>
                <a:close/>
                <a:moveTo>
                  <a:pt x="13141034" y="5791365"/>
                </a:moveTo>
                <a:cubicBezTo>
                  <a:pt x="13158988" y="5793324"/>
                  <a:pt x="13181359" y="5806583"/>
                  <a:pt x="13200196" y="5794529"/>
                </a:cubicBezTo>
                <a:cubicBezTo>
                  <a:pt x="13175080" y="5810600"/>
                  <a:pt x="13206475" y="5807386"/>
                  <a:pt x="13231593" y="5813814"/>
                </a:cubicBezTo>
                <a:cubicBezTo>
                  <a:pt x="13187639" y="5807386"/>
                  <a:pt x="13143683" y="5823457"/>
                  <a:pt x="13087170" y="5833099"/>
                </a:cubicBezTo>
                <a:cubicBezTo>
                  <a:pt x="13062053" y="5826671"/>
                  <a:pt x="13112286" y="5823457"/>
                  <a:pt x="13118566" y="5820242"/>
                </a:cubicBezTo>
                <a:cubicBezTo>
                  <a:pt x="13112286" y="5813814"/>
                  <a:pt x="13099729" y="5813814"/>
                  <a:pt x="13099729" y="5804171"/>
                </a:cubicBezTo>
                <a:cubicBezTo>
                  <a:pt x="13118566" y="5807386"/>
                  <a:pt x="13156242" y="5797743"/>
                  <a:pt x="13124845" y="5794529"/>
                </a:cubicBezTo>
                <a:cubicBezTo>
                  <a:pt x="13129554" y="5791315"/>
                  <a:pt x="13135049" y="5790713"/>
                  <a:pt x="13141034" y="5791365"/>
                </a:cubicBezTo>
                <a:close/>
                <a:moveTo>
                  <a:pt x="3148423" y="5784235"/>
                </a:moveTo>
                <a:cubicBezTo>
                  <a:pt x="3157578" y="5783629"/>
                  <a:pt x="3162305" y="5790304"/>
                  <a:pt x="3181205" y="5787876"/>
                </a:cubicBezTo>
                <a:cubicBezTo>
                  <a:pt x="3187506" y="5797586"/>
                  <a:pt x="3168604" y="5797586"/>
                  <a:pt x="3156004" y="5797586"/>
                </a:cubicBezTo>
                <a:cubicBezTo>
                  <a:pt x="3156004" y="5804059"/>
                  <a:pt x="3156004" y="5804059"/>
                  <a:pt x="3162303" y="5804059"/>
                </a:cubicBezTo>
                <a:cubicBezTo>
                  <a:pt x="3156004" y="5820243"/>
                  <a:pt x="3137102" y="5797586"/>
                  <a:pt x="3137102" y="5787876"/>
                </a:cubicBezTo>
                <a:cubicBezTo>
                  <a:pt x="3141829" y="5785449"/>
                  <a:pt x="3145372" y="5784437"/>
                  <a:pt x="3148423" y="5784235"/>
                </a:cubicBezTo>
                <a:close/>
                <a:moveTo>
                  <a:pt x="13661519" y="5781672"/>
                </a:moveTo>
                <a:cubicBezTo>
                  <a:pt x="13692895" y="5788145"/>
                  <a:pt x="13705447" y="5807565"/>
                  <a:pt x="13749376" y="5804329"/>
                </a:cubicBezTo>
                <a:cubicBezTo>
                  <a:pt x="13749376" y="5810802"/>
                  <a:pt x="13736825" y="5807565"/>
                  <a:pt x="13730550" y="5810802"/>
                </a:cubicBezTo>
                <a:cubicBezTo>
                  <a:pt x="13730550" y="5814039"/>
                  <a:pt x="13743101" y="5814039"/>
                  <a:pt x="13749376" y="5814039"/>
                </a:cubicBezTo>
                <a:cubicBezTo>
                  <a:pt x="13705447" y="5823749"/>
                  <a:pt x="13674069" y="5807565"/>
                  <a:pt x="13617589" y="5810802"/>
                </a:cubicBezTo>
                <a:cubicBezTo>
                  <a:pt x="13605038" y="5797856"/>
                  <a:pt x="13699172" y="5810802"/>
                  <a:pt x="13661519" y="5781672"/>
                </a:cubicBezTo>
                <a:close/>
                <a:moveTo>
                  <a:pt x="13444134" y="5779092"/>
                </a:moveTo>
                <a:cubicBezTo>
                  <a:pt x="13443529" y="5777777"/>
                  <a:pt x="13481060" y="5781283"/>
                  <a:pt x="13485902" y="5788296"/>
                </a:cubicBezTo>
                <a:cubicBezTo>
                  <a:pt x="13485902" y="5800763"/>
                  <a:pt x="13453617" y="5791413"/>
                  <a:pt x="13440705" y="5794529"/>
                </a:cubicBezTo>
                <a:cubicBezTo>
                  <a:pt x="13421334" y="5803880"/>
                  <a:pt x="13453617" y="5785179"/>
                  <a:pt x="13460074" y="5782063"/>
                </a:cubicBezTo>
                <a:cubicBezTo>
                  <a:pt x="13448775" y="5780504"/>
                  <a:pt x="13444336" y="5779530"/>
                  <a:pt x="13444134" y="5779092"/>
                </a:cubicBezTo>
                <a:close/>
                <a:moveTo>
                  <a:pt x="5002764" y="5777965"/>
                </a:moveTo>
                <a:cubicBezTo>
                  <a:pt x="5026731" y="5781106"/>
                  <a:pt x="5053892" y="5788174"/>
                  <a:pt x="5073064" y="5781892"/>
                </a:cubicBezTo>
                <a:cubicBezTo>
                  <a:pt x="5041109" y="5803880"/>
                  <a:pt x="4989982" y="5781892"/>
                  <a:pt x="4951637" y="5797597"/>
                </a:cubicBezTo>
                <a:cubicBezTo>
                  <a:pt x="4958029" y="5775609"/>
                  <a:pt x="4978799" y="5774824"/>
                  <a:pt x="5002764" y="5777965"/>
                </a:cubicBezTo>
                <a:close/>
                <a:moveTo>
                  <a:pt x="13389930" y="5775828"/>
                </a:moveTo>
                <a:cubicBezTo>
                  <a:pt x="13413797" y="5778214"/>
                  <a:pt x="13383964" y="5785970"/>
                  <a:pt x="13380981" y="5791040"/>
                </a:cubicBezTo>
                <a:lnTo>
                  <a:pt x="13389740" y="5794836"/>
                </a:lnTo>
                <a:lnTo>
                  <a:pt x="13395485" y="5787312"/>
                </a:lnTo>
                <a:cubicBezTo>
                  <a:pt x="13402277" y="5785373"/>
                  <a:pt x="13411729" y="5797304"/>
                  <a:pt x="13421179" y="5794918"/>
                </a:cubicBezTo>
                <a:cubicBezTo>
                  <a:pt x="13414879" y="5801282"/>
                  <a:pt x="13414879" y="5810827"/>
                  <a:pt x="13440080" y="5810827"/>
                </a:cubicBezTo>
                <a:cubicBezTo>
                  <a:pt x="13440080" y="5820372"/>
                  <a:pt x="13427480" y="5823554"/>
                  <a:pt x="13440080" y="5826736"/>
                </a:cubicBezTo>
                <a:cubicBezTo>
                  <a:pt x="13440080" y="5829917"/>
                  <a:pt x="13440080" y="5829917"/>
                  <a:pt x="13433779" y="5833099"/>
                </a:cubicBezTo>
                <a:cubicBezTo>
                  <a:pt x="13427480" y="5833099"/>
                  <a:pt x="13421179" y="5833099"/>
                  <a:pt x="13414879" y="5833099"/>
                </a:cubicBezTo>
                <a:cubicBezTo>
                  <a:pt x="13421179" y="5826736"/>
                  <a:pt x="13421179" y="5820372"/>
                  <a:pt x="13433779" y="5820372"/>
                </a:cubicBezTo>
                <a:cubicBezTo>
                  <a:pt x="13433779" y="5810827"/>
                  <a:pt x="13402277" y="5817190"/>
                  <a:pt x="13395977" y="5810827"/>
                </a:cubicBezTo>
                <a:cubicBezTo>
                  <a:pt x="13402278" y="5806055"/>
                  <a:pt x="13405428" y="5802873"/>
                  <a:pt x="13404641" y="5800486"/>
                </a:cubicBezTo>
                <a:lnTo>
                  <a:pt x="13389801" y="5794965"/>
                </a:lnTo>
                <a:lnTo>
                  <a:pt x="13378793" y="5798895"/>
                </a:lnTo>
                <a:cubicBezTo>
                  <a:pt x="13372429" y="5798895"/>
                  <a:pt x="13364474" y="5798100"/>
                  <a:pt x="13358111" y="5798100"/>
                </a:cubicBezTo>
                <a:cubicBezTo>
                  <a:pt x="13358111" y="5807646"/>
                  <a:pt x="13370838" y="5810827"/>
                  <a:pt x="13389930" y="5810827"/>
                </a:cubicBezTo>
                <a:cubicBezTo>
                  <a:pt x="13389930" y="5817190"/>
                  <a:pt x="13351746" y="5820372"/>
                  <a:pt x="13389930" y="5820372"/>
                </a:cubicBezTo>
                <a:cubicBezTo>
                  <a:pt x="13383567" y="5833099"/>
                  <a:pt x="13339019" y="5823554"/>
                  <a:pt x="13313562" y="5826736"/>
                </a:cubicBezTo>
                <a:cubicBezTo>
                  <a:pt x="13326290" y="5823554"/>
                  <a:pt x="13326290" y="5807646"/>
                  <a:pt x="13345382" y="5810827"/>
                </a:cubicBezTo>
                <a:cubicBezTo>
                  <a:pt x="13345382" y="5801282"/>
                  <a:pt x="13319925" y="5801282"/>
                  <a:pt x="13319925" y="5810827"/>
                </a:cubicBezTo>
                <a:cubicBezTo>
                  <a:pt x="13307198" y="5801282"/>
                  <a:pt x="13339019" y="5798100"/>
                  <a:pt x="13319925" y="5782191"/>
                </a:cubicBezTo>
                <a:cubicBezTo>
                  <a:pt x="13339019" y="5791737"/>
                  <a:pt x="13345382" y="5782191"/>
                  <a:pt x="13364474" y="5782191"/>
                </a:cubicBezTo>
                <a:cubicBezTo>
                  <a:pt x="13326290" y="5798100"/>
                  <a:pt x="13383567" y="5791737"/>
                  <a:pt x="13389930" y="5775828"/>
                </a:cubicBezTo>
                <a:close/>
                <a:moveTo>
                  <a:pt x="2725313" y="5771835"/>
                </a:moveTo>
                <a:cubicBezTo>
                  <a:pt x="2734886" y="5770375"/>
                  <a:pt x="2755229" y="5775050"/>
                  <a:pt x="2764803" y="5772712"/>
                </a:cubicBezTo>
                <a:cubicBezTo>
                  <a:pt x="2764803" y="5775829"/>
                  <a:pt x="2752038" y="5775829"/>
                  <a:pt x="2745657" y="5775829"/>
                </a:cubicBezTo>
                <a:cubicBezTo>
                  <a:pt x="2758420" y="5785179"/>
                  <a:pt x="2783949" y="5785179"/>
                  <a:pt x="2809479" y="5788296"/>
                </a:cubicBezTo>
                <a:cubicBezTo>
                  <a:pt x="2783949" y="5803880"/>
                  <a:pt x="2745657" y="5782063"/>
                  <a:pt x="2720126" y="5775829"/>
                </a:cubicBezTo>
                <a:cubicBezTo>
                  <a:pt x="2720126" y="5773491"/>
                  <a:pt x="2722121" y="5772323"/>
                  <a:pt x="2725313" y="5771835"/>
                </a:cubicBezTo>
                <a:close/>
                <a:moveTo>
                  <a:pt x="14477342" y="5771829"/>
                </a:moveTo>
                <a:cubicBezTo>
                  <a:pt x="14480908" y="5773636"/>
                  <a:pt x="14463071" y="5780868"/>
                  <a:pt x="14477342" y="5788101"/>
                </a:cubicBezTo>
                <a:cubicBezTo>
                  <a:pt x="14477342" y="5768815"/>
                  <a:pt x="14572470" y="5781672"/>
                  <a:pt x="14566129" y="5797743"/>
                </a:cubicBezTo>
                <a:cubicBezTo>
                  <a:pt x="14648574" y="5791315"/>
                  <a:pt x="14743704" y="5823457"/>
                  <a:pt x="14604180" y="5813814"/>
                </a:cubicBezTo>
                <a:cubicBezTo>
                  <a:pt x="14597839" y="5817028"/>
                  <a:pt x="14591497" y="5823457"/>
                  <a:pt x="14591497" y="5833099"/>
                </a:cubicBezTo>
                <a:cubicBezTo>
                  <a:pt x="14566129" y="5833099"/>
                  <a:pt x="14572470" y="5820242"/>
                  <a:pt x="14547103" y="5826671"/>
                </a:cubicBezTo>
                <a:cubicBezTo>
                  <a:pt x="14578813" y="5817028"/>
                  <a:pt x="14496367" y="5800957"/>
                  <a:pt x="14502709" y="5820242"/>
                </a:cubicBezTo>
                <a:cubicBezTo>
                  <a:pt x="14477342" y="5813814"/>
                  <a:pt x="14496367" y="5810599"/>
                  <a:pt x="14502709" y="5804171"/>
                </a:cubicBezTo>
                <a:cubicBezTo>
                  <a:pt x="14464657" y="5804171"/>
                  <a:pt x="14401238" y="5807386"/>
                  <a:pt x="14369528" y="5820242"/>
                </a:cubicBezTo>
                <a:cubicBezTo>
                  <a:pt x="14350502" y="5804171"/>
                  <a:pt x="14331476" y="5820242"/>
                  <a:pt x="14306108" y="5810599"/>
                </a:cubicBezTo>
                <a:cubicBezTo>
                  <a:pt x="14331476" y="5800957"/>
                  <a:pt x="14369528" y="5800957"/>
                  <a:pt x="14382212" y="5788101"/>
                </a:cubicBezTo>
                <a:cubicBezTo>
                  <a:pt x="14369528" y="5772030"/>
                  <a:pt x="14350502" y="5794529"/>
                  <a:pt x="14325133" y="5788101"/>
                </a:cubicBezTo>
                <a:cubicBezTo>
                  <a:pt x="14350502" y="5778458"/>
                  <a:pt x="14363186" y="5768815"/>
                  <a:pt x="14401238" y="5772030"/>
                </a:cubicBezTo>
                <a:cubicBezTo>
                  <a:pt x="14401238" y="5784886"/>
                  <a:pt x="14407579" y="5807386"/>
                  <a:pt x="14451973" y="5804171"/>
                </a:cubicBezTo>
                <a:cubicBezTo>
                  <a:pt x="14477342" y="5797743"/>
                  <a:pt x="14439289" y="5778458"/>
                  <a:pt x="14464657" y="5772030"/>
                </a:cubicBezTo>
                <a:cubicBezTo>
                  <a:pt x="14472585" y="5771226"/>
                  <a:pt x="14476153" y="5771226"/>
                  <a:pt x="14477342" y="5771829"/>
                </a:cubicBezTo>
                <a:close/>
                <a:moveTo>
                  <a:pt x="12546882" y="5767743"/>
                </a:moveTo>
                <a:cubicBezTo>
                  <a:pt x="12577597" y="5766073"/>
                  <a:pt x="12626032" y="5779425"/>
                  <a:pt x="12649659" y="5781852"/>
                </a:cubicBezTo>
                <a:cubicBezTo>
                  <a:pt x="12649659" y="5794799"/>
                  <a:pt x="12605555" y="5781852"/>
                  <a:pt x="12605555" y="5798035"/>
                </a:cubicBezTo>
                <a:cubicBezTo>
                  <a:pt x="12580354" y="5781852"/>
                  <a:pt x="12574053" y="5781852"/>
                  <a:pt x="12523649" y="5775379"/>
                </a:cubicBezTo>
                <a:cubicBezTo>
                  <a:pt x="12528374" y="5770524"/>
                  <a:pt x="12536644" y="5768298"/>
                  <a:pt x="12546882" y="5767743"/>
                </a:cubicBezTo>
                <a:close/>
                <a:moveTo>
                  <a:pt x="3192182" y="5766866"/>
                </a:moveTo>
                <a:cubicBezTo>
                  <a:pt x="3217251" y="5763670"/>
                  <a:pt x="3261558" y="5774627"/>
                  <a:pt x="3256894" y="5781932"/>
                </a:cubicBezTo>
                <a:cubicBezTo>
                  <a:pt x="3232020" y="5775439"/>
                  <a:pt x="3225801" y="5785179"/>
                  <a:pt x="3188489" y="5781932"/>
                </a:cubicBezTo>
                <a:cubicBezTo>
                  <a:pt x="3188489" y="5778685"/>
                  <a:pt x="3194708" y="5778685"/>
                  <a:pt x="3200925" y="5775439"/>
                </a:cubicBezTo>
                <a:cubicBezTo>
                  <a:pt x="3194708" y="5768946"/>
                  <a:pt x="3188489" y="5778685"/>
                  <a:pt x="3176051" y="5775439"/>
                </a:cubicBezTo>
                <a:cubicBezTo>
                  <a:pt x="3177606" y="5770569"/>
                  <a:pt x="3183824" y="5767931"/>
                  <a:pt x="3192182" y="5766866"/>
                </a:cubicBezTo>
                <a:close/>
                <a:moveTo>
                  <a:pt x="7624752" y="5766478"/>
                </a:moveTo>
                <a:cubicBezTo>
                  <a:pt x="7649955" y="5769595"/>
                  <a:pt x="7662555" y="5772712"/>
                  <a:pt x="7694057" y="5772712"/>
                </a:cubicBezTo>
                <a:cubicBezTo>
                  <a:pt x="7687756" y="5794529"/>
                  <a:pt x="7637353" y="5788296"/>
                  <a:pt x="7618451" y="5803880"/>
                </a:cubicBezTo>
                <a:cubicBezTo>
                  <a:pt x="7593250" y="5788296"/>
                  <a:pt x="7624752" y="5782063"/>
                  <a:pt x="7624752" y="5766478"/>
                </a:cubicBezTo>
                <a:close/>
                <a:moveTo>
                  <a:pt x="13510531" y="5759195"/>
                </a:moveTo>
                <a:cubicBezTo>
                  <a:pt x="13554636" y="5778615"/>
                  <a:pt x="13623941" y="5755959"/>
                  <a:pt x="13655443" y="5781852"/>
                </a:cubicBezTo>
                <a:cubicBezTo>
                  <a:pt x="13642842" y="5798035"/>
                  <a:pt x="13623941" y="5798035"/>
                  <a:pt x="13605039" y="5794799"/>
                </a:cubicBezTo>
                <a:cubicBezTo>
                  <a:pt x="13605039" y="5788326"/>
                  <a:pt x="13617640" y="5788326"/>
                  <a:pt x="13630240" y="5788326"/>
                </a:cubicBezTo>
                <a:cubicBezTo>
                  <a:pt x="13617640" y="5768906"/>
                  <a:pt x="13554636" y="5788326"/>
                  <a:pt x="13529433" y="5765669"/>
                </a:cubicBezTo>
                <a:cubicBezTo>
                  <a:pt x="13516832" y="5765669"/>
                  <a:pt x="13497931" y="5781852"/>
                  <a:pt x="13529433" y="5775379"/>
                </a:cubicBezTo>
                <a:cubicBezTo>
                  <a:pt x="13529433" y="5788326"/>
                  <a:pt x="13497931" y="5778615"/>
                  <a:pt x="13485330" y="5781852"/>
                </a:cubicBezTo>
                <a:cubicBezTo>
                  <a:pt x="13479029" y="5768906"/>
                  <a:pt x="13516832" y="5778615"/>
                  <a:pt x="13510531" y="5759195"/>
                </a:cubicBezTo>
                <a:close/>
                <a:moveTo>
                  <a:pt x="2888692" y="5755046"/>
                </a:moveTo>
                <a:cubicBezTo>
                  <a:pt x="2905131" y="5756251"/>
                  <a:pt x="2919221" y="5759466"/>
                  <a:pt x="2928615" y="5765894"/>
                </a:cubicBezTo>
                <a:cubicBezTo>
                  <a:pt x="2922353" y="5765894"/>
                  <a:pt x="2909827" y="5765894"/>
                  <a:pt x="2909827" y="5772322"/>
                </a:cubicBezTo>
                <a:cubicBezTo>
                  <a:pt x="2909827" y="5772322"/>
                  <a:pt x="2903566" y="5772322"/>
                  <a:pt x="2903566" y="5772322"/>
                </a:cubicBezTo>
                <a:cubicBezTo>
                  <a:pt x="2909827" y="5746609"/>
                  <a:pt x="2840942" y="5772322"/>
                  <a:pt x="2834680" y="5756251"/>
                </a:cubicBezTo>
                <a:cubicBezTo>
                  <a:pt x="2853466" y="5754644"/>
                  <a:pt x="2872254" y="5753840"/>
                  <a:pt x="2888692" y="5755046"/>
                </a:cubicBezTo>
                <a:close/>
                <a:moveTo>
                  <a:pt x="7714148" y="5750115"/>
                </a:moveTo>
                <a:cubicBezTo>
                  <a:pt x="7726485" y="5753231"/>
                  <a:pt x="7720316" y="5765699"/>
                  <a:pt x="7744991" y="5759465"/>
                </a:cubicBezTo>
                <a:cubicBezTo>
                  <a:pt x="7751159" y="5759465"/>
                  <a:pt x="7751159" y="5759465"/>
                  <a:pt x="7751159" y="5759465"/>
                </a:cubicBezTo>
                <a:cubicBezTo>
                  <a:pt x="7757327" y="5765699"/>
                  <a:pt x="7763496" y="5765699"/>
                  <a:pt x="7769664" y="5765699"/>
                </a:cubicBezTo>
                <a:cubicBezTo>
                  <a:pt x="7757327" y="5775049"/>
                  <a:pt x="7738823" y="5778166"/>
                  <a:pt x="7714148" y="5775049"/>
                </a:cubicBezTo>
                <a:cubicBezTo>
                  <a:pt x="7738823" y="5762581"/>
                  <a:pt x="7689475" y="5762581"/>
                  <a:pt x="7714148" y="5750115"/>
                </a:cubicBezTo>
                <a:close/>
                <a:moveTo>
                  <a:pt x="2383211" y="5749781"/>
                </a:moveTo>
                <a:cubicBezTo>
                  <a:pt x="2392757" y="5748988"/>
                  <a:pt x="2405486" y="5749781"/>
                  <a:pt x="2418213" y="5749781"/>
                </a:cubicBezTo>
                <a:cubicBezTo>
                  <a:pt x="2424578" y="5768816"/>
                  <a:pt x="2386395" y="5756126"/>
                  <a:pt x="2367300" y="5759298"/>
                </a:cubicBezTo>
                <a:cubicBezTo>
                  <a:pt x="2367300" y="5752954"/>
                  <a:pt x="2373665" y="5750574"/>
                  <a:pt x="2383211" y="5749781"/>
                </a:cubicBezTo>
                <a:close/>
                <a:moveTo>
                  <a:pt x="8045781" y="5746386"/>
                </a:moveTo>
                <a:cubicBezTo>
                  <a:pt x="8053805" y="5746682"/>
                  <a:pt x="8061242" y="5747865"/>
                  <a:pt x="8067504" y="5750232"/>
                </a:cubicBezTo>
                <a:cubicBezTo>
                  <a:pt x="8061242" y="5762855"/>
                  <a:pt x="8011143" y="5750232"/>
                  <a:pt x="8017404" y="5772323"/>
                </a:cubicBezTo>
                <a:cubicBezTo>
                  <a:pt x="8004881" y="5766011"/>
                  <a:pt x="7986093" y="5766011"/>
                  <a:pt x="7973569" y="5759700"/>
                </a:cubicBezTo>
                <a:cubicBezTo>
                  <a:pt x="7992356" y="5752599"/>
                  <a:pt x="8021711" y="5745498"/>
                  <a:pt x="8045781" y="5746386"/>
                </a:cubicBezTo>
                <a:close/>
                <a:moveTo>
                  <a:pt x="15847043" y="5744258"/>
                </a:moveTo>
                <a:cubicBezTo>
                  <a:pt x="15857634" y="5745673"/>
                  <a:pt x="15847861" y="5751083"/>
                  <a:pt x="15830092" y="5756493"/>
                </a:cubicBezTo>
                <a:cubicBezTo>
                  <a:pt x="15937495" y="5762905"/>
                  <a:pt x="15956449" y="5759699"/>
                  <a:pt x="16044898" y="5775728"/>
                </a:cubicBezTo>
                <a:cubicBezTo>
                  <a:pt x="16145984" y="5769317"/>
                  <a:pt x="16209161" y="5788552"/>
                  <a:pt x="16291294" y="5788552"/>
                </a:cubicBezTo>
                <a:cubicBezTo>
                  <a:pt x="16297611" y="5788552"/>
                  <a:pt x="16297611" y="5788552"/>
                  <a:pt x="16303929" y="5788552"/>
                </a:cubicBezTo>
                <a:cubicBezTo>
                  <a:pt x="16278657" y="5814198"/>
                  <a:pt x="16221797" y="5778934"/>
                  <a:pt x="16196526" y="5794963"/>
                </a:cubicBezTo>
                <a:cubicBezTo>
                  <a:pt x="16209161" y="5804581"/>
                  <a:pt x="16266022" y="5791757"/>
                  <a:pt x="16253387" y="5814198"/>
                </a:cubicBezTo>
                <a:cubicBezTo>
                  <a:pt x="16234433" y="5814198"/>
                  <a:pt x="16215480" y="5814198"/>
                  <a:pt x="16215480" y="5827022"/>
                </a:cubicBezTo>
                <a:cubicBezTo>
                  <a:pt x="16209161" y="5827022"/>
                  <a:pt x="16202844" y="5827022"/>
                  <a:pt x="16196526" y="5827022"/>
                </a:cubicBezTo>
                <a:cubicBezTo>
                  <a:pt x="16177573" y="5814198"/>
                  <a:pt x="16196526" y="5814198"/>
                  <a:pt x="16202844" y="5804581"/>
                </a:cubicBezTo>
                <a:cubicBezTo>
                  <a:pt x="16177573" y="5810993"/>
                  <a:pt x="16152301" y="5807786"/>
                  <a:pt x="16171254" y="5788552"/>
                </a:cubicBezTo>
                <a:cubicBezTo>
                  <a:pt x="16164937" y="5788552"/>
                  <a:pt x="16158619" y="5788552"/>
                  <a:pt x="16152301" y="5788552"/>
                </a:cubicBezTo>
                <a:cubicBezTo>
                  <a:pt x="16133347" y="5791757"/>
                  <a:pt x="16158619" y="5807786"/>
                  <a:pt x="16145984" y="5810993"/>
                </a:cubicBezTo>
                <a:cubicBezTo>
                  <a:pt x="16139666" y="5823816"/>
                  <a:pt x="16190208" y="5804581"/>
                  <a:pt x="16177573" y="5827022"/>
                </a:cubicBezTo>
                <a:cubicBezTo>
                  <a:pt x="16171254" y="5823816"/>
                  <a:pt x="16164937" y="5820610"/>
                  <a:pt x="16152301" y="5820610"/>
                </a:cubicBezTo>
                <a:cubicBezTo>
                  <a:pt x="16139666" y="5820610"/>
                  <a:pt x="16133347" y="5820610"/>
                  <a:pt x="16120712" y="5820610"/>
                </a:cubicBezTo>
                <a:cubicBezTo>
                  <a:pt x="16114394" y="5794963"/>
                  <a:pt x="16082805" y="5801375"/>
                  <a:pt x="16051216" y="5804581"/>
                </a:cubicBezTo>
                <a:cubicBezTo>
                  <a:pt x="16095440" y="5798169"/>
                  <a:pt x="16006991" y="5769317"/>
                  <a:pt x="16006991" y="5794963"/>
                </a:cubicBezTo>
                <a:cubicBezTo>
                  <a:pt x="16000673" y="5769317"/>
                  <a:pt x="15969084" y="5788552"/>
                  <a:pt x="15956449" y="5772522"/>
                </a:cubicBezTo>
                <a:cubicBezTo>
                  <a:pt x="15956449" y="5782140"/>
                  <a:pt x="15912223" y="5794963"/>
                  <a:pt x="15861681" y="5794963"/>
                </a:cubicBezTo>
                <a:cubicBezTo>
                  <a:pt x="15861681" y="5794963"/>
                  <a:pt x="15861681" y="5794963"/>
                  <a:pt x="15855363" y="5794963"/>
                </a:cubicBezTo>
                <a:cubicBezTo>
                  <a:pt x="15855363" y="5769317"/>
                  <a:pt x="15880634" y="5794963"/>
                  <a:pt x="15905906" y="5788552"/>
                </a:cubicBezTo>
                <a:cubicBezTo>
                  <a:pt x="15899588" y="5772522"/>
                  <a:pt x="15861681" y="5775728"/>
                  <a:pt x="15830092" y="5775728"/>
                </a:cubicBezTo>
                <a:cubicBezTo>
                  <a:pt x="15830092" y="5794963"/>
                  <a:pt x="15804820" y="5788552"/>
                  <a:pt x="15773232" y="5794963"/>
                </a:cubicBezTo>
                <a:cubicBezTo>
                  <a:pt x="15806399" y="5799772"/>
                  <a:pt x="15793370" y="5819007"/>
                  <a:pt x="15771455" y="5832381"/>
                </a:cubicBezTo>
                <a:lnTo>
                  <a:pt x="15748114" y="5842980"/>
                </a:lnTo>
                <a:lnTo>
                  <a:pt x="15755070" y="5847003"/>
                </a:lnTo>
                <a:cubicBezTo>
                  <a:pt x="15759797" y="5847417"/>
                  <a:pt x="15766098" y="5847417"/>
                  <a:pt x="15772397" y="5849073"/>
                </a:cubicBezTo>
                <a:cubicBezTo>
                  <a:pt x="15759797" y="5862319"/>
                  <a:pt x="15740895" y="5859008"/>
                  <a:pt x="15721994" y="5852384"/>
                </a:cubicBezTo>
                <a:lnTo>
                  <a:pt x="15746833" y="5842592"/>
                </a:lnTo>
                <a:lnTo>
                  <a:pt x="15729104" y="5835387"/>
                </a:lnTo>
                <a:cubicBezTo>
                  <a:pt x="15706894" y="5832832"/>
                  <a:pt x="15678464" y="5840647"/>
                  <a:pt x="15678464" y="5814198"/>
                </a:cubicBezTo>
                <a:cubicBezTo>
                  <a:pt x="15703736" y="5820610"/>
                  <a:pt x="15773232" y="5782140"/>
                  <a:pt x="15773232" y="5766111"/>
                </a:cubicBezTo>
                <a:cubicBezTo>
                  <a:pt x="15773232" y="5762905"/>
                  <a:pt x="15773232" y="5762905"/>
                  <a:pt x="15773232" y="5759699"/>
                </a:cubicBezTo>
                <a:cubicBezTo>
                  <a:pt x="15785867" y="5759699"/>
                  <a:pt x="15785867" y="5756493"/>
                  <a:pt x="15779550" y="5750081"/>
                </a:cubicBezTo>
                <a:cubicBezTo>
                  <a:pt x="15801663" y="5746876"/>
                  <a:pt x="15817851" y="5745072"/>
                  <a:pt x="15829205" y="5744321"/>
                </a:cubicBezTo>
                <a:cubicBezTo>
                  <a:pt x="15837718" y="5743757"/>
                  <a:pt x="15843513" y="5743786"/>
                  <a:pt x="15847043" y="5744258"/>
                </a:cubicBezTo>
                <a:close/>
                <a:moveTo>
                  <a:pt x="12226991" y="5743103"/>
                </a:moveTo>
                <a:cubicBezTo>
                  <a:pt x="12226991" y="5743103"/>
                  <a:pt x="12233347" y="5743103"/>
                  <a:pt x="12233347" y="5743103"/>
                </a:cubicBezTo>
                <a:cubicBezTo>
                  <a:pt x="12258772" y="5752812"/>
                  <a:pt x="12303262" y="5752812"/>
                  <a:pt x="12335042" y="5756049"/>
                </a:cubicBezTo>
                <a:cubicBezTo>
                  <a:pt x="12309618" y="5775469"/>
                  <a:pt x="12347753" y="5765759"/>
                  <a:pt x="12354109" y="5772232"/>
                </a:cubicBezTo>
                <a:cubicBezTo>
                  <a:pt x="12335042" y="5785179"/>
                  <a:pt x="12315974" y="5762523"/>
                  <a:pt x="12296907" y="5775469"/>
                </a:cubicBezTo>
                <a:cubicBezTo>
                  <a:pt x="12315974" y="5765759"/>
                  <a:pt x="12290551" y="5756049"/>
                  <a:pt x="12258772" y="5759286"/>
                </a:cubicBezTo>
                <a:cubicBezTo>
                  <a:pt x="12258772" y="5768996"/>
                  <a:pt x="12271483" y="5775469"/>
                  <a:pt x="12258772" y="5775469"/>
                </a:cubicBezTo>
                <a:cubicBezTo>
                  <a:pt x="12246058" y="5759286"/>
                  <a:pt x="12169788" y="5781943"/>
                  <a:pt x="12157077" y="5765759"/>
                </a:cubicBezTo>
                <a:cubicBezTo>
                  <a:pt x="12182500" y="5759286"/>
                  <a:pt x="12207923" y="5743103"/>
                  <a:pt x="12226991" y="5743103"/>
                </a:cubicBezTo>
                <a:close/>
                <a:moveTo>
                  <a:pt x="2487009" y="5743103"/>
                </a:moveTo>
                <a:cubicBezTo>
                  <a:pt x="2493312" y="5763139"/>
                  <a:pt x="2449206" y="5753121"/>
                  <a:pt x="2442905" y="5766478"/>
                </a:cubicBezTo>
                <a:cubicBezTo>
                  <a:pt x="2417704" y="5756460"/>
                  <a:pt x="2474409" y="5746442"/>
                  <a:pt x="2487009" y="5743103"/>
                </a:cubicBezTo>
                <a:close/>
                <a:moveTo>
                  <a:pt x="12812943" y="5740777"/>
                </a:moveTo>
                <a:cubicBezTo>
                  <a:pt x="12822886" y="5739888"/>
                  <a:pt x="12833518" y="5742258"/>
                  <a:pt x="12846119" y="5750158"/>
                </a:cubicBezTo>
                <a:cubicBezTo>
                  <a:pt x="12839818" y="5756479"/>
                  <a:pt x="12814615" y="5750158"/>
                  <a:pt x="12814615" y="5759639"/>
                </a:cubicBezTo>
                <a:cubicBezTo>
                  <a:pt x="12858719" y="5756479"/>
                  <a:pt x="12871320" y="5775439"/>
                  <a:pt x="12890221" y="5788079"/>
                </a:cubicBezTo>
                <a:cubicBezTo>
                  <a:pt x="12871320" y="5788079"/>
                  <a:pt x="12846119" y="5762799"/>
                  <a:pt x="12827217" y="5781759"/>
                </a:cubicBezTo>
                <a:cubicBezTo>
                  <a:pt x="12858719" y="5791239"/>
                  <a:pt x="12789414" y="5781759"/>
                  <a:pt x="12795715" y="5794400"/>
                </a:cubicBezTo>
                <a:cubicBezTo>
                  <a:pt x="12789414" y="5794400"/>
                  <a:pt x="12789414" y="5794400"/>
                  <a:pt x="12789414" y="5794400"/>
                </a:cubicBezTo>
                <a:cubicBezTo>
                  <a:pt x="12764213" y="5791239"/>
                  <a:pt x="12757912" y="5803880"/>
                  <a:pt x="12739010" y="5803880"/>
                </a:cubicBezTo>
                <a:cubicBezTo>
                  <a:pt x="12707508" y="5803880"/>
                  <a:pt x="12701207" y="5794400"/>
                  <a:pt x="12669705" y="5797560"/>
                </a:cubicBezTo>
                <a:cubicBezTo>
                  <a:pt x="12638203" y="5788079"/>
                  <a:pt x="12707508" y="5800720"/>
                  <a:pt x="12701207" y="5788079"/>
                </a:cubicBezTo>
                <a:cubicBezTo>
                  <a:pt x="12682306" y="5778599"/>
                  <a:pt x="12676006" y="5765959"/>
                  <a:pt x="12650803" y="5759639"/>
                </a:cubicBezTo>
                <a:cubicBezTo>
                  <a:pt x="12682306" y="5740678"/>
                  <a:pt x="12713808" y="5781759"/>
                  <a:pt x="12726410" y="5756479"/>
                </a:cubicBezTo>
                <a:cubicBezTo>
                  <a:pt x="12726410" y="5759639"/>
                  <a:pt x="12732709" y="5762799"/>
                  <a:pt x="12739010" y="5765959"/>
                </a:cubicBezTo>
                <a:lnTo>
                  <a:pt x="12735369" y="5770101"/>
                </a:lnTo>
                <a:lnTo>
                  <a:pt x="12727346" y="5771638"/>
                </a:lnTo>
                <a:lnTo>
                  <a:pt x="12725622" y="5771884"/>
                </a:lnTo>
                <a:cubicBezTo>
                  <a:pt x="12718533" y="5772279"/>
                  <a:pt x="12710657" y="5772279"/>
                  <a:pt x="12707508" y="5775439"/>
                </a:cubicBezTo>
                <a:lnTo>
                  <a:pt x="12727346" y="5771638"/>
                </a:lnTo>
                <a:lnTo>
                  <a:pt x="12734974" y="5770551"/>
                </a:lnTo>
                <a:lnTo>
                  <a:pt x="12735369" y="5770101"/>
                </a:lnTo>
                <a:lnTo>
                  <a:pt x="12751316" y="5767045"/>
                </a:lnTo>
                <a:cubicBezTo>
                  <a:pt x="12775927" y="5757367"/>
                  <a:pt x="12793057" y="5742555"/>
                  <a:pt x="12812943" y="5740777"/>
                </a:cubicBezTo>
                <a:close/>
                <a:moveTo>
                  <a:pt x="13488120" y="5738114"/>
                </a:moveTo>
                <a:cubicBezTo>
                  <a:pt x="13499934" y="5737718"/>
                  <a:pt x="13512535" y="5740097"/>
                  <a:pt x="13515685" y="5743270"/>
                </a:cubicBezTo>
                <a:cubicBezTo>
                  <a:pt x="13515685" y="5755960"/>
                  <a:pt x="13484183" y="5746442"/>
                  <a:pt x="13465281" y="5749615"/>
                </a:cubicBezTo>
                <a:cubicBezTo>
                  <a:pt x="13465281" y="5741683"/>
                  <a:pt x="13476307" y="5738511"/>
                  <a:pt x="13488120" y="5738114"/>
                </a:cubicBezTo>
                <a:close/>
                <a:moveTo>
                  <a:pt x="3404326" y="5737670"/>
                </a:moveTo>
                <a:cubicBezTo>
                  <a:pt x="3424704" y="5736475"/>
                  <a:pt x="3445968" y="5747830"/>
                  <a:pt x="3460145" y="5750221"/>
                </a:cubicBezTo>
                <a:cubicBezTo>
                  <a:pt x="3447545" y="5762972"/>
                  <a:pt x="3416041" y="5740658"/>
                  <a:pt x="3384539" y="5743846"/>
                </a:cubicBezTo>
                <a:cubicBezTo>
                  <a:pt x="3390840" y="5739862"/>
                  <a:pt x="3397533" y="5738069"/>
                  <a:pt x="3404326" y="5737670"/>
                </a:cubicBezTo>
                <a:close/>
                <a:moveTo>
                  <a:pt x="15223555" y="5733606"/>
                </a:moveTo>
                <a:cubicBezTo>
                  <a:pt x="15231072" y="5736674"/>
                  <a:pt x="15225059" y="5748946"/>
                  <a:pt x="15229870" y="5755959"/>
                </a:cubicBezTo>
                <a:cubicBezTo>
                  <a:pt x="15210625" y="5755959"/>
                  <a:pt x="15197795" y="5755959"/>
                  <a:pt x="15184965" y="5755959"/>
                </a:cubicBezTo>
                <a:cubicBezTo>
                  <a:pt x="15184965" y="5749725"/>
                  <a:pt x="15184965" y="5746609"/>
                  <a:pt x="15172135" y="5743492"/>
                </a:cubicBezTo>
                <a:cubicBezTo>
                  <a:pt x="15178550" y="5734142"/>
                  <a:pt x="15191380" y="5743492"/>
                  <a:pt x="15204210" y="5743492"/>
                </a:cubicBezTo>
                <a:cubicBezTo>
                  <a:pt x="15210625" y="5743492"/>
                  <a:pt x="15210625" y="5737258"/>
                  <a:pt x="15210625" y="5734142"/>
                </a:cubicBezTo>
                <a:cubicBezTo>
                  <a:pt x="15217040" y="5732583"/>
                  <a:pt x="15221049" y="5732583"/>
                  <a:pt x="15223555" y="5733606"/>
                </a:cubicBezTo>
                <a:close/>
                <a:moveTo>
                  <a:pt x="13591664" y="5733031"/>
                </a:moveTo>
                <a:cubicBezTo>
                  <a:pt x="13605495" y="5733475"/>
                  <a:pt x="13624740" y="5744125"/>
                  <a:pt x="13643985" y="5737025"/>
                </a:cubicBezTo>
                <a:cubicBezTo>
                  <a:pt x="13637570" y="5755960"/>
                  <a:pt x="13611910" y="5737025"/>
                  <a:pt x="13605495" y="5749648"/>
                </a:cubicBezTo>
                <a:cubicBezTo>
                  <a:pt x="13592665" y="5746492"/>
                  <a:pt x="13592665" y="5737025"/>
                  <a:pt x="13579835" y="5737025"/>
                </a:cubicBezTo>
                <a:cubicBezTo>
                  <a:pt x="13583042" y="5733869"/>
                  <a:pt x="13587053" y="5732883"/>
                  <a:pt x="13591664" y="5733031"/>
                </a:cubicBezTo>
                <a:close/>
                <a:moveTo>
                  <a:pt x="13314072" y="5727908"/>
                </a:moveTo>
                <a:cubicBezTo>
                  <a:pt x="13314072" y="5727908"/>
                  <a:pt x="13320416" y="5727908"/>
                  <a:pt x="13320416" y="5727908"/>
                </a:cubicBezTo>
                <a:cubicBezTo>
                  <a:pt x="13371172" y="5750299"/>
                  <a:pt x="13440962" y="5750299"/>
                  <a:pt x="13479029" y="5766294"/>
                </a:cubicBezTo>
                <a:cubicBezTo>
                  <a:pt x="13447306" y="5766294"/>
                  <a:pt x="13440962" y="5782288"/>
                  <a:pt x="13415583" y="5788685"/>
                </a:cubicBezTo>
                <a:cubicBezTo>
                  <a:pt x="13440962" y="5759896"/>
                  <a:pt x="13231593" y="5731107"/>
                  <a:pt x="13307727" y="5759896"/>
                </a:cubicBezTo>
                <a:cubicBezTo>
                  <a:pt x="13276004" y="5763095"/>
                  <a:pt x="13256971" y="5759896"/>
                  <a:pt x="13263316" y="5737504"/>
                </a:cubicBezTo>
                <a:cubicBezTo>
                  <a:pt x="13282349" y="5737504"/>
                  <a:pt x="13295039" y="5737504"/>
                  <a:pt x="13314072" y="5737504"/>
                </a:cubicBezTo>
                <a:cubicBezTo>
                  <a:pt x="13314072" y="5734305"/>
                  <a:pt x="13314072" y="5731107"/>
                  <a:pt x="13314072" y="5727908"/>
                </a:cubicBezTo>
                <a:close/>
                <a:moveTo>
                  <a:pt x="12669044" y="5727908"/>
                </a:moveTo>
                <a:cubicBezTo>
                  <a:pt x="12681733" y="5731063"/>
                  <a:pt x="12662700" y="5737375"/>
                  <a:pt x="12675388" y="5749998"/>
                </a:cubicBezTo>
                <a:cubicBezTo>
                  <a:pt x="12662700" y="5749998"/>
                  <a:pt x="12656354" y="5753154"/>
                  <a:pt x="12650010" y="5759466"/>
                </a:cubicBezTo>
                <a:cubicBezTo>
                  <a:pt x="12630977" y="5734220"/>
                  <a:pt x="12554842" y="5756310"/>
                  <a:pt x="12529464" y="5756310"/>
                </a:cubicBezTo>
                <a:cubicBezTo>
                  <a:pt x="12516775" y="5727908"/>
                  <a:pt x="12618287" y="5740531"/>
                  <a:pt x="12669044" y="5727908"/>
                </a:cubicBezTo>
                <a:close/>
                <a:moveTo>
                  <a:pt x="12316569" y="5727704"/>
                </a:moveTo>
                <a:cubicBezTo>
                  <a:pt x="12328897" y="5729548"/>
                  <a:pt x="12344773" y="5735761"/>
                  <a:pt x="12358691" y="5733986"/>
                </a:cubicBezTo>
                <a:cubicBezTo>
                  <a:pt x="12352506" y="5746609"/>
                  <a:pt x="12315390" y="5733986"/>
                  <a:pt x="12296832" y="5737142"/>
                </a:cubicBezTo>
                <a:cubicBezTo>
                  <a:pt x="12298377" y="5731619"/>
                  <a:pt x="12301471" y="5728858"/>
                  <a:pt x="12305628" y="5727773"/>
                </a:cubicBezTo>
                <a:cubicBezTo>
                  <a:pt x="12308745" y="5726960"/>
                  <a:pt x="12312460" y="5727089"/>
                  <a:pt x="12316569" y="5727704"/>
                </a:cubicBezTo>
                <a:close/>
                <a:moveTo>
                  <a:pt x="11336871" y="5720895"/>
                </a:moveTo>
                <a:cubicBezTo>
                  <a:pt x="11324041" y="5733752"/>
                  <a:pt x="11298381" y="5733752"/>
                  <a:pt x="11272720" y="5733752"/>
                </a:cubicBezTo>
                <a:cubicBezTo>
                  <a:pt x="11285551" y="5720895"/>
                  <a:pt x="11304796" y="5720895"/>
                  <a:pt x="11336871" y="5720895"/>
                </a:cubicBezTo>
                <a:close/>
                <a:moveTo>
                  <a:pt x="8014559" y="5719686"/>
                </a:moveTo>
                <a:cubicBezTo>
                  <a:pt x="8039702" y="5720573"/>
                  <a:pt x="8087646" y="5727674"/>
                  <a:pt x="8111035" y="5727674"/>
                </a:cubicBezTo>
                <a:cubicBezTo>
                  <a:pt x="8092324" y="5746609"/>
                  <a:pt x="8048665" y="5727674"/>
                  <a:pt x="8029956" y="5737141"/>
                </a:cubicBezTo>
                <a:cubicBezTo>
                  <a:pt x="8011245" y="5737141"/>
                  <a:pt x="8036192" y="5718206"/>
                  <a:pt x="7998772" y="5721363"/>
                </a:cubicBezTo>
                <a:cubicBezTo>
                  <a:pt x="8000331" y="5719785"/>
                  <a:pt x="8006178" y="5719390"/>
                  <a:pt x="8014559" y="5719686"/>
                </a:cubicBezTo>
                <a:close/>
                <a:moveTo>
                  <a:pt x="5977388" y="5713610"/>
                </a:moveTo>
                <a:cubicBezTo>
                  <a:pt x="5997767" y="5711682"/>
                  <a:pt x="6036750" y="5723542"/>
                  <a:pt x="6065101" y="5721170"/>
                </a:cubicBezTo>
                <a:cubicBezTo>
                  <a:pt x="6046200" y="5736983"/>
                  <a:pt x="6020999" y="5714845"/>
                  <a:pt x="5989496" y="5721170"/>
                </a:cubicBezTo>
                <a:cubicBezTo>
                  <a:pt x="5995797" y="5727496"/>
                  <a:pt x="6008397" y="5727496"/>
                  <a:pt x="6002098" y="5736983"/>
                </a:cubicBezTo>
                <a:cubicBezTo>
                  <a:pt x="5976895" y="5730658"/>
                  <a:pt x="5995797" y="5755959"/>
                  <a:pt x="5970595" y="5749634"/>
                </a:cubicBezTo>
                <a:cubicBezTo>
                  <a:pt x="5970595" y="5740146"/>
                  <a:pt x="5976895" y="5740146"/>
                  <a:pt x="5989496" y="5736983"/>
                </a:cubicBezTo>
                <a:cubicBezTo>
                  <a:pt x="5989496" y="5727496"/>
                  <a:pt x="5983196" y="5721170"/>
                  <a:pt x="5964294" y="5721170"/>
                </a:cubicBezTo>
                <a:cubicBezTo>
                  <a:pt x="5965870" y="5716426"/>
                  <a:pt x="5970595" y="5714252"/>
                  <a:pt x="5977388" y="5713610"/>
                </a:cubicBezTo>
                <a:close/>
                <a:moveTo>
                  <a:pt x="6282095" y="5713293"/>
                </a:moveTo>
                <a:cubicBezTo>
                  <a:pt x="6303145" y="5714046"/>
                  <a:pt x="6322389" y="5727908"/>
                  <a:pt x="6356068" y="5718265"/>
                </a:cubicBezTo>
                <a:cubicBezTo>
                  <a:pt x="6336823" y="5740765"/>
                  <a:pt x="6285502" y="5721480"/>
                  <a:pt x="6259842" y="5718265"/>
                </a:cubicBezTo>
                <a:cubicBezTo>
                  <a:pt x="6267861" y="5714247"/>
                  <a:pt x="6275079" y="5713042"/>
                  <a:pt x="6282095" y="5713293"/>
                </a:cubicBezTo>
                <a:close/>
                <a:moveTo>
                  <a:pt x="3675251" y="5711545"/>
                </a:moveTo>
                <a:cubicBezTo>
                  <a:pt x="3675251" y="5711545"/>
                  <a:pt x="3681488" y="5711545"/>
                  <a:pt x="3681488" y="5711545"/>
                </a:cubicBezTo>
                <a:cubicBezTo>
                  <a:pt x="3700198" y="5711545"/>
                  <a:pt x="3712672" y="5711545"/>
                  <a:pt x="3725147" y="5711545"/>
                </a:cubicBezTo>
                <a:cubicBezTo>
                  <a:pt x="3725147" y="5718018"/>
                  <a:pt x="3712672" y="5714781"/>
                  <a:pt x="3700198" y="5718018"/>
                </a:cubicBezTo>
                <a:cubicBezTo>
                  <a:pt x="3700198" y="5724492"/>
                  <a:pt x="3712672" y="5721254"/>
                  <a:pt x="3725147" y="5721254"/>
                </a:cubicBezTo>
                <a:cubicBezTo>
                  <a:pt x="3750094" y="5727728"/>
                  <a:pt x="3700198" y="5727728"/>
                  <a:pt x="3693962" y="5727728"/>
                </a:cubicBezTo>
                <a:cubicBezTo>
                  <a:pt x="3687724" y="5747148"/>
                  <a:pt x="3718909" y="5743912"/>
                  <a:pt x="3743856" y="5743912"/>
                </a:cubicBezTo>
                <a:cubicBezTo>
                  <a:pt x="3762567" y="5753621"/>
                  <a:pt x="3687724" y="5747148"/>
                  <a:pt x="3669013" y="5750385"/>
                </a:cubicBezTo>
                <a:cubicBezTo>
                  <a:pt x="3693962" y="5740674"/>
                  <a:pt x="3675251" y="5734201"/>
                  <a:pt x="3650304" y="5734201"/>
                </a:cubicBezTo>
                <a:cubicBezTo>
                  <a:pt x="3656540" y="5711545"/>
                  <a:pt x="3675251" y="5730965"/>
                  <a:pt x="3675251" y="5711545"/>
                </a:cubicBezTo>
                <a:close/>
                <a:moveTo>
                  <a:pt x="3440886" y="5711054"/>
                </a:moveTo>
                <a:cubicBezTo>
                  <a:pt x="3445460" y="5710261"/>
                  <a:pt x="3451427" y="5710459"/>
                  <a:pt x="3459382" y="5712046"/>
                </a:cubicBezTo>
                <a:cubicBezTo>
                  <a:pt x="3459382" y="5718391"/>
                  <a:pt x="3453017" y="5715219"/>
                  <a:pt x="3446653" y="5718391"/>
                </a:cubicBezTo>
                <a:cubicBezTo>
                  <a:pt x="3453017" y="5737425"/>
                  <a:pt x="3459382" y="5727908"/>
                  <a:pt x="3478474" y="5734253"/>
                </a:cubicBezTo>
                <a:cubicBezTo>
                  <a:pt x="3465746" y="5750115"/>
                  <a:pt x="3440288" y="5727908"/>
                  <a:pt x="3421196" y="5734253"/>
                </a:cubicBezTo>
                <a:cubicBezTo>
                  <a:pt x="3425969" y="5724736"/>
                  <a:pt x="3427162" y="5713434"/>
                  <a:pt x="3440886" y="5711054"/>
                </a:cubicBezTo>
                <a:close/>
                <a:moveTo>
                  <a:pt x="9831632" y="5705701"/>
                </a:moveTo>
                <a:cubicBezTo>
                  <a:pt x="9875736" y="5705701"/>
                  <a:pt x="9907238" y="5717974"/>
                  <a:pt x="9957642" y="5711837"/>
                </a:cubicBezTo>
                <a:cubicBezTo>
                  <a:pt x="9913538" y="5730246"/>
                  <a:pt x="9869435" y="5714906"/>
                  <a:pt x="9831632" y="5705701"/>
                </a:cubicBezTo>
                <a:close/>
                <a:moveTo>
                  <a:pt x="8427251" y="5705701"/>
                </a:moveTo>
                <a:cubicBezTo>
                  <a:pt x="8427251" y="5712059"/>
                  <a:pt x="8420963" y="5721597"/>
                  <a:pt x="8433539" y="5721597"/>
                </a:cubicBezTo>
                <a:cubicBezTo>
                  <a:pt x="8433539" y="5718418"/>
                  <a:pt x="8446116" y="5715238"/>
                  <a:pt x="8452404" y="5721597"/>
                </a:cubicBezTo>
                <a:cubicBezTo>
                  <a:pt x="8402097" y="5731134"/>
                  <a:pt x="8408387" y="5785179"/>
                  <a:pt x="8307775" y="5766104"/>
                </a:cubicBezTo>
                <a:cubicBezTo>
                  <a:pt x="8295197" y="5766104"/>
                  <a:pt x="8282621" y="5766104"/>
                  <a:pt x="8276333" y="5772463"/>
                </a:cubicBezTo>
                <a:cubicBezTo>
                  <a:pt x="8244892" y="5782000"/>
                  <a:pt x="8219738" y="5762925"/>
                  <a:pt x="8194585" y="5775642"/>
                </a:cubicBezTo>
                <a:cubicBezTo>
                  <a:pt x="8194585" y="5775642"/>
                  <a:pt x="8194585" y="5775642"/>
                  <a:pt x="8188296" y="5775642"/>
                </a:cubicBezTo>
                <a:cubicBezTo>
                  <a:pt x="8156855" y="5772463"/>
                  <a:pt x="8188296" y="5727955"/>
                  <a:pt x="8238602" y="5743851"/>
                </a:cubicBezTo>
                <a:cubicBezTo>
                  <a:pt x="8226026" y="5727955"/>
                  <a:pt x="8232314" y="5718418"/>
                  <a:pt x="8263756" y="5718418"/>
                </a:cubicBezTo>
                <a:cubicBezTo>
                  <a:pt x="8276333" y="5737492"/>
                  <a:pt x="8238602" y="5727955"/>
                  <a:pt x="8244892" y="5743851"/>
                </a:cubicBezTo>
                <a:cubicBezTo>
                  <a:pt x="8320350" y="5740671"/>
                  <a:pt x="8358080" y="5715238"/>
                  <a:pt x="8427251" y="5705701"/>
                </a:cubicBezTo>
                <a:close/>
                <a:moveTo>
                  <a:pt x="6071444" y="5705701"/>
                </a:moveTo>
                <a:cubicBezTo>
                  <a:pt x="6103168" y="5708874"/>
                  <a:pt x="6115856" y="5718391"/>
                  <a:pt x="6147579" y="5718391"/>
                </a:cubicBezTo>
                <a:cubicBezTo>
                  <a:pt x="6134891" y="5727909"/>
                  <a:pt x="6065100" y="5724736"/>
                  <a:pt x="6071444" y="5705701"/>
                </a:cubicBezTo>
                <a:close/>
                <a:moveTo>
                  <a:pt x="14521241" y="5705700"/>
                </a:moveTo>
                <a:cubicBezTo>
                  <a:pt x="14527426" y="5711934"/>
                  <a:pt x="14527426" y="5715051"/>
                  <a:pt x="14539799" y="5718167"/>
                </a:cubicBezTo>
                <a:cubicBezTo>
                  <a:pt x="14533613" y="5727518"/>
                  <a:pt x="14508870" y="5721285"/>
                  <a:pt x="14515055" y="5733751"/>
                </a:cubicBezTo>
                <a:cubicBezTo>
                  <a:pt x="14496497" y="5730635"/>
                  <a:pt x="14508870" y="5721285"/>
                  <a:pt x="14521241" y="5721285"/>
                </a:cubicBezTo>
                <a:cubicBezTo>
                  <a:pt x="14521241" y="5711934"/>
                  <a:pt x="14490312" y="5721285"/>
                  <a:pt x="14477939" y="5718167"/>
                </a:cubicBezTo>
                <a:cubicBezTo>
                  <a:pt x="14484125" y="5708817"/>
                  <a:pt x="14508870" y="5708817"/>
                  <a:pt x="14521241" y="5705700"/>
                </a:cubicBezTo>
                <a:close/>
                <a:moveTo>
                  <a:pt x="3113047" y="5705409"/>
                </a:moveTo>
                <a:cubicBezTo>
                  <a:pt x="3106664" y="5724694"/>
                  <a:pt x="3151339" y="5715051"/>
                  <a:pt x="3157723" y="5727908"/>
                </a:cubicBezTo>
                <a:cubicBezTo>
                  <a:pt x="3125811" y="5727908"/>
                  <a:pt x="3119429" y="5727908"/>
                  <a:pt x="3132193" y="5743979"/>
                </a:cubicBezTo>
                <a:cubicBezTo>
                  <a:pt x="3087517" y="5743979"/>
                  <a:pt x="3004547" y="5766478"/>
                  <a:pt x="2979019" y="5721480"/>
                </a:cubicBezTo>
                <a:cubicBezTo>
                  <a:pt x="2998166" y="5718265"/>
                  <a:pt x="3036459" y="5721480"/>
                  <a:pt x="3055606" y="5711837"/>
                </a:cubicBezTo>
                <a:cubicBezTo>
                  <a:pt x="3055606" y="5711837"/>
                  <a:pt x="3061988" y="5711837"/>
                  <a:pt x="3061988" y="5711837"/>
                </a:cubicBezTo>
                <a:cubicBezTo>
                  <a:pt x="3081135" y="5731122"/>
                  <a:pt x="3093900" y="5702194"/>
                  <a:pt x="3113047" y="5705409"/>
                </a:cubicBezTo>
                <a:close/>
                <a:moveTo>
                  <a:pt x="7621317" y="5704642"/>
                </a:moveTo>
                <a:cubicBezTo>
                  <a:pt x="7632056" y="5702340"/>
                  <a:pt x="7649955" y="5711545"/>
                  <a:pt x="7664274" y="5711545"/>
                </a:cubicBezTo>
                <a:cubicBezTo>
                  <a:pt x="7664274" y="5724635"/>
                  <a:pt x="7645182" y="5724635"/>
                  <a:pt x="7626088" y="5727908"/>
                </a:cubicBezTo>
                <a:cubicBezTo>
                  <a:pt x="7606997" y="5718090"/>
                  <a:pt x="7645182" y="5711545"/>
                  <a:pt x="7613361" y="5711545"/>
                </a:cubicBezTo>
                <a:cubicBezTo>
                  <a:pt x="7614953" y="5707454"/>
                  <a:pt x="7617737" y="5705409"/>
                  <a:pt x="7621317" y="5704642"/>
                </a:cubicBezTo>
                <a:close/>
                <a:moveTo>
                  <a:pt x="3882123" y="5703715"/>
                </a:moveTo>
                <a:cubicBezTo>
                  <a:pt x="3906378" y="5702109"/>
                  <a:pt x="3921439" y="5707250"/>
                  <a:pt x="3914351" y="5727815"/>
                </a:cubicBezTo>
                <a:cubicBezTo>
                  <a:pt x="3945854" y="5727815"/>
                  <a:pt x="3977356" y="5727815"/>
                  <a:pt x="3996257" y="5737492"/>
                </a:cubicBezTo>
                <a:cubicBezTo>
                  <a:pt x="3958454" y="5743944"/>
                  <a:pt x="3939552" y="5731041"/>
                  <a:pt x="3901749" y="5734267"/>
                </a:cubicBezTo>
                <a:cubicBezTo>
                  <a:pt x="3901749" y="5734267"/>
                  <a:pt x="3895450" y="5734267"/>
                  <a:pt x="3895450" y="5734267"/>
                </a:cubicBezTo>
                <a:cubicBezTo>
                  <a:pt x="3882849" y="5731041"/>
                  <a:pt x="3901749" y="5727815"/>
                  <a:pt x="3901749" y="5721363"/>
                </a:cubicBezTo>
                <a:cubicBezTo>
                  <a:pt x="3851347" y="5711685"/>
                  <a:pt x="3800942" y="5753622"/>
                  <a:pt x="3744239" y="5727815"/>
                </a:cubicBezTo>
                <a:cubicBezTo>
                  <a:pt x="3775741" y="5727815"/>
                  <a:pt x="3841699" y="5706393"/>
                  <a:pt x="3882123" y="5703715"/>
                </a:cubicBezTo>
                <a:close/>
                <a:moveTo>
                  <a:pt x="7759675" y="5701452"/>
                </a:moveTo>
                <a:cubicBezTo>
                  <a:pt x="7783840" y="5701453"/>
                  <a:pt x="7830377" y="5710556"/>
                  <a:pt x="7859015" y="5717838"/>
                </a:cubicBezTo>
                <a:cubicBezTo>
                  <a:pt x="7846288" y="5730785"/>
                  <a:pt x="7827194" y="5727549"/>
                  <a:pt x="7808102" y="5721075"/>
                </a:cubicBezTo>
                <a:cubicBezTo>
                  <a:pt x="7808102" y="5727549"/>
                  <a:pt x="7827194" y="5727549"/>
                  <a:pt x="7820831" y="5737258"/>
                </a:cubicBezTo>
                <a:cubicBezTo>
                  <a:pt x="7782645" y="5737258"/>
                  <a:pt x="7782645" y="5711365"/>
                  <a:pt x="7744461" y="5704891"/>
                </a:cubicBezTo>
                <a:cubicBezTo>
                  <a:pt x="7746053" y="5702464"/>
                  <a:pt x="7751621" y="5701452"/>
                  <a:pt x="7759675" y="5701452"/>
                </a:cubicBezTo>
                <a:close/>
                <a:moveTo>
                  <a:pt x="6927693" y="5701406"/>
                </a:moveTo>
                <a:cubicBezTo>
                  <a:pt x="6951445" y="5698610"/>
                  <a:pt x="6975198" y="5701805"/>
                  <a:pt x="6981533" y="5717779"/>
                </a:cubicBezTo>
                <a:cubicBezTo>
                  <a:pt x="6943528" y="5714584"/>
                  <a:pt x="6899188" y="5733752"/>
                  <a:pt x="6873852" y="5720973"/>
                </a:cubicBezTo>
                <a:cubicBezTo>
                  <a:pt x="6880186" y="5712986"/>
                  <a:pt x="6903939" y="5704201"/>
                  <a:pt x="6927693" y="5701406"/>
                </a:cubicBezTo>
                <a:close/>
                <a:moveTo>
                  <a:pt x="2841554" y="5698688"/>
                </a:moveTo>
                <a:cubicBezTo>
                  <a:pt x="2790234" y="5714758"/>
                  <a:pt x="2770989" y="5740472"/>
                  <a:pt x="2732499" y="5750115"/>
                </a:cubicBezTo>
                <a:cubicBezTo>
                  <a:pt x="2751744" y="5743686"/>
                  <a:pt x="2751744" y="5727616"/>
                  <a:pt x="2713254" y="5734044"/>
                </a:cubicBezTo>
                <a:cubicBezTo>
                  <a:pt x="2713254" y="5717973"/>
                  <a:pt x="2745329" y="5721187"/>
                  <a:pt x="2764574" y="5721187"/>
                </a:cubicBezTo>
                <a:cubicBezTo>
                  <a:pt x="2764574" y="5714758"/>
                  <a:pt x="2745329" y="5717973"/>
                  <a:pt x="2732499" y="5717973"/>
                </a:cubicBezTo>
                <a:cubicBezTo>
                  <a:pt x="2745329" y="5714758"/>
                  <a:pt x="2822309" y="5705116"/>
                  <a:pt x="2841554" y="5698688"/>
                </a:cubicBezTo>
                <a:close/>
                <a:moveTo>
                  <a:pt x="10551032" y="5695961"/>
                </a:moveTo>
                <a:cubicBezTo>
                  <a:pt x="10582703" y="5692844"/>
                  <a:pt x="10614374" y="5695961"/>
                  <a:pt x="10627042" y="5705311"/>
                </a:cubicBezTo>
                <a:cubicBezTo>
                  <a:pt x="10614374" y="5705311"/>
                  <a:pt x="10601705" y="5705311"/>
                  <a:pt x="10601705" y="5711545"/>
                </a:cubicBezTo>
                <a:cubicBezTo>
                  <a:pt x="10627042" y="5711545"/>
                  <a:pt x="10658713" y="5705311"/>
                  <a:pt x="10658713" y="5720895"/>
                </a:cubicBezTo>
                <a:cubicBezTo>
                  <a:pt x="10658713" y="5720895"/>
                  <a:pt x="10652379" y="5720895"/>
                  <a:pt x="10646045" y="5720895"/>
                </a:cubicBezTo>
                <a:cubicBezTo>
                  <a:pt x="10639710" y="5720895"/>
                  <a:pt x="10633376" y="5720895"/>
                  <a:pt x="10627042" y="5720895"/>
                </a:cubicBezTo>
                <a:cubicBezTo>
                  <a:pt x="10601705" y="5714661"/>
                  <a:pt x="10563700" y="5711545"/>
                  <a:pt x="10551032" y="5695961"/>
                </a:cubicBezTo>
                <a:close/>
                <a:moveTo>
                  <a:pt x="3308934" y="5689338"/>
                </a:moveTo>
                <a:cubicBezTo>
                  <a:pt x="3308934" y="5711545"/>
                  <a:pt x="3258178" y="5705200"/>
                  <a:pt x="3226455" y="5705200"/>
                </a:cubicBezTo>
                <a:cubicBezTo>
                  <a:pt x="3251834" y="5689338"/>
                  <a:pt x="3270868" y="5702028"/>
                  <a:pt x="3308934" y="5689338"/>
                </a:cubicBezTo>
                <a:close/>
                <a:moveTo>
                  <a:pt x="3175396" y="5689338"/>
                </a:moveTo>
                <a:cubicBezTo>
                  <a:pt x="3175396" y="5689338"/>
                  <a:pt x="3181778" y="5689338"/>
                  <a:pt x="3181778" y="5689338"/>
                </a:cubicBezTo>
                <a:cubicBezTo>
                  <a:pt x="3175396" y="5712065"/>
                  <a:pt x="3226455" y="5699078"/>
                  <a:pt x="3226455" y="5718558"/>
                </a:cubicBezTo>
                <a:cubicBezTo>
                  <a:pt x="3194543" y="5705572"/>
                  <a:pt x="3162631" y="5705572"/>
                  <a:pt x="3137102" y="5702325"/>
                </a:cubicBezTo>
                <a:cubicBezTo>
                  <a:pt x="3156249" y="5702325"/>
                  <a:pt x="3149866" y="5689338"/>
                  <a:pt x="3175396" y="5689338"/>
                </a:cubicBezTo>
                <a:close/>
                <a:moveTo>
                  <a:pt x="8292100" y="5689052"/>
                </a:moveTo>
                <a:cubicBezTo>
                  <a:pt x="8300763" y="5690012"/>
                  <a:pt x="8308639" y="5692036"/>
                  <a:pt x="8314938" y="5695272"/>
                </a:cubicBezTo>
                <a:cubicBezTo>
                  <a:pt x="8302338" y="5724402"/>
                  <a:pt x="8264535" y="5698509"/>
                  <a:pt x="8214131" y="5704982"/>
                </a:cubicBezTo>
                <a:cubicBezTo>
                  <a:pt x="8233033" y="5692844"/>
                  <a:pt x="8266111" y="5686168"/>
                  <a:pt x="8292100" y="5689052"/>
                </a:cubicBezTo>
                <a:close/>
                <a:moveTo>
                  <a:pt x="7197401" y="5688666"/>
                </a:moveTo>
                <a:cubicBezTo>
                  <a:pt x="7215560" y="5685708"/>
                  <a:pt x="7242507" y="5693399"/>
                  <a:pt x="7251878" y="5695766"/>
                </a:cubicBezTo>
                <a:cubicBezTo>
                  <a:pt x="7239382" y="5711545"/>
                  <a:pt x="7214388" y="5689455"/>
                  <a:pt x="7183146" y="5695766"/>
                </a:cubicBezTo>
                <a:cubicBezTo>
                  <a:pt x="7186271" y="5691821"/>
                  <a:pt x="7191348" y="5689652"/>
                  <a:pt x="7197401" y="5688666"/>
                </a:cubicBezTo>
                <a:close/>
                <a:moveTo>
                  <a:pt x="10665584" y="5686629"/>
                </a:moveTo>
                <a:cubicBezTo>
                  <a:pt x="10668639" y="5686628"/>
                  <a:pt x="10671693" y="5687425"/>
                  <a:pt x="10683913" y="5689019"/>
                </a:cubicBezTo>
                <a:cubicBezTo>
                  <a:pt x="10683913" y="5695394"/>
                  <a:pt x="10665584" y="5692206"/>
                  <a:pt x="10653365" y="5695394"/>
                </a:cubicBezTo>
                <a:cubicBezTo>
                  <a:pt x="10659475" y="5698582"/>
                  <a:pt x="10671693" y="5701770"/>
                  <a:pt x="10677804" y="5704957"/>
                </a:cubicBezTo>
                <a:cubicBezTo>
                  <a:pt x="10677804" y="5720895"/>
                  <a:pt x="10665584" y="5698582"/>
                  <a:pt x="10647256" y="5704957"/>
                </a:cubicBezTo>
                <a:cubicBezTo>
                  <a:pt x="10647256" y="5698582"/>
                  <a:pt x="10647256" y="5695394"/>
                  <a:pt x="10647256" y="5689019"/>
                </a:cubicBezTo>
                <a:cubicBezTo>
                  <a:pt x="10659474" y="5687425"/>
                  <a:pt x="10662529" y="5686628"/>
                  <a:pt x="10665584" y="5686629"/>
                </a:cubicBezTo>
                <a:close/>
                <a:moveTo>
                  <a:pt x="13836322" y="5685247"/>
                </a:moveTo>
                <a:cubicBezTo>
                  <a:pt x="13859576" y="5686044"/>
                  <a:pt x="13883633" y="5690825"/>
                  <a:pt x="13902878" y="5695606"/>
                </a:cubicBezTo>
                <a:cubicBezTo>
                  <a:pt x="13877218" y="5711545"/>
                  <a:pt x="13832313" y="5689231"/>
                  <a:pt x="13774578" y="5698794"/>
                </a:cubicBezTo>
                <a:cubicBezTo>
                  <a:pt x="13790616" y="5687638"/>
                  <a:pt x="13813068" y="5684450"/>
                  <a:pt x="13836322" y="5685247"/>
                </a:cubicBezTo>
                <a:close/>
                <a:moveTo>
                  <a:pt x="7409120" y="5684809"/>
                </a:moveTo>
                <a:cubicBezTo>
                  <a:pt x="7422564" y="5685613"/>
                  <a:pt x="7439967" y="5688023"/>
                  <a:pt x="7449457" y="5689630"/>
                </a:cubicBezTo>
                <a:cubicBezTo>
                  <a:pt x="7424146" y="5696058"/>
                  <a:pt x="7417819" y="5705701"/>
                  <a:pt x="7455785" y="5705701"/>
                </a:cubicBezTo>
                <a:cubicBezTo>
                  <a:pt x="7443130" y="5718558"/>
                  <a:pt x="7373524" y="5702487"/>
                  <a:pt x="7322903" y="5699273"/>
                </a:cubicBezTo>
                <a:cubicBezTo>
                  <a:pt x="7329231" y="5679988"/>
                  <a:pt x="7373524" y="5699273"/>
                  <a:pt x="7392508" y="5705701"/>
                </a:cubicBezTo>
                <a:cubicBezTo>
                  <a:pt x="7398835" y="5702487"/>
                  <a:pt x="7405163" y="5702487"/>
                  <a:pt x="7405163" y="5696058"/>
                </a:cubicBezTo>
                <a:cubicBezTo>
                  <a:pt x="7405163" y="5689630"/>
                  <a:pt x="7398835" y="5689630"/>
                  <a:pt x="7392508" y="5689630"/>
                </a:cubicBezTo>
                <a:cubicBezTo>
                  <a:pt x="7386181" y="5684809"/>
                  <a:pt x="7395672" y="5684005"/>
                  <a:pt x="7409120" y="5684809"/>
                </a:cubicBezTo>
                <a:close/>
                <a:moveTo>
                  <a:pt x="13656482" y="5682325"/>
                </a:moveTo>
                <a:cubicBezTo>
                  <a:pt x="13668979" y="5682325"/>
                  <a:pt x="13681475" y="5682325"/>
                  <a:pt x="13693972" y="5682325"/>
                </a:cubicBezTo>
                <a:cubicBezTo>
                  <a:pt x="13712718" y="5702195"/>
                  <a:pt x="13643985" y="5702195"/>
                  <a:pt x="13656482" y="5682325"/>
                </a:cubicBezTo>
                <a:close/>
                <a:moveTo>
                  <a:pt x="10444306" y="5682216"/>
                </a:moveTo>
                <a:cubicBezTo>
                  <a:pt x="10459345" y="5682117"/>
                  <a:pt x="10472802" y="5683915"/>
                  <a:pt x="10482299" y="5689510"/>
                </a:cubicBezTo>
                <a:cubicBezTo>
                  <a:pt x="10425309" y="5705495"/>
                  <a:pt x="10393647" y="5702297"/>
                  <a:pt x="10349322" y="5705495"/>
                </a:cubicBezTo>
                <a:cubicBezTo>
                  <a:pt x="10380982" y="5711889"/>
                  <a:pt x="10387315" y="5711889"/>
                  <a:pt x="10406312" y="5718283"/>
                </a:cubicBezTo>
                <a:cubicBezTo>
                  <a:pt x="10330325" y="5731071"/>
                  <a:pt x="10222675" y="5775829"/>
                  <a:pt x="10140355" y="5743859"/>
                </a:cubicBezTo>
                <a:cubicBezTo>
                  <a:pt x="10159352" y="5734268"/>
                  <a:pt x="10165685" y="5759844"/>
                  <a:pt x="10184681" y="5737464"/>
                </a:cubicBezTo>
                <a:cubicBezTo>
                  <a:pt x="10146688" y="5727874"/>
                  <a:pt x="10108694" y="5727874"/>
                  <a:pt x="10077032" y="5743859"/>
                </a:cubicBezTo>
                <a:cubicBezTo>
                  <a:pt x="10064368" y="5734268"/>
                  <a:pt x="10032707" y="5737464"/>
                  <a:pt x="10026374" y="5727874"/>
                </a:cubicBezTo>
                <a:cubicBezTo>
                  <a:pt x="10026374" y="5721480"/>
                  <a:pt x="10032707" y="5715085"/>
                  <a:pt x="10039038" y="5711889"/>
                </a:cubicBezTo>
                <a:cubicBezTo>
                  <a:pt x="10108694" y="5705495"/>
                  <a:pt x="10134024" y="5731071"/>
                  <a:pt x="10178349" y="5718283"/>
                </a:cubicBezTo>
                <a:cubicBezTo>
                  <a:pt x="10159352" y="5718283"/>
                  <a:pt x="10159352" y="5711889"/>
                  <a:pt x="10159352" y="5699101"/>
                </a:cubicBezTo>
                <a:cubicBezTo>
                  <a:pt x="10191014" y="5689510"/>
                  <a:pt x="10222675" y="5708692"/>
                  <a:pt x="10254337" y="5695904"/>
                </a:cubicBezTo>
                <a:cubicBezTo>
                  <a:pt x="10254337" y="5695904"/>
                  <a:pt x="10260669" y="5695904"/>
                  <a:pt x="10260669" y="5695904"/>
                </a:cubicBezTo>
                <a:cubicBezTo>
                  <a:pt x="10279666" y="5708692"/>
                  <a:pt x="10317659" y="5689510"/>
                  <a:pt x="10330325" y="5683115"/>
                </a:cubicBezTo>
                <a:cubicBezTo>
                  <a:pt x="10339822" y="5699900"/>
                  <a:pt x="10399188" y="5682516"/>
                  <a:pt x="10444306" y="5682216"/>
                </a:cubicBezTo>
                <a:close/>
                <a:moveTo>
                  <a:pt x="11595762" y="5679695"/>
                </a:moveTo>
                <a:cubicBezTo>
                  <a:pt x="11608199" y="5679695"/>
                  <a:pt x="11614418" y="5679695"/>
                  <a:pt x="11620637" y="5679695"/>
                </a:cubicBezTo>
                <a:cubicBezTo>
                  <a:pt x="11639292" y="5686124"/>
                  <a:pt x="11651729" y="5676481"/>
                  <a:pt x="11682823" y="5682909"/>
                </a:cubicBezTo>
                <a:cubicBezTo>
                  <a:pt x="11657948" y="5695766"/>
                  <a:pt x="11614418" y="5702194"/>
                  <a:pt x="11595762" y="5679695"/>
                </a:cubicBezTo>
                <a:close/>
                <a:moveTo>
                  <a:pt x="7612674" y="5679350"/>
                </a:moveTo>
                <a:cubicBezTo>
                  <a:pt x="7619048" y="5679350"/>
                  <a:pt x="7612674" y="5682538"/>
                  <a:pt x="7612674" y="5682538"/>
                </a:cubicBezTo>
                <a:cubicBezTo>
                  <a:pt x="7631799" y="5688913"/>
                  <a:pt x="7689175" y="5679350"/>
                  <a:pt x="7714677" y="5695288"/>
                </a:cubicBezTo>
                <a:cubicBezTo>
                  <a:pt x="7714677" y="5701664"/>
                  <a:pt x="7695551" y="5698476"/>
                  <a:pt x="7689175" y="5698476"/>
                </a:cubicBezTo>
                <a:cubicBezTo>
                  <a:pt x="7676426" y="5701664"/>
                  <a:pt x="7682801" y="5704851"/>
                  <a:pt x="7689175" y="5704851"/>
                </a:cubicBezTo>
                <a:cubicBezTo>
                  <a:pt x="7670049" y="5708039"/>
                  <a:pt x="7644550" y="5688913"/>
                  <a:pt x="7599923" y="5698476"/>
                </a:cubicBezTo>
                <a:cubicBezTo>
                  <a:pt x="7606298" y="5688913"/>
                  <a:pt x="7587173" y="5688913"/>
                  <a:pt x="7574422" y="5688913"/>
                </a:cubicBezTo>
                <a:cubicBezTo>
                  <a:pt x="7568047" y="5672975"/>
                  <a:pt x="7619048" y="5692100"/>
                  <a:pt x="7612674" y="5679350"/>
                </a:cubicBezTo>
                <a:close/>
                <a:moveTo>
                  <a:pt x="6089794" y="5679178"/>
                </a:moveTo>
                <a:cubicBezTo>
                  <a:pt x="6096158" y="5701835"/>
                  <a:pt x="6115250" y="5688888"/>
                  <a:pt x="6140706" y="5688888"/>
                </a:cubicBezTo>
                <a:cubicBezTo>
                  <a:pt x="6140706" y="5701835"/>
                  <a:pt x="6134342" y="5695361"/>
                  <a:pt x="6121615" y="5695361"/>
                </a:cubicBezTo>
                <a:cubicBezTo>
                  <a:pt x="6134342" y="5711545"/>
                  <a:pt x="6051609" y="5688888"/>
                  <a:pt x="6019788" y="5705072"/>
                </a:cubicBezTo>
                <a:cubicBezTo>
                  <a:pt x="6026153" y="5682415"/>
                  <a:pt x="5981603" y="5692125"/>
                  <a:pt x="5975240" y="5688888"/>
                </a:cubicBezTo>
                <a:cubicBezTo>
                  <a:pt x="5968875" y="5669468"/>
                  <a:pt x="6051609" y="5688888"/>
                  <a:pt x="6089794" y="5679178"/>
                </a:cubicBezTo>
                <a:close/>
                <a:moveTo>
                  <a:pt x="9971388" y="5672762"/>
                </a:moveTo>
                <a:cubicBezTo>
                  <a:pt x="9952404" y="5679350"/>
                  <a:pt x="9939749" y="5695819"/>
                  <a:pt x="9914438" y="5705701"/>
                </a:cubicBezTo>
                <a:cubicBezTo>
                  <a:pt x="9882800" y="5705701"/>
                  <a:pt x="9870145" y="5692525"/>
                  <a:pt x="9838506" y="5689231"/>
                </a:cubicBezTo>
                <a:cubicBezTo>
                  <a:pt x="9863817" y="5669468"/>
                  <a:pt x="9933422" y="5679350"/>
                  <a:pt x="9971388" y="5672762"/>
                </a:cubicBezTo>
                <a:close/>
                <a:moveTo>
                  <a:pt x="8791023" y="5651006"/>
                </a:moveTo>
                <a:cubicBezTo>
                  <a:pt x="8807311" y="5654296"/>
                  <a:pt x="8812051" y="5665662"/>
                  <a:pt x="8845218" y="5660876"/>
                </a:cubicBezTo>
                <a:cubicBezTo>
                  <a:pt x="8838900" y="5683210"/>
                  <a:pt x="8883126" y="5689591"/>
                  <a:pt x="8857854" y="5705544"/>
                </a:cubicBezTo>
                <a:cubicBezTo>
                  <a:pt x="8851537" y="5705544"/>
                  <a:pt x="8851537" y="5705544"/>
                  <a:pt x="8845218" y="5705544"/>
                </a:cubicBezTo>
                <a:cubicBezTo>
                  <a:pt x="8813630" y="5711925"/>
                  <a:pt x="8794676" y="5721496"/>
                  <a:pt x="8807311" y="5737448"/>
                </a:cubicBezTo>
                <a:cubicBezTo>
                  <a:pt x="8794676" y="5740639"/>
                  <a:pt x="8788358" y="5731067"/>
                  <a:pt x="8775723" y="5734258"/>
                </a:cubicBezTo>
                <a:cubicBezTo>
                  <a:pt x="8737816" y="5737448"/>
                  <a:pt x="8712544" y="5715115"/>
                  <a:pt x="8731497" y="5743829"/>
                </a:cubicBezTo>
                <a:cubicBezTo>
                  <a:pt x="8693590" y="5753401"/>
                  <a:pt x="8611459" y="5759782"/>
                  <a:pt x="8630413" y="5734258"/>
                </a:cubicBezTo>
                <a:cubicBezTo>
                  <a:pt x="8624094" y="5753401"/>
                  <a:pt x="8573552" y="5743829"/>
                  <a:pt x="8535645" y="5750210"/>
                </a:cubicBezTo>
                <a:cubicBezTo>
                  <a:pt x="8510375" y="5762972"/>
                  <a:pt x="8485103" y="5743829"/>
                  <a:pt x="8466149" y="5734258"/>
                </a:cubicBezTo>
                <a:cubicBezTo>
                  <a:pt x="8472468" y="5734258"/>
                  <a:pt x="8478785" y="5734258"/>
                  <a:pt x="8485103" y="5734258"/>
                </a:cubicBezTo>
                <a:cubicBezTo>
                  <a:pt x="8491421" y="5734258"/>
                  <a:pt x="8491421" y="5734258"/>
                  <a:pt x="8491421" y="5734258"/>
                </a:cubicBezTo>
                <a:cubicBezTo>
                  <a:pt x="8504056" y="5721496"/>
                  <a:pt x="8516692" y="5721496"/>
                  <a:pt x="8491421" y="5711925"/>
                </a:cubicBezTo>
                <a:cubicBezTo>
                  <a:pt x="8529328" y="5702353"/>
                  <a:pt x="8579871" y="5705544"/>
                  <a:pt x="8579871" y="5680019"/>
                </a:cubicBezTo>
                <a:cubicBezTo>
                  <a:pt x="8605141" y="5673638"/>
                  <a:pt x="8636731" y="5673638"/>
                  <a:pt x="8662002" y="5667257"/>
                </a:cubicBezTo>
                <a:cubicBezTo>
                  <a:pt x="8662002" y="5676829"/>
                  <a:pt x="8636731" y="5670448"/>
                  <a:pt x="8636731" y="5683210"/>
                </a:cubicBezTo>
                <a:cubicBezTo>
                  <a:pt x="8674638" y="5686400"/>
                  <a:pt x="8674638" y="5664067"/>
                  <a:pt x="8712544" y="5667257"/>
                </a:cubicBezTo>
                <a:cubicBezTo>
                  <a:pt x="8712544" y="5673638"/>
                  <a:pt x="8718862" y="5676829"/>
                  <a:pt x="8725180" y="5680019"/>
                </a:cubicBezTo>
                <a:cubicBezTo>
                  <a:pt x="8737816" y="5680019"/>
                  <a:pt x="8750451" y="5676829"/>
                  <a:pt x="8756769" y="5673638"/>
                </a:cubicBezTo>
                <a:cubicBezTo>
                  <a:pt x="8763087" y="5670448"/>
                  <a:pt x="8769404" y="5667257"/>
                  <a:pt x="8782041" y="5667257"/>
                </a:cubicBezTo>
                <a:cubicBezTo>
                  <a:pt x="8775723" y="5660876"/>
                  <a:pt x="8763087" y="5660876"/>
                  <a:pt x="8769404" y="5651305"/>
                </a:cubicBezTo>
                <a:cubicBezTo>
                  <a:pt x="8778882" y="5649709"/>
                  <a:pt x="8785594" y="5649909"/>
                  <a:pt x="8791023" y="5651006"/>
                </a:cubicBezTo>
                <a:close/>
                <a:moveTo>
                  <a:pt x="7256667" y="5646248"/>
                </a:moveTo>
                <a:cubicBezTo>
                  <a:pt x="7264051" y="5645947"/>
                  <a:pt x="7297129" y="5655589"/>
                  <a:pt x="7316030" y="5650768"/>
                </a:cubicBezTo>
                <a:cubicBezTo>
                  <a:pt x="7303429" y="5660410"/>
                  <a:pt x="7290828" y="5663625"/>
                  <a:pt x="7271926" y="5660410"/>
                </a:cubicBezTo>
                <a:cubicBezTo>
                  <a:pt x="7271926" y="5653982"/>
                  <a:pt x="7271926" y="5650768"/>
                  <a:pt x="7259325" y="5650768"/>
                </a:cubicBezTo>
                <a:cubicBezTo>
                  <a:pt x="7254601" y="5647554"/>
                  <a:pt x="7254207" y="5646349"/>
                  <a:pt x="7256667" y="5646248"/>
                </a:cubicBezTo>
                <a:close/>
                <a:moveTo>
                  <a:pt x="11152467" y="5644612"/>
                </a:moveTo>
                <a:cubicBezTo>
                  <a:pt x="11190354" y="5654196"/>
                  <a:pt x="11209296" y="5641417"/>
                  <a:pt x="11234555" y="5657391"/>
                </a:cubicBezTo>
                <a:cubicBezTo>
                  <a:pt x="11234555" y="5657391"/>
                  <a:pt x="11234555" y="5657391"/>
                  <a:pt x="11240869" y="5657391"/>
                </a:cubicBezTo>
                <a:cubicBezTo>
                  <a:pt x="11278756" y="5666975"/>
                  <a:pt x="11322957" y="5692533"/>
                  <a:pt x="11348214" y="5695727"/>
                </a:cubicBezTo>
                <a:cubicBezTo>
                  <a:pt x="11354530" y="5708506"/>
                  <a:pt x="11304013" y="5689337"/>
                  <a:pt x="11316643" y="5711701"/>
                </a:cubicBezTo>
                <a:cubicBezTo>
                  <a:pt x="11335586" y="5708506"/>
                  <a:pt x="11348214" y="5711701"/>
                  <a:pt x="11360844" y="5718090"/>
                </a:cubicBezTo>
                <a:cubicBezTo>
                  <a:pt x="11379787" y="5708506"/>
                  <a:pt x="11348214" y="5695727"/>
                  <a:pt x="11367158" y="5695727"/>
                </a:cubicBezTo>
                <a:cubicBezTo>
                  <a:pt x="11360844" y="5711701"/>
                  <a:pt x="11398730" y="5679754"/>
                  <a:pt x="11398730" y="5698922"/>
                </a:cubicBezTo>
                <a:cubicBezTo>
                  <a:pt x="11360844" y="5698922"/>
                  <a:pt x="11386101" y="5708506"/>
                  <a:pt x="11392416" y="5718090"/>
                </a:cubicBezTo>
                <a:cubicBezTo>
                  <a:pt x="11341900" y="5721285"/>
                  <a:pt x="11247183" y="5711701"/>
                  <a:pt x="11240869" y="5737258"/>
                </a:cubicBezTo>
                <a:cubicBezTo>
                  <a:pt x="11215612" y="5711701"/>
                  <a:pt x="11196668" y="5714895"/>
                  <a:pt x="11177725" y="5682948"/>
                </a:cubicBezTo>
                <a:cubicBezTo>
                  <a:pt x="11196668" y="5682948"/>
                  <a:pt x="11184039" y="5698922"/>
                  <a:pt x="11202982" y="5695727"/>
                </a:cubicBezTo>
                <a:cubicBezTo>
                  <a:pt x="11209296" y="5686143"/>
                  <a:pt x="11221926" y="5686143"/>
                  <a:pt x="11221926" y="5679754"/>
                </a:cubicBezTo>
                <a:cubicBezTo>
                  <a:pt x="11202982" y="5657391"/>
                  <a:pt x="11152467" y="5686143"/>
                  <a:pt x="11139838" y="5660585"/>
                </a:cubicBezTo>
                <a:cubicBezTo>
                  <a:pt x="11146152" y="5647806"/>
                  <a:pt x="11202982" y="5670170"/>
                  <a:pt x="11177725" y="5657391"/>
                </a:cubicBezTo>
                <a:cubicBezTo>
                  <a:pt x="11165095" y="5657391"/>
                  <a:pt x="11158781" y="5651001"/>
                  <a:pt x="11152467" y="5644612"/>
                </a:cubicBezTo>
                <a:close/>
                <a:moveTo>
                  <a:pt x="4147909" y="5640301"/>
                </a:moveTo>
                <a:cubicBezTo>
                  <a:pt x="4148691" y="5641098"/>
                  <a:pt x="4148691" y="5642692"/>
                  <a:pt x="4148691" y="5644286"/>
                </a:cubicBezTo>
                <a:cubicBezTo>
                  <a:pt x="4148691" y="5650661"/>
                  <a:pt x="4154954" y="5650661"/>
                  <a:pt x="4161216" y="5650661"/>
                </a:cubicBezTo>
                <a:cubicBezTo>
                  <a:pt x="4136167" y="5672974"/>
                  <a:pt x="4111117" y="5663411"/>
                  <a:pt x="4067281" y="5660224"/>
                </a:cubicBezTo>
                <a:cubicBezTo>
                  <a:pt x="4092331" y="5650661"/>
                  <a:pt x="4129905" y="5644286"/>
                  <a:pt x="4142430" y="5641098"/>
                </a:cubicBezTo>
                <a:cubicBezTo>
                  <a:pt x="4145560" y="5639504"/>
                  <a:pt x="4147127" y="5639504"/>
                  <a:pt x="4147909" y="5640301"/>
                </a:cubicBezTo>
                <a:close/>
                <a:moveTo>
                  <a:pt x="4019519" y="5638871"/>
                </a:moveTo>
                <a:cubicBezTo>
                  <a:pt x="4033041" y="5637285"/>
                  <a:pt x="4045770" y="5639665"/>
                  <a:pt x="4042588" y="5650768"/>
                </a:cubicBezTo>
                <a:cubicBezTo>
                  <a:pt x="4023496" y="5650768"/>
                  <a:pt x="4004403" y="5650768"/>
                  <a:pt x="3991675" y="5650768"/>
                </a:cubicBezTo>
                <a:cubicBezTo>
                  <a:pt x="3991675" y="5646010"/>
                  <a:pt x="4005994" y="5640458"/>
                  <a:pt x="4019519" y="5638871"/>
                </a:cubicBezTo>
                <a:close/>
                <a:moveTo>
                  <a:pt x="11841051" y="5634404"/>
                </a:moveTo>
                <a:cubicBezTo>
                  <a:pt x="11847495" y="5634404"/>
                  <a:pt x="11853938" y="5634404"/>
                  <a:pt x="11860382" y="5634404"/>
                </a:cubicBezTo>
                <a:cubicBezTo>
                  <a:pt x="11866826" y="5650378"/>
                  <a:pt x="11911932" y="5637599"/>
                  <a:pt x="11911932" y="5643989"/>
                </a:cubicBezTo>
                <a:cubicBezTo>
                  <a:pt x="11899044" y="5659962"/>
                  <a:pt x="11834608" y="5640794"/>
                  <a:pt x="11828164" y="5659962"/>
                </a:cubicBezTo>
                <a:cubicBezTo>
                  <a:pt x="11853938" y="5669546"/>
                  <a:pt x="11879714" y="5647183"/>
                  <a:pt x="11886156" y="5659962"/>
                </a:cubicBezTo>
                <a:cubicBezTo>
                  <a:pt x="11866826" y="5659962"/>
                  <a:pt x="11866826" y="5669546"/>
                  <a:pt x="11860382" y="5672741"/>
                </a:cubicBezTo>
                <a:cubicBezTo>
                  <a:pt x="11841051" y="5656767"/>
                  <a:pt x="11815277" y="5682325"/>
                  <a:pt x="11808833" y="5659962"/>
                </a:cubicBezTo>
                <a:cubicBezTo>
                  <a:pt x="11815277" y="5650378"/>
                  <a:pt x="11841051" y="5650378"/>
                  <a:pt x="11841051" y="5634404"/>
                </a:cubicBezTo>
                <a:close/>
                <a:moveTo>
                  <a:pt x="9806078" y="5634404"/>
                </a:moveTo>
                <a:cubicBezTo>
                  <a:pt x="9806078" y="5634404"/>
                  <a:pt x="9806078" y="5634404"/>
                  <a:pt x="9812423" y="5634404"/>
                </a:cubicBezTo>
                <a:cubicBezTo>
                  <a:pt x="9850490" y="5643967"/>
                  <a:pt x="9894902" y="5656718"/>
                  <a:pt x="9939313" y="5659905"/>
                </a:cubicBezTo>
                <a:cubicBezTo>
                  <a:pt x="9888557" y="5669468"/>
                  <a:pt x="9818767" y="5637592"/>
                  <a:pt x="9780700" y="5650343"/>
                </a:cubicBezTo>
                <a:cubicBezTo>
                  <a:pt x="9774356" y="5637592"/>
                  <a:pt x="9799734" y="5643967"/>
                  <a:pt x="9806078" y="5634404"/>
                </a:cubicBezTo>
                <a:close/>
                <a:moveTo>
                  <a:pt x="6601868" y="5628561"/>
                </a:moveTo>
                <a:cubicBezTo>
                  <a:pt x="6608250" y="5628561"/>
                  <a:pt x="6614633" y="5628561"/>
                  <a:pt x="6627397" y="5628561"/>
                </a:cubicBezTo>
                <a:cubicBezTo>
                  <a:pt x="6627397" y="5634906"/>
                  <a:pt x="6640162" y="5634906"/>
                  <a:pt x="6640162" y="5641251"/>
                </a:cubicBezTo>
                <a:cubicBezTo>
                  <a:pt x="6621015" y="5628561"/>
                  <a:pt x="6576338" y="5650768"/>
                  <a:pt x="6550809" y="5634906"/>
                </a:cubicBezTo>
                <a:cubicBezTo>
                  <a:pt x="6563574" y="5631733"/>
                  <a:pt x="6595486" y="5641251"/>
                  <a:pt x="6601868" y="5628561"/>
                </a:cubicBezTo>
                <a:close/>
                <a:moveTo>
                  <a:pt x="12674818" y="5624392"/>
                </a:moveTo>
                <a:cubicBezTo>
                  <a:pt x="12683625" y="5624141"/>
                  <a:pt x="12692235" y="5625346"/>
                  <a:pt x="12700063" y="5628561"/>
                </a:cubicBezTo>
                <a:cubicBezTo>
                  <a:pt x="12700063" y="5634989"/>
                  <a:pt x="12693801" y="5631774"/>
                  <a:pt x="12693801" y="5628561"/>
                </a:cubicBezTo>
                <a:cubicBezTo>
                  <a:pt x="12675013" y="5625346"/>
                  <a:pt x="12675013" y="5638203"/>
                  <a:pt x="12675013" y="5644632"/>
                </a:cubicBezTo>
                <a:cubicBezTo>
                  <a:pt x="12643701" y="5641417"/>
                  <a:pt x="12637439" y="5654274"/>
                  <a:pt x="12606128" y="5651060"/>
                </a:cubicBezTo>
                <a:cubicBezTo>
                  <a:pt x="12620219" y="5639007"/>
                  <a:pt x="12648399" y="5625145"/>
                  <a:pt x="12674818" y="5624392"/>
                </a:cubicBezTo>
                <a:close/>
                <a:moveTo>
                  <a:pt x="10924986" y="5622132"/>
                </a:moveTo>
                <a:cubicBezTo>
                  <a:pt x="10931307" y="5622132"/>
                  <a:pt x="10931307" y="5622132"/>
                  <a:pt x="10931307" y="5622132"/>
                </a:cubicBezTo>
                <a:cubicBezTo>
                  <a:pt x="10950272" y="5628560"/>
                  <a:pt x="10962916" y="5638203"/>
                  <a:pt x="10988203" y="5641417"/>
                </a:cubicBezTo>
                <a:cubicBezTo>
                  <a:pt x="10981881" y="5618918"/>
                  <a:pt x="11070385" y="5628560"/>
                  <a:pt x="11076707" y="5634989"/>
                </a:cubicBezTo>
                <a:cubicBezTo>
                  <a:pt x="11007168" y="5631774"/>
                  <a:pt x="11114637" y="5647845"/>
                  <a:pt x="11070385" y="5667131"/>
                </a:cubicBezTo>
                <a:cubicBezTo>
                  <a:pt x="11064063" y="5667131"/>
                  <a:pt x="11057742" y="5667131"/>
                  <a:pt x="11051420" y="5667131"/>
                </a:cubicBezTo>
                <a:cubicBezTo>
                  <a:pt x="11083028" y="5641417"/>
                  <a:pt x="11026133" y="5663916"/>
                  <a:pt x="11026133" y="5641417"/>
                </a:cubicBezTo>
                <a:cubicBezTo>
                  <a:pt x="10975560" y="5638203"/>
                  <a:pt x="10880735" y="5660702"/>
                  <a:pt x="10855447" y="5628560"/>
                </a:cubicBezTo>
                <a:cubicBezTo>
                  <a:pt x="10823840" y="5622132"/>
                  <a:pt x="10798552" y="5654274"/>
                  <a:pt x="10773266" y="5634989"/>
                </a:cubicBezTo>
                <a:cubicBezTo>
                  <a:pt x="10773266" y="5634989"/>
                  <a:pt x="10779587" y="5634989"/>
                  <a:pt x="10779587" y="5634989"/>
                </a:cubicBezTo>
                <a:cubicBezTo>
                  <a:pt x="10830161" y="5615704"/>
                  <a:pt x="10874412" y="5625346"/>
                  <a:pt x="10924986" y="5622132"/>
                </a:cubicBezTo>
                <a:close/>
                <a:moveTo>
                  <a:pt x="10603135" y="5621548"/>
                </a:moveTo>
                <a:cubicBezTo>
                  <a:pt x="10653409" y="5621548"/>
                  <a:pt x="10678545" y="5666741"/>
                  <a:pt x="10741387" y="5644145"/>
                </a:cubicBezTo>
                <a:cubicBezTo>
                  <a:pt x="10741387" y="5640916"/>
                  <a:pt x="10741387" y="5637689"/>
                  <a:pt x="10747670" y="5640916"/>
                </a:cubicBezTo>
                <a:cubicBezTo>
                  <a:pt x="10760238" y="5647373"/>
                  <a:pt x="10804226" y="5640916"/>
                  <a:pt x="10816795" y="5650601"/>
                </a:cubicBezTo>
                <a:cubicBezTo>
                  <a:pt x="10741387" y="5676426"/>
                  <a:pt x="10678545" y="5689338"/>
                  <a:pt x="10596852" y="5657057"/>
                </a:cubicBezTo>
                <a:cubicBezTo>
                  <a:pt x="10609421" y="5660285"/>
                  <a:pt x="10634557" y="5657057"/>
                  <a:pt x="10647124" y="5650601"/>
                </a:cubicBezTo>
                <a:cubicBezTo>
                  <a:pt x="10621988" y="5653829"/>
                  <a:pt x="10621988" y="5644145"/>
                  <a:pt x="10603135" y="5644145"/>
                </a:cubicBezTo>
                <a:cubicBezTo>
                  <a:pt x="10603135" y="5644145"/>
                  <a:pt x="10603135" y="5640916"/>
                  <a:pt x="10603135" y="5640916"/>
                </a:cubicBezTo>
                <a:cubicBezTo>
                  <a:pt x="10603135" y="5634460"/>
                  <a:pt x="10603135" y="5628004"/>
                  <a:pt x="10603135" y="5621548"/>
                </a:cubicBezTo>
                <a:close/>
                <a:moveTo>
                  <a:pt x="4307844" y="5621548"/>
                </a:moveTo>
                <a:cubicBezTo>
                  <a:pt x="4339567" y="5621548"/>
                  <a:pt x="4364946" y="5628227"/>
                  <a:pt x="4390322" y="5634906"/>
                </a:cubicBezTo>
                <a:cubicBezTo>
                  <a:pt x="4371288" y="5644924"/>
                  <a:pt x="4307844" y="5641584"/>
                  <a:pt x="4307844" y="5621548"/>
                </a:cubicBezTo>
                <a:close/>
                <a:moveTo>
                  <a:pt x="8459874" y="5606174"/>
                </a:moveTo>
                <a:cubicBezTo>
                  <a:pt x="8472625" y="5603027"/>
                  <a:pt x="8485376" y="5603027"/>
                  <a:pt x="8498125" y="5606174"/>
                </a:cubicBezTo>
                <a:cubicBezTo>
                  <a:pt x="8510876" y="5609321"/>
                  <a:pt x="8530001" y="5615615"/>
                  <a:pt x="8549127" y="5612468"/>
                </a:cubicBezTo>
                <a:cubicBezTo>
                  <a:pt x="8530001" y="5625055"/>
                  <a:pt x="8485376" y="5621908"/>
                  <a:pt x="8440749" y="5621908"/>
                </a:cubicBezTo>
                <a:cubicBezTo>
                  <a:pt x="8408873" y="5618761"/>
                  <a:pt x="8523626" y="5615615"/>
                  <a:pt x="8459874" y="5606174"/>
                </a:cubicBezTo>
                <a:close/>
                <a:moveTo>
                  <a:pt x="12227082" y="5602847"/>
                </a:moveTo>
                <a:cubicBezTo>
                  <a:pt x="12233446" y="5612365"/>
                  <a:pt x="12258903" y="5612365"/>
                  <a:pt x="12271630" y="5618710"/>
                </a:cubicBezTo>
                <a:cubicBezTo>
                  <a:pt x="12265266" y="5625055"/>
                  <a:pt x="12252538" y="5625055"/>
                  <a:pt x="12246174" y="5621882"/>
                </a:cubicBezTo>
                <a:cubicBezTo>
                  <a:pt x="12227082" y="5621882"/>
                  <a:pt x="12214354" y="5621882"/>
                  <a:pt x="12201625" y="5621882"/>
                </a:cubicBezTo>
                <a:cubicBezTo>
                  <a:pt x="12182533" y="5625055"/>
                  <a:pt x="12169804" y="5621882"/>
                  <a:pt x="12157077" y="5618710"/>
                </a:cubicBezTo>
                <a:cubicBezTo>
                  <a:pt x="12176169" y="5612365"/>
                  <a:pt x="12207990" y="5609192"/>
                  <a:pt x="12227082" y="5602847"/>
                </a:cubicBezTo>
                <a:close/>
                <a:moveTo>
                  <a:pt x="9213549" y="5590938"/>
                </a:moveTo>
                <a:cubicBezTo>
                  <a:pt x="9228193" y="5590177"/>
                  <a:pt x="9244595" y="5601743"/>
                  <a:pt x="9268027" y="5596873"/>
                </a:cubicBezTo>
                <a:cubicBezTo>
                  <a:pt x="9268027" y="5609860"/>
                  <a:pt x="9236784" y="5600120"/>
                  <a:pt x="9224288" y="5603366"/>
                </a:cubicBezTo>
                <a:cubicBezTo>
                  <a:pt x="9224288" y="5603366"/>
                  <a:pt x="9218040" y="5603366"/>
                  <a:pt x="9218040" y="5603366"/>
                </a:cubicBezTo>
                <a:cubicBezTo>
                  <a:pt x="9205543" y="5603366"/>
                  <a:pt x="9205543" y="5596873"/>
                  <a:pt x="9199294" y="5596873"/>
                </a:cubicBezTo>
                <a:cubicBezTo>
                  <a:pt x="9203980" y="5592815"/>
                  <a:pt x="9208668" y="5591192"/>
                  <a:pt x="9213549" y="5590938"/>
                </a:cubicBezTo>
                <a:close/>
                <a:moveTo>
                  <a:pt x="7695098" y="5589990"/>
                </a:moveTo>
                <a:cubicBezTo>
                  <a:pt x="7676352" y="5602680"/>
                  <a:pt x="7695098" y="5602680"/>
                  <a:pt x="7720091" y="5602680"/>
                </a:cubicBezTo>
                <a:cubicBezTo>
                  <a:pt x="7751334" y="5609025"/>
                  <a:pt x="7695098" y="5602680"/>
                  <a:pt x="7701347" y="5612198"/>
                </a:cubicBezTo>
                <a:cubicBezTo>
                  <a:pt x="7701347" y="5612198"/>
                  <a:pt x="7701347" y="5612198"/>
                  <a:pt x="7695098" y="5612198"/>
                </a:cubicBezTo>
                <a:cubicBezTo>
                  <a:pt x="7676352" y="5609025"/>
                  <a:pt x="7645111" y="5602680"/>
                  <a:pt x="7613869" y="5612198"/>
                </a:cubicBezTo>
                <a:cubicBezTo>
                  <a:pt x="7632615" y="5599508"/>
                  <a:pt x="7657608" y="5589990"/>
                  <a:pt x="7695098" y="5589990"/>
                </a:cubicBezTo>
                <a:close/>
                <a:moveTo>
                  <a:pt x="4439254" y="5589757"/>
                </a:moveTo>
                <a:cubicBezTo>
                  <a:pt x="4439254" y="5589757"/>
                  <a:pt x="4445635" y="5589757"/>
                  <a:pt x="4445635" y="5589757"/>
                </a:cubicBezTo>
                <a:cubicBezTo>
                  <a:pt x="4477547" y="5586484"/>
                  <a:pt x="4477547" y="5599575"/>
                  <a:pt x="4509458" y="5596302"/>
                </a:cubicBezTo>
                <a:cubicBezTo>
                  <a:pt x="4503076" y="5606120"/>
                  <a:pt x="4483929" y="5606120"/>
                  <a:pt x="4483929" y="5619210"/>
                </a:cubicBezTo>
                <a:cubicBezTo>
                  <a:pt x="4477547" y="5619210"/>
                  <a:pt x="4471164" y="5619210"/>
                  <a:pt x="4464782" y="5619210"/>
                </a:cubicBezTo>
                <a:cubicBezTo>
                  <a:pt x="4464782" y="5606120"/>
                  <a:pt x="4445635" y="5606120"/>
                  <a:pt x="4420107" y="5606120"/>
                </a:cubicBezTo>
                <a:cubicBezTo>
                  <a:pt x="4420107" y="5586484"/>
                  <a:pt x="4426488" y="5606120"/>
                  <a:pt x="4445635" y="5602847"/>
                </a:cubicBezTo>
                <a:cubicBezTo>
                  <a:pt x="4445635" y="5596302"/>
                  <a:pt x="4439254" y="5596302"/>
                  <a:pt x="4439254" y="5589757"/>
                </a:cubicBezTo>
                <a:close/>
                <a:moveTo>
                  <a:pt x="8555502" y="5584147"/>
                </a:moveTo>
                <a:cubicBezTo>
                  <a:pt x="8542751" y="5596734"/>
                  <a:pt x="8523626" y="5606174"/>
                  <a:pt x="8498125" y="5606174"/>
                </a:cubicBezTo>
                <a:cubicBezTo>
                  <a:pt x="8498125" y="5587293"/>
                  <a:pt x="8536377" y="5590440"/>
                  <a:pt x="8555502" y="5584147"/>
                </a:cubicBezTo>
                <a:close/>
                <a:moveTo>
                  <a:pt x="6557356" y="5580640"/>
                </a:moveTo>
                <a:cubicBezTo>
                  <a:pt x="6563738" y="5580640"/>
                  <a:pt x="6570120" y="5580640"/>
                  <a:pt x="6576503" y="5580640"/>
                </a:cubicBezTo>
                <a:cubicBezTo>
                  <a:pt x="6570120" y="5583887"/>
                  <a:pt x="6576503" y="5583887"/>
                  <a:pt x="6582885" y="5583887"/>
                </a:cubicBezTo>
                <a:cubicBezTo>
                  <a:pt x="6582885" y="5600120"/>
                  <a:pt x="6550973" y="5590380"/>
                  <a:pt x="6557356" y="5606613"/>
                </a:cubicBezTo>
                <a:cubicBezTo>
                  <a:pt x="6538208" y="5603366"/>
                  <a:pt x="6512679" y="5603366"/>
                  <a:pt x="6493532" y="5596873"/>
                </a:cubicBezTo>
                <a:cubicBezTo>
                  <a:pt x="6506297" y="5583887"/>
                  <a:pt x="6557356" y="5609860"/>
                  <a:pt x="6557356" y="5580640"/>
                </a:cubicBezTo>
                <a:close/>
                <a:moveTo>
                  <a:pt x="7619078" y="5580446"/>
                </a:moveTo>
                <a:cubicBezTo>
                  <a:pt x="7631989" y="5580446"/>
                  <a:pt x="7644904" y="5580446"/>
                  <a:pt x="7664274" y="5580446"/>
                </a:cubicBezTo>
                <a:cubicBezTo>
                  <a:pt x="7644904" y="5587069"/>
                  <a:pt x="7625534" y="5597004"/>
                  <a:pt x="7593250" y="5597004"/>
                </a:cubicBezTo>
                <a:cubicBezTo>
                  <a:pt x="7599707" y="5590380"/>
                  <a:pt x="7606163" y="5587069"/>
                  <a:pt x="7593250" y="5583757"/>
                </a:cubicBezTo>
                <a:cubicBezTo>
                  <a:pt x="7599707" y="5577134"/>
                  <a:pt x="7612621" y="5580446"/>
                  <a:pt x="7612621" y="5590380"/>
                </a:cubicBezTo>
                <a:cubicBezTo>
                  <a:pt x="7619078" y="5590380"/>
                  <a:pt x="7619078" y="5583757"/>
                  <a:pt x="7619078" y="5580446"/>
                </a:cubicBezTo>
                <a:close/>
                <a:moveTo>
                  <a:pt x="8585285" y="5580306"/>
                </a:moveTo>
                <a:cubicBezTo>
                  <a:pt x="8591777" y="5580306"/>
                  <a:pt x="8598268" y="5580306"/>
                  <a:pt x="8604760" y="5580306"/>
                </a:cubicBezTo>
                <a:cubicBezTo>
                  <a:pt x="8604760" y="5580306"/>
                  <a:pt x="8604760" y="5583479"/>
                  <a:pt x="8604760" y="5583479"/>
                </a:cubicBezTo>
                <a:cubicBezTo>
                  <a:pt x="8630725" y="5596169"/>
                  <a:pt x="8650199" y="5577134"/>
                  <a:pt x="8663182" y="5589824"/>
                </a:cubicBezTo>
                <a:cubicBezTo>
                  <a:pt x="8637216" y="5592996"/>
                  <a:pt x="8598268" y="5599341"/>
                  <a:pt x="8585285" y="5580306"/>
                </a:cubicBezTo>
                <a:close/>
                <a:moveTo>
                  <a:pt x="5052063" y="5574477"/>
                </a:moveTo>
                <a:cubicBezTo>
                  <a:pt x="5084520" y="5571290"/>
                  <a:pt x="5091011" y="5584040"/>
                  <a:pt x="5123468" y="5584040"/>
                </a:cubicBezTo>
                <a:cubicBezTo>
                  <a:pt x="5116977" y="5606353"/>
                  <a:pt x="5045572" y="5593603"/>
                  <a:pt x="5052063" y="5574477"/>
                </a:cubicBezTo>
                <a:close/>
                <a:moveTo>
                  <a:pt x="9098487" y="5573627"/>
                </a:moveTo>
                <a:cubicBezTo>
                  <a:pt x="9111087" y="5573627"/>
                  <a:pt x="9117388" y="5573627"/>
                  <a:pt x="9123689" y="5573627"/>
                </a:cubicBezTo>
                <a:cubicBezTo>
                  <a:pt x="9117388" y="5584147"/>
                  <a:pt x="9111087" y="5577134"/>
                  <a:pt x="9098487" y="5573627"/>
                </a:cubicBezTo>
                <a:close/>
                <a:moveTo>
                  <a:pt x="9182055" y="5570596"/>
                </a:moveTo>
                <a:cubicBezTo>
                  <a:pt x="9192881" y="5569391"/>
                  <a:pt x="9205253" y="5570997"/>
                  <a:pt x="9217624" y="5574212"/>
                </a:cubicBezTo>
                <a:cubicBezTo>
                  <a:pt x="9205252" y="5583854"/>
                  <a:pt x="9174323" y="5593497"/>
                  <a:pt x="9155765" y="5583854"/>
                </a:cubicBezTo>
                <a:cubicBezTo>
                  <a:pt x="9161952" y="5575819"/>
                  <a:pt x="9171230" y="5571801"/>
                  <a:pt x="9182055" y="5570596"/>
                </a:cubicBezTo>
                <a:close/>
                <a:moveTo>
                  <a:pt x="7193992" y="5565778"/>
                </a:moveTo>
                <a:cubicBezTo>
                  <a:pt x="7204914" y="5567662"/>
                  <a:pt x="7219232" y="5575770"/>
                  <a:pt x="7233551" y="5574017"/>
                </a:cubicBezTo>
                <a:cubicBezTo>
                  <a:pt x="7233551" y="5586484"/>
                  <a:pt x="7195366" y="5577134"/>
                  <a:pt x="7176273" y="5580250"/>
                </a:cubicBezTo>
                <a:cubicBezTo>
                  <a:pt x="7177865" y="5572459"/>
                  <a:pt x="7180649" y="5568368"/>
                  <a:pt x="7184328" y="5566566"/>
                </a:cubicBezTo>
                <a:cubicBezTo>
                  <a:pt x="7187088" y="5565215"/>
                  <a:pt x="7190351" y="5565151"/>
                  <a:pt x="7193992" y="5565778"/>
                </a:cubicBezTo>
                <a:close/>
                <a:moveTo>
                  <a:pt x="4654712" y="5564666"/>
                </a:moveTo>
                <a:cubicBezTo>
                  <a:pt x="4667542" y="5584147"/>
                  <a:pt x="4622637" y="5567913"/>
                  <a:pt x="4629052" y="5580900"/>
                </a:cubicBezTo>
                <a:cubicBezTo>
                  <a:pt x="4622637" y="5580900"/>
                  <a:pt x="4622637" y="5580900"/>
                  <a:pt x="4616222" y="5580900"/>
                </a:cubicBezTo>
                <a:cubicBezTo>
                  <a:pt x="4616222" y="5574407"/>
                  <a:pt x="4609807" y="5574407"/>
                  <a:pt x="4603392" y="5574407"/>
                </a:cubicBezTo>
                <a:cubicBezTo>
                  <a:pt x="4609807" y="5554926"/>
                  <a:pt x="4629052" y="5574407"/>
                  <a:pt x="4654712" y="5564666"/>
                </a:cubicBezTo>
                <a:close/>
                <a:moveTo>
                  <a:pt x="8187435" y="5564297"/>
                </a:moveTo>
                <a:cubicBezTo>
                  <a:pt x="8242806" y="5563116"/>
                  <a:pt x="8296376" y="5600202"/>
                  <a:pt x="8301871" y="5583408"/>
                </a:cubicBezTo>
                <a:cubicBezTo>
                  <a:pt x="8308150" y="5570613"/>
                  <a:pt x="8333268" y="5593005"/>
                  <a:pt x="8333268" y="5602601"/>
                </a:cubicBezTo>
                <a:cubicBezTo>
                  <a:pt x="8295591" y="5596203"/>
                  <a:pt x="8289314" y="5608999"/>
                  <a:pt x="8257917" y="5605800"/>
                </a:cubicBezTo>
                <a:cubicBezTo>
                  <a:pt x="8264196" y="5599402"/>
                  <a:pt x="8257917" y="5599402"/>
                  <a:pt x="8257917" y="5589806"/>
                </a:cubicBezTo>
                <a:cubicBezTo>
                  <a:pt x="8251637" y="5593005"/>
                  <a:pt x="8232799" y="5612198"/>
                  <a:pt x="8232799" y="5589806"/>
                </a:cubicBezTo>
                <a:cubicBezTo>
                  <a:pt x="8213961" y="5593005"/>
                  <a:pt x="8207682" y="5602601"/>
                  <a:pt x="8188845" y="5602601"/>
                </a:cubicBezTo>
                <a:cubicBezTo>
                  <a:pt x="8176287" y="5596203"/>
                  <a:pt x="8232799" y="5589806"/>
                  <a:pt x="8170007" y="5589806"/>
                </a:cubicBezTo>
                <a:cubicBezTo>
                  <a:pt x="8176287" y="5580210"/>
                  <a:pt x="8163728" y="5580210"/>
                  <a:pt x="8163728" y="5567415"/>
                </a:cubicBezTo>
                <a:cubicBezTo>
                  <a:pt x="8171577" y="5565416"/>
                  <a:pt x="8179523" y="5564466"/>
                  <a:pt x="8187435" y="5564297"/>
                </a:cubicBezTo>
                <a:close/>
                <a:moveTo>
                  <a:pt x="15210840" y="5560752"/>
                </a:moveTo>
                <a:cubicBezTo>
                  <a:pt x="15221282" y="5560149"/>
                  <a:pt x="15241567" y="5568587"/>
                  <a:pt x="15236795" y="5580640"/>
                </a:cubicBezTo>
                <a:cubicBezTo>
                  <a:pt x="15217703" y="5593497"/>
                  <a:pt x="15198611" y="5580640"/>
                  <a:pt x="15185882" y="5574212"/>
                </a:cubicBezTo>
                <a:cubicBezTo>
                  <a:pt x="15185882" y="5567784"/>
                  <a:pt x="15198611" y="5570997"/>
                  <a:pt x="15211338" y="5567784"/>
                </a:cubicBezTo>
                <a:cubicBezTo>
                  <a:pt x="15211338" y="5564569"/>
                  <a:pt x="15204974" y="5564569"/>
                  <a:pt x="15204974" y="5564569"/>
                </a:cubicBezTo>
                <a:cubicBezTo>
                  <a:pt x="15204974" y="5562159"/>
                  <a:pt x="15207361" y="5560953"/>
                  <a:pt x="15210840" y="5560752"/>
                </a:cubicBezTo>
                <a:close/>
                <a:moveTo>
                  <a:pt x="8890473" y="5560652"/>
                </a:moveTo>
                <a:cubicBezTo>
                  <a:pt x="8958191" y="5556132"/>
                  <a:pt x="9017854" y="5574212"/>
                  <a:pt x="9098996" y="5574212"/>
                </a:cubicBezTo>
                <a:cubicBezTo>
                  <a:pt x="9092633" y="5574212"/>
                  <a:pt x="9092633" y="5577426"/>
                  <a:pt x="9092633" y="5580641"/>
                </a:cubicBezTo>
                <a:cubicBezTo>
                  <a:pt x="9098996" y="5580641"/>
                  <a:pt x="9105361" y="5587069"/>
                  <a:pt x="9105361" y="5590283"/>
                </a:cubicBezTo>
                <a:cubicBezTo>
                  <a:pt x="9098996" y="5590283"/>
                  <a:pt x="9098996" y="5590283"/>
                  <a:pt x="9092633" y="5590283"/>
                </a:cubicBezTo>
                <a:cubicBezTo>
                  <a:pt x="9073540" y="5574212"/>
                  <a:pt x="9035356" y="5590283"/>
                  <a:pt x="8997171" y="5590283"/>
                </a:cubicBezTo>
                <a:cubicBezTo>
                  <a:pt x="8978078" y="5609568"/>
                  <a:pt x="9048083" y="5577426"/>
                  <a:pt x="9054448" y="5596711"/>
                </a:cubicBezTo>
                <a:cubicBezTo>
                  <a:pt x="9009899" y="5587069"/>
                  <a:pt x="9028991" y="5619210"/>
                  <a:pt x="8984442" y="5612782"/>
                </a:cubicBezTo>
                <a:cubicBezTo>
                  <a:pt x="8952621" y="5580641"/>
                  <a:pt x="8876253" y="5574212"/>
                  <a:pt x="8818975" y="5574212"/>
                </a:cubicBezTo>
                <a:cubicBezTo>
                  <a:pt x="8844432" y="5566176"/>
                  <a:pt x="8867900" y="5562159"/>
                  <a:pt x="8890473" y="5560652"/>
                </a:cubicBezTo>
                <a:close/>
                <a:moveTo>
                  <a:pt x="4940181" y="5558433"/>
                </a:moveTo>
                <a:cubicBezTo>
                  <a:pt x="4984018" y="5561550"/>
                  <a:pt x="4990281" y="5577134"/>
                  <a:pt x="5034117" y="5567784"/>
                </a:cubicBezTo>
                <a:cubicBezTo>
                  <a:pt x="5021593" y="5586484"/>
                  <a:pt x="4940181" y="5583368"/>
                  <a:pt x="4940181" y="5558433"/>
                </a:cubicBezTo>
                <a:close/>
                <a:moveTo>
                  <a:pt x="8035212" y="5558199"/>
                </a:moveTo>
                <a:cubicBezTo>
                  <a:pt x="8045450" y="5557381"/>
                  <a:pt x="8058052" y="5558199"/>
                  <a:pt x="8067503" y="5558199"/>
                </a:cubicBezTo>
                <a:cubicBezTo>
                  <a:pt x="8067503" y="5571290"/>
                  <a:pt x="8042301" y="5568017"/>
                  <a:pt x="8017099" y="5568017"/>
                </a:cubicBezTo>
                <a:cubicBezTo>
                  <a:pt x="8017099" y="5561472"/>
                  <a:pt x="8024974" y="5559017"/>
                  <a:pt x="8035212" y="5558199"/>
                </a:cubicBezTo>
                <a:close/>
                <a:moveTo>
                  <a:pt x="7904577" y="5554452"/>
                </a:moveTo>
                <a:cubicBezTo>
                  <a:pt x="7931913" y="5552918"/>
                  <a:pt x="7966279" y="5555219"/>
                  <a:pt x="7985024" y="5558287"/>
                </a:cubicBezTo>
                <a:cubicBezTo>
                  <a:pt x="7947534" y="5564423"/>
                  <a:pt x="7885049" y="5555219"/>
                  <a:pt x="7866304" y="5573628"/>
                </a:cubicBezTo>
                <a:cubicBezTo>
                  <a:pt x="7856932" y="5561355"/>
                  <a:pt x="7877240" y="5555986"/>
                  <a:pt x="7904577" y="5554452"/>
                </a:cubicBezTo>
                <a:close/>
                <a:moveTo>
                  <a:pt x="6457663" y="5542414"/>
                </a:moveTo>
                <a:cubicBezTo>
                  <a:pt x="6461573" y="5544651"/>
                  <a:pt x="6488034" y="5558969"/>
                  <a:pt x="6507279" y="5551810"/>
                </a:cubicBezTo>
                <a:cubicBezTo>
                  <a:pt x="6500864" y="5558173"/>
                  <a:pt x="6494449" y="5564537"/>
                  <a:pt x="6481619" y="5564537"/>
                </a:cubicBezTo>
                <a:cubicBezTo>
                  <a:pt x="6481619" y="5580446"/>
                  <a:pt x="6526524" y="5567719"/>
                  <a:pt x="6539354" y="5580446"/>
                </a:cubicBezTo>
                <a:cubicBezTo>
                  <a:pt x="6520109" y="5589991"/>
                  <a:pt x="6507279" y="5577264"/>
                  <a:pt x="6481619" y="5583628"/>
                </a:cubicBezTo>
                <a:cubicBezTo>
                  <a:pt x="6481619" y="5570901"/>
                  <a:pt x="6455959" y="5574082"/>
                  <a:pt x="6455959" y="5558173"/>
                </a:cubicBezTo>
                <a:cubicBezTo>
                  <a:pt x="6475204" y="5567719"/>
                  <a:pt x="6475204" y="5554992"/>
                  <a:pt x="6462374" y="5545447"/>
                </a:cubicBezTo>
                <a:cubicBezTo>
                  <a:pt x="6457562" y="5542264"/>
                  <a:pt x="6456360" y="5541668"/>
                  <a:pt x="6457663" y="5542414"/>
                </a:cubicBezTo>
                <a:close/>
                <a:moveTo>
                  <a:pt x="5837139" y="5536226"/>
                </a:moveTo>
                <a:cubicBezTo>
                  <a:pt x="5862341" y="5552005"/>
                  <a:pt x="5906444" y="5552005"/>
                  <a:pt x="5925345" y="5567784"/>
                </a:cubicBezTo>
                <a:cubicBezTo>
                  <a:pt x="5856040" y="5567784"/>
                  <a:pt x="5862341" y="5555161"/>
                  <a:pt x="5824538" y="5552005"/>
                </a:cubicBezTo>
                <a:cubicBezTo>
                  <a:pt x="5830839" y="5548849"/>
                  <a:pt x="5837139" y="5542538"/>
                  <a:pt x="5837139" y="5536226"/>
                </a:cubicBezTo>
                <a:close/>
                <a:moveTo>
                  <a:pt x="5639729" y="5532782"/>
                </a:moveTo>
                <a:cubicBezTo>
                  <a:pt x="5645286" y="5533971"/>
                  <a:pt x="5650052" y="5537144"/>
                  <a:pt x="5653227" y="5541903"/>
                </a:cubicBezTo>
                <a:cubicBezTo>
                  <a:pt x="5659580" y="5557765"/>
                  <a:pt x="5640522" y="5557765"/>
                  <a:pt x="5640522" y="5567282"/>
                </a:cubicBezTo>
                <a:cubicBezTo>
                  <a:pt x="5634170" y="5567282"/>
                  <a:pt x="5634170" y="5567282"/>
                  <a:pt x="5627817" y="5567282"/>
                </a:cubicBezTo>
                <a:cubicBezTo>
                  <a:pt x="5576998" y="5573627"/>
                  <a:pt x="5557939" y="5557765"/>
                  <a:pt x="5519824" y="5551420"/>
                </a:cubicBezTo>
                <a:cubicBezTo>
                  <a:pt x="5564291" y="5535558"/>
                  <a:pt x="5589702" y="5564110"/>
                  <a:pt x="5640522" y="5564110"/>
                </a:cubicBezTo>
                <a:cubicBezTo>
                  <a:pt x="5627817" y="5538730"/>
                  <a:pt x="5659580" y="5548248"/>
                  <a:pt x="5621466" y="5535558"/>
                </a:cubicBezTo>
                <a:cubicBezTo>
                  <a:pt x="5627818" y="5532385"/>
                  <a:pt x="5634170" y="5531593"/>
                  <a:pt x="5639729" y="5532782"/>
                </a:cubicBezTo>
                <a:close/>
                <a:moveTo>
                  <a:pt x="5901719" y="5531003"/>
                </a:moveTo>
                <a:cubicBezTo>
                  <a:pt x="5912745" y="5532208"/>
                  <a:pt x="5922195" y="5537833"/>
                  <a:pt x="5919044" y="5545868"/>
                </a:cubicBezTo>
                <a:cubicBezTo>
                  <a:pt x="5900144" y="5549083"/>
                  <a:pt x="5887542" y="5545868"/>
                  <a:pt x="5874941" y="5542655"/>
                </a:cubicBezTo>
                <a:cubicBezTo>
                  <a:pt x="5878092" y="5533012"/>
                  <a:pt x="5890693" y="5529798"/>
                  <a:pt x="5901719" y="5531003"/>
                </a:cubicBezTo>
                <a:close/>
                <a:moveTo>
                  <a:pt x="3937603" y="5526507"/>
                </a:moveTo>
                <a:cubicBezTo>
                  <a:pt x="3952464" y="5528106"/>
                  <a:pt x="3974360" y="5532904"/>
                  <a:pt x="3996257" y="5529705"/>
                </a:cubicBezTo>
                <a:cubicBezTo>
                  <a:pt x="3996257" y="5539302"/>
                  <a:pt x="3883642" y="5552097"/>
                  <a:pt x="3877386" y="5558494"/>
                </a:cubicBezTo>
                <a:cubicBezTo>
                  <a:pt x="3877386" y="5571290"/>
                  <a:pt x="3864871" y="5552097"/>
                  <a:pt x="3846102" y="5558494"/>
                </a:cubicBezTo>
                <a:cubicBezTo>
                  <a:pt x="3846102" y="5548898"/>
                  <a:pt x="3858615" y="5542500"/>
                  <a:pt x="3846102" y="5542500"/>
                </a:cubicBezTo>
                <a:cubicBezTo>
                  <a:pt x="3833590" y="5529705"/>
                  <a:pt x="3896154" y="5558494"/>
                  <a:pt x="3921181" y="5542500"/>
                </a:cubicBezTo>
                <a:cubicBezTo>
                  <a:pt x="3914923" y="5526507"/>
                  <a:pt x="3922744" y="5524907"/>
                  <a:pt x="3937603" y="5526507"/>
                </a:cubicBezTo>
                <a:close/>
                <a:moveTo>
                  <a:pt x="11947199" y="5526194"/>
                </a:moveTo>
                <a:cubicBezTo>
                  <a:pt x="11953513" y="5525707"/>
                  <a:pt x="11959126" y="5525707"/>
                  <a:pt x="11962334" y="5526486"/>
                </a:cubicBezTo>
                <a:cubicBezTo>
                  <a:pt x="11955919" y="5529603"/>
                  <a:pt x="11955919" y="5535836"/>
                  <a:pt x="11962334" y="5535836"/>
                </a:cubicBezTo>
                <a:cubicBezTo>
                  <a:pt x="11955919" y="5551420"/>
                  <a:pt x="11943089" y="5529603"/>
                  <a:pt x="11917429" y="5535836"/>
                </a:cubicBezTo>
                <a:cubicBezTo>
                  <a:pt x="11902996" y="5533499"/>
                  <a:pt x="11928255" y="5527655"/>
                  <a:pt x="11947199" y="5526194"/>
                </a:cubicBezTo>
                <a:close/>
                <a:moveTo>
                  <a:pt x="4786678" y="5525707"/>
                </a:moveTo>
                <a:cubicBezTo>
                  <a:pt x="4812207" y="5532252"/>
                  <a:pt x="4831354" y="5532252"/>
                  <a:pt x="4856884" y="5525707"/>
                </a:cubicBezTo>
                <a:cubicBezTo>
                  <a:pt x="4856884" y="5535525"/>
                  <a:pt x="4869650" y="5535525"/>
                  <a:pt x="4876031" y="5542070"/>
                </a:cubicBezTo>
                <a:cubicBezTo>
                  <a:pt x="4856884" y="5545343"/>
                  <a:pt x="4850503" y="5558433"/>
                  <a:pt x="4831354" y="5545343"/>
                </a:cubicBezTo>
                <a:cubicBezTo>
                  <a:pt x="4824972" y="5545343"/>
                  <a:pt x="4818591" y="5542070"/>
                  <a:pt x="4812207" y="5542070"/>
                </a:cubicBezTo>
                <a:cubicBezTo>
                  <a:pt x="4818591" y="5528980"/>
                  <a:pt x="4786678" y="5535525"/>
                  <a:pt x="4786678" y="5525707"/>
                </a:cubicBezTo>
                <a:close/>
                <a:moveTo>
                  <a:pt x="5328602" y="5525538"/>
                </a:moveTo>
                <a:cubicBezTo>
                  <a:pt x="5339015" y="5525890"/>
                  <a:pt x="5348447" y="5530309"/>
                  <a:pt x="5356305" y="5542362"/>
                </a:cubicBezTo>
                <a:cubicBezTo>
                  <a:pt x="5337444" y="5542362"/>
                  <a:pt x="5337444" y="5532720"/>
                  <a:pt x="5318582" y="5535933"/>
                </a:cubicBezTo>
                <a:cubicBezTo>
                  <a:pt x="5331157" y="5561647"/>
                  <a:pt x="5412890" y="5542362"/>
                  <a:pt x="5400315" y="5564861"/>
                </a:cubicBezTo>
                <a:cubicBezTo>
                  <a:pt x="5444325" y="5552005"/>
                  <a:pt x="5450612" y="5568076"/>
                  <a:pt x="5494623" y="5568076"/>
                </a:cubicBezTo>
                <a:cubicBezTo>
                  <a:pt x="5419177" y="5584147"/>
                  <a:pt x="5293434" y="5542362"/>
                  <a:pt x="5236850" y="5558433"/>
                </a:cubicBezTo>
                <a:cubicBezTo>
                  <a:pt x="5230562" y="5555219"/>
                  <a:pt x="5224275" y="5545576"/>
                  <a:pt x="5224275" y="5535933"/>
                </a:cubicBezTo>
                <a:cubicBezTo>
                  <a:pt x="5257282" y="5560040"/>
                  <a:pt x="5297364" y="5524483"/>
                  <a:pt x="5328602" y="5525538"/>
                </a:cubicBezTo>
                <a:close/>
                <a:moveTo>
                  <a:pt x="3903239" y="5519529"/>
                </a:moveTo>
                <a:cubicBezTo>
                  <a:pt x="3916069" y="5538564"/>
                  <a:pt x="3858334" y="5529047"/>
                  <a:pt x="3851919" y="5525874"/>
                </a:cubicBezTo>
                <a:cubicBezTo>
                  <a:pt x="3871164" y="5516357"/>
                  <a:pt x="3877579" y="5525874"/>
                  <a:pt x="3903239" y="5519529"/>
                </a:cubicBezTo>
                <a:close/>
                <a:moveTo>
                  <a:pt x="4743804" y="5513685"/>
                </a:moveTo>
                <a:cubicBezTo>
                  <a:pt x="4762951" y="5529547"/>
                  <a:pt x="4750186" y="5520030"/>
                  <a:pt x="4782098" y="5535891"/>
                </a:cubicBezTo>
                <a:cubicBezTo>
                  <a:pt x="4769333" y="5535891"/>
                  <a:pt x="4762951" y="5535891"/>
                  <a:pt x="4756569" y="5535891"/>
                </a:cubicBezTo>
                <a:cubicBezTo>
                  <a:pt x="4756569" y="5532720"/>
                  <a:pt x="4756569" y="5532720"/>
                  <a:pt x="4756569" y="5529547"/>
                </a:cubicBezTo>
                <a:cubicBezTo>
                  <a:pt x="4718274" y="5520030"/>
                  <a:pt x="4718274" y="5554926"/>
                  <a:pt x="4692745" y="5535891"/>
                </a:cubicBezTo>
                <a:cubicBezTo>
                  <a:pt x="4724657" y="5539064"/>
                  <a:pt x="4711892" y="5526375"/>
                  <a:pt x="4705510" y="5520030"/>
                </a:cubicBezTo>
                <a:cubicBezTo>
                  <a:pt x="4731039" y="5523202"/>
                  <a:pt x="4724657" y="5510512"/>
                  <a:pt x="4743804" y="5513685"/>
                </a:cubicBezTo>
                <a:close/>
                <a:moveTo>
                  <a:pt x="3668633" y="5507006"/>
                </a:moveTo>
                <a:cubicBezTo>
                  <a:pt x="3681462" y="5510194"/>
                  <a:pt x="3649387" y="5522945"/>
                  <a:pt x="3694292" y="5519757"/>
                </a:cubicBezTo>
                <a:cubicBezTo>
                  <a:pt x="3700708" y="5535695"/>
                  <a:pt x="3662217" y="5522945"/>
                  <a:pt x="3675047" y="5542070"/>
                </a:cubicBezTo>
                <a:cubicBezTo>
                  <a:pt x="3662217" y="5535695"/>
                  <a:pt x="3649387" y="5532507"/>
                  <a:pt x="3630142" y="5535695"/>
                </a:cubicBezTo>
                <a:cubicBezTo>
                  <a:pt x="3604482" y="5529320"/>
                  <a:pt x="3655802" y="5529320"/>
                  <a:pt x="3668633" y="5529320"/>
                </a:cubicBezTo>
                <a:cubicBezTo>
                  <a:pt x="3668633" y="5519757"/>
                  <a:pt x="3655802" y="5519757"/>
                  <a:pt x="3642972" y="5519757"/>
                </a:cubicBezTo>
                <a:cubicBezTo>
                  <a:pt x="3604482" y="5510194"/>
                  <a:pt x="3675047" y="5519757"/>
                  <a:pt x="3668633" y="5507006"/>
                </a:cubicBezTo>
                <a:close/>
                <a:moveTo>
                  <a:pt x="7252307" y="5503500"/>
                </a:moveTo>
                <a:cubicBezTo>
                  <a:pt x="7258632" y="5503500"/>
                  <a:pt x="7258632" y="5503500"/>
                  <a:pt x="7258632" y="5503500"/>
                </a:cubicBezTo>
                <a:cubicBezTo>
                  <a:pt x="7258632" y="5503500"/>
                  <a:pt x="7258632" y="5506694"/>
                  <a:pt x="7258632" y="5506694"/>
                </a:cubicBezTo>
                <a:cubicBezTo>
                  <a:pt x="7271279" y="5509889"/>
                  <a:pt x="7277604" y="5516279"/>
                  <a:pt x="7277604" y="5525862"/>
                </a:cubicBezTo>
                <a:cubicBezTo>
                  <a:pt x="7296575" y="5525862"/>
                  <a:pt x="7296575" y="5519473"/>
                  <a:pt x="7315547" y="5519473"/>
                </a:cubicBezTo>
                <a:cubicBezTo>
                  <a:pt x="7309222" y="5529057"/>
                  <a:pt x="7328195" y="5532252"/>
                  <a:pt x="7328195" y="5525862"/>
                </a:cubicBezTo>
                <a:cubicBezTo>
                  <a:pt x="7347166" y="5535447"/>
                  <a:pt x="7366138" y="5548225"/>
                  <a:pt x="7397757" y="5545031"/>
                </a:cubicBezTo>
                <a:cubicBezTo>
                  <a:pt x="7435700" y="5567394"/>
                  <a:pt x="7423054" y="5583367"/>
                  <a:pt x="7467321" y="5596146"/>
                </a:cubicBezTo>
                <a:cubicBezTo>
                  <a:pt x="7486292" y="5592951"/>
                  <a:pt x="7454672" y="5586562"/>
                  <a:pt x="7473645" y="5580172"/>
                </a:cubicBezTo>
                <a:cubicBezTo>
                  <a:pt x="7498940" y="5580172"/>
                  <a:pt x="7505264" y="5596146"/>
                  <a:pt x="7543207" y="5589757"/>
                </a:cubicBezTo>
                <a:cubicBezTo>
                  <a:pt x="7549531" y="5589757"/>
                  <a:pt x="7555855" y="5589757"/>
                  <a:pt x="7562179" y="5589757"/>
                </a:cubicBezTo>
                <a:cubicBezTo>
                  <a:pt x="7562179" y="5592951"/>
                  <a:pt x="7562179" y="5592951"/>
                  <a:pt x="7562179" y="5596146"/>
                </a:cubicBezTo>
                <a:cubicBezTo>
                  <a:pt x="7581150" y="5596146"/>
                  <a:pt x="7600122" y="5596146"/>
                  <a:pt x="7600122" y="5612120"/>
                </a:cubicBezTo>
                <a:cubicBezTo>
                  <a:pt x="7555855" y="5624899"/>
                  <a:pt x="7460997" y="5624899"/>
                  <a:pt x="7423054" y="5596146"/>
                </a:cubicBezTo>
                <a:cubicBezTo>
                  <a:pt x="7397757" y="5573783"/>
                  <a:pt x="7277604" y="5554615"/>
                  <a:pt x="7233335" y="5551420"/>
                </a:cubicBezTo>
                <a:cubicBezTo>
                  <a:pt x="7208040" y="5548225"/>
                  <a:pt x="7062590" y="5541836"/>
                  <a:pt x="7068914" y="5573783"/>
                </a:cubicBezTo>
                <a:cubicBezTo>
                  <a:pt x="7081563" y="5561004"/>
                  <a:pt x="7132153" y="5573783"/>
                  <a:pt x="7151125" y="5564199"/>
                </a:cubicBezTo>
                <a:cubicBezTo>
                  <a:pt x="7132153" y="5580172"/>
                  <a:pt x="7144800" y="5573783"/>
                  <a:pt x="7151125" y="5589757"/>
                </a:cubicBezTo>
                <a:cubicBezTo>
                  <a:pt x="7125829" y="5589757"/>
                  <a:pt x="7119506" y="5573783"/>
                  <a:pt x="7081563" y="5580172"/>
                </a:cubicBezTo>
                <a:cubicBezTo>
                  <a:pt x="7081563" y="5605730"/>
                  <a:pt x="7030971" y="5583367"/>
                  <a:pt x="7024647" y="5596146"/>
                </a:cubicBezTo>
                <a:cubicBezTo>
                  <a:pt x="7030971" y="5596146"/>
                  <a:pt x="7037293" y="5596146"/>
                  <a:pt x="7043618" y="5602536"/>
                </a:cubicBezTo>
                <a:cubicBezTo>
                  <a:pt x="7024647" y="5602536"/>
                  <a:pt x="6999350" y="5596146"/>
                  <a:pt x="7005675" y="5612120"/>
                </a:cubicBezTo>
                <a:cubicBezTo>
                  <a:pt x="6999350" y="5612120"/>
                  <a:pt x="6986703" y="5612120"/>
                  <a:pt x="6980379" y="5612120"/>
                </a:cubicBezTo>
                <a:cubicBezTo>
                  <a:pt x="6936113" y="5605730"/>
                  <a:pt x="6891844" y="5640872"/>
                  <a:pt x="6828606" y="5640872"/>
                </a:cubicBezTo>
                <a:cubicBezTo>
                  <a:pt x="6822281" y="5640872"/>
                  <a:pt x="6815957" y="5640872"/>
                  <a:pt x="6809634" y="5640872"/>
                </a:cubicBezTo>
                <a:cubicBezTo>
                  <a:pt x="6796985" y="5640872"/>
                  <a:pt x="6790661" y="5640872"/>
                  <a:pt x="6784338" y="5644067"/>
                </a:cubicBezTo>
                <a:cubicBezTo>
                  <a:pt x="6765366" y="5637677"/>
                  <a:pt x="6759042" y="5621704"/>
                  <a:pt x="6714775" y="5628093"/>
                </a:cubicBezTo>
                <a:cubicBezTo>
                  <a:pt x="6714775" y="5634482"/>
                  <a:pt x="6708451" y="5640872"/>
                  <a:pt x="6702127" y="5644067"/>
                </a:cubicBezTo>
                <a:cubicBezTo>
                  <a:pt x="6676831" y="5644067"/>
                  <a:pt x="6645211" y="5647261"/>
                  <a:pt x="6651535" y="5628093"/>
                </a:cubicBezTo>
                <a:cubicBezTo>
                  <a:pt x="6664184" y="5628093"/>
                  <a:pt x="6689480" y="5644067"/>
                  <a:pt x="6702127" y="5628093"/>
                </a:cubicBezTo>
                <a:cubicBezTo>
                  <a:pt x="6689480" y="5628093"/>
                  <a:pt x="6683156" y="5618509"/>
                  <a:pt x="6676831" y="5618509"/>
                </a:cubicBezTo>
                <a:cubicBezTo>
                  <a:pt x="6664184" y="5615314"/>
                  <a:pt x="6676831" y="5612120"/>
                  <a:pt x="6683156" y="5612120"/>
                </a:cubicBezTo>
                <a:cubicBezTo>
                  <a:pt x="6702127" y="5608925"/>
                  <a:pt x="6721099" y="5592951"/>
                  <a:pt x="6708451" y="5583367"/>
                </a:cubicBezTo>
                <a:cubicBezTo>
                  <a:pt x="6689480" y="5583367"/>
                  <a:pt x="6683156" y="5589757"/>
                  <a:pt x="6683156" y="5602536"/>
                </a:cubicBezTo>
                <a:cubicBezTo>
                  <a:pt x="6676831" y="5602536"/>
                  <a:pt x="6670507" y="5602536"/>
                  <a:pt x="6664184" y="5602536"/>
                </a:cubicBezTo>
                <a:cubicBezTo>
                  <a:pt x="6664184" y="5599341"/>
                  <a:pt x="6664184" y="5596146"/>
                  <a:pt x="6664184" y="5596146"/>
                </a:cubicBezTo>
                <a:cubicBezTo>
                  <a:pt x="6657860" y="5583367"/>
                  <a:pt x="6600944" y="5599341"/>
                  <a:pt x="6588298" y="5583367"/>
                </a:cubicBezTo>
                <a:cubicBezTo>
                  <a:pt x="6594620" y="5573783"/>
                  <a:pt x="6645211" y="5586562"/>
                  <a:pt x="6651535" y="5573783"/>
                </a:cubicBezTo>
                <a:cubicBezTo>
                  <a:pt x="6632564" y="5561004"/>
                  <a:pt x="6575649" y="5583367"/>
                  <a:pt x="6600944" y="5564199"/>
                </a:cubicBezTo>
                <a:cubicBezTo>
                  <a:pt x="6575649" y="5561004"/>
                  <a:pt x="6531382" y="5570589"/>
                  <a:pt x="6518734" y="5557810"/>
                </a:cubicBezTo>
                <a:cubicBezTo>
                  <a:pt x="6550353" y="5561004"/>
                  <a:pt x="6531382" y="5538641"/>
                  <a:pt x="6556677" y="5541836"/>
                </a:cubicBezTo>
                <a:cubicBezTo>
                  <a:pt x="6556677" y="5541836"/>
                  <a:pt x="6563001" y="5541836"/>
                  <a:pt x="6563001" y="5541836"/>
                </a:cubicBezTo>
                <a:cubicBezTo>
                  <a:pt x="6600944" y="5567394"/>
                  <a:pt x="6689480" y="5554615"/>
                  <a:pt x="6740071" y="5567394"/>
                </a:cubicBezTo>
                <a:cubicBezTo>
                  <a:pt x="6746394" y="5567394"/>
                  <a:pt x="6746394" y="5567394"/>
                  <a:pt x="6752718" y="5567394"/>
                </a:cubicBezTo>
                <a:cubicBezTo>
                  <a:pt x="6784338" y="5564199"/>
                  <a:pt x="6866549" y="5567394"/>
                  <a:pt x="6923464" y="5580172"/>
                </a:cubicBezTo>
                <a:cubicBezTo>
                  <a:pt x="6904492" y="5570589"/>
                  <a:pt x="6879197" y="5564199"/>
                  <a:pt x="6860224" y="5557810"/>
                </a:cubicBezTo>
                <a:cubicBezTo>
                  <a:pt x="6866549" y="5551420"/>
                  <a:pt x="6879197" y="5548225"/>
                  <a:pt x="6898168" y="5545031"/>
                </a:cubicBezTo>
                <a:cubicBezTo>
                  <a:pt x="6898168" y="5545031"/>
                  <a:pt x="6904492" y="5545031"/>
                  <a:pt x="6904492" y="5545031"/>
                </a:cubicBezTo>
                <a:cubicBezTo>
                  <a:pt x="6923464" y="5576978"/>
                  <a:pt x="6967732" y="5548225"/>
                  <a:pt x="6929789" y="5535447"/>
                </a:cubicBezTo>
                <a:cubicBezTo>
                  <a:pt x="6929789" y="5535447"/>
                  <a:pt x="6936113" y="5535447"/>
                  <a:pt x="6936113" y="5535447"/>
                </a:cubicBezTo>
                <a:cubicBezTo>
                  <a:pt x="6961407" y="5538641"/>
                  <a:pt x="6967732" y="5545031"/>
                  <a:pt x="6999350" y="5541836"/>
                </a:cubicBezTo>
                <a:cubicBezTo>
                  <a:pt x="6961407" y="5561004"/>
                  <a:pt x="7005675" y="5541836"/>
                  <a:pt x="7043618" y="5545031"/>
                </a:cubicBezTo>
                <a:cubicBezTo>
                  <a:pt x="7068914" y="5548225"/>
                  <a:pt x="7081563" y="5535447"/>
                  <a:pt x="7106857" y="5535447"/>
                </a:cubicBezTo>
                <a:cubicBezTo>
                  <a:pt x="7151125" y="5545031"/>
                  <a:pt x="7258632" y="5538641"/>
                  <a:pt x="7252307" y="5503500"/>
                </a:cubicBezTo>
                <a:close/>
                <a:moveTo>
                  <a:pt x="11842054" y="5497656"/>
                </a:moveTo>
                <a:cubicBezTo>
                  <a:pt x="11854654" y="5510279"/>
                  <a:pt x="11842054" y="5507123"/>
                  <a:pt x="11854654" y="5526058"/>
                </a:cubicBezTo>
                <a:cubicBezTo>
                  <a:pt x="11823152" y="5529214"/>
                  <a:pt x="11829453" y="5510279"/>
                  <a:pt x="11804251" y="5513434"/>
                </a:cubicBezTo>
                <a:cubicBezTo>
                  <a:pt x="11804251" y="5510279"/>
                  <a:pt x="11810552" y="5503968"/>
                  <a:pt x="11804251" y="5503968"/>
                </a:cubicBezTo>
                <a:cubicBezTo>
                  <a:pt x="11804251" y="5497656"/>
                  <a:pt x="11810552" y="5500811"/>
                  <a:pt x="11810552" y="5503968"/>
                </a:cubicBezTo>
                <a:cubicBezTo>
                  <a:pt x="11823152" y="5503968"/>
                  <a:pt x="11829453" y="5497656"/>
                  <a:pt x="11842054" y="5497656"/>
                </a:cubicBezTo>
                <a:close/>
                <a:moveTo>
                  <a:pt x="5161238" y="5491174"/>
                </a:moveTo>
                <a:cubicBezTo>
                  <a:pt x="5167521" y="5491174"/>
                  <a:pt x="5167521" y="5491174"/>
                  <a:pt x="5173805" y="5491174"/>
                </a:cubicBezTo>
                <a:cubicBezTo>
                  <a:pt x="5173805" y="5494362"/>
                  <a:pt x="5173805" y="5494362"/>
                  <a:pt x="5173805" y="5497549"/>
                </a:cubicBezTo>
                <a:cubicBezTo>
                  <a:pt x="5224078" y="5510300"/>
                  <a:pt x="5299488" y="5484799"/>
                  <a:pt x="5368612" y="5491174"/>
                </a:cubicBezTo>
                <a:cubicBezTo>
                  <a:pt x="5318340" y="5519863"/>
                  <a:pt x="5217794" y="5516675"/>
                  <a:pt x="5148669" y="5503924"/>
                </a:cubicBezTo>
                <a:cubicBezTo>
                  <a:pt x="5148669" y="5497549"/>
                  <a:pt x="5161238" y="5500737"/>
                  <a:pt x="5161238" y="5491174"/>
                </a:cubicBezTo>
                <a:close/>
                <a:moveTo>
                  <a:pt x="3803404" y="5491036"/>
                </a:moveTo>
                <a:cubicBezTo>
                  <a:pt x="3815514" y="5489529"/>
                  <a:pt x="3835596" y="5499775"/>
                  <a:pt x="3845046" y="5497364"/>
                </a:cubicBezTo>
                <a:cubicBezTo>
                  <a:pt x="3826145" y="5510221"/>
                  <a:pt x="3769440" y="5519863"/>
                  <a:pt x="3744239" y="5507006"/>
                </a:cubicBezTo>
                <a:cubicBezTo>
                  <a:pt x="3744239" y="5497364"/>
                  <a:pt x="3845046" y="5507006"/>
                  <a:pt x="3794642" y="5497364"/>
                </a:cubicBezTo>
                <a:cubicBezTo>
                  <a:pt x="3796218" y="5493346"/>
                  <a:pt x="3799367" y="5491538"/>
                  <a:pt x="3803404" y="5491036"/>
                </a:cubicBezTo>
                <a:close/>
                <a:moveTo>
                  <a:pt x="9894147" y="5490643"/>
                </a:moveTo>
                <a:cubicBezTo>
                  <a:pt x="9919676" y="5490643"/>
                  <a:pt x="9919676" y="5506877"/>
                  <a:pt x="9932441" y="5513370"/>
                </a:cubicBezTo>
                <a:cubicBezTo>
                  <a:pt x="9906912" y="5500383"/>
                  <a:pt x="9875000" y="5503630"/>
                  <a:pt x="9855853" y="5519863"/>
                </a:cubicBezTo>
                <a:cubicBezTo>
                  <a:pt x="9843088" y="5510124"/>
                  <a:pt x="9843088" y="5506877"/>
                  <a:pt x="9855853" y="5497137"/>
                </a:cubicBezTo>
                <a:cubicBezTo>
                  <a:pt x="9875000" y="5500383"/>
                  <a:pt x="9875000" y="5490643"/>
                  <a:pt x="9894147" y="5490643"/>
                </a:cubicBezTo>
                <a:close/>
                <a:moveTo>
                  <a:pt x="11607218" y="5481001"/>
                </a:moveTo>
                <a:cubicBezTo>
                  <a:pt x="11588562" y="5497071"/>
                  <a:pt x="11545032" y="5493857"/>
                  <a:pt x="11520157" y="5503500"/>
                </a:cubicBezTo>
                <a:cubicBezTo>
                  <a:pt x="11545032" y="5490643"/>
                  <a:pt x="11563688" y="5477786"/>
                  <a:pt x="11607218" y="5481001"/>
                </a:cubicBezTo>
                <a:close/>
                <a:moveTo>
                  <a:pt x="5369029" y="5475448"/>
                </a:moveTo>
                <a:cubicBezTo>
                  <a:pt x="5375277" y="5475448"/>
                  <a:pt x="5375277" y="5475448"/>
                  <a:pt x="5381527" y="5475448"/>
                </a:cubicBezTo>
                <a:cubicBezTo>
                  <a:pt x="5387774" y="5481682"/>
                  <a:pt x="5400271" y="5481682"/>
                  <a:pt x="5419016" y="5481682"/>
                </a:cubicBezTo>
                <a:cubicBezTo>
                  <a:pt x="5412767" y="5494149"/>
                  <a:pt x="5369029" y="5484799"/>
                  <a:pt x="5350284" y="5487915"/>
                </a:cubicBezTo>
                <a:cubicBezTo>
                  <a:pt x="5350284" y="5481682"/>
                  <a:pt x="5369029" y="5481682"/>
                  <a:pt x="5369029" y="5475448"/>
                </a:cubicBezTo>
                <a:close/>
                <a:moveTo>
                  <a:pt x="5616133" y="5465932"/>
                </a:moveTo>
                <a:cubicBezTo>
                  <a:pt x="5616133" y="5469104"/>
                  <a:pt x="5603469" y="5469104"/>
                  <a:pt x="5597138" y="5469104"/>
                </a:cubicBezTo>
                <a:cubicBezTo>
                  <a:pt x="5603469" y="5475449"/>
                  <a:pt x="5603469" y="5478622"/>
                  <a:pt x="5603469" y="5488138"/>
                </a:cubicBezTo>
                <a:cubicBezTo>
                  <a:pt x="5597138" y="5481793"/>
                  <a:pt x="5578142" y="5481793"/>
                  <a:pt x="5552815" y="5481793"/>
                </a:cubicBezTo>
                <a:cubicBezTo>
                  <a:pt x="5578142" y="5500828"/>
                  <a:pt x="5628796" y="5491311"/>
                  <a:pt x="5654122" y="5481793"/>
                </a:cubicBezTo>
                <a:cubicBezTo>
                  <a:pt x="5666786" y="5478622"/>
                  <a:pt x="5609800" y="5507173"/>
                  <a:pt x="5666786" y="5507173"/>
                </a:cubicBezTo>
                <a:cubicBezTo>
                  <a:pt x="5679449" y="5507173"/>
                  <a:pt x="5647791" y="5488138"/>
                  <a:pt x="5679449" y="5488138"/>
                </a:cubicBezTo>
                <a:cubicBezTo>
                  <a:pt x="5685782" y="5488138"/>
                  <a:pt x="5685782" y="5488138"/>
                  <a:pt x="5692113" y="5488138"/>
                </a:cubicBezTo>
                <a:cubicBezTo>
                  <a:pt x="5730104" y="5491311"/>
                  <a:pt x="5679449" y="5491311"/>
                  <a:pt x="5679449" y="5497656"/>
                </a:cubicBezTo>
                <a:cubicBezTo>
                  <a:pt x="5698444" y="5516691"/>
                  <a:pt x="5704777" y="5484966"/>
                  <a:pt x="5730104" y="5491311"/>
                </a:cubicBezTo>
                <a:cubicBezTo>
                  <a:pt x="5736435" y="5491311"/>
                  <a:pt x="5742766" y="5491311"/>
                  <a:pt x="5749098" y="5491311"/>
                </a:cubicBezTo>
                <a:cubicBezTo>
                  <a:pt x="5774425" y="5507173"/>
                  <a:pt x="5730104" y="5500828"/>
                  <a:pt x="5704777" y="5504001"/>
                </a:cubicBezTo>
                <a:cubicBezTo>
                  <a:pt x="5711108" y="5513518"/>
                  <a:pt x="5711108" y="5519863"/>
                  <a:pt x="5723771" y="5526208"/>
                </a:cubicBezTo>
                <a:cubicBezTo>
                  <a:pt x="5749098" y="5526208"/>
                  <a:pt x="5742766" y="5504001"/>
                  <a:pt x="5768093" y="5504001"/>
                </a:cubicBezTo>
                <a:cubicBezTo>
                  <a:pt x="5774425" y="5504001"/>
                  <a:pt x="5780757" y="5504001"/>
                  <a:pt x="5787088" y="5504001"/>
                </a:cubicBezTo>
                <a:cubicBezTo>
                  <a:pt x="5787088" y="5526208"/>
                  <a:pt x="5768093" y="5500828"/>
                  <a:pt x="5755430" y="5513518"/>
                </a:cubicBezTo>
                <a:cubicBezTo>
                  <a:pt x="5768093" y="5529381"/>
                  <a:pt x="5787088" y="5507173"/>
                  <a:pt x="5812415" y="5513518"/>
                </a:cubicBezTo>
                <a:cubicBezTo>
                  <a:pt x="5780757" y="5538898"/>
                  <a:pt x="5831411" y="5516691"/>
                  <a:pt x="5825079" y="5535726"/>
                </a:cubicBezTo>
                <a:cubicBezTo>
                  <a:pt x="5780757" y="5542070"/>
                  <a:pt x="5780757" y="5519863"/>
                  <a:pt x="5742766" y="5526208"/>
                </a:cubicBezTo>
                <a:cubicBezTo>
                  <a:pt x="5806084" y="5542070"/>
                  <a:pt x="5736435" y="5529381"/>
                  <a:pt x="5692113" y="5529381"/>
                </a:cubicBezTo>
                <a:cubicBezTo>
                  <a:pt x="5692113" y="5551588"/>
                  <a:pt x="5717440" y="5523036"/>
                  <a:pt x="5717440" y="5545243"/>
                </a:cubicBezTo>
                <a:cubicBezTo>
                  <a:pt x="5685782" y="5564278"/>
                  <a:pt x="5679449" y="5535726"/>
                  <a:pt x="5666786" y="5526208"/>
                </a:cubicBezTo>
                <a:cubicBezTo>
                  <a:pt x="5597138" y="5535726"/>
                  <a:pt x="5603469" y="5513518"/>
                  <a:pt x="5571811" y="5519863"/>
                </a:cubicBezTo>
                <a:cubicBezTo>
                  <a:pt x="5578142" y="5510346"/>
                  <a:pt x="5609800" y="5504001"/>
                  <a:pt x="5622464" y="5513518"/>
                </a:cubicBezTo>
                <a:cubicBezTo>
                  <a:pt x="5628796" y="5494483"/>
                  <a:pt x="5590806" y="5507173"/>
                  <a:pt x="5571811" y="5504001"/>
                </a:cubicBezTo>
                <a:cubicBezTo>
                  <a:pt x="5552815" y="5532553"/>
                  <a:pt x="5521157" y="5516691"/>
                  <a:pt x="5483167" y="5529381"/>
                </a:cubicBezTo>
                <a:cubicBezTo>
                  <a:pt x="5489498" y="5526208"/>
                  <a:pt x="5508493" y="5523036"/>
                  <a:pt x="5495831" y="5519863"/>
                </a:cubicBezTo>
                <a:cubicBezTo>
                  <a:pt x="5521157" y="5519863"/>
                  <a:pt x="5546484" y="5500828"/>
                  <a:pt x="5571811" y="5497656"/>
                </a:cubicBezTo>
                <a:cubicBezTo>
                  <a:pt x="5552815" y="5488138"/>
                  <a:pt x="5508493" y="5494483"/>
                  <a:pt x="5495831" y="5481793"/>
                </a:cubicBezTo>
                <a:cubicBezTo>
                  <a:pt x="5514824" y="5453242"/>
                  <a:pt x="5578142" y="5478622"/>
                  <a:pt x="5616133" y="5465932"/>
                </a:cubicBezTo>
                <a:close/>
                <a:moveTo>
                  <a:pt x="3175665" y="5465062"/>
                </a:moveTo>
                <a:cubicBezTo>
                  <a:pt x="3193707" y="5466258"/>
                  <a:pt x="3210965" y="5471836"/>
                  <a:pt x="3214103" y="5481399"/>
                </a:cubicBezTo>
                <a:cubicBezTo>
                  <a:pt x="3245481" y="5484586"/>
                  <a:pt x="3239204" y="5459085"/>
                  <a:pt x="3276859" y="5465461"/>
                </a:cubicBezTo>
                <a:cubicBezTo>
                  <a:pt x="3264307" y="5478211"/>
                  <a:pt x="3251756" y="5494149"/>
                  <a:pt x="3214103" y="5490961"/>
                </a:cubicBezTo>
                <a:cubicBezTo>
                  <a:pt x="3189000" y="5481399"/>
                  <a:pt x="3201551" y="5487774"/>
                  <a:pt x="3132520" y="5475024"/>
                </a:cubicBezTo>
                <a:cubicBezTo>
                  <a:pt x="3138795" y="5467055"/>
                  <a:pt x="3157623" y="5463867"/>
                  <a:pt x="3175665" y="5465062"/>
                </a:cubicBezTo>
                <a:close/>
                <a:moveTo>
                  <a:pt x="1959695" y="5463013"/>
                </a:moveTo>
                <a:cubicBezTo>
                  <a:pt x="1977710" y="5461204"/>
                  <a:pt x="2000156" y="5468436"/>
                  <a:pt x="2019058" y="5468436"/>
                </a:cubicBezTo>
                <a:cubicBezTo>
                  <a:pt x="2000156" y="5474865"/>
                  <a:pt x="1943452" y="5494150"/>
                  <a:pt x="1943452" y="5468436"/>
                </a:cubicBezTo>
                <a:cubicBezTo>
                  <a:pt x="1948178" y="5465222"/>
                  <a:pt x="1953690" y="5463615"/>
                  <a:pt x="1959695" y="5463013"/>
                </a:cubicBezTo>
                <a:close/>
                <a:moveTo>
                  <a:pt x="2126738" y="5452908"/>
                </a:moveTo>
                <a:cubicBezTo>
                  <a:pt x="2120373" y="5471942"/>
                  <a:pt x="2094917" y="5471942"/>
                  <a:pt x="2069460" y="5465597"/>
                </a:cubicBezTo>
                <a:cubicBezTo>
                  <a:pt x="2069460" y="5449735"/>
                  <a:pt x="2101281" y="5456080"/>
                  <a:pt x="2126738" y="5452908"/>
                </a:cubicBezTo>
                <a:close/>
                <a:moveTo>
                  <a:pt x="4362428" y="5436127"/>
                </a:moveTo>
                <a:cubicBezTo>
                  <a:pt x="4374801" y="5436544"/>
                  <a:pt x="4388719" y="5438214"/>
                  <a:pt x="4394905" y="5436544"/>
                </a:cubicBezTo>
                <a:cubicBezTo>
                  <a:pt x="4394905" y="5453242"/>
                  <a:pt x="4351603" y="5443224"/>
                  <a:pt x="4345416" y="5453242"/>
                </a:cubicBezTo>
                <a:cubicBezTo>
                  <a:pt x="4333045" y="5453242"/>
                  <a:pt x="4351603" y="5443224"/>
                  <a:pt x="4339231" y="5443224"/>
                </a:cubicBezTo>
                <a:cubicBezTo>
                  <a:pt x="4339231" y="5436544"/>
                  <a:pt x="4350057" y="5435710"/>
                  <a:pt x="4362428" y="5436127"/>
                </a:cubicBezTo>
                <a:close/>
                <a:moveTo>
                  <a:pt x="6611235" y="5431479"/>
                </a:moveTo>
                <a:cubicBezTo>
                  <a:pt x="6625670" y="5429500"/>
                  <a:pt x="6650929" y="5436197"/>
                  <a:pt x="6665362" y="5433761"/>
                </a:cubicBezTo>
                <a:cubicBezTo>
                  <a:pt x="6658948" y="5453242"/>
                  <a:pt x="6633287" y="5430515"/>
                  <a:pt x="6601212" y="5437008"/>
                </a:cubicBezTo>
                <a:cubicBezTo>
                  <a:pt x="6602816" y="5433761"/>
                  <a:pt x="6606426" y="5432138"/>
                  <a:pt x="6611235" y="5431479"/>
                </a:cubicBezTo>
                <a:close/>
                <a:moveTo>
                  <a:pt x="4186833" y="5427528"/>
                </a:moveTo>
                <a:cubicBezTo>
                  <a:pt x="4205577" y="5430716"/>
                  <a:pt x="4218074" y="5437091"/>
                  <a:pt x="4236820" y="5443467"/>
                </a:cubicBezTo>
                <a:cubicBezTo>
                  <a:pt x="4236820" y="5462592"/>
                  <a:pt x="4205577" y="5430716"/>
                  <a:pt x="4211826" y="5449842"/>
                </a:cubicBezTo>
                <a:cubicBezTo>
                  <a:pt x="4218074" y="5449842"/>
                  <a:pt x="4230571" y="5453029"/>
                  <a:pt x="4236820" y="5459404"/>
                </a:cubicBezTo>
                <a:cubicBezTo>
                  <a:pt x="4230571" y="5459404"/>
                  <a:pt x="4230571" y="5459404"/>
                  <a:pt x="4224323" y="5459404"/>
                </a:cubicBezTo>
                <a:cubicBezTo>
                  <a:pt x="4211826" y="5453029"/>
                  <a:pt x="4168087" y="5433904"/>
                  <a:pt x="4186833" y="5427528"/>
                </a:cubicBezTo>
                <a:close/>
                <a:moveTo>
                  <a:pt x="4230956" y="5426407"/>
                </a:moveTo>
                <a:cubicBezTo>
                  <a:pt x="4245616" y="5424927"/>
                  <a:pt x="4264763" y="5436762"/>
                  <a:pt x="4269550" y="5427294"/>
                </a:cubicBezTo>
                <a:cubicBezTo>
                  <a:pt x="4275932" y="5427294"/>
                  <a:pt x="4275932" y="5427294"/>
                  <a:pt x="4275932" y="5427294"/>
                </a:cubicBezTo>
                <a:cubicBezTo>
                  <a:pt x="4282314" y="5433606"/>
                  <a:pt x="4295079" y="5433606"/>
                  <a:pt x="4307844" y="5433606"/>
                </a:cubicBezTo>
                <a:cubicBezTo>
                  <a:pt x="4288697" y="5446229"/>
                  <a:pt x="4244020" y="5430451"/>
                  <a:pt x="4218491" y="5433606"/>
                </a:cubicBezTo>
                <a:cubicBezTo>
                  <a:pt x="4221684" y="5428872"/>
                  <a:pt x="4226069" y="5426900"/>
                  <a:pt x="4230956" y="5426407"/>
                </a:cubicBezTo>
                <a:close/>
                <a:moveTo>
                  <a:pt x="3630668" y="5414671"/>
                </a:moveTo>
                <a:cubicBezTo>
                  <a:pt x="3636886" y="5414671"/>
                  <a:pt x="3636886" y="5414671"/>
                  <a:pt x="3643104" y="5414671"/>
                </a:cubicBezTo>
                <a:cubicBezTo>
                  <a:pt x="3661760" y="5427138"/>
                  <a:pt x="3593355" y="5427138"/>
                  <a:pt x="3574700" y="5433372"/>
                </a:cubicBezTo>
                <a:cubicBezTo>
                  <a:pt x="3587136" y="5420905"/>
                  <a:pt x="3612010" y="5420905"/>
                  <a:pt x="3630668" y="5414671"/>
                </a:cubicBezTo>
                <a:close/>
                <a:moveTo>
                  <a:pt x="4864356" y="5410860"/>
                </a:moveTo>
                <a:cubicBezTo>
                  <a:pt x="4889645" y="5407658"/>
                  <a:pt x="4889645" y="5423666"/>
                  <a:pt x="4908613" y="5426867"/>
                </a:cubicBezTo>
                <a:cubicBezTo>
                  <a:pt x="4978161" y="5414062"/>
                  <a:pt x="5016096" y="5433270"/>
                  <a:pt x="5085643" y="5436472"/>
                </a:cubicBezTo>
                <a:cubicBezTo>
                  <a:pt x="5091966" y="5436472"/>
                  <a:pt x="5091966" y="5436472"/>
                  <a:pt x="5098289" y="5436472"/>
                </a:cubicBezTo>
                <a:cubicBezTo>
                  <a:pt x="5123577" y="5430069"/>
                  <a:pt x="5174157" y="5455681"/>
                  <a:pt x="5199448" y="5436472"/>
                </a:cubicBezTo>
                <a:cubicBezTo>
                  <a:pt x="5199448" y="5436472"/>
                  <a:pt x="5205770" y="5436472"/>
                  <a:pt x="5205770" y="5436472"/>
                </a:cubicBezTo>
                <a:cubicBezTo>
                  <a:pt x="5224738" y="5439673"/>
                  <a:pt x="5256350" y="5430069"/>
                  <a:pt x="5250028" y="5449278"/>
                </a:cubicBezTo>
                <a:cubicBezTo>
                  <a:pt x="5110933" y="5455681"/>
                  <a:pt x="5060353" y="5465285"/>
                  <a:pt x="4933904" y="5474890"/>
                </a:cubicBezTo>
                <a:cubicBezTo>
                  <a:pt x="4927581" y="5484494"/>
                  <a:pt x="4946548" y="5490897"/>
                  <a:pt x="4933904" y="5490897"/>
                </a:cubicBezTo>
                <a:cubicBezTo>
                  <a:pt x="4870679" y="5494098"/>
                  <a:pt x="4826421" y="5494098"/>
                  <a:pt x="4788485" y="5506905"/>
                </a:cubicBezTo>
                <a:cubicBezTo>
                  <a:pt x="4763196" y="5484494"/>
                  <a:pt x="4681003" y="5513307"/>
                  <a:pt x="4662035" y="5513307"/>
                </a:cubicBezTo>
                <a:cubicBezTo>
                  <a:pt x="4674681" y="5513307"/>
                  <a:pt x="4681003" y="5519710"/>
                  <a:pt x="4681003" y="5529315"/>
                </a:cubicBezTo>
                <a:cubicBezTo>
                  <a:pt x="4655713" y="5538919"/>
                  <a:pt x="4649391" y="5510106"/>
                  <a:pt x="4643069" y="5526113"/>
                </a:cubicBezTo>
                <a:cubicBezTo>
                  <a:pt x="4681003" y="5526113"/>
                  <a:pt x="4636746" y="5542121"/>
                  <a:pt x="4662035" y="5545322"/>
                </a:cubicBezTo>
                <a:cubicBezTo>
                  <a:pt x="4662035" y="5538919"/>
                  <a:pt x="4687326" y="5529315"/>
                  <a:pt x="4687326" y="5542121"/>
                </a:cubicBezTo>
                <a:cubicBezTo>
                  <a:pt x="4662035" y="5558128"/>
                  <a:pt x="4617778" y="5542121"/>
                  <a:pt x="4592489" y="5564531"/>
                </a:cubicBezTo>
                <a:cubicBezTo>
                  <a:pt x="4560876" y="5551725"/>
                  <a:pt x="4535586" y="5564531"/>
                  <a:pt x="4554552" y="5542121"/>
                </a:cubicBezTo>
                <a:cubicBezTo>
                  <a:pt x="4529262" y="5542121"/>
                  <a:pt x="4535586" y="5532517"/>
                  <a:pt x="4510296" y="5535718"/>
                </a:cubicBezTo>
                <a:cubicBezTo>
                  <a:pt x="4503973" y="5538919"/>
                  <a:pt x="4510296" y="5545322"/>
                  <a:pt x="4497650" y="5545322"/>
                </a:cubicBezTo>
                <a:cubicBezTo>
                  <a:pt x="4497650" y="5545322"/>
                  <a:pt x="4497650" y="5545322"/>
                  <a:pt x="4491329" y="5545322"/>
                </a:cubicBezTo>
                <a:cubicBezTo>
                  <a:pt x="4434425" y="5532517"/>
                  <a:pt x="4377523" y="5570934"/>
                  <a:pt x="4295331" y="5567733"/>
                </a:cubicBezTo>
                <a:cubicBezTo>
                  <a:pt x="4314298" y="5570934"/>
                  <a:pt x="4333265" y="5599748"/>
                  <a:pt x="4345911" y="5583740"/>
                </a:cubicBezTo>
                <a:cubicBezTo>
                  <a:pt x="4352233" y="5583740"/>
                  <a:pt x="4358555" y="5583740"/>
                  <a:pt x="4364877" y="5583740"/>
                </a:cubicBezTo>
                <a:cubicBezTo>
                  <a:pt x="4364877" y="5606150"/>
                  <a:pt x="4377523" y="5583740"/>
                  <a:pt x="4396491" y="5590143"/>
                </a:cubicBezTo>
                <a:cubicBezTo>
                  <a:pt x="4396491" y="5596546"/>
                  <a:pt x="4409136" y="5596546"/>
                  <a:pt x="4415457" y="5596546"/>
                </a:cubicBezTo>
                <a:cubicBezTo>
                  <a:pt x="4352233" y="5628561"/>
                  <a:pt x="4251072" y="5593345"/>
                  <a:pt x="4175204" y="5622158"/>
                </a:cubicBezTo>
                <a:cubicBezTo>
                  <a:pt x="4162558" y="5606150"/>
                  <a:pt x="4124624" y="5593345"/>
                  <a:pt x="4162558" y="5574136"/>
                </a:cubicBezTo>
                <a:cubicBezTo>
                  <a:pt x="4093011" y="5586941"/>
                  <a:pt x="4067722" y="5558128"/>
                  <a:pt x="4042431" y="5574136"/>
                </a:cubicBezTo>
                <a:cubicBezTo>
                  <a:pt x="4017142" y="5570934"/>
                  <a:pt x="4048754" y="5561330"/>
                  <a:pt x="4042431" y="5551725"/>
                </a:cubicBezTo>
                <a:cubicBezTo>
                  <a:pt x="4029786" y="5567733"/>
                  <a:pt x="4010819" y="5564531"/>
                  <a:pt x="4004496" y="5545322"/>
                </a:cubicBezTo>
                <a:cubicBezTo>
                  <a:pt x="3998174" y="5564531"/>
                  <a:pt x="3947594" y="5551725"/>
                  <a:pt x="3941271" y="5567733"/>
                </a:cubicBezTo>
                <a:cubicBezTo>
                  <a:pt x="3953917" y="5535718"/>
                  <a:pt x="4093011" y="5529315"/>
                  <a:pt x="4143590" y="5529315"/>
                </a:cubicBezTo>
                <a:cubicBezTo>
                  <a:pt x="4143590" y="5529315"/>
                  <a:pt x="4149913" y="5529315"/>
                  <a:pt x="4149913" y="5529315"/>
                </a:cubicBezTo>
                <a:cubicBezTo>
                  <a:pt x="4149913" y="5535718"/>
                  <a:pt x="4162558" y="5535718"/>
                  <a:pt x="4168881" y="5535718"/>
                </a:cubicBezTo>
                <a:cubicBezTo>
                  <a:pt x="4149913" y="5545322"/>
                  <a:pt x="4181526" y="5551725"/>
                  <a:pt x="4149913" y="5558128"/>
                </a:cubicBezTo>
                <a:cubicBezTo>
                  <a:pt x="4156236" y="5564531"/>
                  <a:pt x="4162558" y="5570934"/>
                  <a:pt x="4175204" y="5574136"/>
                </a:cubicBezTo>
                <a:cubicBezTo>
                  <a:pt x="4181526" y="5538919"/>
                  <a:pt x="4251072" y="5580538"/>
                  <a:pt x="4263719" y="5551725"/>
                </a:cubicBezTo>
                <a:cubicBezTo>
                  <a:pt x="4270040" y="5551725"/>
                  <a:pt x="4276363" y="5551725"/>
                  <a:pt x="4276363" y="5551725"/>
                </a:cubicBezTo>
                <a:cubicBezTo>
                  <a:pt x="4301652" y="5548524"/>
                  <a:pt x="4301652" y="5561330"/>
                  <a:pt x="4320621" y="5558128"/>
                </a:cubicBezTo>
                <a:cubicBezTo>
                  <a:pt x="4339589" y="5558128"/>
                  <a:pt x="4320621" y="5542121"/>
                  <a:pt x="4307977" y="5545322"/>
                </a:cubicBezTo>
                <a:cubicBezTo>
                  <a:pt x="4307977" y="5542121"/>
                  <a:pt x="4314298" y="5542121"/>
                  <a:pt x="4314298" y="5535718"/>
                </a:cubicBezTo>
                <a:cubicBezTo>
                  <a:pt x="4326943" y="5535718"/>
                  <a:pt x="4339589" y="5535718"/>
                  <a:pt x="4345911" y="5529315"/>
                </a:cubicBezTo>
                <a:cubicBezTo>
                  <a:pt x="4364877" y="5529315"/>
                  <a:pt x="4364877" y="5538919"/>
                  <a:pt x="4390168" y="5535718"/>
                </a:cubicBezTo>
                <a:cubicBezTo>
                  <a:pt x="4415457" y="5535718"/>
                  <a:pt x="4371200" y="5519710"/>
                  <a:pt x="4409136" y="5526113"/>
                </a:cubicBezTo>
                <a:cubicBezTo>
                  <a:pt x="4396491" y="5506905"/>
                  <a:pt x="4383845" y="5535718"/>
                  <a:pt x="4364877" y="5529315"/>
                </a:cubicBezTo>
                <a:cubicBezTo>
                  <a:pt x="4371200" y="5503703"/>
                  <a:pt x="4428103" y="5506905"/>
                  <a:pt x="4466038" y="5497300"/>
                </a:cubicBezTo>
                <a:cubicBezTo>
                  <a:pt x="4478682" y="5497300"/>
                  <a:pt x="4472361" y="5506905"/>
                  <a:pt x="4472361" y="5513307"/>
                </a:cubicBezTo>
                <a:cubicBezTo>
                  <a:pt x="4478682" y="5503703"/>
                  <a:pt x="4497650" y="5503703"/>
                  <a:pt x="4510296" y="5497300"/>
                </a:cubicBezTo>
                <a:cubicBezTo>
                  <a:pt x="4497650" y="5481293"/>
                  <a:pt x="4485005" y="5506905"/>
                  <a:pt x="4472361" y="5490897"/>
                </a:cubicBezTo>
                <a:cubicBezTo>
                  <a:pt x="4510296" y="5484494"/>
                  <a:pt x="4453393" y="5471688"/>
                  <a:pt x="4491329" y="5465285"/>
                </a:cubicBezTo>
                <a:cubicBezTo>
                  <a:pt x="4485005" y="5449278"/>
                  <a:pt x="4478682" y="5458882"/>
                  <a:pt x="4459716" y="5458882"/>
                </a:cubicBezTo>
                <a:cubicBezTo>
                  <a:pt x="4459716" y="5446077"/>
                  <a:pt x="4472361" y="5436472"/>
                  <a:pt x="4440748" y="5436472"/>
                </a:cubicBezTo>
                <a:cubicBezTo>
                  <a:pt x="4453393" y="5420465"/>
                  <a:pt x="4472361" y="5439673"/>
                  <a:pt x="4485005" y="5442875"/>
                </a:cubicBezTo>
                <a:cubicBezTo>
                  <a:pt x="4485005" y="5442875"/>
                  <a:pt x="4491329" y="5442875"/>
                  <a:pt x="4491329" y="5442875"/>
                </a:cubicBezTo>
                <a:cubicBezTo>
                  <a:pt x="4510296" y="5455681"/>
                  <a:pt x="4535586" y="5442875"/>
                  <a:pt x="4560876" y="5442875"/>
                </a:cubicBezTo>
                <a:cubicBezTo>
                  <a:pt x="4560876" y="5452479"/>
                  <a:pt x="4554552" y="5452479"/>
                  <a:pt x="4541908" y="5452479"/>
                </a:cubicBezTo>
                <a:cubicBezTo>
                  <a:pt x="4548230" y="5465285"/>
                  <a:pt x="4579843" y="5455681"/>
                  <a:pt x="4586166" y="5452479"/>
                </a:cubicBezTo>
                <a:cubicBezTo>
                  <a:pt x="4560876" y="5442875"/>
                  <a:pt x="4592489" y="5430069"/>
                  <a:pt x="4554552" y="5433270"/>
                </a:cubicBezTo>
                <a:cubicBezTo>
                  <a:pt x="4554552" y="5423666"/>
                  <a:pt x="4567198" y="5423666"/>
                  <a:pt x="4567198" y="5414062"/>
                </a:cubicBezTo>
                <a:cubicBezTo>
                  <a:pt x="4579843" y="5414062"/>
                  <a:pt x="4598811" y="5414062"/>
                  <a:pt x="4611455" y="5414062"/>
                </a:cubicBezTo>
                <a:cubicBezTo>
                  <a:pt x="4630423" y="5436472"/>
                  <a:pt x="4725260" y="5449278"/>
                  <a:pt x="4744228" y="5420465"/>
                </a:cubicBezTo>
                <a:cubicBezTo>
                  <a:pt x="4750550" y="5420465"/>
                  <a:pt x="4750550" y="5420465"/>
                  <a:pt x="4756874" y="5420465"/>
                </a:cubicBezTo>
                <a:cubicBezTo>
                  <a:pt x="4756874" y="5433270"/>
                  <a:pt x="4794808" y="5423666"/>
                  <a:pt x="4813776" y="5426867"/>
                </a:cubicBezTo>
                <a:cubicBezTo>
                  <a:pt x="4820099" y="5426867"/>
                  <a:pt x="4820099" y="5426867"/>
                  <a:pt x="4826421" y="5426867"/>
                </a:cubicBezTo>
                <a:cubicBezTo>
                  <a:pt x="4839065" y="5410860"/>
                  <a:pt x="4877002" y="5439673"/>
                  <a:pt x="4889645" y="5420465"/>
                </a:cubicBezTo>
                <a:cubicBezTo>
                  <a:pt x="4877002" y="5420465"/>
                  <a:pt x="4864356" y="5420465"/>
                  <a:pt x="4864356" y="5410860"/>
                </a:cubicBezTo>
                <a:close/>
                <a:moveTo>
                  <a:pt x="6583290" y="5404736"/>
                </a:moveTo>
                <a:cubicBezTo>
                  <a:pt x="6589624" y="5407951"/>
                  <a:pt x="6602292" y="5411165"/>
                  <a:pt x="6614960" y="5411165"/>
                </a:cubicBezTo>
                <a:cubicBezTo>
                  <a:pt x="6576955" y="5424022"/>
                  <a:pt x="6595958" y="5430450"/>
                  <a:pt x="6557952" y="5449735"/>
                </a:cubicBezTo>
                <a:cubicBezTo>
                  <a:pt x="6545284" y="5443307"/>
                  <a:pt x="6532616" y="5436878"/>
                  <a:pt x="6513613" y="5433664"/>
                </a:cubicBezTo>
                <a:cubicBezTo>
                  <a:pt x="6532616" y="5427236"/>
                  <a:pt x="6557952" y="5417593"/>
                  <a:pt x="6519948" y="5411165"/>
                </a:cubicBezTo>
                <a:cubicBezTo>
                  <a:pt x="6507279" y="5398308"/>
                  <a:pt x="6564287" y="5414379"/>
                  <a:pt x="6576955" y="5420807"/>
                </a:cubicBezTo>
                <a:cubicBezTo>
                  <a:pt x="6583290" y="5420807"/>
                  <a:pt x="6583290" y="5411165"/>
                  <a:pt x="6583290" y="5404736"/>
                </a:cubicBezTo>
                <a:close/>
                <a:moveTo>
                  <a:pt x="16032221" y="5403966"/>
                </a:moveTo>
                <a:cubicBezTo>
                  <a:pt x="16050334" y="5405161"/>
                  <a:pt x="16067661" y="5409146"/>
                  <a:pt x="16077112" y="5413927"/>
                </a:cubicBezTo>
                <a:cubicBezTo>
                  <a:pt x="16058210" y="5426677"/>
                  <a:pt x="16020407" y="5394801"/>
                  <a:pt x="16026708" y="5426677"/>
                </a:cubicBezTo>
                <a:cubicBezTo>
                  <a:pt x="16020407" y="5413927"/>
                  <a:pt x="15976304" y="5429865"/>
                  <a:pt x="15982605" y="5410740"/>
                </a:cubicBezTo>
                <a:cubicBezTo>
                  <a:pt x="15995206" y="5404365"/>
                  <a:pt x="16014107" y="5402771"/>
                  <a:pt x="16032221" y="5403966"/>
                </a:cubicBezTo>
                <a:close/>
                <a:moveTo>
                  <a:pt x="8775063" y="5398308"/>
                </a:moveTo>
                <a:cubicBezTo>
                  <a:pt x="8775063" y="5404683"/>
                  <a:pt x="8787537" y="5404683"/>
                  <a:pt x="8793774" y="5411058"/>
                </a:cubicBezTo>
                <a:cubicBezTo>
                  <a:pt x="8768827" y="5417434"/>
                  <a:pt x="8743880" y="5426997"/>
                  <a:pt x="8700222" y="5433372"/>
                </a:cubicBezTo>
                <a:cubicBezTo>
                  <a:pt x="8693984" y="5433372"/>
                  <a:pt x="8693984" y="5433372"/>
                  <a:pt x="8687748" y="5433372"/>
                </a:cubicBezTo>
                <a:cubicBezTo>
                  <a:pt x="8687748" y="5423809"/>
                  <a:pt x="8725169" y="5417434"/>
                  <a:pt x="8700222" y="5414246"/>
                </a:cubicBezTo>
                <a:cubicBezTo>
                  <a:pt x="8700222" y="5420622"/>
                  <a:pt x="8681511" y="5423809"/>
                  <a:pt x="8681511" y="5414246"/>
                </a:cubicBezTo>
                <a:cubicBezTo>
                  <a:pt x="8731405" y="5407871"/>
                  <a:pt x="8737642" y="5420622"/>
                  <a:pt x="8775063" y="5398308"/>
                </a:cubicBezTo>
                <a:close/>
                <a:moveTo>
                  <a:pt x="14679345" y="5398075"/>
                </a:moveTo>
                <a:cubicBezTo>
                  <a:pt x="14692259" y="5401347"/>
                  <a:pt x="14692259" y="5411165"/>
                  <a:pt x="14711629" y="5411165"/>
                </a:cubicBezTo>
                <a:cubicBezTo>
                  <a:pt x="14692259" y="5427528"/>
                  <a:pt x="14666432" y="5417710"/>
                  <a:pt x="14647062" y="5411165"/>
                </a:cubicBezTo>
                <a:cubicBezTo>
                  <a:pt x="14640605" y="5394802"/>
                  <a:pt x="14685802" y="5414438"/>
                  <a:pt x="14679345" y="5398075"/>
                </a:cubicBezTo>
                <a:close/>
                <a:moveTo>
                  <a:pt x="14846596" y="5395211"/>
                </a:moveTo>
                <a:cubicBezTo>
                  <a:pt x="14868746" y="5398963"/>
                  <a:pt x="14872289" y="5412169"/>
                  <a:pt x="14843937" y="5414570"/>
                </a:cubicBezTo>
                <a:cubicBezTo>
                  <a:pt x="14906942" y="5420973"/>
                  <a:pt x="14963646" y="5433778"/>
                  <a:pt x="15032952" y="5436980"/>
                </a:cubicBezTo>
                <a:cubicBezTo>
                  <a:pt x="15020351" y="5440181"/>
                  <a:pt x="15007749" y="5446585"/>
                  <a:pt x="15020351" y="5449786"/>
                </a:cubicBezTo>
                <a:cubicBezTo>
                  <a:pt x="15026651" y="5436980"/>
                  <a:pt x="15064454" y="5446585"/>
                  <a:pt x="15039251" y="5452988"/>
                </a:cubicBezTo>
                <a:cubicBezTo>
                  <a:pt x="15039251" y="5452988"/>
                  <a:pt x="15032952" y="5452988"/>
                  <a:pt x="15032952" y="5452988"/>
                </a:cubicBezTo>
                <a:cubicBezTo>
                  <a:pt x="14944745" y="5462592"/>
                  <a:pt x="14888041" y="5424174"/>
                  <a:pt x="14843937" y="5436980"/>
                </a:cubicBezTo>
                <a:cubicBezTo>
                  <a:pt x="14843937" y="5436980"/>
                  <a:pt x="14837636" y="5436980"/>
                  <a:pt x="14837636" y="5436980"/>
                </a:cubicBezTo>
                <a:cubicBezTo>
                  <a:pt x="14812435" y="5424174"/>
                  <a:pt x="14831337" y="5417772"/>
                  <a:pt x="14812435" y="5404965"/>
                </a:cubicBezTo>
                <a:cubicBezTo>
                  <a:pt x="14818736" y="5404965"/>
                  <a:pt x="14869140" y="5404965"/>
                  <a:pt x="14843937" y="5398562"/>
                </a:cubicBezTo>
                <a:cubicBezTo>
                  <a:pt x="14831337" y="5398562"/>
                  <a:pt x="14818736" y="5401764"/>
                  <a:pt x="14818736" y="5395361"/>
                </a:cubicBezTo>
                <a:cubicBezTo>
                  <a:pt x="14829762" y="5393760"/>
                  <a:pt x="14839212" y="5393960"/>
                  <a:pt x="14846596" y="5395211"/>
                </a:cubicBezTo>
                <a:close/>
                <a:moveTo>
                  <a:pt x="7495395" y="5390977"/>
                </a:moveTo>
                <a:cubicBezTo>
                  <a:pt x="7499924" y="5390827"/>
                  <a:pt x="7505043" y="5392817"/>
                  <a:pt x="7511344" y="5398389"/>
                </a:cubicBezTo>
                <a:cubicBezTo>
                  <a:pt x="7492442" y="5398389"/>
                  <a:pt x="7479842" y="5398389"/>
                  <a:pt x="7479842" y="5411125"/>
                </a:cubicBezTo>
                <a:cubicBezTo>
                  <a:pt x="7511344" y="5414309"/>
                  <a:pt x="7505043" y="5411125"/>
                  <a:pt x="7536545" y="5414309"/>
                </a:cubicBezTo>
                <a:cubicBezTo>
                  <a:pt x="7536545" y="5414309"/>
                  <a:pt x="7536545" y="5414309"/>
                  <a:pt x="7542846" y="5414309"/>
                </a:cubicBezTo>
                <a:cubicBezTo>
                  <a:pt x="7555446" y="5436597"/>
                  <a:pt x="7599551" y="5401573"/>
                  <a:pt x="7612151" y="5420677"/>
                </a:cubicBezTo>
                <a:cubicBezTo>
                  <a:pt x="7593250" y="5420677"/>
                  <a:pt x="7568049" y="5414309"/>
                  <a:pt x="7574348" y="5433413"/>
                </a:cubicBezTo>
                <a:cubicBezTo>
                  <a:pt x="7605851" y="5430229"/>
                  <a:pt x="7637353" y="5430229"/>
                  <a:pt x="7643654" y="5442965"/>
                </a:cubicBezTo>
                <a:cubicBezTo>
                  <a:pt x="7618451" y="5439781"/>
                  <a:pt x="7624752" y="5449332"/>
                  <a:pt x="7599551" y="5449332"/>
                </a:cubicBezTo>
                <a:cubicBezTo>
                  <a:pt x="7568049" y="5407941"/>
                  <a:pt x="7448340" y="5468436"/>
                  <a:pt x="7442038" y="5420677"/>
                </a:cubicBezTo>
                <a:cubicBezTo>
                  <a:pt x="7467242" y="5414309"/>
                  <a:pt x="7460940" y="5430229"/>
                  <a:pt x="7473541" y="5433413"/>
                </a:cubicBezTo>
                <a:cubicBezTo>
                  <a:pt x="7479842" y="5417493"/>
                  <a:pt x="7454639" y="5420677"/>
                  <a:pt x="7454639" y="5411125"/>
                </a:cubicBezTo>
                <a:cubicBezTo>
                  <a:pt x="7473541" y="5411125"/>
                  <a:pt x="7481811" y="5391424"/>
                  <a:pt x="7495395" y="5390977"/>
                </a:cubicBezTo>
                <a:close/>
                <a:moveTo>
                  <a:pt x="7574504" y="5382780"/>
                </a:moveTo>
                <a:cubicBezTo>
                  <a:pt x="7606787" y="5379607"/>
                  <a:pt x="7639072" y="5398642"/>
                  <a:pt x="7626157" y="5398642"/>
                </a:cubicBezTo>
                <a:cubicBezTo>
                  <a:pt x="7619701" y="5398642"/>
                  <a:pt x="7619701" y="5398642"/>
                  <a:pt x="7613244" y="5398642"/>
                </a:cubicBezTo>
                <a:cubicBezTo>
                  <a:pt x="7606787" y="5389125"/>
                  <a:pt x="7568047" y="5401815"/>
                  <a:pt x="7574504" y="5382780"/>
                </a:cubicBezTo>
                <a:close/>
                <a:moveTo>
                  <a:pt x="14590201" y="5382763"/>
                </a:moveTo>
                <a:cubicBezTo>
                  <a:pt x="14615975" y="5379607"/>
                  <a:pt x="14628863" y="5389075"/>
                  <a:pt x="14628863" y="5398542"/>
                </a:cubicBezTo>
                <a:cubicBezTo>
                  <a:pt x="14648195" y="5395386"/>
                  <a:pt x="14661083" y="5385919"/>
                  <a:pt x="14693301" y="5389075"/>
                </a:cubicBezTo>
                <a:cubicBezTo>
                  <a:pt x="14667526" y="5411165"/>
                  <a:pt x="14603089" y="5408010"/>
                  <a:pt x="14590201" y="5382763"/>
                </a:cubicBezTo>
                <a:close/>
                <a:moveTo>
                  <a:pt x="1741801" y="5377728"/>
                </a:moveTo>
                <a:cubicBezTo>
                  <a:pt x="1755821" y="5376234"/>
                  <a:pt x="1768947" y="5384601"/>
                  <a:pt x="1778494" y="5389383"/>
                </a:cubicBezTo>
                <a:cubicBezTo>
                  <a:pt x="1778494" y="5395758"/>
                  <a:pt x="1746673" y="5386195"/>
                  <a:pt x="1772129" y="5398946"/>
                </a:cubicBezTo>
                <a:cubicBezTo>
                  <a:pt x="1772129" y="5405321"/>
                  <a:pt x="1721216" y="5398946"/>
                  <a:pt x="1727581" y="5383007"/>
                </a:cubicBezTo>
                <a:cubicBezTo>
                  <a:pt x="1732353" y="5379819"/>
                  <a:pt x="1737126" y="5378226"/>
                  <a:pt x="1741801" y="5377728"/>
                </a:cubicBezTo>
                <a:close/>
                <a:moveTo>
                  <a:pt x="16031289" y="5376101"/>
                </a:moveTo>
                <a:cubicBezTo>
                  <a:pt x="16056949" y="5382446"/>
                  <a:pt x="16101854" y="5379274"/>
                  <a:pt x="16108269" y="5382446"/>
                </a:cubicBezTo>
                <a:cubicBezTo>
                  <a:pt x="16114684" y="5382446"/>
                  <a:pt x="16114684" y="5382446"/>
                  <a:pt x="16121099" y="5382446"/>
                </a:cubicBezTo>
                <a:cubicBezTo>
                  <a:pt x="16121099" y="5382446"/>
                  <a:pt x="16127514" y="5382446"/>
                  <a:pt x="16127514" y="5382446"/>
                </a:cubicBezTo>
                <a:cubicBezTo>
                  <a:pt x="16121099" y="5398309"/>
                  <a:pt x="16044119" y="5395136"/>
                  <a:pt x="16031289" y="5376101"/>
                </a:cubicBezTo>
                <a:close/>
                <a:moveTo>
                  <a:pt x="7879563" y="5373472"/>
                </a:moveTo>
                <a:cubicBezTo>
                  <a:pt x="7888309" y="5374348"/>
                  <a:pt x="7902301" y="5383114"/>
                  <a:pt x="7916292" y="5376101"/>
                </a:cubicBezTo>
                <a:cubicBezTo>
                  <a:pt x="7916292" y="5382335"/>
                  <a:pt x="7916292" y="5388568"/>
                  <a:pt x="7916292" y="5394802"/>
                </a:cubicBezTo>
                <a:cubicBezTo>
                  <a:pt x="7897637" y="5394802"/>
                  <a:pt x="7885199" y="5391686"/>
                  <a:pt x="7872762" y="5388568"/>
                </a:cubicBezTo>
                <a:cubicBezTo>
                  <a:pt x="7878980" y="5382335"/>
                  <a:pt x="7885199" y="5379218"/>
                  <a:pt x="7872762" y="5376101"/>
                </a:cubicBezTo>
                <a:cubicBezTo>
                  <a:pt x="7874315" y="5373764"/>
                  <a:pt x="7876648" y="5373179"/>
                  <a:pt x="7879563" y="5373472"/>
                </a:cubicBezTo>
                <a:close/>
                <a:moveTo>
                  <a:pt x="15974585" y="5372595"/>
                </a:moveTo>
                <a:cubicBezTo>
                  <a:pt x="15987186" y="5372595"/>
                  <a:pt x="15993487" y="5372595"/>
                  <a:pt x="16006087" y="5372595"/>
                </a:cubicBezTo>
                <a:cubicBezTo>
                  <a:pt x="16006087" y="5385451"/>
                  <a:pt x="15999786" y="5398308"/>
                  <a:pt x="15974585" y="5398308"/>
                </a:cubicBezTo>
                <a:cubicBezTo>
                  <a:pt x="15955684" y="5388666"/>
                  <a:pt x="15980886" y="5388666"/>
                  <a:pt x="15974585" y="5372595"/>
                </a:cubicBezTo>
                <a:close/>
                <a:moveTo>
                  <a:pt x="1853862" y="5372595"/>
                </a:moveTo>
                <a:cubicBezTo>
                  <a:pt x="1860182" y="5375826"/>
                  <a:pt x="1885464" y="5411371"/>
                  <a:pt x="1929705" y="5404909"/>
                </a:cubicBezTo>
                <a:cubicBezTo>
                  <a:pt x="1904425" y="5414603"/>
                  <a:pt x="1841221" y="5417834"/>
                  <a:pt x="1771699" y="5427528"/>
                </a:cubicBezTo>
                <a:cubicBezTo>
                  <a:pt x="1746419" y="5417834"/>
                  <a:pt x="1822260" y="5427528"/>
                  <a:pt x="1803301" y="5404909"/>
                </a:cubicBezTo>
                <a:cubicBezTo>
                  <a:pt x="1834903" y="5401677"/>
                  <a:pt x="1847542" y="5411371"/>
                  <a:pt x="1872823" y="5411371"/>
                </a:cubicBezTo>
                <a:cubicBezTo>
                  <a:pt x="1860182" y="5398446"/>
                  <a:pt x="1828582" y="5404909"/>
                  <a:pt x="1828582" y="5382289"/>
                </a:cubicBezTo>
                <a:cubicBezTo>
                  <a:pt x="1834903" y="5382289"/>
                  <a:pt x="1841221" y="5388752"/>
                  <a:pt x="1847542" y="5388752"/>
                </a:cubicBezTo>
                <a:cubicBezTo>
                  <a:pt x="1853862" y="5388752"/>
                  <a:pt x="1853862" y="5379057"/>
                  <a:pt x="1853862" y="5372595"/>
                </a:cubicBezTo>
                <a:close/>
                <a:moveTo>
                  <a:pt x="6320780" y="5370486"/>
                </a:moveTo>
                <a:cubicBezTo>
                  <a:pt x="6332299" y="5370787"/>
                  <a:pt x="6346474" y="5384649"/>
                  <a:pt x="6360650" y="5382238"/>
                </a:cubicBezTo>
                <a:cubicBezTo>
                  <a:pt x="6348049" y="5398309"/>
                  <a:pt x="6316548" y="5382238"/>
                  <a:pt x="6310247" y="5375809"/>
                </a:cubicBezTo>
                <a:cubicBezTo>
                  <a:pt x="6313397" y="5371791"/>
                  <a:pt x="6316940" y="5370385"/>
                  <a:pt x="6320780" y="5370486"/>
                </a:cubicBezTo>
                <a:close/>
                <a:moveTo>
                  <a:pt x="7574681" y="5366167"/>
                </a:moveTo>
                <a:cubicBezTo>
                  <a:pt x="7612302" y="5362953"/>
                  <a:pt x="7618573" y="5375809"/>
                  <a:pt x="7643654" y="5375809"/>
                </a:cubicBezTo>
                <a:cubicBezTo>
                  <a:pt x="7631114" y="5398309"/>
                  <a:pt x="7568410" y="5359738"/>
                  <a:pt x="7549599" y="5395094"/>
                </a:cubicBezTo>
                <a:cubicBezTo>
                  <a:pt x="7524518" y="5382238"/>
                  <a:pt x="7580951" y="5382238"/>
                  <a:pt x="7574681" y="5366167"/>
                </a:cubicBezTo>
                <a:close/>
                <a:moveTo>
                  <a:pt x="1682133" y="5358967"/>
                </a:moveTo>
                <a:cubicBezTo>
                  <a:pt x="1705322" y="5362814"/>
                  <a:pt x="1713541" y="5376423"/>
                  <a:pt x="1746419" y="5359855"/>
                </a:cubicBezTo>
                <a:cubicBezTo>
                  <a:pt x="1740157" y="5366167"/>
                  <a:pt x="1733893" y="5369323"/>
                  <a:pt x="1733893" y="5375634"/>
                </a:cubicBezTo>
                <a:cubicBezTo>
                  <a:pt x="1690058" y="5381946"/>
                  <a:pt x="1677533" y="5366167"/>
                  <a:pt x="1652484" y="5359855"/>
                </a:cubicBezTo>
                <a:cubicBezTo>
                  <a:pt x="1665008" y="5357488"/>
                  <a:pt x="1674403" y="5357686"/>
                  <a:pt x="1682133" y="5358967"/>
                </a:cubicBezTo>
                <a:close/>
                <a:moveTo>
                  <a:pt x="1859993" y="5352456"/>
                </a:moveTo>
                <a:cubicBezTo>
                  <a:pt x="1879917" y="5351100"/>
                  <a:pt x="1906090" y="5356524"/>
                  <a:pt x="1925123" y="5356524"/>
                </a:cubicBezTo>
                <a:cubicBezTo>
                  <a:pt x="1912433" y="5372595"/>
                  <a:pt x="1868023" y="5359738"/>
                  <a:pt x="1842644" y="5356524"/>
                </a:cubicBezTo>
                <a:cubicBezTo>
                  <a:pt x="1847402" y="5354113"/>
                  <a:pt x="1853350" y="5352908"/>
                  <a:pt x="1859993" y="5352456"/>
                </a:cubicBezTo>
                <a:close/>
                <a:moveTo>
                  <a:pt x="13528923" y="5350388"/>
                </a:moveTo>
                <a:cubicBezTo>
                  <a:pt x="13535288" y="5356933"/>
                  <a:pt x="13567108" y="5353661"/>
                  <a:pt x="13579837" y="5360206"/>
                </a:cubicBezTo>
                <a:cubicBezTo>
                  <a:pt x="13579837" y="5363478"/>
                  <a:pt x="13573472" y="5366751"/>
                  <a:pt x="13567108" y="5366751"/>
                </a:cubicBezTo>
                <a:cubicBezTo>
                  <a:pt x="13567108" y="5366751"/>
                  <a:pt x="13560745" y="5366751"/>
                  <a:pt x="13560745" y="5366751"/>
                </a:cubicBezTo>
                <a:cubicBezTo>
                  <a:pt x="13535288" y="5366751"/>
                  <a:pt x="13522559" y="5363478"/>
                  <a:pt x="13528923" y="5350388"/>
                </a:cubicBezTo>
                <a:close/>
                <a:moveTo>
                  <a:pt x="7788646" y="5349475"/>
                </a:moveTo>
                <a:cubicBezTo>
                  <a:pt x="7796556" y="5349073"/>
                  <a:pt x="7807630" y="5350680"/>
                  <a:pt x="7813957" y="5350680"/>
                </a:cubicBezTo>
                <a:cubicBezTo>
                  <a:pt x="7820284" y="5350680"/>
                  <a:pt x="7826612" y="5350680"/>
                  <a:pt x="7832939" y="5350680"/>
                </a:cubicBezTo>
                <a:cubicBezTo>
                  <a:pt x="7832939" y="5366751"/>
                  <a:pt x="7902544" y="5341038"/>
                  <a:pt x="7889890" y="5366751"/>
                </a:cubicBezTo>
                <a:cubicBezTo>
                  <a:pt x="7845595" y="5360323"/>
                  <a:pt x="7820284" y="5357108"/>
                  <a:pt x="7782317" y="5360323"/>
                </a:cubicBezTo>
                <a:cubicBezTo>
                  <a:pt x="7775991" y="5352288"/>
                  <a:pt x="7780736" y="5349877"/>
                  <a:pt x="7788646" y="5349475"/>
                </a:cubicBezTo>
                <a:close/>
                <a:moveTo>
                  <a:pt x="1334693" y="5345828"/>
                </a:moveTo>
                <a:cubicBezTo>
                  <a:pt x="1349298" y="5347863"/>
                  <a:pt x="1368773" y="5353560"/>
                  <a:pt x="1375264" y="5356817"/>
                </a:cubicBezTo>
                <a:cubicBezTo>
                  <a:pt x="1355790" y="5379608"/>
                  <a:pt x="1329824" y="5334025"/>
                  <a:pt x="1323332" y="5356817"/>
                </a:cubicBezTo>
                <a:cubicBezTo>
                  <a:pt x="1310351" y="5345421"/>
                  <a:pt x="1320088" y="5343793"/>
                  <a:pt x="1334693" y="5345828"/>
                </a:cubicBezTo>
                <a:close/>
                <a:moveTo>
                  <a:pt x="5787129" y="5337663"/>
                </a:moveTo>
                <a:cubicBezTo>
                  <a:pt x="5798943" y="5340527"/>
                  <a:pt x="5807212" y="5350169"/>
                  <a:pt x="5811937" y="5338115"/>
                </a:cubicBezTo>
                <a:cubicBezTo>
                  <a:pt x="5811937" y="5338115"/>
                  <a:pt x="5818236" y="5338115"/>
                  <a:pt x="5824538" y="5338115"/>
                </a:cubicBezTo>
                <a:cubicBezTo>
                  <a:pt x="5830839" y="5354187"/>
                  <a:pt x="5868640" y="5344544"/>
                  <a:pt x="5874941" y="5357401"/>
                </a:cubicBezTo>
                <a:cubicBezTo>
                  <a:pt x="5843440" y="5370258"/>
                  <a:pt x="5805636" y="5344544"/>
                  <a:pt x="5774134" y="5338115"/>
                </a:cubicBezTo>
                <a:cubicBezTo>
                  <a:pt x="5778859" y="5336508"/>
                  <a:pt x="5783191" y="5336709"/>
                  <a:pt x="5787129" y="5337663"/>
                </a:cubicBezTo>
                <a:close/>
                <a:moveTo>
                  <a:pt x="4900261" y="5337531"/>
                </a:moveTo>
                <a:cubicBezTo>
                  <a:pt x="4900261" y="5337531"/>
                  <a:pt x="4906578" y="5337531"/>
                  <a:pt x="4906578" y="5337531"/>
                </a:cubicBezTo>
                <a:cubicBezTo>
                  <a:pt x="4912896" y="5350337"/>
                  <a:pt x="4944486" y="5347135"/>
                  <a:pt x="4957122" y="5356740"/>
                </a:cubicBezTo>
                <a:cubicBezTo>
                  <a:pt x="4963439" y="5350337"/>
                  <a:pt x="4963439" y="5343934"/>
                  <a:pt x="4976075" y="5337531"/>
                </a:cubicBezTo>
                <a:cubicBezTo>
                  <a:pt x="4995029" y="5347135"/>
                  <a:pt x="5026618" y="5347135"/>
                  <a:pt x="5045572" y="5359942"/>
                </a:cubicBezTo>
                <a:cubicBezTo>
                  <a:pt x="5039253" y="5382351"/>
                  <a:pt x="4969757" y="5359942"/>
                  <a:pt x="4988710" y="5372747"/>
                </a:cubicBezTo>
                <a:cubicBezTo>
                  <a:pt x="5001346" y="5372747"/>
                  <a:pt x="5007664" y="5379150"/>
                  <a:pt x="5007664" y="5388755"/>
                </a:cubicBezTo>
                <a:cubicBezTo>
                  <a:pt x="4982393" y="5391957"/>
                  <a:pt x="4925532" y="5391957"/>
                  <a:pt x="4957122" y="5401561"/>
                </a:cubicBezTo>
                <a:cubicBezTo>
                  <a:pt x="4931850" y="5398359"/>
                  <a:pt x="4906578" y="5411165"/>
                  <a:pt x="4881308" y="5398359"/>
                </a:cubicBezTo>
                <a:cubicBezTo>
                  <a:pt x="4938168" y="5398359"/>
                  <a:pt x="4868671" y="5388755"/>
                  <a:pt x="4862354" y="5382351"/>
                </a:cubicBezTo>
                <a:cubicBezTo>
                  <a:pt x="4887624" y="5369546"/>
                  <a:pt x="4931850" y="5379150"/>
                  <a:pt x="4950803" y="5372747"/>
                </a:cubicBezTo>
                <a:cubicBezTo>
                  <a:pt x="4944486" y="5369546"/>
                  <a:pt x="4938168" y="5366345"/>
                  <a:pt x="4938168" y="5359942"/>
                </a:cubicBezTo>
                <a:cubicBezTo>
                  <a:pt x="4900261" y="5375949"/>
                  <a:pt x="4893943" y="5353538"/>
                  <a:pt x="4856035" y="5372747"/>
                </a:cubicBezTo>
                <a:cubicBezTo>
                  <a:pt x="4856035" y="5363143"/>
                  <a:pt x="4843401" y="5363143"/>
                  <a:pt x="4837082" y="5356740"/>
                </a:cubicBezTo>
                <a:cubicBezTo>
                  <a:pt x="4843401" y="5359942"/>
                  <a:pt x="4881308" y="5369546"/>
                  <a:pt x="4881308" y="5356740"/>
                </a:cubicBezTo>
                <a:cubicBezTo>
                  <a:pt x="4874989" y="5353538"/>
                  <a:pt x="4881308" y="5337531"/>
                  <a:pt x="4900261" y="5337531"/>
                </a:cubicBezTo>
                <a:close/>
                <a:moveTo>
                  <a:pt x="16372660" y="5334025"/>
                </a:moveTo>
                <a:cubicBezTo>
                  <a:pt x="16378959" y="5334025"/>
                  <a:pt x="16378959" y="5334025"/>
                  <a:pt x="16378959" y="5334025"/>
                </a:cubicBezTo>
                <a:cubicBezTo>
                  <a:pt x="16385260" y="5334025"/>
                  <a:pt x="16391560" y="5334025"/>
                  <a:pt x="16397861" y="5334025"/>
                </a:cubicBezTo>
                <a:cubicBezTo>
                  <a:pt x="16397861" y="5353895"/>
                  <a:pt x="16366359" y="5347271"/>
                  <a:pt x="16347457" y="5343960"/>
                </a:cubicBezTo>
                <a:cubicBezTo>
                  <a:pt x="16353758" y="5337337"/>
                  <a:pt x="16360058" y="5334025"/>
                  <a:pt x="16372660" y="5334025"/>
                </a:cubicBezTo>
                <a:close/>
                <a:moveTo>
                  <a:pt x="16322043" y="5334025"/>
                </a:moveTo>
                <a:cubicBezTo>
                  <a:pt x="16309361" y="5353253"/>
                  <a:pt x="16347404" y="5346844"/>
                  <a:pt x="16347404" y="5359663"/>
                </a:cubicBezTo>
                <a:cubicBezTo>
                  <a:pt x="16334724" y="5362868"/>
                  <a:pt x="16315703" y="5359663"/>
                  <a:pt x="16315703" y="5366072"/>
                </a:cubicBezTo>
                <a:cubicBezTo>
                  <a:pt x="16341064" y="5378892"/>
                  <a:pt x="16379107" y="5359663"/>
                  <a:pt x="16398128" y="5350049"/>
                </a:cubicBezTo>
                <a:cubicBezTo>
                  <a:pt x="16410808" y="5350049"/>
                  <a:pt x="16410808" y="5356458"/>
                  <a:pt x="16417149" y="5359663"/>
                </a:cubicBezTo>
                <a:cubicBezTo>
                  <a:pt x="16410808" y="5359663"/>
                  <a:pt x="16410808" y="5359663"/>
                  <a:pt x="16404468" y="5359663"/>
                </a:cubicBezTo>
                <a:cubicBezTo>
                  <a:pt x="16379107" y="5372482"/>
                  <a:pt x="16436171" y="5375687"/>
                  <a:pt x="16436171" y="5388506"/>
                </a:cubicBezTo>
                <a:cubicBezTo>
                  <a:pt x="16423489" y="5388506"/>
                  <a:pt x="16410808" y="5388506"/>
                  <a:pt x="16404468" y="5394916"/>
                </a:cubicBezTo>
                <a:cubicBezTo>
                  <a:pt x="16423489" y="5391711"/>
                  <a:pt x="16442511" y="5417349"/>
                  <a:pt x="16461532" y="5398120"/>
                </a:cubicBezTo>
                <a:cubicBezTo>
                  <a:pt x="16448851" y="5398120"/>
                  <a:pt x="16448851" y="5394916"/>
                  <a:pt x="16448851" y="5388506"/>
                </a:cubicBezTo>
                <a:cubicBezTo>
                  <a:pt x="16455192" y="5388506"/>
                  <a:pt x="16455192" y="5388506"/>
                  <a:pt x="16461532" y="5388506"/>
                </a:cubicBezTo>
                <a:cubicBezTo>
                  <a:pt x="16474213" y="5407734"/>
                  <a:pt x="16524936" y="5375687"/>
                  <a:pt x="16537617" y="5394916"/>
                </a:cubicBezTo>
                <a:cubicBezTo>
                  <a:pt x="16474213" y="5407734"/>
                  <a:pt x="16347404" y="5433373"/>
                  <a:pt x="16315703" y="5388506"/>
                </a:cubicBezTo>
                <a:cubicBezTo>
                  <a:pt x="16309361" y="5398120"/>
                  <a:pt x="16271318" y="5388506"/>
                  <a:pt x="16264978" y="5382097"/>
                </a:cubicBezTo>
                <a:cubicBezTo>
                  <a:pt x="16309361" y="5388506"/>
                  <a:pt x="16296681" y="5362868"/>
                  <a:pt x="16277660" y="5356458"/>
                </a:cubicBezTo>
                <a:cubicBezTo>
                  <a:pt x="16303021" y="5353253"/>
                  <a:pt x="16303021" y="5337230"/>
                  <a:pt x="16322043" y="5334025"/>
                </a:cubicBezTo>
                <a:close/>
                <a:moveTo>
                  <a:pt x="15974448" y="5328181"/>
                </a:moveTo>
                <a:cubicBezTo>
                  <a:pt x="15980777" y="5331297"/>
                  <a:pt x="15968121" y="5343765"/>
                  <a:pt x="16006087" y="5337531"/>
                </a:cubicBezTo>
                <a:cubicBezTo>
                  <a:pt x="15968121" y="5343765"/>
                  <a:pt x="15917500" y="5346881"/>
                  <a:pt x="15873205" y="5337531"/>
                </a:cubicBezTo>
                <a:cubicBezTo>
                  <a:pt x="15898516" y="5328181"/>
                  <a:pt x="15968121" y="5334414"/>
                  <a:pt x="15974448" y="5328181"/>
                </a:cubicBezTo>
                <a:close/>
                <a:moveTo>
                  <a:pt x="6964994" y="5327860"/>
                </a:moveTo>
                <a:cubicBezTo>
                  <a:pt x="6981533" y="5327070"/>
                  <a:pt x="7000435" y="5330227"/>
                  <a:pt x="7006734" y="5334960"/>
                </a:cubicBezTo>
                <a:cubicBezTo>
                  <a:pt x="6994133" y="5353895"/>
                  <a:pt x="6968931" y="5325493"/>
                  <a:pt x="6937429" y="5344427"/>
                </a:cubicBezTo>
                <a:cubicBezTo>
                  <a:pt x="6934278" y="5333382"/>
                  <a:pt x="6948454" y="5328649"/>
                  <a:pt x="6964994" y="5327860"/>
                </a:cubicBezTo>
                <a:close/>
                <a:moveTo>
                  <a:pt x="10233232" y="5327527"/>
                </a:moveTo>
                <a:cubicBezTo>
                  <a:pt x="10241305" y="5327676"/>
                  <a:pt x="10249181" y="5329668"/>
                  <a:pt x="10255482" y="5334450"/>
                </a:cubicBezTo>
                <a:cubicBezTo>
                  <a:pt x="10236580" y="5340825"/>
                  <a:pt x="10205078" y="5328075"/>
                  <a:pt x="10192476" y="5350388"/>
                </a:cubicBezTo>
                <a:cubicBezTo>
                  <a:pt x="10183026" y="5343215"/>
                  <a:pt x="10209015" y="5327078"/>
                  <a:pt x="10233232" y="5327527"/>
                </a:cubicBezTo>
                <a:close/>
                <a:moveTo>
                  <a:pt x="3990529" y="5322045"/>
                </a:moveTo>
                <a:cubicBezTo>
                  <a:pt x="4015732" y="5318830"/>
                  <a:pt x="4003130" y="5338115"/>
                  <a:pt x="4028332" y="5334901"/>
                </a:cubicBezTo>
                <a:cubicBezTo>
                  <a:pt x="4028332" y="5344544"/>
                  <a:pt x="3996830" y="5334901"/>
                  <a:pt x="3977929" y="5338115"/>
                </a:cubicBezTo>
                <a:cubicBezTo>
                  <a:pt x="3984230" y="5334901"/>
                  <a:pt x="3990529" y="5331687"/>
                  <a:pt x="3990529" y="5322045"/>
                </a:cubicBezTo>
                <a:close/>
                <a:moveTo>
                  <a:pt x="4073581" y="5318830"/>
                </a:moveTo>
                <a:cubicBezTo>
                  <a:pt x="4079882" y="5318830"/>
                  <a:pt x="4079882" y="5318830"/>
                  <a:pt x="4086181" y="5318830"/>
                </a:cubicBezTo>
                <a:cubicBezTo>
                  <a:pt x="4086181" y="5321947"/>
                  <a:pt x="4086181" y="5328181"/>
                  <a:pt x="4092482" y="5328181"/>
                </a:cubicBezTo>
                <a:cubicBezTo>
                  <a:pt x="4079882" y="5337531"/>
                  <a:pt x="4067281" y="5328181"/>
                  <a:pt x="4042079" y="5334414"/>
                </a:cubicBezTo>
                <a:cubicBezTo>
                  <a:pt x="4048378" y="5325064"/>
                  <a:pt x="4060980" y="5321947"/>
                  <a:pt x="4073581" y="5318830"/>
                </a:cubicBezTo>
                <a:close/>
                <a:moveTo>
                  <a:pt x="15128520" y="5312270"/>
                </a:moveTo>
                <a:cubicBezTo>
                  <a:pt x="15142814" y="5316169"/>
                  <a:pt x="15146387" y="5329964"/>
                  <a:pt x="15160680" y="5334763"/>
                </a:cubicBezTo>
                <a:cubicBezTo>
                  <a:pt x="15122566" y="5334763"/>
                  <a:pt x="15027277" y="5366750"/>
                  <a:pt x="15020924" y="5321967"/>
                </a:cubicBezTo>
                <a:cubicBezTo>
                  <a:pt x="15027277" y="5321967"/>
                  <a:pt x="15027277" y="5321967"/>
                  <a:pt x="15033628" y="5321967"/>
                </a:cubicBezTo>
                <a:cubicBezTo>
                  <a:pt x="15039981" y="5321967"/>
                  <a:pt x="15039981" y="5315569"/>
                  <a:pt x="15059039" y="5318768"/>
                </a:cubicBezTo>
                <a:cubicBezTo>
                  <a:pt x="15052687" y="5325166"/>
                  <a:pt x="15046334" y="5325166"/>
                  <a:pt x="15059039" y="5334763"/>
                </a:cubicBezTo>
                <a:cubicBezTo>
                  <a:pt x="15084449" y="5334763"/>
                  <a:pt x="15090802" y="5321967"/>
                  <a:pt x="15109860" y="5312370"/>
                </a:cubicBezTo>
                <a:cubicBezTo>
                  <a:pt x="15117800" y="5310771"/>
                  <a:pt x="15123756" y="5310971"/>
                  <a:pt x="15128520" y="5312270"/>
                </a:cubicBezTo>
                <a:close/>
                <a:moveTo>
                  <a:pt x="9778974" y="5303220"/>
                </a:moveTo>
                <a:cubicBezTo>
                  <a:pt x="9788818" y="5303675"/>
                  <a:pt x="9842515" y="5327304"/>
                  <a:pt x="9856834" y="5334575"/>
                </a:cubicBezTo>
                <a:cubicBezTo>
                  <a:pt x="9850470" y="5341038"/>
                  <a:pt x="9805921" y="5324881"/>
                  <a:pt x="9793194" y="5318418"/>
                </a:cubicBezTo>
                <a:cubicBezTo>
                  <a:pt x="9799557" y="5337806"/>
                  <a:pt x="9723187" y="5311955"/>
                  <a:pt x="9685003" y="5321649"/>
                </a:cubicBezTo>
                <a:cubicBezTo>
                  <a:pt x="9697730" y="5292567"/>
                  <a:pt x="9742280" y="5305492"/>
                  <a:pt x="9786829" y="5311955"/>
                </a:cubicBezTo>
                <a:cubicBezTo>
                  <a:pt x="9777282" y="5305492"/>
                  <a:pt x="9775692" y="5303069"/>
                  <a:pt x="9778974" y="5303220"/>
                </a:cubicBezTo>
                <a:close/>
                <a:moveTo>
                  <a:pt x="16798525" y="5301733"/>
                </a:moveTo>
                <a:cubicBezTo>
                  <a:pt x="16831485" y="5302480"/>
                  <a:pt x="16874237" y="5316227"/>
                  <a:pt x="16859985" y="5328181"/>
                </a:cubicBezTo>
                <a:cubicBezTo>
                  <a:pt x="16834647" y="5328181"/>
                  <a:pt x="16815647" y="5328181"/>
                  <a:pt x="16790311" y="5328181"/>
                </a:cubicBezTo>
                <a:cubicBezTo>
                  <a:pt x="16790311" y="5321805"/>
                  <a:pt x="16796645" y="5318617"/>
                  <a:pt x="16809311" y="5318617"/>
                </a:cubicBezTo>
                <a:cubicBezTo>
                  <a:pt x="16802979" y="5305867"/>
                  <a:pt x="16777641" y="5312242"/>
                  <a:pt x="16771309" y="5305867"/>
                </a:cubicBezTo>
                <a:cubicBezTo>
                  <a:pt x="16777645" y="5302680"/>
                  <a:pt x="16787539" y="5301484"/>
                  <a:pt x="16798525" y="5301733"/>
                </a:cubicBezTo>
                <a:close/>
                <a:moveTo>
                  <a:pt x="12937156" y="5300513"/>
                </a:moveTo>
                <a:cubicBezTo>
                  <a:pt x="12956601" y="5299034"/>
                  <a:pt x="13002075" y="5307317"/>
                  <a:pt x="13011649" y="5312052"/>
                </a:cubicBezTo>
                <a:cubicBezTo>
                  <a:pt x="12992502" y="5324675"/>
                  <a:pt x="12966974" y="5296272"/>
                  <a:pt x="12928678" y="5305740"/>
                </a:cubicBezTo>
                <a:cubicBezTo>
                  <a:pt x="12927084" y="5302584"/>
                  <a:pt x="12930673" y="5301006"/>
                  <a:pt x="12937156" y="5300513"/>
                </a:cubicBezTo>
                <a:close/>
                <a:moveTo>
                  <a:pt x="15428024" y="5299993"/>
                </a:moveTo>
                <a:cubicBezTo>
                  <a:pt x="15437505" y="5298396"/>
                  <a:pt x="15446985" y="5300792"/>
                  <a:pt x="15475426" y="5311974"/>
                </a:cubicBezTo>
                <a:cubicBezTo>
                  <a:pt x="15462785" y="5318363"/>
                  <a:pt x="15443824" y="5321558"/>
                  <a:pt x="15437505" y="5327947"/>
                </a:cubicBezTo>
                <a:cubicBezTo>
                  <a:pt x="15443824" y="5327947"/>
                  <a:pt x="15450144" y="5331142"/>
                  <a:pt x="15450144" y="5337532"/>
                </a:cubicBezTo>
                <a:cubicBezTo>
                  <a:pt x="15450144" y="5337532"/>
                  <a:pt x="15450144" y="5337532"/>
                  <a:pt x="15456465" y="5337532"/>
                </a:cubicBezTo>
                <a:cubicBezTo>
                  <a:pt x="15456465" y="5337532"/>
                  <a:pt x="15462785" y="5337532"/>
                  <a:pt x="15462785" y="5337532"/>
                </a:cubicBezTo>
                <a:cubicBezTo>
                  <a:pt x="15437505" y="5318363"/>
                  <a:pt x="15507026" y="5324753"/>
                  <a:pt x="15513348" y="5305584"/>
                </a:cubicBezTo>
                <a:cubicBezTo>
                  <a:pt x="15507026" y="5321558"/>
                  <a:pt x="15525987" y="5321558"/>
                  <a:pt x="15525987" y="5334336"/>
                </a:cubicBezTo>
                <a:cubicBezTo>
                  <a:pt x="15500707" y="5331142"/>
                  <a:pt x="15481746" y="5331142"/>
                  <a:pt x="15481746" y="5343921"/>
                </a:cubicBezTo>
                <a:cubicBezTo>
                  <a:pt x="15519667" y="5350310"/>
                  <a:pt x="15525987" y="5334336"/>
                  <a:pt x="15551268" y="5334336"/>
                </a:cubicBezTo>
                <a:cubicBezTo>
                  <a:pt x="15563909" y="5334336"/>
                  <a:pt x="15582869" y="5331142"/>
                  <a:pt x="15582869" y="5337532"/>
                </a:cubicBezTo>
                <a:cubicBezTo>
                  <a:pt x="15570228" y="5337532"/>
                  <a:pt x="15563909" y="5343921"/>
                  <a:pt x="15557589" y="5350310"/>
                </a:cubicBezTo>
                <a:cubicBezTo>
                  <a:pt x="15620791" y="5350310"/>
                  <a:pt x="15823038" y="5404620"/>
                  <a:pt x="15778797" y="5343921"/>
                </a:cubicBezTo>
                <a:cubicBezTo>
                  <a:pt x="15823038" y="5353505"/>
                  <a:pt x="15829358" y="5353505"/>
                  <a:pt x="15873599" y="5343921"/>
                </a:cubicBezTo>
                <a:cubicBezTo>
                  <a:pt x="15879920" y="5347115"/>
                  <a:pt x="15892560" y="5350310"/>
                  <a:pt x="15898879" y="5356700"/>
                </a:cubicBezTo>
                <a:cubicBezTo>
                  <a:pt x="15854638" y="5359894"/>
                  <a:pt x="15804077" y="5356700"/>
                  <a:pt x="15778797" y="5372673"/>
                </a:cubicBezTo>
                <a:cubicBezTo>
                  <a:pt x="15791436" y="5372673"/>
                  <a:pt x="15785116" y="5379063"/>
                  <a:pt x="15778797" y="5382257"/>
                </a:cubicBezTo>
                <a:cubicBezTo>
                  <a:pt x="15823038" y="5382257"/>
                  <a:pt x="15785116" y="5382257"/>
                  <a:pt x="15785116" y="5398231"/>
                </a:cubicBezTo>
                <a:cubicBezTo>
                  <a:pt x="15841999" y="5375868"/>
                  <a:pt x="15879920" y="5407815"/>
                  <a:pt x="15930481" y="5414204"/>
                </a:cubicBezTo>
                <a:cubicBezTo>
                  <a:pt x="15905201" y="5417399"/>
                  <a:pt x="15917840" y="5426984"/>
                  <a:pt x="15905201" y="5433373"/>
                </a:cubicBezTo>
                <a:cubicBezTo>
                  <a:pt x="15879920" y="5391842"/>
                  <a:pt x="15797756" y="5417399"/>
                  <a:pt x="15734554" y="5398231"/>
                </a:cubicBezTo>
                <a:cubicBezTo>
                  <a:pt x="15734554" y="5398231"/>
                  <a:pt x="15728234" y="5398231"/>
                  <a:pt x="15728234" y="5398231"/>
                </a:cubicBezTo>
                <a:cubicBezTo>
                  <a:pt x="15677673" y="5379063"/>
                  <a:pt x="15633430" y="5404620"/>
                  <a:pt x="15589189" y="5375868"/>
                </a:cubicBezTo>
                <a:cubicBezTo>
                  <a:pt x="15589189" y="5382257"/>
                  <a:pt x="15595510" y="5391842"/>
                  <a:pt x="15582869" y="5395036"/>
                </a:cubicBezTo>
                <a:cubicBezTo>
                  <a:pt x="15551268" y="5395036"/>
                  <a:pt x="15525987" y="5391842"/>
                  <a:pt x="15538628" y="5372673"/>
                </a:cubicBezTo>
                <a:cubicBezTo>
                  <a:pt x="15507026" y="5382257"/>
                  <a:pt x="15450144" y="5375868"/>
                  <a:pt x="15405903" y="5359894"/>
                </a:cubicBezTo>
                <a:cubicBezTo>
                  <a:pt x="15405903" y="5350310"/>
                  <a:pt x="15462785" y="5353505"/>
                  <a:pt x="15437505" y="5343921"/>
                </a:cubicBezTo>
                <a:cubicBezTo>
                  <a:pt x="15424864" y="5353505"/>
                  <a:pt x="15393263" y="5340726"/>
                  <a:pt x="15386942" y="5327947"/>
                </a:cubicBezTo>
                <a:cubicBezTo>
                  <a:pt x="15399583" y="5331142"/>
                  <a:pt x="15405903" y="5334336"/>
                  <a:pt x="15418544" y="5337532"/>
                </a:cubicBezTo>
                <a:cubicBezTo>
                  <a:pt x="15418544" y="5321558"/>
                  <a:pt x="15386942" y="5324753"/>
                  <a:pt x="15380622" y="5311974"/>
                </a:cubicBezTo>
                <a:cubicBezTo>
                  <a:pt x="15409064" y="5307181"/>
                  <a:pt x="15418544" y="5301591"/>
                  <a:pt x="15428024" y="5299993"/>
                </a:cubicBezTo>
                <a:close/>
                <a:moveTo>
                  <a:pt x="11600189" y="5299736"/>
                </a:moveTo>
                <a:cubicBezTo>
                  <a:pt x="11621342" y="5298815"/>
                  <a:pt x="11648752" y="5311701"/>
                  <a:pt x="11658285" y="5319064"/>
                </a:cubicBezTo>
                <a:cubicBezTo>
                  <a:pt x="11664641" y="5289611"/>
                  <a:pt x="11702778" y="5319064"/>
                  <a:pt x="11779048" y="5305974"/>
                </a:cubicBezTo>
                <a:cubicBezTo>
                  <a:pt x="11747269" y="5319064"/>
                  <a:pt x="11696422" y="5315792"/>
                  <a:pt x="11658285" y="5322337"/>
                </a:cubicBezTo>
                <a:cubicBezTo>
                  <a:pt x="11651930" y="5322337"/>
                  <a:pt x="11651930" y="5322337"/>
                  <a:pt x="11645574" y="5322337"/>
                </a:cubicBezTo>
                <a:cubicBezTo>
                  <a:pt x="11626506" y="5319064"/>
                  <a:pt x="11607439" y="5309246"/>
                  <a:pt x="11582015" y="5305974"/>
                </a:cubicBezTo>
                <a:cubicBezTo>
                  <a:pt x="11586782" y="5301883"/>
                  <a:pt x="11593138" y="5300042"/>
                  <a:pt x="11600189" y="5299736"/>
                </a:cubicBezTo>
                <a:close/>
                <a:moveTo>
                  <a:pt x="13516831" y="5298961"/>
                </a:moveTo>
                <a:cubicBezTo>
                  <a:pt x="13529433" y="5298961"/>
                  <a:pt x="13535732" y="5298961"/>
                  <a:pt x="13542034" y="5298961"/>
                </a:cubicBezTo>
                <a:cubicBezTo>
                  <a:pt x="13630240" y="5312052"/>
                  <a:pt x="13548335" y="5315324"/>
                  <a:pt x="13504230" y="5305506"/>
                </a:cubicBezTo>
                <a:cubicBezTo>
                  <a:pt x="13504230" y="5302234"/>
                  <a:pt x="13510531" y="5298961"/>
                  <a:pt x="13516831" y="5298961"/>
                </a:cubicBezTo>
                <a:close/>
                <a:moveTo>
                  <a:pt x="6039507" y="5298961"/>
                </a:moveTo>
                <a:cubicBezTo>
                  <a:pt x="6052205" y="5302190"/>
                  <a:pt x="6071254" y="5298961"/>
                  <a:pt x="6071254" y="5305417"/>
                </a:cubicBezTo>
                <a:cubicBezTo>
                  <a:pt x="6064904" y="5305417"/>
                  <a:pt x="6045855" y="5305417"/>
                  <a:pt x="6045855" y="5311873"/>
                </a:cubicBezTo>
                <a:cubicBezTo>
                  <a:pt x="6064904" y="5315102"/>
                  <a:pt x="6083952" y="5315102"/>
                  <a:pt x="6090303" y="5321558"/>
                </a:cubicBezTo>
                <a:cubicBezTo>
                  <a:pt x="6083952" y="5331242"/>
                  <a:pt x="6077604" y="5331242"/>
                  <a:pt x="6090303" y="5337698"/>
                </a:cubicBezTo>
                <a:cubicBezTo>
                  <a:pt x="6052205" y="5334470"/>
                  <a:pt x="5988709" y="5347383"/>
                  <a:pt x="5988709" y="5360295"/>
                </a:cubicBezTo>
                <a:cubicBezTo>
                  <a:pt x="5963311" y="5350610"/>
                  <a:pt x="5880766" y="5366751"/>
                  <a:pt x="5868068" y="5337698"/>
                </a:cubicBezTo>
                <a:cubicBezTo>
                  <a:pt x="5868068" y="5337698"/>
                  <a:pt x="5874417" y="5337698"/>
                  <a:pt x="5874417" y="5337698"/>
                </a:cubicBezTo>
                <a:cubicBezTo>
                  <a:pt x="5925214" y="5328014"/>
                  <a:pt x="5906165" y="5328014"/>
                  <a:pt x="5918864" y="5350610"/>
                </a:cubicBezTo>
                <a:cubicBezTo>
                  <a:pt x="5944263" y="5324786"/>
                  <a:pt x="6039507" y="5347383"/>
                  <a:pt x="6064904" y="5321558"/>
                </a:cubicBezTo>
                <a:cubicBezTo>
                  <a:pt x="6039507" y="5324786"/>
                  <a:pt x="6033156" y="5315102"/>
                  <a:pt x="6039507" y="5298961"/>
                </a:cubicBezTo>
                <a:close/>
                <a:moveTo>
                  <a:pt x="7170784" y="5296305"/>
                </a:moveTo>
                <a:cubicBezTo>
                  <a:pt x="7183418" y="5305867"/>
                  <a:pt x="7202367" y="5302680"/>
                  <a:pt x="7259213" y="5305867"/>
                </a:cubicBezTo>
                <a:cubicBezTo>
                  <a:pt x="7252897" y="5312242"/>
                  <a:pt x="7252897" y="5321805"/>
                  <a:pt x="7252897" y="5334556"/>
                </a:cubicBezTo>
                <a:cubicBezTo>
                  <a:pt x="7284479" y="5328181"/>
                  <a:pt x="7335009" y="5334556"/>
                  <a:pt x="7347643" y="5318617"/>
                </a:cubicBezTo>
                <a:cubicBezTo>
                  <a:pt x="7353959" y="5318617"/>
                  <a:pt x="7360276" y="5318617"/>
                  <a:pt x="7366593" y="5318617"/>
                </a:cubicBezTo>
                <a:cubicBezTo>
                  <a:pt x="7385542" y="5318617"/>
                  <a:pt x="7410807" y="5318617"/>
                  <a:pt x="7429756" y="5318617"/>
                </a:cubicBezTo>
                <a:cubicBezTo>
                  <a:pt x="7448705" y="5337744"/>
                  <a:pt x="7467654" y="5321805"/>
                  <a:pt x="7492920" y="5318617"/>
                </a:cubicBezTo>
                <a:cubicBezTo>
                  <a:pt x="7556083" y="5337744"/>
                  <a:pt x="7638197" y="5315430"/>
                  <a:pt x="7713992" y="5334556"/>
                </a:cubicBezTo>
                <a:cubicBezTo>
                  <a:pt x="7713992" y="5334556"/>
                  <a:pt x="7720309" y="5334556"/>
                  <a:pt x="7720309" y="5334556"/>
                </a:cubicBezTo>
                <a:cubicBezTo>
                  <a:pt x="7720309" y="5340931"/>
                  <a:pt x="7732941" y="5340931"/>
                  <a:pt x="7745575" y="5337744"/>
                </a:cubicBezTo>
                <a:cubicBezTo>
                  <a:pt x="7745575" y="5340931"/>
                  <a:pt x="7745575" y="5344119"/>
                  <a:pt x="7745575" y="5344119"/>
                </a:cubicBezTo>
                <a:cubicBezTo>
                  <a:pt x="7758207" y="5363244"/>
                  <a:pt x="7720309" y="5353681"/>
                  <a:pt x="7713992" y="5366432"/>
                </a:cubicBezTo>
                <a:cubicBezTo>
                  <a:pt x="7707677" y="5366432"/>
                  <a:pt x="7707677" y="5366432"/>
                  <a:pt x="7701360" y="5366432"/>
                </a:cubicBezTo>
                <a:cubicBezTo>
                  <a:pt x="7701360" y="5360056"/>
                  <a:pt x="7695045" y="5356869"/>
                  <a:pt x="7695045" y="5344119"/>
                </a:cubicBezTo>
                <a:cubicBezTo>
                  <a:pt x="7682411" y="5344119"/>
                  <a:pt x="7669779" y="5344119"/>
                  <a:pt x="7663461" y="5344119"/>
                </a:cubicBezTo>
                <a:cubicBezTo>
                  <a:pt x="7657146" y="5353681"/>
                  <a:pt x="7676096" y="5356869"/>
                  <a:pt x="7663461" y="5360056"/>
                </a:cubicBezTo>
                <a:cubicBezTo>
                  <a:pt x="7625563" y="5363244"/>
                  <a:pt x="7625563" y="5340931"/>
                  <a:pt x="7587665" y="5344119"/>
                </a:cubicBezTo>
                <a:cubicBezTo>
                  <a:pt x="7575032" y="5363244"/>
                  <a:pt x="7612931" y="5347306"/>
                  <a:pt x="7612931" y="5360056"/>
                </a:cubicBezTo>
                <a:cubicBezTo>
                  <a:pt x="7524502" y="5350494"/>
                  <a:pt x="7518185" y="5340931"/>
                  <a:pt x="7448705" y="5360056"/>
                </a:cubicBezTo>
                <a:cubicBezTo>
                  <a:pt x="7467654" y="5372807"/>
                  <a:pt x="7524502" y="5360056"/>
                  <a:pt x="7543451" y="5372807"/>
                </a:cubicBezTo>
                <a:cubicBezTo>
                  <a:pt x="7530817" y="5379183"/>
                  <a:pt x="7537134" y="5385558"/>
                  <a:pt x="7524502" y="5395120"/>
                </a:cubicBezTo>
                <a:cubicBezTo>
                  <a:pt x="7486604" y="5375995"/>
                  <a:pt x="7429756" y="5404683"/>
                  <a:pt x="7429756" y="5414246"/>
                </a:cubicBezTo>
                <a:cubicBezTo>
                  <a:pt x="7391857" y="5420622"/>
                  <a:pt x="7410807" y="5417434"/>
                  <a:pt x="7379225" y="5411058"/>
                </a:cubicBezTo>
                <a:cubicBezTo>
                  <a:pt x="7379225" y="5433372"/>
                  <a:pt x="7328695" y="5423809"/>
                  <a:pt x="7297111" y="5426997"/>
                </a:cubicBezTo>
                <a:cubicBezTo>
                  <a:pt x="7303428" y="5442935"/>
                  <a:pt x="7271847" y="5436560"/>
                  <a:pt x="7271847" y="5449310"/>
                </a:cubicBezTo>
                <a:cubicBezTo>
                  <a:pt x="7265530" y="5449310"/>
                  <a:pt x="7265530" y="5449310"/>
                  <a:pt x="7259213" y="5449310"/>
                </a:cubicBezTo>
                <a:cubicBezTo>
                  <a:pt x="7246581" y="5414246"/>
                  <a:pt x="7208682" y="5455685"/>
                  <a:pt x="7177101" y="5433372"/>
                </a:cubicBezTo>
                <a:cubicBezTo>
                  <a:pt x="7177101" y="5458873"/>
                  <a:pt x="7094987" y="5436560"/>
                  <a:pt x="7132886" y="5465248"/>
                </a:cubicBezTo>
                <a:cubicBezTo>
                  <a:pt x="7113936" y="5465248"/>
                  <a:pt x="7088672" y="5465248"/>
                  <a:pt x="7069722" y="5465248"/>
                </a:cubicBezTo>
                <a:cubicBezTo>
                  <a:pt x="7094987" y="5452497"/>
                  <a:pt x="7025507" y="5439747"/>
                  <a:pt x="7025507" y="5458873"/>
                </a:cubicBezTo>
                <a:cubicBezTo>
                  <a:pt x="7038141" y="5458873"/>
                  <a:pt x="7057090" y="5458873"/>
                  <a:pt x="7050773" y="5468436"/>
                </a:cubicBezTo>
                <a:cubicBezTo>
                  <a:pt x="7025507" y="5465248"/>
                  <a:pt x="6993926" y="5468436"/>
                  <a:pt x="6981293" y="5458873"/>
                </a:cubicBezTo>
                <a:cubicBezTo>
                  <a:pt x="7000243" y="5458873"/>
                  <a:pt x="7012875" y="5455685"/>
                  <a:pt x="7012875" y="5449310"/>
                </a:cubicBezTo>
                <a:cubicBezTo>
                  <a:pt x="6993926" y="5449310"/>
                  <a:pt x="6974976" y="5449310"/>
                  <a:pt x="6981293" y="5433372"/>
                </a:cubicBezTo>
                <a:cubicBezTo>
                  <a:pt x="7025507" y="5423809"/>
                  <a:pt x="7031824" y="5442935"/>
                  <a:pt x="7069722" y="5442935"/>
                </a:cubicBezTo>
                <a:cubicBezTo>
                  <a:pt x="7082354" y="5423809"/>
                  <a:pt x="7038141" y="5439747"/>
                  <a:pt x="7044456" y="5426997"/>
                </a:cubicBezTo>
                <a:cubicBezTo>
                  <a:pt x="7069722" y="5426997"/>
                  <a:pt x="7094987" y="5414246"/>
                  <a:pt x="7069722" y="5433372"/>
                </a:cubicBezTo>
                <a:cubicBezTo>
                  <a:pt x="7113936" y="5436560"/>
                  <a:pt x="7139202" y="5420622"/>
                  <a:pt x="7170784" y="5414246"/>
                </a:cubicBezTo>
                <a:cubicBezTo>
                  <a:pt x="7139202" y="5430184"/>
                  <a:pt x="7214999" y="5430184"/>
                  <a:pt x="7208682" y="5426997"/>
                </a:cubicBezTo>
                <a:cubicBezTo>
                  <a:pt x="7196050" y="5420622"/>
                  <a:pt x="7196050" y="5407871"/>
                  <a:pt x="7196050" y="5398308"/>
                </a:cubicBezTo>
                <a:cubicBezTo>
                  <a:pt x="7233949" y="5404683"/>
                  <a:pt x="7189733" y="5382370"/>
                  <a:pt x="7208682" y="5382370"/>
                </a:cubicBezTo>
                <a:cubicBezTo>
                  <a:pt x="7271847" y="5382370"/>
                  <a:pt x="7309745" y="5395120"/>
                  <a:pt x="7341327" y="5414246"/>
                </a:cubicBezTo>
                <a:cubicBezTo>
                  <a:pt x="7372908" y="5395120"/>
                  <a:pt x="7309745" y="5401496"/>
                  <a:pt x="7316061" y="5382370"/>
                </a:cubicBezTo>
                <a:cubicBezTo>
                  <a:pt x="7316061" y="5372807"/>
                  <a:pt x="7347643" y="5375995"/>
                  <a:pt x="7347643" y="5366432"/>
                </a:cubicBezTo>
                <a:cubicBezTo>
                  <a:pt x="7265530" y="5369620"/>
                  <a:pt x="7183418" y="5379183"/>
                  <a:pt x="7120253" y="5344119"/>
                </a:cubicBezTo>
                <a:cubicBezTo>
                  <a:pt x="7126570" y="5344119"/>
                  <a:pt x="7139202" y="5344119"/>
                  <a:pt x="7145519" y="5337744"/>
                </a:cubicBezTo>
                <a:cubicBezTo>
                  <a:pt x="7094987" y="5334556"/>
                  <a:pt x="7057090" y="5363244"/>
                  <a:pt x="7012875" y="5344119"/>
                </a:cubicBezTo>
                <a:cubicBezTo>
                  <a:pt x="7031824" y="5331368"/>
                  <a:pt x="7038141" y="5347306"/>
                  <a:pt x="7069722" y="5344119"/>
                </a:cubicBezTo>
                <a:cubicBezTo>
                  <a:pt x="7057090" y="5324993"/>
                  <a:pt x="7094987" y="5334556"/>
                  <a:pt x="7101304" y="5321805"/>
                </a:cubicBezTo>
                <a:cubicBezTo>
                  <a:pt x="7057090" y="5305867"/>
                  <a:pt x="7057090" y="5321805"/>
                  <a:pt x="7000243" y="5312242"/>
                </a:cubicBezTo>
                <a:cubicBezTo>
                  <a:pt x="6993926" y="5334556"/>
                  <a:pt x="7019192" y="5315430"/>
                  <a:pt x="7031824" y="5318617"/>
                </a:cubicBezTo>
                <a:cubicBezTo>
                  <a:pt x="7031824" y="5324993"/>
                  <a:pt x="7038141" y="5328181"/>
                  <a:pt x="7044456" y="5334556"/>
                </a:cubicBezTo>
                <a:cubicBezTo>
                  <a:pt x="6993926" y="5337744"/>
                  <a:pt x="6974976" y="5302680"/>
                  <a:pt x="6930761" y="5321805"/>
                </a:cubicBezTo>
                <a:cubicBezTo>
                  <a:pt x="6949710" y="5328181"/>
                  <a:pt x="6911813" y="5328181"/>
                  <a:pt x="6930761" y="5344119"/>
                </a:cubicBezTo>
                <a:cubicBezTo>
                  <a:pt x="6918129" y="5340931"/>
                  <a:pt x="6886547" y="5350494"/>
                  <a:pt x="6886547" y="5337744"/>
                </a:cubicBezTo>
                <a:cubicBezTo>
                  <a:pt x="6886547" y="5331368"/>
                  <a:pt x="6911813" y="5334556"/>
                  <a:pt x="6911813" y="5328181"/>
                </a:cubicBezTo>
                <a:cubicBezTo>
                  <a:pt x="6892864" y="5315430"/>
                  <a:pt x="6873915" y="5305867"/>
                  <a:pt x="6848649" y="5299492"/>
                </a:cubicBezTo>
                <a:cubicBezTo>
                  <a:pt x="6880231" y="5296305"/>
                  <a:pt x="6892864" y="5309055"/>
                  <a:pt x="6924445" y="5305867"/>
                </a:cubicBezTo>
                <a:cubicBezTo>
                  <a:pt x="6937078" y="5318617"/>
                  <a:pt x="6937078" y="5302680"/>
                  <a:pt x="6956027" y="5299492"/>
                </a:cubicBezTo>
                <a:cubicBezTo>
                  <a:pt x="7057090" y="5293117"/>
                  <a:pt x="7113936" y="5318617"/>
                  <a:pt x="7196050" y="5321805"/>
                </a:cubicBezTo>
                <a:cubicBezTo>
                  <a:pt x="7183418" y="5318617"/>
                  <a:pt x="7151835" y="5299492"/>
                  <a:pt x="7170784" y="5296305"/>
                </a:cubicBezTo>
                <a:close/>
                <a:moveTo>
                  <a:pt x="12669445" y="5285536"/>
                </a:moveTo>
                <a:cubicBezTo>
                  <a:pt x="12689823" y="5283710"/>
                  <a:pt x="12711087" y="5289189"/>
                  <a:pt x="12725264" y="5296494"/>
                </a:cubicBezTo>
                <a:cubicBezTo>
                  <a:pt x="12712663" y="5309481"/>
                  <a:pt x="12681160" y="5286754"/>
                  <a:pt x="12649658" y="5290000"/>
                </a:cubicBezTo>
                <a:cubicBezTo>
                  <a:pt x="12655959" y="5287565"/>
                  <a:pt x="12662652" y="5286145"/>
                  <a:pt x="12669445" y="5285536"/>
                </a:cubicBezTo>
                <a:close/>
                <a:moveTo>
                  <a:pt x="10949678" y="5283766"/>
                </a:moveTo>
                <a:cubicBezTo>
                  <a:pt x="10956135" y="5283766"/>
                  <a:pt x="10969048" y="5283766"/>
                  <a:pt x="10975505" y="5283766"/>
                </a:cubicBezTo>
                <a:cubicBezTo>
                  <a:pt x="10988418" y="5283766"/>
                  <a:pt x="10988418" y="5290000"/>
                  <a:pt x="11001331" y="5290000"/>
                </a:cubicBezTo>
                <a:cubicBezTo>
                  <a:pt x="11001331" y="5296233"/>
                  <a:pt x="11020702" y="5296233"/>
                  <a:pt x="11020702" y="5299351"/>
                </a:cubicBezTo>
                <a:cubicBezTo>
                  <a:pt x="10988418" y="5311817"/>
                  <a:pt x="10969048" y="5296233"/>
                  <a:pt x="10949678" y="5283766"/>
                </a:cubicBezTo>
                <a:close/>
                <a:moveTo>
                  <a:pt x="8106452" y="5283766"/>
                </a:moveTo>
                <a:cubicBezTo>
                  <a:pt x="8081140" y="5293117"/>
                  <a:pt x="8055829" y="5299351"/>
                  <a:pt x="8036846" y="5311817"/>
                </a:cubicBezTo>
                <a:cubicBezTo>
                  <a:pt x="8017864" y="5302467"/>
                  <a:pt x="7979897" y="5305584"/>
                  <a:pt x="7973569" y="5290000"/>
                </a:cubicBezTo>
                <a:cubicBezTo>
                  <a:pt x="8036846" y="5296233"/>
                  <a:pt x="8043175" y="5286883"/>
                  <a:pt x="8106452" y="5283766"/>
                </a:cubicBezTo>
                <a:close/>
                <a:moveTo>
                  <a:pt x="13396650" y="5283497"/>
                </a:moveTo>
                <a:cubicBezTo>
                  <a:pt x="13403025" y="5302917"/>
                  <a:pt x="13485902" y="5302917"/>
                  <a:pt x="13460400" y="5322337"/>
                </a:cubicBezTo>
                <a:cubicBezTo>
                  <a:pt x="13434901" y="5315864"/>
                  <a:pt x="13396650" y="5280260"/>
                  <a:pt x="13339273" y="5296444"/>
                </a:cubicBezTo>
                <a:cubicBezTo>
                  <a:pt x="13339273" y="5280260"/>
                  <a:pt x="13377523" y="5286733"/>
                  <a:pt x="13396650" y="5283497"/>
                </a:cubicBezTo>
                <a:close/>
                <a:moveTo>
                  <a:pt x="10279920" y="5274416"/>
                </a:moveTo>
                <a:cubicBezTo>
                  <a:pt x="10279920" y="5274416"/>
                  <a:pt x="10286284" y="5274416"/>
                  <a:pt x="10286284" y="5274416"/>
                </a:cubicBezTo>
                <a:cubicBezTo>
                  <a:pt x="10286284" y="5296623"/>
                  <a:pt x="10305376" y="5277589"/>
                  <a:pt x="10324468" y="5280761"/>
                </a:cubicBezTo>
                <a:cubicBezTo>
                  <a:pt x="10318105" y="5290279"/>
                  <a:pt x="10337197" y="5293451"/>
                  <a:pt x="10337197" y="5283934"/>
                </a:cubicBezTo>
                <a:cubicBezTo>
                  <a:pt x="10343562" y="5283934"/>
                  <a:pt x="10349925" y="5283934"/>
                  <a:pt x="10356289" y="5283934"/>
                </a:cubicBezTo>
                <a:cubicBezTo>
                  <a:pt x="10349925" y="5302968"/>
                  <a:pt x="10286284" y="5287106"/>
                  <a:pt x="10273555" y="5299795"/>
                </a:cubicBezTo>
                <a:cubicBezTo>
                  <a:pt x="10292649" y="5312485"/>
                  <a:pt x="10324468" y="5293451"/>
                  <a:pt x="10337197" y="5306140"/>
                </a:cubicBezTo>
                <a:cubicBezTo>
                  <a:pt x="10330833" y="5306140"/>
                  <a:pt x="10330833" y="5312485"/>
                  <a:pt x="10337197" y="5318830"/>
                </a:cubicBezTo>
                <a:cubicBezTo>
                  <a:pt x="10273555" y="5309313"/>
                  <a:pt x="10216279" y="5302968"/>
                  <a:pt x="10184458" y="5296623"/>
                </a:cubicBezTo>
                <a:cubicBezTo>
                  <a:pt x="10209914" y="5290279"/>
                  <a:pt x="10248098" y="5277589"/>
                  <a:pt x="10260828" y="5296623"/>
                </a:cubicBezTo>
                <a:cubicBezTo>
                  <a:pt x="10267192" y="5287106"/>
                  <a:pt x="10273555" y="5280761"/>
                  <a:pt x="10279920" y="5274416"/>
                </a:cubicBezTo>
                <a:close/>
                <a:moveTo>
                  <a:pt x="11689977" y="5273370"/>
                </a:moveTo>
                <a:lnTo>
                  <a:pt x="11690249" y="5273539"/>
                </a:lnTo>
                <a:lnTo>
                  <a:pt x="11689815" y="5273523"/>
                </a:lnTo>
                <a:close/>
                <a:moveTo>
                  <a:pt x="11674449" y="5262290"/>
                </a:moveTo>
                <a:cubicBezTo>
                  <a:pt x="11683928" y="5262290"/>
                  <a:pt x="11696569" y="5263897"/>
                  <a:pt x="11696569" y="5267111"/>
                </a:cubicBezTo>
                <a:lnTo>
                  <a:pt x="11689977" y="5273370"/>
                </a:lnTo>
                <a:lnTo>
                  <a:pt x="11683139" y="5269120"/>
                </a:lnTo>
                <a:cubicBezTo>
                  <a:pt x="11679189" y="5268718"/>
                  <a:pt x="11674449" y="5268718"/>
                  <a:pt x="11671289" y="5267111"/>
                </a:cubicBezTo>
                <a:cubicBezTo>
                  <a:pt x="11658649" y="5263897"/>
                  <a:pt x="11664969" y="5262290"/>
                  <a:pt x="11674449" y="5262290"/>
                </a:cubicBezTo>
                <a:close/>
                <a:moveTo>
                  <a:pt x="1203066" y="5257783"/>
                </a:moveTo>
                <a:cubicBezTo>
                  <a:pt x="1215713" y="5267494"/>
                  <a:pt x="1209390" y="5257783"/>
                  <a:pt x="1234685" y="5257783"/>
                </a:cubicBezTo>
                <a:cubicBezTo>
                  <a:pt x="1222037" y="5296623"/>
                  <a:pt x="1291595" y="5267494"/>
                  <a:pt x="1304241" y="5280440"/>
                </a:cubicBezTo>
                <a:cubicBezTo>
                  <a:pt x="1278948" y="5277203"/>
                  <a:pt x="1278948" y="5286914"/>
                  <a:pt x="1266301" y="5296623"/>
                </a:cubicBezTo>
                <a:cubicBezTo>
                  <a:pt x="1259979" y="5296623"/>
                  <a:pt x="1247332" y="5296623"/>
                  <a:pt x="1234685" y="5296623"/>
                </a:cubicBezTo>
                <a:cubicBezTo>
                  <a:pt x="1234685" y="5290150"/>
                  <a:pt x="1222037" y="5290150"/>
                  <a:pt x="1215713" y="5290150"/>
                </a:cubicBezTo>
                <a:cubicBezTo>
                  <a:pt x="1215713" y="5283677"/>
                  <a:pt x="1222037" y="5283677"/>
                  <a:pt x="1228361" y="5280440"/>
                </a:cubicBezTo>
                <a:cubicBezTo>
                  <a:pt x="1228361" y="5261020"/>
                  <a:pt x="1146156" y="5293387"/>
                  <a:pt x="1165126" y="5261020"/>
                </a:cubicBezTo>
                <a:cubicBezTo>
                  <a:pt x="1171450" y="5261020"/>
                  <a:pt x="1171450" y="5261020"/>
                  <a:pt x="1177773" y="5261020"/>
                </a:cubicBezTo>
                <a:cubicBezTo>
                  <a:pt x="1177773" y="5267494"/>
                  <a:pt x="1177773" y="5270730"/>
                  <a:pt x="1177773" y="5273967"/>
                </a:cubicBezTo>
                <a:cubicBezTo>
                  <a:pt x="1203066" y="5280440"/>
                  <a:pt x="1177773" y="5254547"/>
                  <a:pt x="1203066" y="5257783"/>
                </a:cubicBezTo>
                <a:close/>
                <a:moveTo>
                  <a:pt x="10166131" y="5257719"/>
                </a:moveTo>
                <a:cubicBezTo>
                  <a:pt x="10134460" y="5270409"/>
                  <a:pt x="10090120" y="5276754"/>
                  <a:pt x="10058449" y="5260892"/>
                </a:cubicBezTo>
                <a:cubicBezTo>
                  <a:pt x="10083786" y="5254547"/>
                  <a:pt x="10128125" y="5267237"/>
                  <a:pt x="10166131" y="5257719"/>
                </a:cubicBezTo>
                <a:close/>
                <a:moveTo>
                  <a:pt x="7433265" y="5251145"/>
                </a:moveTo>
                <a:cubicBezTo>
                  <a:pt x="7447557" y="5251542"/>
                  <a:pt x="7463440" y="5253128"/>
                  <a:pt x="7472968" y="5251542"/>
                </a:cubicBezTo>
                <a:cubicBezTo>
                  <a:pt x="7542846" y="5267404"/>
                  <a:pt x="7441205" y="5261059"/>
                  <a:pt x="7403090" y="5257887"/>
                </a:cubicBezTo>
                <a:cubicBezTo>
                  <a:pt x="7406266" y="5251542"/>
                  <a:pt x="7418972" y="5250749"/>
                  <a:pt x="7433265" y="5251145"/>
                </a:cubicBezTo>
                <a:close/>
                <a:moveTo>
                  <a:pt x="11646008" y="5251040"/>
                </a:moveTo>
                <a:cubicBezTo>
                  <a:pt x="11636528" y="5258272"/>
                  <a:pt x="11648378" y="5269120"/>
                  <a:pt x="11668228" y="5272736"/>
                </a:cubicBezTo>
                <a:lnTo>
                  <a:pt x="11689815" y="5273523"/>
                </a:lnTo>
                <a:lnTo>
                  <a:pt x="11684719" y="5278361"/>
                </a:lnTo>
                <a:cubicBezTo>
                  <a:pt x="11677608" y="5279968"/>
                  <a:pt x="11668128" y="5279968"/>
                  <a:pt x="11658648" y="5279968"/>
                </a:cubicBezTo>
                <a:cubicBezTo>
                  <a:pt x="11658648" y="5289611"/>
                  <a:pt x="11690249" y="5279968"/>
                  <a:pt x="11696569" y="5283182"/>
                </a:cubicBezTo>
                <a:cubicBezTo>
                  <a:pt x="11671289" y="5302467"/>
                  <a:pt x="11582805" y="5273539"/>
                  <a:pt x="11513283" y="5283182"/>
                </a:cubicBezTo>
                <a:cubicBezTo>
                  <a:pt x="11557524" y="5260683"/>
                  <a:pt x="11595446" y="5263897"/>
                  <a:pt x="11646008" y="5251040"/>
                </a:cubicBezTo>
                <a:close/>
                <a:moveTo>
                  <a:pt x="12568325" y="5245197"/>
                </a:moveTo>
                <a:cubicBezTo>
                  <a:pt x="12568325" y="5257820"/>
                  <a:pt x="12606128" y="5251508"/>
                  <a:pt x="12599827" y="5267287"/>
                </a:cubicBezTo>
                <a:cubicBezTo>
                  <a:pt x="12574626" y="5273599"/>
                  <a:pt x="12530522" y="5254664"/>
                  <a:pt x="12549423" y="5267287"/>
                </a:cubicBezTo>
                <a:cubicBezTo>
                  <a:pt x="12549423" y="5276754"/>
                  <a:pt x="12505320" y="5264131"/>
                  <a:pt x="12505320" y="5251508"/>
                </a:cubicBezTo>
                <a:cubicBezTo>
                  <a:pt x="12536823" y="5251508"/>
                  <a:pt x="12549423" y="5260975"/>
                  <a:pt x="12568325" y="5245197"/>
                </a:cubicBezTo>
                <a:close/>
                <a:moveTo>
                  <a:pt x="7271660" y="5242687"/>
                </a:moveTo>
                <a:cubicBezTo>
                  <a:pt x="7296612" y="5243579"/>
                  <a:pt x="7322444" y="5252502"/>
                  <a:pt x="7341231" y="5245364"/>
                </a:cubicBezTo>
                <a:cubicBezTo>
                  <a:pt x="7341231" y="5248536"/>
                  <a:pt x="7341231" y="5254881"/>
                  <a:pt x="7341231" y="5258054"/>
                </a:cubicBezTo>
                <a:cubicBezTo>
                  <a:pt x="7334969" y="5258054"/>
                  <a:pt x="7334969" y="5258054"/>
                  <a:pt x="7328707" y="5258054"/>
                </a:cubicBezTo>
                <a:cubicBezTo>
                  <a:pt x="7303657" y="5251709"/>
                  <a:pt x="7253559" y="5248536"/>
                  <a:pt x="7247296" y="5245364"/>
                </a:cubicBezTo>
                <a:cubicBezTo>
                  <a:pt x="7255125" y="5242984"/>
                  <a:pt x="7263344" y="5242389"/>
                  <a:pt x="7271660" y="5242687"/>
                </a:cubicBezTo>
                <a:close/>
                <a:moveTo>
                  <a:pt x="7586377" y="5241690"/>
                </a:moveTo>
                <a:cubicBezTo>
                  <a:pt x="7580158" y="5254380"/>
                  <a:pt x="7567721" y="5263897"/>
                  <a:pt x="7542846" y="5260725"/>
                </a:cubicBezTo>
                <a:cubicBezTo>
                  <a:pt x="7549065" y="5257552"/>
                  <a:pt x="7555283" y="5251207"/>
                  <a:pt x="7542846" y="5251207"/>
                </a:cubicBezTo>
                <a:cubicBezTo>
                  <a:pt x="7549065" y="5241690"/>
                  <a:pt x="7567721" y="5244862"/>
                  <a:pt x="7586377" y="5241690"/>
                </a:cubicBezTo>
                <a:close/>
                <a:moveTo>
                  <a:pt x="11497020" y="5239279"/>
                </a:moveTo>
                <a:cubicBezTo>
                  <a:pt x="11510600" y="5240083"/>
                  <a:pt x="11528175" y="5243297"/>
                  <a:pt x="11537761" y="5241690"/>
                </a:cubicBezTo>
                <a:cubicBezTo>
                  <a:pt x="11544153" y="5241690"/>
                  <a:pt x="11550543" y="5241690"/>
                  <a:pt x="11556934" y="5241690"/>
                </a:cubicBezTo>
                <a:cubicBezTo>
                  <a:pt x="11588889" y="5254547"/>
                  <a:pt x="11505807" y="5244904"/>
                  <a:pt x="11480244" y="5251332"/>
                </a:cubicBezTo>
                <a:cubicBezTo>
                  <a:pt x="11473852" y="5240083"/>
                  <a:pt x="11483439" y="5238476"/>
                  <a:pt x="11497020" y="5239279"/>
                </a:cubicBezTo>
                <a:close/>
                <a:moveTo>
                  <a:pt x="11942860" y="5235846"/>
                </a:moveTo>
                <a:cubicBezTo>
                  <a:pt x="11949161" y="5258346"/>
                  <a:pt x="11999564" y="5245489"/>
                  <a:pt x="12005865" y="5267989"/>
                </a:cubicBezTo>
                <a:cubicBezTo>
                  <a:pt x="11999564" y="5267989"/>
                  <a:pt x="11999564" y="5267989"/>
                  <a:pt x="11999564" y="5267989"/>
                </a:cubicBezTo>
                <a:cubicBezTo>
                  <a:pt x="11986964" y="5271202"/>
                  <a:pt x="11980663" y="5267989"/>
                  <a:pt x="11980663" y="5274417"/>
                </a:cubicBezTo>
                <a:cubicBezTo>
                  <a:pt x="11961761" y="5261560"/>
                  <a:pt x="11936560" y="5258346"/>
                  <a:pt x="11930259" y="5242274"/>
                </a:cubicBezTo>
                <a:cubicBezTo>
                  <a:pt x="11930259" y="5235846"/>
                  <a:pt x="11936560" y="5235846"/>
                  <a:pt x="11942860" y="5235846"/>
                </a:cubicBezTo>
                <a:close/>
                <a:moveTo>
                  <a:pt x="7492173" y="5235327"/>
                </a:moveTo>
                <a:cubicBezTo>
                  <a:pt x="7511175" y="5238573"/>
                  <a:pt x="7542846" y="5235327"/>
                  <a:pt x="7536512" y="5258054"/>
                </a:cubicBezTo>
                <a:cubicBezTo>
                  <a:pt x="7523843" y="5248314"/>
                  <a:pt x="7498507" y="5251560"/>
                  <a:pt x="7473170" y="5251560"/>
                </a:cubicBezTo>
                <a:cubicBezTo>
                  <a:pt x="7435165" y="5228833"/>
                  <a:pt x="7492173" y="5258054"/>
                  <a:pt x="7492173" y="5235327"/>
                </a:cubicBezTo>
                <a:close/>
                <a:moveTo>
                  <a:pt x="10762863" y="5231175"/>
                </a:moveTo>
                <a:cubicBezTo>
                  <a:pt x="10773882" y="5230879"/>
                  <a:pt x="10793600" y="5240346"/>
                  <a:pt x="10816797" y="5235612"/>
                </a:cubicBezTo>
                <a:cubicBezTo>
                  <a:pt x="10804424" y="5254547"/>
                  <a:pt x="10773495" y="5241924"/>
                  <a:pt x="10754937" y="5235612"/>
                </a:cubicBezTo>
                <a:cubicBezTo>
                  <a:pt x="10756484" y="5232457"/>
                  <a:pt x="10759190" y="5231273"/>
                  <a:pt x="10762863" y="5231175"/>
                </a:cubicBezTo>
                <a:close/>
                <a:moveTo>
                  <a:pt x="17745589" y="5222989"/>
                </a:moveTo>
                <a:cubicBezTo>
                  <a:pt x="17745589" y="5229223"/>
                  <a:pt x="17751887" y="5229223"/>
                  <a:pt x="17751887" y="5235456"/>
                </a:cubicBezTo>
                <a:cubicBezTo>
                  <a:pt x="17739289" y="5235456"/>
                  <a:pt x="17732987" y="5241690"/>
                  <a:pt x="17720385" y="5241690"/>
                </a:cubicBezTo>
                <a:cubicBezTo>
                  <a:pt x="17720385" y="5244806"/>
                  <a:pt x="17720385" y="5247924"/>
                  <a:pt x="17720385" y="5251040"/>
                </a:cubicBezTo>
                <a:cubicBezTo>
                  <a:pt x="17714087" y="5251040"/>
                  <a:pt x="17714087" y="5251040"/>
                  <a:pt x="17707787" y="5251040"/>
                </a:cubicBezTo>
                <a:cubicBezTo>
                  <a:pt x="17701485" y="5247924"/>
                  <a:pt x="17720385" y="5222989"/>
                  <a:pt x="17745589" y="5222989"/>
                </a:cubicBezTo>
                <a:close/>
                <a:moveTo>
                  <a:pt x="10796863" y="5217925"/>
                </a:moveTo>
                <a:cubicBezTo>
                  <a:pt x="10811297" y="5218314"/>
                  <a:pt x="10824127" y="5221431"/>
                  <a:pt x="10817712" y="5229223"/>
                </a:cubicBezTo>
                <a:cubicBezTo>
                  <a:pt x="10792052" y="5232339"/>
                  <a:pt x="10785637" y="5222989"/>
                  <a:pt x="10766392" y="5222989"/>
                </a:cubicBezTo>
                <a:cubicBezTo>
                  <a:pt x="10766392" y="5219872"/>
                  <a:pt x="10782428" y="5217534"/>
                  <a:pt x="10796863" y="5217925"/>
                </a:cubicBezTo>
                <a:close/>
                <a:moveTo>
                  <a:pt x="17751887" y="5213639"/>
                </a:moveTo>
                <a:cubicBezTo>
                  <a:pt x="17758221" y="5213639"/>
                  <a:pt x="17770879" y="5213639"/>
                  <a:pt x="17777213" y="5213639"/>
                </a:cubicBezTo>
                <a:cubicBezTo>
                  <a:pt x="17783543" y="5213639"/>
                  <a:pt x="17796203" y="5213639"/>
                  <a:pt x="17802535" y="5213639"/>
                </a:cubicBezTo>
                <a:cubicBezTo>
                  <a:pt x="17802535" y="5216818"/>
                  <a:pt x="17802535" y="5216818"/>
                  <a:pt x="17802535" y="5219997"/>
                </a:cubicBezTo>
                <a:cubicBezTo>
                  <a:pt x="17865839" y="5216818"/>
                  <a:pt x="17878503" y="5248609"/>
                  <a:pt x="17948139" y="5245430"/>
                </a:cubicBezTo>
                <a:cubicBezTo>
                  <a:pt x="17948139" y="5245430"/>
                  <a:pt x="17954469" y="5245430"/>
                  <a:pt x="17954469" y="5245430"/>
                </a:cubicBezTo>
                <a:cubicBezTo>
                  <a:pt x="17960799" y="5258146"/>
                  <a:pt x="17916485" y="5242251"/>
                  <a:pt x="17929147" y="5261326"/>
                </a:cubicBezTo>
                <a:cubicBezTo>
                  <a:pt x="17954469" y="5264505"/>
                  <a:pt x="17992451" y="5248609"/>
                  <a:pt x="17973461" y="5267684"/>
                </a:cubicBezTo>
                <a:cubicBezTo>
                  <a:pt x="17967129" y="5267684"/>
                  <a:pt x="17960799" y="5267684"/>
                  <a:pt x="17954469" y="5267684"/>
                </a:cubicBezTo>
                <a:cubicBezTo>
                  <a:pt x="17916485" y="5258146"/>
                  <a:pt x="17897495" y="5293117"/>
                  <a:pt x="17884831" y="5267684"/>
                </a:cubicBezTo>
                <a:cubicBezTo>
                  <a:pt x="17897495" y="5267684"/>
                  <a:pt x="17910155" y="5267684"/>
                  <a:pt x="17903825" y="5258146"/>
                </a:cubicBezTo>
                <a:cubicBezTo>
                  <a:pt x="17884831" y="5248609"/>
                  <a:pt x="17853179" y="5245430"/>
                  <a:pt x="17846847" y="5229534"/>
                </a:cubicBezTo>
                <a:cubicBezTo>
                  <a:pt x="17840517" y="5245430"/>
                  <a:pt x="17808865" y="5242251"/>
                  <a:pt x="17802535" y="5258146"/>
                </a:cubicBezTo>
                <a:cubicBezTo>
                  <a:pt x="17796203" y="5248609"/>
                  <a:pt x="17764549" y="5258146"/>
                  <a:pt x="17758221" y="5245430"/>
                </a:cubicBezTo>
                <a:cubicBezTo>
                  <a:pt x="17764549" y="5232714"/>
                  <a:pt x="17789873" y="5232714"/>
                  <a:pt x="17802535" y="5223176"/>
                </a:cubicBezTo>
                <a:cubicBezTo>
                  <a:pt x="17789873" y="5219997"/>
                  <a:pt x="17758221" y="5223176"/>
                  <a:pt x="17751887" y="5213639"/>
                </a:cubicBezTo>
                <a:close/>
                <a:moveTo>
                  <a:pt x="17277427" y="5203955"/>
                </a:moveTo>
                <a:cubicBezTo>
                  <a:pt x="17296797" y="5200782"/>
                  <a:pt x="17309711" y="5203955"/>
                  <a:pt x="17309711" y="5219817"/>
                </a:cubicBezTo>
                <a:cubicBezTo>
                  <a:pt x="17277427" y="5210300"/>
                  <a:pt x="17290341" y="5222990"/>
                  <a:pt x="17258057" y="5222990"/>
                </a:cubicBezTo>
                <a:cubicBezTo>
                  <a:pt x="17277427" y="5216645"/>
                  <a:pt x="17238685" y="5200782"/>
                  <a:pt x="17277427" y="5203955"/>
                </a:cubicBezTo>
                <a:close/>
                <a:moveTo>
                  <a:pt x="10627080" y="5184419"/>
                </a:moveTo>
                <a:cubicBezTo>
                  <a:pt x="10627080" y="5184419"/>
                  <a:pt x="10633435" y="5184419"/>
                  <a:pt x="10633435" y="5184419"/>
                </a:cubicBezTo>
                <a:cubicBezTo>
                  <a:pt x="10671571" y="5193937"/>
                  <a:pt x="10716063" y="5197109"/>
                  <a:pt x="10754198" y="5203454"/>
                </a:cubicBezTo>
                <a:cubicBezTo>
                  <a:pt x="10754198" y="5209799"/>
                  <a:pt x="10773266" y="5206627"/>
                  <a:pt x="10773266" y="5212971"/>
                </a:cubicBezTo>
                <a:cubicBezTo>
                  <a:pt x="10709707" y="5200282"/>
                  <a:pt x="10671571" y="5228833"/>
                  <a:pt x="10608012" y="5228833"/>
                </a:cubicBezTo>
                <a:cubicBezTo>
                  <a:pt x="10601656" y="5228833"/>
                  <a:pt x="10601656" y="5228833"/>
                  <a:pt x="10595300" y="5228833"/>
                </a:cubicBezTo>
                <a:cubicBezTo>
                  <a:pt x="10595300" y="5219316"/>
                  <a:pt x="10582589" y="5219316"/>
                  <a:pt x="10576233" y="5212971"/>
                </a:cubicBezTo>
                <a:cubicBezTo>
                  <a:pt x="10595300" y="5212971"/>
                  <a:pt x="10646147" y="5216144"/>
                  <a:pt x="10620724" y="5203454"/>
                </a:cubicBezTo>
                <a:cubicBezTo>
                  <a:pt x="10646147" y="5193937"/>
                  <a:pt x="10658859" y="5225661"/>
                  <a:pt x="10677928" y="5206627"/>
                </a:cubicBezTo>
                <a:cubicBezTo>
                  <a:pt x="10652503" y="5206627"/>
                  <a:pt x="10633435" y="5197109"/>
                  <a:pt x="10627080" y="5184419"/>
                </a:cubicBezTo>
                <a:close/>
                <a:moveTo>
                  <a:pt x="11569856" y="5136791"/>
                </a:moveTo>
                <a:cubicBezTo>
                  <a:pt x="11576201" y="5136791"/>
                  <a:pt x="11582545" y="5140004"/>
                  <a:pt x="11582545" y="5143219"/>
                </a:cubicBezTo>
                <a:cubicBezTo>
                  <a:pt x="11576201" y="5146433"/>
                  <a:pt x="11582545" y="5146433"/>
                  <a:pt x="11588889" y="5146433"/>
                </a:cubicBezTo>
                <a:cubicBezTo>
                  <a:pt x="11563511" y="5165719"/>
                  <a:pt x="11544478" y="5149647"/>
                  <a:pt x="11506410" y="5146433"/>
                </a:cubicBezTo>
                <a:cubicBezTo>
                  <a:pt x="11512755" y="5127148"/>
                  <a:pt x="11550822" y="5156076"/>
                  <a:pt x="11569856" y="5136791"/>
                </a:cubicBezTo>
                <a:close/>
                <a:moveTo>
                  <a:pt x="1304656" y="5136498"/>
                </a:moveTo>
                <a:cubicBezTo>
                  <a:pt x="1317152" y="5139671"/>
                  <a:pt x="1317152" y="5142843"/>
                  <a:pt x="1335898" y="5142843"/>
                </a:cubicBezTo>
                <a:cubicBezTo>
                  <a:pt x="1335898" y="5146016"/>
                  <a:pt x="1342147" y="5149188"/>
                  <a:pt x="1354644" y="5146016"/>
                </a:cubicBezTo>
                <a:cubicBezTo>
                  <a:pt x="1354644" y="5149188"/>
                  <a:pt x="1354644" y="5152361"/>
                  <a:pt x="1354644" y="5152361"/>
                </a:cubicBezTo>
                <a:cubicBezTo>
                  <a:pt x="1323402" y="5158706"/>
                  <a:pt x="1285911" y="5142843"/>
                  <a:pt x="1304656" y="5136498"/>
                </a:cubicBezTo>
                <a:close/>
                <a:moveTo>
                  <a:pt x="11962334" y="5136239"/>
                </a:moveTo>
                <a:cubicBezTo>
                  <a:pt x="11987537" y="5145979"/>
                  <a:pt x="11924531" y="5162213"/>
                  <a:pt x="11911930" y="5145979"/>
                </a:cubicBezTo>
                <a:cubicBezTo>
                  <a:pt x="11911930" y="5132992"/>
                  <a:pt x="11962334" y="5152472"/>
                  <a:pt x="11962334" y="5136239"/>
                </a:cubicBezTo>
                <a:close/>
                <a:moveTo>
                  <a:pt x="17447965" y="5121249"/>
                </a:moveTo>
                <a:cubicBezTo>
                  <a:pt x="17461355" y="5122400"/>
                  <a:pt x="17472381" y="5127002"/>
                  <a:pt x="17472381" y="5136206"/>
                </a:cubicBezTo>
                <a:cubicBezTo>
                  <a:pt x="17440875" y="5139275"/>
                  <a:pt x="17440875" y="5130070"/>
                  <a:pt x="17421975" y="5130070"/>
                </a:cubicBezTo>
                <a:cubicBezTo>
                  <a:pt x="17421975" y="5136206"/>
                  <a:pt x="17434575" y="5133138"/>
                  <a:pt x="17434575" y="5142343"/>
                </a:cubicBezTo>
                <a:cubicBezTo>
                  <a:pt x="17428277" y="5142343"/>
                  <a:pt x="17421975" y="5142343"/>
                  <a:pt x="17409373" y="5142343"/>
                </a:cubicBezTo>
                <a:cubicBezTo>
                  <a:pt x="17396773" y="5136206"/>
                  <a:pt x="17409373" y="5133138"/>
                  <a:pt x="17409373" y="5127002"/>
                </a:cubicBezTo>
                <a:cubicBezTo>
                  <a:pt x="17418823" y="5122400"/>
                  <a:pt x="17434577" y="5120099"/>
                  <a:pt x="17447965" y="5121249"/>
                </a:cubicBezTo>
                <a:close/>
                <a:moveTo>
                  <a:pt x="1558550" y="5060137"/>
                </a:moveTo>
                <a:cubicBezTo>
                  <a:pt x="1552135" y="5072604"/>
                  <a:pt x="1526475" y="5075721"/>
                  <a:pt x="1500815" y="5075721"/>
                </a:cubicBezTo>
                <a:cubicBezTo>
                  <a:pt x="1494400" y="5075721"/>
                  <a:pt x="1532890" y="5057021"/>
                  <a:pt x="1558550" y="5060137"/>
                </a:cubicBezTo>
                <a:close/>
                <a:moveTo>
                  <a:pt x="16713803" y="5005318"/>
                </a:moveTo>
                <a:cubicBezTo>
                  <a:pt x="16725028" y="5003289"/>
                  <a:pt x="16734652" y="5004100"/>
                  <a:pt x="16734652" y="5015464"/>
                </a:cubicBezTo>
                <a:cubicBezTo>
                  <a:pt x="16721819" y="5015464"/>
                  <a:pt x="16721819" y="5012217"/>
                  <a:pt x="16715405" y="5012217"/>
                </a:cubicBezTo>
                <a:cubicBezTo>
                  <a:pt x="16708992" y="5012217"/>
                  <a:pt x="16702575" y="5015464"/>
                  <a:pt x="16708992" y="5021957"/>
                </a:cubicBezTo>
                <a:cubicBezTo>
                  <a:pt x="16689745" y="5021957"/>
                  <a:pt x="16676915" y="5018711"/>
                  <a:pt x="16670499" y="5012217"/>
                </a:cubicBezTo>
                <a:cubicBezTo>
                  <a:pt x="16676915" y="5012217"/>
                  <a:pt x="16676915" y="5012217"/>
                  <a:pt x="16683331" y="5012217"/>
                </a:cubicBezTo>
                <a:cubicBezTo>
                  <a:pt x="16689745" y="5012217"/>
                  <a:pt x="16702575" y="5007347"/>
                  <a:pt x="16713803" y="5005318"/>
                </a:cubicBezTo>
                <a:close/>
                <a:moveTo>
                  <a:pt x="17536527" y="4813619"/>
                </a:moveTo>
                <a:cubicBezTo>
                  <a:pt x="17606165" y="4816834"/>
                  <a:pt x="17625157" y="4810405"/>
                  <a:pt x="17650479" y="4823262"/>
                </a:cubicBezTo>
                <a:cubicBezTo>
                  <a:pt x="17688461" y="4829691"/>
                  <a:pt x="17745439" y="4823262"/>
                  <a:pt x="17770761" y="4842547"/>
                </a:cubicBezTo>
                <a:cubicBezTo>
                  <a:pt x="17745439" y="4836119"/>
                  <a:pt x="17777091" y="4868261"/>
                  <a:pt x="17751769" y="4861832"/>
                </a:cubicBezTo>
                <a:cubicBezTo>
                  <a:pt x="17758099" y="4887546"/>
                  <a:pt x="17720117" y="4884331"/>
                  <a:pt x="17701125" y="4881118"/>
                </a:cubicBezTo>
                <a:cubicBezTo>
                  <a:pt x="17675801" y="4877903"/>
                  <a:pt x="17637817" y="4884331"/>
                  <a:pt x="17625157" y="4874689"/>
                </a:cubicBezTo>
                <a:cubicBezTo>
                  <a:pt x="17618825" y="4865046"/>
                  <a:pt x="17631487" y="4865046"/>
                  <a:pt x="17637817" y="4861832"/>
                </a:cubicBezTo>
                <a:cubicBezTo>
                  <a:pt x="17669473" y="4858618"/>
                  <a:pt x="17644147" y="4836119"/>
                  <a:pt x="17625157" y="4836119"/>
                </a:cubicBezTo>
                <a:cubicBezTo>
                  <a:pt x="17606165" y="4836119"/>
                  <a:pt x="17612495" y="4820048"/>
                  <a:pt x="17587173" y="4823262"/>
                </a:cubicBezTo>
                <a:cubicBezTo>
                  <a:pt x="17593503" y="4829691"/>
                  <a:pt x="17606165" y="4829691"/>
                  <a:pt x="17606165" y="4842547"/>
                </a:cubicBezTo>
                <a:cubicBezTo>
                  <a:pt x="17587173" y="4842547"/>
                  <a:pt x="17587173" y="4836119"/>
                  <a:pt x="17574513" y="4836119"/>
                </a:cubicBezTo>
                <a:cubicBezTo>
                  <a:pt x="17568179" y="4823262"/>
                  <a:pt x="17536527" y="4829691"/>
                  <a:pt x="17536527" y="4813619"/>
                </a:cubicBezTo>
                <a:close/>
                <a:moveTo>
                  <a:pt x="17404789" y="4283279"/>
                </a:moveTo>
                <a:cubicBezTo>
                  <a:pt x="17404789" y="4283279"/>
                  <a:pt x="17411091" y="4283279"/>
                  <a:pt x="17411091" y="4283279"/>
                </a:cubicBezTo>
                <a:cubicBezTo>
                  <a:pt x="17417391" y="4283279"/>
                  <a:pt x="17423693" y="4283279"/>
                  <a:pt x="17429991" y="4283279"/>
                </a:cubicBezTo>
                <a:cubicBezTo>
                  <a:pt x="17429991" y="4283279"/>
                  <a:pt x="17429991" y="4286526"/>
                  <a:pt x="17429991" y="4289772"/>
                </a:cubicBezTo>
                <a:cubicBezTo>
                  <a:pt x="17429991" y="4296266"/>
                  <a:pt x="17442593" y="4296266"/>
                  <a:pt x="17436291" y="4306006"/>
                </a:cubicBezTo>
                <a:cubicBezTo>
                  <a:pt x="17423693" y="4293019"/>
                  <a:pt x="17404789" y="4312500"/>
                  <a:pt x="17404789" y="4299513"/>
                </a:cubicBezTo>
                <a:cubicBezTo>
                  <a:pt x="17404789" y="4293019"/>
                  <a:pt x="17417391" y="4289772"/>
                  <a:pt x="17404789" y="4289772"/>
                </a:cubicBezTo>
                <a:cubicBezTo>
                  <a:pt x="17404789" y="4293019"/>
                  <a:pt x="17404789" y="4296266"/>
                  <a:pt x="17392191" y="4293019"/>
                </a:cubicBezTo>
                <a:cubicBezTo>
                  <a:pt x="17392191" y="4289772"/>
                  <a:pt x="17404789" y="4286526"/>
                  <a:pt x="17404789" y="4283279"/>
                </a:cubicBezTo>
                <a:close/>
                <a:moveTo>
                  <a:pt x="16878425" y="4156811"/>
                </a:moveTo>
                <a:cubicBezTo>
                  <a:pt x="16925587" y="4156062"/>
                  <a:pt x="16978977" y="4165653"/>
                  <a:pt x="16993215" y="4168051"/>
                </a:cubicBezTo>
                <a:cubicBezTo>
                  <a:pt x="17018525" y="4171247"/>
                  <a:pt x="17012199" y="4184035"/>
                  <a:pt x="16993215" y="4190430"/>
                </a:cubicBezTo>
                <a:cubicBezTo>
                  <a:pt x="17037509" y="4187232"/>
                  <a:pt x="17069147" y="4196823"/>
                  <a:pt x="17094459" y="4190430"/>
                </a:cubicBezTo>
                <a:cubicBezTo>
                  <a:pt x="17100785" y="4203218"/>
                  <a:pt x="17138753" y="4200020"/>
                  <a:pt x="17145081" y="4212809"/>
                </a:cubicBezTo>
                <a:cubicBezTo>
                  <a:pt x="17151407" y="4212809"/>
                  <a:pt x="17151407" y="4212809"/>
                  <a:pt x="17157737" y="4212809"/>
                </a:cubicBezTo>
                <a:cubicBezTo>
                  <a:pt x="17157737" y="4212809"/>
                  <a:pt x="17157737" y="4216005"/>
                  <a:pt x="17157737" y="4216005"/>
                </a:cubicBezTo>
                <a:cubicBezTo>
                  <a:pt x="17176717" y="4216005"/>
                  <a:pt x="17189375" y="4219202"/>
                  <a:pt x="17202029" y="4228793"/>
                </a:cubicBezTo>
                <a:cubicBezTo>
                  <a:pt x="17189375" y="4257567"/>
                  <a:pt x="17094459" y="4225597"/>
                  <a:pt x="17119769" y="4254369"/>
                </a:cubicBezTo>
                <a:cubicBezTo>
                  <a:pt x="17119769" y="4254369"/>
                  <a:pt x="17113443" y="4254369"/>
                  <a:pt x="17107115" y="4254369"/>
                </a:cubicBezTo>
                <a:cubicBezTo>
                  <a:pt x="17107115" y="4247976"/>
                  <a:pt x="17088131" y="4251172"/>
                  <a:pt x="17081805" y="4251172"/>
                </a:cubicBezTo>
                <a:cubicBezTo>
                  <a:pt x="17050163" y="4247976"/>
                  <a:pt x="17056491" y="4228793"/>
                  <a:pt x="17018525" y="4231990"/>
                </a:cubicBezTo>
                <a:cubicBezTo>
                  <a:pt x="17024853" y="4238384"/>
                  <a:pt x="17037509" y="4238384"/>
                  <a:pt x="17043837" y="4238384"/>
                </a:cubicBezTo>
                <a:cubicBezTo>
                  <a:pt x="17043837" y="4244779"/>
                  <a:pt x="17037509" y="4247976"/>
                  <a:pt x="17031179" y="4251172"/>
                </a:cubicBezTo>
                <a:cubicBezTo>
                  <a:pt x="17005869" y="4251172"/>
                  <a:pt x="17024853" y="4228793"/>
                  <a:pt x="16993215" y="4231990"/>
                </a:cubicBezTo>
                <a:cubicBezTo>
                  <a:pt x="16999543" y="4222400"/>
                  <a:pt x="17024853" y="4222400"/>
                  <a:pt x="17037509" y="4216005"/>
                </a:cubicBezTo>
                <a:cubicBezTo>
                  <a:pt x="17056491" y="4219202"/>
                  <a:pt x="17069147" y="4216005"/>
                  <a:pt x="17069147" y="4206414"/>
                </a:cubicBezTo>
                <a:cubicBezTo>
                  <a:pt x="17056491" y="4187232"/>
                  <a:pt x="17043837" y="4203218"/>
                  <a:pt x="17018525" y="4206414"/>
                </a:cubicBezTo>
                <a:cubicBezTo>
                  <a:pt x="17012199" y="4200020"/>
                  <a:pt x="17005869" y="4196823"/>
                  <a:pt x="16993215" y="4193626"/>
                </a:cubicBezTo>
                <a:cubicBezTo>
                  <a:pt x="16993215" y="4177641"/>
                  <a:pt x="16948921" y="4187232"/>
                  <a:pt x="16917283" y="4184035"/>
                </a:cubicBezTo>
                <a:cubicBezTo>
                  <a:pt x="16904625" y="4184035"/>
                  <a:pt x="16854005" y="4164853"/>
                  <a:pt x="16860331" y="4190430"/>
                </a:cubicBezTo>
                <a:cubicBezTo>
                  <a:pt x="16854005" y="4190430"/>
                  <a:pt x="16854005" y="4190430"/>
                  <a:pt x="16847677" y="4190430"/>
                </a:cubicBezTo>
                <a:cubicBezTo>
                  <a:pt x="16841351" y="4177641"/>
                  <a:pt x="16803383" y="4184035"/>
                  <a:pt x="16809709" y="4161656"/>
                </a:cubicBezTo>
                <a:cubicBezTo>
                  <a:pt x="16816039" y="4161656"/>
                  <a:pt x="16822367" y="4161656"/>
                  <a:pt x="16835021" y="4161656"/>
                </a:cubicBezTo>
                <a:cubicBezTo>
                  <a:pt x="16847675" y="4158459"/>
                  <a:pt x="16862703" y="4157061"/>
                  <a:pt x="16878425" y="4156811"/>
                </a:cubicBezTo>
                <a:close/>
                <a:moveTo>
                  <a:pt x="17410519" y="3909265"/>
                </a:moveTo>
                <a:cubicBezTo>
                  <a:pt x="17410519" y="3919200"/>
                  <a:pt x="17404301" y="3919200"/>
                  <a:pt x="17410519" y="3929135"/>
                </a:cubicBezTo>
                <a:cubicBezTo>
                  <a:pt x="17398081" y="3929135"/>
                  <a:pt x="17385643" y="3929135"/>
                  <a:pt x="17366987" y="3929135"/>
                </a:cubicBezTo>
                <a:cubicBezTo>
                  <a:pt x="17379427" y="3919200"/>
                  <a:pt x="17385643" y="3909265"/>
                  <a:pt x="17410519" y="3909265"/>
                </a:cubicBezTo>
                <a:close/>
                <a:moveTo>
                  <a:pt x="17625307" y="3418045"/>
                </a:moveTo>
                <a:cubicBezTo>
                  <a:pt x="17631609" y="3427582"/>
                  <a:pt x="17644207" y="3433940"/>
                  <a:pt x="17650509" y="3446657"/>
                </a:cubicBezTo>
                <a:cubicBezTo>
                  <a:pt x="17707211" y="3443478"/>
                  <a:pt x="17751315" y="3446657"/>
                  <a:pt x="17776517" y="3462552"/>
                </a:cubicBezTo>
                <a:cubicBezTo>
                  <a:pt x="17789119" y="3462552"/>
                  <a:pt x="17795419" y="3465731"/>
                  <a:pt x="17801721" y="3468910"/>
                </a:cubicBezTo>
                <a:cubicBezTo>
                  <a:pt x="17826923" y="3462552"/>
                  <a:pt x="17826923" y="3475269"/>
                  <a:pt x="17845823" y="3472090"/>
                </a:cubicBezTo>
                <a:cubicBezTo>
                  <a:pt x="17839521" y="3484806"/>
                  <a:pt x="17871027" y="3478448"/>
                  <a:pt x="17871027" y="3491164"/>
                </a:cubicBezTo>
                <a:cubicBezTo>
                  <a:pt x="17839521" y="3494343"/>
                  <a:pt x="17845823" y="3478448"/>
                  <a:pt x="17826923" y="3491164"/>
                </a:cubicBezTo>
                <a:cubicBezTo>
                  <a:pt x="17820621" y="3487985"/>
                  <a:pt x="17808019" y="3487985"/>
                  <a:pt x="17808019" y="3484806"/>
                </a:cubicBezTo>
                <a:cubicBezTo>
                  <a:pt x="17789119" y="3484806"/>
                  <a:pt x="17782817" y="3494343"/>
                  <a:pt x="17770215" y="3484806"/>
                </a:cubicBezTo>
                <a:cubicBezTo>
                  <a:pt x="17757617" y="3484806"/>
                  <a:pt x="17751315" y="3484806"/>
                  <a:pt x="17745015" y="3484806"/>
                </a:cubicBezTo>
                <a:cubicBezTo>
                  <a:pt x="17707211" y="3481627"/>
                  <a:pt x="17688311" y="3491164"/>
                  <a:pt x="17656809" y="3494343"/>
                </a:cubicBezTo>
                <a:cubicBezTo>
                  <a:pt x="17644207" y="3487985"/>
                  <a:pt x="17631609" y="3465731"/>
                  <a:pt x="17637907" y="3456194"/>
                </a:cubicBezTo>
                <a:cubicBezTo>
                  <a:pt x="17631609" y="3456194"/>
                  <a:pt x="17625307" y="3456194"/>
                  <a:pt x="17612705" y="3456194"/>
                </a:cubicBezTo>
                <a:cubicBezTo>
                  <a:pt x="17612705" y="3453015"/>
                  <a:pt x="17606405" y="3453015"/>
                  <a:pt x="17606405" y="3446657"/>
                </a:cubicBezTo>
                <a:cubicBezTo>
                  <a:pt x="17581203" y="3443478"/>
                  <a:pt x="17574903" y="3453015"/>
                  <a:pt x="17556001" y="3456194"/>
                </a:cubicBezTo>
                <a:cubicBezTo>
                  <a:pt x="17549701" y="3459373"/>
                  <a:pt x="17543399" y="3462552"/>
                  <a:pt x="17530801" y="3462552"/>
                </a:cubicBezTo>
                <a:cubicBezTo>
                  <a:pt x="17518199" y="3462552"/>
                  <a:pt x="17505597" y="3462552"/>
                  <a:pt x="17499299" y="3462552"/>
                </a:cubicBezTo>
                <a:cubicBezTo>
                  <a:pt x="17480395" y="3462552"/>
                  <a:pt x="17467797" y="3462552"/>
                  <a:pt x="17474095" y="3453015"/>
                </a:cubicBezTo>
                <a:cubicBezTo>
                  <a:pt x="17474095" y="3446657"/>
                  <a:pt x="17474095" y="3443478"/>
                  <a:pt x="17480395" y="3446657"/>
                </a:cubicBezTo>
                <a:cubicBezTo>
                  <a:pt x="17530801" y="3440298"/>
                  <a:pt x="17556001" y="3414865"/>
                  <a:pt x="17625307" y="3418045"/>
                </a:cubicBezTo>
                <a:close/>
                <a:moveTo>
                  <a:pt x="17486229" y="3309309"/>
                </a:moveTo>
                <a:cubicBezTo>
                  <a:pt x="17517991" y="3306168"/>
                  <a:pt x="17543403" y="3318733"/>
                  <a:pt x="17524343" y="3331297"/>
                </a:cubicBezTo>
                <a:cubicBezTo>
                  <a:pt x="17505285" y="3340721"/>
                  <a:pt x="17524343" y="3340721"/>
                  <a:pt x="17524343" y="3356427"/>
                </a:cubicBezTo>
                <a:cubicBezTo>
                  <a:pt x="17511639" y="3353285"/>
                  <a:pt x="17498933" y="3350144"/>
                  <a:pt x="17479877" y="3353285"/>
                </a:cubicBezTo>
                <a:cubicBezTo>
                  <a:pt x="17454465" y="3356427"/>
                  <a:pt x="17441761" y="3350144"/>
                  <a:pt x="17422703" y="3347003"/>
                </a:cubicBezTo>
                <a:cubicBezTo>
                  <a:pt x="17416349" y="3340721"/>
                  <a:pt x="17403643" y="3340721"/>
                  <a:pt x="17403643" y="3337579"/>
                </a:cubicBezTo>
                <a:cubicBezTo>
                  <a:pt x="17416349" y="3337579"/>
                  <a:pt x="17422703" y="3337579"/>
                  <a:pt x="17435409" y="3337579"/>
                </a:cubicBezTo>
                <a:cubicBezTo>
                  <a:pt x="17448115" y="3334439"/>
                  <a:pt x="17467171" y="3337579"/>
                  <a:pt x="17460817" y="3325015"/>
                </a:cubicBezTo>
                <a:cubicBezTo>
                  <a:pt x="17467171" y="3325015"/>
                  <a:pt x="17467171" y="3325015"/>
                  <a:pt x="17473523" y="3325015"/>
                </a:cubicBezTo>
                <a:cubicBezTo>
                  <a:pt x="17467171" y="3315591"/>
                  <a:pt x="17479877" y="3312450"/>
                  <a:pt x="17486229" y="3309309"/>
                </a:cubicBezTo>
                <a:close/>
                <a:moveTo>
                  <a:pt x="2252538" y="3293312"/>
                </a:moveTo>
                <a:cubicBezTo>
                  <a:pt x="2284823" y="3299545"/>
                  <a:pt x="2213799" y="3318245"/>
                  <a:pt x="2271909" y="3315129"/>
                </a:cubicBezTo>
                <a:cubicBezTo>
                  <a:pt x="2271909" y="3318245"/>
                  <a:pt x="2265452" y="3321363"/>
                  <a:pt x="2252538" y="3318245"/>
                </a:cubicBezTo>
                <a:cubicBezTo>
                  <a:pt x="2239625" y="3308895"/>
                  <a:pt x="2233169" y="3318245"/>
                  <a:pt x="2213799" y="3318245"/>
                </a:cubicBezTo>
                <a:cubicBezTo>
                  <a:pt x="2220256" y="3305779"/>
                  <a:pt x="2258995" y="3312012"/>
                  <a:pt x="2252538" y="3293312"/>
                </a:cubicBezTo>
                <a:close/>
                <a:moveTo>
                  <a:pt x="2031136" y="3126533"/>
                </a:moveTo>
                <a:cubicBezTo>
                  <a:pt x="2037385" y="3139480"/>
                  <a:pt x="2024888" y="3139480"/>
                  <a:pt x="2024888" y="3149190"/>
                </a:cubicBezTo>
                <a:cubicBezTo>
                  <a:pt x="1968652" y="3158900"/>
                  <a:pt x="1987397" y="3116824"/>
                  <a:pt x="2031136" y="3126533"/>
                </a:cubicBezTo>
                <a:close/>
                <a:moveTo>
                  <a:pt x="18219271" y="3094616"/>
                </a:moveTo>
                <a:cubicBezTo>
                  <a:pt x="18238171" y="3094616"/>
                  <a:pt x="18250773" y="3094616"/>
                  <a:pt x="18269673" y="3094616"/>
                </a:cubicBezTo>
                <a:cubicBezTo>
                  <a:pt x="18250773" y="3101109"/>
                  <a:pt x="18212969" y="3123836"/>
                  <a:pt x="18194067" y="3110850"/>
                </a:cubicBezTo>
                <a:cubicBezTo>
                  <a:pt x="18194067" y="3101109"/>
                  <a:pt x="18219271" y="3107603"/>
                  <a:pt x="18219271" y="3094616"/>
                </a:cubicBezTo>
                <a:close/>
                <a:moveTo>
                  <a:pt x="17777663" y="2909948"/>
                </a:moveTo>
                <a:cubicBezTo>
                  <a:pt x="17790265" y="2909948"/>
                  <a:pt x="17790265" y="2922220"/>
                  <a:pt x="17796565" y="2925288"/>
                </a:cubicBezTo>
                <a:cubicBezTo>
                  <a:pt x="17821767" y="2931425"/>
                  <a:pt x="17821767" y="2916084"/>
                  <a:pt x="17834369" y="2916084"/>
                </a:cubicBezTo>
                <a:cubicBezTo>
                  <a:pt x="17834369" y="2919152"/>
                  <a:pt x="17828069" y="2922220"/>
                  <a:pt x="17828069" y="2925288"/>
                </a:cubicBezTo>
                <a:cubicBezTo>
                  <a:pt x="17809165" y="2934493"/>
                  <a:pt x="17758763" y="2934493"/>
                  <a:pt x="17752461" y="2919152"/>
                </a:cubicBezTo>
                <a:cubicBezTo>
                  <a:pt x="17733559" y="2909948"/>
                  <a:pt x="17752461" y="2909948"/>
                  <a:pt x="17777663" y="2909948"/>
                </a:cubicBezTo>
                <a:close/>
                <a:moveTo>
                  <a:pt x="17649553" y="2886572"/>
                </a:moveTo>
                <a:cubicBezTo>
                  <a:pt x="17655663" y="2906107"/>
                  <a:pt x="17643445" y="2912619"/>
                  <a:pt x="17637335" y="2925643"/>
                </a:cubicBezTo>
                <a:cubicBezTo>
                  <a:pt x="17625117" y="2925643"/>
                  <a:pt x="17625117" y="2932155"/>
                  <a:pt x="17606789" y="2932155"/>
                </a:cubicBezTo>
                <a:cubicBezTo>
                  <a:pt x="17619007" y="2922387"/>
                  <a:pt x="17649553" y="2912619"/>
                  <a:pt x="17631225" y="2899595"/>
                </a:cubicBezTo>
                <a:cubicBezTo>
                  <a:pt x="17606789" y="2889827"/>
                  <a:pt x="17612895" y="2928899"/>
                  <a:pt x="17600677" y="2909363"/>
                </a:cubicBezTo>
                <a:cubicBezTo>
                  <a:pt x="17600677" y="2889827"/>
                  <a:pt x="17625117" y="2886572"/>
                  <a:pt x="17649553" y="2886572"/>
                </a:cubicBezTo>
                <a:close/>
                <a:moveTo>
                  <a:pt x="18117103" y="1957500"/>
                </a:moveTo>
                <a:cubicBezTo>
                  <a:pt x="18135215" y="1957104"/>
                  <a:pt x="18152543" y="1957896"/>
                  <a:pt x="18161993" y="1964241"/>
                </a:cubicBezTo>
                <a:cubicBezTo>
                  <a:pt x="18161993" y="1973758"/>
                  <a:pt x="18149391" y="1976931"/>
                  <a:pt x="18143093" y="1980103"/>
                </a:cubicBezTo>
                <a:cubicBezTo>
                  <a:pt x="18136791" y="1989621"/>
                  <a:pt x="18136791" y="2002311"/>
                  <a:pt x="18117889" y="2002311"/>
                </a:cubicBezTo>
                <a:cubicBezTo>
                  <a:pt x="18105289" y="2008655"/>
                  <a:pt x="18105289" y="2018173"/>
                  <a:pt x="18092687" y="2024518"/>
                </a:cubicBezTo>
                <a:cubicBezTo>
                  <a:pt x="18061185" y="2021345"/>
                  <a:pt x="18035983" y="2024518"/>
                  <a:pt x="18017081" y="2027690"/>
                </a:cubicBezTo>
                <a:cubicBezTo>
                  <a:pt x="18004481" y="2040380"/>
                  <a:pt x="18010779" y="2062587"/>
                  <a:pt x="17972977" y="2056242"/>
                </a:cubicBezTo>
                <a:cubicBezTo>
                  <a:pt x="17972977" y="2053070"/>
                  <a:pt x="17972977" y="2053070"/>
                  <a:pt x="17972977" y="2049898"/>
                </a:cubicBezTo>
                <a:cubicBezTo>
                  <a:pt x="17966679" y="2049898"/>
                  <a:pt x="17954077" y="2049898"/>
                  <a:pt x="17947775" y="2049898"/>
                </a:cubicBezTo>
                <a:cubicBezTo>
                  <a:pt x="17935173" y="2021345"/>
                  <a:pt x="17941475" y="2005483"/>
                  <a:pt x="17998181" y="2011828"/>
                </a:cubicBezTo>
                <a:cubicBezTo>
                  <a:pt x="18017081" y="2002311"/>
                  <a:pt x="18048583" y="1999138"/>
                  <a:pt x="18067487" y="1989621"/>
                </a:cubicBezTo>
                <a:cubicBezTo>
                  <a:pt x="18067487" y="1980103"/>
                  <a:pt x="18067487" y="1973758"/>
                  <a:pt x="18067487" y="1964241"/>
                </a:cubicBezTo>
                <a:cubicBezTo>
                  <a:pt x="18067487" y="1961068"/>
                  <a:pt x="18067487" y="1961068"/>
                  <a:pt x="18067487" y="1957896"/>
                </a:cubicBezTo>
                <a:cubicBezTo>
                  <a:pt x="18080085" y="1959483"/>
                  <a:pt x="18098989" y="1957896"/>
                  <a:pt x="18117103" y="1957500"/>
                </a:cubicBezTo>
                <a:close/>
                <a:moveTo>
                  <a:pt x="18151567" y="1772392"/>
                </a:moveTo>
                <a:cubicBezTo>
                  <a:pt x="18161993" y="1771600"/>
                  <a:pt x="18174823" y="1772392"/>
                  <a:pt x="18187653" y="1772392"/>
                </a:cubicBezTo>
                <a:cubicBezTo>
                  <a:pt x="18181237" y="1778738"/>
                  <a:pt x="18187653" y="1785082"/>
                  <a:pt x="18194067" y="1788255"/>
                </a:cubicBezTo>
                <a:cubicBezTo>
                  <a:pt x="18187653" y="1788255"/>
                  <a:pt x="18181237" y="1788255"/>
                  <a:pt x="18174819" y="1788255"/>
                </a:cubicBezTo>
                <a:cubicBezTo>
                  <a:pt x="18174819" y="1785082"/>
                  <a:pt x="18174819" y="1785082"/>
                  <a:pt x="18174819" y="1781910"/>
                </a:cubicBezTo>
                <a:cubicBezTo>
                  <a:pt x="18149159" y="1785082"/>
                  <a:pt x="18142745" y="1791427"/>
                  <a:pt x="18129915" y="1781910"/>
                </a:cubicBezTo>
                <a:cubicBezTo>
                  <a:pt x="18133125" y="1775565"/>
                  <a:pt x="18141143" y="1773186"/>
                  <a:pt x="18151567" y="1772392"/>
                </a:cubicBezTo>
                <a:close/>
                <a:moveTo>
                  <a:pt x="18199337" y="1679223"/>
                </a:moveTo>
                <a:cubicBezTo>
                  <a:pt x="18186965" y="1682395"/>
                  <a:pt x="18180777" y="1698257"/>
                  <a:pt x="18205523" y="1701430"/>
                </a:cubicBezTo>
                <a:cubicBezTo>
                  <a:pt x="18174591" y="1698257"/>
                  <a:pt x="18143663" y="1685568"/>
                  <a:pt x="18199337" y="1679223"/>
                </a:cubicBezTo>
                <a:close/>
                <a:moveTo>
                  <a:pt x="18118971" y="1436114"/>
                </a:moveTo>
                <a:cubicBezTo>
                  <a:pt x="18125335" y="1439387"/>
                  <a:pt x="18125335" y="1442662"/>
                  <a:pt x="18125335" y="1449202"/>
                </a:cubicBezTo>
                <a:cubicBezTo>
                  <a:pt x="18118971" y="1455749"/>
                  <a:pt x="18118971" y="1462294"/>
                  <a:pt x="18106241" y="1465567"/>
                </a:cubicBezTo>
                <a:cubicBezTo>
                  <a:pt x="18068057" y="1468840"/>
                  <a:pt x="18087151" y="1455749"/>
                  <a:pt x="18093515" y="1442662"/>
                </a:cubicBezTo>
                <a:cubicBezTo>
                  <a:pt x="18106241" y="1442662"/>
                  <a:pt x="18112607" y="1439387"/>
                  <a:pt x="18118971" y="1436114"/>
                </a:cubicBezTo>
                <a:close/>
                <a:moveTo>
                  <a:pt x="13213397" y="172545"/>
                </a:moveTo>
                <a:cubicBezTo>
                  <a:pt x="13227973" y="173285"/>
                  <a:pt x="13233802" y="179793"/>
                  <a:pt x="13257122" y="177426"/>
                </a:cubicBezTo>
                <a:cubicBezTo>
                  <a:pt x="13269559" y="177426"/>
                  <a:pt x="13269559" y="183738"/>
                  <a:pt x="13281997" y="183738"/>
                </a:cubicBezTo>
                <a:cubicBezTo>
                  <a:pt x="13281997" y="199516"/>
                  <a:pt x="13213592" y="199516"/>
                  <a:pt x="13201154" y="190050"/>
                </a:cubicBezTo>
                <a:cubicBezTo>
                  <a:pt x="13194936" y="190050"/>
                  <a:pt x="13194936" y="180582"/>
                  <a:pt x="13194936" y="174270"/>
                </a:cubicBezTo>
                <a:cubicBezTo>
                  <a:pt x="13202709" y="172693"/>
                  <a:pt x="13208539" y="172298"/>
                  <a:pt x="13213397" y="172545"/>
                </a:cubicBezTo>
                <a:close/>
                <a:moveTo>
                  <a:pt x="12501170" y="120234"/>
                </a:moveTo>
                <a:cubicBezTo>
                  <a:pt x="12516921" y="121825"/>
                  <a:pt x="12534246" y="126597"/>
                  <a:pt x="12543698" y="129779"/>
                </a:cubicBezTo>
                <a:cubicBezTo>
                  <a:pt x="12556299" y="129779"/>
                  <a:pt x="12562598" y="139324"/>
                  <a:pt x="12575200" y="145688"/>
                </a:cubicBezTo>
                <a:cubicBezTo>
                  <a:pt x="12575200" y="152051"/>
                  <a:pt x="12587801" y="152051"/>
                  <a:pt x="12581500" y="161597"/>
                </a:cubicBezTo>
                <a:cubicBezTo>
                  <a:pt x="12575200" y="164778"/>
                  <a:pt x="12568899" y="161597"/>
                  <a:pt x="12568899" y="167960"/>
                </a:cubicBezTo>
                <a:cubicBezTo>
                  <a:pt x="12512194" y="167960"/>
                  <a:pt x="12493293" y="152051"/>
                  <a:pt x="12436590" y="161597"/>
                </a:cubicBezTo>
                <a:cubicBezTo>
                  <a:pt x="12436590" y="158415"/>
                  <a:pt x="12430288" y="158415"/>
                  <a:pt x="12423987" y="158415"/>
                </a:cubicBezTo>
                <a:cubicBezTo>
                  <a:pt x="12423987" y="152051"/>
                  <a:pt x="12417688" y="148869"/>
                  <a:pt x="12411387" y="145688"/>
                </a:cubicBezTo>
                <a:cubicBezTo>
                  <a:pt x="12430288" y="142506"/>
                  <a:pt x="12436590" y="129779"/>
                  <a:pt x="12468092" y="129779"/>
                </a:cubicBezTo>
                <a:cubicBezTo>
                  <a:pt x="12471242" y="120234"/>
                  <a:pt x="12485417" y="118642"/>
                  <a:pt x="12501170" y="120234"/>
                </a:cubicBezTo>
                <a:close/>
                <a:moveTo>
                  <a:pt x="12130649" y="97912"/>
                </a:moveTo>
                <a:cubicBezTo>
                  <a:pt x="12136867" y="97513"/>
                  <a:pt x="12144641" y="99107"/>
                  <a:pt x="12157077" y="100701"/>
                </a:cubicBezTo>
                <a:cubicBezTo>
                  <a:pt x="12169514" y="100701"/>
                  <a:pt x="12188170" y="100701"/>
                  <a:pt x="12200608" y="100701"/>
                </a:cubicBezTo>
                <a:cubicBezTo>
                  <a:pt x="12200608" y="107076"/>
                  <a:pt x="12200608" y="113451"/>
                  <a:pt x="12200608" y="119826"/>
                </a:cubicBezTo>
                <a:cubicBezTo>
                  <a:pt x="12194389" y="119826"/>
                  <a:pt x="12188170" y="119826"/>
                  <a:pt x="12188170" y="123014"/>
                </a:cubicBezTo>
                <a:cubicBezTo>
                  <a:pt x="12169514" y="129389"/>
                  <a:pt x="12169514" y="116639"/>
                  <a:pt x="12150859" y="119826"/>
                </a:cubicBezTo>
                <a:cubicBezTo>
                  <a:pt x="12150859" y="116639"/>
                  <a:pt x="12150859" y="113451"/>
                  <a:pt x="12150859" y="113451"/>
                </a:cubicBezTo>
                <a:cubicBezTo>
                  <a:pt x="12132203" y="110263"/>
                  <a:pt x="12132203" y="119826"/>
                  <a:pt x="12113547" y="119826"/>
                </a:cubicBezTo>
                <a:cubicBezTo>
                  <a:pt x="12113547" y="113451"/>
                  <a:pt x="12113547" y="110263"/>
                  <a:pt x="12113547" y="107076"/>
                </a:cubicBezTo>
                <a:cubicBezTo>
                  <a:pt x="12119766" y="100701"/>
                  <a:pt x="12124430" y="98310"/>
                  <a:pt x="12130649" y="97912"/>
                </a:cubicBezTo>
                <a:close/>
                <a:moveTo>
                  <a:pt x="12360840" y="42954"/>
                </a:moveTo>
                <a:cubicBezTo>
                  <a:pt x="12367140" y="42161"/>
                  <a:pt x="12375017" y="42161"/>
                  <a:pt x="12384467" y="43747"/>
                </a:cubicBezTo>
                <a:cubicBezTo>
                  <a:pt x="12428570" y="65954"/>
                  <a:pt x="12485274" y="56437"/>
                  <a:pt x="12516777" y="81817"/>
                </a:cubicBezTo>
                <a:cubicBezTo>
                  <a:pt x="12472674" y="75472"/>
                  <a:pt x="12460072" y="72299"/>
                  <a:pt x="12434871" y="91334"/>
                </a:cubicBezTo>
                <a:cubicBezTo>
                  <a:pt x="12422269" y="91334"/>
                  <a:pt x="12390766" y="107197"/>
                  <a:pt x="12378166" y="91334"/>
                </a:cubicBezTo>
                <a:cubicBezTo>
                  <a:pt x="12334062" y="94507"/>
                  <a:pt x="12321461" y="75472"/>
                  <a:pt x="12296260" y="69127"/>
                </a:cubicBezTo>
                <a:cubicBezTo>
                  <a:pt x="12289959" y="59609"/>
                  <a:pt x="12302560" y="59609"/>
                  <a:pt x="12302560" y="46919"/>
                </a:cubicBezTo>
                <a:cubicBezTo>
                  <a:pt x="12302560" y="46919"/>
                  <a:pt x="12308861" y="46919"/>
                  <a:pt x="12308861" y="46919"/>
                </a:cubicBezTo>
                <a:cubicBezTo>
                  <a:pt x="12321461" y="46919"/>
                  <a:pt x="12334062" y="46919"/>
                  <a:pt x="12346664" y="46919"/>
                </a:cubicBezTo>
                <a:cubicBezTo>
                  <a:pt x="12349814" y="45334"/>
                  <a:pt x="12354539" y="43747"/>
                  <a:pt x="12360840" y="42954"/>
                </a:cubicBezTo>
                <a:close/>
                <a:moveTo>
                  <a:pt x="11892098" y="31089"/>
                </a:moveTo>
                <a:cubicBezTo>
                  <a:pt x="11918172" y="33486"/>
                  <a:pt x="11941874" y="41474"/>
                  <a:pt x="11954516" y="52657"/>
                </a:cubicBezTo>
                <a:cubicBezTo>
                  <a:pt x="11954516" y="52657"/>
                  <a:pt x="11960838" y="52657"/>
                  <a:pt x="11960838" y="52657"/>
                </a:cubicBezTo>
                <a:cubicBezTo>
                  <a:pt x="11979800" y="52657"/>
                  <a:pt x="11998763" y="52657"/>
                  <a:pt x="12011404" y="52657"/>
                </a:cubicBezTo>
                <a:cubicBezTo>
                  <a:pt x="12011404" y="65438"/>
                  <a:pt x="12011404" y="78218"/>
                  <a:pt x="12011404" y="90999"/>
                </a:cubicBezTo>
                <a:cubicBezTo>
                  <a:pt x="11992442" y="90999"/>
                  <a:pt x="11986121" y="94195"/>
                  <a:pt x="11986121" y="106975"/>
                </a:cubicBezTo>
                <a:cubicBezTo>
                  <a:pt x="11979800" y="110171"/>
                  <a:pt x="11973479" y="113366"/>
                  <a:pt x="11973479" y="119756"/>
                </a:cubicBezTo>
                <a:cubicBezTo>
                  <a:pt x="11986121" y="126146"/>
                  <a:pt x="11992442" y="142122"/>
                  <a:pt x="12005083" y="151708"/>
                </a:cubicBezTo>
                <a:cubicBezTo>
                  <a:pt x="12017724" y="151708"/>
                  <a:pt x="12030367" y="151708"/>
                  <a:pt x="12049330" y="151708"/>
                </a:cubicBezTo>
                <a:cubicBezTo>
                  <a:pt x="12068291" y="151708"/>
                  <a:pt x="12080933" y="167684"/>
                  <a:pt x="12049330" y="167684"/>
                </a:cubicBezTo>
                <a:cubicBezTo>
                  <a:pt x="12030367" y="170879"/>
                  <a:pt x="12030367" y="183660"/>
                  <a:pt x="12005083" y="177270"/>
                </a:cubicBezTo>
                <a:cubicBezTo>
                  <a:pt x="11998763" y="177270"/>
                  <a:pt x="11998763" y="177270"/>
                  <a:pt x="11998763" y="177270"/>
                </a:cubicBezTo>
                <a:cubicBezTo>
                  <a:pt x="11992442" y="190050"/>
                  <a:pt x="12005083" y="190050"/>
                  <a:pt x="12011404" y="196441"/>
                </a:cubicBezTo>
                <a:cubicBezTo>
                  <a:pt x="12030367" y="202831"/>
                  <a:pt x="12061971" y="209221"/>
                  <a:pt x="12099896" y="206026"/>
                </a:cubicBezTo>
                <a:cubicBezTo>
                  <a:pt x="12150462" y="212417"/>
                  <a:pt x="12156784" y="190050"/>
                  <a:pt x="12207350" y="196441"/>
                </a:cubicBezTo>
                <a:cubicBezTo>
                  <a:pt x="12213672" y="215612"/>
                  <a:pt x="12232634" y="193246"/>
                  <a:pt x="12251596" y="206026"/>
                </a:cubicBezTo>
                <a:cubicBezTo>
                  <a:pt x="12289522" y="218808"/>
                  <a:pt x="12359051" y="209221"/>
                  <a:pt x="12409618" y="212417"/>
                </a:cubicBezTo>
                <a:cubicBezTo>
                  <a:pt x="12422259" y="212417"/>
                  <a:pt x="12428580" y="212417"/>
                  <a:pt x="12434901" y="212417"/>
                </a:cubicBezTo>
                <a:cubicBezTo>
                  <a:pt x="12447542" y="209221"/>
                  <a:pt x="12466504" y="212417"/>
                  <a:pt x="12472825" y="206026"/>
                </a:cubicBezTo>
                <a:cubicBezTo>
                  <a:pt x="12491788" y="206026"/>
                  <a:pt x="12510751" y="206026"/>
                  <a:pt x="12529713" y="206026"/>
                </a:cubicBezTo>
                <a:cubicBezTo>
                  <a:pt x="12536035" y="206026"/>
                  <a:pt x="12542354" y="206026"/>
                  <a:pt x="12548676" y="206026"/>
                </a:cubicBezTo>
                <a:cubicBezTo>
                  <a:pt x="12586601" y="202831"/>
                  <a:pt x="12599242" y="215612"/>
                  <a:pt x="12630847" y="212417"/>
                </a:cubicBezTo>
                <a:cubicBezTo>
                  <a:pt x="12630847" y="209221"/>
                  <a:pt x="12630847" y="209221"/>
                  <a:pt x="12630847" y="206026"/>
                </a:cubicBezTo>
                <a:cubicBezTo>
                  <a:pt x="12637168" y="206026"/>
                  <a:pt x="12637168" y="206026"/>
                  <a:pt x="12643488" y="206026"/>
                </a:cubicBezTo>
                <a:cubicBezTo>
                  <a:pt x="12675093" y="202831"/>
                  <a:pt x="12681414" y="215612"/>
                  <a:pt x="12719338" y="212417"/>
                </a:cubicBezTo>
                <a:cubicBezTo>
                  <a:pt x="12738302" y="215612"/>
                  <a:pt x="12782547" y="202831"/>
                  <a:pt x="12788867" y="215612"/>
                </a:cubicBezTo>
                <a:cubicBezTo>
                  <a:pt x="12801510" y="215612"/>
                  <a:pt x="12814150" y="215612"/>
                  <a:pt x="12826793" y="215612"/>
                </a:cubicBezTo>
                <a:cubicBezTo>
                  <a:pt x="12826793" y="215612"/>
                  <a:pt x="12826793" y="212417"/>
                  <a:pt x="12826793" y="212417"/>
                </a:cubicBezTo>
                <a:cubicBezTo>
                  <a:pt x="12852076" y="215612"/>
                  <a:pt x="12858398" y="206026"/>
                  <a:pt x="12877360" y="206026"/>
                </a:cubicBezTo>
                <a:cubicBezTo>
                  <a:pt x="12908964" y="202831"/>
                  <a:pt x="12908964" y="215612"/>
                  <a:pt x="12940567" y="212417"/>
                </a:cubicBezTo>
                <a:cubicBezTo>
                  <a:pt x="12946889" y="212417"/>
                  <a:pt x="12953210" y="212417"/>
                  <a:pt x="12953210" y="212417"/>
                </a:cubicBezTo>
                <a:cubicBezTo>
                  <a:pt x="12991134" y="206026"/>
                  <a:pt x="12997455" y="218808"/>
                  <a:pt x="13035381" y="215612"/>
                </a:cubicBezTo>
                <a:cubicBezTo>
                  <a:pt x="13035381" y="206026"/>
                  <a:pt x="13073306" y="215612"/>
                  <a:pt x="13092268" y="212417"/>
                </a:cubicBezTo>
                <a:cubicBezTo>
                  <a:pt x="13136513" y="222002"/>
                  <a:pt x="13174439" y="193246"/>
                  <a:pt x="13218685" y="212417"/>
                </a:cubicBezTo>
                <a:cubicBezTo>
                  <a:pt x="13237647" y="212417"/>
                  <a:pt x="13269252" y="202831"/>
                  <a:pt x="13262930" y="222002"/>
                </a:cubicBezTo>
                <a:cubicBezTo>
                  <a:pt x="13262930" y="222002"/>
                  <a:pt x="13269252" y="222002"/>
                  <a:pt x="13269252" y="222002"/>
                </a:cubicBezTo>
                <a:cubicBezTo>
                  <a:pt x="13281894" y="202831"/>
                  <a:pt x="13345102" y="206026"/>
                  <a:pt x="13370385" y="212417"/>
                </a:cubicBezTo>
                <a:cubicBezTo>
                  <a:pt x="13401990" y="215612"/>
                  <a:pt x="13439914" y="193246"/>
                  <a:pt x="13458876" y="212417"/>
                </a:cubicBezTo>
                <a:cubicBezTo>
                  <a:pt x="13471519" y="206026"/>
                  <a:pt x="13553690" y="196441"/>
                  <a:pt x="13553690" y="215612"/>
                </a:cubicBezTo>
                <a:cubicBezTo>
                  <a:pt x="13578974" y="215612"/>
                  <a:pt x="13610577" y="215612"/>
                  <a:pt x="13635860" y="215612"/>
                </a:cubicBezTo>
                <a:cubicBezTo>
                  <a:pt x="13642181" y="215612"/>
                  <a:pt x="13642181" y="215612"/>
                  <a:pt x="13642181" y="215612"/>
                </a:cubicBezTo>
                <a:cubicBezTo>
                  <a:pt x="13667465" y="202831"/>
                  <a:pt x="13711710" y="215612"/>
                  <a:pt x="13736994" y="215612"/>
                </a:cubicBezTo>
                <a:cubicBezTo>
                  <a:pt x="13755957" y="199636"/>
                  <a:pt x="13793882" y="218808"/>
                  <a:pt x="13812844" y="215612"/>
                </a:cubicBezTo>
                <a:cubicBezTo>
                  <a:pt x="13838127" y="218808"/>
                  <a:pt x="13857090" y="218808"/>
                  <a:pt x="13863411" y="212417"/>
                </a:cubicBezTo>
                <a:cubicBezTo>
                  <a:pt x="13895015" y="206026"/>
                  <a:pt x="13888694" y="225197"/>
                  <a:pt x="13913978" y="222002"/>
                </a:cubicBezTo>
                <a:cubicBezTo>
                  <a:pt x="13913978" y="225197"/>
                  <a:pt x="13913978" y="225197"/>
                  <a:pt x="13913978" y="228393"/>
                </a:cubicBezTo>
                <a:cubicBezTo>
                  <a:pt x="13926620" y="241173"/>
                  <a:pt x="13945582" y="218808"/>
                  <a:pt x="13951903" y="231588"/>
                </a:cubicBezTo>
                <a:cubicBezTo>
                  <a:pt x="13977187" y="237979"/>
                  <a:pt x="13970866" y="225197"/>
                  <a:pt x="13996149" y="228393"/>
                </a:cubicBezTo>
                <a:cubicBezTo>
                  <a:pt x="14015111" y="222002"/>
                  <a:pt x="14015111" y="234783"/>
                  <a:pt x="14034073" y="231588"/>
                </a:cubicBezTo>
                <a:cubicBezTo>
                  <a:pt x="14034073" y="231588"/>
                  <a:pt x="14034073" y="228393"/>
                  <a:pt x="14034073" y="228393"/>
                </a:cubicBezTo>
                <a:cubicBezTo>
                  <a:pt x="14046716" y="222002"/>
                  <a:pt x="14090961" y="209221"/>
                  <a:pt x="14103604" y="222002"/>
                </a:cubicBezTo>
                <a:cubicBezTo>
                  <a:pt x="14103604" y="222002"/>
                  <a:pt x="14109924" y="222002"/>
                  <a:pt x="14109924" y="222002"/>
                </a:cubicBezTo>
                <a:cubicBezTo>
                  <a:pt x="14179453" y="225197"/>
                  <a:pt x="14204736" y="202831"/>
                  <a:pt x="14274266" y="212417"/>
                </a:cubicBezTo>
                <a:cubicBezTo>
                  <a:pt x="14293229" y="196441"/>
                  <a:pt x="14343795" y="212417"/>
                  <a:pt x="14369079" y="212417"/>
                </a:cubicBezTo>
                <a:cubicBezTo>
                  <a:pt x="14375400" y="212417"/>
                  <a:pt x="14381720" y="212417"/>
                  <a:pt x="14381720" y="212417"/>
                </a:cubicBezTo>
                <a:cubicBezTo>
                  <a:pt x="14425967" y="212417"/>
                  <a:pt x="14463891" y="212417"/>
                  <a:pt x="14501815" y="212417"/>
                </a:cubicBezTo>
                <a:cubicBezTo>
                  <a:pt x="14533420" y="199636"/>
                  <a:pt x="14596629" y="209221"/>
                  <a:pt x="14640875" y="206026"/>
                </a:cubicBezTo>
                <a:cubicBezTo>
                  <a:pt x="14653516" y="206026"/>
                  <a:pt x="14672479" y="206026"/>
                  <a:pt x="14691442" y="206026"/>
                </a:cubicBezTo>
                <a:cubicBezTo>
                  <a:pt x="14697763" y="206026"/>
                  <a:pt x="14704083" y="206026"/>
                  <a:pt x="14710404" y="206026"/>
                </a:cubicBezTo>
                <a:cubicBezTo>
                  <a:pt x="14710404" y="209221"/>
                  <a:pt x="14710404" y="209221"/>
                  <a:pt x="14710404" y="212417"/>
                </a:cubicBezTo>
                <a:cubicBezTo>
                  <a:pt x="14716725" y="212417"/>
                  <a:pt x="14729366" y="212417"/>
                  <a:pt x="14742008" y="212417"/>
                </a:cubicBezTo>
                <a:cubicBezTo>
                  <a:pt x="14748330" y="209221"/>
                  <a:pt x="14754649" y="206026"/>
                  <a:pt x="14767292" y="206026"/>
                </a:cubicBezTo>
                <a:cubicBezTo>
                  <a:pt x="14805216" y="206026"/>
                  <a:pt x="14843142" y="206026"/>
                  <a:pt x="14887388" y="206026"/>
                </a:cubicBezTo>
                <a:cubicBezTo>
                  <a:pt x="14893709" y="206026"/>
                  <a:pt x="14900029" y="206026"/>
                  <a:pt x="14900029" y="206026"/>
                </a:cubicBezTo>
                <a:cubicBezTo>
                  <a:pt x="14944276" y="206026"/>
                  <a:pt x="14982200" y="206026"/>
                  <a:pt x="15020126" y="206026"/>
                </a:cubicBezTo>
                <a:cubicBezTo>
                  <a:pt x="15020126" y="199636"/>
                  <a:pt x="15007483" y="196441"/>
                  <a:pt x="15020126" y="196441"/>
                </a:cubicBezTo>
                <a:cubicBezTo>
                  <a:pt x="15051729" y="206026"/>
                  <a:pt x="15095976" y="186855"/>
                  <a:pt x="15146543" y="196441"/>
                </a:cubicBezTo>
                <a:cubicBezTo>
                  <a:pt x="15146543" y="196441"/>
                  <a:pt x="15146543" y="199636"/>
                  <a:pt x="15146543" y="199636"/>
                </a:cubicBezTo>
                <a:cubicBezTo>
                  <a:pt x="15165505" y="199636"/>
                  <a:pt x="15178146" y="199636"/>
                  <a:pt x="15184467" y="196441"/>
                </a:cubicBezTo>
                <a:cubicBezTo>
                  <a:pt x="15197108" y="193246"/>
                  <a:pt x="15203429" y="183660"/>
                  <a:pt x="15228713" y="183660"/>
                </a:cubicBezTo>
                <a:cubicBezTo>
                  <a:pt x="15228713" y="183660"/>
                  <a:pt x="15228713" y="180464"/>
                  <a:pt x="15228713" y="177270"/>
                </a:cubicBezTo>
                <a:cubicBezTo>
                  <a:pt x="15253996" y="167684"/>
                  <a:pt x="15285601" y="158099"/>
                  <a:pt x="15317205" y="151708"/>
                </a:cubicBezTo>
                <a:cubicBezTo>
                  <a:pt x="15329846" y="151708"/>
                  <a:pt x="15336168" y="151708"/>
                  <a:pt x="15342489" y="151708"/>
                </a:cubicBezTo>
                <a:cubicBezTo>
                  <a:pt x="15348809" y="151708"/>
                  <a:pt x="15355130" y="151708"/>
                  <a:pt x="15361451" y="151708"/>
                </a:cubicBezTo>
                <a:cubicBezTo>
                  <a:pt x="15361451" y="138928"/>
                  <a:pt x="15399375" y="148513"/>
                  <a:pt x="15412018" y="145317"/>
                </a:cubicBezTo>
                <a:cubicBezTo>
                  <a:pt x="15412018" y="154903"/>
                  <a:pt x="15412018" y="161293"/>
                  <a:pt x="15418339" y="167684"/>
                </a:cubicBezTo>
                <a:cubicBezTo>
                  <a:pt x="15443622" y="167684"/>
                  <a:pt x="15475226" y="170879"/>
                  <a:pt x="15487868" y="161293"/>
                </a:cubicBezTo>
                <a:cubicBezTo>
                  <a:pt x="15494189" y="161293"/>
                  <a:pt x="15494189" y="161293"/>
                  <a:pt x="15500509" y="161293"/>
                </a:cubicBezTo>
                <a:cubicBezTo>
                  <a:pt x="15506830" y="161293"/>
                  <a:pt x="15519473" y="161293"/>
                  <a:pt x="15525792" y="167684"/>
                </a:cubicBezTo>
                <a:cubicBezTo>
                  <a:pt x="15557397" y="170879"/>
                  <a:pt x="15614285" y="161293"/>
                  <a:pt x="15633247" y="174075"/>
                </a:cubicBezTo>
                <a:cubicBezTo>
                  <a:pt x="15645888" y="174075"/>
                  <a:pt x="15658531" y="170879"/>
                  <a:pt x="15658531" y="177270"/>
                </a:cubicBezTo>
                <a:cubicBezTo>
                  <a:pt x="15709097" y="177270"/>
                  <a:pt x="15715419" y="202831"/>
                  <a:pt x="15772305" y="196441"/>
                </a:cubicBezTo>
                <a:cubicBezTo>
                  <a:pt x="15772305" y="196441"/>
                  <a:pt x="15778626" y="196441"/>
                  <a:pt x="15778626" y="196441"/>
                </a:cubicBezTo>
                <a:cubicBezTo>
                  <a:pt x="15784948" y="196441"/>
                  <a:pt x="15797589" y="196441"/>
                  <a:pt x="15803910" y="196441"/>
                </a:cubicBezTo>
                <a:cubicBezTo>
                  <a:pt x="15835514" y="202831"/>
                  <a:pt x="15867119" y="202831"/>
                  <a:pt x="15879760" y="222002"/>
                </a:cubicBezTo>
                <a:cubicBezTo>
                  <a:pt x="15879760" y="225197"/>
                  <a:pt x="15879760" y="225197"/>
                  <a:pt x="15879760" y="228393"/>
                </a:cubicBezTo>
                <a:cubicBezTo>
                  <a:pt x="15917684" y="218808"/>
                  <a:pt x="15898722" y="257149"/>
                  <a:pt x="15924005" y="237979"/>
                </a:cubicBezTo>
                <a:cubicBezTo>
                  <a:pt x="15942968" y="237979"/>
                  <a:pt x="15974572" y="234783"/>
                  <a:pt x="15974572" y="250759"/>
                </a:cubicBezTo>
                <a:cubicBezTo>
                  <a:pt x="15980893" y="250759"/>
                  <a:pt x="15987215" y="250759"/>
                  <a:pt x="15993534" y="250759"/>
                </a:cubicBezTo>
                <a:cubicBezTo>
                  <a:pt x="16012498" y="263540"/>
                  <a:pt x="16044101" y="269930"/>
                  <a:pt x="16069385" y="282711"/>
                </a:cubicBezTo>
                <a:cubicBezTo>
                  <a:pt x="16069385" y="289102"/>
                  <a:pt x="16082027" y="295492"/>
                  <a:pt x="16094668" y="298687"/>
                </a:cubicBezTo>
                <a:cubicBezTo>
                  <a:pt x="16107310" y="308273"/>
                  <a:pt x="16119951" y="317858"/>
                  <a:pt x="16132594" y="327444"/>
                </a:cubicBezTo>
                <a:cubicBezTo>
                  <a:pt x="16145235" y="343420"/>
                  <a:pt x="16176839" y="343420"/>
                  <a:pt x="16145235" y="359395"/>
                </a:cubicBezTo>
                <a:cubicBezTo>
                  <a:pt x="16176839" y="353006"/>
                  <a:pt x="16164198" y="378567"/>
                  <a:pt x="16202123" y="368981"/>
                </a:cubicBezTo>
                <a:cubicBezTo>
                  <a:pt x="16208444" y="368981"/>
                  <a:pt x="16208444" y="368981"/>
                  <a:pt x="16214765" y="368981"/>
                </a:cubicBezTo>
                <a:cubicBezTo>
                  <a:pt x="16246368" y="368981"/>
                  <a:pt x="16265331" y="378567"/>
                  <a:pt x="16277973" y="391348"/>
                </a:cubicBezTo>
                <a:cubicBezTo>
                  <a:pt x="16277973" y="397738"/>
                  <a:pt x="16296935" y="397738"/>
                  <a:pt x="16296935" y="404128"/>
                </a:cubicBezTo>
                <a:cubicBezTo>
                  <a:pt x="16315897" y="400933"/>
                  <a:pt x="16328540" y="404128"/>
                  <a:pt x="16341181" y="407324"/>
                </a:cubicBezTo>
                <a:cubicBezTo>
                  <a:pt x="16341181" y="410519"/>
                  <a:pt x="16341181" y="410519"/>
                  <a:pt x="16341181" y="413714"/>
                </a:cubicBezTo>
                <a:cubicBezTo>
                  <a:pt x="16360144" y="416909"/>
                  <a:pt x="16379107" y="420104"/>
                  <a:pt x="16404390" y="420104"/>
                </a:cubicBezTo>
                <a:cubicBezTo>
                  <a:pt x="16410711" y="429690"/>
                  <a:pt x="16429673" y="429690"/>
                  <a:pt x="16435995" y="442471"/>
                </a:cubicBezTo>
                <a:cubicBezTo>
                  <a:pt x="16448636" y="439275"/>
                  <a:pt x="16448636" y="448861"/>
                  <a:pt x="16461278" y="452057"/>
                </a:cubicBezTo>
                <a:cubicBezTo>
                  <a:pt x="16461278" y="448861"/>
                  <a:pt x="16461278" y="445666"/>
                  <a:pt x="16467598" y="445666"/>
                </a:cubicBezTo>
                <a:cubicBezTo>
                  <a:pt x="16492881" y="445666"/>
                  <a:pt x="16511845" y="445666"/>
                  <a:pt x="16511845" y="461642"/>
                </a:cubicBezTo>
                <a:cubicBezTo>
                  <a:pt x="16524486" y="468033"/>
                  <a:pt x="16530807" y="477618"/>
                  <a:pt x="16562410" y="474422"/>
                </a:cubicBezTo>
                <a:cubicBezTo>
                  <a:pt x="16568731" y="474422"/>
                  <a:pt x="16575053" y="480813"/>
                  <a:pt x="16587694" y="480813"/>
                </a:cubicBezTo>
                <a:cubicBezTo>
                  <a:pt x="16581374" y="496789"/>
                  <a:pt x="16612977" y="487204"/>
                  <a:pt x="16612977" y="499984"/>
                </a:cubicBezTo>
                <a:cubicBezTo>
                  <a:pt x="16619298" y="503179"/>
                  <a:pt x="16625619" y="506375"/>
                  <a:pt x="16625619" y="512765"/>
                </a:cubicBezTo>
                <a:cubicBezTo>
                  <a:pt x="16631941" y="512765"/>
                  <a:pt x="16638260" y="512765"/>
                  <a:pt x="16644582" y="512765"/>
                </a:cubicBezTo>
                <a:cubicBezTo>
                  <a:pt x="16650903" y="519155"/>
                  <a:pt x="16657224" y="522351"/>
                  <a:pt x="16669864" y="522351"/>
                </a:cubicBezTo>
                <a:cubicBezTo>
                  <a:pt x="16669864" y="560693"/>
                  <a:pt x="16758358" y="541522"/>
                  <a:pt x="16745715" y="583059"/>
                </a:cubicBezTo>
                <a:cubicBezTo>
                  <a:pt x="16752036" y="583059"/>
                  <a:pt x="16752036" y="583059"/>
                  <a:pt x="16758358" y="583059"/>
                </a:cubicBezTo>
                <a:cubicBezTo>
                  <a:pt x="16758358" y="592645"/>
                  <a:pt x="16777319" y="586255"/>
                  <a:pt x="16770997" y="599035"/>
                </a:cubicBezTo>
                <a:cubicBezTo>
                  <a:pt x="16777319" y="599035"/>
                  <a:pt x="16783639" y="599035"/>
                  <a:pt x="16789961" y="599035"/>
                </a:cubicBezTo>
                <a:cubicBezTo>
                  <a:pt x="16789961" y="602231"/>
                  <a:pt x="16789961" y="602231"/>
                  <a:pt x="16789961" y="605425"/>
                </a:cubicBezTo>
                <a:cubicBezTo>
                  <a:pt x="16802603" y="630987"/>
                  <a:pt x="16865809" y="624596"/>
                  <a:pt x="16846849" y="666135"/>
                </a:cubicBezTo>
                <a:cubicBezTo>
                  <a:pt x="16846849" y="666135"/>
                  <a:pt x="16846849" y="669329"/>
                  <a:pt x="16846849" y="672525"/>
                </a:cubicBezTo>
                <a:cubicBezTo>
                  <a:pt x="16853169" y="691696"/>
                  <a:pt x="16865809" y="704478"/>
                  <a:pt x="16846849" y="726843"/>
                </a:cubicBezTo>
                <a:cubicBezTo>
                  <a:pt x="16846849" y="730039"/>
                  <a:pt x="16846849" y="733233"/>
                  <a:pt x="16846849" y="736429"/>
                </a:cubicBezTo>
                <a:cubicBezTo>
                  <a:pt x="16846849" y="736429"/>
                  <a:pt x="16846849" y="736429"/>
                  <a:pt x="16840527" y="736429"/>
                </a:cubicBezTo>
                <a:cubicBezTo>
                  <a:pt x="16840527" y="749209"/>
                  <a:pt x="16840527" y="761990"/>
                  <a:pt x="16840527" y="774771"/>
                </a:cubicBezTo>
                <a:cubicBezTo>
                  <a:pt x="16865809" y="774771"/>
                  <a:pt x="16865809" y="781161"/>
                  <a:pt x="16865809" y="797137"/>
                </a:cubicBezTo>
                <a:cubicBezTo>
                  <a:pt x="16846849" y="797137"/>
                  <a:pt x="16840527" y="806722"/>
                  <a:pt x="16815245" y="803528"/>
                </a:cubicBezTo>
                <a:cubicBezTo>
                  <a:pt x="16815245" y="806722"/>
                  <a:pt x="16815245" y="813113"/>
                  <a:pt x="16808925" y="813113"/>
                </a:cubicBezTo>
                <a:cubicBezTo>
                  <a:pt x="16815245" y="841870"/>
                  <a:pt x="16853169" y="854650"/>
                  <a:pt x="16884773" y="867432"/>
                </a:cubicBezTo>
                <a:cubicBezTo>
                  <a:pt x="16884773" y="873823"/>
                  <a:pt x="16897415" y="873823"/>
                  <a:pt x="16897415" y="880213"/>
                </a:cubicBezTo>
                <a:cubicBezTo>
                  <a:pt x="16922701" y="877016"/>
                  <a:pt x="16941661" y="877016"/>
                  <a:pt x="16954303" y="883408"/>
                </a:cubicBezTo>
                <a:cubicBezTo>
                  <a:pt x="16960621" y="883408"/>
                  <a:pt x="16960621" y="892992"/>
                  <a:pt x="16966943" y="896188"/>
                </a:cubicBezTo>
                <a:cubicBezTo>
                  <a:pt x="16985907" y="905774"/>
                  <a:pt x="17004871" y="908969"/>
                  <a:pt x="17030155" y="918555"/>
                </a:cubicBezTo>
                <a:cubicBezTo>
                  <a:pt x="17030155" y="924946"/>
                  <a:pt x="17036473" y="924946"/>
                  <a:pt x="17036473" y="934530"/>
                </a:cubicBezTo>
                <a:cubicBezTo>
                  <a:pt x="17087041" y="931336"/>
                  <a:pt x="17093361" y="956897"/>
                  <a:pt x="17137607" y="956897"/>
                </a:cubicBezTo>
                <a:cubicBezTo>
                  <a:pt x="17143929" y="956897"/>
                  <a:pt x="17143929" y="956897"/>
                  <a:pt x="17143929" y="956897"/>
                </a:cubicBezTo>
                <a:cubicBezTo>
                  <a:pt x="17150249" y="969679"/>
                  <a:pt x="17200817" y="953701"/>
                  <a:pt x="17200817" y="972872"/>
                </a:cubicBezTo>
                <a:cubicBezTo>
                  <a:pt x="17207137" y="982458"/>
                  <a:pt x="17213459" y="995239"/>
                  <a:pt x="17226101" y="1004826"/>
                </a:cubicBezTo>
                <a:cubicBezTo>
                  <a:pt x="17232423" y="1004826"/>
                  <a:pt x="17238741" y="1011216"/>
                  <a:pt x="17238741" y="1014410"/>
                </a:cubicBezTo>
                <a:cubicBezTo>
                  <a:pt x="17251383" y="1023995"/>
                  <a:pt x="17276665" y="1027194"/>
                  <a:pt x="17257701" y="1036779"/>
                </a:cubicBezTo>
                <a:cubicBezTo>
                  <a:pt x="17264023" y="1039968"/>
                  <a:pt x="17270343" y="1043168"/>
                  <a:pt x="17264023" y="1049557"/>
                </a:cubicBezTo>
                <a:cubicBezTo>
                  <a:pt x="17282987" y="1049557"/>
                  <a:pt x="17301949" y="1049557"/>
                  <a:pt x="17314593" y="1049557"/>
                </a:cubicBezTo>
                <a:cubicBezTo>
                  <a:pt x="17352517" y="1043168"/>
                  <a:pt x="17346195" y="1062338"/>
                  <a:pt x="17365157" y="1065534"/>
                </a:cubicBezTo>
                <a:cubicBezTo>
                  <a:pt x="17365157" y="1065534"/>
                  <a:pt x="17365157" y="1068728"/>
                  <a:pt x="17365157" y="1071924"/>
                </a:cubicBezTo>
                <a:cubicBezTo>
                  <a:pt x="17371477" y="1078315"/>
                  <a:pt x="17403083" y="1071924"/>
                  <a:pt x="17403083" y="1081509"/>
                </a:cubicBezTo>
                <a:cubicBezTo>
                  <a:pt x="17409405" y="1084705"/>
                  <a:pt x="17422047" y="1087899"/>
                  <a:pt x="17434687" y="1087899"/>
                </a:cubicBezTo>
                <a:cubicBezTo>
                  <a:pt x="17447329" y="1087899"/>
                  <a:pt x="17447329" y="1097485"/>
                  <a:pt x="17453651" y="1103877"/>
                </a:cubicBezTo>
                <a:cubicBezTo>
                  <a:pt x="17453651" y="1110266"/>
                  <a:pt x="17472611" y="1110266"/>
                  <a:pt x="17478933" y="1113461"/>
                </a:cubicBezTo>
                <a:cubicBezTo>
                  <a:pt x="17478933" y="1116656"/>
                  <a:pt x="17478933" y="1123048"/>
                  <a:pt x="17478933" y="1126242"/>
                </a:cubicBezTo>
                <a:cubicBezTo>
                  <a:pt x="17516859" y="1123048"/>
                  <a:pt x="17523181" y="1142218"/>
                  <a:pt x="17535821" y="1151804"/>
                </a:cubicBezTo>
                <a:cubicBezTo>
                  <a:pt x="17542141" y="1151804"/>
                  <a:pt x="17542141" y="1151804"/>
                  <a:pt x="17548463" y="1151804"/>
                </a:cubicBezTo>
                <a:cubicBezTo>
                  <a:pt x="17548463" y="1158193"/>
                  <a:pt x="17548463" y="1167779"/>
                  <a:pt x="17548463" y="1174171"/>
                </a:cubicBezTo>
                <a:cubicBezTo>
                  <a:pt x="17567423" y="1177365"/>
                  <a:pt x="17580065" y="1183756"/>
                  <a:pt x="17599029" y="1190146"/>
                </a:cubicBezTo>
                <a:cubicBezTo>
                  <a:pt x="17599029" y="1190146"/>
                  <a:pt x="17605351" y="1190146"/>
                  <a:pt x="17605351" y="1190146"/>
                </a:cubicBezTo>
                <a:cubicBezTo>
                  <a:pt x="17611671" y="1190146"/>
                  <a:pt x="17611671" y="1190146"/>
                  <a:pt x="17611671" y="1190146"/>
                </a:cubicBezTo>
                <a:cubicBezTo>
                  <a:pt x="17611671" y="1193342"/>
                  <a:pt x="17611671" y="1193342"/>
                  <a:pt x="17611671" y="1196537"/>
                </a:cubicBezTo>
                <a:cubicBezTo>
                  <a:pt x="17630633" y="1196537"/>
                  <a:pt x="17636953" y="1206122"/>
                  <a:pt x="17630633" y="1218904"/>
                </a:cubicBezTo>
                <a:cubicBezTo>
                  <a:pt x="17643275" y="1218904"/>
                  <a:pt x="17655915" y="1215708"/>
                  <a:pt x="17655915" y="1222097"/>
                </a:cubicBezTo>
                <a:cubicBezTo>
                  <a:pt x="17655915" y="1228489"/>
                  <a:pt x="17655915" y="1231684"/>
                  <a:pt x="17655915" y="1234879"/>
                </a:cubicBezTo>
                <a:cubicBezTo>
                  <a:pt x="17687521" y="1244465"/>
                  <a:pt x="17687521" y="1241269"/>
                  <a:pt x="17719127" y="1250855"/>
                </a:cubicBezTo>
                <a:cubicBezTo>
                  <a:pt x="17719127" y="1254050"/>
                  <a:pt x="17719127" y="1257245"/>
                  <a:pt x="17719127" y="1260440"/>
                </a:cubicBezTo>
                <a:cubicBezTo>
                  <a:pt x="17693841" y="1260440"/>
                  <a:pt x="17700163" y="1273221"/>
                  <a:pt x="17674879" y="1266830"/>
                </a:cubicBezTo>
                <a:cubicBezTo>
                  <a:pt x="17674879" y="1273221"/>
                  <a:pt x="17687521" y="1276416"/>
                  <a:pt x="17674879" y="1279611"/>
                </a:cubicBezTo>
                <a:cubicBezTo>
                  <a:pt x="17668557" y="1279611"/>
                  <a:pt x="17655915" y="1279611"/>
                  <a:pt x="17655915" y="1282806"/>
                </a:cubicBezTo>
                <a:cubicBezTo>
                  <a:pt x="17687521" y="1289197"/>
                  <a:pt x="17693841" y="1273221"/>
                  <a:pt x="17725447" y="1279611"/>
                </a:cubicBezTo>
                <a:cubicBezTo>
                  <a:pt x="17693841" y="1286002"/>
                  <a:pt x="17668557" y="1298783"/>
                  <a:pt x="17624315" y="1298783"/>
                </a:cubicBezTo>
                <a:cubicBezTo>
                  <a:pt x="17617993" y="1301978"/>
                  <a:pt x="17605351" y="1301978"/>
                  <a:pt x="17605351" y="1305173"/>
                </a:cubicBezTo>
                <a:cubicBezTo>
                  <a:pt x="17624315" y="1305173"/>
                  <a:pt x="17611671" y="1324344"/>
                  <a:pt x="17624315" y="1327540"/>
                </a:cubicBezTo>
                <a:cubicBezTo>
                  <a:pt x="17636953" y="1330734"/>
                  <a:pt x="17674879" y="1321149"/>
                  <a:pt x="17674879" y="1333930"/>
                </a:cubicBezTo>
                <a:cubicBezTo>
                  <a:pt x="17662235" y="1333930"/>
                  <a:pt x="17649597" y="1330734"/>
                  <a:pt x="17649597" y="1337125"/>
                </a:cubicBezTo>
                <a:cubicBezTo>
                  <a:pt x="17668557" y="1349908"/>
                  <a:pt x="17693841" y="1330734"/>
                  <a:pt x="17706485" y="1343516"/>
                </a:cubicBezTo>
                <a:cubicBezTo>
                  <a:pt x="17700163" y="1343516"/>
                  <a:pt x="17687521" y="1346712"/>
                  <a:pt x="17693841" y="1356296"/>
                </a:cubicBezTo>
                <a:cubicBezTo>
                  <a:pt x="17693841" y="1362687"/>
                  <a:pt x="17712805" y="1359492"/>
                  <a:pt x="17706485" y="1372272"/>
                </a:cubicBezTo>
                <a:cubicBezTo>
                  <a:pt x="17744409" y="1372272"/>
                  <a:pt x="17769691" y="1362687"/>
                  <a:pt x="17801297" y="1359492"/>
                </a:cubicBezTo>
                <a:cubicBezTo>
                  <a:pt x="17801297" y="1359492"/>
                  <a:pt x="17807617" y="1359492"/>
                  <a:pt x="17807617" y="1359492"/>
                </a:cubicBezTo>
                <a:cubicBezTo>
                  <a:pt x="17832899" y="1375468"/>
                  <a:pt x="17782333" y="1369077"/>
                  <a:pt x="17769691" y="1375468"/>
                </a:cubicBezTo>
                <a:cubicBezTo>
                  <a:pt x="17769691" y="1381857"/>
                  <a:pt x="17776011" y="1381857"/>
                  <a:pt x="17776011" y="1388248"/>
                </a:cubicBezTo>
                <a:cubicBezTo>
                  <a:pt x="17776011" y="1394639"/>
                  <a:pt x="17801297" y="1388248"/>
                  <a:pt x="17801297" y="1397834"/>
                </a:cubicBezTo>
                <a:cubicBezTo>
                  <a:pt x="17826581" y="1394639"/>
                  <a:pt x="17813939" y="1391443"/>
                  <a:pt x="17807617" y="1375468"/>
                </a:cubicBezTo>
                <a:cubicBezTo>
                  <a:pt x="17826581" y="1375468"/>
                  <a:pt x="17845543" y="1375468"/>
                  <a:pt x="17858181" y="1375468"/>
                </a:cubicBezTo>
                <a:cubicBezTo>
                  <a:pt x="17858181" y="1394639"/>
                  <a:pt x="17889787" y="1394639"/>
                  <a:pt x="17883467" y="1413810"/>
                </a:cubicBezTo>
                <a:cubicBezTo>
                  <a:pt x="17839221" y="1413810"/>
                  <a:pt x="17889787" y="1439373"/>
                  <a:pt x="17851863" y="1442569"/>
                </a:cubicBezTo>
                <a:cubicBezTo>
                  <a:pt x="17864503" y="1442569"/>
                  <a:pt x="17915073" y="1445759"/>
                  <a:pt x="17908751" y="1471323"/>
                </a:cubicBezTo>
                <a:cubicBezTo>
                  <a:pt x="17889787" y="1471323"/>
                  <a:pt x="17877145" y="1468127"/>
                  <a:pt x="17870825" y="1464933"/>
                </a:cubicBezTo>
                <a:cubicBezTo>
                  <a:pt x="17864503" y="1471323"/>
                  <a:pt x="17858181" y="1474518"/>
                  <a:pt x="17851863" y="1474518"/>
                </a:cubicBezTo>
                <a:cubicBezTo>
                  <a:pt x="17845543" y="1503275"/>
                  <a:pt x="17877145" y="1506471"/>
                  <a:pt x="17896109" y="1519251"/>
                </a:cubicBezTo>
                <a:cubicBezTo>
                  <a:pt x="17902431" y="1535227"/>
                  <a:pt x="17851863" y="1516057"/>
                  <a:pt x="17858181" y="1528837"/>
                </a:cubicBezTo>
                <a:cubicBezTo>
                  <a:pt x="17870825" y="1544813"/>
                  <a:pt x="17883467" y="1522446"/>
                  <a:pt x="17902431" y="1528837"/>
                </a:cubicBezTo>
                <a:cubicBezTo>
                  <a:pt x="17908751" y="1535227"/>
                  <a:pt x="17915073" y="1544813"/>
                  <a:pt x="17908751" y="1557594"/>
                </a:cubicBezTo>
                <a:cubicBezTo>
                  <a:pt x="17902431" y="1557594"/>
                  <a:pt x="17889787" y="1557594"/>
                  <a:pt x="17883467" y="1563983"/>
                </a:cubicBezTo>
                <a:cubicBezTo>
                  <a:pt x="17877145" y="1548008"/>
                  <a:pt x="17839221" y="1551203"/>
                  <a:pt x="17845543" y="1525641"/>
                </a:cubicBezTo>
                <a:cubicBezTo>
                  <a:pt x="17832899" y="1538422"/>
                  <a:pt x="17794975" y="1557594"/>
                  <a:pt x="17769691" y="1541618"/>
                </a:cubicBezTo>
                <a:cubicBezTo>
                  <a:pt x="17763369" y="1532032"/>
                  <a:pt x="17801297" y="1528837"/>
                  <a:pt x="17776011" y="1525641"/>
                </a:cubicBezTo>
                <a:cubicBezTo>
                  <a:pt x="17782333" y="1509665"/>
                  <a:pt x="17794975" y="1528837"/>
                  <a:pt x="17807617" y="1525641"/>
                </a:cubicBezTo>
                <a:cubicBezTo>
                  <a:pt x="17807617" y="1509665"/>
                  <a:pt x="17782333" y="1506471"/>
                  <a:pt x="17769691" y="1503275"/>
                </a:cubicBezTo>
                <a:cubicBezTo>
                  <a:pt x="17769691" y="1487299"/>
                  <a:pt x="17782333" y="1484104"/>
                  <a:pt x="17794975" y="1474518"/>
                </a:cubicBezTo>
                <a:cubicBezTo>
                  <a:pt x="17788655" y="1468127"/>
                  <a:pt x="17776011" y="1471323"/>
                  <a:pt x="17769691" y="1471323"/>
                </a:cubicBezTo>
                <a:cubicBezTo>
                  <a:pt x="17763369" y="1458542"/>
                  <a:pt x="17776011" y="1458542"/>
                  <a:pt x="17776011" y="1448957"/>
                </a:cubicBezTo>
                <a:cubicBezTo>
                  <a:pt x="17788655" y="1445759"/>
                  <a:pt x="17794975" y="1455346"/>
                  <a:pt x="17807617" y="1452151"/>
                </a:cubicBezTo>
                <a:cubicBezTo>
                  <a:pt x="17801297" y="1445759"/>
                  <a:pt x="17794975" y="1436176"/>
                  <a:pt x="17776011" y="1436176"/>
                </a:cubicBezTo>
                <a:cubicBezTo>
                  <a:pt x="17776011" y="1426591"/>
                  <a:pt x="17782333" y="1420200"/>
                  <a:pt x="17794975" y="1413810"/>
                </a:cubicBezTo>
                <a:cubicBezTo>
                  <a:pt x="17763369" y="1404224"/>
                  <a:pt x="17750729" y="1388248"/>
                  <a:pt x="17750729" y="1372272"/>
                </a:cubicBezTo>
                <a:cubicBezTo>
                  <a:pt x="17744409" y="1375468"/>
                  <a:pt x="17738087" y="1378663"/>
                  <a:pt x="17725447" y="1375468"/>
                </a:cubicBezTo>
                <a:cubicBezTo>
                  <a:pt x="17731767" y="1391443"/>
                  <a:pt x="17757049" y="1388248"/>
                  <a:pt x="17750729" y="1410615"/>
                </a:cubicBezTo>
                <a:cubicBezTo>
                  <a:pt x="17731767" y="1407420"/>
                  <a:pt x="17719127" y="1407420"/>
                  <a:pt x="17719127" y="1397834"/>
                </a:cubicBezTo>
                <a:cubicBezTo>
                  <a:pt x="17712805" y="1397834"/>
                  <a:pt x="17712805" y="1397834"/>
                  <a:pt x="17706485" y="1397834"/>
                </a:cubicBezTo>
                <a:cubicBezTo>
                  <a:pt x="17719127" y="1429786"/>
                  <a:pt x="17693841" y="1423396"/>
                  <a:pt x="17719127" y="1436176"/>
                </a:cubicBezTo>
                <a:cubicBezTo>
                  <a:pt x="17700163" y="1439373"/>
                  <a:pt x="17681199" y="1439373"/>
                  <a:pt x="17674879" y="1448957"/>
                </a:cubicBezTo>
                <a:cubicBezTo>
                  <a:pt x="17687521" y="1448957"/>
                  <a:pt x="17681199" y="1458542"/>
                  <a:pt x="17674879" y="1464933"/>
                </a:cubicBezTo>
                <a:cubicBezTo>
                  <a:pt x="17687521" y="1464933"/>
                  <a:pt x="17693841" y="1464933"/>
                  <a:pt x="17706485" y="1464933"/>
                </a:cubicBezTo>
                <a:cubicBezTo>
                  <a:pt x="17725447" y="1464933"/>
                  <a:pt x="17725447" y="1458542"/>
                  <a:pt x="17744409" y="1458542"/>
                </a:cubicBezTo>
                <a:cubicBezTo>
                  <a:pt x="17725447" y="1471323"/>
                  <a:pt x="17738087" y="1474518"/>
                  <a:pt x="17750729" y="1480908"/>
                </a:cubicBezTo>
                <a:cubicBezTo>
                  <a:pt x="17731767" y="1480908"/>
                  <a:pt x="17731767" y="1474518"/>
                  <a:pt x="17719127" y="1474518"/>
                </a:cubicBezTo>
                <a:cubicBezTo>
                  <a:pt x="17706485" y="1496885"/>
                  <a:pt x="17738087" y="1487299"/>
                  <a:pt x="17744409" y="1503275"/>
                </a:cubicBezTo>
                <a:cubicBezTo>
                  <a:pt x="17725447" y="1506471"/>
                  <a:pt x="17693841" y="1496885"/>
                  <a:pt x="17693841" y="1509665"/>
                </a:cubicBezTo>
                <a:cubicBezTo>
                  <a:pt x="17731767" y="1506471"/>
                  <a:pt x="17706485" y="1516057"/>
                  <a:pt x="17700163" y="1525641"/>
                </a:cubicBezTo>
                <a:cubicBezTo>
                  <a:pt x="17719127" y="1535227"/>
                  <a:pt x="17712805" y="1525641"/>
                  <a:pt x="17731767" y="1525641"/>
                </a:cubicBezTo>
                <a:cubicBezTo>
                  <a:pt x="17731767" y="1538422"/>
                  <a:pt x="17712805" y="1551203"/>
                  <a:pt x="17750729" y="1541618"/>
                </a:cubicBezTo>
                <a:cubicBezTo>
                  <a:pt x="17744409" y="1557594"/>
                  <a:pt x="17776011" y="1548008"/>
                  <a:pt x="17776011" y="1563983"/>
                </a:cubicBezTo>
                <a:cubicBezTo>
                  <a:pt x="17763369" y="1563983"/>
                  <a:pt x="17744409" y="1560789"/>
                  <a:pt x="17750729" y="1573569"/>
                </a:cubicBezTo>
                <a:cubicBezTo>
                  <a:pt x="17769691" y="1576765"/>
                  <a:pt x="17788655" y="1551203"/>
                  <a:pt x="17801297" y="1567179"/>
                </a:cubicBezTo>
                <a:cubicBezTo>
                  <a:pt x="17782333" y="1576765"/>
                  <a:pt x="17794975" y="1576765"/>
                  <a:pt x="17794975" y="1595936"/>
                </a:cubicBezTo>
                <a:cubicBezTo>
                  <a:pt x="17832899" y="1583155"/>
                  <a:pt x="17908751" y="1570374"/>
                  <a:pt x="17870825" y="1605522"/>
                </a:cubicBezTo>
                <a:cubicBezTo>
                  <a:pt x="17902431" y="1595936"/>
                  <a:pt x="17927715" y="1611913"/>
                  <a:pt x="17946675" y="1602327"/>
                </a:cubicBezTo>
                <a:cubicBezTo>
                  <a:pt x="17908751" y="1592741"/>
                  <a:pt x="17990921" y="1548008"/>
                  <a:pt x="18022527" y="1567179"/>
                </a:cubicBezTo>
                <a:cubicBezTo>
                  <a:pt x="18003563" y="1567179"/>
                  <a:pt x="18003563" y="1573569"/>
                  <a:pt x="18016207" y="1579960"/>
                </a:cubicBezTo>
                <a:cubicBezTo>
                  <a:pt x="18022527" y="1576765"/>
                  <a:pt x="18028845" y="1579960"/>
                  <a:pt x="18028845" y="1573569"/>
                </a:cubicBezTo>
                <a:cubicBezTo>
                  <a:pt x="18035167" y="1573569"/>
                  <a:pt x="18035167" y="1573569"/>
                  <a:pt x="18041489" y="1573569"/>
                </a:cubicBezTo>
                <a:cubicBezTo>
                  <a:pt x="18047809" y="1592741"/>
                  <a:pt x="18022527" y="1592741"/>
                  <a:pt x="18003563" y="1595936"/>
                </a:cubicBezTo>
                <a:cubicBezTo>
                  <a:pt x="18003563" y="1605522"/>
                  <a:pt x="18009885" y="1605522"/>
                  <a:pt x="18022527" y="1605522"/>
                </a:cubicBezTo>
                <a:cubicBezTo>
                  <a:pt x="18028845" y="1621496"/>
                  <a:pt x="17971957" y="1627887"/>
                  <a:pt x="17997243" y="1640667"/>
                </a:cubicBezTo>
                <a:cubicBezTo>
                  <a:pt x="17997243" y="1634277"/>
                  <a:pt x="18028845" y="1615108"/>
                  <a:pt x="18047809" y="1624692"/>
                </a:cubicBezTo>
                <a:cubicBezTo>
                  <a:pt x="18047809" y="1634277"/>
                  <a:pt x="18022527" y="1627887"/>
                  <a:pt x="18022527" y="1640667"/>
                </a:cubicBezTo>
                <a:cubicBezTo>
                  <a:pt x="18035167" y="1653449"/>
                  <a:pt x="18041489" y="1647059"/>
                  <a:pt x="18047809" y="1672621"/>
                </a:cubicBezTo>
                <a:cubicBezTo>
                  <a:pt x="18066771" y="1663035"/>
                  <a:pt x="18111019" y="1669426"/>
                  <a:pt x="18142621" y="1666229"/>
                </a:cubicBezTo>
                <a:cubicBezTo>
                  <a:pt x="18142621" y="1679011"/>
                  <a:pt x="18117339" y="1679011"/>
                  <a:pt x="18098377" y="1679011"/>
                </a:cubicBezTo>
                <a:cubicBezTo>
                  <a:pt x="18104697" y="1688596"/>
                  <a:pt x="18123661" y="1688596"/>
                  <a:pt x="18148943" y="1688596"/>
                </a:cubicBezTo>
                <a:cubicBezTo>
                  <a:pt x="18142621" y="1707768"/>
                  <a:pt x="18123661" y="1688596"/>
                  <a:pt x="18092055" y="1694987"/>
                </a:cubicBezTo>
                <a:cubicBezTo>
                  <a:pt x="18079413" y="1694987"/>
                  <a:pt x="18085733" y="1704572"/>
                  <a:pt x="18073091" y="1704572"/>
                </a:cubicBezTo>
                <a:cubicBezTo>
                  <a:pt x="18117339" y="1701378"/>
                  <a:pt x="18054127" y="1726939"/>
                  <a:pt x="18098377" y="1742914"/>
                </a:cubicBezTo>
                <a:cubicBezTo>
                  <a:pt x="18117339" y="1717355"/>
                  <a:pt x="18123661" y="1742914"/>
                  <a:pt x="18174225" y="1726939"/>
                </a:cubicBezTo>
                <a:cubicBezTo>
                  <a:pt x="18186867" y="1784452"/>
                  <a:pt x="18085733" y="1749305"/>
                  <a:pt x="18079413" y="1787647"/>
                </a:cubicBezTo>
                <a:cubicBezTo>
                  <a:pt x="18066771" y="1787647"/>
                  <a:pt x="18066771" y="1781256"/>
                  <a:pt x="18047809" y="1781256"/>
                </a:cubicBezTo>
                <a:cubicBezTo>
                  <a:pt x="18028845" y="1784452"/>
                  <a:pt x="18060449" y="1790842"/>
                  <a:pt x="18041489" y="1797233"/>
                </a:cubicBezTo>
                <a:cubicBezTo>
                  <a:pt x="18079413" y="1797233"/>
                  <a:pt x="18079413" y="1790842"/>
                  <a:pt x="18117339" y="1797233"/>
                </a:cubicBezTo>
                <a:cubicBezTo>
                  <a:pt x="18123661" y="1816404"/>
                  <a:pt x="18104697" y="1810014"/>
                  <a:pt x="18098377" y="1819600"/>
                </a:cubicBezTo>
                <a:cubicBezTo>
                  <a:pt x="18092055" y="1819600"/>
                  <a:pt x="18085733" y="1819600"/>
                  <a:pt x="18079413" y="1819600"/>
                </a:cubicBezTo>
                <a:cubicBezTo>
                  <a:pt x="18054127" y="1816404"/>
                  <a:pt x="18066771" y="1835575"/>
                  <a:pt x="18041489" y="1832380"/>
                </a:cubicBezTo>
                <a:cubicBezTo>
                  <a:pt x="18035167" y="1838771"/>
                  <a:pt x="18047809" y="1841965"/>
                  <a:pt x="18054127" y="1841965"/>
                </a:cubicBezTo>
                <a:cubicBezTo>
                  <a:pt x="18047809" y="1851551"/>
                  <a:pt x="18009885" y="1841965"/>
                  <a:pt x="18003563" y="1857942"/>
                </a:cubicBezTo>
                <a:cubicBezTo>
                  <a:pt x="17978279" y="1848356"/>
                  <a:pt x="17978279" y="1851551"/>
                  <a:pt x="17940355" y="1851551"/>
                </a:cubicBezTo>
                <a:cubicBezTo>
                  <a:pt x="17940355" y="1835575"/>
                  <a:pt x="17927715" y="1832380"/>
                  <a:pt x="17921393" y="1819600"/>
                </a:cubicBezTo>
                <a:cubicBezTo>
                  <a:pt x="17915073" y="1819600"/>
                  <a:pt x="17915073" y="1819600"/>
                  <a:pt x="17908751" y="1819600"/>
                </a:cubicBezTo>
                <a:cubicBezTo>
                  <a:pt x="17902431" y="1835575"/>
                  <a:pt x="17902431" y="1838771"/>
                  <a:pt x="17921393" y="1848356"/>
                </a:cubicBezTo>
                <a:cubicBezTo>
                  <a:pt x="17915073" y="1848356"/>
                  <a:pt x="17908751" y="1848356"/>
                  <a:pt x="17902431" y="1848356"/>
                </a:cubicBezTo>
                <a:cubicBezTo>
                  <a:pt x="17902431" y="1848356"/>
                  <a:pt x="17896109" y="1848356"/>
                  <a:pt x="17896109" y="1848356"/>
                </a:cubicBezTo>
                <a:cubicBezTo>
                  <a:pt x="17889787" y="1861137"/>
                  <a:pt x="17858181" y="1854748"/>
                  <a:pt x="17851863" y="1870723"/>
                </a:cubicBezTo>
                <a:cubicBezTo>
                  <a:pt x="17864503" y="1870723"/>
                  <a:pt x="17851863" y="1877113"/>
                  <a:pt x="17851863" y="1886699"/>
                </a:cubicBezTo>
                <a:cubicBezTo>
                  <a:pt x="17851863" y="1909065"/>
                  <a:pt x="17870825" y="1915456"/>
                  <a:pt x="17832899" y="1925041"/>
                </a:cubicBezTo>
                <a:cubicBezTo>
                  <a:pt x="17826581" y="1931431"/>
                  <a:pt x="17807617" y="1934627"/>
                  <a:pt x="17782333" y="1934627"/>
                </a:cubicBezTo>
                <a:cubicBezTo>
                  <a:pt x="17776011" y="1937821"/>
                  <a:pt x="17776011" y="1947407"/>
                  <a:pt x="17757049" y="1947407"/>
                </a:cubicBezTo>
                <a:cubicBezTo>
                  <a:pt x="17731767" y="1953798"/>
                  <a:pt x="17693841" y="1956993"/>
                  <a:pt x="17655915" y="1956993"/>
                </a:cubicBezTo>
                <a:cubicBezTo>
                  <a:pt x="17649597" y="1960188"/>
                  <a:pt x="17649597" y="1972968"/>
                  <a:pt x="17636953" y="1972968"/>
                </a:cubicBezTo>
                <a:cubicBezTo>
                  <a:pt x="17643275" y="1979359"/>
                  <a:pt x="17662235" y="1979359"/>
                  <a:pt x="17655915" y="1988944"/>
                </a:cubicBezTo>
                <a:cubicBezTo>
                  <a:pt x="17662235" y="1992140"/>
                  <a:pt x="17668557" y="1995335"/>
                  <a:pt x="17668557" y="2001726"/>
                </a:cubicBezTo>
                <a:cubicBezTo>
                  <a:pt x="17681199" y="2004921"/>
                  <a:pt x="17712805" y="1995335"/>
                  <a:pt x="17719127" y="2004921"/>
                </a:cubicBezTo>
                <a:cubicBezTo>
                  <a:pt x="17738087" y="2017701"/>
                  <a:pt x="17769691" y="2024092"/>
                  <a:pt x="17788655" y="2033677"/>
                </a:cubicBezTo>
                <a:cubicBezTo>
                  <a:pt x="17794975" y="2033677"/>
                  <a:pt x="17794975" y="2036872"/>
                  <a:pt x="17794975" y="2036872"/>
                </a:cubicBezTo>
                <a:cubicBezTo>
                  <a:pt x="17801297" y="2036872"/>
                  <a:pt x="17801297" y="2036872"/>
                  <a:pt x="17801297" y="2040068"/>
                </a:cubicBezTo>
                <a:cubicBezTo>
                  <a:pt x="17813939" y="2043263"/>
                  <a:pt x="17820261" y="2046458"/>
                  <a:pt x="17832899" y="2049654"/>
                </a:cubicBezTo>
                <a:cubicBezTo>
                  <a:pt x="17845543" y="2056044"/>
                  <a:pt x="17870825" y="2056044"/>
                  <a:pt x="17877145" y="2065630"/>
                </a:cubicBezTo>
                <a:cubicBezTo>
                  <a:pt x="17902431" y="2072020"/>
                  <a:pt x="17927715" y="2078395"/>
                  <a:pt x="17940355" y="2094372"/>
                </a:cubicBezTo>
                <a:cubicBezTo>
                  <a:pt x="17959315" y="2094372"/>
                  <a:pt x="17965637" y="2100762"/>
                  <a:pt x="17971957" y="2110348"/>
                </a:cubicBezTo>
                <a:cubicBezTo>
                  <a:pt x="17978279" y="2119933"/>
                  <a:pt x="17997243" y="2119933"/>
                  <a:pt x="18003563" y="2132714"/>
                </a:cubicBezTo>
                <a:cubicBezTo>
                  <a:pt x="18022527" y="2132714"/>
                  <a:pt x="18016207" y="2145495"/>
                  <a:pt x="18041489" y="2142300"/>
                </a:cubicBezTo>
                <a:cubicBezTo>
                  <a:pt x="18028845" y="2161471"/>
                  <a:pt x="18054127" y="2155080"/>
                  <a:pt x="18054127" y="2164666"/>
                </a:cubicBezTo>
                <a:cubicBezTo>
                  <a:pt x="18060449" y="2164666"/>
                  <a:pt x="18066771" y="2167861"/>
                  <a:pt x="18066771" y="2174251"/>
                </a:cubicBezTo>
                <a:cubicBezTo>
                  <a:pt x="18079413" y="2177446"/>
                  <a:pt x="18079413" y="2183837"/>
                  <a:pt x="18092055" y="2187032"/>
                </a:cubicBezTo>
                <a:cubicBezTo>
                  <a:pt x="18092055" y="2190228"/>
                  <a:pt x="18092055" y="2193422"/>
                  <a:pt x="18092055" y="2196617"/>
                </a:cubicBezTo>
                <a:cubicBezTo>
                  <a:pt x="18136301" y="2212593"/>
                  <a:pt x="18180547" y="2234960"/>
                  <a:pt x="18161583" y="2279693"/>
                </a:cubicBezTo>
                <a:cubicBezTo>
                  <a:pt x="18161583" y="2279693"/>
                  <a:pt x="18167903" y="2279693"/>
                  <a:pt x="18167903" y="2286083"/>
                </a:cubicBezTo>
                <a:cubicBezTo>
                  <a:pt x="18186867" y="2282888"/>
                  <a:pt x="18167903" y="2305255"/>
                  <a:pt x="18174225" y="2311644"/>
                </a:cubicBezTo>
                <a:cubicBezTo>
                  <a:pt x="18180547" y="2318035"/>
                  <a:pt x="18186867" y="2327621"/>
                  <a:pt x="18186867" y="2340402"/>
                </a:cubicBezTo>
                <a:cubicBezTo>
                  <a:pt x="18186867" y="2343597"/>
                  <a:pt x="18186867" y="2346792"/>
                  <a:pt x="18186867" y="2349987"/>
                </a:cubicBezTo>
                <a:cubicBezTo>
                  <a:pt x="18193189" y="2353182"/>
                  <a:pt x="18199509" y="2356377"/>
                  <a:pt x="18199509" y="2365963"/>
                </a:cubicBezTo>
                <a:cubicBezTo>
                  <a:pt x="18199509" y="2375549"/>
                  <a:pt x="18205831" y="2378744"/>
                  <a:pt x="18212153" y="2385134"/>
                </a:cubicBezTo>
                <a:cubicBezTo>
                  <a:pt x="18218473" y="2385134"/>
                  <a:pt x="18224795" y="2388329"/>
                  <a:pt x="18224795" y="2394720"/>
                </a:cubicBezTo>
                <a:cubicBezTo>
                  <a:pt x="18224795" y="2407500"/>
                  <a:pt x="18231113" y="2410696"/>
                  <a:pt x="18237435" y="2417086"/>
                </a:cubicBezTo>
                <a:cubicBezTo>
                  <a:pt x="18237435" y="2417086"/>
                  <a:pt x="18237435" y="2420281"/>
                  <a:pt x="18237435" y="2423477"/>
                </a:cubicBezTo>
                <a:cubicBezTo>
                  <a:pt x="18237435" y="2433062"/>
                  <a:pt x="18256395" y="2433062"/>
                  <a:pt x="18262717" y="2442648"/>
                </a:cubicBezTo>
                <a:cubicBezTo>
                  <a:pt x="18237435" y="2439453"/>
                  <a:pt x="18231113" y="2445843"/>
                  <a:pt x="18237435" y="2461819"/>
                </a:cubicBezTo>
                <a:cubicBezTo>
                  <a:pt x="18237435" y="2461819"/>
                  <a:pt x="18237435" y="2465014"/>
                  <a:pt x="18237435" y="2465014"/>
                </a:cubicBezTo>
                <a:cubicBezTo>
                  <a:pt x="18237435" y="2468209"/>
                  <a:pt x="18237435" y="2468209"/>
                  <a:pt x="18237435" y="2471404"/>
                </a:cubicBezTo>
                <a:cubicBezTo>
                  <a:pt x="18237435" y="2480990"/>
                  <a:pt x="18231113" y="2480990"/>
                  <a:pt x="18218473" y="2480990"/>
                </a:cubicBezTo>
                <a:cubicBezTo>
                  <a:pt x="18205831" y="2484186"/>
                  <a:pt x="18218473" y="2509747"/>
                  <a:pt x="18199509" y="2509747"/>
                </a:cubicBezTo>
                <a:cubicBezTo>
                  <a:pt x="18199509" y="2516137"/>
                  <a:pt x="18199509" y="2519333"/>
                  <a:pt x="18199509" y="2525722"/>
                </a:cubicBezTo>
                <a:cubicBezTo>
                  <a:pt x="18218473" y="2532113"/>
                  <a:pt x="18205831" y="2564065"/>
                  <a:pt x="18212153" y="2580041"/>
                </a:cubicBezTo>
                <a:cubicBezTo>
                  <a:pt x="18218473" y="2580041"/>
                  <a:pt x="18218473" y="2586431"/>
                  <a:pt x="18224795" y="2586431"/>
                </a:cubicBezTo>
                <a:cubicBezTo>
                  <a:pt x="18243755" y="2586431"/>
                  <a:pt x="18243755" y="2602407"/>
                  <a:pt x="18262717" y="2602407"/>
                </a:cubicBezTo>
                <a:cubicBezTo>
                  <a:pt x="18256395" y="2611993"/>
                  <a:pt x="18269037" y="2615188"/>
                  <a:pt x="18269037" y="2624774"/>
                </a:cubicBezTo>
                <a:cubicBezTo>
                  <a:pt x="18269037" y="2631164"/>
                  <a:pt x="18275359" y="2634359"/>
                  <a:pt x="18288001" y="2634359"/>
                </a:cubicBezTo>
                <a:cubicBezTo>
                  <a:pt x="18288001" y="2637555"/>
                  <a:pt x="18288001" y="2643945"/>
                  <a:pt x="18288001" y="2647140"/>
                </a:cubicBezTo>
                <a:cubicBezTo>
                  <a:pt x="18256395" y="2647140"/>
                  <a:pt x="18231113" y="2653531"/>
                  <a:pt x="18237435" y="2672702"/>
                </a:cubicBezTo>
                <a:cubicBezTo>
                  <a:pt x="18237435" y="2675897"/>
                  <a:pt x="18237435" y="2675897"/>
                  <a:pt x="18237435" y="2679092"/>
                </a:cubicBezTo>
                <a:cubicBezTo>
                  <a:pt x="18237435" y="2682287"/>
                  <a:pt x="18237435" y="2685482"/>
                  <a:pt x="18243755" y="2685482"/>
                </a:cubicBezTo>
                <a:cubicBezTo>
                  <a:pt x="18250077" y="2685482"/>
                  <a:pt x="18256395" y="2685482"/>
                  <a:pt x="18262717" y="2685482"/>
                </a:cubicBezTo>
                <a:cubicBezTo>
                  <a:pt x="18262717" y="2691873"/>
                  <a:pt x="18275359" y="2695068"/>
                  <a:pt x="18269037" y="2707849"/>
                </a:cubicBezTo>
                <a:cubicBezTo>
                  <a:pt x="18256395" y="2691873"/>
                  <a:pt x="18237435" y="2711044"/>
                  <a:pt x="18237435" y="2701458"/>
                </a:cubicBezTo>
                <a:cubicBezTo>
                  <a:pt x="18224795" y="2701458"/>
                  <a:pt x="18212153" y="2701458"/>
                  <a:pt x="18199509" y="2701458"/>
                </a:cubicBezTo>
                <a:cubicBezTo>
                  <a:pt x="18199509" y="2698264"/>
                  <a:pt x="18212153" y="2695068"/>
                  <a:pt x="18212153" y="2688678"/>
                </a:cubicBezTo>
                <a:cubicBezTo>
                  <a:pt x="18193189" y="2688678"/>
                  <a:pt x="18199509" y="2701458"/>
                  <a:pt x="18186867" y="2701458"/>
                </a:cubicBezTo>
                <a:cubicBezTo>
                  <a:pt x="18199509" y="2717435"/>
                  <a:pt x="18155261" y="2733411"/>
                  <a:pt x="18142621" y="2746191"/>
                </a:cubicBezTo>
                <a:cubicBezTo>
                  <a:pt x="18129979" y="2739800"/>
                  <a:pt x="18123661" y="2730215"/>
                  <a:pt x="18117339" y="2723825"/>
                </a:cubicBezTo>
                <a:cubicBezTo>
                  <a:pt x="18085733" y="2733411"/>
                  <a:pt x="18085733" y="2720629"/>
                  <a:pt x="18047809" y="2723825"/>
                </a:cubicBezTo>
                <a:cubicBezTo>
                  <a:pt x="18047809" y="2723825"/>
                  <a:pt x="18041489" y="2723825"/>
                  <a:pt x="18041489" y="2723825"/>
                </a:cubicBezTo>
                <a:cubicBezTo>
                  <a:pt x="18022527" y="2723825"/>
                  <a:pt x="18009885" y="2723825"/>
                  <a:pt x="17997243" y="2723825"/>
                </a:cubicBezTo>
                <a:cubicBezTo>
                  <a:pt x="17990921" y="2733411"/>
                  <a:pt x="17971957" y="2736606"/>
                  <a:pt x="17952995" y="2746191"/>
                </a:cubicBezTo>
                <a:cubicBezTo>
                  <a:pt x="17940355" y="2752582"/>
                  <a:pt x="17921393" y="2755777"/>
                  <a:pt x="17908751" y="2765362"/>
                </a:cubicBezTo>
                <a:cubicBezTo>
                  <a:pt x="17902431" y="2758972"/>
                  <a:pt x="17877145" y="2758972"/>
                  <a:pt x="17870825" y="2749387"/>
                </a:cubicBezTo>
                <a:cubicBezTo>
                  <a:pt x="17870825" y="2739800"/>
                  <a:pt x="17832899" y="2749387"/>
                  <a:pt x="17820261" y="2746191"/>
                </a:cubicBezTo>
                <a:cubicBezTo>
                  <a:pt x="17807617" y="2746191"/>
                  <a:pt x="17788655" y="2723825"/>
                  <a:pt x="17807617" y="2723825"/>
                </a:cubicBezTo>
                <a:cubicBezTo>
                  <a:pt x="17826581" y="2714240"/>
                  <a:pt x="17801297" y="2711044"/>
                  <a:pt x="17820261" y="2707849"/>
                </a:cubicBezTo>
                <a:cubicBezTo>
                  <a:pt x="17820261" y="2701458"/>
                  <a:pt x="17826581" y="2701458"/>
                  <a:pt x="17826581" y="2695068"/>
                </a:cubicBezTo>
                <a:cubicBezTo>
                  <a:pt x="17794975" y="2701458"/>
                  <a:pt x="17794975" y="2682287"/>
                  <a:pt x="17776011" y="2679092"/>
                </a:cubicBezTo>
                <a:cubicBezTo>
                  <a:pt x="17744409" y="2682287"/>
                  <a:pt x="17731767" y="2698264"/>
                  <a:pt x="17725447" y="2717435"/>
                </a:cubicBezTo>
                <a:cubicBezTo>
                  <a:pt x="17725447" y="2720629"/>
                  <a:pt x="17725447" y="2723825"/>
                  <a:pt x="17725447" y="2727020"/>
                </a:cubicBezTo>
                <a:cubicBezTo>
                  <a:pt x="17706485" y="2727020"/>
                  <a:pt x="17681199" y="2727020"/>
                  <a:pt x="17674879" y="2733411"/>
                </a:cubicBezTo>
                <a:cubicBezTo>
                  <a:pt x="17674879" y="2739800"/>
                  <a:pt x="17655915" y="2739800"/>
                  <a:pt x="17655915" y="2746191"/>
                </a:cubicBezTo>
                <a:cubicBezTo>
                  <a:pt x="17630633" y="2749387"/>
                  <a:pt x="17617993" y="2739800"/>
                  <a:pt x="17599029" y="2739800"/>
                </a:cubicBezTo>
                <a:cubicBezTo>
                  <a:pt x="17592709" y="2723825"/>
                  <a:pt x="17592709" y="2723825"/>
                  <a:pt x="17599029" y="2707849"/>
                </a:cubicBezTo>
                <a:cubicBezTo>
                  <a:pt x="17573745" y="2707849"/>
                  <a:pt x="17561103" y="2701458"/>
                  <a:pt x="17561103" y="2685482"/>
                </a:cubicBezTo>
                <a:cubicBezTo>
                  <a:pt x="17535821" y="2685482"/>
                  <a:pt x="17497895" y="2682287"/>
                  <a:pt x="17485253" y="2688678"/>
                </a:cubicBezTo>
                <a:cubicBezTo>
                  <a:pt x="17485253" y="2695068"/>
                  <a:pt x="17478933" y="2695068"/>
                  <a:pt x="17472611" y="2695068"/>
                </a:cubicBezTo>
                <a:cubicBezTo>
                  <a:pt x="17466289" y="2707849"/>
                  <a:pt x="17447329" y="2707849"/>
                  <a:pt x="17434687" y="2711044"/>
                </a:cubicBezTo>
                <a:cubicBezTo>
                  <a:pt x="17428369" y="2730215"/>
                  <a:pt x="17447329" y="2733411"/>
                  <a:pt x="17447329" y="2746191"/>
                </a:cubicBezTo>
                <a:cubicBezTo>
                  <a:pt x="17434687" y="2746191"/>
                  <a:pt x="17428369" y="2752582"/>
                  <a:pt x="17422047" y="2755777"/>
                </a:cubicBezTo>
                <a:cubicBezTo>
                  <a:pt x="17422047" y="2758972"/>
                  <a:pt x="17422047" y="2758972"/>
                  <a:pt x="17422047" y="2762167"/>
                </a:cubicBezTo>
                <a:cubicBezTo>
                  <a:pt x="17422047" y="2765362"/>
                  <a:pt x="17409405" y="2768558"/>
                  <a:pt x="17409405" y="2771753"/>
                </a:cubicBezTo>
                <a:cubicBezTo>
                  <a:pt x="17409405" y="2774948"/>
                  <a:pt x="17409405" y="2784534"/>
                  <a:pt x="17422047" y="2784534"/>
                </a:cubicBezTo>
                <a:cubicBezTo>
                  <a:pt x="17422047" y="2784534"/>
                  <a:pt x="17422047" y="2787729"/>
                  <a:pt x="17422047" y="2787729"/>
                </a:cubicBezTo>
                <a:cubicBezTo>
                  <a:pt x="17428369" y="2787729"/>
                  <a:pt x="17428369" y="2794120"/>
                  <a:pt x="17434687" y="2794120"/>
                </a:cubicBezTo>
                <a:cubicBezTo>
                  <a:pt x="17447329" y="2790925"/>
                  <a:pt x="17453651" y="2787729"/>
                  <a:pt x="17472611" y="2787729"/>
                </a:cubicBezTo>
                <a:cubicBezTo>
                  <a:pt x="17497895" y="2794120"/>
                  <a:pt x="17491575" y="2781339"/>
                  <a:pt x="17504217" y="2778143"/>
                </a:cubicBezTo>
                <a:cubicBezTo>
                  <a:pt x="17523181" y="2784534"/>
                  <a:pt x="17529501" y="2797314"/>
                  <a:pt x="17561103" y="2794120"/>
                </a:cubicBezTo>
                <a:cubicBezTo>
                  <a:pt x="17561103" y="2787729"/>
                  <a:pt x="17567423" y="2781339"/>
                  <a:pt x="17573745" y="2778143"/>
                </a:cubicBezTo>
                <a:cubicBezTo>
                  <a:pt x="17580065" y="2778143"/>
                  <a:pt x="17586387" y="2778143"/>
                  <a:pt x="17586387" y="2778143"/>
                </a:cubicBezTo>
                <a:cubicBezTo>
                  <a:pt x="17592709" y="2784534"/>
                  <a:pt x="17599029" y="2790925"/>
                  <a:pt x="17605351" y="2800509"/>
                </a:cubicBezTo>
                <a:cubicBezTo>
                  <a:pt x="17662235" y="2803705"/>
                  <a:pt x="17681199" y="2832462"/>
                  <a:pt x="17719127" y="2848438"/>
                </a:cubicBezTo>
                <a:cubicBezTo>
                  <a:pt x="17681199" y="2832462"/>
                  <a:pt x="17674879" y="2867609"/>
                  <a:pt x="17655915" y="2877194"/>
                </a:cubicBezTo>
                <a:cubicBezTo>
                  <a:pt x="17655915" y="2867609"/>
                  <a:pt x="17649597" y="2867609"/>
                  <a:pt x="17655915" y="2861218"/>
                </a:cubicBezTo>
                <a:cubicBezTo>
                  <a:pt x="17617993" y="2858023"/>
                  <a:pt x="17643275" y="2874000"/>
                  <a:pt x="17630633" y="2877194"/>
                </a:cubicBezTo>
                <a:cubicBezTo>
                  <a:pt x="17567423" y="2858023"/>
                  <a:pt x="17573745" y="2870804"/>
                  <a:pt x="17529501" y="2861218"/>
                </a:cubicBezTo>
                <a:cubicBezTo>
                  <a:pt x="17516859" y="2851633"/>
                  <a:pt x="17485253" y="2854828"/>
                  <a:pt x="17478933" y="2864414"/>
                </a:cubicBezTo>
                <a:cubicBezTo>
                  <a:pt x="17472611" y="2867609"/>
                  <a:pt x="17472611" y="2870804"/>
                  <a:pt x="17459969" y="2870804"/>
                </a:cubicBezTo>
                <a:cubicBezTo>
                  <a:pt x="17453651" y="2858023"/>
                  <a:pt x="17409405" y="2864414"/>
                  <a:pt x="17434687" y="2848438"/>
                </a:cubicBezTo>
                <a:cubicBezTo>
                  <a:pt x="17428369" y="2848438"/>
                  <a:pt x="17422047" y="2848438"/>
                  <a:pt x="17422047" y="2848438"/>
                </a:cubicBezTo>
                <a:cubicBezTo>
                  <a:pt x="17409405" y="2848438"/>
                  <a:pt x="17409405" y="2845242"/>
                  <a:pt x="17409405" y="2842047"/>
                </a:cubicBezTo>
                <a:cubicBezTo>
                  <a:pt x="17384119" y="2842047"/>
                  <a:pt x="17377799" y="2854828"/>
                  <a:pt x="17352517" y="2848438"/>
                </a:cubicBezTo>
                <a:cubicBezTo>
                  <a:pt x="17346195" y="2880389"/>
                  <a:pt x="17384119" y="2883585"/>
                  <a:pt x="17390441" y="2902756"/>
                </a:cubicBezTo>
                <a:cubicBezTo>
                  <a:pt x="17403083" y="2909147"/>
                  <a:pt x="17422047" y="2905951"/>
                  <a:pt x="17422047" y="2918732"/>
                </a:cubicBezTo>
                <a:cubicBezTo>
                  <a:pt x="17428369" y="2921927"/>
                  <a:pt x="17428369" y="2925122"/>
                  <a:pt x="17428369" y="2931513"/>
                </a:cubicBezTo>
                <a:cubicBezTo>
                  <a:pt x="17434687" y="2931513"/>
                  <a:pt x="17441007" y="2934708"/>
                  <a:pt x="17441007" y="2937903"/>
                </a:cubicBezTo>
                <a:cubicBezTo>
                  <a:pt x="17441007" y="2937903"/>
                  <a:pt x="17441007" y="2937903"/>
                  <a:pt x="17447329" y="2937903"/>
                </a:cubicBezTo>
                <a:cubicBezTo>
                  <a:pt x="17478933" y="2953879"/>
                  <a:pt x="17478933" y="2989026"/>
                  <a:pt x="17504217" y="3008198"/>
                </a:cubicBezTo>
                <a:cubicBezTo>
                  <a:pt x="17510539" y="3008198"/>
                  <a:pt x="17523181" y="3008198"/>
                  <a:pt x="17529501" y="3008198"/>
                </a:cubicBezTo>
                <a:cubicBezTo>
                  <a:pt x="17554783" y="2989026"/>
                  <a:pt x="17561103" y="3020978"/>
                  <a:pt x="17586387" y="3017783"/>
                </a:cubicBezTo>
                <a:cubicBezTo>
                  <a:pt x="17586387" y="3020978"/>
                  <a:pt x="17586387" y="3020978"/>
                  <a:pt x="17586387" y="3024173"/>
                </a:cubicBezTo>
                <a:cubicBezTo>
                  <a:pt x="17599029" y="3030563"/>
                  <a:pt x="17617993" y="3024173"/>
                  <a:pt x="17611671" y="3040149"/>
                </a:cubicBezTo>
                <a:cubicBezTo>
                  <a:pt x="17624315" y="3040149"/>
                  <a:pt x="17624315" y="3043345"/>
                  <a:pt x="17630633" y="3046540"/>
                </a:cubicBezTo>
                <a:cubicBezTo>
                  <a:pt x="17649597" y="3046540"/>
                  <a:pt x="17643275" y="3059321"/>
                  <a:pt x="17668557" y="3056125"/>
                </a:cubicBezTo>
                <a:cubicBezTo>
                  <a:pt x="17674879" y="3065711"/>
                  <a:pt x="17700163" y="3068907"/>
                  <a:pt x="17725447" y="3068907"/>
                </a:cubicBezTo>
                <a:cubicBezTo>
                  <a:pt x="17725447" y="3068907"/>
                  <a:pt x="17725447" y="3072101"/>
                  <a:pt x="17725447" y="3072101"/>
                </a:cubicBezTo>
                <a:cubicBezTo>
                  <a:pt x="17731767" y="3072101"/>
                  <a:pt x="17738087" y="3072101"/>
                  <a:pt x="17744409" y="3072101"/>
                </a:cubicBezTo>
                <a:cubicBezTo>
                  <a:pt x="17763369" y="3078492"/>
                  <a:pt x="17782333" y="3078492"/>
                  <a:pt x="17801297" y="3084882"/>
                </a:cubicBezTo>
                <a:cubicBezTo>
                  <a:pt x="17801297" y="3084882"/>
                  <a:pt x="17807617" y="3084882"/>
                  <a:pt x="17807617" y="3084882"/>
                </a:cubicBezTo>
                <a:cubicBezTo>
                  <a:pt x="17813939" y="3084882"/>
                  <a:pt x="17813939" y="3084882"/>
                  <a:pt x="17820261" y="3084882"/>
                </a:cubicBezTo>
                <a:cubicBezTo>
                  <a:pt x="17845543" y="3088078"/>
                  <a:pt x="17877145" y="3088078"/>
                  <a:pt x="17883467" y="3107249"/>
                </a:cubicBezTo>
                <a:cubicBezTo>
                  <a:pt x="17902431" y="3107249"/>
                  <a:pt x="17889787" y="3123225"/>
                  <a:pt x="17908751" y="3123225"/>
                </a:cubicBezTo>
                <a:cubicBezTo>
                  <a:pt x="17927715" y="3104053"/>
                  <a:pt x="17946675" y="3107249"/>
                  <a:pt x="17946675" y="3088078"/>
                </a:cubicBezTo>
                <a:cubicBezTo>
                  <a:pt x="17965637" y="3091272"/>
                  <a:pt x="17965637" y="3081687"/>
                  <a:pt x="17971957" y="3078492"/>
                </a:cubicBezTo>
                <a:cubicBezTo>
                  <a:pt x="17984601" y="3088078"/>
                  <a:pt x="18022527" y="3081687"/>
                  <a:pt x="18047809" y="3084882"/>
                </a:cubicBezTo>
                <a:cubicBezTo>
                  <a:pt x="18060449" y="3084882"/>
                  <a:pt x="18073091" y="3084882"/>
                  <a:pt x="18079413" y="3084882"/>
                </a:cubicBezTo>
                <a:cubicBezTo>
                  <a:pt x="18073091" y="3104053"/>
                  <a:pt x="18111019" y="3091272"/>
                  <a:pt x="18123661" y="3094467"/>
                </a:cubicBezTo>
                <a:cubicBezTo>
                  <a:pt x="18136301" y="3094467"/>
                  <a:pt x="18136301" y="3100858"/>
                  <a:pt x="18148943" y="3100858"/>
                </a:cubicBezTo>
                <a:cubicBezTo>
                  <a:pt x="18148943" y="3104053"/>
                  <a:pt x="18148943" y="3107249"/>
                  <a:pt x="18148943" y="3110443"/>
                </a:cubicBezTo>
                <a:cubicBezTo>
                  <a:pt x="18136301" y="3120029"/>
                  <a:pt x="18136301" y="3132810"/>
                  <a:pt x="18098377" y="3126419"/>
                </a:cubicBezTo>
                <a:cubicBezTo>
                  <a:pt x="18098377" y="3113639"/>
                  <a:pt x="18085733" y="3107249"/>
                  <a:pt x="18073091" y="3100858"/>
                </a:cubicBezTo>
                <a:cubicBezTo>
                  <a:pt x="18066771" y="3104053"/>
                  <a:pt x="18073091" y="3113639"/>
                  <a:pt x="18047809" y="3116834"/>
                </a:cubicBezTo>
                <a:cubicBezTo>
                  <a:pt x="18035167" y="3116834"/>
                  <a:pt x="18003563" y="3110443"/>
                  <a:pt x="18016207" y="3126419"/>
                </a:cubicBezTo>
                <a:cubicBezTo>
                  <a:pt x="18009885" y="3126419"/>
                  <a:pt x="18003563" y="3126419"/>
                  <a:pt x="17997243" y="3126419"/>
                </a:cubicBezTo>
                <a:cubicBezTo>
                  <a:pt x="17984601" y="3123225"/>
                  <a:pt x="17946675" y="3136005"/>
                  <a:pt x="17946675" y="3123225"/>
                </a:cubicBezTo>
                <a:cubicBezTo>
                  <a:pt x="17965637" y="3120029"/>
                  <a:pt x="18003563" y="3129614"/>
                  <a:pt x="18003563" y="3116834"/>
                </a:cubicBezTo>
                <a:cubicBezTo>
                  <a:pt x="17965637" y="3113639"/>
                  <a:pt x="17952995" y="3110443"/>
                  <a:pt x="17927715" y="3126419"/>
                </a:cubicBezTo>
                <a:cubicBezTo>
                  <a:pt x="17902431" y="3123225"/>
                  <a:pt x="17889787" y="3155176"/>
                  <a:pt x="17877145" y="3145591"/>
                </a:cubicBezTo>
                <a:cubicBezTo>
                  <a:pt x="17851863" y="3145591"/>
                  <a:pt x="17883467" y="3113639"/>
                  <a:pt x="17845543" y="3110443"/>
                </a:cubicBezTo>
                <a:cubicBezTo>
                  <a:pt x="17832899" y="3113639"/>
                  <a:pt x="17826581" y="3110443"/>
                  <a:pt x="17826581" y="3107249"/>
                </a:cubicBezTo>
                <a:cubicBezTo>
                  <a:pt x="17794975" y="3104053"/>
                  <a:pt x="17782333" y="3084882"/>
                  <a:pt x="17750729" y="3084882"/>
                </a:cubicBezTo>
                <a:cubicBezTo>
                  <a:pt x="17750729" y="3088078"/>
                  <a:pt x="17750729" y="3094467"/>
                  <a:pt x="17750729" y="3100858"/>
                </a:cubicBezTo>
                <a:cubicBezTo>
                  <a:pt x="17757049" y="3100858"/>
                  <a:pt x="17763369" y="3100858"/>
                  <a:pt x="17757049" y="3107249"/>
                </a:cubicBezTo>
                <a:cubicBezTo>
                  <a:pt x="17738087" y="3113639"/>
                  <a:pt x="17782333" y="3142396"/>
                  <a:pt x="17757049" y="3148786"/>
                </a:cubicBezTo>
                <a:cubicBezTo>
                  <a:pt x="17776011" y="3148786"/>
                  <a:pt x="17776011" y="3155176"/>
                  <a:pt x="17794975" y="3155176"/>
                </a:cubicBezTo>
                <a:cubicBezTo>
                  <a:pt x="17782333" y="3174347"/>
                  <a:pt x="17782333" y="3199909"/>
                  <a:pt x="17744409" y="3199909"/>
                </a:cubicBezTo>
                <a:cubicBezTo>
                  <a:pt x="17744409" y="3203104"/>
                  <a:pt x="17744409" y="3209494"/>
                  <a:pt x="17744409" y="3215885"/>
                </a:cubicBezTo>
                <a:cubicBezTo>
                  <a:pt x="17763369" y="3228666"/>
                  <a:pt x="17782333" y="3206299"/>
                  <a:pt x="17820261" y="3209494"/>
                </a:cubicBezTo>
                <a:cubicBezTo>
                  <a:pt x="17826581" y="3209494"/>
                  <a:pt x="17826581" y="3209494"/>
                  <a:pt x="17832899" y="3209494"/>
                </a:cubicBezTo>
                <a:cubicBezTo>
                  <a:pt x="17845543" y="3215885"/>
                  <a:pt x="17858181" y="3222276"/>
                  <a:pt x="17870825" y="3225470"/>
                </a:cubicBezTo>
                <a:cubicBezTo>
                  <a:pt x="17864503" y="3235056"/>
                  <a:pt x="17845543" y="3231861"/>
                  <a:pt x="17832899" y="3231861"/>
                </a:cubicBezTo>
                <a:cubicBezTo>
                  <a:pt x="17839221" y="3228666"/>
                  <a:pt x="17845543" y="3225470"/>
                  <a:pt x="17845543" y="3222276"/>
                </a:cubicBezTo>
                <a:cubicBezTo>
                  <a:pt x="17826581" y="3219080"/>
                  <a:pt x="17826581" y="3225470"/>
                  <a:pt x="17826581" y="3231861"/>
                </a:cubicBezTo>
                <a:cubicBezTo>
                  <a:pt x="17820261" y="3231861"/>
                  <a:pt x="17813939" y="3231861"/>
                  <a:pt x="17807617" y="3231861"/>
                </a:cubicBezTo>
                <a:cubicBezTo>
                  <a:pt x="17776011" y="3228666"/>
                  <a:pt x="17782333" y="3244641"/>
                  <a:pt x="17757049" y="3247837"/>
                </a:cubicBezTo>
                <a:cubicBezTo>
                  <a:pt x="17757049" y="3251032"/>
                  <a:pt x="17757049" y="3251032"/>
                  <a:pt x="17757049" y="3254227"/>
                </a:cubicBezTo>
                <a:cubicBezTo>
                  <a:pt x="17744409" y="3254227"/>
                  <a:pt x="17731767" y="3254227"/>
                  <a:pt x="17719127" y="3254227"/>
                </a:cubicBezTo>
                <a:cubicBezTo>
                  <a:pt x="17706485" y="3254227"/>
                  <a:pt x="17706485" y="3260618"/>
                  <a:pt x="17700163" y="3260618"/>
                </a:cubicBezTo>
                <a:cubicBezTo>
                  <a:pt x="17706485" y="3267008"/>
                  <a:pt x="17706485" y="3273398"/>
                  <a:pt x="17700163" y="3279789"/>
                </a:cubicBezTo>
                <a:cubicBezTo>
                  <a:pt x="17693841" y="3292570"/>
                  <a:pt x="17674879" y="3286179"/>
                  <a:pt x="17693841" y="3298960"/>
                </a:cubicBezTo>
                <a:cubicBezTo>
                  <a:pt x="17681199" y="3295765"/>
                  <a:pt x="17668557" y="3295765"/>
                  <a:pt x="17668557" y="3302155"/>
                </a:cubicBezTo>
                <a:cubicBezTo>
                  <a:pt x="17649597" y="3302155"/>
                  <a:pt x="17674879" y="3292570"/>
                  <a:pt x="17655915" y="3292570"/>
                </a:cubicBezTo>
                <a:cubicBezTo>
                  <a:pt x="17643275" y="3270203"/>
                  <a:pt x="17655915" y="3282984"/>
                  <a:pt x="17674879" y="3270203"/>
                </a:cubicBezTo>
                <a:cubicBezTo>
                  <a:pt x="17649597" y="3263812"/>
                  <a:pt x="17630633" y="3286179"/>
                  <a:pt x="17624315" y="3270203"/>
                </a:cubicBezTo>
                <a:cubicBezTo>
                  <a:pt x="17599029" y="3273398"/>
                  <a:pt x="17599029" y="3260618"/>
                  <a:pt x="17573745" y="3263812"/>
                </a:cubicBezTo>
                <a:cubicBezTo>
                  <a:pt x="17567423" y="3254227"/>
                  <a:pt x="17561103" y="3241447"/>
                  <a:pt x="17548463" y="3238251"/>
                </a:cubicBezTo>
                <a:cubicBezTo>
                  <a:pt x="17542141" y="3228666"/>
                  <a:pt x="17523181" y="3228666"/>
                  <a:pt x="17510539" y="3222276"/>
                </a:cubicBezTo>
                <a:cubicBezTo>
                  <a:pt x="17478933" y="3212690"/>
                  <a:pt x="17485253" y="3231861"/>
                  <a:pt x="17459969" y="3231861"/>
                </a:cubicBezTo>
                <a:cubicBezTo>
                  <a:pt x="17441007" y="3219080"/>
                  <a:pt x="17459969" y="3212690"/>
                  <a:pt x="17472611" y="3203104"/>
                </a:cubicBezTo>
                <a:cubicBezTo>
                  <a:pt x="17459969" y="3209494"/>
                  <a:pt x="17447329" y="3212690"/>
                  <a:pt x="17428369" y="3209494"/>
                </a:cubicBezTo>
                <a:cubicBezTo>
                  <a:pt x="17422047" y="3209494"/>
                  <a:pt x="17415725" y="3209494"/>
                  <a:pt x="17409405" y="3209494"/>
                </a:cubicBezTo>
                <a:cubicBezTo>
                  <a:pt x="17409405" y="3222276"/>
                  <a:pt x="17384119" y="3222276"/>
                  <a:pt x="17377799" y="3231861"/>
                </a:cubicBezTo>
                <a:cubicBezTo>
                  <a:pt x="17377799" y="3235056"/>
                  <a:pt x="17377799" y="3238251"/>
                  <a:pt x="17377799" y="3241447"/>
                </a:cubicBezTo>
                <a:cubicBezTo>
                  <a:pt x="17371477" y="3247837"/>
                  <a:pt x="17377799" y="3254227"/>
                  <a:pt x="17365157" y="3254227"/>
                </a:cubicBezTo>
                <a:cubicBezTo>
                  <a:pt x="17358835" y="3254227"/>
                  <a:pt x="17346195" y="3254227"/>
                  <a:pt x="17333553" y="3254227"/>
                </a:cubicBezTo>
                <a:cubicBezTo>
                  <a:pt x="17327235" y="3263812"/>
                  <a:pt x="17301949" y="3267008"/>
                  <a:pt x="17289307" y="3276594"/>
                </a:cubicBezTo>
                <a:cubicBezTo>
                  <a:pt x="17301949" y="3295765"/>
                  <a:pt x="17270343" y="3295765"/>
                  <a:pt x="17264023" y="3308545"/>
                </a:cubicBezTo>
                <a:cubicBezTo>
                  <a:pt x="17264023" y="3311741"/>
                  <a:pt x="17264023" y="3311741"/>
                  <a:pt x="17264023" y="3314936"/>
                </a:cubicBezTo>
                <a:cubicBezTo>
                  <a:pt x="17264023" y="3314936"/>
                  <a:pt x="17257701" y="3314936"/>
                  <a:pt x="17257701" y="3314936"/>
                </a:cubicBezTo>
                <a:cubicBezTo>
                  <a:pt x="17251383" y="3327717"/>
                  <a:pt x="17213459" y="3321326"/>
                  <a:pt x="17200817" y="3330912"/>
                </a:cubicBezTo>
                <a:cubicBezTo>
                  <a:pt x="17188173" y="3334107"/>
                  <a:pt x="17175531" y="3340497"/>
                  <a:pt x="17175531" y="3346888"/>
                </a:cubicBezTo>
                <a:cubicBezTo>
                  <a:pt x="17169211" y="3346888"/>
                  <a:pt x="17162889" y="3346888"/>
                  <a:pt x="17156571" y="3346888"/>
                </a:cubicBezTo>
                <a:cubicBezTo>
                  <a:pt x="17156571" y="3353278"/>
                  <a:pt x="17137607" y="3350083"/>
                  <a:pt x="17131289" y="3353278"/>
                </a:cubicBezTo>
                <a:cubicBezTo>
                  <a:pt x="17112325" y="3353278"/>
                  <a:pt x="17118647" y="3366059"/>
                  <a:pt x="17093361" y="3362864"/>
                </a:cubicBezTo>
                <a:cubicBezTo>
                  <a:pt x="17099683" y="3337303"/>
                  <a:pt x="17074397" y="3327717"/>
                  <a:pt x="17055437" y="3314936"/>
                </a:cubicBezTo>
                <a:cubicBezTo>
                  <a:pt x="17049115" y="3314936"/>
                  <a:pt x="17042795" y="3314936"/>
                  <a:pt x="17036473" y="3314936"/>
                </a:cubicBezTo>
                <a:cubicBezTo>
                  <a:pt x="17036473" y="3321326"/>
                  <a:pt x="17023835" y="3318131"/>
                  <a:pt x="17011191" y="3318131"/>
                </a:cubicBezTo>
                <a:cubicBezTo>
                  <a:pt x="17004871" y="3318131"/>
                  <a:pt x="16998549" y="3318131"/>
                  <a:pt x="16992227" y="3318131"/>
                </a:cubicBezTo>
                <a:cubicBezTo>
                  <a:pt x="16985907" y="3318131"/>
                  <a:pt x="16979585" y="3318131"/>
                  <a:pt x="16979585" y="3318131"/>
                </a:cubicBezTo>
                <a:cubicBezTo>
                  <a:pt x="16966943" y="3324521"/>
                  <a:pt x="16960621" y="3330912"/>
                  <a:pt x="16954303" y="3337303"/>
                </a:cubicBezTo>
                <a:cubicBezTo>
                  <a:pt x="16947983" y="3337303"/>
                  <a:pt x="16947983" y="3337303"/>
                  <a:pt x="16941661" y="3337303"/>
                </a:cubicBezTo>
                <a:cubicBezTo>
                  <a:pt x="16935339" y="3337303"/>
                  <a:pt x="16935339" y="3340497"/>
                  <a:pt x="16929021" y="3340497"/>
                </a:cubicBezTo>
                <a:cubicBezTo>
                  <a:pt x="16922701" y="3359668"/>
                  <a:pt x="16897415" y="3362864"/>
                  <a:pt x="16872131" y="3369254"/>
                </a:cubicBezTo>
                <a:cubicBezTo>
                  <a:pt x="16865809" y="3375645"/>
                  <a:pt x="16859491" y="3378840"/>
                  <a:pt x="16846849" y="3385230"/>
                </a:cubicBezTo>
                <a:cubicBezTo>
                  <a:pt x="16853169" y="3385230"/>
                  <a:pt x="16859491" y="3388425"/>
                  <a:pt x="16859491" y="3394816"/>
                </a:cubicBezTo>
                <a:cubicBezTo>
                  <a:pt x="16872131" y="3394816"/>
                  <a:pt x="16878451" y="3401206"/>
                  <a:pt x="16872131" y="3413987"/>
                </a:cubicBezTo>
                <a:cubicBezTo>
                  <a:pt x="16878451" y="3413987"/>
                  <a:pt x="16884773" y="3413987"/>
                  <a:pt x="16891095" y="3413987"/>
                </a:cubicBezTo>
                <a:cubicBezTo>
                  <a:pt x="16891095" y="3417182"/>
                  <a:pt x="16891095" y="3423572"/>
                  <a:pt x="16897415" y="3423572"/>
                </a:cubicBezTo>
                <a:cubicBezTo>
                  <a:pt x="16929021" y="3420377"/>
                  <a:pt x="16947983" y="3426768"/>
                  <a:pt x="16966943" y="3429963"/>
                </a:cubicBezTo>
                <a:cubicBezTo>
                  <a:pt x="16979585" y="3429963"/>
                  <a:pt x="16992227" y="3426768"/>
                  <a:pt x="16992227" y="3433158"/>
                </a:cubicBezTo>
                <a:cubicBezTo>
                  <a:pt x="16998549" y="3433158"/>
                  <a:pt x="16998549" y="3433158"/>
                  <a:pt x="17004871" y="3433158"/>
                </a:cubicBezTo>
                <a:cubicBezTo>
                  <a:pt x="17011191" y="3433158"/>
                  <a:pt x="17023835" y="3433158"/>
                  <a:pt x="17036473" y="3433158"/>
                </a:cubicBezTo>
                <a:cubicBezTo>
                  <a:pt x="17049115" y="3426768"/>
                  <a:pt x="17080719" y="3429963"/>
                  <a:pt x="17087041" y="3417182"/>
                </a:cubicBezTo>
                <a:cubicBezTo>
                  <a:pt x="17093361" y="3401206"/>
                  <a:pt x="17175531" y="3407597"/>
                  <a:pt x="17175531" y="3429963"/>
                </a:cubicBezTo>
                <a:cubicBezTo>
                  <a:pt x="17181853" y="3429963"/>
                  <a:pt x="17188173" y="3436354"/>
                  <a:pt x="17188173" y="3439548"/>
                </a:cubicBezTo>
                <a:cubicBezTo>
                  <a:pt x="17194495" y="3439548"/>
                  <a:pt x="17194495" y="3439548"/>
                  <a:pt x="17200817" y="3439548"/>
                </a:cubicBezTo>
                <a:cubicBezTo>
                  <a:pt x="17207137" y="3439548"/>
                  <a:pt x="17213459" y="3439548"/>
                  <a:pt x="17213459" y="3433158"/>
                </a:cubicBezTo>
                <a:cubicBezTo>
                  <a:pt x="17219779" y="3433158"/>
                  <a:pt x="17219779" y="3433158"/>
                  <a:pt x="17226101" y="3433158"/>
                </a:cubicBezTo>
                <a:cubicBezTo>
                  <a:pt x="17245061" y="3433158"/>
                  <a:pt x="17264023" y="3433158"/>
                  <a:pt x="17282987" y="3433158"/>
                </a:cubicBezTo>
                <a:cubicBezTo>
                  <a:pt x="17289307" y="3433158"/>
                  <a:pt x="17289307" y="3439548"/>
                  <a:pt x="17289307" y="3445939"/>
                </a:cubicBezTo>
                <a:cubicBezTo>
                  <a:pt x="17308271" y="3449134"/>
                  <a:pt x="17314593" y="3461915"/>
                  <a:pt x="17339875" y="3455525"/>
                </a:cubicBezTo>
                <a:cubicBezTo>
                  <a:pt x="17346195" y="3449134"/>
                  <a:pt x="17358835" y="3452329"/>
                  <a:pt x="17358835" y="3445939"/>
                </a:cubicBezTo>
                <a:cubicBezTo>
                  <a:pt x="17396763" y="3458719"/>
                  <a:pt x="17441007" y="3465110"/>
                  <a:pt x="17472611" y="3484281"/>
                </a:cubicBezTo>
                <a:cubicBezTo>
                  <a:pt x="17472611" y="3487476"/>
                  <a:pt x="17478933" y="3487476"/>
                  <a:pt x="17485253" y="3490672"/>
                </a:cubicBezTo>
                <a:cubicBezTo>
                  <a:pt x="17497895" y="3490672"/>
                  <a:pt x="17510539" y="3490672"/>
                  <a:pt x="17523181" y="3490672"/>
                </a:cubicBezTo>
                <a:cubicBezTo>
                  <a:pt x="17523181" y="3493867"/>
                  <a:pt x="17523181" y="3500257"/>
                  <a:pt x="17523181" y="3506648"/>
                </a:cubicBezTo>
                <a:cubicBezTo>
                  <a:pt x="17567423" y="3497062"/>
                  <a:pt x="17548463" y="3529014"/>
                  <a:pt x="17580065" y="3529014"/>
                </a:cubicBezTo>
                <a:cubicBezTo>
                  <a:pt x="17580065" y="3532209"/>
                  <a:pt x="17586387" y="3535404"/>
                  <a:pt x="17586387" y="3538599"/>
                </a:cubicBezTo>
                <a:cubicBezTo>
                  <a:pt x="17586387" y="3541795"/>
                  <a:pt x="17586387" y="3541795"/>
                  <a:pt x="17586387" y="3544990"/>
                </a:cubicBezTo>
                <a:cubicBezTo>
                  <a:pt x="17611671" y="3544990"/>
                  <a:pt x="17611671" y="3564161"/>
                  <a:pt x="17599029" y="3570552"/>
                </a:cubicBezTo>
                <a:cubicBezTo>
                  <a:pt x="17561103" y="3573747"/>
                  <a:pt x="17529501" y="3583332"/>
                  <a:pt x="17510539" y="3599308"/>
                </a:cubicBezTo>
                <a:cubicBezTo>
                  <a:pt x="17472611" y="3596113"/>
                  <a:pt x="17453651" y="3580137"/>
                  <a:pt x="17422047" y="3570552"/>
                </a:cubicBezTo>
                <a:cubicBezTo>
                  <a:pt x="17422047" y="3570552"/>
                  <a:pt x="17422047" y="3567356"/>
                  <a:pt x="17422047" y="3564161"/>
                </a:cubicBezTo>
                <a:cubicBezTo>
                  <a:pt x="17441007" y="3564161"/>
                  <a:pt x="17434687" y="3548185"/>
                  <a:pt x="17459969" y="3548185"/>
                </a:cubicBezTo>
                <a:cubicBezTo>
                  <a:pt x="17453651" y="3541795"/>
                  <a:pt x="17441007" y="3538599"/>
                  <a:pt x="17428369" y="3538599"/>
                </a:cubicBezTo>
                <a:cubicBezTo>
                  <a:pt x="17428369" y="3525819"/>
                  <a:pt x="17428369" y="3516233"/>
                  <a:pt x="17409405" y="3516233"/>
                </a:cubicBezTo>
                <a:cubicBezTo>
                  <a:pt x="17403083" y="3525819"/>
                  <a:pt x="17384119" y="3525819"/>
                  <a:pt x="17365157" y="3529014"/>
                </a:cubicBezTo>
                <a:cubicBezTo>
                  <a:pt x="17365157" y="3519428"/>
                  <a:pt x="17365157" y="3513038"/>
                  <a:pt x="17352517" y="3516233"/>
                </a:cubicBezTo>
                <a:cubicBezTo>
                  <a:pt x="17339875" y="3516233"/>
                  <a:pt x="17333553" y="3516233"/>
                  <a:pt x="17327235" y="3516233"/>
                </a:cubicBezTo>
                <a:cubicBezTo>
                  <a:pt x="17327235" y="3519428"/>
                  <a:pt x="17327235" y="3519428"/>
                  <a:pt x="17327235" y="3522623"/>
                </a:cubicBezTo>
                <a:cubicBezTo>
                  <a:pt x="17314593" y="3522623"/>
                  <a:pt x="17308271" y="3522623"/>
                  <a:pt x="17301949" y="3522623"/>
                </a:cubicBezTo>
                <a:cubicBezTo>
                  <a:pt x="17289307" y="3525819"/>
                  <a:pt x="17282987" y="3529014"/>
                  <a:pt x="17264023" y="3529014"/>
                </a:cubicBezTo>
                <a:cubicBezTo>
                  <a:pt x="17264023" y="3532209"/>
                  <a:pt x="17257701" y="3532209"/>
                  <a:pt x="17257701" y="3538599"/>
                </a:cubicBezTo>
                <a:cubicBezTo>
                  <a:pt x="17232423" y="3535404"/>
                  <a:pt x="17238741" y="3535404"/>
                  <a:pt x="17213459" y="3538599"/>
                </a:cubicBezTo>
                <a:cubicBezTo>
                  <a:pt x="17207137" y="3538599"/>
                  <a:pt x="17207137" y="3544990"/>
                  <a:pt x="17200817" y="3544990"/>
                </a:cubicBezTo>
                <a:cubicBezTo>
                  <a:pt x="17194495" y="3548185"/>
                  <a:pt x="17188173" y="3548185"/>
                  <a:pt x="17181853" y="3548185"/>
                </a:cubicBezTo>
                <a:cubicBezTo>
                  <a:pt x="17162889" y="3557770"/>
                  <a:pt x="17137607" y="3557770"/>
                  <a:pt x="17137607" y="3576942"/>
                </a:cubicBezTo>
                <a:cubicBezTo>
                  <a:pt x="17124967" y="3576942"/>
                  <a:pt x="17131289" y="3586528"/>
                  <a:pt x="17118647" y="3586528"/>
                </a:cubicBezTo>
                <a:cubicBezTo>
                  <a:pt x="17112325" y="3586528"/>
                  <a:pt x="17106003" y="3586528"/>
                  <a:pt x="17093361" y="3586528"/>
                </a:cubicBezTo>
                <a:cubicBezTo>
                  <a:pt x="17099683" y="3605699"/>
                  <a:pt x="17087041" y="3612089"/>
                  <a:pt x="17061755" y="3608894"/>
                </a:cubicBezTo>
                <a:cubicBezTo>
                  <a:pt x="17074397" y="3599308"/>
                  <a:pt x="17055437" y="3599308"/>
                  <a:pt x="17068077" y="3586528"/>
                </a:cubicBezTo>
                <a:cubicBezTo>
                  <a:pt x="17061755" y="3586528"/>
                  <a:pt x="17049115" y="3586528"/>
                  <a:pt x="17036473" y="3586528"/>
                </a:cubicBezTo>
                <a:cubicBezTo>
                  <a:pt x="17036473" y="3586528"/>
                  <a:pt x="17036473" y="3583332"/>
                  <a:pt x="17036473" y="3583332"/>
                </a:cubicBezTo>
                <a:cubicBezTo>
                  <a:pt x="17011191" y="3583332"/>
                  <a:pt x="16992227" y="3583332"/>
                  <a:pt x="16966943" y="3583332"/>
                </a:cubicBezTo>
                <a:cubicBezTo>
                  <a:pt x="16973265" y="3592918"/>
                  <a:pt x="16998549" y="3586528"/>
                  <a:pt x="16992227" y="3602503"/>
                </a:cubicBezTo>
                <a:cubicBezTo>
                  <a:pt x="16966943" y="3612089"/>
                  <a:pt x="16998549" y="3628065"/>
                  <a:pt x="17004871" y="3637650"/>
                </a:cubicBezTo>
                <a:cubicBezTo>
                  <a:pt x="17004871" y="3637650"/>
                  <a:pt x="17004871" y="3640846"/>
                  <a:pt x="17004871" y="3640846"/>
                </a:cubicBezTo>
                <a:cubicBezTo>
                  <a:pt x="17023835" y="3653626"/>
                  <a:pt x="17055437" y="3653626"/>
                  <a:pt x="17061755" y="3675993"/>
                </a:cubicBezTo>
                <a:cubicBezTo>
                  <a:pt x="17061755" y="3675993"/>
                  <a:pt x="17068077" y="3675993"/>
                  <a:pt x="17068077" y="3675993"/>
                </a:cubicBezTo>
                <a:cubicBezTo>
                  <a:pt x="17099683" y="3672797"/>
                  <a:pt x="17106003" y="3685579"/>
                  <a:pt x="17137607" y="3679188"/>
                </a:cubicBezTo>
                <a:cubicBezTo>
                  <a:pt x="17156571" y="3666407"/>
                  <a:pt x="17156571" y="3666407"/>
                  <a:pt x="17137607" y="3653626"/>
                </a:cubicBezTo>
                <a:cubicBezTo>
                  <a:pt x="17143929" y="3653626"/>
                  <a:pt x="17143929" y="3653626"/>
                  <a:pt x="17143929" y="3653626"/>
                </a:cubicBezTo>
                <a:cubicBezTo>
                  <a:pt x="17150249" y="3647236"/>
                  <a:pt x="17181853" y="3653626"/>
                  <a:pt x="17181853" y="3640846"/>
                </a:cubicBezTo>
                <a:cubicBezTo>
                  <a:pt x="17181853" y="3631260"/>
                  <a:pt x="17213459" y="3640846"/>
                  <a:pt x="17226101" y="3637650"/>
                </a:cubicBezTo>
                <a:cubicBezTo>
                  <a:pt x="17226101" y="3631260"/>
                  <a:pt x="17232423" y="3631260"/>
                  <a:pt x="17238741" y="3631260"/>
                </a:cubicBezTo>
                <a:cubicBezTo>
                  <a:pt x="17251383" y="3624870"/>
                  <a:pt x="17270343" y="3624870"/>
                  <a:pt x="17289307" y="3624870"/>
                </a:cubicBezTo>
                <a:cubicBezTo>
                  <a:pt x="17301949" y="3634455"/>
                  <a:pt x="17333553" y="3628065"/>
                  <a:pt x="17339875" y="3637650"/>
                </a:cubicBezTo>
                <a:cubicBezTo>
                  <a:pt x="17339875" y="3637650"/>
                  <a:pt x="17339875" y="3640846"/>
                  <a:pt x="17339875" y="3640846"/>
                </a:cubicBezTo>
                <a:cubicBezTo>
                  <a:pt x="17320913" y="3650432"/>
                  <a:pt x="17276665" y="3644041"/>
                  <a:pt x="17264023" y="3660017"/>
                </a:cubicBezTo>
                <a:cubicBezTo>
                  <a:pt x="17245061" y="3669603"/>
                  <a:pt x="17232423" y="3682383"/>
                  <a:pt x="17200817" y="3669603"/>
                </a:cubicBezTo>
                <a:cubicBezTo>
                  <a:pt x="17200817" y="3672797"/>
                  <a:pt x="17200817" y="3672797"/>
                  <a:pt x="17200817" y="3675993"/>
                </a:cubicBezTo>
                <a:cubicBezTo>
                  <a:pt x="17188173" y="3685579"/>
                  <a:pt x="17150249" y="3675993"/>
                  <a:pt x="17137607" y="3685579"/>
                </a:cubicBezTo>
                <a:cubicBezTo>
                  <a:pt x="17131289" y="3704750"/>
                  <a:pt x="17080719" y="3717530"/>
                  <a:pt x="17112325" y="3736701"/>
                </a:cubicBezTo>
                <a:cubicBezTo>
                  <a:pt x="17118647" y="3736701"/>
                  <a:pt x="17118647" y="3736701"/>
                  <a:pt x="17118647" y="3736701"/>
                </a:cubicBezTo>
                <a:cubicBezTo>
                  <a:pt x="17124967" y="3743092"/>
                  <a:pt x="17137607" y="3739897"/>
                  <a:pt x="17143929" y="3739897"/>
                </a:cubicBezTo>
                <a:cubicBezTo>
                  <a:pt x="17156571" y="3743092"/>
                  <a:pt x="17156571" y="3746287"/>
                  <a:pt x="17156571" y="3752677"/>
                </a:cubicBezTo>
                <a:cubicBezTo>
                  <a:pt x="17175531" y="3752677"/>
                  <a:pt x="17188173" y="3752677"/>
                  <a:pt x="17207137" y="3752677"/>
                </a:cubicBezTo>
                <a:cubicBezTo>
                  <a:pt x="17213459" y="3752677"/>
                  <a:pt x="17226101" y="3752677"/>
                  <a:pt x="17232423" y="3752677"/>
                </a:cubicBezTo>
                <a:cubicBezTo>
                  <a:pt x="17245061" y="3752677"/>
                  <a:pt x="17257701" y="3752677"/>
                  <a:pt x="17264023" y="3752677"/>
                </a:cubicBezTo>
                <a:cubicBezTo>
                  <a:pt x="17289307" y="3746287"/>
                  <a:pt x="17289307" y="3759068"/>
                  <a:pt x="17308271" y="3755873"/>
                </a:cubicBezTo>
                <a:cubicBezTo>
                  <a:pt x="17320913" y="3759068"/>
                  <a:pt x="17314593" y="3765459"/>
                  <a:pt x="17314593" y="3775044"/>
                </a:cubicBezTo>
                <a:cubicBezTo>
                  <a:pt x="17301949" y="3784630"/>
                  <a:pt x="17282987" y="3771848"/>
                  <a:pt x="17264023" y="3768654"/>
                </a:cubicBezTo>
                <a:cubicBezTo>
                  <a:pt x="17270343" y="3784630"/>
                  <a:pt x="17238741" y="3781434"/>
                  <a:pt x="17257701" y="3794215"/>
                </a:cubicBezTo>
                <a:cubicBezTo>
                  <a:pt x="17257701" y="3803801"/>
                  <a:pt x="17257701" y="3806996"/>
                  <a:pt x="17276665" y="3806996"/>
                </a:cubicBezTo>
                <a:cubicBezTo>
                  <a:pt x="17282987" y="3806996"/>
                  <a:pt x="17295629" y="3810191"/>
                  <a:pt x="17301949" y="3813386"/>
                </a:cubicBezTo>
                <a:cubicBezTo>
                  <a:pt x="17314593" y="3822972"/>
                  <a:pt x="17301949" y="3819777"/>
                  <a:pt x="17301949" y="3832557"/>
                </a:cubicBezTo>
                <a:cubicBezTo>
                  <a:pt x="17295629" y="3832557"/>
                  <a:pt x="17289307" y="3832557"/>
                  <a:pt x="17282987" y="3832557"/>
                </a:cubicBezTo>
                <a:cubicBezTo>
                  <a:pt x="17270343" y="3832557"/>
                  <a:pt x="17257701" y="3832557"/>
                  <a:pt x="17238741" y="3832557"/>
                </a:cubicBezTo>
                <a:cubicBezTo>
                  <a:pt x="17232423" y="3835753"/>
                  <a:pt x="17213459" y="3832557"/>
                  <a:pt x="17213459" y="3838948"/>
                </a:cubicBezTo>
                <a:cubicBezTo>
                  <a:pt x="17200817" y="3838948"/>
                  <a:pt x="17194495" y="3835753"/>
                  <a:pt x="17188173" y="3832557"/>
                </a:cubicBezTo>
                <a:cubicBezTo>
                  <a:pt x="17175531" y="3832557"/>
                  <a:pt x="17175531" y="3838948"/>
                  <a:pt x="17162889" y="3838948"/>
                </a:cubicBezTo>
                <a:cubicBezTo>
                  <a:pt x="17143929" y="3838948"/>
                  <a:pt x="17131289" y="3829362"/>
                  <a:pt x="17106003" y="3832557"/>
                </a:cubicBezTo>
                <a:cubicBezTo>
                  <a:pt x="17099683" y="3832557"/>
                  <a:pt x="17093361" y="3832557"/>
                  <a:pt x="17093361" y="3829362"/>
                </a:cubicBezTo>
                <a:cubicBezTo>
                  <a:pt x="17093361" y="3829362"/>
                  <a:pt x="17087041" y="3829362"/>
                  <a:pt x="17087041" y="3829362"/>
                </a:cubicBezTo>
                <a:cubicBezTo>
                  <a:pt x="17087041" y="3838948"/>
                  <a:pt x="17061755" y="3838948"/>
                  <a:pt x="17055437" y="3845338"/>
                </a:cubicBezTo>
                <a:cubicBezTo>
                  <a:pt x="17049115" y="3845338"/>
                  <a:pt x="17049115" y="3845338"/>
                  <a:pt x="17042795" y="3845338"/>
                </a:cubicBezTo>
                <a:cubicBezTo>
                  <a:pt x="17055437" y="3880485"/>
                  <a:pt x="17099683" y="3890071"/>
                  <a:pt x="17137607" y="3909242"/>
                </a:cubicBezTo>
                <a:cubicBezTo>
                  <a:pt x="17143929" y="3909242"/>
                  <a:pt x="17143929" y="3909242"/>
                  <a:pt x="17143929" y="3909242"/>
                </a:cubicBezTo>
                <a:cubicBezTo>
                  <a:pt x="17156571" y="3909242"/>
                  <a:pt x="17162889" y="3909242"/>
                  <a:pt x="17175531" y="3909242"/>
                </a:cubicBezTo>
                <a:cubicBezTo>
                  <a:pt x="17175531" y="3902852"/>
                  <a:pt x="17181853" y="3899657"/>
                  <a:pt x="17200817" y="3899657"/>
                </a:cubicBezTo>
                <a:cubicBezTo>
                  <a:pt x="17226101" y="3915632"/>
                  <a:pt x="17282987" y="3896461"/>
                  <a:pt x="17352517" y="3906047"/>
                </a:cubicBezTo>
                <a:cubicBezTo>
                  <a:pt x="17358835" y="3883681"/>
                  <a:pt x="17396763" y="3883681"/>
                  <a:pt x="17428369" y="3877290"/>
                </a:cubicBezTo>
                <a:cubicBezTo>
                  <a:pt x="17409405" y="3886875"/>
                  <a:pt x="17422047" y="3893266"/>
                  <a:pt x="17409405" y="3899657"/>
                </a:cubicBezTo>
                <a:cubicBezTo>
                  <a:pt x="17384119" y="3899657"/>
                  <a:pt x="17377799" y="3909242"/>
                  <a:pt x="17352517" y="3909242"/>
                </a:cubicBezTo>
                <a:cubicBezTo>
                  <a:pt x="17346195" y="3922023"/>
                  <a:pt x="17358835" y="3922023"/>
                  <a:pt x="17358835" y="3931608"/>
                </a:cubicBezTo>
                <a:cubicBezTo>
                  <a:pt x="17339875" y="3934804"/>
                  <a:pt x="17327235" y="3937999"/>
                  <a:pt x="17308271" y="3944389"/>
                </a:cubicBezTo>
                <a:cubicBezTo>
                  <a:pt x="17289307" y="3941194"/>
                  <a:pt x="17289307" y="3950779"/>
                  <a:pt x="17276665" y="3947584"/>
                </a:cubicBezTo>
                <a:cubicBezTo>
                  <a:pt x="17270343" y="3947584"/>
                  <a:pt x="17270343" y="3947584"/>
                  <a:pt x="17264023" y="3947584"/>
                </a:cubicBezTo>
                <a:cubicBezTo>
                  <a:pt x="17264023" y="3944389"/>
                  <a:pt x="17257701" y="3944389"/>
                  <a:pt x="17251383" y="3944389"/>
                </a:cubicBezTo>
                <a:cubicBezTo>
                  <a:pt x="17226101" y="3937999"/>
                  <a:pt x="17219779" y="3937999"/>
                  <a:pt x="17200817" y="3944389"/>
                </a:cubicBezTo>
                <a:cubicBezTo>
                  <a:pt x="17188173" y="3941194"/>
                  <a:pt x="17181853" y="3944389"/>
                  <a:pt x="17181853" y="3947584"/>
                </a:cubicBezTo>
                <a:cubicBezTo>
                  <a:pt x="17162889" y="3947584"/>
                  <a:pt x="17137607" y="3947584"/>
                  <a:pt x="17131289" y="3953975"/>
                </a:cubicBezTo>
                <a:cubicBezTo>
                  <a:pt x="17106003" y="3969951"/>
                  <a:pt x="17055437" y="3966755"/>
                  <a:pt x="17030155" y="3953975"/>
                </a:cubicBezTo>
                <a:cubicBezTo>
                  <a:pt x="17023835" y="3966755"/>
                  <a:pt x="16998549" y="3963561"/>
                  <a:pt x="17004871" y="3982732"/>
                </a:cubicBezTo>
                <a:cubicBezTo>
                  <a:pt x="16985907" y="3985926"/>
                  <a:pt x="16998549" y="3992317"/>
                  <a:pt x="17004871" y="3998708"/>
                </a:cubicBezTo>
                <a:cubicBezTo>
                  <a:pt x="17017513" y="4011488"/>
                  <a:pt x="17049115" y="4014684"/>
                  <a:pt x="17055437" y="4037050"/>
                </a:cubicBezTo>
                <a:cubicBezTo>
                  <a:pt x="17049115" y="4037050"/>
                  <a:pt x="17049115" y="4037050"/>
                  <a:pt x="17042795" y="4037050"/>
                </a:cubicBezTo>
                <a:cubicBezTo>
                  <a:pt x="17049115" y="4049831"/>
                  <a:pt x="17030155" y="4046635"/>
                  <a:pt x="17030155" y="4059417"/>
                </a:cubicBezTo>
                <a:cubicBezTo>
                  <a:pt x="17049115" y="4069002"/>
                  <a:pt x="17061755" y="4084978"/>
                  <a:pt x="17061755" y="4091368"/>
                </a:cubicBezTo>
                <a:cubicBezTo>
                  <a:pt x="17061755" y="4091368"/>
                  <a:pt x="17061755" y="4094563"/>
                  <a:pt x="17061755" y="4097759"/>
                </a:cubicBezTo>
                <a:cubicBezTo>
                  <a:pt x="17030155" y="4088173"/>
                  <a:pt x="17011191" y="4097759"/>
                  <a:pt x="16985907" y="4091368"/>
                </a:cubicBezTo>
                <a:cubicBezTo>
                  <a:pt x="16979585" y="4091368"/>
                  <a:pt x="16973265" y="4091368"/>
                  <a:pt x="16966943" y="4091368"/>
                </a:cubicBezTo>
                <a:cubicBezTo>
                  <a:pt x="16966943" y="4094563"/>
                  <a:pt x="16966943" y="4097759"/>
                  <a:pt x="16960621" y="4097759"/>
                </a:cubicBezTo>
                <a:cubicBezTo>
                  <a:pt x="16954303" y="4094563"/>
                  <a:pt x="16954303" y="4097759"/>
                  <a:pt x="16954303" y="4100953"/>
                </a:cubicBezTo>
                <a:cubicBezTo>
                  <a:pt x="16929021" y="4104149"/>
                  <a:pt x="16891095" y="4097759"/>
                  <a:pt x="16891095" y="4113735"/>
                </a:cubicBezTo>
                <a:cubicBezTo>
                  <a:pt x="16884773" y="4113735"/>
                  <a:pt x="16878451" y="4110539"/>
                  <a:pt x="16872131" y="4107344"/>
                </a:cubicBezTo>
                <a:cubicBezTo>
                  <a:pt x="16859491" y="4107344"/>
                  <a:pt x="16846849" y="4107344"/>
                  <a:pt x="16834209" y="4107344"/>
                </a:cubicBezTo>
                <a:cubicBezTo>
                  <a:pt x="16827889" y="4113735"/>
                  <a:pt x="16815245" y="4116930"/>
                  <a:pt x="16796281" y="4116930"/>
                </a:cubicBezTo>
                <a:cubicBezTo>
                  <a:pt x="16783639" y="4126515"/>
                  <a:pt x="16752036" y="4120125"/>
                  <a:pt x="16739394" y="4129710"/>
                </a:cubicBezTo>
                <a:cubicBezTo>
                  <a:pt x="16733076" y="4129710"/>
                  <a:pt x="16726754" y="4129710"/>
                  <a:pt x="16720433" y="4129710"/>
                </a:cubicBezTo>
                <a:cubicBezTo>
                  <a:pt x="16714112" y="4129710"/>
                  <a:pt x="16714112" y="4129710"/>
                  <a:pt x="16714112" y="4123320"/>
                </a:cubicBezTo>
                <a:cubicBezTo>
                  <a:pt x="16701470" y="4123320"/>
                  <a:pt x="16682506" y="4123320"/>
                  <a:pt x="16669864" y="4123320"/>
                </a:cubicBezTo>
                <a:cubicBezTo>
                  <a:pt x="16669864" y="4129710"/>
                  <a:pt x="16663542" y="4129710"/>
                  <a:pt x="16663542" y="4136101"/>
                </a:cubicBezTo>
                <a:cubicBezTo>
                  <a:pt x="16644582" y="4136101"/>
                  <a:pt x="16638260" y="4129710"/>
                  <a:pt x="16625619" y="4129710"/>
                </a:cubicBezTo>
                <a:cubicBezTo>
                  <a:pt x="16619298" y="4129710"/>
                  <a:pt x="16606657" y="4129710"/>
                  <a:pt x="16600336" y="4123320"/>
                </a:cubicBezTo>
                <a:cubicBezTo>
                  <a:pt x="16587694" y="4126515"/>
                  <a:pt x="16587694" y="4120125"/>
                  <a:pt x="16575053" y="4116930"/>
                </a:cubicBezTo>
                <a:cubicBezTo>
                  <a:pt x="16556090" y="4129710"/>
                  <a:pt x="16530807" y="4142491"/>
                  <a:pt x="16492881" y="4139296"/>
                </a:cubicBezTo>
                <a:cubicBezTo>
                  <a:pt x="16486561" y="4139296"/>
                  <a:pt x="16480240" y="4139296"/>
                  <a:pt x="16473919" y="4139296"/>
                </a:cubicBezTo>
                <a:cubicBezTo>
                  <a:pt x="16473919" y="4152077"/>
                  <a:pt x="16442314" y="4145686"/>
                  <a:pt x="16448636" y="4161662"/>
                </a:cubicBezTo>
                <a:cubicBezTo>
                  <a:pt x="16429673" y="4164857"/>
                  <a:pt x="16435995" y="4177639"/>
                  <a:pt x="16417031" y="4177639"/>
                </a:cubicBezTo>
                <a:cubicBezTo>
                  <a:pt x="16417031" y="4184029"/>
                  <a:pt x="16410711" y="4184029"/>
                  <a:pt x="16404390" y="4184029"/>
                </a:cubicBezTo>
                <a:cubicBezTo>
                  <a:pt x="16404390" y="4187224"/>
                  <a:pt x="16404390" y="4187224"/>
                  <a:pt x="16404390" y="4190419"/>
                </a:cubicBezTo>
                <a:cubicBezTo>
                  <a:pt x="16410711" y="4196810"/>
                  <a:pt x="16417031" y="4200005"/>
                  <a:pt x="16435995" y="4200005"/>
                </a:cubicBezTo>
                <a:cubicBezTo>
                  <a:pt x="16442314" y="4206395"/>
                  <a:pt x="16454957" y="4203200"/>
                  <a:pt x="16461278" y="4212786"/>
                </a:cubicBezTo>
                <a:cubicBezTo>
                  <a:pt x="16473919" y="4212786"/>
                  <a:pt x="16486561" y="4212786"/>
                  <a:pt x="16499202" y="4212786"/>
                </a:cubicBezTo>
                <a:cubicBezTo>
                  <a:pt x="16499202" y="4209591"/>
                  <a:pt x="16499202" y="4206395"/>
                  <a:pt x="16499202" y="4206395"/>
                </a:cubicBezTo>
                <a:cubicBezTo>
                  <a:pt x="16505524" y="4206395"/>
                  <a:pt x="16511845" y="4206395"/>
                  <a:pt x="16518165" y="4206395"/>
                </a:cubicBezTo>
                <a:cubicBezTo>
                  <a:pt x="16524486" y="4206395"/>
                  <a:pt x="16524486" y="4200005"/>
                  <a:pt x="16537128" y="4200005"/>
                </a:cubicBezTo>
                <a:cubicBezTo>
                  <a:pt x="16549769" y="4187224"/>
                  <a:pt x="16581374" y="4180833"/>
                  <a:pt x="16594015" y="4168053"/>
                </a:cubicBezTo>
                <a:cubicBezTo>
                  <a:pt x="16625619" y="4171248"/>
                  <a:pt x="16625619" y="4158468"/>
                  <a:pt x="16650903" y="4161662"/>
                </a:cubicBezTo>
                <a:cubicBezTo>
                  <a:pt x="16657224" y="4180833"/>
                  <a:pt x="16644582" y="4174443"/>
                  <a:pt x="16682506" y="4184029"/>
                </a:cubicBezTo>
                <a:cubicBezTo>
                  <a:pt x="16657224" y="4196810"/>
                  <a:pt x="16650903" y="4190419"/>
                  <a:pt x="16612977" y="4193615"/>
                </a:cubicBezTo>
                <a:cubicBezTo>
                  <a:pt x="16625619" y="4219176"/>
                  <a:pt x="16612977" y="4225566"/>
                  <a:pt x="16625619" y="4244738"/>
                </a:cubicBezTo>
                <a:cubicBezTo>
                  <a:pt x="16612977" y="4241542"/>
                  <a:pt x="16612977" y="4251128"/>
                  <a:pt x="16600336" y="4254323"/>
                </a:cubicBezTo>
                <a:cubicBezTo>
                  <a:pt x="16594015" y="4241542"/>
                  <a:pt x="16562410" y="4241542"/>
                  <a:pt x="16549769" y="4254323"/>
                </a:cubicBezTo>
                <a:cubicBezTo>
                  <a:pt x="16543448" y="4254323"/>
                  <a:pt x="16543448" y="4254323"/>
                  <a:pt x="16537128" y="4254323"/>
                </a:cubicBezTo>
                <a:cubicBezTo>
                  <a:pt x="16524486" y="4257518"/>
                  <a:pt x="16518165" y="4260713"/>
                  <a:pt x="16518165" y="4270299"/>
                </a:cubicBezTo>
                <a:cubicBezTo>
                  <a:pt x="16518165" y="4270299"/>
                  <a:pt x="16511845" y="4270299"/>
                  <a:pt x="16511845" y="4270299"/>
                </a:cubicBezTo>
                <a:cubicBezTo>
                  <a:pt x="16505524" y="4273495"/>
                  <a:pt x="16492881" y="4270299"/>
                  <a:pt x="16492881" y="4276689"/>
                </a:cubicBezTo>
                <a:cubicBezTo>
                  <a:pt x="16486561" y="4276689"/>
                  <a:pt x="16480240" y="4276689"/>
                  <a:pt x="16473919" y="4276689"/>
                </a:cubicBezTo>
                <a:cubicBezTo>
                  <a:pt x="16473919" y="4283080"/>
                  <a:pt x="16473919" y="4289470"/>
                  <a:pt x="16473919" y="4292666"/>
                </a:cubicBezTo>
                <a:cubicBezTo>
                  <a:pt x="16467598" y="4318227"/>
                  <a:pt x="16499202" y="4318227"/>
                  <a:pt x="16518165" y="4327813"/>
                </a:cubicBezTo>
                <a:cubicBezTo>
                  <a:pt x="16511845" y="4318227"/>
                  <a:pt x="16556090" y="4318227"/>
                  <a:pt x="16549769" y="4327813"/>
                </a:cubicBezTo>
                <a:cubicBezTo>
                  <a:pt x="16549769" y="4331008"/>
                  <a:pt x="16549769" y="4334203"/>
                  <a:pt x="16549769" y="4337398"/>
                </a:cubicBezTo>
                <a:cubicBezTo>
                  <a:pt x="16575053" y="4343789"/>
                  <a:pt x="16600336" y="4346984"/>
                  <a:pt x="16625619" y="4353375"/>
                </a:cubicBezTo>
                <a:cubicBezTo>
                  <a:pt x="16650903" y="4340593"/>
                  <a:pt x="16695148" y="4346984"/>
                  <a:pt x="16720433" y="4337398"/>
                </a:cubicBezTo>
                <a:cubicBezTo>
                  <a:pt x="16726754" y="4337398"/>
                  <a:pt x="16733076" y="4337398"/>
                  <a:pt x="16739394" y="4337398"/>
                </a:cubicBezTo>
                <a:cubicBezTo>
                  <a:pt x="16752036" y="4340593"/>
                  <a:pt x="16777319" y="4321422"/>
                  <a:pt x="16770997" y="4343789"/>
                </a:cubicBezTo>
                <a:cubicBezTo>
                  <a:pt x="16808925" y="4343789"/>
                  <a:pt x="16827889" y="4331008"/>
                  <a:pt x="16840527" y="4353375"/>
                </a:cubicBezTo>
                <a:cubicBezTo>
                  <a:pt x="16808925" y="4366155"/>
                  <a:pt x="16840527" y="4375740"/>
                  <a:pt x="16859491" y="4382131"/>
                </a:cubicBezTo>
                <a:cubicBezTo>
                  <a:pt x="16834209" y="4385326"/>
                  <a:pt x="16796281" y="4359764"/>
                  <a:pt x="16796281" y="4385326"/>
                </a:cubicBezTo>
                <a:cubicBezTo>
                  <a:pt x="16789961" y="4385326"/>
                  <a:pt x="16783639" y="4378936"/>
                  <a:pt x="16764676" y="4382131"/>
                </a:cubicBezTo>
                <a:cubicBezTo>
                  <a:pt x="16764676" y="4382131"/>
                  <a:pt x="16758358" y="4382131"/>
                  <a:pt x="16758358" y="4382131"/>
                </a:cubicBezTo>
                <a:cubicBezTo>
                  <a:pt x="16745715" y="4394911"/>
                  <a:pt x="16701470" y="4385326"/>
                  <a:pt x="16695148" y="4404497"/>
                </a:cubicBezTo>
                <a:cubicBezTo>
                  <a:pt x="16720433" y="4404497"/>
                  <a:pt x="16733076" y="4414083"/>
                  <a:pt x="16739394" y="4430059"/>
                </a:cubicBezTo>
                <a:cubicBezTo>
                  <a:pt x="16752036" y="4430059"/>
                  <a:pt x="16758358" y="4433254"/>
                  <a:pt x="16764676" y="4436449"/>
                </a:cubicBezTo>
                <a:cubicBezTo>
                  <a:pt x="16770997" y="4436449"/>
                  <a:pt x="16777319" y="4439644"/>
                  <a:pt x="16783639" y="4442840"/>
                </a:cubicBezTo>
                <a:cubicBezTo>
                  <a:pt x="16783639" y="4446035"/>
                  <a:pt x="16783639" y="4449230"/>
                  <a:pt x="16783639" y="4452425"/>
                </a:cubicBezTo>
                <a:cubicBezTo>
                  <a:pt x="16796281" y="4458816"/>
                  <a:pt x="16821567" y="4455620"/>
                  <a:pt x="16815245" y="4474791"/>
                </a:cubicBezTo>
                <a:cubicBezTo>
                  <a:pt x="16815245" y="4474791"/>
                  <a:pt x="16815245" y="4477987"/>
                  <a:pt x="16815245" y="4481182"/>
                </a:cubicBezTo>
                <a:cubicBezTo>
                  <a:pt x="16815245" y="4481182"/>
                  <a:pt x="16815245" y="4484377"/>
                  <a:pt x="16815245" y="4484377"/>
                </a:cubicBezTo>
                <a:cubicBezTo>
                  <a:pt x="16815245" y="4487573"/>
                  <a:pt x="16815245" y="4490767"/>
                  <a:pt x="16808925" y="4490767"/>
                </a:cubicBezTo>
                <a:cubicBezTo>
                  <a:pt x="16827889" y="4503548"/>
                  <a:pt x="16834209" y="4516329"/>
                  <a:pt x="16840527" y="4529110"/>
                </a:cubicBezTo>
                <a:cubicBezTo>
                  <a:pt x="16840527" y="4529110"/>
                  <a:pt x="16834209" y="4529110"/>
                  <a:pt x="16834209" y="4529110"/>
                </a:cubicBezTo>
                <a:cubicBezTo>
                  <a:pt x="16796281" y="4535500"/>
                  <a:pt x="16770997" y="4529110"/>
                  <a:pt x="16745715" y="4535500"/>
                </a:cubicBezTo>
                <a:cubicBezTo>
                  <a:pt x="16733076" y="4535500"/>
                  <a:pt x="16726754" y="4538695"/>
                  <a:pt x="16720433" y="4545086"/>
                </a:cubicBezTo>
                <a:cubicBezTo>
                  <a:pt x="16720433" y="4548281"/>
                  <a:pt x="16720433" y="4548281"/>
                  <a:pt x="16720433" y="4551476"/>
                </a:cubicBezTo>
                <a:cubicBezTo>
                  <a:pt x="16720433" y="4554671"/>
                  <a:pt x="16726754" y="4557867"/>
                  <a:pt x="16733076" y="4561062"/>
                </a:cubicBezTo>
                <a:cubicBezTo>
                  <a:pt x="16752036" y="4564257"/>
                  <a:pt x="16758358" y="4570647"/>
                  <a:pt x="16764676" y="4583428"/>
                </a:cubicBezTo>
                <a:cubicBezTo>
                  <a:pt x="16764676" y="4586624"/>
                  <a:pt x="16764676" y="4589818"/>
                  <a:pt x="16770997" y="4589818"/>
                </a:cubicBezTo>
                <a:cubicBezTo>
                  <a:pt x="16796281" y="4589818"/>
                  <a:pt x="16815245" y="4593014"/>
                  <a:pt x="16821567" y="4605795"/>
                </a:cubicBezTo>
                <a:cubicBezTo>
                  <a:pt x="16834209" y="4621771"/>
                  <a:pt x="16859491" y="4628161"/>
                  <a:pt x="16891095" y="4628161"/>
                </a:cubicBezTo>
                <a:cubicBezTo>
                  <a:pt x="16897415" y="4656918"/>
                  <a:pt x="16891095" y="4669698"/>
                  <a:pt x="16929021" y="4688869"/>
                </a:cubicBezTo>
                <a:cubicBezTo>
                  <a:pt x="16941661" y="4685674"/>
                  <a:pt x="16941661" y="4692065"/>
                  <a:pt x="16954303" y="4692065"/>
                </a:cubicBezTo>
                <a:cubicBezTo>
                  <a:pt x="16998549" y="4692065"/>
                  <a:pt x="16922701" y="4727212"/>
                  <a:pt x="16916379" y="4708041"/>
                </a:cubicBezTo>
                <a:cubicBezTo>
                  <a:pt x="16903737" y="4720822"/>
                  <a:pt x="16884773" y="4711236"/>
                  <a:pt x="16865809" y="4708041"/>
                </a:cubicBezTo>
                <a:cubicBezTo>
                  <a:pt x="16865809" y="4724017"/>
                  <a:pt x="16834209" y="4720822"/>
                  <a:pt x="16834209" y="4736798"/>
                </a:cubicBezTo>
                <a:cubicBezTo>
                  <a:pt x="16789961" y="4714431"/>
                  <a:pt x="16726754" y="4736798"/>
                  <a:pt x="16663542" y="4730407"/>
                </a:cubicBezTo>
                <a:cubicBezTo>
                  <a:pt x="16663542" y="4746383"/>
                  <a:pt x="16631941" y="4733602"/>
                  <a:pt x="16625619" y="4730407"/>
                </a:cubicBezTo>
                <a:cubicBezTo>
                  <a:pt x="16606657" y="4739993"/>
                  <a:pt x="16644582" y="4746383"/>
                  <a:pt x="16619298" y="4752774"/>
                </a:cubicBezTo>
                <a:cubicBezTo>
                  <a:pt x="16594015" y="4749578"/>
                  <a:pt x="16600336" y="4768749"/>
                  <a:pt x="16575053" y="4768749"/>
                </a:cubicBezTo>
                <a:cubicBezTo>
                  <a:pt x="16568731" y="4768749"/>
                  <a:pt x="16562410" y="4768749"/>
                  <a:pt x="16549769" y="4768749"/>
                </a:cubicBezTo>
                <a:cubicBezTo>
                  <a:pt x="16562410" y="4778335"/>
                  <a:pt x="16581374" y="4791116"/>
                  <a:pt x="16562410" y="4803896"/>
                </a:cubicBezTo>
                <a:cubicBezTo>
                  <a:pt x="16543448" y="4800702"/>
                  <a:pt x="16543448" y="4810287"/>
                  <a:pt x="16524486" y="4807092"/>
                </a:cubicBezTo>
                <a:cubicBezTo>
                  <a:pt x="16524486" y="4810287"/>
                  <a:pt x="16524486" y="4813482"/>
                  <a:pt x="16518165" y="4813482"/>
                </a:cubicBezTo>
                <a:cubicBezTo>
                  <a:pt x="16524486" y="4826263"/>
                  <a:pt x="16511845" y="4829458"/>
                  <a:pt x="16511845" y="4835849"/>
                </a:cubicBezTo>
                <a:cubicBezTo>
                  <a:pt x="16499202" y="4835849"/>
                  <a:pt x="16486561" y="4835849"/>
                  <a:pt x="16473919" y="4835849"/>
                </a:cubicBezTo>
                <a:cubicBezTo>
                  <a:pt x="16473919" y="4835849"/>
                  <a:pt x="16467598" y="4835849"/>
                  <a:pt x="16467598" y="4835849"/>
                </a:cubicBezTo>
                <a:cubicBezTo>
                  <a:pt x="16461278" y="4845434"/>
                  <a:pt x="16461278" y="4858215"/>
                  <a:pt x="16448636" y="4861410"/>
                </a:cubicBezTo>
                <a:cubicBezTo>
                  <a:pt x="16417031" y="4861410"/>
                  <a:pt x="16366464" y="4848629"/>
                  <a:pt x="16341181" y="4861410"/>
                </a:cubicBezTo>
                <a:cubicBezTo>
                  <a:pt x="16315897" y="4861410"/>
                  <a:pt x="16290614" y="4861410"/>
                  <a:pt x="16265331" y="4861410"/>
                </a:cubicBezTo>
                <a:cubicBezTo>
                  <a:pt x="16259011" y="4861410"/>
                  <a:pt x="16252690" y="4861410"/>
                  <a:pt x="16246368" y="4861410"/>
                </a:cubicBezTo>
                <a:cubicBezTo>
                  <a:pt x="16227406" y="4870996"/>
                  <a:pt x="16208444" y="4883776"/>
                  <a:pt x="16170518" y="4880581"/>
                </a:cubicBezTo>
                <a:cubicBezTo>
                  <a:pt x="16170518" y="4883776"/>
                  <a:pt x="16164198" y="4883776"/>
                  <a:pt x="16157877" y="4883776"/>
                </a:cubicBezTo>
                <a:cubicBezTo>
                  <a:pt x="16157877" y="4890167"/>
                  <a:pt x="16113632" y="4896558"/>
                  <a:pt x="16107310" y="4883776"/>
                </a:cubicBezTo>
                <a:cubicBezTo>
                  <a:pt x="16075706" y="4886972"/>
                  <a:pt x="16069385" y="4874191"/>
                  <a:pt x="16050422" y="4867800"/>
                </a:cubicBezTo>
                <a:cubicBezTo>
                  <a:pt x="16050422" y="4867800"/>
                  <a:pt x="16044101" y="4867800"/>
                  <a:pt x="16044101" y="4867800"/>
                </a:cubicBezTo>
                <a:cubicBezTo>
                  <a:pt x="16031460" y="4874191"/>
                  <a:pt x="15993534" y="4890167"/>
                  <a:pt x="15980893" y="4880581"/>
                </a:cubicBezTo>
                <a:cubicBezTo>
                  <a:pt x="15955610" y="4883776"/>
                  <a:pt x="15955610" y="4896558"/>
                  <a:pt x="15968251" y="4912533"/>
                </a:cubicBezTo>
                <a:cubicBezTo>
                  <a:pt x="15961931" y="4912533"/>
                  <a:pt x="15961931" y="4912533"/>
                  <a:pt x="15955610" y="4912533"/>
                </a:cubicBezTo>
                <a:cubicBezTo>
                  <a:pt x="15942968" y="4912533"/>
                  <a:pt x="15949289" y="4928509"/>
                  <a:pt x="15930327" y="4928509"/>
                </a:cubicBezTo>
                <a:cubicBezTo>
                  <a:pt x="15917684" y="4928509"/>
                  <a:pt x="15911365" y="4922119"/>
                  <a:pt x="15898722" y="4922119"/>
                </a:cubicBezTo>
                <a:cubicBezTo>
                  <a:pt x="15886081" y="4915729"/>
                  <a:pt x="15873439" y="4915729"/>
                  <a:pt x="15860798" y="4922119"/>
                </a:cubicBezTo>
                <a:cubicBezTo>
                  <a:pt x="15822872" y="4918924"/>
                  <a:pt x="15822872" y="4938095"/>
                  <a:pt x="15784948" y="4934900"/>
                </a:cubicBezTo>
                <a:cubicBezTo>
                  <a:pt x="15778626" y="4922119"/>
                  <a:pt x="15753343" y="4918924"/>
                  <a:pt x="15734381" y="4912533"/>
                </a:cubicBezTo>
                <a:cubicBezTo>
                  <a:pt x="15709097" y="4915729"/>
                  <a:pt x="15696455" y="4909338"/>
                  <a:pt x="15677493" y="4906143"/>
                </a:cubicBezTo>
                <a:cubicBezTo>
                  <a:pt x="15664852" y="4906143"/>
                  <a:pt x="15658531" y="4906143"/>
                  <a:pt x="15652209" y="4906143"/>
                </a:cubicBezTo>
                <a:cubicBezTo>
                  <a:pt x="15652209" y="4909338"/>
                  <a:pt x="15652209" y="4912533"/>
                  <a:pt x="15639568" y="4912533"/>
                </a:cubicBezTo>
                <a:cubicBezTo>
                  <a:pt x="15620605" y="4912533"/>
                  <a:pt x="15626926" y="4902947"/>
                  <a:pt x="15601643" y="4906143"/>
                </a:cubicBezTo>
                <a:cubicBezTo>
                  <a:pt x="15601643" y="4909338"/>
                  <a:pt x="15601643" y="4912533"/>
                  <a:pt x="15589002" y="4912533"/>
                </a:cubicBezTo>
                <a:cubicBezTo>
                  <a:pt x="15582680" y="4912533"/>
                  <a:pt x="15582680" y="4915729"/>
                  <a:pt x="15576359" y="4918924"/>
                </a:cubicBezTo>
                <a:cubicBezTo>
                  <a:pt x="15576359" y="4918924"/>
                  <a:pt x="15576359" y="4922119"/>
                  <a:pt x="15576359" y="4922119"/>
                </a:cubicBezTo>
                <a:cubicBezTo>
                  <a:pt x="15544755" y="4925314"/>
                  <a:pt x="15557397" y="4906143"/>
                  <a:pt x="15525792" y="4912533"/>
                </a:cubicBezTo>
                <a:cubicBezTo>
                  <a:pt x="15525792" y="4912533"/>
                  <a:pt x="15525792" y="4915729"/>
                  <a:pt x="15525792" y="4918924"/>
                </a:cubicBezTo>
                <a:cubicBezTo>
                  <a:pt x="15500509" y="4912533"/>
                  <a:pt x="15468906" y="4909338"/>
                  <a:pt x="15437301" y="4912533"/>
                </a:cubicBezTo>
                <a:cubicBezTo>
                  <a:pt x="15424659" y="4902947"/>
                  <a:pt x="15399375" y="4906143"/>
                  <a:pt x="15386734" y="4896558"/>
                </a:cubicBezTo>
                <a:cubicBezTo>
                  <a:pt x="15386734" y="4893362"/>
                  <a:pt x="15386734" y="4893362"/>
                  <a:pt x="15386734" y="4890167"/>
                </a:cubicBezTo>
                <a:cubicBezTo>
                  <a:pt x="15374092" y="4890167"/>
                  <a:pt x="15361451" y="4890167"/>
                  <a:pt x="15342489" y="4890167"/>
                </a:cubicBezTo>
                <a:cubicBezTo>
                  <a:pt x="15348809" y="4883776"/>
                  <a:pt x="15367772" y="4880581"/>
                  <a:pt x="15355130" y="4880581"/>
                </a:cubicBezTo>
                <a:cubicBezTo>
                  <a:pt x="15310884" y="4877386"/>
                  <a:pt x="15272958" y="4877386"/>
                  <a:pt x="15253996" y="4890167"/>
                </a:cubicBezTo>
                <a:cubicBezTo>
                  <a:pt x="15247675" y="4883776"/>
                  <a:pt x="15235034" y="4883776"/>
                  <a:pt x="15235034" y="4890167"/>
                </a:cubicBezTo>
                <a:cubicBezTo>
                  <a:pt x="15222392" y="4883776"/>
                  <a:pt x="15203429" y="4877386"/>
                  <a:pt x="15203429" y="4861410"/>
                </a:cubicBezTo>
                <a:cubicBezTo>
                  <a:pt x="15146543" y="4861410"/>
                  <a:pt x="15095976" y="4861410"/>
                  <a:pt x="15064371" y="4874191"/>
                </a:cubicBezTo>
                <a:cubicBezTo>
                  <a:pt x="15058050" y="4874191"/>
                  <a:pt x="15051729" y="4874191"/>
                  <a:pt x="15045409" y="4874191"/>
                </a:cubicBezTo>
                <a:cubicBezTo>
                  <a:pt x="15039088" y="4874191"/>
                  <a:pt x="15032767" y="4874191"/>
                  <a:pt x="15020126" y="4874191"/>
                </a:cubicBezTo>
                <a:cubicBezTo>
                  <a:pt x="15020126" y="4880581"/>
                  <a:pt x="15001162" y="4877386"/>
                  <a:pt x="14988521" y="4880581"/>
                </a:cubicBezTo>
                <a:cubicBezTo>
                  <a:pt x="15001162" y="4890167"/>
                  <a:pt x="15001162" y="4909338"/>
                  <a:pt x="15039088" y="4906143"/>
                </a:cubicBezTo>
                <a:cubicBezTo>
                  <a:pt x="15051729" y="4906143"/>
                  <a:pt x="15051729" y="4906143"/>
                  <a:pt x="15058050" y="4912533"/>
                </a:cubicBezTo>
                <a:cubicBezTo>
                  <a:pt x="15064371" y="4912533"/>
                  <a:pt x="15077012" y="4915729"/>
                  <a:pt x="15083334" y="4918924"/>
                </a:cubicBezTo>
                <a:cubicBezTo>
                  <a:pt x="15121259" y="4912533"/>
                  <a:pt x="15133900" y="4925314"/>
                  <a:pt x="15165505" y="4922119"/>
                </a:cubicBezTo>
                <a:cubicBezTo>
                  <a:pt x="15165505" y="4931705"/>
                  <a:pt x="15184467" y="4928509"/>
                  <a:pt x="15203429" y="4928509"/>
                </a:cubicBezTo>
                <a:cubicBezTo>
                  <a:pt x="15209751" y="4928509"/>
                  <a:pt x="15222392" y="4928509"/>
                  <a:pt x="15235034" y="4928509"/>
                </a:cubicBezTo>
                <a:cubicBezTo>
                  <a:pt x="15235034" y="4912533"/>
                  <a:pt x="15266639" y="4909338"/>
                  <a:pt x="15279280" y="4918924"/>
                </a:cubicBezTo>
                <a:cubicBezTo>
                  <a:pt x="15285601" y="4918924"/>
                  <a:pt x="15285601" y="4918924"/>
                  <a:pt x="15291922" y="4918924"/>
                </a:cubicBezTo>
                <a:cubicBezTo>
                  <a:pt x="15298242" y="4918924"/>
                  <a:pt x="15298242" y="4918924"/>
                  <a:pt x="15304563" y="4918924"/>
                </a:cubicBezTo>
                <a:cubicBezTo>
                  <a:pt x="15317205" y="4918924"/>
                  <a:pt x="15336168" y="4918924"/>
                  <a:pt x="15355130" y="4918924"/>
                </a:cubicBezTo>
                <a:cubicBezTo>
                  <a:pt x="15367772" y="4918924"/>
                  <a:pt x="15367772" y="4925314"/>
                  <a:pt x="15386734" y="4922119"/>
                </a:cubicBezTo>
                <a:cubicBezTo>
                  <a:pt x="15393056" y="4922119"/>
                  <a:pt x="15393056" y="4922119"/>
                  <a:pt x="15393056" y="4922119"/>
                </a:cubicBezTo>
                <a:cubicBezTo>
                  <a:pt x="15449942" y="4934900"/>
                  <a:pt x="15519473" y="4925314"/>
                  <a:pt x="15563718" y="4934900"/>
                </a:cubicBezTo>
                <a:cubicBezTo>
                  <a:pt x="15563718" y="4938095"/>
                  <a:pt x="15576359" y="4938095"/>
                  <a:pt x="15582680" y="4938095"/>
                </a:cubicBezTo>
                <a:cubicBezTo>
                  <a:pt x="15582680" y="4950876"/>
                  <a:pt x="15614285" y="4941290"/>
                  <a:pt x="15626926" y="4944485"/>
                </a:cubicBezTo>
                <a:cubicBezTo>
                  <a:pt x="15633247" y="4963656"/>
                  <a:pt x="15633247" y="4957266"/>
                  <a:pt x="15614285" y="4966852"/>
                </a:cubicBezTo>
                <a:cubicBezTo>
                  <a:pt x="15645888" y="4966852"/>
                  <a:pt x="15639568" y="4957266"/>
                  <a:pt x="15633247" y="4944485"/>
                </a:cubicBezTo>
                <a:cubicBezTo>
                  <a:pt x="15645888" y="4954071"/>
                  <a:pt x="15671172" y="4950876"/>
                  <a:pt x="15683814" y="4960461"/>
                </a:cubicBezTo>
                <a:cubicBezTo>
                  <a:pt x="15721738" y="4957266"/>
                  <a:pt x="15734381" y="4966852"/>
                  <a:pt x="15759664" y="4966852"/>
                </a:cubicBezTo>
                <a:cubicBezTo>
                  <a:pt x="15772305" y="4966852"/>
                  <a:pt x="15778626" y="4966852"/>
                  <a:pt x="15784948" y="4966852"/>
                </a:cubicBezTo>
                <a:cubicBezTo>
                  <a:pt x="15784948" y="4970047"/>
                  <a:pt x="15791269" y="4973242"/>
                  <a:pt x="15797589" y="4973242"/>
                </a:cubicBezTo>
                <a:cubicBezTo>
                  <a:pt x="15822872" y="4966852"/>
                  <a:pt x="15810231" y="4986023"/>
                  <a:pt x="15835514" y="4982827"/>
                </a:cubicBezTo>
                <a:cubicBezTo>
                  <a:pt x="15848155" y="4982827"/>
                  <a:pt x="15860798" y="4982827"/>
                  <a:pt x="15860798" y="4976437"/>
                </a:cubicBezTo>
                <a:cubicBezTo>
                  <a:pt x="15873439" y="4979632"/>
                  <a:pt x="15905043" y="4970047"/>
                  <a:pt x="15905043" y="4982827"/>
                </a:cubicBezTo>
                <a:cubicBezTo>
                  <a:pt x="15917684" y="4982827"/>
                  <a:pt x="15930327" y="4982827"/>
                  <a:pt x="15930327" y="4976437"/>
                </a:cubicBezTo>
                <a:cubicBezTo>
                  <a:pt x="15936648" y="4979632"/>
                  <a:pt x="15949289" y="4976437"/>
                  <a:pt x="15949289" y="4982827"/>
                </a:cubicBezTo>
                <a:cubicBezTo>
                  <a:pt x="15993534" y="4986023"/>
                  <a:pt x="16025139" y="4995609"/>
                  <a:pt x="16075706" y="4992413"/>
                </a:cubicBezTo>
                <a:cubicBezTo>
                  <a:pt x="16094668" y="4995609"/>
                  <a:pt x="16100989" y="4989218"/>
                  <a:pt x="16107310" y="4989218"/>
                </a:cubicBezTo>
                <a:cubicBezTo>
                  <a:pt x="16132594" y="4992413"/>
                  <a:pt x="16170518" y="4982827"/>
                  <a:pt x="16176839" y="4992413"/>
                </a:cubicBezTo>
                <a:cubicBezTo>
                  <a:pt x="16183161" y="4992413"/>
                  <a:pt x="16189482" y="4992413"/>
                  <a:pt x="16195802" y="4992413"/>
                </a:cubicBezTo>
                <a:cubicBezTo>
                  <a:pt x="16195802" y="4992413"/>
                  <a:pt x="16202123" y="4992413"/>
                  <a:pt x="16202123" y="4992413"/>
                </a:cubicBezTo>
                <a:cubicBezTo>
                  <a:pt x="16214765" y="4995609"/>
                  <a:pt x="16221085" y="4998803"/>
                  <a:pt x="16227406" y="5005194"/>
                </a:cubicBezTo>
                <a:cubicBezTo>
                  <a:pt x="16233727" y="5005194"/>
                  <a:pt x="16240047" y="5005194"/>
                  <a:pt x="16246368" y="5005194"/>
                </a:cubicBezTo>
                <a:cubicBezTo>
                  <a:pt x="16252690" y="5005194"/>
                  <a:pt x="16259011" y="5005194"/>
                  <a:pt x="16265331" y="5005194"/>
                </a:cubicBezTo>
                <a:cubicBezTo>
                  <a:pt x="16315897" y="5030756"/>
                  <a:pt x="16379107" y="5014780"/>
                  <a:pt x="16423352" y="5043536"/>
                </a:cubicBezTo>
                <a:cubicBezTo>
                  <a:pt x="16461278" y="5043536"/>
                  <a:pt x="16486561" y="5053122"/>
                  <a:pt x="16518165" y="5053122"/>
                </a:cubicBezTo>
                <a:cubicBezTo>
                  <a:pt x="16556090" y="5046731"/>
                  <a:pt x="16562410" y="5078683"/>
                  <a:pt x="16587694" y="5065903"/>
                </a:cubicBezTo>
                <a:cubicBezTo>
                  <a:pt x="16594015" y="5081878"/>
                  <a:pt x="16612977" y="5062707"/>
                  <a:pt x="16625619" y="5065903"/>
                </a:cubicBezTo>
                <a:cubicBezTo>
                  <a:pt x="16644582" y="5065903"/>
                  <a:pt x="16663542" y="5065903"/>
                  <a:pt x="16682506" y="5065903"/>
                </a:cubicBezTo>
                <a:cubicBezTo>
                  <a:pt x="16688827" y="5065903"/>
                  <a:pt x="16701470" y="5062707"/>
                  <a:pt x="16707791" y="5069098"/>
                </a:cubicBezTo>
                <a:cubicBezTo>
                  <a:pt x="16714112" y="5072293"/>
                  <a:pt x="16714112" y="5078683"/>
                  <a:pt x="16733076" y="5075488"/>
                </a:cubicBezTo>
                <a:cubicBezTo>
                  <a:pt x="16739394" y="5081878"/>
                  <a:pt x="16796281" y="5085074"/>
                  <a:pt x="16789961" y="5081878"/>
                </a:cubicBezTo>
                <a:cubicBezTo>
                  <a:pt x="16789961" y="5081878"/>
                  <a:pt x="16796281" y="5081878"/>
                  <a:pt x="16796281" y="5081878"/>
                </a:cubicBezTo>
                <a:cubicBezTo>
                  <a:pt x="16796281" y="5081878"/>
                  <a:pt x="16796281" y="5085074"/>
                  <a:pt x="16796281" y="5088269"/>
                </a:cubicBezTo>
                <a:cubicBezTo>
                  <a:pt x="16859491" y="5101050"/>
                  <a:pt x="16891095" y="5097854"/>
                  <a:pt x="16954303" y="5075488"/>
                </a:cubicBezTo>
                <a:cubicBezTo>
                  <a:pt x="16960621" y="5075488"/>
                  <a:pt x="16960621" y="5081878"/>
                  <a:pt x="16979585" y="5081878"/>
                </a:cubicBezTo>
                <a:cubicBezTo>
                  <a:pt x="16998549" y="5078683"/>
                  <a:pt x="16992227" y="5091464"/>
                  <a:pt x="17017513" y="5088269"/>
                </a:cubicBezTo>
                <a:cubicBezTo>
                  <a:pt x="17042795" y="5085074"/>
                  <a:pt x="17036473" y="5097854"/>
                  <a:pt x="17061755" y="5091464"/>
                </a:cubicBezTo>
                <a:cubicBezTo>
                  <a:pt x="17087041" y="5101050"/>
                  <a:pt x="17106003" y="5075488"/>
                  <a:pt x="17118647" y="5091464"/>
                </a:cubicBezTo>
                <a:cubicBezTo>
                  <a:pt x="17162889" y="5097854"/>
                  <a:pt x="17207137" y="5101050"/>
                  <a:pt x="17257701" y="5097854"/>
                </a:cubicBezTo>
                <a:cubicBezTo>
                  <a:pt x="17264023" y="5097854"/>
                  <a:pt x="17270343" y="5097854"/>
                  <a:pt x="17276665" y="5097854"/>
                </a:cubicBezTo>
                <a:cubicBezTo>
                  <a:pt x="17289307" y="5097854"/>
                  <a:pt x="17289307" y="5101050"/>
                  <a:pt x="17282987" y="5107440"/>
                </a:cubicBezTo>
                <a:cubicBezTo>
                  <a:pt x="17308271" y="5104245"/>
                  <a:pt x="17308271" y="5104245"/>
                  <a:pt x="17333553" y="5107440"/>
                </a:cubicBezTo>
                <a:cubicBezTo>
                  <a:pt x="17295629" y="5120221"/>
                  <a:pt x="17264023" y="5133002"/>
                  <a:pt x="17188173" y="5129807"/>
                </a:cubicBezTo>
                <a:cubicBezTo>
                  <a:pt x="17181853" y="5129807"/>
                  <a:pt x="17175531" y="5129807"/>
                  <a:pt x="17162889" y="5129807"/>
                </a:cubicBezTo>
                <a:cubicBezTo>
                  <a:pt x="17131289" y="5113831"/>
                  <a:pt x="17099683" y="5129807"/>
                  <a:pt x="17061755" y="5120221"/>
                </a:cubicBezTo>
                <a:cubicBezTo>
                  <a:pt x="17061755" y="5120221"/>
                  <a:pt x="17061755" y="5123416"/>
                  <a:pt x="17061755" y="5126611"/>
                </a:cubicBezTo>
                <a:cubicBezTo>
                  <a:pt x="17042795" y="5126611"/>
                  <a:pt x="17030155" y="5126611"/>
                  <a:pt x="17011191" y="5126611"/>
                </a:cubicBezTo>
                <a:cubicBezTo>
                  <a:pt x="17004871" y="5120221"/>
                  <a:pt x="17004871" y="5117025"/>
                  <a:pt x="16992227" y="5113831"/>
                </a:cubicBezTo>
                <a:cubicBezTo>
                  <a:pt x="16992227" y="5113831"/>
                  <a:pt x="16992227" y="5110636"/>
                  <a:pt x="16992227" y="5107440"/>
                </a:cubicBezTo>
                <a:cubicBezTo>
                  <a:pt x="16992227" y="5101050"/>
                  <a:pt x="16979585" y="5101050"/>
                  <a:pt x="16979585" y="5091464"/>
                </a:cubicBezTo>
                <a:cubicBezTo>
                  <a:pt x="16973265" y="5091464"/>
                  <a:pt x="16973265" y="5091464"/>
                  <a:pt x="16966943" y="5091464"/>
                </a:cubicBezTo>
                <a:cubicBezTo>
                  <a:pt x="16935339" y="5078683"/>
                  <a:pt x="16916379" y="5110636"/>
                  <a:pt x="16865809" y="5104245"/>
                </a:cubicBezTo>
                <a:cubicBezTo>
                  <a:pt x="16872131" y="5113831"/>
                  <a:pt x="16891095" y="5107440"/>
                  <a:pt x="16872131" y="5120221"/>
                </a:cubicBezTo>
                <a:cubicBezTo>
                  <a:pt x="16846849" y="5113831"/>
                  <a:pt x="16821567" y="5117025"/>
                  <a:pt x="16815245" y="5107440"/>
                </a:cubicBezTo>
                <a:cubicBezTo>
                  <a:pt x="16815245" y="5110636"/>
                  <a:pt x="16789961" y="5104245"/>
                  <a:pt x="16789961" y="5113831"/>
                </a:cubicBezTo>
                <a:cubicBezTo>
                  <a:pt x="16770997" y="5113831"/>
                  <a:pt x="16758358" y="5113831"/>
                  <a:pt x="16739394" y="5113831"/>
                </a:cubicBezTo>
                <a:cubicBezTo>
                  <a:pt x="16720433" y="5110636"/>
                  <a:pt x="16701470" y="5107440"/>
                  <a:pt x="16669864" y="5107440"/>
                </a:cubicBezTo>
                <a:cubicBezTo>
                  <a:pt x="16644582" y="5094659"/>
                  <a:pt x="16600336" y="5101050"/>
                  <a:pt x="16562410" y="5104245"/>
                </a:cubicBezTo>
                <a:cubicBezTo>
                  <a:pt x="16556090" y="5104245"/>
                  <a:pt x="16549769" y="5097854"/>
                  <a:pt x="16562410" y="5097854"/>
                </a:cubicBezTo>
                <a:cubicBezTo>
                  <a:pt x="16568731" y="5097854"/>
                  <a:pt x="16581374" y="5094659"/>
                  <a:pt x="16568731" y="5091464"/>
                </a:cubicBezTo>
                <a:cubicBezTo>
                  <a:pt x="16524486" y="5107440"/>
                  <a:pt x="16499202" y="5097854"/>
                  <a:pt x="16448636" y="5091464"/>
                </a:cubicBezTo>
                <a:cubicBezTo>
                  <a:pt x="16442314" y="5101050"/>
                  <a:pt x="16423352" y="5101050"/>
                  <a:pt x="16404390" y="5104245"/>
                </a:cubicBezTo>
                <a:cubicBezTo>
                  <a:pt x="16398069" y="5120221"/>
                  <a:pt x="16385428" y="5123416"/>
                  <a:pt x="16372785" y="5104245"/>
                </a:cubicBezTo>
                <a:cubicBezTo>
                  <a:pt x="16366464" y="5104245"/>
                  <a:pt x="16360144" y="5104245"/>
                  <a:pt x="16353823" y="5104245"/>
                </a:cubicBezTo>
                <a:cubicBezTo>
                  <a:pt x="16347502" y="5104245"/>
                  <a:pt x="16334861" y="5104245"/>
                  <a:pt x="16322219" y="5104245"/>
                </a:cubicBezTo>
                <a:cubicBezTo>
                  <a:pt x="16296935" y="5085074"/>
                  <a:pt x="16271652" y="5101050"/>
                  <a:pt x="16227406" y="5097854"/>
                </a:cubicBezTo>
                <a:cubicBezTo>
                  <a:pt x="16227406" y="5097854"/>
                  <a:pt x="16221085" y="5097854"/>
                  <a:pt x="16221085" y="5097854"/>
                </a:cubicBezTo>
                <a:cubicBezTo>
                  <a:pt x="16227406" y="5117025"/>
                  <a:pt x="16183161" y="5104245"/>
                  <a:pt x="16195802" y="5126611"/>
                </a:cubicBezTo>
                <a:cubicBezTo>
                  <a:pt x="16202123" y="5126611"/>
                  <a:pt x="16208444" y="5126611"/>
                  <a:pt x="16214765" y="5126611"/>
                </a:cubicBezTo>
                <a:cubicBezTo>
                  <a:pt x="16227406" y="5126611"/>
                  <a:pt x="16233727" y="5120221"/>
                  <a:pt x="16246368" y="5120221"/>
                </a:cubicBezTo>
                <a:cubicBezTo>
                  <a:pt x="16252690" y="5120221"/>
                  <a:pt x="16259011" y="5120221"/>
                  <a:pt x="16265331" y="5120221"/>
                </a:cubicBezTo>
                <a:cubicBezTo>
                  <a:pt x="16277973" y="5123416"/>
                  <a:pt x="16284294" y="5133002"/>
                  <a:pt x="16303256" y="5129807"/>
                </a:cubicBezTo>
                <a:cubicBezTo>
                  <a:pt x="16309578" y="5136197"/>
                  <a:pt x="16315897" y="5136197"/>
                  <a:pt x="16315897" y="5142587"/>
                </a:cubicBezTo>
                <a:cubicBezTo>
                  <a:pt x="16322219" y="5139392"/>
                  <a:pt x="16322219" y="5142587"/>
                  <a:pt x="16322219" y="5145783"/>
                </a:cubicBezTo>
                <a:cubicBezTo>
                  <a:pt x="16334861" y="5145783"/>
                  <a:pt x="16334861" y="5152173"/>
                  <a:pt x="16347502" y="5152173"/>
                </a:cubicBezTo>
                <a:cubicBezTo>
                  <a:pt x="16372785" y="5155368"/>
                  <a:pt x="16391748" y="5164954"/>
                  <a:pt x="16404390" y="5174540"/>
                </a:cubicBezTo>
                <a:cubicBezTo>
                  <a:pt x="16423352" y="5174540"/>
                  <a:pt x="16417031" y="5158563"/>
                  <a:pt x="16442314" y="5164954"/>
                </a:cubicBezTo>
                <a:cubicBezTo>
                  <a:pt x="16448636" y="5164954"/>
                  <a:pt x="16461278" y="5164954"/>
                  <a:pt x="16467598" y="5164954"/>
                </a:cubicBezTo>
                <a:cubicBezTo>
                  <a:pt x="16486561" y="5171344"/>
                  <a:pt x="16524486" y="5164954"/>
                  <a:pt x="16524486" y="5180930"/>
                </a:cubicBezTo>
                <a:cubicBezTo>
                  <a:pt x="16530807" y="5180930"/>
                  <a:pt x="16537128" y="5180930"/>
                  <a:pt x="16537128" y="5184125"/>
                </a:cubicBezTo>
                <a:cubicBezTo>
                  <a:pt x="16543448" y="5200101"/>
                  <a:pt x="16492881" y="5200101"/>
                  <a:pt x="16537128" y="5203296"/>
                </a:cubicBezTo>
                <a:cubicBezTo>
                  <a:pt x="16537128" y="5206491"/>
                  <a:pt x="16543448" y="5206491"/>
                  <a:pt x="16543448" y="5212882"/>
                </a:cubicBezTo>
                <a:cubicBezTo>
                  <a:pt x="16549769" y="5216077"/>
                  <a:pt x="16562410" y="5219273"/>
                  <a:pt x="16575053" y="5219273"/>
                </a:cubicBezTo>
                <a:cubicBezTo>
                  <a:pt x="16562410" y="5209687"/>
                  <a:pt x="16568731" y="5206491"/>
                  <a:pt x="16594015" y="5206491"/>
                </a:cubicBezTo>
                <a:cubicBezTo>
                  <a:pt x="16625619" y="5219273"/>
                  <a:pt x="16688827" y="5212882"/>
                  <a:pt x="16720433" y="5206491"/>
                </a:cubicBezTo>
                <a:cubicBezTo>
                  <a:pt x="16752036" y="5203296"/>
                  <a:pt x="16764676" y="5212882"/>
                  <a:pt x="16789961" y="5212882"/>
                </a:cubicBezTo>
                <a:cubicBezTo>
                  <a:pt x="16802603" y="5212882"/>
                  <a:pt x="16815245" y="5212882"/>
                  <a:pt x="16815245" y="5219273"/>
                </a:cubicBezTo>
                <a:cubicBezTo>
                  <a:pt x="16796281" y="5232052"/>
                  <a:pt x="16783639" y="5212882"/>
                  <a:pt x="16758358" y="5219273"/>
                </a:cubicBezTo>
                <a:cubicBezTo>
                  <a:pt x="16758358" y="5244834"/>
                  <a:pt x="16701470" y="5235248"/>
                  <a:pt x="16695148" y="5241638"/>
                </a:cubicBezTo>
                <a:cubicBezTo>
                  <a:pt x="16720433" y="5260809"/>
                  <a:pt x="16682506" y="5254420"/>
                  <a:pt x="16669864" y="5273590"/>
                </a:cubicBezTo>
                <a:cubicBezTo>
                  <a:pt x="16688827" y="5283176"/>
                  <a:pt x="16720433" y="5286371"/>
                  <a:pt x="16733076" y="5299153"/>
                </a:cubicBezTo>
                <a:cubicBezTo>
                  <a:pt x="16720433" y="5311932"/>
                  <a:pt x="16695148" y="5324714"/>
                  <a:pt x="16669864" y="5311932"/>
                </a:cubicBezTo>
                <a:cubicBezTo>
                  <a:pt x="16619298" y="5305542"/>
                  <a:pt x="16657224" y="5321518"/>
                  <a:pt x="16625619" y="5327909"/>
                </a:cubicBezTo>
                <a:cubicBezTo>
                  <a:pt x="16562410" y="5327909"/>
                  <a:pt x="16537128" y="5295957"/>
                  <a:pt x="16492881" y="5311932"/>
                </a:cubicBezTo>
                <a:cubicBezTo>
                  <a:pt x="16492881" y="5305542"/>
                  <a:pt x="16480240" y="5305542"/>
                  <a:pt x="16467598" y="5305542"/>
                </a:cubicBezTo>
                <a:cubicBezTo>
                  <a:pt x="16467598" y="5299153"/>
                  <a:pt x="16480240" y="5295957"/>
                  <a:pt x="16492881" y="5295957"/>
                </a:cubicBezTo>
                <a:cubicBezTo>
                  <a:pt x="16486561" y="5279981"/>
                  <a:pt x="16473919" y="5299153"/>
                  <a:pt x="16461278" y="5295957"/>
                </a:cubicBezTo>
                <a:cubicBezTo>
                  <a:pt x="16454957" y="5286371"/>
                  <a:pt x="16467598" y="5283176"/>
                  <a:pt x="16467598" y="5273590"/>
                </a:cubicBezTo>
                <a:cubicBezTo>
                  <a:pt x="16448636" y="5264005"/>
                  <a:pt x="16423352" y="5257615"/>
                  <a:pt x="16398069" y="5251224"/>
                </a:cubicBezTo>
                <a:cubicBezTo>
                  <a:pt x="16385428" y="5251224"/>
                  <a:pt x="16379107" y="5248029"/>
                  <a:pt x="16379107" y="5241638"/>
                </a:cubicBezTo>
                <a:cubicBezTo>
                  <a:pt x="16372785" y="5241638"/>
                  <a:pt x="16366464" y="5241638"/>
                  <a:pt x="16353823" y="5241638"/>
                </a:cubicBezTo>
                <a:cubicBezTo>
                  <a:pt x="16347502" y="5257615"/>
                  <a:pt x="16328540" y="5238443"/>
                  <a:pt x="16315897" y="5241638"/>
                </a:cubicBezTo>
                <a:cubicBezTo>
                  <a:pt x="16315897" y="5225662"/>
                  <a:pt x="16296935" y="5225662"/>
                  <a:pt x="16277973" y="5222467"/>
                </a:cubicBezTo>
                <a:cubicBezTo>
                  <a:pt x="16259011" y="5225662"/>
                  <a:pt x="16246368" y="5222467"/>
                  <a:pt x="16240047" y="5219273"/>
                </a:cubicBezTo>
                <a:cubicBezTo>
                  <a:pt x="16202123" y="5228858"/>
                  <a:pt x="16157877" y="5235248"/>
                  <a:pt x="16119951" y="5244834"/>
                </a:cubicBezTo>
                <a:cubicBezTo>
                  <a:pt x="16113632" y="5244834"/>
                  <a:pt x="16113632" y="5244834"/>
                  <a:pt x="16107310" y="5244834"/>
                </a:cubicBezTo>
                <a:cubicBezTo>
                  <a:pt x="16094668" y="5244834"/>
                  <a:pt x="16082027" y="5244834"/>
                  <a:pt x="16075706" y="5241638"/>
                </a:cubicBezTo>
                <a:cubicBezTo>
                  <a:pt x="16056744" y="5248029"/>
                  <a:pt x="16037782" y="5238443"/>
                  <a:pt x="16031460" y="5244834"/>
                </a:cubicBezTo>
                <a:cubicBezTo>
                  <a:pt x="16044101" y="5248029"/>
                  <a:pt x="16050422" y="5251224"/>
                  <a:pt x="16050422" y="5260809"/>
                </a:cubicBezTo>
                <a:cubicBezTo>
                  <a:pt x="16056744" y="5260809"/>
                  <a:pt x="16063065" y="5260809"/>
                  <a:pt x="16069385" y="5260809"/>
                </a:cubicBezTo>
                <a:cubicBezTo>
                  <a:pt x="16075706" y="5270395"/>
                  <a:pt x="16100989" y="5267200"/>
                  <a:pt x="16119951" y="5273590"/>
                </a:cubicBezTo>
                <a:cubicBezTo>
                  <a:pt x="16119951" y="5273590"/>
                  <a:pt x="16126273" y="5273590"/>
                  <a:pt x="16126273" y="5273590"/>
                </a:cubicBezTo>
                <a:cubicBezTo>
                  <a:pt x="16145235" y="5279981"/>
                  <a:pt x="16164198" y="5286371"/>
                  <a:pt x="16170518" y="5299153"/>
                </a:cubicBezTo>
                <a:cubicBezTo>
                  <a:pt x="16246368" y="5299153"/>
                  <a:pt x="16271652" y="5318323"/>
                  <a:pt x="16328540" y="5318323"/>
                </a:cubicBezTo>
                <a:cubicBezTo>
                  <a:pt x="16328540" y="5321518"/>
                  <a:pt x="16309578" y="5321518"/>
                  <a:pt x="16315897" y="5334299"/>
                </a:cubicBezTo>
                <a:cubicBezTo>
                  <a:pt x="16233727" y="5327909"/>
                  <a:pt x="16214765" y="5372642"/>
                  <a:pt x="16126273" y="5375837"/>
                </a:cubicBezTo>
                <a:cubicBezTo>
                  <a:pt x="16138915" y="5369446"/>
                  <a:pt x="16132594" y="5359861"/>
                  <a:pt x="16107310" y="5359861"/>
                </a:cubicBezTo>
                <a:cubicBezTo>
                  <a:pt x="16119951" y="5347080"/>
                  <a:pt x="16151556" y="5347080"/>
                  <a:pt x="16157877" y="5359861"/>
                </a:cubicBezTo>
                <a:cubicBezTo>
                  <a:pt x="16170518" y="5359861"/>
                  <a:pt x="16170518" y="5356665"/>
                  <a:pt x="16176839" y="5356665"/>
                </a:cubicBezTo>
                <a:cubicBezTo>
                  <a:pt x="16164198" y="5347080"/>
                  <a:pt x="16119951" y="5343885"/>
                  <a:pt x="16145235" y="5327909"/>
                </a:cubicBezTo>
                <a:cubicBezTo>
                  <a:pt x="16119951" y="5324714"/>
                  <a:pt x="16113632" y="5337495"/>
                  <a:pt x="16082027" y="5334299"/>
                </a:cubicBezTo>
                <a:cubicBezTo>
                  <a:pt x="16069385" y="5327909"/>
                  <a:pt x="16069385" y="5311932"/>
                  <a:pt x="16044101" y="5318323"/>
                </a:cubicBezTo>
                <a:cubicBezTo>
                  <a:pt x="16075706" y="5308738"/>
                  <a:pt x="16037782" y="5299153"/>
                  <a:pt x="16031460" y="5283176"/>
                </a:cubicBezTo>
                <a:cubicBezTo>
                  <a:pt x="16006177" y="5279981"/>
                  <a:pt x="16012498" y="5302347"/>
                  <a:pt x="15980893" y="5295957"/>
                </a:cubicBezTo>
                <a:cubicBezTo>
                  <a:pt x="15980893" y="5289567"/>
                  <a:pt x="15993534" y="5289567"/>
                  <a:pt x="15993534" y="5283176"/>
                </a:cubicBezTo>
                <a:cubicBezTo>
                  <a:pt x="15955610" y="5299153"/>
                  <a:pt x="15987215" y="5289567"/>
                  <a:pt x="15955610" y="5283176"/>
                </a:cubicBezTo>
                <a:cubicBezTo>
                  <a:pt x="15955610" y="5283176"/>
                  <a:pt x="15955610" y="5279981"/>
                  <a:pt x="15955610" y="5279981"/>
                </a:cubicBezTo>
                <a:cubicBezTo>
                  <a:pt x="15942968" y="5279981"/>
                  <a:pt x="15942968" y="5273590"/>
                  <a:pt x="15930327" y="5273590"/>
                </a:cubicBezTo>
                <a:cubicBezTo>
                  <a:pt x="15917684" y="5276785"/>
                  <a:pt x="15942968" y="5289567"/>
                  <a:pt x="15905043" y="5283176"/>
                </a:cubicBezTo>
                <a:cubicBezTo>
                  <a:pt x="15860798" y="5286371"/>
                  <a:pt x="15822872" y="5276785"/>
                  <a:pt x="15822872" y="5251224"/>
                </a:cubicBezTo>
                <a:cubicBezTo>
                  <a:pt x="15797589" y="5251224"/>
                  <a:pt x="15772305" y="5254420"/>
                  <a:pt x="15772305" y="5241638"/>
                </a:cubicBezTo>
                <a:cubicBezTo>
                  <a:pt x="15759664" y="5241638"/>
                  <a:pt x="15753343" y="5241638"/>
                  <a:pt x="15747022" y="5241638"/>
                </a:cubicBezTo>
                <a:cubicBezTo>
                  <a:pt x="15728060" y="5244834"/>
                  <a:pt x="15734381" y="5228858"/>
                  <a:pt x="15721738" y="5228858"/>
                </a:cubicBezTo>
                <a:cubicBezTo>
                  <a:pt x="15702776" y="5244834"/>
                  <a:pt x="15677493" y="5238443"/>
                  <a:pt x="15626926" y="5241638"/>
                </a:cubicBezTo>
                <a:cubicBezTo>
                  <a:pt x="15607964" y="5241638"/>
                  <a:pt x="15601643" y="5279981"/>
                  <a:pt x="15576359" y="5260809"/>
                </a:cubicBezTo>
                <a:cubicBezTo>
                  <a:pt x="15563718" y="5260809"/>
                  <a:pt x="15557397" y="5254420"/>
                  <a:pt x="15557397" y="5244834"/>
                </a:cubicBezTo>
                <a:cubicBezTo>
                  <a:pt x="15544755" y="5244834"/>
                  <a:pt x="15532114" y="5244834"/>
                  <a:pt x="15513151" y="5244834"/>
                </a:cubicBezTo>
                <a:cubicBezTo>
                  <a:pt x="15513151" y="5238443"/>
                  <a:pt x="15500509" y="5241638"/>
                  <a:pt x="15500509" y="5235248"/>
                </a:cubicBezTo>
                <a:cubicBezTo>
                  <a:pt x="15462585" y="5216077"/>
                  <a:pt x="15430980" y="5248029"/>
                  <a:pt x="15412018" y="5257615"/>
                </a:cubicBezTo>
                <a:cubicBezTo>
                  <a:pt x="15386734" y="5248029"/>
                  <a:pt x="15361451" y="5244834"/>
                  <a:pt x="15336168" y="5257615"/>
                </a:cubicBezTo>
                <a:cubicBezTo>
                  <a:pt x="15317205" y="5257615"/>
                  <a:pt x="15304563" y="5254420"/>
                  <a:pt x="15291922" y="5251224"/>
                </a:cubicBezTo>
                <a:cubicBezTo>
                  <a:pt x="15285601" y="5251224"/>
                  <a:pt x="15285601" y="5251224"/>
                  <a:pt x="15279280" y="5251224"/>
                </a:cubicBezTo>
                <a:cubicBezTo>
                  <a:pt x="15285601" y="5267200"/>
                  <a:pt x="15253996" y="5264005"/>
                  <a:pt x="15253996" y="5273590"/>
                </a:cubicBezTo>
                <a:cubicBezTo>
                  <a:pt x="15279280" y="5276785"/>
                  <a:pt x="15285601" y="5267200"/>
                  <a:pt x="15304563" y="5260809"/>
                </a:cubicBezTo>
                <a:cubicBezTo>
                  <a:pt x="15304563" y="5264005"/>
                  <a:pt x="15304563" y="5267200"/>
                  <a:pt x="15304563" y="5267200"/>
                </a:cubicBezTo>
                <a:cubicBezTo>
                  <a:pt x="15291922" y="5283176"/>
                  <a:pt x="15361451" y="5292762"/>
                  <a:pt x="15405697" y="5283176"/>
                </a:cubicBezTo>
                <a:cubicBezTo>
                  <a:pt x="15412018" y="5292762"/>
                  <a:pt x="15361451" y="5283176"/>
                  <a:pt x="15393056" y="5305542"/>
                </a:cubicBezTo>
                <a:cubicBezTo>
                  <a:pt x="15323525" y="5302347"/>
                  <a:pt x="15304563" y="5334299"/>
                  <a:pt x="15260317" y="5321518"/>
                </a:cubicBezTo>
                <a:cubicBezTo>
                  <a:pt x="15253996" y="5321518"/>
                  <a:pt x="15241355" y="5321518"/>
                  <a:pt x="15235034" y="5321518"/>
                </a:cubicBezTo>
                <a:cubicBezTo>
                  <a:pt x="15235034" y="5321518"/>
                  <a:pt x="15235034" y="5318323"/>
                  <a:pt x="15235034" y="5318323"/>
                </a:cubicBezTo>
                <a:cubicBezTo>
                  <a:pt x="15209751" y="5308738"/>
                  <a:pt x="15279280" y="5324714"/>
                  <a:pt x="15285601" y="5311932"/>
                </a:cubicBezTo>
                <a:cubicBezTo>
                  <a:pt x="15272958" y="5302347"/>
                  <a:pt x="15247675" y="5311932"/>
                  <a:pt x="15228713" y="5299153"/>
                </a:cubicBezTo>
                <a:cubicBezTo>
                  <a:pt x="15216072" y="5302347"/>
                  <a:pt x="15190788" y="5315128"/>
                  <a:pt x="15209751" y="5318323"/>
                </a:cubicBezTo>
                <a:cubicBezTo>
                  <a:pt x="15209751" y="5324714"/>
                  <a:pt x="15171826" y="5311932"/>
                  <a:pt x="15146543" y="5318323"/>
                </a:cubicBezTo>
                <a:cubicBezTo>
                  <a:pt x="15127579" y="5286371"/>
                  <a:pt x="15083334" y="5308738"/>
                  <a:pt x="15045409" y="5311932"/>
                </a:cubicBezTo>
                <a:cubicBezTo>
                  <a:pt x="15039088" y="5305542"/>
                  <a:pt x="15032767" y="5299153"/>
                  <a:pt x="15020126" y="5295957"/>
                </a:cubicBezTo>
                <a:cubicBezTo>
                  <a:pt x="15020126" y="5289567"/>
                  <a:pt x="15013805" y="5283176"/>
                  <a:pt x="14994842" y="5283176"/>
                </a:cubicBezTo>
                <a:cubicBezTo>
                  <a:pt x="15013805" y="5279981"/>
                  <a:pt x="15114938" y="5273590"/>
                  <a:pt x="15058050" y="5257615"/>
                </a:cubicBezTo>
                <a:cubicBezTo>
                  <a:pt x="15051729" y="5257615"/>
                  <a:pt x="15045409" y="5257615"/>
                  <a:pt x="15039088" y="5257615"/>
                </a:cubicBezTo>
                <a:cubicBezTo>
                  <a:pt x="15007483" y="5257615"/>
                  <a:pt x="14994842" y="5248029"/>
                  <a:pt x="14956917" y="5251224"/>
                </a:cubicBezTo>
                <a:cubicBezTo>
                  <a:pt x="14956917" y="5264005"/>
                  <a:pt x="14963238" y="5273590"/>
                  <a:pt x="14988521" y="5273590"/>
                </a:cubicBezTo>
                <a:cubicBezTo>
                  <a:pt x="14944276" y="5286371"/>
                  <a:pt x="14931633" y="5254420"/>
                  <a:pt x="14874745" y="5260809"/>
                </a:cubicBezTo>
                <a:cubicBezTo>
                  <a:pt x="14887388" y="5270395"/>
                  <a:pt x="14925312" y="5267200"/>
                  <a:pt x="14925312" y="5283176"/>
                </a:cubicBezTo>
                <a:cubicBezTo>
                  <a:pt x="14925312" y="5283176"/>
                  <a:pt x="14918992" y="5283176"/>
                  <a:pt x="14912671" y="5283176"/>
                </a:cubicBezTo>
                <a:cubicBezTo>
                  <a:pt x="14912671" y="5267200"/>
                  <a:pt x="14830500" y="5292762"/>
                  <a:pt x="14874745" y="5289567"/>
                </a:cubicBezTo>
                <a:cubicBezTo>
                  <a:pt x="14862104" y="5305542"/>
                  <a:pt x="14843142" y="5283176"/>
                  <a:pt x="14817859" y="5289567"/>
                </a:cubicBezTo>
                <a:cubicBezTo>
                  <a:pt x="14811537" y="5302347"/>
                  <a:pt x="14855783" y="5286371"/>
                  <a:pt x="14843142" y="5305542"/>
                </a:cubicBezTo>
                <a:cubicBezTo>
                  <a:pt x="14742008" y="5295957"/>
                  <a:pt x="14704083" y="5295957"/>
                  <a:pt x="14596629" y="5305542"/>
                </a:cubicBezTo>
                <a:cubicBezTo>
                  <a:pt x="14615591" y="5321518"/>
                  <a:pt x="14596629" y="5327909"/>
                  <a:pt x="14628232" y="5321518"/>
                </a:cubicBezTo>
                <a:cubicBezTo>
                  <a:pt x="14615591" y="5334299"/>
                  <a:pt x="14602949" y="5331104"/>
                  <a:pt x="14615591" y="5350275"/>
                </a:cubicBezTo>
                <a:cubicBezTo>
                  <a:pt x="14558703" y="5311932"/>
                  <a:pt x="14495496" y="5331104"/>
                  <a:pt x="14489174" y="5318323"/>
                </a:cubicBezTo>
                <a:cubicBezTo>
                  <a:pt x="14457570" y="5315128"/>
                  <a:pt x="14470212" y="5334299"/>
                  <a:pt x="14432286" y="5327909"/>
                </a:cubicBezTo>
                <a:cubicBezTo>
                  <a:pt x="14457570" y="5311932"/>
                  <a:pt x="14444929" y="5302347"/>
                  <a:pt x="14476534" y="5299153"/>
                </a:cubicBezTo>
                <a:cubicBezTo>
                  <a:pt x="14463891" y="5279981"/>
                  <a:pt x="14444929" y="5308738"/>
                  <a:pt x="14425967" y="5305542"/>
                </a:cubicBezTo>
                <a:cubicBezTo>
                  <a:pt x="14438608" y="5267200"/>
                  <a:pt x="14482853" y="5292762"/>
                  <a:pt x="14520779" y="5283176"/>
                </a:cubicBezTo>
                <a:cubicBezTo>
                  <a:pt x="14476534" y="5264005"/>
                  <a:pt x="14451250" y="5286371"/>
                  <a:pt x="14400683" y="5289567"/>
                </a:cubicBezTo>
                <a:cubicBezTo>
                  <a:pt x="14425967" y="5270395"/>
                  <a:pt x="14343795" y="5286371"/>
                  <a:pt x="14343795" y="5267200"/>
                </a:cubicBezTo>
                <a:cubicBezTo>
                  <a:pt x="14343795" y="5267200"/>
                  <a:pt x="14343795" y="5264005"/>
                  <a:pt x="14343795" y="5260809"/>
                </a:cubicBezTo>
                <a:cubicBezTo>
                  <a:pt x="14337474" y="5248029"/>
                  <a:pt x="14375400" y="5276785"/>
                  <a:pt x="14375400" y="5257615"/>
                </a:cubicBezTo>
                <a:cubicBezTo>
                  <a:pt x="14350117" y="5248029"/>
                  <a:pt x="14305869" y="5241638"/>
                  <a:pt x="14318512" y="5257615"/>
                </a:cubicBezTo>
                <a:cubicBezTo>
                  <a:pt x="14312191" y="5257615"/>
                  <a:pt x="14305869" y="5257615"/>
                  <a:pt x="14299550" y="5257615"/>
                </a:cubicBezTo>
                <a:cubicBezTo>
                  <a:pt x="14286907" y="5264005"/>
                  <a:pt x="14236341" y="5264005"/>
                  <a:pt x="14223700" y="5257615"/>
                </a:cubicBezTo>
                <a:cubicBezTo>
                  <a:pt x="14211057" y="5257615"/>
                  <a:pt x="14223700" y="5267200"/>
                  <a:pt x="14230019" y="5267200"/>
                </a:cubicBezTo>
                <a:cubicBezTo>
                  <a:pt x="14166812" y="5273590"/>
                  <a:pt x="14109924" y="5286371"/>
                  <a:pt x="14059357" y="5289567"/>
                </a:cubicBezTo>
                <a:cubicBezTo>
                  <a:pt x="14053037" y="5289567"/>
                  <a:pt x="14053037" y="5289567"/>
                  <a:pt x="14046716" y="5289567"/>
                </a:cubicBezTo>
                <a:cubicBezTo>
                  <a:pt x="14034073" y="5279981"/>
                  <a:pt x="14040395" y="5273590"/>
                  <a:pt x="14059357" y="5273590"/>
                </a:cubicBezTo>
                <a:cubicBezTo>
                  <a:pt x="14053037" y="5254420"/>
                  <a:pt x="14015111" y="5292762"/>
                  <a:pt x="14002470" y="5273590"/>
                </a:cubicBezTo>
                <a:cubicBezTo>
                  <a:pt x="14002470" y="5267200"/>
                  <a:pt x="14015111" y="5270395"/>
                  <a:pt x="14021432" y="5267200"/>
                </a:cubicBezTo>
                <a:cubicBezTo>
                  <a:pt x="14002470" y="5248029"/>
                  <a:pt x="13964544" y="5267200"/>
                  <a:pt x="13926620" y="5257615"/>
                </a:cubicBezTo>
                <a:cubicBezTo>
                  <a:pt x="13932940" y="5267200"/>
                  <a:pt x="13951903" y="5260809"/>
                  <a:pt x="13932940" y="5273590"/>
                </a:cubicBezTo>
                <a:cubicBezTo>
                  <a:pt x="13913978" y="5276785"/>
                  <a:pt x="13920299" y="5264005"/>
                  <a:pt x="13907656" y="5260809"/>
                </a:cubicBezTo>
                <a:cubicBezTo>
                  <a:pt x="13913978" y="5286371"/>
                  <a:pt x="13736994" y="5302347"/>
                  <a:pt x="13863411" y="5279981"/>
                </a:cubicBezTo>
                <a:cubicBezTo>
                  <a:pt x="13838127" y="5257615"/>
                  <a:pt x="13787561" y="5295957"/>
                  <a:pt x="13762277" y="5279981"/>
                </a:cubicBezTo>
                <a:cubicBezTo>
                  <a:pt x="13718032" y="5305542"/>
                  <a:pt x="13642181" y="5311932"/>
                  <a:pt x="13591615" y="5295957"/>
                </a:cubicBezTo>
                <a:cubicBezTo>
                  <a:pt x="13629540" y="5289567"/>
                  <a:pt x="13623219" y="5283176"/>
                  <a:pt x="13705391" y="5283176"/>
                </a:cubicBezTo>
                <a:cubicBezTo>
                  <a:pt x="13692748" y="5276785"/>
                  <a:pt x="13648503" y="5264005"/>
                  <a:pt x="13642181" y="5273590"/>
                </a:cubicBezTo>
                <a:cubicBezTo>
                  <a:pt x="13623219" y="5273590"/>
                  <a:pt x="13648503" y="5257615"/>
                  <a:pt x="13661144" y="5260809"/>
                </a:cubicBezTo>
                <a:cubicBezTo>
                  <a:pt x="13648503" y="5260809"/>
                  <a:pt x="13604257" y="5248029"/>
                  <a:pt x="13591615" y="5267200"/>
                </a:cubicBezTo>
                <a:cubicBezTo>
                  <a:pt x="13591615" y="5267200"/>
                  <a:pt x="13585293" y="5267200"/>
                  <a:pt x="13585293" y="5267200"/>
                </a:cubicBezTo>
                <a:cubicBezTo>
                  <a:pt x="13572652" y="5248029"/>
                  <a:pt x="13541048" y="5238443"/>
                  <a:pt x="13509443" y="5228858"/>
                </a:cubicBezTo>
                <a:cubicBezTo>
                  <a:pt x="13522086" y="5232052"/>
                  <a:pt x="13522086" y="5248029"/>
                  <a:pt x="13541048" y="5244834"/>
                </a:cubicBezTo>
                <a:cubicBezTo>
                  <a:pt x="13509443" y="5251224"/>
                  <a:pt x="13465198" y="5260809"/>
                  <a:pt x="13439914" y="5257615"/>
                </a:cubicBezTo>
                <a:cubicBezTo>
                  <a:pt x="13439914" y="5273590"/>
                  <a:pt x="13471519" y="5270395"/>
                  <a:pt x="13490481" y="5273590"/>
                </a:cubicBezTo>
                <a:cubicBezTo>
                  <a:pt x="13484160" y="5286371"/>
                  <a:pt x="13446235" y="5273590"/>
                  <a:pt x="13433594" y="5273590"/>
                </a:cubicBezTo>
                <a:cubicBezTo>
                  <a:pt x="13427273" y="5289567"/>
                  <a:pt x="13458876" y="5283176"/>
                  <a:pt x="13477840" y="5289567"/>
                </a:cubicBezTo>
                <a:cubicBezTo>
                  <a:pt x="13433594" y="5308738"/>
                  <a:pt x="13338781" y="5248029"/>
                  <a:pt x="13262930" y="5273590"/>
                </a:cubicBezTo>
                <a:cubicBezTo>
                  <a:pt x="13256611" y="5283176"/>
                  <a:pt x="13269252" y="5283176"/>
                  <a:pt x="13281894" y="5283176"/>
                </a:cubicBezTo>
                <a:cubicBezTo>
                  <a:pt x="13256611" y="5289567"/>
                  <a:pt x="13174439" y="5283176"/>
                  <a:pt x="13149156" y="5273590"/>
                </a:cubicBezTo>
                <a:cubicBezTo>
                  <a:pt x="13187080" y="5251224"/>
                  <a:pt x="13225006" y="5264005"/>
                  <a:pt x="13288214" y="5257615"/>
                </a:cubicBezTo>
                <a:cubicBezTo>
                  <a:pt x="13256611" y="5244834"/>
                  <a:pt x="13243968" y="5251224"/>
                  <a:pt x="13199723" y="5244834"/>
                </a:cubicBezTo>
                <a:cubicBezTo>
                  <a:pt x="13206044" y="5225662"/>
                  <a:pt x="13117551" y="5222467"/>
                  <a:pt x="13092268" y="5203296"/>
                </a:cubicBezTo>
                <a:cubicBezTo>
                  <a:pt x="13085948" y="5203296"/>
                  <a:pt x="13085948" y="5206491"/>
                  <a:pt x="13073306" y="5206491"/>
                </a:cubicBezTo>
                <a:cubicBezTo>
                  <a:pt x="13079627" y="5219273"/>
                  <a:pt x="13111230" y="5216077"/>
                  <a:pt x="13123872" y="5222467"/>
                </a:cubicBezTo>
                <a:cubicBezTo>
                  <a:pt x="13123872" y="5235248"/>
                  <a:pt x="13111230" y="5216077"/>
                  <a:pt x="13098589" y="5228858"/>
                </a:cubicBezTo>
                <a:cubicBezTo>
                  <a:pt x="13104910" y="5235248"/>
                  <a:pt x="13117551" y="5232052"/>
                  <a:pt x="13117551" y="5241638"/>
                </a:cubicBezTo>
                <a:cubicBezTo>
                  <a:pt x="13123872" y="5238443"/>
                  <a:pt x="13130194" y="5235248"/>
                  <a:pt x="13142835" y="5235248"/>
                </a:cubicBezTo>
                <a:cubicBezTo>
                  <a:pt x="13225006" y="5251224"/>
                  <a:pt x="13142835" y="5244834"/>
                  <a:pt x="13111230" y="5241638"/>
                </a:cubicBezTo>
                <a:cubicBezTo>
                  <a:pt x="13054343" y="5235248"/>
                  <a:pt x="13029060" y="5264005"/>
                  <a:pt x="12997455" y="5244834"/>
                </a:cubicBezTo>
                <a:cubicBezTo>
                  <a:pt x="12984814" y="5254420"/>
                  <a:pt x="13035381" y="5264005"/>
                  <a:pt x="12997455" y="5279981"/>
                </a:cubicBezTo>
                <a:cubicBezTo>
                  <a:pt x="12984814" y="5273590"/>
                  <a:pt x="12997455" y="5267200"/>
                  <a:pt x="12997455" y="5260809"/>
                </a:cubicBezTo>
                <a:cubicBezTo>
                  <a:pt x="12972172" y="5260809"/>
                  <a:pt x="12965851" y="5270395"/>
                  <a:pt x="12953210" y="5279981"/>
                </a:cubicBezTo>
                <a:cubicBezTo>
                  <a:pt x="12946889" y="5276785"/>
                  <a:pt x="12959531" y="5270395"/>
                  <a:pt x="12953210" y="5260809"/>
                </a:cubicBezTo>
                <a:cubicBezTo>
                  <a:pt x="12927926" y="5260809"/>
                  <a:pt x="12946889" y="5292762"/>
                  <a:pt x="12902643" y="5283176"/>
                </a:cubicBezTo>
                <a:cubicBezTo>
                  <a:pt x="12927926" y="5260809"/>
                  <a:pt x="12864717" y="5295957"/>
                  <a:pt x="12826793" y="5283176"/>
                </a:cubicBezTo>
                <a:cubicBezTo>
                  <a:pt x="12826793" y="5295957"/>
                  <a:pt x="12858398" y="5286371"/>
                  <a:pt x="12871038" y="5289567"/>
                </a:cubicBezTo>
                <a:cubicBezTo>
                  <a:pt x="12852076" y="5305542"/>
                  <a:pt x="12801510" y="5299153"/>
                  <a:pt x="12763585" y="5299153"/>
                </a:cubicBezTo>
                <a:cubicBezTo>
                  <a:pt x="12763585" y="5289567"/>
                  <a:pt x="12776226" y="5289567"/>
                  <a:pt x="12788867" y="5295957"/>
                </a:cubicBezTo>
                <a:cubicBezTo>
                  <a:pt x="12782547" y="5270395"/>
                  <a:pt x="12769905" y="5286371"/>
                  <a:pt x="12744621" y="5283176"/>
                </a:cubicBezTo>
                <a:cubicBezTo>
                  <a:pt x="12744621" y="5276785"/>
                  <a:pt x="12769905" y="5279981"/>
                  <a:pt x="12763585" y="5260809"/>
                </a:cubicBezTo>
                <a:cubicBezTo>
                  <a:pt x="12782547" y="5276785"/>
                  <a:pt x="12801510" y="5286371"/>
                  <a:pt x="12839434" y="5279981"/>
                </a:cubicBezTo>
                <a:cubicBezTo>
                  <a:pt x="12807831" y="5264005"/>
                  <a:pt x="12845755" y="5254420"/>
                  <a:pt x="12795188" y="5260809"/>
                </a:cubicBezTo>
                <a:cubicBezTo>
                  <a:pt x="12788867" y="5251224"/>
                  <a:pt x="12814150" y="5254420"/>
                  <a:pt x="12814150" y="5244834"/>
                </a:cubicBezTo>
                <a:cubicBezTo>
                  <a:pt x="12795188" y="5238443"/>
                  <a:pt x="12750943" y="5257615"/>
                  <a:pt x="12706697" y="5251224"/>
                </a:cubicBezTo>
                <a:cubicBezTo>
                  <a:pt x="12725659" y="5238443"/>
                  <a:pt x="12776226" y="5241638"/>
                  <a:pt x="12795188" y="5228858"/>
                </a:cubicBezTo>
                <a:cubicBezTo>
                  <a:pt x="12769905" y="5228858"/>
                  <a:pt x="12776226" y="5222467"/>
                  <a:pt x="12763585" y="5203296"/>
                </a:cubicBezTo>
                <a:cubicBezTo>
                  <a:pt x="12750943" y="5206491"/>
                  <a:pt x="12744621" y="5206491"/>
                  <a:pt x="12725659" y="5206491"/>
                </a:cubicBezTo>
                <a:cubicBezTo>
                  <a:pt x="12750943" y="5241638"/>
                  <a:pt x="12687735" y="5232052"/>
                  <a:pt x="12649809" y="5241638"/>
                </a:cubicBezTo>
                <a:cubicBezTo>
                  <a:pt x="12675093" y="5251224"/>
                  <a:pt x="12725659" y="5244834"/>
                  <a:pt x="12725659" y="5273590"/>
                </a:cubicBezTo>
                <a:cubicBezTo>
                  <a:pt x="12706697" y="5267200"/>
                  <a:pt x="12649809" y="5238443"/>
                  <a:pt x="12643488" y="5260809"/>
                </a:cubicBezTo>
                <a:cubicBezTo>
                  <a:pt x="12624526" y="5264005"/>
                  <a:pt x="12624526" y="5254420"/>
                  <a:pt x="12605564" y="5257615"/>
                </a:cubicBezTo>
                <a:cubicBezTo>
                  <a:pt x="12599242" y="5232052"/>
                  <a:pt x="12624526" y="5260809"/>
                  <a:pt x="12624526" y="5244834"/>
                </a:cubicBezTo>
                <a:cubicBezTo>
                  <a:pt x="12573959" y="5222467"/>
                  <a:pt x="12529713" y="5260809"/>
                  <a:pt x="12517071" y="5222467"/>
                </a:cubicBezTo>
                <a:cubicBezTo>
                  <a:pt x="12536035" y="5225662"/>
                  <a:pt x="12554997" y="5235248"/>
                  <a:pt x="12573959" y="5222467"/>
                </a:cubicBezTo>
                <a:cubicBezTo>
                  <a:pt x="12554997" y="5219273"/>
                  <a:pt x="12548676" y="5203296"/>
                  <a:pt x="12529713" y="5196905"/>
                </a:cubicBezTo>
                <a:cubicBezTo>
                  <a:pt x="12529713" y="5212882"/>
                  <a:pt x="12504430" y="5200101"/>
                  <a:pt x="12472825" y="5206491"/>
                </a:cubicBezTo>
                <a:cubicBezTo>
                  <a:pt x="12479147" y="5190515"/>
                  <a:pt x="12441221" y="5200101"/>
                  <a:pt x="12434901" y="5190515"/>
                </a:cubicBezTo>
                <a:cubicBezTo>
                  <a:pt x="12447542" y="5206491"/>
                  <a:pt x="12390655" y="5200101"/>
                  <a:pt x="12384334" y="5180930"/>
                </a:cubicBezTo>
                <a:cubicBezTo>
                  <a:pt x="12371692" y="5180930"/>
                  <a:pt x="12371692" y="5187320"/>
                  <a:pt x="12352730" y="5184125"/>
                </a:cubicBezTo>
                <a:cubicBezTo>
                  <a:pt x="12359051" y="5193710"/>
                  <a:pt x="12371692" y="5196905"/>
                  <a:pt x="12384334" y="5196905"/>
                </a:cubicBezTo>
                <a:cubicBezTo>
                  <a:pt x="12409618" y="5206491"/>
                  <a:pt x="12365372" y="5196905"/>
                  <a:pt x="12352730" y="5196905"/>
                </a:cubicBezTo>
                <a:cubicBezTo>
                  <a:pt x="12346408" y="5193710"/>
                  <a:pt x="12340089" y="5190515"/>
                  <a:pt x="12327446" y="5190515"/>
                </a:cubicBezTo>
                <a:cubicBezTo>
                  <a:pt x="12327446" y="5187320"/>
                  <a:pt x="12333767" y="5184125"/>
                  <a:pt x="12333767" y="5180930"/>
                </a:cubicBezTo>
                <a:cubicBezTo>
                  <a:pt x="12333767" y="5168149"/>
                  <a:pt x="12295842" y="5177735"/>
                  <a:pt x="12321125" y="5164954"/>
                </a:cubicBezTo>
                <a:cubicBezTo>
                  <a:pt x="12283201" y="5171344"/>
                  <a:pt x="12232634" y="5184125"/>
                  <a:pt x="12226313" y="5145783"/>
                </a:cubicBezTo>
                <a:cubicBezTo>
                  <a:pt x="12188388" y="5152173"/>
                  <a:pt x="12188388" y="5148978"/>
                  <a:pt x="12150462" y="5145783"/>
                </a:cubicBezTo>
                <a:cubicBezTo>
                  <a:pt x="12156784" y="5136197"/>
                  <a:pt x="12188388" y="5136197"/>
                  <a:pt x="12182067" y="5113831"/>
                </a:cubicBezTo>
                <a:cubicBezTo>
                  <a:pt x="12194708" y="5113831"/>
                  <a:pt x="12213672" y="5113831"/>
                  <a:pt x="12226313" y="5113831"/>
                </a:cubicBezTo>
                <a:cubicBezTo>
                  <a:pt x="12226313" y="5101050"/>
                  <a:pt x="12194708" y="5104245"/>
                  <a:pt x="12182067" y="5097854"/>
                </a:cubicBezTo>
                <a:cubicBezTo>
                  <a:pt x="12182067" y="5094659"/>
                  <a:pt x="12182067" y="5094659"/>
                  <a:pt x="12182067" y="5091464"/>
                </a:cubicBezTo>
                <a:cubicBezTo>
                  <a:pt x="12182067" y="5091464"/>
                  <a:pt x="12175746" y="5091464"/>
                  <a:pt x="12175746" y="5091464"/>
                </a:cubicBezTo>
                <a:cubicBezTo>
                  <a:pt x="12163105" y="5091464"/>
                  <a:pt x="12156784" y="5091464"/>
                  <a:pt x="12150462" y="5091464"/>
                </a:cubicBezTo>
                <a:cubicBezTo>
                  <a:pt x="12156784" y="5107440"/>
                  <a:pt x="12131500" y="5104245"/>
                  <a:pt x="12125179" y="5107440"/>
                </a:cubicBezTo>
                <a:cubicBezTo>
                  <a:pt x="12106217" y="5094659"/>
                  <a:pt x="12093576" y="5078683"/>
                  <a:pt x="12049330" y="5081878"/>
                </a:cubicBezTo>
                <a:cubicBezTo>
                  <a:pt x="12043009" y="5081878"/>
                  <a:pt x="12036688" y="5081878"/>
                  <a:pt x="12030367" y="5081878"/>
                </a:cubicBezTo>
                <a:cubicBezTo>
                  <a:pt x="12017724" y="5075488"/>
                  <a:pt x="12005083" y="5065903"/>
                  <a:pt x="11979800" y="5069098"/>
                </a:cubicBezTo>
                <a:cubicBezTo>
                  <a:pt x="11967157" y="5065903"/>
                  <a:pt x="11954516" y="5062707"/>
                  <a:pt x="11935554" y="5065903"/>
                </a:cubicBezTo>
                <a:cubicBezTo>
                  <a:pt x="11929233" y="5065903"/>
                  <a:pt x="11916591" y="5065903"/>
                  <a:pt x="11910271" y="5065903"/>
                </a:cubicBezTo>
                <a:cubicBezTo>
                  <a:pt x="11910271" y="5078683"/>
                  <a:pt x="11897630" y="5075488"/>
                  <a:pt x="11910271" y="5088269"/>
                </a:cubicBezTo>
                <a:cubicBezTo>
                  <a:pt x="11891309" y="5088269"/>
                  <a:pt x="11866024" y="5088269"/>
                  <a:pt x="11853383" y="5097854"/>
                </a:cubicBezTo>
                <a:cubicBezTo>
                  <a:pt x="11764890" y="5101050"/>
                  <a:pt x="11745929" y="5126611"/>
                  <a:pt x="11689041" y="5136197"/>
                </a:cubicBezTo>
                <a:cubicBezTo>
                  <a:pt x="11657437" y="5123416"/>
                  <a:pt x="11613191" y="5142587"/>
                  <a:pt x="11594229" y="5120221"/>
                </a:cubicBezTo>
                <a:cubicBezTo>
                  <a:pt x="11619511" y="5120221"/>
                  <a:pt x="11619511" y="5107440"/>
                  <a:pt x="11644796" y="5107440"/>
                </a:cubicBezTo>
                <a:cubicBezTo>
                  <a:pt x="11638475" y="5101050"/>
                  <a:pt x="11619511" y="5101050"/>
                  <a:pt x="11606870" y="5097854"/>
                </a:cubicBezTo>
                <a:cubicBezTo>
                  <a:pt x="11581587" y="5091464"/>
                  <a:pt x="11562624" y="5078683"/>
                  <a:pt x="11556303" y="5065903"/>
                </a:cubicBezTo>
                <a:cubicBezTo>
                  <a:pt x="11524699" y="5078683"/>
                  <a:pt x="11486774" y="5062707"/>
                  <a:pt x="11448850" y="5059512"/>
                </a:cubicBezTo>
                <a:cubicBezTo>
                  <a:pt x="11455170" y="5065903"/>
                  <a:pt x="11467811" y="5062707"/>
                  <a:pt x="11467811" y="5069098"/>
                </a:cubicBezTo>
                <a:cubicBezTo>
                  <a:pt x="11448850" y="5069098"/>
                  <a:pt x="11417244" y="5069098"/>
                  <a:pt x="11417244" y="5081878"/>
                </a:cubicBezTo>
                <a:cubicBezTo>
                  <a:pt x="11398283" y="5088269"/>
                  <a:pt x="11379319" y="5065903"/>
                  <a:pt x="11366678" y="5081878"/>
                </a:cubicBezTo>
                <a:cubicBezTo>
                  <a:pt x="11341395" y="5085074"/>
                  <a:pt x="11335074" y="5069098"/>
                  <a:pt x="11316112" y="5081878"/>
                </a:cubicBezTo>
                <a:cubicBezTo>
                  <a:pt x="11316112" y="5065903"/>
                  <a:pt x="11265545" y="5085074"/>
                  <a:pt x="11265545" y="5069098"/>
                </a:cubicBezTo>
                <a:cubicBezTo>
                  <a:pt x="11252904" y="5072293"/>
                  <a:pt x="11265545" y="5078683"/>
                  <a:pt x="11265545" y="5088269"/>
                </a:cubicBezTo>
                <a:cubicBezTo>
                  <a:pt x="11246583" y="5085074"/>
                  <a:pt x="11233940" y="5088269"/>
                  <a:pt x="11233940" y="5097854"/>
                </a:cubicBezTo>
                <a:cubicBezTo>
                  <a:pt x="11227619" y="5097854"/>
                  <a:pt x="11227619" y="5097854"/>
                  <a:pt x="11221298" y="5097854"/>
                </a:cubicBezTo>
                <a:cubicBezTo>
                  <a:pt x="11158090" y="5097854"/>
                  <a:pt x="11189695" y="5148978"/>
                  <a:pt x="11233940" y="5152173"/>
                </a:cubicBezTo>
                <a:cubicBezTo>
                  <a:pt x="11221298" y="5161758"/>
                  <a:pt x="11221298" y="5171344"/>
                  <a:pt x="11246583" y="5168149"/>
                </a:cubicBezTo>
                <a:cubicBezTo>
                  <a:pt x="11252904" y="5180930"/>
                  <a:pt x="11278186" y="5174540"/>
                  <a:pt x="11271865" y="5190515"/>
                </a:cubicBezTo>
                <a:cubicBezTo>
                  <a:pt x="11259224" y="5177735"/>
                  <a:pt x="11164411" y="5196905"/>
                  <a:pt x="11189695" y="5174540"/>
                </a:cubicBezTo>
                <a:cubicBezTo>
                  <a:pt x="11170731" y="5174540"/>
                  <a:pt x="11164411" y="5184125"/>
                  <a:pt x="11139128" y="5180930"/>
                </a:cubicBezTo>
                <a:cubicBezTo>
                  <a:pt x="11132807" y="5142587"/>
                  <a:pt x="10955824" y="5148978"/>
                  <a:pt x="10917899" y="5164954"/>
                </a:cubicBezTo>
                <a:cubicBezTo>
                  <a:pt x="10892615" y="5164954"/>
                  <a:pt x="10873652" y="5164954"/>
                  <a:pt x="10848370" y="5164954"/>
                </a:cubicBezTo>
                <a:cubicBezTo>
                  <a:pt x="10848370" y="5180930"/>
                  <a:pt x="10898936" y="5168149"/>
                  <a:pt x="10873652" y="5184125"/>
                </a:cubicBezTo>
                <a:cubicBezTo>
                  <a:pt x="10867332" y="5184125"/>
                  <a:pt x="10854691" y="5184125"/>
                  <a:pt x="10848370" y="5184125"/>
                </a:cubicBezTo>
                <a:cubicBezTo>
                  <a:pt x="10854691" y="5177735"/>
                  <a:pt x="10810444" y="5184125"/>
                  <a:pt x="10804124" y="5190515"/>
                </a:cubicBezTo>
                <a:cubicBezTo>
                  <a:pt x="10785160" y="5187320"/>
                  <a:pt x="10804124" y="5164954"/>
                  <a:pt x="10816765" y="5164954"/>
                </a:cubicBezTo>
                <a:cubicBezTo>
                  <a:pt x="10810444" y="5142587"/>
                  <a:pt x="10759877" y="5158563"/>
                  <a:pt x="10747236" y="5164954"/>
                </a:cubicBezTo>
                <a:cubicBezTo>
                  <a:pt x="10715631" y="5152173"/>
                  <a:pt x="10690348" y="5164954"/>
                  <a:pt x="10671386" y="5174540"/>
                </a:cubicBezTo>
                <a:cubicBezTo>
                  <a:pt x="10620819" y="5142587"/>
                  <a:pt x="10589214" y="5184125"/>
                  <a:pt x="10526005" y="5184125"/>
                </a:cubicBezTo>
                <a:cubicBezTo>
                  <a:pt x="10532326" y="5196905"/>
                  <a:pt x="10557611" y="5196905"/>
                  <a:pt x="10582893" y="5196905"/>
                </a:cubicBezTo>
                <a:cubicBezTo>
                  <a:pt x="10519685" y="5219273"/>
                  <a:pt x="10488081" y="5193710"/>
                  <a:pt x="10437514" y="5219273"/>
                </a:cubicBezTo>
                <a:cubicBezTo>
                  <a:pt x="10424872" y="5187320"/>
                  <a:pt x="10355344" y="5209687"/>
                  <a:pt x="10323739" y="5206491"/>
                </a:cubicBezTo>
                <a:cubicBezTo>
                  <a:pt x="10355344" y="5222467"/>
                  <a:pt x="10317418" y="5212882"/>
                  <a:pt x="10304777" y="5222467"/>
                </a:cubicBezTo>
                <a:cubicBezTo>
                  <a:pt x="10247889" y="5216077"/>
                  <a:pt x="10241568" y="5206491"/>
                  <a:pt x="10178359" y="5212882"/>
                </a:cubicBezTo>
                <a:cubicBezTo>
                  <a:pt x="10140434" y="5212882"/>
                  <a:pt x="10108831" y="5212882"/>
                  <a:pt x="10083546" y="5206491"/>
                </a:cubicBezTo>
                <a:cubicBezTo>
                  <a:pt x="10064584" y="5206491"/>
                  <a:pt x="10083546" y="5222467"/>
                  <a:pt x="10102510" y="5219273"/>
                </a:cubicBezTo>
                <a:cubicBezTo>
                  <a:pt x="10083546" y="5222467"/>
                  <a:pt x="10032980" y="5238443"/>
                  <a:pt x="10026658" y="5219273"/>
                </a:cubicBezTo>
                <a:cubicBezTo>
                  <a:pt x="10007698" y="5222467"/>
                  <a:pt x="10032980" y="5225662"/>
                  <a:pt x="10014017" y="5235248"/>
                </a:cubicBezTo>
                <a:cubicBezTo>
                  <a:pt x="10014017" y="5235248"/>
                  <a:pt x="10007698" y="5235248"/>
                  <a:pt x="10007698" y="5235248"/>
                </a:cubicBezTo>
                <a:cubicBezTo>
                  <a:pt x="10007698" y="5225662"/>
                  <a:pt x="9995055" y="5222467"/>
                  <a:pt x="10001376" y="5212882"/>
                </a:cubicBezTo>
                <a:cubicBezTo>
                  <a:pt x="9988734" y="5219273"/>
                  <a:pt x="9982413" y="5228858"/>
                  <a:pt x="9957131" y="5222467"/>
                </a:cubicBezTo>
                <a:cubicBezTo>
                  <a:pt x="9957131" y="5206491"/>
                  <a:pt x="9982413" y="5206491"/>
                  <a:pt x="10007698" y="5206491"/>
                </a:cubicBezTo>
                <a:cubicBezTo>
                  <a:pt x="10007698" y="5196905"/>
                  <a:pt x="10001376" y="5193710"/>
                  <a:pt x="9988734" y="5190515"/>
                </a:cubicBezTo>
                <a:cubicBezTo>
                  <a:pt x="9957131" y="5209687"/>
                  <a:pt x="9950810" y="5190515"/>
                  <a:pt x="9906564" y="5190515"/>
                </a:cubicBezTo>
                <a:cubicBezTo>
                  <a:pt x="9919205" y="5196905"/>
                  <a:pt x="9925526" y="5206491"/>
                  <a:pt x="9893922" y="5206491"/>
                </a:cubicBezTo>
                <a:cubicBezTo>
                  <a:pt x="9881279" y="5206491"/>
                  <a:pt x="9868638" y="5206491"/>
                  <a:pt x="9855997" y="5206491"/>
                </a:cubicBezTo>
                <a:cubicBezTo>
                  <a:pt x="9874959" y="5193710"/>
                  <a:pt x="9811752" y="5190515"/>
                  <a:pt x="9792788" y="5174540"/>
                </a:cubicBezTo>
                <a:cubicBezTo>
                  <a:pt x="9786467" y="5174540"/>
                  <a:pt x="9780146" y="5174540"/>
                  <a:pt x="9780146" y="5174540"/>
                </a:cubicBezTo>
                <a:cubicBezTo>
                  <a:pt x="9735900" y="5187320"/>
                  <a:pt x="9666371" y="5164954"/>
                  <a:pt x="9615806" y="5180930"/>
                </a:cubicBezTo>
                <a:cubicBezTo>
                  <a:pt x="9609485" y="5187320"/>
                  <a:pt x="9609485" y="5190515"/>
                  <a:pt x="9596842" y="5206491"/>
                </a:cubicBezTo>
                <a:cubicBezTo>
                  <a:pt x="9527313" y="5203296"/>
                  <a:pt x="9552597" y="5196905"/>
                  <a:pt x="9508351" y="5203296"/>
                </a:cubicBezTo>
                <a:cubicBezTo>
                  <a:pt x="9502030" y="5216077"/>
                  <a:pt x="9539954" y="5206491"/>
                  <a:pt x="9533633" y="5222467"/>
                </a:cubicBezTo>
                <a:cubicBezTo>
                  <a:pt x="9508351" y="5225662"/>
                  <a:pt x="9514672" y="5212882"/>
                  <a:pt x="9489387" y="5219273"/>
                </a:cubicBezTo>
                <a:cubicBezTo>
                  <a:pt x="9502030" y="5225662"/>
                  <a:pt x="9527313" y="5228858"/>
                  <a:pt x="9533633" y="5244834"/>
                </a:cubicBezTo>
                <a:cubicBezTo>
                  <a:pt x="9527313" y="5244834"/>
                  <a:pt x="9527313" y="5244834"/>
                  <a:pt x="9520992" y="5244834"/>
                </a:cubicBezTo>
                <a:cubicBezTo>
                  <a:pt x="9476746" y="5241638"/>
                  <a:pt x="9426180" y="5248029"/>
                  <a:pt x="9375613" y="5235248"/>
                </a:cubicBezTo>
                <a:cubicBezTo>
                  <a:pt x="9375613" y="5222467"/>
                  <a:pt x="9394575" y="5225662"/>
                  <a:pt x="9394575" y="5219273"/>
                </a:cubicBezTo>
                <a:cubicBezTo>
                  <a:pt x="9394575" y="5206491"/>
                  <a:pt x="9362972" y="5216077"/>
                  <a:pt x="9350329" y="5212882"/>
                </a:cubicBezTo>
                <a:cubicBezTo>
                  <a:pt x="9344008" y="5222467"/>
                  <a:pt x="9375613" y="5232052"/>
                  <a:pt x="9350329" y="5235248"/>
                </a:cubicBezTo>
                <a:cubicBezTo>
                  <a:pt x="9356651" y="5241638"/>
                  <a:pt x="9375613" y="5238443"/>
                  <a:pt x="9388254" y="5241638"/>
                </a:cubicBezTo>
                <a:cubicBezTo>
                  <a:pt x="9381933" y="5260809"/>
                  <a:pt x="9350329" y="5238443"/>
                  <a:pt x="9318725" y="5244834"/>
                </a:cubicBezTo>
                <a:cubicBezTo>
                  <a:pt x="9325046" y="5257615"/>
                  <a:pt x="9369292" y="5267200"/>
                  <a:pt x="9375613" y="5257615"/>
                </a:cubicBezTo>
                <a:cubicBezTo>
                  <a:pt x="9400896" y="5260809"/>
                  <a:pt x="9362972" y="5279981"/>
                  <a:pt x="9400896" y="5279981"/>
                </a:cubicBezTo>
                <a:cubicBezTo>
                  <a:pt x="9369292" y="5289567"/>
                  <a:pt x="9381933" y="5276785"/>
                  <a:pt x="9362972" y="5295957"/>
                </a:cubicBezTo>
                <a:cubicBezTo>
                  <a:pt x="9356651" y="5295957"/>
                  <a:pt x="9350329" y="5295957"/>
                  <a:pt x="9344008" y="5295957"/>
                </a:cubicBezTo>
                <a:cubicBezTo>
                  <a:pt x="9337687" y="5276785"/>
                  <a:pt x="9337687" y="5283176"/>
                  <a:pt x="9344008" y="5267200"/>
                </a:cubicBezTo>
                <a:cubicBezTo>
                  <a:pt x="9299763" y="5283176"/>
                  <a:pt x="9236553" y="5286371"/>
                  <a:pt x="9179667" y="5295957"/>
                </a:cubicBezTo>
                <a:cubicBezTo>
                  <a:pt x="9185987" y="5299153"/>
                  <a:pt x="9204950" y="5299153"/>
                  <a:pt x="9198629" y="5311932"/>
                </a:cubicBezTo>
                <a:cubicBezTo>
                  <a:pt x="9230234" y="5315128"/>
                  <a:pt x="9230234" y="5302347"/>
                  <a:pt x="9261838" y="5305542"/>
                </a:cubicBezTo>
                <a:cubicBezTo>
                  <a:pt x="9261838" y="5308738"/>
                  <a:pt x="9261838" y="5308738"/>
                  <a:pt x="9261838" y="5311932"/>
                </a:cubicBezTo>
                <a:cubicBezTo>
                  <a:pt x="9255517" y="5311932"/>
                  <a:pt x="9255517" y="5311932"/>
                  <a:pt x="9249196" y="5311932"/>
                </a:cubicBezTo>
                <a:cubicBezTo>
                  <a:pt x="9242875" y="5311932"/>
                  <a:pt x="9242875" y="5318323"/>
                  <a:pt x="9249196" y="5318323"/>
                </a:cubicBezTo>
                <a:cubicBezTo>
                  <a:pt x="9236553" y="5327909"/>
                  <a:pt x="9185987" y="5315128"/>
                  <a:pt x="9192308" y="5337495"/>
                </a:cubicBezTo>
                <a:cubicBezTo>
                  <a:pt x="9185987" y="5337495"/>
                  <a:pt x="9179667" y="5337495"/>
                  <a:pt x="9173346" y="5337495"/>
                </a:cubicBezTo>
                <a:cubicBezTo>
                  <a:pt x="9173346" y="5334299"/>
                  <a:pt x="9154383" y="5334299"/>
                  <a:pt x="9154383" y="5327909"/>
                </a:cubicBezTo>
                <a:cubicBezTo>
                  <a:pt x="9154383" y="5327909"/>
                  <a:pt x="9148062" y="5327909"/>
                  <a:pt x="9148062" y="5327909"/>
                </a:cubicBezTo>
                <a:cubicBezTo>
                  <a:pt x="9129100" y="5315128"/>
                  <a:pt x="9110138" y="5343885"/>
                  <a:pt x="9072212" y="5337495"/>
                </a:cubicBezTo>
                <a:cubicBezTo>
                  <a:pt x="9091174" y="5347080"/>
                  <a:pt x="9103817" y="5353470"/>
                  <a:pt x="9091174" y="5359861"/>
                </a:cubicBezTo>
                <a:cubicBezTo>
                  <a:pt x="9084853" y="5359861"/>
                  <a:pt x="9084853" y="5359861"/>
                  <a:pt x="9078533" y="5359861"/>
                </a:cubicBezTo>
                <a:cubicBezTo>
                  <a:pt x="9065892" y="5343885"/>
                  <a:pt x="8983719" y="5334299"/>
                  <a:pt x="8977400" y="5359861"/>
                </a:cubicBezTo>
                <a:cubicBezTo>
                  <a:pt x="8945795" y="5340689"/>
                  <a:pt x="8914192" y="5347080"/>
                  <a:pt x="8869946" y="5343885"/>
                </a:cubicBezTo>
                <a:cubicBezTo>
                  <a:pt x="8876266" y="5350275"/>
                  <a:pt x="8882587" y="5353470"/>
                  <a:pt x="8895228" y="5356665"/>
                </a:cubicBezTo>
                <a:cubicBezTo>
                  <a:pt x="8888907" y="5363056"/>
                  <a:pt x="8869946" y="5359861"/>
                  <a:pt x="8857304" y="5359861"/>
                </a:cubicBezTo>
                <a:cubicBezTo>
                  <a:pt x="8838340" y="5359861"/>
                  <a:pt x="8844661" y="5350275"/>
                  <a:pt x="8825699" y="5359861"/>
                </a:cubicBezTo>
                <a:cubicBezTo>
                  <a:pt x="8825699" y="5356665"/>
                  <a:pt x="8819379" y="5356665"/>
                  <a:pt x="8819379" y="5350275"/>
                </a:cubicBezTo>
                <a:cubicBezTo>
                  <a:pt x="8787773" y="5359861"/>
                  <a:pt x="8819379" y="5375837"/>
                  <a:pt x="8806737" y="5375837"/>
                </a:cubicBezTo>
                <a:cubicBezTo>
                  <a:pt x="8819379" y="5388617"/>
                  <a:pt x="8857304" y="5385422"/>
                  <a:pt x="8876266" y="5395008"/>
                </a:cubicBezTo>
                <a:cubicBezTo>
                  <a:pt x="8838340" y="5414179"/>
                  <a:pt x="8787773" y="5372642"/>
                  <a:pt x="8737207" y="5388617"/>
                </a:cubicBezTo>
                <a:cubicBezTo>
                  <a:pt x="8737207" y="5382227"/>
                  <a:pt x="8737207" y="5372642"/>
                  <a:pt x="8737207" y="5366251"/>
                </a:cubicBezTo>
                <a:cubicBezTo>
                  <a:pt x="8749849" y="5369446"/>
                  <a:pt x="8762491" y="5372642"/>
                  <a:pt x="8781454" y="5372642"/>
                </a:cubicBezTo>
                <a:cubicBezTo>
                  <a:pt x="8762491" y="5363056"/>
                  <a:pt x="8730887" y="5359861"/>
                  <a:pt x="8699282" y="5359861"/>
                </a:cubicBezTo>
                <a:cubicBezTo>
                  <a:pt x="8705603" y="5353470"/>
                  <a:pt x="8718246" y="5350275"/>
                  <a:pt x="8730887" y="5350275"/>
                </a:cubicBezTo>
                <a:cubicBezTo>
                  <a:pt x="8711925" y="5327909"/>
                  <a:pt x="8636073" y="5382227"/>
                  <a:pt x="8655037" y="5350275"/>
                </a:cubicBezTo>
                <a:cubicBezTo>
                  <a:pt x="8648715" y="5353470"/>
                  <a:pt x="8642394" y="5356665"/>
                  <a:pt x="8629753" y="5356665"/>
                </a:cubicBezTo>
                <a:cubicBezTo>
                  <a:pt x="8642394" y="5363056"/>
                  <a:pt x="8655037" y="5366251"/>
                  <a:pt x="8648715" y="5382227"/>
                </a:cubicBezTo>
                <a:cubicBezTo>
                  <a:pt x="8585508" y="5401398"/>
                  <a:pt x="8648715" y="5414179"/>
                  <a:pt x="8579186" y="5426959"/>
                </a:cubicBezTo>
                <a:cubicBezTo>
                  <a:pt x="8604470" y="5414179"/>
                  <a:pt x="8591827" y="5391812"/>
                  <a:pt x="8560224" y="5382227"/>
                </a:cubicBezTo>
                <a:cubicBezTo>
                  <a:pt x="8534941" y="5388617"/>
                  <a:pt x="8579186" y="5391812"/>
                  <a:pt x="8572867" y="5404593"/>
                </a:cubicBezTo>
                <a:cubicBezTo>
                  <a:pt x="8528620" y="5388617"/>
                  <a:pt x="8484374" y="5401398"/>
                  <a:pt x="8427486" y="5404593"/>
                </a:cubicBezTo>
                <a:cubicBezTo>
                  <a:pt x="8440127" y="5391812"/>
                  <a:pt x="8440127" y="5398203"/>
                  <a:pt x="8427486" y="5388617"/>
                </a:cubicBezTo>
                <a:cubicBezTo>
                  <a:pt x="8402203" y="5388617"/>
                  <a:pt x="8389560" y="5391812"/>
                  <a:pt x="8383241" y="5398203"/>
                </a:cubicBezTo>
                <a:cubicBezTo>
                  <a:pt x="8389560" y="5375837"/>
                  <a:pt x="8313712" y="5388617"/>
                  <a:pt x="8338994" y="5372642"/>
                </a:cubicBezTo>
                <a:cubicBezTo>
                  <a:pt x="8294748" y="5379032"/>
                  <a:pt x="8237862" y="5379032"/>
                  <a:pt x="8212579" y="5398203"/>
                </a:cubicBezTo>
                <a:cubicBezTo>
                  <a:pt x="8250503" y="5417374"/>
                  <a:pt x="8275786" y="5382227"/>
                  <a:pt x="8326353" y="5388617"/>
                </a:cubicBezTo>
                <a:cubicBezTo>
                  <a:pt x="8301069" y="5410984"/>
                  <a:pt x="8275786" y="5398203"/>
                  <a:pt x="8237862" y="5410984"/>
                </a:cubicBezTo>
                <a:cubicBezTo>
                  <a:pt x="8244182" y="5430155"/>
                  <a:pt x="8282107" y="5395008"/>
                  <a:pt x="8275786" y="5420569"/>
                </a:cubicBezTo>
                <a:cubicBezTo>
                  <a:pt x="8231541" y="5417374"/>
                  <a:pt x="8225221" y="5439740"/>
                  <a:pt x="8206257" y="5449326"/>
                </a:cubicBezTo>
                <a:cubicBezTo>
                  <a:pt x="8180974" y="5433350"/>
                  <a:pt x="8149369" y="5436545"/>
                  <a:pt x="8136728" y="5458912"/>
                </a:cubicBezTo>
                <a:cubicBezTo>
                  <a:pt x="8124087" y="5452522"/>
                  <a:pt x="8098803" y="5452522"/>
                  <a:pt x="8079840" y="5452522"/>
                </a:cubicBezTo>
                <a:cubicBezTo>
                  <a:pt x="8067199" y="5446131"/>
                  <a:pt x="8060878" y="5452522"/>
                  <a:pt x="8054557" y="5452522"/>
                </a:cubicBezTo>
                <a:cubicBezTo>
                  <a:pt x="8029273" y="5452522"/>
                  <a:pt x="8016633" y="5442936"/>
                  <a:pt x="8016633" y="5426959"/>
                </a:cubicBezTo>
                <a:cubicBezTo>
                  <a:pt x="8029273" y="5426959"/>
                  <a:pt x="8041914" y="5426959"/>
                  <a:pt x="8054557" y="5426959"/>
                </a:cubicBezTo>
                <a:cubicBezTo>
                  <a:pt x="8041914" y="5414179"/>
                  <a:pt x="7997669" y="5420569"/>
                  <a:pt x="7997669" y="5436545"/>
                </a:cubicBezTo>
                <a:cubicBezTo>
                  <a:pt x="7991348" y="5436545"/>
                  <a:pt x="7985028" y="5436545"/>
                  <a:pt x="7972387" y="5436545"/>
                </a:cubicBezTo>
                <a:cubicBezTo>
                  <a:pt x="7978707" y="5420569"/>
                  <a:pt x="7997669" y="5410984"/>
                  <a:pt x="8016633" y="5398203"/>
                </a:cubicBezTo>
                <a:cubicBezTo>
                  <a:pt x="7985028" y="5401398"/>
                  <a:pt x="7947102" y="5398203"/>
                  <a:pt x="7934461" y="5414179"/>
                </a:cubicBezTo>
                <a:cubicBezTo>
                  <a:pt x="7928142" y="5414179"/>
                  <a:pt x="7928142" y="5414179"/>
                  <a:pt x="7921820" y="5414179"/>
                </a:cubicBezTo>
                <a:cubicBezTo>
                  <a:pt x="7896535" y="5417374"/>
                  <a:pt x="7871253" y="5401398"/>
                  <a:pt x="7833327" y="5398203"/>
                </a:cubicBezTo>
                <a:cubicBezTo>
                  <a:pt x="7839649" y="5407789"/>
                  <a:pt x="7858611" y="5401398"/>
                  <a:pt x="7839649" y="5414179"/>
                </a:cubicBezTo>
                <a:cubicBezTo>
                  <a:pt x="7814365" y="5420569"/>
                  <a:pt x="7833327" y="5398203"/>
                  <a:pt x="7808044" y="5404593"/>
                </a:cubicBezTo>
                <a:cubicBezTo>
                  <a:pt x="7814365" y="5398203"/>
                  <a:pt x="7827008" y="5395008"/>
                  <a:pt x="7839649" y="5388617"/>
                </a:cubicBezTo>
                <a:cubicBezTo>
                  <a:pt x="7845968" y="5388617"/>
                  <a:pt x="7852290" y="5388617"/>
                  <a:pt x="7858611" y="5388617"/>
                </a:cubicBezTo>
                <a:cubicBezTo>
                  <a:pt x="7871253" y="5388617"/>
                  <a:pt x="7871253" y="5401398"/>
                  <a:pt x="7890215" y="5404593"/>
                </a:cubicBezTo>
                <a:cubicBezTo>
                  <a:pt x="7940781" y="5410984"/>
                  <a:pt x="7940781" y="5379032"/>
                  <a:pt x="7991348" y="5395008"/>
                </a:cubicBezTo>
                <a:cubicBezTo>
                  <a:pt x="7991348" y="5375837"/>
                  <a:pt x="7934461" y="5391812"/>
                  <a:pt x="7940781" y="5372642"/>
                </a:cubicBezTo>
                <a:cubicBezTo>
                  <a:pt x="8022954" y="5395008"/>
                  <a:pt x="8048236" y="5331104"/>
                  <a:pt x="8086161" y="5321518"/>
                </a:cubicBezTo>
                <a:cubicBezTo>
                  <a:pt x="8086161" y="5308738"/>
                  <a:pt x="8035595" y="5327909"/>
                  <a:pt x="8054557" y="5305542"/>
                </a:cubicBezTo>
                <a:cubicBezTo>
                  <a:pt x="8073520" y="5305542"/>
                  <a:pt x="8098803" y="5305542"/>
                  <a:pt x="8092481" y="5321518"/>
                </a:cubicBezTo>
                <a:cubicBezTo>
                  <a:pt x="8111445" y="5321518"/>
                  <a:pt x="8130407" y="5321518"/>
                  <a:pt x="8143048" y="5321518"/>
                </a:cubicBezTo>
                <a:cubicBezTo>
                  <a:pt x="8124087" y="5315128"/>
                  <a:pt x="8092481" y="5311932"/>
                  <a:pt x="8079840" y="5299153"/>
                </a:cubicBezTo>
                <a:cubicBezTo>
                  <a:pt x="8111445" y="5276785"/>
                  <a:pt x="8193615" y="5321518"/>
                  <a:pt x="8231541" y="5283176"/>
                </a:cubicBezTo>
                <a:cubicBezTo>
                  <a:pt x="8231541" y="5283176"/>
                  <a:pt x="8237862" y="5283176"/>
                  <a:pt x="8237862" y="5283176"/>
                </a:cubicBezTo>
                <a:cubicBezTo>
                  <a:pt x="8269466" y="5260809"/>
                  <a:pt x="8332674" y="5260809"/>
                  <a:pt x="8383241" y="5251224"/>
                </a:cubicBezTo>
                <a:cubicBezTo>
                  <a:pt x="8357957" y="5260809"/>
                  <a:pt x="8408524" y="5270395"/>
                  <a:pt x="8408524" y="5257615"/>
                </a:cubicBezTo>
                <a:cubicBezTo>
                  <a:pt x="8395881" y="5257615"/>
                  <a:pt x="8395881" y="5254420"/>
                  <a:pt x="8389560" y="5251224"/>
                </a:cubicBezTo>
                <a:cubicBezTo>
                  <a:pt x="8433807" y="5244834"/>
                  <a:pt x="8440127" y="5254420"/>
                  <a:pt x="8465412" y="5244834"/>
                </a:cubicBezTo>
                <a:cubicBezTo>
                  <a:pt x="8497015" y="5257615"/>
                  <a:pt x="8553903" y="5248029"/>
                  <a:pt x="8579186" y="5241638"/>
                </a:cubicBezTo>
                <a:cubicBezTo>
                  <a:pt x="8591827" y="5238443"/>
                  <a:pt x="8642394" y="5219273"/>
                  <a:pt x="8604470" y="5219273"/>
                </a:cubicBezTo>
                <a:cubicBezTo>
                  <a:pt x="8598149" y="5219273"/>
                  <a:pt x="8591827" y="5219273"/>
                  <a:pt x="8585508" y="5219273"/>
                </a:cubicBezTo>
                <a:cubicBezTo>
                  <a:pt x="8553903" y="5200101"/>
                  <a:pt x="8522300" y="5225662"/>
                  <a:pt x="8465412" y="5222467"/>
                </a:cubicBezTo>
                <a:cubicBezTo>
                  <a:pt x="8478053" y="5206491"/>
                  <a:pt x="8414845" y="5219273"/>
                  <a:pt x="8408524" y="5222467"/>
                </a:cubicBezTo>
                <a:cubicBezTo>
                  <a:pt x="8402203" y="5222467"/>
                  <a:pt x="8389560" y="5222467"/>
                  <a:pt x="8383241" y="5222467"/>
                </a:cubicBezTo>
                <a:cubicBezTo>
                  <a:pt x="8370600" y="5212882"/>
                  <a:pt x="8320033" y="5222467"/>
                  <a:pt x="8288427" y="5219273"/>
                </a:cubicBezTo>
                <a:cubicBezTo>
                  <a:pt x="8301069" y="5203296"/>
                  <a:pt x="8320033" y="5209687"/>
                  <a:pt x="8338994" y="5212882"/>
                </a:cubicBezTo>
                <a:cubicBezTo>
                  <a:pt x="8320033" y="5206491"/>
                  <a:pt x="8326353" y="5193710"/>
                  <a:pt x="8357957" y="5196905"/>
                </a:cubicBezTo>
                <a:cubicBezTo>
                  <a:pt x="8345315" y="5187320"/>
                  <a:pt x="8345315" y="5171344"/>
                  <a:pt x="8376920" y="5174540"/>
                </a:cubicBezTo>
                <a:cubicBezTo>
                  <a:pt x="8370600" y="5155368"/>
                  <a:pt x="8351637" y="5171344"/>
                  <a:pt x="8332674" y="5174540"/>
                </a:cubicBezTo>
                <a:cubicBezTo>
                  <a:pt x="8313712" y="5168149"/>
                  <a:pt x="8288427" y="5164954"/>
                  <a:pt x="8282107" y="5152173"/>
                </a:cubicBezTo>
                <a:cubicBezTo>
                  <a:pt x="8275786" y="5152173"/>
                  <a:pt x="8269466" y="5152173"/>
                  <a:pt x="8263145" y="5152173"/>
                </a:cubicBezTo>
                <a:cubicBezTo>
                  <a:pt x="8244182" y="5158563"/>
                  <a:pt x="8193615" y="5161758"/>
                  <a:pt x="8155691" y="5152173"/>
                </a:cubicBezTo>
                <a:cubicBezTo>
                  <a:pt x="8136728" y="5164954"/>
                  <a:pt x="8111445" y="5152173"/>
                  <a:pt x="8086161" y="5152173"/>
                </a:cubicBezTo>
                <a:cubicBezTo>
                  <a:pt x="8105123" y="5164954"/>
                  <a:pt x="8111445" y="5187320"/>
                  <a:pt x="8162011" y="5190515"/>
                </a:cubicBezTo>
                <a:cubicBezTo>
                  <a:pt x="8130407" y="5206491"/>
                  <a:pt x="8111445" y="5225662"/>
                  <a:pt x="8060878" y="5228858"/>
                </a:cubicBezTo>
                <a:cubicBezTo>
                  <a:pt x="8054557" y="5228858"/>
                  <a:pt x="8054557" y="5228858"/>
                  <a:pt x="8054557" y="5228858"/>
                </a:cubicBezTo>
                <a:cubicBezTo>
                  <a:pt x="8048236" y="5225662"/>
                  <a:pt x="8041914" y="5219273"/>
                  <a:pt x="8041914" y="5212882"/>
                </a:cubicBezTo>
                <a:cubicBezTo>
                  <a:pt x="8016633" y="5209687"/>
                  <a:pt x="8016633" y="5222467"/>
                  <a:pt x="7991348" y="5219273"/>
                </a:cubicBezTo>
                <a:cubicBezTo>
                  <a:pt x="7978707" y="5180930"/>
                  <a:pt x="7877574" y="5206491"/>
                  <a:pt x="7789082" y="5203296"/>
                </a:cubicBezTo>
                <a:cubicBezTo>
                  <a:pt x="7789082" y="5212882"/>
                  <a:pt x="7827008" y="5203296"/>
                  <a:pt x="7839649" y="5206491"/>
                </a:cubicBezTo>
                <a:cubicBezTo>
                  <a:pt x="7833327" y="5216077"/>
                  <a:pt x="7789082" y="5222467"/>
                  <a:pt x="7808044" y="5228858"/>
                </a:cubicBezTo>
                <a:cubicBezTo>
                  <a:pt x="7738515" y="5238443"/>
                  <a:pt x="7668986" y="5228858"/>
                  <a:pt x="7593135" y="5235248"/>
                </a:cubicBezTo>
                <a:cubicBezTo>
                  <a:pt x="7643701" y="5196905"/>
                  <a:pt x="7681627" y="5184125"/>
                  <a:pt x="7744835" y="5164954"/>
                </a:cubicBezTo>
                <a:cubicBezTo>
                  <a:pt x="7744835" y="5158563"/>
                  <a:pt x="7725874" y="5158563"/>
                  <a:pt x="7725874" y="5152173"/>
                </a:cubicBezTo>
                <a:cubicBezTo>
                  <a:pt x="7732194" y="5152173"/>
                  <a:pt x="7732194" y="5152173"/>
                  <a:pt x="7738515" y="5152173"/>
                </a:cubicBezTo>
                <a:cubicBezTo>
                  <a:pt x="7757477" y="5152173"/>
                  <a:pt x="7776441" y="5152173"/>
                  <a:pt x="7795402" y="5152173"/>
                </a:cubicBezTo>
                <a:cubicBezTo>
                  <a:pt x="7744835" y="5136197"/>
                  <a:pt x="7738515" y="5133002"/>
                  <a:pt x="7643701" y="5142587"/>
                </a:cubicBezTo>
                <a:cubicBezTo>
                  <a:pt x="7618419" y="5136197"/>
                  <a:pt x="7624741" y="5155368"/>
                  <a:pt x="7599456" y="5152173"/>
                </a:cubicBezTo>
                <a:cubicBezTo>
                  <a:pt x="7593135" y="5142587"/>
                  <a:pt x="7561532" y="5142587"/>
                  <a:pt x="7586815" y="5129807"/>
                </a:cubicBezTo>
                <a:cubicBezTo>
                  <a:pt x="7561532" y="5129807"/>
                  <a:pt x="7536248" y="5129807"/>
                  <a:pt x="7517285" y="5129807"/>
                </a:cubicBezTo>
                <a:cubicBezTo>
                  <a:pt x="7492003" y="5129807"/>
                  <a:pt x="7492003" y="5142587"/>
                  <a:pt x="7466719" y="5142587"/>
                </a:cubicBezTo>
                <a:cubicBezTo>
                  <a:pt x="7460398" y="5133002"/>
                  <a:pt x="7454076" y="5129807"/>
                  <a:pt x="7441435" y="5126611"/>
                </a:cubicBezTo>
                <a:cubicBezTo>
                  <a:pt x="7454076" y="5110636"/>
                  <a:pt x="7504644" y="5139392"/>
                  <a:pt x="7523607" y="5120221"/>
                </a:cubicBezTo>
                <a:cubicBezTo>
                  <a:pt x="7504644" y="5110636"/>
                  <a:pt x="7460398" y="5117025"/>
                  <a:pt x="7454076" y="5097854"/>
                </a:cubicBezTo>
                <a:cubicBezTo>
                  <a:pt x="7428795" y="5094659"/>
                  <a:pt x="7435114" y="5117025"/>
                  <a:pt x="7403510" y="5113831"/>
                </a:cubicBezTo>
                <a:cubicBezTo>
                  <a:pt x="7409831" y="5104245"/>
                  <a:pt x="7397188" y="5104245"/>
                  <a:pt x="7397188" y="5107440"/>
                </a:cubicBezTo>
                <a:cubicBezTo>
                  <a:pt x="7359264" y="5104245"/>
                  <a:pt x="7302376" y="5107440"/>
                  <a:pt x="7270773" y="5120221"/>
                </a:cubicBezTo>
                <a:cubicBezTo>
                  <a:pt x="7264452" y="5120221"/>
                  <a:pt x="7258130" y="5120221"/>
                  <a:pt x="7251810" y="5120221"/>
                </a:cubicBezTo>
                <a:cubicBezTo>
                  <a:pt x="7264452" y="5117025"/>
                  <a:pt x="7251810" y="5097854"/>
                  <a:pt x="7270773" y="5097854"/>
                </a:cubicBezTo>
                <a:cubicBezTo>
                  <a:pt x="7302376" y="5091464"/>
                  <a:pt x="7296055" y="5072293"/>
                  <a:pt x="7258130" y="5088269"/>
                </a:cubicBezTo>
                <a:cubicBezTo>
                  <a:pt x="7239168" y="5088269"/>
                  <a:pt x="7226527" y="5085074"/>
                  <a:pt x="7220206" y="5081878"/>
                </a:cubicBezTo>
                <a:cubicBezTo>
                  <a:pt x="7207564" y="5085074"/>
                  <a:pt x="7201242" y="5094659"/>
                  <a:pt x="7201242" y="5107440"/>
                </a:cubicBezTo>
                <a:cubicBezTo>
                  <a:pt x="7175961" y="5104245"/>
                  <a:pt x="7156997" y="5094659"/>
                  <a:pt x="7119073" y="5097854"/>
                </a:cubicBezTo>
                <a:cubicBezTo>
                  <a:pt x="7106430" y="5097854"/>
                  <a:pt x="7100109" y="5097854"/>
                  <a:pt x="7093789" y="5097854"/>
                </a:cubicBezTo>
                <a:cubicBezTo>
                  <a:pt x="7068505" y="5104245"/>
                  <a:pt x="7049542" y="5107440"/>
                  <a:pt x="7043223" y="5107440"/>
                </a:cubicBezTo>
                <a:cubicBezTo>
                  <a:pt x="7043223" y="5113831"/>
                  <a:pt x="7036901" y="5113831"/>
                  <a:pt x="7030581" y="5113831"/>
                </a:cubicBezTo>
                <a:cubicBezTo>
                  <a:pt x="7030581" y="5120221"/>
                  <a:pt x="7017939" y="5126611"/>
                  <a:pt x="7005296" y="5126611"/>
                </a:cubicBezTo>
                <a:cubicBezTo>
                  <a:pt x="6998975" y="5123416"/>
                  <a:pt x="6992656" y="5120221"/>
                  <a:pt x="6980015" y="5120221"/>
                </a:cubicBezTo>
                <a:cubicBezTo>
                  <a:pt x="6980015" y="5120221"/>
                  <a:pt x="6973693" y="5120221"/>
                  <a:pt x="6973693" y="5120221"/>
                </a:cubicBezTo>
                <a:cubicBezTo>
                  <a:pt x="6904163" y="5123416"/>
                  <a:pt x="6891522" y="5091464"/>
                  <a:pt x="6847277" y="5081878"/>
                </a:cubicBezTo>
                <a:cubicBezTo>
                  <a:pt x="6834635" y="5081878"/>
                  <a:pt x="6828314" y="5081878"/>
                  <a:pt x="6828314" y="5075488"/>
                </a:cubicBezTo>
                <a:cubicBezTo>
                  <a:pt x="6803029" y="5075488"/>
                  <a:pt x="6784069" y="5069098"/>
                  <a:pt x="6771426" y="5065903"/>
                </a:cubicBezTo>
                <a:cubicBezTo>
                  <a:pt x="6758784" y="5062707"/>
                  <a:pt x="6752463" y="5059512"/>
                  <a:pt x="6752463" y="5053122"/>
                </a:cubicBezTo>
                <a:cubicBezTo>
                  <a:pt x="6746143" y="5053122"/>
                  <a:pt x="6746143" y="5053122"/>
                  <a:pt x="6739822" y="5053122"/>
                </a:cubicBezTo>
                <a:cubicBezTo>
                  <a:pt x="6727181" y="5053122"/>
                  <a:pt x="6733502" y="5069098"/>
                  <a:pt x="6708217" y="5065903"/>
                </a:cubicBezTo>
                <a:cubicBezTo>
                  <a:pt x="6708217" y="5072293"/>
                  <a:pt x="6708217" y="5081878"/>
                  <a:pt x="6714538" y="5081878"/>
                </a:cubicBezTo>
                <a:cubicBezTo>
                  <a:pt x="6714538" y="5081878"/>
                  <a:pt x="6714538" y="5085074"/>
                  <a:pt x="6714538" y="5088269"/>
                </a:cubicBezTo>
                <a:cubicBezTo>
                  <a:pt x="6720860" y="5101050"/>
                  <a:pt x="6701896" y="5097854"/>
                  <a:pt x="6714538" y="5107440"/>
                </a:cubicBezTo>
                <a:cubicBezTo>
                  <a:pt x="6720860" y="5107440"/>
                  <a:pt x="6720860" y="5107440"/>
                  <a:pt x="6727181" y="5107440"/>
                </a:cubicBezTo>
                <a:cubicBezTo>
                  <a:pt x="6727181" y="5107440"/>
                  <a:pt x="6733502" y="5107440"/>
                  <a:pt x="6733502" y="5107440"/>
                </a:cubicBezTo>
                <a:cubicBezTo>
                  <a:pt x="6733502" y="5120221"/>
                  <a:pt x="6727181" y="5133002"/>
                  <a:pt x="6708217" y="5136197"/>
                </a:cubicBezTo>
                <a:cubicBezTo>
                  <a:pt x="6708217" y="5139392"/>
                  <a:pt x="6708217" y="5139392"/>
                  <a:pt x="6708217" y="5142587"/>
                </a:cubicBezTo>
                <a:cubicBezTo>
                  <a:pt x="6682935" y="5142587"/>
                  <a:pt x="6695576" y="5164954"/>
                  <a:pt x="6663972" y="5164954"/>
                </a:cubicBezTo>
                <a:cubicBezTo>
                  <a:pt x="6670292" y="5180930"/>
                  <a:pt x="6701896" y="5174540"/>
                  <a:pt x="6701896" y="5190515"/>
                </a:cubicBezTo>
                <a:cubicBezTo>
                  <a:pt x="6727181" y="5184125"/>
                  <a:pt x="6758784" y="5177735"/>
                  <a:pt x="6803029" y="5180930"/>
                </a:cubicBezTo>
                <a:cubicBezTo>
                  <a:pt x="6803029" y="5180930"/>
                  <a:pt x="6809350" y="5180930"/>
                  <a:pt x="6809350" y="5180930"/>
                </a:cubicBezTo>
                <a:cubicBezTo>
                  <a:pt x="6815672" y="5180930"/>
                  <a:pt x="6815672" y="5180930"/>
                  <a:pt x="6821993" y="5180930"/>
                </a:cubicBezTo>
                <a:cubicBezTo>
                  <a:pt x="6821993" y="5180930"/>
                  <a:pt x="6821993" y="5180930"/>
                  <a:pt x="6828314" y="5180930"/>
                </a:cubicBezTo>
                <a:cubicBezTo>
                  <a:pt x="6872560" y="5155368"/>
                  <a:pt x="6897841" y="5133002"/>
                  <a:pt x="6980015" y="5152173"/>
                </a:cubicBezTo>
                <a:cubicBezTo>
                  <a:pt x="7017939" y="5158563"/>
                  <a:pt x="7017939" y="5142587"/>
                  <a:pt x="7049542" y="5142587"/>
                </a:cubicBezTo>
                <a:cubicBezTo>
                  <a:pt x="7049542" y="5145783"/>
                  <a:pt x="7049542" y="5145783"/>
                  <a:pt x="7055864" y="5145783"/>
                </a:cubicBezTo>
                <a:cubicBezTo>
                  <a:pt x="7062184" y="5145783"/>
                  <a:pt x="7062184" y="5145783"/>
                  <a:pt x="7068505" y="5145783"/>
                </a:cubicBezTo>
                <a:cubicBezTo>
                  <a:pt x="7093789" y="5145783"/>
                  <a:pt x="7125393" y="5145783"/>
                  <a:pt x="7150676" y="5145783"/>
                </a:cubicBezTo>
                <a:cubicBezTo>
                  <a:pt x="7156997" y="5145783"/>
                  <a:pt x="7169639" y="5145783"/>
                  <a:pt x="7175961" y="5145783"/>
                </a:cubicBezTo>
                <a:cubicBezTo>
                  <a:pt x="7188602" y="5148978"/>
                  <a:pt x="7194923" y="5142587"/>
                  <a:pt x="7194923" y="5136197"/>
                </a:cubicBezTo>
                <a:cubicBezTo>
                  <a:pt x="7226527" y="5136197"/>
                  <a:pt x="7245488" y="5145783"/>
                  <a:pt x="7270773" y="5129807"/>
                </a:cubicBezTo>
                <a:cubicBezTo>
                  <a:pt x="7277094" y="5129807"/>
                  <a:pt x="7283414" y="5129807"/>
                  <a:pt x="7289735" y="5129807"/>
                </a:cubicBezTo>
                <a:cubicBezTo>
                  <a:pt x="7315019" y="5129807"/>
                  <a:pt x="7340302" y="5129807"/>
                  <a:pt x="7365585" y="5129807"/>
                </a:cubicBezTo>
                <a:cubicBezTo>
                  <a:pt x="7365585" y="5136197"/>
                  <a:pt x="7365585" y="5142587"/>
                  <a:pt x="7365585" y="5145783"/>
                </a:cubicBezTo>
                <a:cubicBezTo>
                  <a:pt x="7365585" y="5148978"/>
                  <a:pt x="7365585" y="5152173"/>
                  <a:pt x="7365585" y="5152173"/>
                </a:cubicBezTo>
                <a:cubicBezTo>
                  <a:pt x="7340302" y="5164954"/>
                  <a:pt x="7315019" y="5177735"/>
                  <a:pt x="7296055" y="5203296"/>
                </a:cubicBezTo>
                <a:cubicBezTo>
                  <a:pt x="7289735" y="5203296"/>
                  <a:pt x="7289735" y="5203296"/>
                  <a:pt x="7289735" y="5203296"/>
                </a:cubicBezTo>
                <a:cubicBezTo>
                  <a:pt x="7258130" y="5196905"/>
                  <a:pt x="7270773" y="5196905"/>
                  <a:pt x="7245488" y="5203296"/>
                </a:cubicBezTo>
                <a:cubicBezTo>
                  <a:pt x="7226527" y="5206491"/>
                  <a:pt x="7220206" y="5216077"/>
                  <a:pt x="7194923" y="5212882"/>
                </a:cubicBezTo>
                <a:cubicBezTo>
                  <a:pt x="7194923" y="5196905"/>
                  <a:pt x="7220206" y="5200101"/>
                  <a:pt x="7245488" y="5196905"/>
                </a:cubicBezTo>
                <a:cubicBezTo>
                  <a:pt x="7213885" y="5174540"/>
                  <a:pt x="7207564" y="5200101"/>
                  <a:pt x="7169639" y="5203296"/>
                </a:cubicBezTo>
                <a:cubicBezTo>
                  <a:pt x="7182282" y="5184125"/>
                  <a:pt x="7106430" y="5187320"/>
                  <a:pt x="7093789" y="5174540"/>
                </a:cubicBezTo>
                <a:cubicBezTo>
                  <a:pt x="7081148" y="5200101"/>
                  <a:pt x="7131715" y="5187320"/>
                  <a:pt x="7131715" y="5206491"/>
                </a:cubicBezTo>
                <a:cubicBezTo>
                  <a:pt x="7119073" y="5209687"/>
                  <a:pt x="7112752" y="5203296"/>
                  <a:pt x="7100109" y="5203296"/>
                </a:cubicBezTo>
                <a:cubicBezTo>
                  <a:pt x="7093789" y="5203296"/>
                  <a:pt x="7093789" y="5203296"/>
                  <a:pt x="7093789" y="5203296"/>
                </a:cubicBezTo>
                <a:cubicBezTo>
                  <a:pt x="7062184" y="5196905"/>
                  <a:pt x="7049542" y="5193710"/>
                  <a:pt x="7011618" y="5184125"/>
                </a:cubicBezTo>
                <a:cubicBezTo>
                  <a:pt x="7043223" y="5196905"/>
                  <a:pt x="7036901" y="5196905"/>
                  <a:pt x="7043223" y="5219273"/>
                </a:cubicBezTo>
                <a:cubicBezTo>
                  <a:pt x="7011618" y="5212882"/>
                  <a:pt x="7030581" y="5241638"/>
                  <a:pt x="6998975" y="5235248"/>
                </a:cubicBezTo>
                <a:cubicBezTo>
                  <a:pt x="7011618" y="5222467"/>
                  <a:pt x="6998975" y="5228858"/>
                  <a:pt x="6998975" y="5212882"/>
                </a:cubicBezTo>
                <a:cubicBezTo>
                  <a:pt x="7005296" y="5216077"/>
                  <a:pt x="7011618" y="5219273"/>
                  <a:pt x="7024260" y="5219273"/>
                </a:cubicBezTo>
                <a:cubicBezTo>
                  <a:pt x="6986334" y="5193710"/>
                  <a:pt x="6929448" y="5232052"/>
                  <a:pt x="6885202" y="5235248"/>
                </a:cubicBezTo>
                <a:cubicBezTo>
                  <a:pt x="6891522" y="5238443"/>
                  <a:pt x="6891522" y="5238443"/>
                  <a:pt x="6885202" y="5244834"/>
                </a:cubicBezTo>
                <a:cubicBezTo>
                  <a:pt x="6923127" y="5248029"/>
                  <a:pt x="6948409" y="5216077"/>
                  <a:pt x="6980015" y="5235248"/>
                </a:cubicBezTo>
                <a:cubicBezTo>
                  <a:pt x="6980015" y="5238443"/>
                  <a:pt x="6980015" y="5241638"/>
                  <a:pt x="6980015" y="5244834"/>
                </a:cubicBezTo>
                <a:cubicBezTo>
                  <a:pt x="6973693" y="5244834"/>
                  <a:pt x="6967372" y="5244834"/>
                  <a:pt x="6961051" y="5244834"/>
                </a:cubicBezTo>
                <a:cubicBezTo>
                  <a:pt x="6954730" y="5244834"/>
                  <a:pt x="6935768" y="5251224"/>
                  <a:pt x="6904163" y="5251224"/>
                </a:cubicBezTo>
                <a:cubicBezTo>
                  <a:pt x="6910484" y="5257615"/>
                  <a:pt x="6916806" y="5264005"/>
                  <a:pt x="6929448" y="5260809"/>
                </a:cubicBezTo>
                <a:cubicBezTo>
                  <a:pt x="6916806" y="5273590"/>
                  <a:pt x="6885202" y="5267200"/>
                  <a:pt x="6872560" y="5273590"/>
                </a:cubicBezTo>
                <a:cubicBezTo>
                  <a:pt x="6859918" y="5273590"/>
                  <a:pt x="6847277" y="5273590"/>
                  <a:pt x="6834635" y="5273590"/>
                </a:cubicBezTo>
                <a:cubicBezTo>
                  <a:pt x="6834635" y="5260809"/>
                  <a:pt x="6859918" y="5260809"/>
                  <a:pt x="6878881" y="5260809"/>
                </a:cubicBezTo>
                <a:cubicBezTo>
                  <a:pt x="6796710" y="5238443"/>
                  <a:pt x="6708217" y="5286371"/>
                  <a:pt x="6613404" y="5264005"/>
                </a:cubicBezTo>
                <a:cubicBezTo>
                  <a:pt x="6600762" y="5273590"/>
                  <a:pt x="6543876" y="5267200"/>
                  <a:pt x="6550195" y="5251224"/>
                </a:cubicBezTo>
                <a:cubicBezTo>
                  <a:pt x="6537556" y="5251224"/>
                  <a:pt x="6543876" y="5260809"/>
                  <a:pt x="6531235" y="5260809"/>
                </a:cubicBezTo>
                <a:cubicBezTo>
                  <a:pt x="6537556" y="5270395"/>
                  <a:pt x="6607083" y="5270395"/>
                  <a:pt x="6550195" y="5273590"/>
                </a:cubicBezTo>
                <a:cubicBezTo>
                  <a:pt x="6537556" y="5273590"/>
                  <a:pt x="6531235" y="5273590"/>
                  <a:pt x="6518592" y="5273590"/>
                </a:cubicBezTo>
                <a:cubicBezTo>
                  <a:pt x="6499630" y="5260809"/>
                  <a:pt x="6531235" y="5295957"/>
                  <a:pt x="6480668" y="5283176"/>
                </a:cubicBezTo>
                <a:cubicBezTo>
                  <a:pt x="6486989" y="5302347"/>
                  <a:pt x="6512271" y="5305542"/>
                  <a:pt x="6537556" y="5311932"/>
                </a:cubicBezTo>
                <a:cubicBezTo>
                  <a:pt x="6581801" y="5299153"/>
                  <a:pt x="6613404" y="5289567"/>
                  <a:pt x="6651329" y="5305542"/>
                </a:cubicBezTo>
                <a:cubicBezTo>
                  <a:pt x="6663972" y="5299153"/>
                  <a:pt x="6626047" y="5283176"/>
                  <a:pt x="6632368" y="5279981"/>
                </a:cubicBezTo>
                <a:cubicBezTo>
                  <a:pt x="6651329" y="5267200"/>
                  <a:pt x="6651329" y="5286371"/>
                  <a:pt x="6676614" y="5283176"/>
                </a:cubicBezTo>
                <a:cubicBezTo>
                  <a:pt x="6676614" y="5289567"/>
                  <a:pt x="6663972" y="5289567"/>
                  <a:pt x="6657650" y="5289567"/>
                </a:cubicBezTo>
                <a:cubicBezTo>
                  <a:pt x="6657650" y="5295957"/>
                  <a:pt x="6670292" y="5299153"/>
                  <a:pt x="6676614" y="5305542"/>
                </a:cubicBezTo>
                <a:cubicBezTo>
                  <a:pt x="6701896" y="5302347"/>
                  <a:pt x="6720860" y="5289567"/>
                  <a:pt x="6758784" y="5295957"/>
                </a:cubicBezTo>
                <a:cubicBezTo>
                  <a:pt x="6752463" y="5276785"/>
                  <a:pt x="6727181" y="5286371"/>
                  <a:pt x="6708217" y="5289567"/>
                </a:cubicBezTo>
                <a:cubicBezTo>
                  <a:pt x="6714538" y="5260809"/>
                  <a:pt x="6758784" y="5286371"/>
                  <a:pt x="6803029" y="5279981"/>
                </a:cubicBezTo>
                <a:cubicBezTo>
                  <a:pt x="6784069" y="5289567"/>
                  <a:pt x="6777747" y="5302347"/>
                  <a:pt x="6821993" y="5299153"/>
                </a:cubicBezTo>
                <a:cubicBezTo>
                  <a:pt x="6847277" y="5305542"/>
                  <a:pt x="6803029" y="5308738"/>
                  <a:pt x="6796710" y="5305542"/>
                </a:cubicBezTo>
                <a:cubicBezTo>
                  <a:pt x="6784069" y="5305542"/>
                  <a:pt x="6777747" y="5305542"/>
                  <a:pt x="6771426" y="5305542"/>
                </a:cubicBezTo>
                <a:cubicBezTo>
                  <a:pt x="6746143" y="5302347"/>
                  <a:pt x="6708217" y="5299153"/>
                  <a:pt x="6708217" y="5321518"/>
                </a:cubicBezTo>
                <a:cubicBezTo>
                  <a:pt x="6657650" y="5315128"/>
                  <a:pt x="6651329" y="5311932"/>
                  <a:pt x="6581801" y="5311932"/>
                </a:cubicBezTo>
                <a:cubicBezTo>
                  <a:pt x="6600762" y="5331104"/>
                  <a:pt x="6524914" y="5343885"/>
                  <a:pt x="6480668" y="5334299"/>
                </a:cubicBezTo>
                <a:cubicBezTo>
                  <a:pt x="6512271" y="5353470"/>
                  <a:pt x="6562838" y="5350275"/>
                  <a:pt x="6588121" y="5337495"/>
                </a:cubicBezTo>
                <a:cubicBezTo>
                  <a:pt x="6600762" y="5356665"/>
                  <a:pt x="6613404" y="5340689"/>
                  <a:pt x="6651329" y="5343885"/>
                </a:cubicBezTo>
                <a:cubicBezTo>
                  <a:pt x="6657650" y="5366251"/>
                  <a:pt x="6607083" y="5350275"/>
                  <a:pt x="6588121" y="5356665"/>
                </a:cubicBezTo>
                <a:cubicBezTo>
                  <a:pt x="6575480" y="5356665"/>
                  <a:pt x="6569159" y="5356665"/>
                  <a:pt x="6556517" y="5356665"/>
                </a:cubicBezTo>
                <a:cubicBezTo>
                  <a:pt x="6480668" y="5356665"/>
                  <a:pt x="6455383" y="5356665"/>
                  <a:pt x="6392175" y="5366251"/>
                </a:cubicBezTo>
                <a:cubicBezTo>
                  <a:pt x="6430101" y="5343885"/>
                  <a:pt x="6328968" y="5347080"/>
                  <a:pt x="6284722" y="5350275"/>
                </a:cubicBezTo>
                <a:cubicBezTo>
                  <a:pt x="6347930" y="5366251"/>
                  <a:pt x="6234155" y="5353470"/>
                  <a:pt x="6246796" y="5388617"/>
                </a:cubicBezTo>
                <a:cubicBezTo>
                  <a:pt x="6278400" y="5375837"/>
                  <a:pt x="6272080" y="5382227"/>
                  <a:pt x="6316325" y="5382227"/>
                </a:cubicBezTo>
                <a:cubicBezTo>
                  <a:pt x="6316325" y="5398203"/>
                  <a:pt x="6335289" y="5401398"/>
                  <a:pt x="6360571" y="5398203"/>
                </a:cubicBezTo>
                <a:cubicBezTo>
                  <a:pt x="6360571" y="5404593"/>
                  <a:pt x="6360571" y="5410984"/>
                  <a:pt x="6360571" y="5414179"/>
                </a:cubicBezTo>
                <a:cubicBezTo>
                  <a:pt x="6366892" y="5414179"/>
                  <a:pt x="6379534" y="5414179"/>
                  <a:pt x="6385855" y="5414179"/>
                </a:cubicBezTo>
                <a:cubicBezTo>
                  <a:pt x="6385855" y="5414179"/>
                  <a:pt x="6392175" y="5414179"/>
                  <a:pt x="6392175" y="5414179"/>
                </a:cubicBezTo>
                <a:cubicBezTo>
                  <a:pt x="6398496" y="5420569"/>
                  <a:pt x="6404816" y="5426959"/>
                  <a:pt x="6404816" y="5436545"/>
                </a:cubicBezTo>
                <a:cubicBezTo>
                  <a:pt x="6417458" y="5436545"/>
                  <a:pt x="6423780" y="5439740"/>
                  <a:pt x="6430101" y="5433350"/>
                </a:cubicBezTo>
                <a:cubicBezTo>
                  <a:pt x="6461704" y="5449326"/>
                  <a:pt x="6341608" y="5452522"/>
                  <a:pt x="6366892" y="5436545"/>
                </a:cubicBezTo>
                <a:cubicBezTo>
                  <a:pt x="6347930" y="5439740"/>
                  <a:pt x="6322646" y="5449326"/>
                  <a:pt x="6310004" y="5436545"/>
                </a:cubicBezTo>
                <a:cubicBezTo>
                  <a:pt x="6303683" y="5449326"/>
                  <a:pt x="6322646" y="5446131"/>
                  <a:pt x="6335289" y="5449326"/>
                </a:cubicBezTo>
                <a:cubicBezTo>
                  <a:pt x="6341608" y="5458912"/>
                  <a:pt x="6291042" y="5458912"/>
                  <a:pt x="6316325" y="5465302"/>
                </a:cubicBezTo>
                <a:cubicBezTo>
                  <a:pt x="6253116" y="5478083"/>
                  <a:pt x="6183588" y="5471692"/>
                  <a:pt x="6114058" y="5481278"/>
                </a:cubicBezTo>
                <a:cubicBezTo>
                  <a:pt x="6114058" y="5474887"/>
                  <a:pt x="6114058" y="5468497"/>
                  <a:pt x="6114058" y="5465302"/>
                </a:cubicBezTo>
                <a:cubicBezTo>
                  <a:pt x="6088776" y="5481278"/>
                  <a:pt x="6057170" y="5462107"/>
                  <a:pt x="6057170" y="5487669"/>
                </a:cubicBezTo>
                <a:cubicBezTo>
                  <a:pt x="6019245" y="5490864"/>
                  <a:pt x="6012924" y="5478083"/>
                  <a:pt x="5975000" y="5481278"/>
                </a:cubicBezTo>
                <a:cubicBezTo>
                  <a:pt x="5987643" y="5487669"/>
                  <a:pt x="6000284" y="5494059"/>
                  <a:pt x="6019245" y="5490864"/>
                </a:cubicBezTo>
                <a:cubicBezTo>
                  <a:pt x="6019245" y="5503645"/>
                  <a:pt x="5993962" y="5500449"/>
                  <a:pt x="6000284" y="5513230"/>
                </a:cubicBezTo>
                <a:cubicBezTo>
                  <a:pt x="6031888" y="5522816"/>
                  <a:pt x="6006604" y="5494059"/>
                  <a:pt x="6031888" y="5497254"/>
                </a:cubicBezTo>
                <a:cubicBezTo>
                  <a:pt x="6063491" y="5497254"/>
                  <a:pt x="6025566" y="5503645"/>
                  <a:pt x="6038207" y="5519620"/>
                </a:cubicBezTo>
                <a:cubicBezTo>
                  <a:pt x="6006604" y="5522816"/>
                  <a:pt x="5987643" y="5506839"/>
                  <a:pt x="5968679" y="5519620"/>
                </a:cubicBezTo>
                <a:cubicBezTo>
                  <a:pt x="6000284" y="5529206"/>
                  <a:pt x="6050850" y="5548377"/>
                  <a:pt x="6044529" y="5564353"/>
                </a:cubicBezTo>
                <a:cubicBezTo>
                  <a:pt x="6057170" y="5564353"/>
                  <a:pt x="6063491" y="5564353"/>
                  <a:pt x="6069813" y="5564353"/>
                </a:cubicBezTo>
                <a:cubicBezTo>
                  <a:pt x="6050850" y="5577134"/>
                  <a:pt x="6025566" y="5554767"/>
                  <a:pt x="6000284" y="5567549"/>
                </a:cubicBezTo>
                <a:cubicBezTo>
                  <a:pt x="6000284" y="5561158"/>
                  <a:pt x="6000284" y="5554767"/>
                  <a:pt x="6000284" y="5545181"/>
                </a:cubicBezTo>
                <a:cubicBezTo>
                  <a:pt x="5987643" y="5567549"/>
                  <a:pt x="5962357" y="5548377"/>
                  <a:pt x="5937076" y="5545181"/>
                </a:cubicBezTo>
                <a:cubicBezTo>
                  <a:pt x="5949716" y="5529206"/>
                  <a:pt x="5987643" y="5554767"/>
                  <a:pt x="6000284" y="5541987"/>
                </a:cubicBezTo>
                <a:cubicBezTo>
                  <a:pt x="5993962" y="5519620"/>
                  <a:pt x="5975000" y="5538792"/>
                  <a:pt x="5943395" y="5535596"/>
                </a:cubicBezTo>
                <a:cubicBezTo>
                  <a:pt x="5962357" y="5500449"/>
                  <a:pt x="5892829" y="5526011"/>
                  <a:pt x="5892829" y="5503645"/>
                </a:cubicBezTo>
                <a:cubicBezTo>
                  <a:pt x="5918112" y="5503645"/>
                  <a:pt x="5937076" y="5519620"/>
                  <a:pt x="5949716" y="5506839"/>
                </a:cubicBezTo>
                <a:cubicBezTo>
                  <a:pt x="5949716" y="5503645"/>
                  <a:pt x="5943395" y="5503645"/>
                  <a:pt x="5937076" y="5503645"/>
                </a:cubicBezTo>
                <a:cubicBezTo>
                  <a:pt x="5937076" y="5490864"/>
                  <a:pt x="5975000" y="5500449"/>
                  <a:pt x="5968679" y="5513230"/>
                </a:cubicBezTo>
                <a:cubicBezTo>
                  <a:pt x="5975000" y="5510034"/>
                  <a:pt x="5981321" y="5506839"/>
                  <a:pt x="5993962" y="5506839"/>
                </a:cubicBezTo>
                <a:cubicBezTo>
                  <a:pt x="5987643" y="5494059"/>
                  <a:pt x="5962357" y="5497254"/>
                  <a:pt x="5968679" y="5481278"/>
                </a:cubicBezTo>
                <a:cubicBezTo>
                  <a:pt x="5943395" y="5484473"/>
                  <a:pt x="5930754" y="5478083"/>
                  <a:pt x="5911791" y="5474887"/>
                </a:cubicBezTo>
                <a:cubicBezTo>
                  <a:pt x="5899150" y="5458912"/>
                  <a:pt x="5937076" y="5468497"/>
                  <a:pt x="5943395" y="5458912"/>
                </a:cubicBezTo>
                <a:cubicBezTo>
                  <a:pt x="5873867" y="5462107"/>
                  <a:pt x="5741128" y="5481278"/>
                  <a:pt x="5703204" y="5426959"/>
                </a:cubicBezTo>
                <a:cubicBezTo>
                  <a:pt x="5734808" y="5426959"/>
                  <a:pt x="5760091" y="5449326"/>
                  <a:pt x="5791695" y="5433350"/>
                </a:cubicBezTo>
                <a:cubicBezTo>
                  <a:pt x="5779054" y="5423765"/>
                  <a:pt x="5772733" y="5407789"/>
                  <a:pt x="5741128" y="5410984"/>
                </a:cubicBezTo>
                <a:cubicBezTo>
                  <a:pt x="5741128" y="5398203"/>
                  <a:pt x="5772733" y="5404593"/>
                  <a:pt x="5772733" y="5395008"/>
                </a:cubicBezTo>
                <a:cubicBezTo>
                  <a:pt x="5779054" y="5404593"/>
                  <a:pt x="5772733" y="5426959"/>
                  <a:pt x="5823300" y="5420569"/>
                </a:cubicBezTo>
                <a:cubicBezTo>
                  <a:pt x="5835942" y="5404593"/>
                  <a:pt x="5804338" y="5410984"/>
                  <a:pt x="5791695" y="5410984"/>
                </a:cubicBezTo>
                <a:cubicBezTo>
                  <a:pt x="5854904" y="5372642"/>
                  <a:pt x="5943395" y="5436545"/>
                  <a:pt x="5993962" y="5404593"/>
                </a:cubicBezTo>
                <a:cubicBezTo>
                  <a:pt x="5993962" y="5391812"/>
                  <a:pt x="5987643" y="5382227"/>
                  <a:pt x="5968679" y="5375837"/>
                </a:cubicBezTo>
                <a:cubicBezTo>
                  <a:pt x="5981321" y="5340689"/>
                  <a:pt x="6050850" y="5382227"/>
                  <a:pt x="6063491" y="5359861"/>
                </a:cubicBezTo>
                <a:cubicBezTo>
                  <a:pt x="6063491" y="5359861"/>
                  <a:pt x="6069813" y="5359861"/>
                  <a:pt x="6069813" y="5359861"/>
                </a:cubicBezTo>
                <a:cubicBezTo>
                  <a:pt x="6069813" y="5369446"/>
                  <a:pt x="6069813" y="5379032"/>
                  <a:pt x="6069813" y="5388617"/>
                </a:cubicBezTo>
                <a:cubicBezTo>
                  <a:pt x="6088776" y="5385422"/>
                  <a:pt x="6088776" y="5372642"/>
                  <a:pt x="6114058" y="5375837"/>
                </a:cubicBezTo>
                <a:cubicBezTo>
                  <a:pt x="6095096" y="5388617"/>
                  <a:pt x="6120379" y="5388617"/>
                  <a:pt x="6120379" y="5398203"/>
                </a:cubicBezTo>
                <a:cubicBezTo>
                  <a:pt x="6151984" y="5398203"/>
                  <a:pt x="6158303" y="5382227"/>
                  <a:pt x="6189909" y="5382227"/>
                </a:cubicBezTo>
                <a:cubicBezTo>
                  <a:pt x="6164625" y="5372642"/>
                  <a:pt x="6133022" y="5366251"/>
                  <a:pt x="6120379" y="5343885"/>
                </a:cubicBezTo>
                <a:cubicBezTo>
                  <a:pt x="6151984" y="5343885"/>
                  <a:pt x="6158303" y="5356665"/>
                  <a:pt x="6170946" y="5366251"/>
                </a:cubicBezTo>
                <a:cubicBezTo>
                  <a:pt x="6177267" y="5366251"/>
                  <a:pt x="6183588" y="5359861"/>
                  <a:pt x="6189909" y="5359861"/>
                </a:cubicBezTo>
                <a:cubicBezTo>
                  <a:pt x="6177267" y="5343885"/>
                  <a:pt x="6133022" y="5343885"/>
                  <a:pt x="6158303" y="5321518"/>
                </a:cubicBezTo>
                <a:cubicBezTo>
                  <a:pt x="6151984" y="5327909"/>
                  <a:pt x="6133022" y="5324714"/>
                  <a:pt x="6133022" y="5334299"/>
                </a:cubicBezTo>
                <a:cubicBezTo>
                  <a:pt x="6133022" y="5324714"/>
                  <a:pt x="6120379" y="5311932"/>
                  <a:pt x="6088776" y="5311932"/>
                </a:cubicBezTo>
                <a:cubicBezTo>
                  <a:pt x="6088776" y="5299153"/>
                  <a:pt x="6120379" y="5308738"/>
                  <a:pt x="6133022" y="5305542"/>
                </a:cubicBezTo>
                <a:cubicBezTo>
                  <a:pt x="6114058" y="5286371"/>
                  <a:pt x="6044529" y="5299153"/>
                  <a:pt x="6038207" y="5273590"/>
                </a:cubicBezTo>
                <a:cubicBezTo>
                  <a:pt x="6082454" y="5267200"/>
                  <a:pt x="6088776" y="5270395"/>
                  <a:pt x="6133022" y="5267200"/>
                </a:cubicBezTo>
                <a:cubicBezTo>
                  <a:pt x="6126700" y="5273590"/>
                  <a:pt x="6120379" y="5273590"/>
                  <a:pt x="6120379" y="5279981"/>
                </a:cubicBezTo>
                <a:cubicBezTo>
                  <a:pt x="6158303" y="5279981"/>
                  <a:pt x="6164625" y="5283176"/>
                  <a:pt x="6196229" y="5279981"/>
                </a:cubicBezTo>
                <a:cubicBezTo>
                  <a:pt x="6189909" y="5270395"/>
                  <a:pt x="6177267" y="5267200"/>
                  <a:pt x="6158303" y="5267200"/>
                </a:cubicBezTo>
                <a:cubicBezTo>
                  <a:pt x="6151984" y="5254420"/>
                  <a:pt x="6240475" y="5267200"/>
                  <a:pt x="6265758" y="5273590"/>
                </a:cubicBezTo>
                <a:cubicBezTo>
                  <a:pt x="6234155" y="5279981"/>
                  <a:pt x="6208870" y="5273590"/>
                  <a:pt x="6189909" y="5299153"/>
                </a:cubicBezTo>
                <a:cubicBezTo>
                  <a:pt x="6196229" y="5308738"/>
                  <a:pt x="6215191" y="5308738"/>
                  <a:pt x="6234155" y="5311932"/>
                </a:cubicBezTo>
                <a:cubicBezTo>
                  <a:pt x="6253116" y="5289567"/>
                  <a:pt x="6278400" y="5295957"/>
                  <a:pt x="6303683" y="5267200"/>
                </a:cubicBezTo>
                <a:cubicBezTo>
                  <a:pt x="6202550" y="5225662"/>
                  <a:pt x="6044529" y="5286371"/>
                  <a:pt x="5962357" y="5241638"/>
                </a:cubicBezTo>
                <a:cubicBezTo>
                  <a:pt x="5911791" y="5244834"/>
                  <a:pt x="5886508" y="5232052"/>
                  <a:pt x="5842261" y="5235248"/>
                </a:cubicBezTo>
                <a:cubicBezTo>
                  <a:pt x="5835942" y="5235248"/>
                  <a:pt x="5835942" y="5235248"/>
                  <a:pt x="5835942" y="5235248"/>
                </a:cubicBezTo>
                <a:cubicBezTo>
                  <a:pt x="5829620" y="5235248"/>
                  <a:pt x="5823300" y="5235248"/>
                  <a:pt x="5816979" y="5235248"/>
                </a:cubicBezTo>
                <a:cubicBezTo>
                  <a:pt x="5823300" y="5184125"/>
                  <a:pt x="5911791" y="5219273"/>
                  <a:pt x="5949716" y="5190515"/>
                </a:cubicBezTo>
                <a:cubicBezTo>
                  <a:pt x="5962357" y="5206491"/>
                  <a:pt x="5911791" y="5206491"/>
                  <a:pt x="5949716" y="5206491"/>
                </a:cubicBezTo>
                <a:cubicBezTo>
                  <a:pt x="5949716" y="5209687"/>
                  <a:pt x="5949716" y="5209687"/>
                  <a:pt x="5949716" y="5212882"/>
                </a:cubicBezTo>
                <a:cubicBezTo>
                  <a:pt x="5962357" y="5212882"/>
                  <a:pt x="5968679" y="5212882"/>
                  <a:pt x="5975000" y="5212882"/>
                </a:cubicBezTo>
                <a:cubicBezTo>
                  <a:pt x="6019245" y="5216077"/>
                  <a:pt x="6069813" y="5196905"/>
                  <a:pt x="6095096" y="5222467"/>
                </a:cubicBezTo>
                <a:cubicBezTo>
                  <a:pt x="6101417" y="5193710"/>
                  <a:pt x="6158303" y="5222467"/>
                  <a:pt x="6196229" y="5212882"/>
                </a:cubicBezTo>
                <a:cubicBezTo>
                  <a:pt x="6202550" y="5212882"/>
                  <a:pt x="6202550" y="5212882"/>
                  <a:pt x="6208870" y="5212882"/>
                </a:cubicBezTo>
                <a:cubicBezTo>
                  <a:pt x="6208870" y="5222467"/>
                  <a:pt x="6265758" y="5222467"/>
                  <a:pt x="6246796" y="5206491"/>
                </a:cubicBezTo>
                <a:cubicBezTo>
                  <a:pt x="6316325" y="5206491"/>
                  <a:pt x="6341608" y="5209687"/>
                  <a:pt x="6366892" y="5180930"/>
                </a:cubicBezTo>
                <a:cubicBezTo>
                  <a:pt x="6442742" y="5200101"/>
                  <a:pt x="6468026" y="5187320"/>
                  <a:pt x="6556517" y="5184125"/>
                </a:cubicBezTo>
                <a:cubicBezTo>
                  <a:pt x="6556517" y="5180930"/>
                  <a:pt x="6543876" y="5180930"/>
                  <a:pt x="6537556" y="5180930"/>
                </a:cubicBezTo>
                <a:cubicBezTo>
                  <a:pt x="6543876" y="5164954"/>
                  <a:pt x="6550195" y="5158563"/>
                  <a:pt x="6556517" y="5152173"/>
                </a:cubicBezTo>
                <a:cubicBezTo>
                  <a:pt x="6556517" y="5145783"/>
                  <a:pt x="6537556" y="5148978"/>
                  <a:pt x="6531235" y="5145783"/>
                </a:cubicBezTo>
                <a:cubicBezTo>
                  <a:pt x="6524914" y="5145783"/>
                  <a:pt x="6512271" y="5142587"/>
                  <a:pt x="6512271" y="5136197"/>
                </a:cubicBezTo>
                <a:cubicBezTo>
                  <a:pt x="6505950" y="5136197"/>
                  <a:pt x="6499630" y="5136197"/>
                  <a:pt x="6493309" y="5136197"/>
                </a:cubicBezTo>
                <a:cubicBezTo>
                  <a:pt x="6499630" y="5123416"/>
                  <a:pt x="6455383" y="5139392"/>
                  <a:pt x="6468026" y="5120221"/>
                </a:cubicBezTo>
                <a:cubicBezTo>
                  <a:pt x="6449063" y="5120221"/>
                  <a:pt x="6423780" y="5120221"/>
                  <a:pt x="6404816" y="5120221"/>
                </a:cubicBezTo>
                <a:cubicBezTo>
                  <a:pt x="6398496" y="5120221"/>
                  <a:pt x="6398496" y="5120221"/>
                  <a:pt x="6392175" y="5120221"/>
                </a:cubicBezTo>
                <a:cubicBezTo>
                  <a:pt x="6385855" y="5117025"/>
                  <a:pt x="6379534" y="5113831"/>
                  <a:pt x="6379534" y="5107440"/>
                </a:cubicBezTo>
                <a:cubicBezTo>
                  <a:pt x="6373213" y="5107440"/>
                  <a:pt x="6373213" y="5107440"/>
                  <a:pt x="6366892" y="5107440"/>
                </a:cubicBezTo>
                <a:cubicBezTo>
                  <a:pt x="6354249" y="5107440"/>
                  <a:pt x="6354249" y="5113831"/>
                  <a:pt x="6360571" y="5113831"/>
                </a:cubicBezTo>
                <a:cubicBezTo>
                  <a:pt x="6341608" y="5136197"/>
                  <a:pt x="6316325" y="5091464"/>
                  <a:pt x="6310004" y="5120221"/>
                </a:cubicBezTo>
                <a:cubicBezTo>
                  <a:pt x="6265758" y="5117025"/>
                  <a:pt x="6272080" y="5117025"/>
                  <a:pt x="6234155" y="5120221"/>
                </a:cubicBezTo>
                <a:cubicBezTo>
                  <a:pt x="6246796" y="5107440"/>
                  <a:pt x="6227834" y="5113831"/>
                  <a:pt x="6221512" y="5104245"/>
                </a:cubicBezTo>
                <a:cubicBezTo>
                  <a:pt x="6221512" y="5104245"/>
                  <a:pt x="6221512" y="5104245"/>
                  <a:pt x="6215191" y="5104245"/>
                </a:cubicBezTo>
                <a:cubicBezTo>
                  <a:pt x="6208870" y="5113831"/>
                  <a:pt x="6196229" y="5120221"/>
                  <a:pt x="6189909" y="5129807"/>
                </a:cubicBezTo>
                <a:cubicBezTo>
                  <a:pt x="6202550" y="5148978"/>
                  <a:pt x="6177267" y="5142587"/>
                  <a:pt x="6170946" y="5152173"/>
                </a:cubicBezTo>
                <a:cubicBezTo>
                  <a:pt x="6069813" y="5155368"/>
                  <a:pt x="6000284" y="5148978"/>
                  <a:pt x="5899150" y="5158563"/>
                </a:cubicBezTo>
                <a:cubicBezTo>
                  <a:pt x="5867545" y="5152173"/>
                  <a:pt x="5810657" y="5171344"/>
                  <a:pt x="5772733" y="5180930"/>
                </a:cubicBezTo>
                <a:cubicBezTo>
                  <a:pt x="5753770" y="5187320"/>
                  <a:pt x="5722166" y="5187320"/>
                  <a:pt x="5696883" y="5190515"/>
                </a:cubicBezTo>
                <a:cubicBezTo>
                  <a:pt x="5690561" y="5196905"/>
                  <a:pt x="5677921" y="5200101"/>
                  <a:pt x="5665278" y="5203296"/>
                </a:cubicBezTo>
                <a:cubicBezTo>
                  <a:pt x="5627354" y="5196905"/>
                  <a:pt x="5595749" y="5222467"/>
                  <a:pt x="5621033" y="5235248"/>
                </a:cubicBezTo>
                <a:cubicBezTo>
                  <a:pt x="5621033" y="5235248"/>
                  <a:pt x="5621033" y="5238443"/>
                  <a:pt x="5621033" y="5241638"/>
                </a:cubicBezTo>
                <a:cubicBezTo>
                  <a:pt x="5614711" y="5254420"/>
                  <a:pt x="5639996" y="5251224"/>
                  <a:pt x="5639996" y="5260809"/>
                </a:cubicBezTo>
                <a:cubicBezTo>
                  <a:pt x="5665278" y="5251224"/>
                  <a:pt x="5798016" y="5270395"/>
                  <a:pt x="5677921" y="5267200"/>
                </a:cubicBezTo>
                <a:cubicBezTo>
                  <a:pt x="5677921" y="5276785"/>
                  <a:pt x="5652637" y="5276785"/>
                  <a:pt x="5646315" y="5283176"/>
                </a:cubicBezTo>
                <a:cubicBezTo>
                  <a:pt x="5633674" y="5273590"/>
                  <a:pt x="5614711" y="5289567"/>
                  <a:pt x="5589429" y="5283176"/>
                </a:cubicBezTo>
                <a:cubicBezTo>
                  <a:pt x="5583108" y="5276785"/>
                  <a:pt x="5570465" y="5289567"/>
                  <a:pt x="5570465" y="5279981"/>
                </a:cubicBezTo>
                <a:cubicBezTo>
                  <a:pt x="5564145" y="5279981"/>
                  <a:pt x="5557824" y="5279981"/>
                  <a:pt x="5551503" y="5279981"/>
                </a:cubicBezTo>
                <a:cubicBezTo>
                  <a:pt x="5551503" y="5283176"/>
                  <a:pt x="5564145" y="5283176"/>
                  <a:pt x="5570465" y="5283176"/>
                </a:cubicBezTo>
                <a:cubicBezTo>
                  <a:pt x="5564145" y="5289567"/>
                  <a:pt x="5557824" y="5295957"/>
                  <a:pt x="5545182" y="5295957"/>
                </a:cubicBezTo>
                <a:cubicBezTo>
                  <a:pt x="5545182" y="5302347"/>
                  <a:pt x="5557824" y="5305542"/>
                  <a:pt x="5570465" y="5305542"/>
                </a:cubicBezTo>
                <a:cubicBezTo>
                  <a:pt x="5570465" y="5308738"/>
                  <a:pt x="5570465" y="5308738"/>
                  <a:pt x="5570465" y="5311932"/>
                </a:cubicBezTo>
                <a:cubicBezTo>
                  <a:pt x="5545182" y="5311932"/>
                  <a:pt x="5557824" y="5315128"/>
                  <a:pt x="5564145" y="5321518"/>
                </a:cubicBezTo>
                <a:cubicBezTo>
                  <a:pt x="5602070" y="5337495"/>
                  <a:pt x="5671599" y="5331104"/>
                  <a:pt x="5722166" y="5327909"/>
                </a:cubicBezTo>
                <a:cubicBezTo>
                  <a:pt x="5741128" y="5347080"/>
                  <a:pt x="5639996" y="5331104"/>
                  <a:pt x="5639996" y="5356665"/>
                </a:cubicBezTo>
                <a:cubicBezTo>
                  <a:pt x="5614711" y="5359861"/>
                  <a:pt x="5614711" y="5347080"/>
                  <a:pt x="5595749" y="5350275"/>
                </a:cubicBezTo>
                <a:cubicBezTo>
                  <a:pt x="5595749" y="5379032"/>
                  <a:pt x="5658958" y="5356665"/>
                  <a:pt x="5671599" y="5366251"/>
                </a:cubicBezTo>
                <a:cubicBezTo>
                  <a:pt x="5671599" y="5369446"/>
                  <a:pt x="5671599" y="5369446"/>
                  <a:pt x="5671599" y="5372642"/>
                </a:cubicBezTo>
                <a:cubicBezTo>
                  <a:pt x="5671599" y="5372642"/>
                  <a:pt x="5665278" y="5372642"/>
                  <a:pt x="5665278" y="5372642"/>
                </a:cubicBezTo>
                <a:cubicBezTo>
                  <a:pt x="5658958" y="5372642"/>
                  <a:pt x="5652637" y="5372642"/>
                  <a:pt x="5646315" y="5372642"/>
                </a:cubicBezTo>
                <a:cubicBezTo>
                  <a:pt x="5646315" y="5388617"/>
                  <a:pt x="5671599" y="5395008"/>
                  <a:pt x="5677921" y="5410984"/>
                </a:cubicBezTo>
                <a:cubicBezTo>
                  <a:pt x="5627354" y="5398203"/>
                  <a:pt x="5576787" y="5417374"/>
                  <a:pt x="5551503" y="5436545"/>
                </a:cubicBezTo>
                <a:cubicBezTo>
                  <a:pt x="5513578" y="5433350"/>
                  <a:pt x="5463011" y="5423765"/>
                  <a:pt x="5406124" y="5426959"/>
                </a:cubicBezTo>
                <a:cubicBezTo>
                  <a:pt x="5374519" y="5426959"/>
                  <a:pt x="5298669" y="5442936"/>
                  <a:pt x="5323953" y="5426959"/>
                </a:cubicBezTo>
                <a:cubicBezTo>
                  <a:pt x="5368199" y="5417374"/>
                  <a:pt x="5380841" y="5414179"/>
                  <a:pt x="5431408" y="5420569"/>
                </a:cubicBezTo>
                <a:cubicBezTo>
                  <a:pt x="5437729" y="5414179"/>
                  <a:pt x="5437729" y="5401398"/>
                  <a:pt x="5475653" y="5404593"/>
                </a:cubicBezTo>
                <a:cubicBezTo>
                  <a:pt x="5463011" y="5410984"/>
                  <a:pt x="5475653" y="5414179"/>
                  <a:pt x="5475653" y="5420569"/>
                </a:cubicBezTo>
                <a:cubicBezTo>
                  <a:pt x="5494615" y="5420569"/>
                  <a:pt x="5507258" y="5420569"/>
                  <a:pt x="5526220" y="5420569"/>
                </a:cubicBezTo>
                <a:cubicBezTo>
                  <a:pt x="5519899" y="5410984"/>
                  <a:pt x="5507258" y="5407789"/>
                  <a:pt x="5481975" y="5404593"/>
                </a:cubicBezTo>
                <a:cubicBezTo>
                  <a:pt x="5494615" y="5391812"/>
                  <a:pt x="5570465" y="5404593"/>
                  <a:pt x="5545182" y="5414179"/>
                </a:cubicBezTo>
                <a:cubicBezTo>
                  <a:pt x="5564145" y="5414179"/>
                  <a:pt x="5576787" y="5407789"/>
                  <a:pt x="5595749" y="5404593"/>
                </a:cubicBezTo>
                <a:cubicBezTo>
                  <a:pt x="5589429" y="5385422"/>
                  <a:pt x="5551503" y="5420569"/>
                  <a:pt x="5564145" y="5395008"/>
                </a:cubicBezTo>
                <a:cubicBezTo>
                  <a:pt x="5595749" y="5395008"/>
                  <a:pt x="5621033" y="5404593"/>
                  <a:pt x="5646315" y="5388617"/>
                </a:cubicBezTo>
                <a:cubicBezTo>
                  <a:pt x="5639996" y="5375837"/>
                  <a:pt x="5595749" y="5391812"/>
                  <a:pt x="5614711" y="5366251"/>
                </a:cubicBezTo>
                <a:cubicBezTo>
                  <a:pt x="5589429" y="5363056"/>
                  <a:pt x="5595749" y="5375837"/>
                  <a:pt x="5570465" y="5372642"/>
                </a:cubicBezTo>
                <a:cubicBezTo>
                  <a:pt x="5564145" y="5372642"/>
                  <a:pt x="5557824" y="5372642"/>
                  <a:pt x="5551503" y="5372642"/>
                </a:cubicBezTo>
                <a:cubicBezTo>
                  <a:pt x="5551503" y="5369446"/>
                  <a:pt x="5551503" y="5369446"/>
                  <a:pt x="5551503" y="5366251"/>
                </a:cubicBezTo>
                <a:cubicBezTo>
                  <a:pt x="5538862" y="5356665"/>
                  <a:pt x="5507258" y="5359861"/>
                  <a:pt x="5481975" y="5359861"/>
                </a:cubicBezTo>
                <a:cubicBezTo>
                  <a:pt x="5481975" y="5359861"/>
                  <a:pt x="5481975" y="5359861"/>
                  <a:pt x="5475653" y="5359861"/>
                </a:cubicBezTo>
                <a:cubicBezTo>
                  <a:pt x="5444049" y="5369446"/>
                  <a:pt x="5463011" y="5347080"/>
                  <a:pt x="5431408" y="5350275"/>
                </a:cubicBezTo>
                <a:cubicBezTo>
                  <a:pt x="5425087" y="5356665"/>
                  <a:pt x="5431408" y="5359861"/>
                  <a:pt x="5431408" y="5366251"/>
                </a:cubicBezTo>
                <a:cubicBezTo>
                  <a:pt x="5425087" y="5366251"/>
                  <a:pt x="5425087" y="5366251"/>
                  <a:pt x="5418765" y="5366251"/>
                </a:cubicBezTo>
                <a:cubicBezTo>
                  <a:pt x="5393481" y="5356665"/>
                  <a:pt x="5361877" y="5356665"/>
                  <a:pt x="5330274" y="5356665"/>
                </a:cubicBezTo>
                <a:cubicBezTo>
                  <a:pt x="5336595" y="5366251"/>
                  <a:pt x="5368199" y="5356665"/>
                  <a:pt x="5374519" y="5366251"/>
                </a:cubicBezTo>
                <a:cubicBezTo>
                  <a:pt x="5380841" y="5372642"/>
                  <a:pt x="5317632" y="5369446"/>
                  <a:pt x="5279707" y="5366251"/>
                </a:cubicBezTo>
                <a:cubicBezTo>
                  <a:pt x="5279707" y="5353470"/>
                  <a:pt x="5304991" y="5353470"/>
                  <a:pt x="5323953" y="5356665"/>
                </a:cubicBezTo>
                <a:cubicBezTo>
                  <a:pt x="5286028" y="5347080"/>
                  <a:pt x="5216498" y="5366251"/>
                  <a:pt x="5178573" y="5359861"/>
                </a:cubicBezTo>
                <a:cubicBezTo>
                  <a:pt x="5172253" y="5359861"/>
                  <a:pt x="5165931" y="5359861"/>
                  <a:pt x="5159611" y="5359861"/>
                </a:cubicBezTo>
                <a:cubicBezTo>
                  <a:pt x="5153290" y="5343885"/>
                  <a:pt x="5077440" y="5347080"/>
                  <a:pt x="5109045" y="5321518"/>
                </a:cubicBezTo>
                <a:cubicBezTo>
                  <a:pt x="5083761" y="5331104"/>
                  <a:pt x="5039516" y="5324714"/>
                  <a:pt x="5033195" y="5343885"/>
                </a:cubicBezTo>
                <a:cubicBezTo>
                  <a:pt x="5007911" y="5337495"/>
                  <a:pt x="4988949" y="5321518"/>
                  <a:pt x="4957344" y="5334299"/>
                </a:cubicBezTo>
                <a:cubicBezTo>
                  <a:pt x="4938382" y="5347080"/>
                  <a:pt x="4969985" y="5321518"/>
                  <a:pt x="4982627" y="5321518"/>
                </a:cubicBezTo>
                <a:cubicBezTo>
                  <a:pt x="4944703" y="5308738"/>
                  <a:pt x="4894136" y="5311932"/>
                  <a:pt x="4849889" y="5318323"/>
                </a:cubicBezTo>
                <a:cubicBezTo>
                  <a:pt x="4843569" y="5331104"/>
                  <a:pt x="4887815" y="5311932"/>
                  <a:pt x="4881494" y="5327909"/>
                </a:cubicBezTo>
                <a:cubicBezTo>
                  <a:pt x="4881494" y="5327909"/>
                  <a:pt x="4875173" y="5327909"/>
                  <a:pt x="4875173" y="5327909"/>
                </a:cubicBezTo>
                <a:cubicBezTo>
                  <a:pt x="4799322" y="5340689"/>
                  <a:pt x="4767718" y="5295957"/>
                  <a:pt x="4691869" y="5311932"/>
                </a:cubicBezTo>
                <a:cubicBezTo>
                  <a:pt x="4691869" y="5311932"/>
                  <a:pt x="4685548" y="5311932"/>
                  <a:pt x="4685548" y="5311932"/>
                </a:cubicBezTo>
                <a:cubicBezTo>
                  <a:pt x="4672905" y="5308738"/>
                  <a:pt x="4641302" y="5318323"/>
                  <a:pt x="4641302" y="5305542"/>
                </a:cubicBezTo>
                <a:cubicBezTo>
                  <a:pt x="4641302" y="5305542"/>
                  <a:pt x="4634981" y="5305542"/>
                  <a:pt x="4634981" y="5305542"/>
                </a:cubicBezTo>
                <a:cubicBezTo>
                  <a:pt x="4616018" y="5305542"/>
                  <a:pt x="4622339" y="5308738"/>
                  <a:pt x="4628659" y="5318323"/>
                </a:cubicBezTo>
                <a:cubicBezTo>
                  <a:pt x="4622339" y="5318323"/>
                  <a:pt x="4622339" y="5318323"/>
                  <a:pt x="4616018" y="5318323"/>
                </a:cubicBezTo>
                <a:cubicBezTo>
                  <a:pt x="4609697" y="5318323"/>
                  <a:pt x="4603376" y="5318323"/>
                  <a:pt x="4590735" y="5318323"/>
                </a:cubicBezTo>
                <a:cubicBezTo>
                  <a:pt x="4590735" y="5311932"/>
                  <a:pt x="4603376" y="5311932"/>
                  <a:pt x="4609697" y="5311932"/>
                </a:cubicBezTo>
                <a:cubicBezTo>
                  <a:pt x="4597056" y="5292762"/>
                  <a:pt x="4584414" y="5324714"/>
                  <a:pt x="4559131" y="5318323"/>
                </a:cubicBezTo>
                <a:cubicBezTo>
                  <a:pt x="4540169" y="5315128"/>
                  <a:pt x="4527526" y="5321518"/>
                  <a:pt x="4540169" y="5321518"/>
                </a:cubicBezTo>
                <a:cubicBezTo>
                  <a:pt x="4527526" y="5337495"/>
                  <a:pt x="4502243" y="5302347"/>
                  <a:pt x="4483281" y="5321518"/>
                </a:cubicBezTo>
                <a:cubicBezTo>
                  <a:pt x="4457997" y="5305542"/>
                  <a:pt x="4413751" y="5324714"/>
                  <a:pt x="4388468" y="5327909"/>
                </a:cubicBezTo>
                <a:cubicBezTo>
                  <a:pt x="4375826" y="5321518"/>
                  <a:pt x="4382147" y="5318323"/>
                  <a:pt x="4388468" y="5311932"/>
                </a:cubicBezTo>
                <a:cubicBezTo>
                  <a:pt x="4382147" y="5311932"/>
                  <a:pt x="4369504" y="5311932"/>
                  <a:pt x="4363185" y="5311932"/>
                </a:cubicBezTo>
                <a:cubicBezTo>
                  <a:pt x="4356863" y="5311932"/>
                  <a:pt x="4356863" y="5311932"/>
                  <a:pt x="4356863" y="5311932"/>
                </a:cubicBezTo>
                <a:cubicBezTo>
                  <a:pt x="4299976" y="5292762"/>
                  <a:pt x="4236767" y="5315128"/>
                  <a:pt x="4198842" y="5327909"/>
                </a:cubicBezTo>
                <a:cubicBezTo>
                  <a:pt x="4141955" y="5327909"/>
                  <a:pt x="4129313" y="5308738"/>
                  <a:pt x="4192522" y="5321518"/>
                </a:cubicBezTo>
                <a:cubicBezTo>
                  <a:pt x="4211484" y="5318323"/>
                  <a:pt x="4179880" y="5302347"/>
                  <a:pt x="4160918" y="5305542"/>
                </a:cubicBezTo>
                <a:cubicBezTo>
                  <a:pt x="4192522" y="5299153"/>
                  <a:pt x="4224125" y="5289567"/>
                  <a:pt x="4249408" y="5279981"/>
                </a:cubicBezTo>
                <a:cubicBezTo>
                  <a:pt x="4243089" y="5267200"/>
                  <a:pt x="4198842" y="5276785"/>
                  <a:pt x="4198842" y="5257615"/>
                </a:cubicBezTo>
                <a:cubicBezTo>
                  <a:pt x="4179880" y="5260809"/>
                  <a:pt x="4154596" y="5260809"/>
                  <a:pt x="4141955" y="5273590"/>
                </a:cubicBezTo>
                <a:cubicBezTo>
                  <a:pt x="4129313" y="5273590"/>
                  <a:pt x="4110351" y="5273590"/>
                  <a:pt x="4097710" y="5273590"/>
                </a:cubicBezTo>
                <a:cubicBezTo>
                  <a:pt x="4104030" y="5264005"/>
                  <a:pt x="4091389" y="5264005"/>
                  <a:pt x="4091389" y="5257615"/>
                </a:cubicBezTo>
                <a:cubicBezTo>
                  <a:pt x="4085068" y="5260809"/>
                  <a:pt x="4085068" y="5276785"/>
                  <a:pt x="4047142" y="5273590"/>
                </a:cubicBezTo>
                <a:cubicBezTo>
                  <a:pt x="4034501" y="5273590"/>
                  <a:pt x="4028179" y="5276785"/>
                  <a:pt x="4021858" y="5283176"/>
                </a:cubicBezTo>
                <a:cubicBezTo>
                  <a:pt x="4015538" y="5273590"/>
                  <a:pt x="3990255" y="5270395"/>
                  <a:pt x="3964972" y="5273590"/>
                </a:cubicBezTo>
                <a:cubicBezTo>
                  <a:pt x="3977613" y="5286371"/>
                  <a:pt x="3983934" y="5279981"/>
                  <a:pt x="4002896" y="5279981"/>
                </a:cubicBezTo>
                <a:cubicBezTo>
                  <a:pt x="4002896" y="5283176"/>
                  <a:pt x="3983934" y="5283176"/>
                  <a:pt x="3990255" y="5295957"/>
                </a:cubicBezTo>
                <a:cubicBezTo>
                  <a:pt x="3971291" y="5289567"/>
                  <a:pt x="3958650" y="5286371"/>
                  <a:pt x="3939688" y="5283176"/>
                </a:cubicBezTo>
                <a:cubicBezTo>
                  <a:pt x="3933367" y="5286371"/>
                  <a:pt x="3927046" y="5289567"/>
                  <a:pt x="3914405" y="5289567"/>
                </a:cubicBezTo>
                <a:cubicBezTo>
                  <a:pt x="3914405" y="5286371"/>
                  <a:pt x="3920726" y="5283176"/>
                  <a:pt x="3920726" y="5279981"/>
                </a:cubicBezTo>
                <a:cubicBezTo>
                  <a:pt x="3895443" y="5283176"/>
                  <a:pt x="3889122" y="5273590"/>
                  <a:pt x="3870159" y="5273590"/>
                </a:cubicBezTo>
                <a:cubicBezTo>
                  <a:pt x="3876479" y="5276785"/>
                  <a:pt x="3895443" y="5279981"/>
                  <a:pt x="3876479" y="5283176"/>
                </a:cubicBezTo>
                <a:cubicBezTo>
                  <a:pt x="3876479" y="5289567"/>
                  <a:pt x="3895443" y="5289567"/>
                  <a:pt x="3901764" y="5289567"/>
                </a:cubicBezTo>
                <a:cubicBezTo>
                  <a:pt x="3895443" y="5299153"/>
                  <a:pt x="3876479" y="5299153"/>
                  <a:pt x="3863838" y="5305542"/>
                </a:cubicBezTo>
                <a:cubicBezTo>
                  <a:pt x="3863838" y="5311932"/>
                  <a:pt x="3870159" y="5311932"/>
                  <a:pt x="3870159" y="5318323"/>
                </a:cubicBezTo>
                <a:cubicBezTo>
                  <a:pt x="3870159" y="5318323"/>
                  <a:pt x="3870159" y="5321518"/>
                  <a:pt x="3870159" y="5321518"/>
                </a:cubicBezTo>
                <a:cubicBezTo>
                  <a:pt x="3844876" y="5334299"/>
                  <a:pt x="3920726" y="5359861"/>
                  <a:pt x="3927046" y="5334299"/>
                </a:cubicBezTo>
                <a:cubicBezTo>
                  <a:pt x="3933367" y="5334299"/>
                  <a:pt x="3933367" y="5334299"/>
                  <a:pt x="3939688" y="5334299"/>
                </a:cubicBezTo>
                <a:cubicBezTo>
                  <a:pt x="3946009" y="5334299"/>
                  <a:pt x="3946009" y="5337495"/>
                  <a:pt x="3952329" y="5337495"/>
                </a:cubicBezTo>
                <a:cubicBezTo>
                  <a:pt x="3952329" y="5343885"/>
                  <a:pt x="3933367" y="5347080"/>
                  <a:pt x="3946009" y="5350275"/>
                </a:cubicBezTo>
                <a:cubicBezTo>
                  <a:pt x="3920726" y="5363056"/>
                  <a:pt x="3857517" y="5353470"/>
                  <a:pt x="3844876" y="5372642"/>
                </a:cubicBezTo>
                <a:cubicBezTo>
                  <a:pt x="3819592" y="5372642"/>
                  <a:pt x="3819592" y="5356665"/>
                  <a:pt x="3800629" y="5356665"/>
                </a:cubicBezTo>
                <a:cubicBezTo>
                  <a:pt x="3806950" y="5343885"/>
                  <a:pt x="3825912" y="5337495"/>
                  <a:pt x="3844876" y="5334299"/>
                </a:cubicBezTo>
                <a:cubicBezTo>
                  <a:pt x="3794309" y="5302347"/>
                  <a:pt x="3731100" y="5363056"/>
                  <a:pt x="3699497" y="5343885"/>
                </a:cubicBezTo>
                <a:cubicBezTo>
                  <a:pt x="3693176" y="5363056"/>
                  <a:pt x="3724779" y="5353470"/>
                  <a:pt x="3731100" y="5359861"/>
                </a:cubicBezTo>
                <a:cubicBezTo>
                  <a:pt x="3731100" y="5363056"/>
                  <a:pt x="3731100" y="5363056"/>
                  <a:pt x="3731100" y="5366251"/>
                </a:cubicBezTo>
                <a:cubicBezTo>
                  <a:pt x="3712138" y="5369446"/>
                  <a:pt x="3712138" y="5356665"/>
                  <a:pt x="3693176" y="5359861"/>
                </a:cubicBezTo>
                <a:cubicBezTo>
                  <a:pt x="3629966" y="5359861"/>
                  <a:pt x="3554116" y="5382227"/>
                  <a:pt x="3497229" y="5359861"/>
                </a:cubicBezTo>
                <a:cubicBezTo>
                  <a:pt x="3497229" y="5366251"/>
                  <a:pt x="3503551" y="5369446"/>
                  <a:pt x="3503551" y="5375837"/>
                </a:cubicBezTo>
                <a:cubicBezTo>
                  <a:pt x="3516192" y="5375837"/>
                  <a:pt x="3528834" y="5375837"/>
                  <a:pt x="3535154" y="5375837"/>
                </a:cubicBezTo>
                <a:cubicBezTo>
                  <a:pt x="3566758" y="5385422"/>
                  <a:pt x="3471946" y="5385422"/>
                  <a:pt x="3503551" y="5395008"/>
                </a:cubicBezTo>
                <a:cubicBezTo>
                  <a:pt x="3497229" y="5410984"/>
                  <a:pt x="3484587" y="5388617"/>
                  <a:pt x="3478266" y="5388617"/>
                </a:cubicBezTo>
                <a:cubicBezTo>
                  <a:pt x="3471946" y="5404593"/>
                  <a:pt x="3440341" y="5410984"/>
                  <a:pt x="3421379" y="5420569"/>
                </a:cubicBezTo>
                <a:cubicBezTo>
                  <a:pt x="3383453" y="5423765"/>
                  <a:pt x="3370812" y="5414179"/>
                  <a:pt x="3345529" y="5414179"/>
                </a:cubicBezTo>
                <a:cubicBezTo>
                  <a:pt x="3345529" y="5423765"/>
                  <a:pt x="3377132" y="5426959"/>
                  <a:pt x="3345529" y="5426959"/>
                </a:cubicBezTo>
                <a:cubicBezTo>
                  <a:pt x="3320246" y="5410984"/>
                  <a:pt x="3269679" y="5407789"/>
                  <a:pt x="3225434" y="5404593"/>
                </a:cubicBezTo>
                <a:cubicBezTo>
                  <a:pt x="3238074" y="5410984"/>
                  <a:pt x="3263358" y="5414179"/>
                  <a:pt x="3282320" y="5414179"/>
                </a:cubicBezTo>
                <a:cubicBezTo>
                  <a:pt x="3288641" y="5433350"/>
                  <a:pt x="3257037" y="5426959"/>
                  <a:pt x="3238074" y="5433350"/>
                </a:cubicBezTo>
                <a:cubicBezTo>
                  <a:pt x="3225434" y="5404593"/>
                  <a:pt x="3168545" y="5433350"/>
                  <a:pt x="3149583" y="5436545"/>
                </a:cubicBezTo>
                <a:cubicBezTo>
                  <a:pt x="3149583" y="5430155"/>
                  <a:pt x="3149583" y="5423765"/>
                  <a:pt x="3149583" y="5414179"/>
                </a:cubicBezTo>
                <a:cubicBezTo>
                  <a:pt x="3136941" y="5420569"/>
                  <a:pt x="3130621" y="5430155"/>
                  <a:pt x="3111657" y="5433350"/>
                </a:cubicBezTo>
                <a:cubicBezTo>
                  <a:pt x="3111657" y="5446131"/>
                  <a:pt x="3136941" y="5417374"/>
                  <a:pt x="3130621" y="5442936"/>
                </a:cubicBezTo>
                <a:cubicBezTo>
                  <a:pt x="3105336" y="5439740"/>
                  <a:pt x="3054769" y="5442936"/>
                  <a:pt x="3099016" y="5452522"/>
                </a:cubicBezTo>
                <a:cubicBezTo>
                  <a:pt x="3092695" y="5468497"/>
                  <a:pt x="3054769" y="5455716"/>
                  <a:pt x="3061091" y="5442936"/>
                </a:cubicBezTo>
                <a:cubicBezTo>
                  <a:pt x="3048449" y="5465302"/>
                  <a:pt x="2991561" y="5458912"/>
                  <a:pt x="2940995" y="5452522"/>
                </a:cubicBezTo>
                <a:cubicBezTo>
                  <a:pt x="2940995" y="5452522"/>
                  <a:pt x="2934673" y="5452522"/>
                  <a:pt x="2934673" y="5452522"/>
                </a:cubicBezTo>
                <a:cubicBezTo>
                  <a:pt x="2922032" y="5436545"/>
                  <a:pt x="2997883" y="5449326"/>
                  <a:pt x="3029486" y="5449326"/>
                </a:cubicBezTo>
                <a:cubicBezTo>
                  <a:pt x="3004202" y="5420569"/>
                  <a:pt x="2947316" y="5446131"/>
                  <a:pt x="2915711" y="5426959"/>
                </a:cubicBezTo>
                <a:cubicBezTo>
                  <a:pt x="2884107" y="5452522"/>
                  <a:pt x="2839861" y="5433350"/>
                  <a:pt x="2808256" y="5442936"/>
                </a:cubicBezTo>
                <a:cubicBezTo>
                  <a:pt x="2808256" y="5449326"/>
                  <a:pt x="2820899" y="5446131"/>
                  <a:pt x="2833540" y="5449326"/>
                </a:cubicBezTo>
                <a:cubicBezTo>
                  <a:pt x="2827220" y="5455716"/>
                  <a:pt x="2808256" y="5458912"/>
                  <a:pt x="2789294" y="5458912"/>
                </a:cubicBezTo>
                <a:cubicBezTo>
                  <a:pt x="2795616" y="5446131"/>
                  <a:pt x="2776653" y="5449326"/>
                  <a:pt x="2764011" y="5449326"/>
                </a:cubicBezTo>
                <a:cubicBezTo>
                  <a:pt x="2808256" y="5465302"/>
                  <a:pt x="2675520" y="5468497"/>
                  <a:pt x="2656556" y="5465302"/>
                </a:cubicBezTo>
                <a:cubicBezTo>
                  <a:pt x="2662877" y="5449326"/>
                  <a:pt x="2726087" y="5468497"/>
                  <a:pt x="2732406" y="5452522"/>
                </a:cubicBezTo>
                <a:cubicBezTo>
                  <a:pt x="2726087" y="5446131"/>
                  <a:pt x="2713444" y="5449326"/>
                  <a:pt x="2713444" y="5452522"/>
                </a:cubicBezTo>
                <a:cubicBezTo>
                  <a:pt x="2700803" y="5449326"/>
                  <a:pt x="2719765" y="5439740"/>
                  <a:pt x="2707123" y="5426959"/>
                </a:cubicBezTo>
                <a:cubicBezTo>
                  <a:pt x="2713444" y="5433350"/>
                  <a:pt x="2770332" y="5436545"/>
                  <a:pt x="2782973" y="5426959"/>
                </a:cubicBezTo>
                <a:cubicBezTo>
                  <a:pt x="2795616" y="5430155"/>
                  <a:pt x="2782973" y="5430155"/>
                  <a:pt x="2782973" y="5436545"/>
                </a:cubicBezTo>
                <a:cubicBezTo>
                  <a:pt x="2795616" y="5439740"/>
                  <a:pt x="2858823" y="5423765"/>
                  <a:pt x="2903069" y="5426959"/>
                </a:cubicBezTo>
                <a:cubicBezTo>
                  <a:pt x="2858823" y="5410984"/>
                  <a:pt x="2795616" y="5404593"/>
                  <a:pt x="2745049" y="5420569"/>
                </a:cubicBezTo>
                <a:cubicBezTo>
                  <a:pt x="2751370" y="5417374"/>
                  <a:pt x="2757691" y="5414179"/>
                  <a:pt x="2757691" y="5410984"/>
                </a:cubicBezTo>
                <a:cubicBezTo>
                  <a:pt x="2713444" y="5410984"/>
                  <a:pt x="2694482" y="5439740"/>
                  <a:pt x="2656556" y="5426959"/>
                </a:cubicBezTo>
                <a:cubicBezTo>
                  <a:pt x="2662877" y="5407789"/>
                  <a:pt x="2707123" y="5430155"/>
                  <a:pt x="2719765" y="5410984"/>
                </a:cubicBezTo>
                <a:cubicBezTo>
                  <a:pt x="2688161" y="5385422"/>
                  <a:pt x="2618632" y="5410984"/>
                  <a:pt x="2580706" y="5414179"/>
                </a:cubicBezTo>
                <a:cubicBezTo>
                  <a:pt x="2587029" y="5426959"/>
                  <a:pt x="2624953" y="5417374"/>
                  <a:pt x="2643915" y="5420569"/>
                </a:cubicBezTo>
                <a:cubicBezTo>
                  <a:pt x="2643915" y="5436545"/>
                  <a:pt x="2669199" y="5436545"/>
                  <a:pt x="2694482" y="5436545"/>
                </a:cubicBezTo>
                <a:cubicBezTo>
                  <a:pt x="2643915" y="5471692"/>
                  <a:pt x="2473253" y="5401398"/>
                  <a:pt x="2397403" y="5433350"/>
                </a:cubicBezTo>
                <a:cubicBezTo>
                  <a:pt x="2429007" y="5439740"/>
                  <a:pt x="2485894" y="5430155"/>
                  <a:pt x="2523819" y="5436545"/>
                </a:cubicBezTo>
                <a:cubicBezTo>
                  <a:pt x="2492215" y="5442936"/>
                  <a:pt x="2492215" y="5465302"/>
                  <a:pt x="2435327" y="5465302"/>
                </a:cubicBezTo>
                <a:cubicBezTo>
                  <a:pt x="2435327" y="5452522"/>
                  <a:pt x="2466931" y="5458912"/>
                  <a:pt x="2466931" y="5449326"/>
                </a:cubicBezTo>
                <a:cubicBezTo>
                  <a:pt x="2435327" y="5462107"/>
                  <a:pt x="2365798" y="5439740"/>
                  <a:pt x="2321552" y="5433350"/>
                </a:cubicBezTo>
                <a:cubicBezTo>
                  <a:pt x="2327873" y="5439740"/>
                  <a:pt x="2296269" y="5455716"/>
                  <a:pt x="2270985" y="5442936"/>
                </a:cubicBezTo>
                <a:cubicBezTo>
                  <a:pt x="2270985" y="5449326"/>
                  <a:pt x="2270985" y="5452522"/>
                  <a:pt x="2277307" y="5452522"/>
                </a:cubicBezTo>
                <a:cubicBezTo>
                  <a:pt x="2245702" y="5471692"/>
                  <a:pt x="2226740" y="5423765"/>
                  <a:pt x="2176173" y="5449326"/>
                </a:cubicBezTo>
                <a:cubicBezTo>
                  <a:pt x="2176173" y="5439740"/>
                  <a:pt x="2182494" y="5436545"/>
                  <a:pt x="2195135" y="5436545"/>
                </a:cubicBezTo>
                <a:cubicBezTo>
                  <a:pt x="2163531" y="5436545"/>
                  <a:pt x="2157209" y="5430155"/>
                  <a:pt x="2125606" y="5442936"/>
                </a:cubicBezTo>
                <a:cubicBezTo>
                  <a:pt x="2106644" y="5433350"/>
                  <a:pt x="2087680" y="5430155"/>
                  <a:pt x="2056077" y="5436545"/>
                </a:cubicBezTo>
                <a:cubicBezTo>
                  <a:pt x="2100323" y="5417374"/>
                  <a:pt x="2005511" y="5410984"/>
                  <a:pt x="1980227" y="5398203"/>
                </a:cubicBezTo>
                <a:cubicBezTo>
                  <a:pt x="1986548" y="5395008"/>
                  <a:pt x="1999189" y="5391812"/>
                  <a:pt x="2005511" y="5388617"/>
                </a:cubicBezTo>
                <a:cubicBezTo>
                  <a:pt x="2005511" y="5375837"/>
                  <a:pt x="1967585" y="5385422"/>
                  <a:pt x="1948623" y="5382227"/>
                </a:cubicBezTo>
                <a:cubicBezTo>
                  <a:pt x="1980227" y="5359861"/>
                  <a:pt x="2037114" y="5401398"/>
                  <a:pt x="2100323" y="5388617"/>
                </a:cubicBezTo>
                <a:cubicBezTo>
                  <a:pt x="2087680" y="5359861"/>
                  <a:pt x="2011832" y="5375837"/>
                  <a:pt x="1967585" y="5356665"/>
                </a:cubicBezTo>
                <a:cubicBezTo>
                  <a:pt x="1973906" y="5347080"/>
                  <a:pt x="1992868" y="5343885"/>
                  <a:pt x="2018151" y="5343885"/>
                </a:cubicBezTo>
                <a:cubicBezTo>
                  <a:pt x="2011832" y="5334299"/>
                  <a:pt x="2024473" y="5334299"/>
                  <a:pt x="2024473" y="5327909"/>
                </a:cubicBezTo>
                <a:cubicBezTo>
                  <a:pt x="1999189" y="5337495"/>
                  <a:pt x="1942301" y="5324714"/>
                  <a:pt x="1942301" y="5350275"/>
                </a:cubicBezTo>
                <a:cubicBezTo>
                  <a:pt x="1923339" y="5353470"/>
                  <a:pt x="1917018" y="5347080"/>
                  <a:pt x="1904377" y="5343885"/>
                </a:cubicBezTo>
                <a:cubicBezTo>
                  <a:pt x="1904377" y="5343885"/>
                  <a:pt x="1898056" y="5343885"/>
                  <a:pt x="1898056" y="5343885"/>
                </a:cubicBezTo>
                <a:cubicBezTo>
                  <a:pt x="1872772" y="5337495"/>
                  <a:pt x="1828527" y="5340689"/>
                  <a:pt x="1803243" y="5334299"/>
                </a:cubicBezTo>
                <a:cubicBezTo>
                  <a:pt x="1796922" y="5347080"/>
                  <a:pt x="1765318" y="5347080"/>
                  <a:pt x="1752677" y="5356665"/>
                </a:cubicBezTo>
                <a:cubicBezTo>
                  <a:pt x="1746355" y="5350275"/>
                  <a:pt x="1721072" y="5353470"/>
                  <a:pt x="1727393" y="5337495"/>
                </a:cubicBezTo>
                <a:cubicBezTo>
                  <a:pt x="1638900" y="5363056"/>
                  <a:pt x="1499842" y="5366251"/>
                  <a:pt x="1423992" y="5382227"/>
                </a:cubicBezTo>
                <a:cubicBezTo>
                  <a:pt x="1417671" y="5363056"/>
                  <a:pt x="1367104" y="5353470"/>
                  <a:pt x="1335501" y="5337495"/>
                </a:cubicBezTo>
                <a:cubicBezTo>
                  <a:pt x="1341821" y="5334299"/>
                  <a:pt x="1360785" y="5331104"/>
                  <a:pt x="1348142" y="5327909"/>
                </a:cubicBezTo>
                <a:cubicBezTo>
                  <a:pt x="1341821" y="5315128"/>
                  <a:pt x="1386068" y="5343885"/>
                  <a:pt x="1379747" y="5318323"/>
                </a:cubicBezTo>
                <a:cubicBezTo>
                  <a:pt x="1379747" y="5318323"/>
                  <a:pt x="1386068" y="5318323"/>
                  <a:pt x="1386068" y="5318323"/>
                </a:cubicBezTo>
                <a:cubicBezTo>
                  <a:pt x="1430314" y="5318323"/>
                  <a:pt x="1373426" y="5321518"/>
                  <a:pt x="1379747" y="5334299"/>
                </a:cubicBezTo>
                <a:cubicBezTo>
                  <a:pt x="1386068" y="5350275"/>
                  <a:pt x="1417671" y="5347080"/>
                  <a:pt x="1430314" y="5359861"/>
                </a:cubicBezTo>
                <a:cubicBezTo>
                  <a:pt x="1430314" y="5356665"/>
                  <a:pt x="1436635" y="5356665"/>
                  <a:pt x="1436635" y="5356665"/>
                </a:cubicBezTo>
                <a:cubicBezTo>
                  <a:pt x="1430314" y="5350275"/>
                  <a:pt x="1423992" y="5347080"/>
                  <a:pt x="1411351" y="5343885"/>
                </a:cubicBezTo>
                <a:cubicBezTo>
                  <a:pt x="1455597" y="5331104"/>
                  <a:pt x="1468238" y="5356665"/>
                  <a:pt x="1506164" y="5334299"/>
                </a:cubicBezTo>
                <a:cubicBezTo>
                  <a:pt x="1525126" y="5343885"/>
                  <a:pt x="1537767" y="5356665"/>
                  <a:pt x="1575693" y="5356665"/>
                </a:cubicBezTo>
                <a:cubicBezTo>
                  <a:pt x="1537767" y="5334299"/>
                  <a:pt x="1588334" y="5334299"/>
                  <a:pt x="1626260" y="5343885"/>
                </a:cubicBezTo>
                <a:cubicBezTo>
                  <a:pt x="1651543" y="5334299"/>
                  <a:pt x="1626260" y="5327909"/>
                  <a:pt x="1645222" y="5318323"/>
                </a:cubicBezTo>
                <a:cubicBezTo>
                  <a:pt x="1664184" y="5315128"/>
                  <a:pt x="1651543" y="5321518"/>
                  <a:pt x="1651543" y="5327909"/>
                </a:cubicBezTo>
                <a:cubicBezTo>
                  <a:pt x="1683148" y="5331104"/>
                  <a:pt x="1689467" y="5318323"/>
                  <a:pt x="1721072" y="5321518"/>
                </a:cubicBezTo>
                <a:cubicBezTo>
                  <a:pt x="1740034" y="5321518"/>
                  <a:pt x="1746355" y="5331104"/>
                  <a:pt x="1733714" y="5337495"/>
                </a:cubicBezTo>
                <a:cubicBezTo>
                  <a:pt x="1740034" y="5334299"/>
                  <a:pt x="1758998" y="5334299"/>
                  <a:pt x="1758998" y="5327909"/>
                </a:cubicBezTo>
                <a:cubicBezTo>
                  <a:pt x="1758998" y="5321518"/>
                  <a:pt x="1746355" y="5324714"/>
                  <a:pt x="1733714" y="5321518"/>
                </a:cubicBezTo>
                <a:cubicBezTo>
                  <a:pt x="1740034" y="5318323"/>
                  <a:pt x="1746355" y="5311932"/>
                  <a:pt x="1746355" y="5305542"/>
                </a:cubicBezTo>
                <a:cubicBezTo>
                  <a:pt x="1746355" y="5305542"/>
                  <a:pt x="1752677" y="5305542"/>
                  <a:pt x="1752677" y="5305542"/>
                </a:cubicBezTo>
                <a:cubicBezTo>
                  <a:pt x="1777960" y="5305542"/>
                  <a:pt x="1834846" y="5273590"/>
                  <a:pt x="1771639" y="5279981"/>
                </a:cubicBezTo>
                <a:cubicBezTo>
                  <a:pt x="1790601" y="5260809"/>
                  <a:pt x="1815886" y="5283176"/>
                  <a:pt x="1841168" y="5283176"/>
                </a:cubicBezTo>
                <a:cubicBezTo>
                  <a:pt x="1828527" y="5295957"/>
                  <a:pt x="1841168" y="5295957"/>
                  <a:pt x="1822205" y="5305542"/>
                </a:cubicBezTo>
                <a:cubicBezTo>
                  <a:pt x="1834846" y="5315128"/>
                  <a:pt x="1860130" y="5299153"/>
                  <a:pt x="1879093" y="5311932"/>
                </a:cubicBezTo>
                <a:cubicBezTo>
                  <a:pt x="1885413" y="5311932"/>
                  <a:pt x="1891734" y="5305542"/>
                  <a:pt x="1898056" y="5305542"/>
                </a:cubicBezTo>
                <a:cubicBezTo>
                  <a:pt x="1904377" y="5289567"/>
                  <a:pt x="1885413" y="5292762"/>
                  <a:pt x="1891734" y="5279981"/>
                </a:cubicBezTo>
                <a:cubicBezTo>
                  <a:pt x="1942301" y="5295957"/>
                  <a:pt x="1948623" y="5273590"/>
                  <a:pt x="2011832" y="5276785"/>
                </a:cubicBezTo>
                <a:cubicBezTo>
                  <a:pt x="1986548" y="5273590"/>
                  <a:pt x="1967585" y="5264005"/>
                  <a:pt x="1948623" y="5251224"/>
                </a:cubicBezTo>
                <a:cubicBezTo>
                  <a:pt x="1929660" y="5251224"/>
                  <a:pt x="1961264" y="5260809"/>
                  <a:pt x="1967585" y="5267200"/>
                </a:cubicBezTo>
                <a:cubicBezTo>
                  <a:pt x="1860130" y="5273590"/>
                  <a:pt x="1796922" y="5257615"/>
                  <a:pt x="1702110" y="5273590"/>
                </a:cubicBezTo>
                <a:cubicBezTo>
                  <a:pt x="1714751" y="5264005"/>
                  <a:pt x="1740034" y="5267200"/>
                  <a:pt x="1727393" y="5244834"/>
                </a:cubicBezTo>
                <a:cubicBezTo>
                  <a:pt x="1702110" y="5254420"/>
                  <a:pt x="1689467" y="5254420"/>
                  <a:pt x="1657864" y="5251224"/>
                </a:cubicBezTo>
                <a:cubicBezTo>
                  <a:pt x="1657864" y="5244834"/>
                  <a:pt x="1664184" y="5235248"/>
                  <a:pt x="1651543" y="5235248"/>
                </a:cubicBezTo>
                <a:cubicBezTo>
                  <a:pt x="1632581" y="5238443"/>
                  <a:pt x="1664184" y="5251224"/>
                  <a:pt x="1626260" y="5244834"/>
                </a:cubicBezTo>
                <a:cubicBezTo>
                  <a:pt x="1619940" y="5244834"/>
                  <a:pt x="1619940" y="5244834"/>
                  <a:pt x="1619940" y="5244834"/>
                </a:cubicBezTo>
                <a:cubicBezTo>
                  <a:pt x="1619940" y="5241638"/>
                  <a:pt x="1626260" y="5241638"/>
                  <a:pt x="1626260" y="5235248"/>
                </a:cubicBezTo>
                <a:cubicBezTo>
                  <a:pt x="1594655" y="5212882"/>
                  <a:pt x="1563050" y="5241638"/>
                  <a:pt x="1537767" y="5228858"/>
                </a:cubicBezTo>
                <a:cubicBezTo>
                  <a:pt x="1518805" y="5232052"/>
                  <a:pt x="1550409" y="5238443"/>
                  <a:pt x="1531447" y="5244834"/>
                </a:cubicBezTo>
                <a:cubicBezTo>
                  <a:pt x="1474559" y="5235248"/>
                  <a:pt x="1417671" y="5238443"/>
                  <a:pt x="1348142" y="5251224"/>
                </a:cubicBezTo>
                <a:cubicBezTo>
                  <a:pt x="1354463" y="5264005"/>
                  <a:pt x="1392388" y="5241638"/>
                  <a:pt x="1405030" y="5257615"/>
                </a:cubicBezTo>
                <a:cubicBezTo>
                  <a:pt x="1379747" y="5273590"/>
                  <a:pt x="1354463" y="5254420"/>
                  <a:pt x="1335501" y="5273590"/>
                </a:cubicBezTo>
                <a:cubicBezTo>
                  <a:pt x="1335501" y="5273590"/>
                  <a:pt x="1329180" y="5273590"/>
                  <a:pt x="1329180" y="5273590"/>
                </a:cubicBezTo>
                <a:cubicBezTo>
                  <a:pt x="1329180" y="5257615"/>
                  <a:pt x="1316538" y="5260809"/>
                  <a:pt x="1329180" y="5251224"/>
                </a:cubicBezTo>
                <a:cubicBezTo>
                  <a:pt x="1278613" y="5254420"/>
                  <a:pt x="1303896" y="5251224"/>
                  <a:pt x="1240689" y="5257615"/>
                </a:cubicBezTo>
                <a:cubicBezTo>
                  <a:pt x="1259651" y="5232052"/>
                  <a:pt x="1310218" y="5254420"/>
                  <a:pt x="1329180" y="5235248"/>
                </a:cubicBezTo>
                <a:cubicBezTo>
                  <a:pt x="1335501" y="5235248"/>
                  <a:pt x="1341821" y="5235248"/>
                  <a:pt x="1348142" y="5235248"/>
                </a:cubicBezTo>
                <a:cubicBezTo>
                  <a:pt x="1392388" y="5228858"/>
                  <a:pt x="1417671" y="5228858"/>
                  <a:pt x="1461917" y="5228858"/>
                </a:cubicBezTo>
                <a:cubicBezTo>
                  <a:pt x="1436635" y="5219273"/>
                  <a:pt x="1430314" y="5212882"/>
                  <a:pt x="1398709" y="5219273"/>
                </a:cubicBezTo>
                <a:cubicBezTo>
                  <a:pt x="1405030" y="5200101"/>
                  <a:pt x="1367104" y="5209687"/>
                  <a:pt x="1354463" y="5206491"/>
                </a:cubicBezTo>
                <a:cubicBezTo>
                  <a:pt x="1348142" y="5206491"/>
                  <a:pt x="1348142" y="5206491"/>
                  <a:pt x="1348142" y="5206491"/>
                </a:cubicBezTo>
                <a:cubicBezTo>
                  <a:pt x="1354463" y="5193710"/>
                  <a:pt x="1379747" y="5190515"/>
                  <a:pt x="1405030" y="5184125"/>
                </a:cubicBezTo>
                <a:cubicBezTo>
                  <a:pt x="1392388" y="5168149"/>
                  <a:pt x="1354463" y="5196905"/>
                  <a:pt x="1335501" y="5180930"/>
                </a:cubicBezTo>
                <a:cubicBezTo>
                  <a:pt x="1354463" y="5171344"/>
                  <a:pt x="1386068" y="5168149"/>
                  <a:pt x="1411351" y="5174540"/>
                </a:cubicBezTo>
                <a:cubicBezTo>
                  <a:pt x="1461917" y="5180930"/>
                  <a:pt x="1518805" y="5180930"/>
                  <a:pt x="1556731" y="5158563"/>
                </a:cubicBezTo>
                <a:cubicBezTo>
                  <a:pt x="1563050" y="5171344"/>
                  <a:pt x="1588334" y="5152173"/>
                  <a:pt x="1619940" y="5158563"/>
                </a:cubicBezTo>
                <a:cubicBezTo>
                  <a:pt x="1575693" y="5168149"/>
                  <a:pt x="1550409" y="5193710"/>
                  <a:pt x="1506164" y="5184125"/>
                </a:cubicBezTo>
                <a:cubicBezTo>
                  <a:pt x="1506164" y="5190515"/>
                  <a:pt x="1525126" y="5190515"/>
                  <a:pt x="1531447" y="5190515"/>
                </a:cubicBezTo>
                <a:cubicBezTo>
                  <a:pt x="1531447" y="5206491"/>
                  <a:pt x="1474559" y="5203296"/>
                  <a:pt x="1461917" y="5196905"/>
                </a:cubicBezTo>
                <a:cubicBezTo>
                  <a:pt x="1468238" y="5212882"/>
                  <a:pt x="1506164" y="5206491"/>
                  <a:pt x="1531447" y="5206491"/>
                </a:cubicBezTo>
                <a:cubicBezTo>
                  <a:pt x="1531447" y="5196905"/>
                  <a:pt x="1550409" y="5193710"/>
                  <a:pt x="1563050" y="5180930"/>
                </a:cubicBezTo>
                <a:cubicBezTo>
                  <a:pt x="1600976" y="5200101"/>
                  <a:pt x="1626260" y="5168149"/>
                  <a:pt x="1632581" y="5174540"/>
                </a:cubicBezTo>
                <a:cubicBezTo>
                  <a:pt x="1664184" y="5174540"/>
                  <a:pt x="1638900" y="5177735"/>
                  <a:pt x="1645222" y="5190515"/>
                </a:cubicBezTo>
                <a:cubicBezTo>
                  <a:pt x="1664184" y="5190515"/>
                  <a:pt x="1683148" y="5187320"/>
                  <a:pt x="1695788" y="5180930"/>
                </a:cubicBezTo>
                <a:cubicBezTo>
                  <a:pt x="1702110" y="5180930"/>
                  <a:pt x="1708431" y="5180930"/>
                  <a:pt x="1721072" y="5180930"/>
                </a:cubicBezTo>
                <a:cubicBezTo>
                  <a:pt x="1733714" y="5177735"/>
                  <a:pt x="1752677" y="5177735"/>
                  <a:pt x="1752677" y="5164954"/>
                </a:cubicBezTo>
                <a:cubicBezTo>
                  <a:pt x="1828527" y="5200101"/>
                  <a:pt x="1815886" y="5133002"/>
                  <a:pt x="1891734" y="5152173"/>
                </a:cubicBezTo>
                <a:cubicBezTo>
                  <a:pt x="1879093" y="5142587"/>
                  <a:pt x="1866451" y="5136197"/>
                  <a:pt x="1841168" y="5136197"/>
                </a:cubicBezTo>
                <a:cubicBezTo>
                  <a:pt x="1809565" y="5142587"/>
                  <a:pt x="1834846" y="5148978"/>
                  <a:pt x="1822205" y="5158563"/>
                </a:cubicBezTo>
                <a:cubicBezTo>
                  <a:pt x="1796922" y="5152173"/>
                  <a:pt x="1796922" y="5164954"/>
                  <a:pt x="1777960" y="5164954"/>
                </a:cubicBezTo>
                <a:cubicBezTo>
                  <a:pt x="1784281" y="5152173"/>
                  <a:pt x="1803243" y="5158563"/>
                  <a:pt x="1784281" y="5145783"/>
                </a:cubicBezTo>
                <a:cubicBezTo>
                  <a:pt x="1758998" y="5142587"/>
                  <a:pt x="1777960" y="5164954"/>
                  <a:pt x="1746355" y="5158563"/>
                </a:cubicBezTo>
                <a:cubicBezTo>
                  <a:pt x="1790601" y="5133002"/>
                  <a:pt x="1714751" y="5164954"/>
                  <a:pt x="1721072" y="5142587"/>
                </a:cubicBezTo>
                <a:cubicBezTo>
                  <a:pt x="1676826" y="5145783"/>
                  <a:pt x="1645222" y="5164954"/>
                  <a:pt x="1607297" y="5145783"/>
                </a:cubicBezTo>
                <a:cubicBezTo>
                  <a:pt x="1613619" y="5129807"/>
                  <a:pt x="1632581" y="5155368"/>
                  <a:pt x="1651543" y="5145783"/>
                </a:cubicBezTo>
                <a:cubicBezTo>
                  <a:pt x="1657864" y="5136197"/>
                  <a:pt x="1638900" y="5136197"/>
                  <a:pt x="1626260" y="5136197"/>
                </a:cubicBezTo>
                <a:cubicBezTo>
                  <a:pt x="1607297" y="5126611"/>
                  <a:pt x="1683148" y="5133002"/>
                  <a:pt x="1702110" y="5129807"/>
                </a:cubicBezTo>
                <a:cubicBezTo>
                  <a:pt x="1708431" y="5120221"/>
                  <a:pt x="1727393" y="5120221"/>
                  <a:pt x="1733714" y="5107440"/>
                </a:cubicBezTo>
                <a:cubicBezTo>
                  <a:pt x="1721072" y="5094659"/>
                  <a:pt x="1695788" y="5117025"/>
                  <a:pt x="1670505" y="5107440"/>
                </a:cubicBezTo>
                <a:cubicBezTo>
                  <a:pt x="1664184" y="5113831"/>
                  <a:pt x="1670505" y="5120221"/>
                  <a:pt x="1676826" y="5120221"/>
                </a:cubicBezTo>
                <a:cubicBezTo>
                  <a:pt x="1632581" y="5120221"/>
                  <a:pt x="1544088" y="5133002"/>
                  <a:pt x="1474559" y="5120221"/>
                </a:cubicBezTo>
                <a:cubicBezTo>
                  <a:pt x="1480880" y="5107440"/>
                  <a:pt x="1525126" y="5117025"/>
                  <a:pt x="1550409" y="5113831"/>
                </a:cubicBezTo>
                <a:cubicBezTo>
                  <a:pt x="1544088" y="5097854"/>
                  <a:pt x="1499842" y="5101050"/>
                  <a:pt x="1556731" y="5097854"/>
                </a:cubicBezTo>
                <a:cubicBezTo>
                  <a:pt x="1544088" y="5088269"/>
                  <a:pt x="1525126" y="5085074"/>
                  <a:pt x="1499842" y="5088269"/>
                </a:cubicBezTo>
                <a:cubicBezTo>
                  <a:pt x="1468238" y="5081878"/>
                  <a:pt x="1550409" y="5075488"/>
                  <a:pt x="1550409" y="5088269"/>
                </a:cubicBezTo>
                <a:cubicBezTo>
                  <a:pt x="1569372" y="5081878"/>
                  <a:pt x="1569372" y="5062707"/>
                  <a:pt x="1607297" y="5069098"/>
                </a:cubicBezTo>
                <a:cubicBezTo>
                  <a:pt x="1594655" y="5062707"/>
                  <a:pt x="1588334" y="5056317"/>
                  <a:pt x="1619940" y="5053122"/>
                </a:cubicBezTo>
                <a:cubicBezTo>
                  <a:pt x="1600976" y="5037146"/>
                  <a:pt x="1569372" y="5056317"/>
                  <a:pt x="1550409" y="5053122"/>
                </a:cubicBezTo>
                <a:cubicBezTo>
                  <a:pt x="1550409" y="5021170"/>
                  <a:pt x="1689467" y="5062707"/>
                  <a:pt x="1670505" y="5027560"/>
                </a:cubicBezTo>
                <a:cubicBezTo>
                  <a:pt x="1683148" y="5011584"/>
                  <a:pt x="1708431" y="5037146"/>
                  <a:pt x="1721072" y="5014780"/>
                </a:cubicBezTo>
                <a:cubicBezTo>
                  <a:pt x="1733714" y="5014780"/>
                  <a:pt x="1752677" y="5014780"/>
                  <a:pt x="1752677" y="5021170"/>
                </a:cubicBezTo>
                <a:cubicBezTo>
                  <a:pt x="1765318" y="5017974"/>
                  <a:pt x="1752677" y="5014780"/>
                  <a:pt x="1752677" y="5005194"/>
                </a:cubicBezTo>
                <a:cubicBezTo>
                  <a:pt x="1771639" y="5001999"/>
                  <a:pt x="1784281" y="4995609"/>
                  <a:pt x="1803243" y="4992413"/>
                </a:cubicBezTo>
                <a:cubicBezTo>
                  <a:pt x="1790601" y="5021170"/>
                  <a:pt x="1860130" y="5008389"/>
                  <a:pt x="1866451" y="5037146"/>
                </a:cubicBezTo>
                <a:cubicBezTo>
                  <a:pt x="1872772" y="5030756"/>
                  <a:pt x="1898056" y="5030756"/>
                  <a:pt x="1904377" y="5021170"/>
                </a:cubicBezTo>
                <a:cubicBezTo>
                  <a:pt x="1954944" y="4998803"/>
                  <a:pt x="1992868" y="5001999"/>
                  <a:pt x="2075039" y="5005194"/>
                </a:cubicBezTo>
                <a:cubicBezTo>
                  <a:pt x="2081361" y="5005194"/>
                  <a:pt x="2087680" y="4998803"/>
                  <a:pt x="2094002" y="4998803"/>
                </a:cubicBezTo>
                <a:cubicBezTo>
                  <a:pt x="2094002" y="4998803"/>
                  <a:pt x="2100323" y="4998803"/>
                  <a:pt x="2100323" y="4998803"/>
                </a:cubicBezTo>
                <a:cubicBezTo>
                  <a:pt x="2131927" y="4995609"/>
                  <a:pt x="2144568" y="4982827"/>
                  <a:pt x="2176173" y="4982827"/>
                </a:cubicBezTo>
                <a:cubicBezTo>
                  <a:pt x="2169852" y="4976437"/>
                  <a:pt x="2176173" y="4963656"/>
                  <a:pt x="2150890" y="4966852"/>
                </a:cubicBezTo>
                <a:cubicBezTo>
                  <a:pt x="2150890" y="4966852"/>
                  <a:pt x="2144568" y="4966852"/>
                  <a:pt x="2144568" y="4966852"/>
                </a:cubicBezTo>
                <a:cubicBezTo>
                  <a:pt x="2119285" y="4941290"/>
                  <a:pt x="2226740" y="4928509"/>
                  <a:pt x="2176173" y="4912533"/>
                </a:cubicBezTo>
                <a:cubicBezTo>
                  <a:pt x="2169852" y="4912533"/>
                  <a:pt x="2169852" y="4912533"/>
                  <a:pt x="2163531" y="4912533"/>
                </a:cubicBezTo>
                <a:cubicBezTo>
                  <a:pt x="2169852" y="4906143"/>
                  <a:pt x="2182494" y="4902947"/>
                  <a:pt x="2195135" y="4899752"/>
                </a:cubicBezTo>
                <a:cubicBezTo>
                  <a:pt x="2163531" y="4890167"/>
                  <a:pt x="2201457" y="4890167"/>
                  <a:pt x="2201457" y="4874191"/>
                </a:cubicBezTo>
                <a:cubicBezTo>
                  <a:pt x="2239381" y="4874191"/>
                  <a:pt x="2270985" y="4874191"/>
                  <a:pt x="2302590" y="4874191"/>
                </a:cubicBezTo>
                <a:cubicBezTo>
                  <a:pt x="2308910" y="4874191"/>
                  <a:pt x="2308910" y="4874191"/>
                  <a:pt x="2315231" y="4874191"/>
                </a:cubicBezTo>
                <a:cubicBezTo>
                  <a:pt x="2321552" y="4867800"/>
                  <a:pt x="2321552" y="4864605"/>
                  <a:pt x="2321552" y="4858215"/>
                </a:cubicBezTo>
                <a:cubicBezTo>
                  <a:pt x="2340514" y="4858215"/>
                  <a:pt x="2340514" y="4848629"/>
                  <a:pt x="2346836" y="4845434"/>
                </a:cubicBezTo>
                <a:cubicBezTo>
                  <a:pt x="2365798" y="4848629"/>
                  <a:pt x="2378440" y="4845434"/>
                  <a:pt x="2384761" y="4835849"/>
                </a:cubicBezTo>
                <a:cubicBezTo>
                  <a:pt x="2391081" y="4829458"/>
                  <a:pt x="2410043" y="4829458"/>
                  <a:pt x="2435327" y="4829458"/>
                </a:cubicBezTo>
                <a:cubicBezTo>
                  <a:pt x="2447969" y="4832653"/>
                  <a:pt x="2447969" y="4823067"/>
                  <a:pt x="2460610" y="4823067"/>
                </a:cubicBezTo>
                <a:cubicBezTo>
                  <a:pt x="2530139" y="4819873"/>
                  <a:pt x="2536460" y="4797506"/>
                  <a:pt x="2631273" y="4803896"/>
                </a:cubicBezTo>
                <a:cubicBezTo>
                  <a:pt x="2650236" y="4797506"/>
                  <a:pt x="2662877" y="4781531"/>
                  <a:pt x="2688161" y="4797506"/>
                </a:cubicBezTo>
                <a:cubicBezTo>
                  <a:pt x="2700803" y="4797506"/>
                  <a:pt x="2713444" y="4797506"/>
                  <a:pt x="2719765" y="4797506"/>
                </a:cubicBezTo>
                <a:cubicBezTo>
                  <a:pt x="2719765" y="4794311"/>
                  <a:pt x="2719765" y="4794311"/>
                  <a:pt x="2719765" y="4791116"/>
                </a:cubicBezTo>
                <a:cubicBezTo>
                  <a:pt x="2751370" y="4787920"/>
                  <a:pt x="2745049" y="4800702"/>
                  <a:pt x="2770332" y="4797506"/>
                </a:cubicBezTo>
                <a:cubicBezTo>
                  <a:pt x="2782973" y="4797506"/>
                  <a:pt x="2795616" y="4797506"/>
                  <a:pt x="2808256" y="4797506"/>
                </a:cubicBezTo>
                <a:cubicBezTo>
                  <a:pt x="2808256" y="4794311"/>
                  <a:pt x="2808256" y="4794311"/>
                  <a:pt x="2808256" y="4791116"/>
                </a:cubicBezTo>
                <a:cubicBezTo>
                  <a:pt x="2827220" y="4791116"/>
                  <a:pt x="2833540" y="4781531"/>
                  <a:pt x="2839861" y="4775140"/>
                </a:cubicBezTo>
                <a:cubicBezTo>
                  <a:pt x="2858823" y="4778335"/>
                  <a:pt x="2890428" y="4784725"/>
                  <a:pt x="2909390" y="4775140"/>
                </a:cubicBezTo>
                <a:cubicBezTo>
                  <a:pt x="2940995" y="4775140"/>
                  <a:pt x="2966278" y="4762359"/>
                  <a:pt x="2991561" y="4768749"/>
                </a:cubicBezTo>
                <a:cubicBezTo>
                  <a:pt x="3016845" y="4759164"/>
                  <a:pt x="3042128" y="4752774"/>
                  <a:pt x="3010524" y="4736798"/>
                </a:cubicBezTo>
                <a:cubicBezTo>
                  <a:pt x="2966278" y="4733602"/>
                  <a:pt x="2934673" y="4739993"/>
                  <a:pt x="2909390" y="4746383"/>
                </a:cubicBezTo>
                <a:cubicBezTo>
                  <a:pt x="2915711" y="4730407"/>
                  <a:pt x="2890428" y="4739993"/>
                  <a:pt x="2884107" y="4743188"/>
                </a:cubicBezTo>
                <a:cubicBezTo>
                  <a:pt x="2884107" y="4749578"/>
                  <a:pt x="2871466" y="4749578"/>
                  <a:pt x="2858823" y="4746383"/>
                </a:cubicBezTo>
                <a:cubicBezTo>
                  <a:pt x="2846182" y="4749578"/>
                  <a:pt x="2833540" y="4743188"/>
                  <a:pt x="2833540" y="4736798"/>
                </a:cubicBezTo>
                <a:cubicBezTo>
                  <a:pt x="2827220" y="4727212"/>
                  <a:pt x="2820899" y="4739993"/>
                  <a:pt x="2808256" y="4736798"/>
                </a:cubicBezTo>
                <a:cubicBezTo>
                  <a:pt x="2789294" y="4749578"/>
                  <a:pt x="2745049" y="4739993"/>
                  <a:pt x="2745049" y="4765554"/>
                </a:cubicBezTo>
                <a:cubicBezTo>
                  <a:pt x="2719765" y="4755969"/>
                  <a:pt x="2669199" y="4755969"/>
                  <a:pt x="2656556" y="4768749"/>
                </a:cubicBezTo>
                <a:cubicBezTo>
                  <a:pt x="2643915" y="4768749"/>
                  <a:pt x="2656556" y="4765554"/>
                  <a:pt x="2656556" y="4759164"/>
                </a:cubicBezTo>
                <a:cubicBezTo>
                  <a:pt x="2612311" y="4762359"/>
                  <a:pt x="2549103" y="4781531"/>
                  <a:pt x="2511177" y="4803896"/>
                </a:cubicBezTo>
                <a:cubicBezTo>
                  <a:pt x="2492215" y="4803896"/>
                  <a:pt x="2466931" y="4787920"/>
                  <a:pt x="2460610" y="4803896"/>
                </a:cubicBezTo>
                <a:cubicBezTo>
                  <a:pt x="2454290" y="4803896"/>
                  <a:pt x="2454290" y="4803896"/>
                  <a:pt x="2447969" y="4803896"/>
                </a:cubicBezTo>
                <a:cubicBezTo>
                  <a:pt x="2378440" y="4800702"/>
                  <a:pt x="2353157" y="4762359"/>
                  <a:pt x="2264664" y="4768749"/>
                </a:cubicBezTo>
                <a:cubicBezTo>
                  <a:pt x="2270985" y="4752774"/>
                  <a:pt x="2258343" y="4746383"/>
                  <a:pt x="2245702" y="4743188"/>
                </a:cubicBezTo>
                <a:cubicBezTo>
                  <a:pt x="2245702" y="4739993"/>
                  <a:pt x="2245702" y="4739993"/>
                  <a:pt x="2239381" y="4739993"/>
                </a:cubicBezTo>
                <a:cubicBezTo>
                  <a:pt x="2239381" y="4739993"/>
                  <a:pt x="2239381" y="4736798"/>
                  <a:pt x="2239381" y="4736798"/>
                </a:cubicBezTo>
                <a:cubicBezTo>
                  <a:pt x="2239381" y="4730407"/>
                  <a:pt x="2226740" y="4733602"/>
                  <a:pt x="2220419" y="4730407"/>
                </a:cubicBezTo>
                <a:cubicBezTo>
                  <a:pt x="2150890" y="4730407"/>
                  <a:pt x="2125606" y="4711236"/>
                  <a:pt x="2068718" y="4714431"/>
                </a:cubicBezTo>
                <a:cubicBezTo>
                  <a:pt x="2068718" y="4708041"/>
                  <a:pt x="2075039" y="4711236"/>
                  <a:pt x="2087680" y="4708041"/>
                </a:cubicBezTo>
                <a:cubicBezTo>
                  <a:pt x="2081361" y="4704845"/>
                  <a:pt x="2075039" y="4704845"/>
                  <a:pt x="2075039" y="4698455"/>
                </a:cubicBezTo>
                <a:cubicBezTo>
                  <a:pt x="2049756" y="4692065"/>
                  <a:pt x="2037114" y="4730407"/>
                  <a:pt x="2024473" y="4714431"/>
                </a:cubicBezTo>
                <a:cubicBezTo>
                  <a:pt x="2024473" y="4708041"/>
                  <a:pt x="2024473" y="4701651"/>
                  <a:pt x="2024473" y="4692065"/>
                </a:cubicBezTo>
                <a:cubicBezTo>
                  <a:pt x="2018151" y="4692065"/>
                  <a:pt x="2005511" y="4692065"/>
                  <a:pt x="2005511" y="4688869"/>
                </a:cubicBezTo>
                <a:cubicBezTo>
                  <a:pt x="1986548" y="4688869"/>
                  <a:pt x="1967585" y="4688869"/>
                  <a:pt x="1954944" y="4682480"/>
                </a:cubicBezTo>
                <a:cubicBezTo>
                  <a:pt x="1942301" y="4679284"/>
                  <a:pt x="1942301" y="4688869"/>
                  <a:pt x="1929660" y="4692065"/>
                </a:cubicBezTo>
                <a:cubicBezTo>
                  <a:pt x="1929660" y="4692065"/>
                  <a:pt x="1929660" y="4688869"/>
                  <a:pt x="1929660" y="4688869"/>
                </a:cubicBezTo>
                <a:cubicBezTo>
                  <a:pt x="1923339" y="4682480"/>
                  <a:pt x="1898056" y="4685674"/>
                  <a:pt x="1904377" y="4669698"/>
                </a:cubicBezTo>
                <a:cubicBezTo>
                  <a:pt x="1891734" y="4672894"/>
                  <a:pt x="1885413" y="4669698"/>
                  <a:pt x="1879093" y="4666503"/>
                </a:cubicBezTo>
                <a:cubicBezTo>
                  <a:pt x="1841168" y="4656918"/>
                  <a:pt x="1853810" y="4682480"/>
                  <a:pt x="1822205" y="4676089"/>
                </a:cubicBezTo>
                <a:cubicBezTo>
                  <a:pt x="1828527" y="4666503"/>
                  <a:pt x="1841168" y="4660113"/>
                  <a:pt x="1847489" y="4650527"/>
                </a:cubicBezTo>
                <a:cubicBezTo>
                  <a:pt x="1841168" y="4640942"/>
                  <a:pt x="1834846" y="4637747"/>
                  <a:pt x="1822205" y="4637747"/>
                </a:cubicBezTo>
                <a:cubicBezTo>
                  <a:pt x="1803243" y="4640942"/>
                  <a:pt x="1803243" y="4653722"/>
                  <a:pt x="1784281" y="4653722"/>
                </a:cubicBezTo>
                <a:cubicBezTo>
                  <a:pt x="1790601" y="4663308"/>
                  <a:pt x="1784281" y="4672894"/>
                  <a:pt x="1777960" y="4676089"/>
                </a:cubicBezTo>
                <a:cubicBezTo>
                  <a:pt x="1746355" y="4682480"/>
                  <a:pt x="1746355" y="4669698"/>
                  <a:pt x="1721072" y="4669698"/>
                </a:cubicBezTo>
                <a:cubicBezTo>
                  <a:pt x="1702110" y="4682480"/>
                  <a:pt x="1683148" y="4669698"/>
                  <a:pt x="1657864" y="4669698"/>
                </a:cubicBezTo>
                <a:cubicBezTo>
                  <a:pt x="1651543" y="4679284"/>
                  <a:pt x="1632581" y="4682480"/>
                  <a:pt x="1607297" y="4682480"/>
                </a:cubicBezTo>
                <a:cubicBezTo>
                  <a:pt x="1619940" y="4666503"/>
                  <a:pt x="1588334" y="4672894"/>
                  <a:pt x="1575693" y="4669698"/>
                </a:cubicBezTo>
                <a:cubicBezTo>
                  <a:pt x="1569372" y="4672894"/>
                  <a:pt x="1556731" y="4676089"/>
                  <a:pt x="1556731" y="4682480"/>
                </a:cubicBezTo>
                <a:cubicBezTo>
                  <a:pt x="1544088" y="4682480"/>
                  <a:pt x="1537767" y="4682480"/>
                  <a:pt x="1525126" y="4682480"/>
                </a:cubicBezTo>
                <a:cubicBezTo>
                  <a:pt x="1512483" y="4682480"/>
                  <a:pt x="1499842" y="4682480"/>
                  <a:pt x="1487200" y="4682480"/>
                </a:cubicBezTo>
                <a:cubicBezTo>
                  <a:pt x="1461917" y="4679284"/>
                  <a:pt x="1455597" y="4692065"/>
                  <a:pt x="1423992" y="4688869"/>
                </a:cubicBezTo>
                <a:cubicBezTo>
                  <a:pt x="1442956" y="4708041"/>
                  <a:pt x="1411351" y="4701651"/>
                  <a:pt x="1379747" y="4704845"/>
                </a:cubicBezTo>
                <a:cubicBezTo>
                  <a:pt x="1373426" y="4704845"/>
                  <a:pt x="1367104" y="4704845"/>
                  <a:pt x="1360785" y="4704845"/>
                </a:cubicBezTo>
                <a:cubicBezTo>
                  <a:pt x="1354463" y="4704845"/>
                  <a:pt x="1354463" y="4698455"/>
                  <a:pt x="1348142" y="4698455"/>
                </a:cubicBezTo>
                <a:cubicBezTo>
                  <a:pt x="1335501" y="4698455"/>
                  <a:pt x="1329180" y="4698455"/>
                  <a:pt x="1322859" y="4698455"/>
                </a:cubicBezTo>
                <a:cubicBezTo>
                  <a:pt x="1310218" y="4704845"/>
                  <a:pt x="1303896" y="4714431"/>
                  <a:pt x="1291254" y="4720822"/>
                </a:cubicBezTo>
                <a:cubicBezTo>
                  <a:pt x="1221725" y="4720822"/>
                  <a:pt x="1316538" y="4704845"/>
                  <a:pt x="1284934" y="4698455"/>
                </a:cubicBezTo>
                <a:cubicBezTo>
                  <a:pt x="1284934" y="4695260"/>
                  <a:pt x="1284934" y="4695260"/>
                  <a:pt x="1284934" y="4692065"/>
                </a:cubicBezTo>
                <a:cubicBezTo>
                  <a:pt x="1284934" y="4688869"/>
                  <a:pt x="1284934" y="4685674"/>
                  <a:pt x="1278613" y="4688869"/>
                </a:cubicBezTo>
                <a:cubicBezTo>
                  <a:pt x="1284934" y="4682480"/>
                  <a:pt x="1291254" y="4685674"/>
                  <a:pt x="1322859" y="4682480"/>
                </a:cubicBezTo>
                <a:cubicBezTo>
                  <a:pt x="1329180" y="4682480"/>
                  <a:pt x="1341821" y="4682480"/>
                  <a:pt x="1354463" y="4682480"/>
                </a:cubicBezTo>
                <a:cubicBezTo>
                  <a:pt x="1354463" y="4656918"/>
                  <a:pt x="1373426" y="4682480"/>
                  <a:pt x="1398709" y="4676089"/>
                </a:cubicBezTo>
                <a:cubicBezTo>
                  <a:pt x="1398709" y="4672894"/>
                  <a:pt x="1398709" y="4666503"/>
                  <a:pt x="1405030" y="4666503"/>
                </a:cubicBezTo>
                <a:cubicBezTo>
                  <a:pt x="1430314" y="4672894"/>
                  <a:pt x="1468238" y="4653722"/>
                  <a:pt x="1430314" y="4653722"/>
                </a:cubicBezTo>
                <a:cubicBezTo>
                  <a:pt x="1386068" y="4650527"/>
                  <a:pt x="1442956" y="4644137"/>
                  <a:pt x="1449276" y="4637747"/>
                </a:cubicBezTo>
                <a:cubicBezTo>
                  <a:pt x="1461917" y="4637747"/>
                  <a:pt x="1480880" y="4640942"/>
                  <a:pt x="1480880" y="4631356"/>
                </a:cubicBezTo>
                <a:cubicBezTo>
                  <a:pt x="1487200" y="4631356"/>
                  <a:pt x="1499842" y="4631356"/>
                  <a:pt x="1506164" y="4631356"/>
                </a:cubicBezTo>
                <a:cubicBezTo>
                  <a:pt x="1506164" y="4621771"/>
                  <a:pt x="1537767" y="4631356"/>
                  <a:pt x="1550409" y="4628161"/>
                </a:cubicBezTo>
                <a:cubicBezTo>
                  <a:pt x="1550409" y="4628161"/>
                  <a:pt x="1556731" y="4628161"/>
                  <a:pt x="1556731" y="4628161"/>
                </a:cubicBezTo>
                <a:cubicBezTo>
                  <a:pt x="1569372" y="4628161"/>
                  <a:pt x="1582014" y="4628161"/>
                  <a:pt x="1594655" y="4628161"/>
                </a:cubicBezTo>
                <a:cubicBezTo>
                  <a:pt x="1619940" y="4624966"/>
                  <a:pt x="1626260" y="4615380"/>
                  <a:pt x="1657864" y="4615380"/>
                </a:cubicBezTo>
                <a:cubicBezTo>
                  <a:pt x="1670505" y="4615380"/>
                  <a:pt x="1683148" y="4615380"/>
                  <a:pt x="1695788" y="4615380"/>
                </a:cubicBezTo>
                <a:cubicBezTo>
                  <a:pt x="1714751" y="4615380"/>
                  <a:pt x="1733714" y="4615380"/>
                  <a:pt x="1752677" y="4615380"/>
                </a:cubicBezTo>
                <a:cubicBezTo>
                  <a:pt x="1765318" y="4615380"/>
                  <a:pt x="1765318" y="4608989"/>
                  <a:pt x="1777960" y="4612185"/>
                </a:cubicBezTo>
                <a:cubicBezTo>
                  <a:pt x="1784281" y="4612185"/>
                  <a:pt x="1790601" y="4605795"/>
                  <a:pt x="1796922" y="4605795"/>
                </a:cubicBezTo>
                <a:cubicBezTo>
                  <a:pt x="1796922" y="4599404"/>
                  <a:pt x="1809565" y="4599404"/>
                  <a:pt x="1809565" y="4593014"/>
                </a:cubicBezTo>
                <a:cubicBezTo>
                  <a:pt x="1828527" y="4593014"/>
                  <a:pt x="1841168" y="4593014"/>
                  <a:pt x="1853810" y="4593014"/>
                </a:cubicBezTo>
                <a:cubicBezTo>
                  <a:pt x="1860130" y="4593014"/>
                  <a:pt x="1860130" y="4593014"/>
                  <a:pt x="1866451" y="4593014"/>
                </a:cubicBezTo>
                <a:cubicBezTo>
                  <a:pt x="1866451" y="4589818"/>
                  <a:pt x="1872772" y="4586624"/>
                  <a:pt x="1879093" y="4589818"/>
                </a:cubicBezTo>
                <a:cubicBezTo>
                  <a:pt x="1885413" y="4580233"/>
                  <a:pt x="1904377" y="4583428"/>
                  <a:pt x="1917018" y="4583428"/>
                </a:cubicBezTo>
                <a:cubicBezTo>
                  <a:pt x="1942301" y="4583428"/>
                  <a:pt x="1973906" y="4583428"/>
                  <a:pt x="1999189" y="4583428"/>
                </a:cubicBezTo>
                <a:cubicBezTo>
                  <a:pt x="1999189" y="4577038"/>
                  <a:pt x="2011832" y="4577038"/>
                  <a:pt x="2005511" y="4567453"/>
                </a:cubicBezTo>
                <a:cubicBezTo>
                  <a:pt x="1992868" y="4561062"/>
                  <a:pt x="1992868" y="4548281"/>
                  <a:pt x="1992868" y="4538695"/>
                </a:cubicBezTo>
                <a:cubicBezTo>
                  <a:pt x="1973906" y="4535500"/>
                  <a:pt x="1999189" y="4535500"/>
                  <a:pt x="2005511" y="4535500"/>
                </a:cubicBezTo>
                <a:cubicBezTo>
                  <a:pt x="1980227" y="4532305"/>
                  <a:pt x="1980227" y="4513134"/>
                  <a:pt x="1967585" y="4522720"/>
                </a:cubicBezTo>
                <a:cubicBezTo>
                  <a:pt x="1942301" y="4522720"/>
                  <a:pt x="1961264" y="4506744"/>
                  <a:pt x="1973906" y="4506744"/>
                </a:cubicBezTo>
                <a:cubicBezTo>
                  <a:pt x="1973906" y="4487573"/>
                  <a:pt x="1923339" y="4497158"/>
                  <a:pt x="1898056" y="4497158"/>
                </a:cubicBezTo>
                <a:cubicBezTo>
                  <a:pt x="1904377" y="4500353"/>
                  <a:pt x="1923339" y="4503548"/>
                  <a:pt x="1904377" y="4506744"/>
                </a:cubicBezTo>
                <a:cubicBezTo>
                  <a:pt x="1891734" y="4506744"/>
                  <a:pt x="1885413" y="4506744"/>
                  <a:pt x="1872772" y="4506744"/>
                </a:cubicBezTo>
                <a:cubicBezTo>
                  <a:pt x="1866451" y="4500353"/>
                  <a:pt x="1853810" y="4503548"/>
                  <a:pt x="1841168" y="4500353"/>
                </a:cubicBezTo>
                <a:cubicBezTo>
                  <a:pt x="1834846" y="4490767"/>
                  <a:pt x="1847489" y="4490767"/>
                  <a:pt x="1866451" y="4490767"/>
                </a:cubicBezTo>
                <a:cubicBezTo>
                  <a:pt x="1860130" y="4477987"/>
                  <a:pt x="1822205" y="4487573"/>
                  <a:pt x="1828527" y="4468402"/>
                </a:cubicBezTo>
                <a:cubicBezTo>
                  <a:pt x="1841168" y="4468402"/>
                  <a:pt x="1847489" y="4465206"/>
                  <a:pt x="1853810" y="4462011"/>
                </a:cubicBezTo>
                <a:cubicBezTo>
                  <a:pt x="1891734" y="4465206"/>
                  <a:pt x="1923339" y="4458816"/>
                  <a:pt x="1942301" y="4446035"/>
                </a:cubicBezTo>
                <a:cubicBezTo>
                  <a:pt x="1935980" y="4446035"/>
                  <a:pt x="1935980" y="4446035"/>
                  <a:pt x="1929660" y="4446035"/>
                </a:cubicBezTo>
                <a:cubicBezTo>
                  <a:pt x="1910697" y="4442840"/>
                  <a:pt x="1904377" y="4433254"/>
                  <a:pt x="1872772" y="4436449"/>
                </a:cubicBezTo>
                <a:cubicBezTo>
                  <a:pt x="1866451" y="4433254"/>
                  <a:pt x="1860130" y="4430059"/>
                  <a:pt x="1866451" y="4423669"/>
                </a:cubicBezTo>
                <a:cubicBezTo>
                  <a:pt x="1828527" y="4426864"/>
                  <a:pt x="1803243" y="4407693"/>
                  <a:pt x="1777960" y="4420473"/>
                </a:cubicBezTo>
                <a:cubicBezTo>
                  <a:pt x="1758998" y="4420473"/>
                  <a:pt x="1727393" y="4417278"/>
                  <a:pt x="1721072" y="4423669"/>
                </a:cubicBezTo>
                <a:cubicBezTo>
                  <a:pt x="1689467" y="4426864"/>
                  <a:pt x="1683148" y="4414083"/>
                  <a:pt x="1651543" y="4420473"/>
                </a:cubicBezTo>
                <a:cubicBezTo>
                  <a:pt x="1638900" y="4407693"/>
                  <a:pt x="1607297" y="4407693"/>
                  <a:pt x="1600976" y="4391717"/>
                </a:cubicBezTo>
                <a:cubicBezTo>
                  <a:pt x="1569372" y="4378936"/>
                  <a:pt x="1531447" y="4398107"/>
                  <a:pt x="1550409" y="4420473"/>
                </a:cubicBezTo>
                <a:cubicBezTo>
                  <a:pt x="1544088" y="4420473"/>
                  <a:pt x="1531447" y="4420473"/>
                  <a:pt x="1531447" y="4423669"/>
                </a:cubicBezTo>
                <a:cubicBezTo>
                  <a:pt x="1525126" y="4423669"/>
                  <a:pt x="1518805" y="4423669"/>
                  <a:pt x="1512483" y="4423669"/>
                </a:cubicBezTo>
                <a:cubicBezTo>
                  <a:pt x="1480880" y="4417278"/>
                  <a:pt x="1430314" y="4410888"/>
                  <a:pt x="1405030" y="4423669"/>
                </a:cubicBezTo>
                <a:cubicBezTo>
                  <a:pt x="1430314" y="4426864"/>
                  <a:pt x="1480880" y="4417278"/>
                  <a:pt x="1487200" y="4430059"/>
                </a:cubicBezTo>
                <a:cubicBezTo>
                  <a:pt x="1449276" y="4430059"/>
                  <a:pt x="1405030" y="4426864"/>
                  <a:pt x="1379747" y="4436449"/>
                </a:cubicBezTo>
                <a:cubicBezTo>
                  <a:pt x="1386068" y="4414083"/>
                  <a:pt x="1310218" y="4414083"/>
                  <a:pt x="1291254" y="4423669"/>
                </a:cubicBezTo>
                <a:cubicBezTo>
                  <a:pt x="1291254" y="4423669"/>
                  <a:pt x="1291254" y="4423669"/>
                  <a:pt x="1284934" y="4423669"/>
                </a:cubicBezTo>
                <a:cubicBezTo>
                  <a:pt x="1272292" y="4417278"/>
                  <a:pt x="1272292" y="4398107"/>
                  <a:pt x="1240689" y="4404497"/>
                </a:cubicBezTo>
                <a:cubicBezTo>
                  <a:pt x="1253330" y="4394911"/>
                  <a:pt x="1259651" y="4385326"/>
                  <a:pt x="1278613" y="4382131"/>
                </a:cubicBezTo>
                <a:cubicBezTo>
                  <a:pt x="1278613" y="4382131"/>
                  <a:pt x="1284934" y="4382131"/>
                  <a:pt x="1284934" y="4382131"/>
                </a:cubicBezTo>
                <a:cubicBezTo>
                  <a:pt x="1284934" y="4378936"/>
                  <a:pt x="1284934" y="4378936"/>
                  <a:pt x="1284934" y="4375740"/>
                </a:cubicBezTo>
                <a:cubicBezTo>
                  <a:pt x="1303896" y="4372546"/>
                  <a:pt x="1322859" y="4369350"/>
                  <a:pt x="1335501" y="4366155"/>
                </a:cubicBezTo>
                <a:cubicBezTo>
                  <a:pt x="1341821" y="4366155"/>
                  <a:pt x="1341821" y="4366155"/>
                  <a:pt x="1348142" y="4366155"/>
                </a:cubicBezTo>
                <a:cubicBezTo>
                  <a:pt x="1379747" y="4356569"/>
                  <a:pt x="1379747" y="4331008"/>
                  <a:pt x="1405030" y="4315032"/>
                </a:cubicBezTo>
                <a:cubicBezTo>
                  <a:pt x="1405030" y="4315032"/>
                  <a:pt x="1411351" y="4315032"/>
                  <a:pt x="1411351" y="4315032"/>
                </a:cubicBezTo>
                <a:cubicBezTo>
                  <a:pt x="1417671" y="4315032"/>
                  <a:pt x="1423992" y="4308642"/>
                  <a:pt x="1430314" y="4308642"/>
                </a:cubicBezTo>
                <a:cubicBezTo>
                  <a:pt x="1423992" y="4289470"/>
                  <a:pt x="1493521" y="4289470"/>
                  <a:pt x="1499842" y="4292666"/>
                </a:cubicBezTo>
                <a:cubicBezTo>
                  <a:pt x="1512483" y="4292666"/>
                  <a:pt x="1518805" y="4292666"/>
                  <a:pt x="1531447" y="4292666"/>
                </a:cubicBezTo>
                <a:cubicBezTo>
                  <a:pt x="1537767" y="4292666"/>
                  <a:pt x="1537767" y="4292666"/>
                  <a:pt x="1537767" y="4292666"/>
                </a:cubicBezTo>
                <a:cubicBezTo>
                  <a:pt x="1556731" y="4283080"/>
                  <a:pt x="1569372" y="4247933"/>
                  <a:pt x="1525126" y="4254323"/>
                </a:cubicBezTo>
                <a:cubicBezTo>
                  <a:pt x="1518805" y="4260713"/>
                  <a:pt x="1506164" y="4257518"/>
                  <a:pt x="1506164" y="4267104"/>
                </a:cubicBezTo>
                <a:cubicBezTo>
                  <a:pt x="1480880" y="4267104"/>
                  <a:pt x="1461917" y="4267104"/>
                  <a:pt x="1436635" y="4267104"/>
                </a:cubicBezTo>
                <a:cubicBezTo>
                  <a:pt x="1442956" y="4260713"/>
                  <a:pt x="1436635" y="4257518"/>
                  <a:pt x="1430314" y="4254323"/>
                </a:cubicBezTo>
                <a:cubicBezTo>
                  <a:pt x="1417671" y="4254323"/>
                  <a:pt x="1423992" y="4247933"/>
                  <a:pt x="1423992" y="4238347"/>
                </a:cubicBezTo>
                <a:cubicBezTo>
                  <a:pt x="1367104" y="4235152"/>
                  <a:pt x="1348142" y="4235152"/>
                  <a:pt x="1303896" y="4244738"/>
                </a:cubicBezTo>
                <a:cubicBezTo>
                  <a:pt x="1303896" y="4238347"/>
                  <a:pt x="1316538" y="4231957"/>
                  <a:pt x="1291254" y="4231957"/>
                </a:cubicBezTo>
                <a:cubicBezTo>
                  <a:pt x="1278613" y="4235152"/>
                  <a:pt x="1291254" y="4244738"/>
                  <a:pt x="1291254" y="4251128"/>
                </a:cubicBezTo>
                <a:cubicBezTo>
                  <a:pt x="1291254" y="4251128"/>
                  <a:pt x="1291254" y="4251128"/>
                  <a:pt x="1284934" y="4251128"/>
                </a:cubicBezTo>
                <a:cubicBezTo>
                  <a:pt x="1284934" y="4241542"/>
                  <a:pt x="1265971" y="4244738"/>
                  <a:pt x="1253330" y="4244738"/>
                </a:cubicBezTo>
                <a:cubicBezTo>
                  <a:pt x="1253330" y="4238347"/>
                  <a:pt x="1265971" y="4241542"/>
                  <a:pt x="1265971" y="4231957"/>
                </a:cubicBezTo>
                <a:cubicBezTo>
                  <a:pt x="1259651" y="4225566"/>
                  <a:pt x="1228046" y="4235152"/>
                  <a:pt x="1234368" y="4215981"/>
                </a:cubicBezTo>
                <a:cubicBezTo>
                  <a:pt x="1278613" y="4215981"/>
                  <a:pt x="1316538" y="4209591"/>
                  <a:pt x="1348142" y="4193615"/>
                </a:cubicBezTo>
                <a:cubicBezTo>
                  <a:pt x="1354463" y="4193615"/>
                  <a:pt x="1354463" y="4187224"/>
                  <a:pt x="1373426" y="4190419"/>
                </a:cubicBezTo>
                <a:cubicBezTo>
                  <a:pt x="1373426" y="4190419"/>
                  <a:pt x="1373426" y="4190419"/>
                  <a:pt x="1379747" y="4190419"/>
                </a:cubicBezTo>
                <a:cubicBezTo>
                  <a:pt x="1386068" y="4171248"/>
                  <a:pt x="1360785" y="4161662"/>
                  <a:pt x="1379747" y="4152077"/>
                </a:cubicBezTo>
                <a:cubicBezTo>
                  <a:pt x="1367104" y="4123320"/>
                  <a:pt x="1436635" y="4155272"/>
                  <a:pt x="1461917" y="4152077"/>
                </a:cubicBezTo>
                <a:cubicBezTo>
                  <a:pt x="1468238" y="4152077"/>
                  <a:pt x="1468238" y="4152077"/>
                  <a:pt x="1474559" y="4152077"/>
                </a:cubicBezTo>
                <a:cubicBezTo>
                  <a:pt x="1493521" y="4139296"/>
                  <a:pt x="1531447" y="4148882"/>
                  <a:pt x="1531447" y="4168053"/>
                </a:cubicBezTo>
                <a:cubicBezTo>
                  <a:pt x="1575693" y="4184029"/>
                  <a:pt x="1619940" y="4171248"/>
                  <a:pt x="1657864" y="4190419"/>
                </a:cubicBezTo>
                <a:cubicBezTo>
                  <a:pt x="1657864" y="4190419"/>
                  <a:pt x="1657864" y="4193615"/>
                  <a:pt x="1657864" y="4193615"/>
                </a:cubicBezTo>
                <a:cubicBezTo>
                  <a:pt x="1683148" y="4193615"/>
                  <a:pt x="1708431" y="4193615"/>
                  <a:pt x="1721072" y="4200005"/>
                </a:cubicBezTo>
                <a:cubicBezTo>
                  <a:pt x="1727393" y="4200005"/>
                  <a:pt x="1727393" y="4200005"/>
                  <a:pt x="1733714" y="4200005"/>
                </a:cubicBezTo>
                <a:cubicBezTo>
                  <a:pt x="1740034" y="4200005"/>
                  <a:pt x="1746355" y="4200005"/>
                  <a:pt x="1752677" y="4200005"/>
                </a:cubicBezTo>
                <a:cubicBezTo>
                  <a:pt x="1765318" y="4190419"/>
                  <a:pt x="1796922" y="4193615"/>
                  <a:pt x="1822205" y="4190419"/>
                </a:cubicBezTo>
                <a:cubicBezTo>
                  <a:pt x="1828527" y="4180833"/>
                  <a:pt x="1853810" y="4180833"/>
                  <a:pt x="1866451" y="4174443"/>
                </a:cubicBezTo>
                <a:cubicBezTo>
                  <a:pt x="1866451" y="4148882"/>
                  <a:pt x="1929660" y="4164857"/>
                  <a:pt x="1942301" y="4145686"/>
                </a:cubicBezTo>
                <a:cubicBezTo>
                  <a:pt x="1954944" y="4136101"/>
                  <a:pt x="1967585" y="4132906"/>
                  <a:pt x="1992868" y="4129710"/>
                </a:cubicBezTo>
                <a:cubicBezTo>
                  <a:pt x="2005511" y="4126515"/>
                  <a:pt x="2005511" y="4120125"/>
                  <a:pt x="2024473" y="4123320"/>
                </a:cubicBezTo>
                <a:cubicBezTo>
                  <a:pt x="2030794" y="4123320"/>
                  <a:pt x="2030794" y="4123320"/>
                  <a:pt x="2030794" y="4123320"/>
                </a:cubicBezTo>
                <a:cubicBezTo>
                  <a:pt x="2049756" y="4113735"/>
                  <a:pt x="2087680" y="4120125"/>
                  <a:pt x="2094002" y="4107344"/>
                </a:cubicBezTo>
                <a:cubicBezTo>
                  <a:pt x="2094002" y="4091368"/>
                  <a:pt x="2144568" y="4110539"/>
                  <a:pt x="2144568" y="4097759"/>
                </a:cubicBezTo>
                <a:cubicBezTo>
                  <a:pt x="2131927" y="4094563"/>
                  <a:pt x="2131927" y="4084978"/>
                  <a:pt x="2125606" y="4078588"/>
                </a:cubicBezTo>
                <a:cubicBezTo>
                  <a:pt x="2125606" y="4078588"/>
                  <a:pt x="2119285" y="4078588"/>
                  <a:pt x="2119285" y="4078588"/>
                </a:cubicBezTo>
                <a:cubicBezTo>
                  <a:pt x="2112964" y="4078588"/>
                  <a:pt x="2106644" y="4078588"/>
                  <a:pt x="2100323" y="4078588"/>
                </a:cubicBezTo>
                <a:cubicBezTo>
                  <a:pt x="2100323" y="4084978"/>
                  <a:pt x="2094002" y="4084978"/>
                  <a:pt x="2087680" y="4084978"/>
                </a:cubicBezTo>
                <a:cubicBezTo>
                  <a:pt x="2087680" y="4059417"/>
                  <a:pt x="2024473" y="4078588"/>
                  <a:pt x="2005511" y="4062611"/>
                </a:cubicBezTo>
                <a:cubicBezTo>
                  <a:pt x="2005511" y="4062611"/>
                  <a:pt x="1999189" y="4062611"/>
                  <a:pt x="1992868" y="4062611"/>
                </a:cubicBezTo>
                <a:cubicBezTo>
                  <a:pt x="1980227" y="4062611"/>
                  <a:pt x="1961264" y="4065806"/>
                  <a:pt x="1954944" y="4059417"/>
                </a:cubicBezTo>
                <a:cubicBezTo>
                  <a:pt x="1954944" y="4059417"/>
                  <a:pt x="1948623" y="4059417"/>
                  <a:pt x="1948623" y="4059417"/>
                </a:cubicBezTo>
                <a:cubicBezTo>
                  <a:pt x="1929660" y="4075392"/>
                  <a:pt x="1923339" y="4081782"/>
                  <a:pt x="1891734" y="4075392"/>
                </a:cubicBezTo>
                <a:cubicBezTo>
                  <a:pt x="1885413" y="4075392"/>
                  <a:pt x="1885413" y="4075392"/>
                  <a:pt x="1879093" y="4075392"/>
                </a:cubicBezTo>
                <a:cubicBezTo>
                  <a:pt x="1872772" y="4084978"/>
                  <a:pt x="1815886" y="4081782"/>
                  <a:pt x="1822205" y="4069002"/>
                </a:cubicBezTo>
                <a:cubicBezTo>
                  <a:pt x="1834846" y="4069002"/>
                  <a:pt x="1841168" y="4062611"/>
                  <a:pt x="1853810" y="4062611"/>
                </a:cubicBezTo>
                <a:cubicBezTo>
                  <a:pt x="1860130" y="4056221"/>
                  <a:pt x="1872772" y="4056221"/>
                  <a:pt x="1879093" y="4053026"/>
                </a:cubicBezTo>
                <a:cubicBezTo>
                  <a:pt x="1879093" y="4037050"/>
                  <a:pt x="1904377" y="4037050"/>
                  <a:pt x="1898056" y="4014684"/>
                </a:cubicBezTo>
                <a:cubicBezTo>
                  <a:pt x="1879093" y="4014684"/>
                  <a:pt x="1879093" y="4001903"/>
                  <a:pt x="1866451" y="3998708"/>
                </a:cubicBezTo>
                <a:cubicBezTo>
                  <a:pt x="1866451" y="3989122"/>
                  <a:pt x="1872772" y="3989122"/>
                  <a:pt x="1866451" y="3982732"/>
                </a:cubicBezTo>
                <a:cubicBezTo>
                  <a:pt x="1891734" y="3982732"/>
                  <a:pt x="1891734" y="3969951"/>
                  <a:pt x="1917018" y="3969951"/>
                </a:cubicBezTo>
                <a:cubicBezTo>
                  <a:pt x="1917018" y="3960365"/>
                  <a:pt x="1923339" y="3957170"/>
                  <a:pt x="1929660" y="3953975"/>
                </a:cubicBezTo>
                <a:cubicBezTo>
                  <a:pt x="1954944" y="3944389"/>
                  <a:pt x="1999189" y="3950779"/>
                  <a:pt x="2030794" y="3947584"/>
                </a:cubicBezTo>
                <a:cubicBezTo>
                  <a:pt x="2043435" y="3937999"/>
                  <a:pt x="2049756" y="3931608"/>
                  <a:pt x="2068718" y="3928413"/>
                </a:cubicBezTo>
                <a:cubicBezTo>
                  <a:pt x="2068718" y="3925218"/>
                  <a:pt x="2068718" y="3922023"/>
                  <a:pt x="2068718" y="3922023"/>
                </a:cubicBezTo>
                <a:cubicBezTo>
                  <a:pt x="2056077" y="3922023"/>
                  <a:pt x="2056077" y="3912437"/>
                  <a:pt x="2056077" y="3906047"/>
                </a:cubicBezTo>
                <a:cubicBezTo>
                  <a:pt x="2068718" y="3906047"/>
                  <a:pt x="2075039" y="3902852"/>
                  <a:pt x="2087680" y="3899657"/>
                </a:cubicBezTo>
                <a:cubicBezTo>
                  <a:pt x="2087680" y="3893266"/>
                  <a:pt x="2094002" y="3886875"/>
                  <a:pt x="2100323" y="3883681"/>
                </a:cubicBezTo>
                <a:cubicBezTo>
                  <a:pt x="2106644" y="3877290"/>
                  <a:pt x="2100323" y="3870900"/>
                  <a:pt x="2112964" y="3870900"/>
                </a:cubicBezTo>
                <a:cubicBezTo>
                  <a:pt x="2106644" y="3864510"/>
                  <a:pt x="2112964" y="3861314"/>
                  <a:pt x="2119285" y="3861314"/>
                </a:cubicBezTo>
                <a:cubicBezTo>
                  <a:pt x="2119285" y="3854924"/>
                  <a:pt x="2119285" y="3851728"/>
                  <a:pt x="2119285" y="3845338"/>
                </a:cubicBezTo>
                <a:cubicBezTo>
                  <a:pt x="2119285" y="3832557"/>
                  <a:pt x="2081361" y="3848533"/>
                  <a:pt x="2094002" y="3829362"/>
                </a:cubicBezTo>
                <a:cubicBezTo>
                  <a:pt x="2062397" y="3835753"/>
                  <a:pt x="2068718" y="3813386"/>
                  <a:pt x="2043435" y="3816581"/>
                </a:cubicBezTo>
                <a:cubicBezTo>
                  <a:pt x="2037114" y="3816581"/>
                  <a:pt x="2037114" y="3816581"/>
                  <a:pt x="2030794" y="3816581"/>
                </a:cubicBezTo>
                <a:cubicBezTo>
                  <a:pt x="2024473" y="3816581"/>
                  <a:pt x="2018151" y="3816581"/>
                  <a:pt x="2018151" y="3813386"/>
                </a:cubicBezTo>
                <a:cubicBezTo>
                  <a:pt x="1986548" y="3810191"/>
                  <a:pt x="1999189" y="3832557"/>
                  <a:pt x="1973906" y="3832557"/>
                </a:cubicBezTo>
                <a:cubicBezTo>
                  <a:pt x="1973906" y="3829362"/>
                  <a:pt x="1973906" y="3826167"/>
                  <a:pt x="1973906" y="3822972"/>
                </a:cubicBezTo>
                <a:cubicBezTo>
                  <a:pt x="1961264" y="3822972"/>
                  <a:pt x="1967585" y="3813386"/>
                  <a:pt x="1967585" y="3806996"/>
                </a:cubicBezTo>
                <a:cubicBezTo>
                  <a:pt x="1967585" y="3803801"/>
                  <a:pt x="1967585" y="3803801"/>
                  <a:pt x="1967585" y="3800606"/>
                </a:cubicBezTo>
                <a:cubicBezTo>
                  <a:pt x="1954944" y="3794215"/>
                  <a:pt x="1954944" y="3778239"/>
                  <a:pt x="1948623" y="3762263"/>
                </a:cubicBezTo>
                <a:cubicBezTo>
                  <a:pt x="1910697" y="3755873"/>
                  <a:pt x="1866451" y="3755873"/>
                  <a:pt x="1847489" y="3739897"/>
                </a:cubicBezTo>
                <a:cubicBezTo>
                  <a:pt x="1841168" y="3723921"/>
                  <a:pt x="1860130" y="3691969"/>
                  <a:pt x="1822205" y="3698359"/>
                </a:cubicBezTo>
                <a:cubicBezTo>
                  <a:pt x="1815886" y="3698359"/>
                  <a:pt x="1815886" y="3698359"/>
                  <a:pt x="1809565" y="3698359"/>
                </a:cubicBezTo>
                <a:cubicBezTo>
                  <a:pt x="1803243" y="3698359"/>
                  <a:pt x="1790601" y="3698359"/>
                  <a:pt x="1777960" y="3698359"/>
                </a:cubicBezTo>
                <a:cubicBezTo>
                  <a:pt x="1746355" y="3704750"/>
                  <a:pt x="1746355" y="3685579"/>
                  <a:pt x="1721072" y="3685579"/>
                </a:cubicBezTo>
                <a:cubicBezTo>
                  <a:pt x="1721072" y="3672797"/>
                  <a:pt x="1714751" y="3666407"/>
                  <a:pt x="1702110" y="3663212"/>
                </a:cubicBezTo>
                <a:cubicBezTo>
                  <a:pt x="1702110" y="3653626"/>
                  <a:pt x="1689467" y="3653626"/>
                  <a:pt x="1695788" y="3640846"/>
                </a:cubicBezTo>
                <a:cubicBezTo>
                  <a:pt x="1676826" y="3640846"/>
                  <a:pt x="1683148" y="3628065"/>
                  <a:pt x="1657864" y="3631260"/>
                </a:cubicBezTo>
                <a:cubicBezTo>
                  <a:pt x="1657864" y="3624870"/>
                  <a:pt x="1670505" y="3624870"/>
                  <a:pt x="1683148" y="3621675"/>
                </a:cubicBezTo>
                <a:cubicBezTo>
                  <a:pt x="1676826" y="3618479"/>
                  <a:pt x="1676826" y="3615284"/>
                  <a:pt x="1683148" y="3612089"/>
                </a:cubicBezTo>
                <a:cubicBezTo>
                  <a:pt x="1676826" y="3612089"/>
                  <a:pt x="1676826" y="3608894"/>
                  <a:pt x="1683148" y="3608894"/>
                </a:cubicBezTo>
                <a:cubicBezTo>
                  <a:pt x="1689467" y="3608894"/>
                  <a:pt x="1689467" y="3608894"/>
                  <a:pt x="1695788" y="3608894"/>
                </a:cubicBezTo>
                <a:cubicBezTo>
                  <a:pt x="1695788" y="3608894"/>
                  <a:pt x="1702110" y="3608894"/>
                  <a:pt x="1702110" y="3608894"/>
                </a:cubicBezTo>
                <a:cubicBezTo>
                  <a:pt x="1702110" y="3608894"/>
                  <a:pt x="1702110" y="3605699"/>
                  <a:pt x="1702110" y="3602503"/>
                </a:cubicBezTo>
                <a:cubicBezTo>
                  <a:pt x="1702110" y="3602503"/>
                  <a:pt x="1708431" y="3602503"/>
                  <a:pt x="1708431" y="3602503"/>
                </a:cubicBezTo>
                <a:cubicBezTo>
                  <a:pt x="1714751" y="3602503"/>
                  <a:pt x="1714751" y="3602503"/>
                  <a:pt x="1721072" y="3602503"/>
                </a:cubicBezTo>
                <a:cubicBezTo>
                  <a:pt x="1721072" y="3599308"/>
                  <a:pt x="1727393" y="3596113"/>
                  <a:pt x="1733714" y="3592918"/>
                </a:cubicBezTo>
                <a:cubicBezTo>
                  <a:pt x="1733714" y="3589723"/>
                  <a:pt x="1740034" y="3586528"/>
                  <a:pt x="1746355" y="3586528"/>
                </a:cubicBezTo>
                <a:cubicBezTo>
                  <a:pt x="1752677" y="3596113"/>
                  <a:pt x="1771639" y="3599308"/>
                  <a:pt x="1796922" y="3599308"/>
                </a:cubicBezTo>
                <a:cubicBezTo>
                  <a:pt x="1815886" y="3599308"/>
                  <a:pt x="1834846" y="3599308"/>
                  <a:pt x="1847489" y="3602503"/>
                </a:cubicBezTo>
                <a:cubicBezTo>
                  <a:pt x="1866451" y="3599308"/>
                  <a:pt x="1898056" y="3599308"/>
                  <a:pt x="1917018" y="3592918"/>
                </a:cubicBezTo>
                <a:cubicBezTo>
                  <a:pt x="1917018" y="3589723"/>
                  <a:pt x="1917018" y="3589723"/>
                  <a:pt x="1917018" y="3586528"/>
                </a:cubicBezTo>
                <a:cubicBezTo>
                  <a:pt x="1923339" y="3586528"/>
                  <a:pt x="1935980" y="3586528"/>
                  <a:pt x="1942301" y="3583332"/>
                </a:cubicBezTo>
                <a:cubicBezTo>
                  <a:pt x="1948623" y="3583332"/>
                  <a:pt x="1948623" y="3576942"/>
                  <a:pt x="1954944" y="3576942"/>
                </a:cubicBezTo>
                <a:cubicBezTo>
                  <a:pt x="1967585" y="3576942"/>
                  <a:pt x="1967585" y="3567356"/>
                  <a:pt x="1967585" y="3560966"/>
                </a:cubicBezTo>
                <a:cubicBezTo>
                  <a:pt x="1999189" y="3564161"/>
                  <a:pt x="1999189" y="3544990"/>
                  <a:pt x="2030794" y="3548185"/>
                </a:cubicBezTo>
                <a:cubicBezTo>
                  <a:pt x="2049756" y="3541795"/>
                  <a:pt x="2024473" y="3535404"/>
                  <a:pt x="2043435" y="3532209"/>
                </a:cubicBezTo>
                <a:cubicBezTo>
                  <a:pt x="2056077" y="3529014"/>
                  <a:pt x="2062397" y="3516233"/>
                  <a:pt x="2075039" y="3509843"/>
                </a:cubicBezTo>
                <a:cubicBezTo>
                  <a:pt x="2075039" y="3500257"/>
                  <a:pt x="2068718" y="3493867"/>
                  <a:pt x="2049756" y="3493867"/>
                </a:cubicBezTo>
                <a:cubicBezTo>
                  <a:pt x="2049756" y="3493867"/>
                  <a:pt x="2049756" y="3490672"/>
                  <a:pt x="2049756" y="3490672"/>
                </a:cubicBezTo>
                <a:cubicBezTo>
                  <a:pt x="2030794" y="3490672"/>
                  <a:pt x="2018151" y="3487476"/>
                  <a:pt x="2005511" y="3484281"/>
                </a:cubicBezTo>
                <a:cubicBezTo>
                  <a:pt x="2005511" y="3490672"/>
                  <a:pt x="1973906" y="3484281"/>
                  <a:pt x="1973906" y="3493867"/>
                </a:cubicBezTo>
                <a:cubicBezTo>
                  <a:pt x="1935980" y="3500257"/>
                  <a:pt x="1923339" y="3484281"/>
                  <a:pt x="1898056" y="3484281"/>
                </a:cubicBezTo>
                <a:cubicBezTo>
                  <a:pt x="1885413" y="3484281"/>
                  <a:pt x="1879093" y="3481086"/>
                  <a:pt x="1879093" y="3471501"/>
                </a:cubicBezTo>
                <a:cubicBezTo>
                  <a:pt x="1929660" y="3487476"/>
                  <a:pt x="1967585" y="3468305"/>
                  <a:pt x="2005511" y="3461915"/>
                </a:cubicBezTo>
                <a:cubicBezTo>
                  <a:pt x="2018151" y="3452329"/>
                  <a:pt x="2043435" y="3455525"/>
                  <a:pt x="2056077" y="3452329"/>
                </a:cubicBezTo>
                <a:cubicBezTo>
                  <a:pt x="2056077" y="3449134"/>
                  <a:pt x="2056077" y="3445939"/>
                  <a:pt x="2056077" y="3445939"/>
                </a:cubicBezTo>
                <a:cubicBezTo>
                  <a:pt x="2094002" y="3429963"/>
                  <a:pt x="2163531" y="3433158"/>
                  <a:pt x="2201457" y="3417182"/>
                </a:cubicBezTo>
                <a:cubicBezTo>
                  <a:pt x="2207776" y="3410792"/>
                  <a:pt x="2226740" y="3413987"/>
                  <a:pt x="2239381" y="3413987"/>
                </a:cubicBezTo>
                <a:cubicBezTo>
                  <a:pt x="2239381" y="3410792"/>
                  <a:pt x="2239381" y="3407597"/>
                  <a:pt x="2239381" y="3407597"/>
                </a:cubicBezTo>
                <a:cubicBezTo>
                  <a:pt x="2245702" y="3401206"/>
                  <a:pt x="2252023" y="3391621"/>
                  <a:pt x="2277307" y="3394816"/>
                </a:cubicBezTo>
                <a:cubicBezTo>
                  <a:pt x="2283626" y="3394816"/>
                  <a:pt x="2283626" y="3394816"/>
                  <a:pt x="2289948" y="3394816"/>
                </a:cubicBezTo>
                <a:cubicBezTo>
                  <a:pt x="2296269" y="3391621"/>
                  <a:pt x="2308910" y="3391621"/>
                  <a:pt x="2321552" y="3391621"/>
                </a:cubicBezTo>
                <a:cubicBezTo>
                  <a:pt x="2321552" y="3382035"/>
                  <a:pt x="2340514" y="3385230"/>
                  <a:pt x="2340514" y="3378840"/>
                </a:cubicBezTo>
                <a:cubicBezTo>
                  <a:pt x="2359477" y="3378840"/>
                  <a:pt x="2378440" y="3378840"/>
                  <a:pt x="2397403" y="3378840"/>
                </a:cubicBezTo>
                <a:cubicBezTo>
                  <a:pt x="2416365" y="3378840"/>
                  <a:pt x="2429007" y="3382035"/>
                  <a:pt x="2441648" y="3385230"/>
                </a:cubicBezTo>
                <a:cubicBezTo>
                  <a:pt x="2441648" y="3382035"/>
                  <a:pt x="2441648" y="3378840"/>
                  <a:pt x="2441648" y="3375645"/>
                </a:cubicBezTo>
                <a:cubicBezTo>
                  <a:pt x="2454290" y="3369254"/>
                  <a:pt x="2466931" y="3366059"/>
                  <a:pt x="2485894" y="3369254"/>
                </a:cubicBezTo>
                <a:cubicBezTo>
                  <a:pt x="2485894" y="3366059"/>
                  <a:pt x="2492215" y="3362864"/>
                  <a:pt x="2498536" y="3362864"/>
                </a:cubicBezTo>
                <a:cubicBezTo>
                  <a:pt x="2511177" y="3362864"/>
                  <a:pt x="2511177" y="3356474"/>
                  <a:pt x="2523819" y="3356474"/>
                </a:cubicBezTo>
                <a:cubicBezTo>
                  <a:pt x="2542782" y="3346888"/>
                  <a:pt x="2530139" y="3334107"/>
                  <a:pt x="2511177" y="3330912"/>
                </a:cubicBezTo>
                <a:cubicBezTo>
                  <a:pt x="2485894" y="3330912"/>
                  <a:pt x="2460610" y="3330912"/>
                  <a:pt x="2435327" y="3330912"/>
                </a:cubicBezTo>
                <a:cubicBezTo>
                  <a:pt x="2435327" y="3324521"/>
                  <a:pt x="2429007" y="3318131"/>
                  <a:pt x="2416365" y="3318131"/>
                </a:cubicBezTo>
                <a:cubicBezTo>
                  <a:pt x="2410043" y="3318131"/>
                  <a:pt x="2397403" y="3318131"/>
                  <a:pt x="2391081" y="3318131"/>
                </a:cubicBezTo>
                <a:cubicBezTo>
                  <a:pt x="2391081" y="3318131"/>
                  <a:pt x="2391081" y="3314936"/>
                  <a:pt x="2391081" y="3314936"/>
                </a:cubicBezTo>
                <a:cubicBezTo>
                  <a:pt x="2359477" y="3318131"/>
                  <a:pt x="2346836" y="3305350"/>
                  <a:pt x="2334193" y="3298960"/>
                </a:cubicBezTo>
                <a:cubicBezTo>
                  <a:pt x="2327873" y="3298960"/>
                  <a:pt x="2327873" y="3298960"/>
                  <a:pt x="2321552" y="3298960"/>
                </a:cubicBezTo>
                <a:cubicBezTo>
                  <a:pt x="2289948" y="3292570"/>
                  <a:pt x="2296269" y="3311741"/>
                  <a:pt x="2270985" y="3308545"/>
                </a:cubicBezTo>
                <a:cubicBezTo>
                  <a:pt x="2270985" y="3298960"/>
                  <a:pt x="2277307" y="3298960"/>
                  <a:pt x="2277307" y="3292570"/>
                </a:cubicBezTo>
                <a:cubicBezTo>
                  <a:pt x="2289948" y="3292570"/>
                  <a:pt x="2289948" y="3282984"/>
                  <a:pt x="2296269" y="3279789"/>
                </a:cubicBezTo>
                <a:cubicBezTo>
                  <a:pt x="2289948" y="3254227"/>
                  <a:pt x="2321552" y="3257423"/>
                  <a:pt x="2302590" y="3238251"/>
                </a:cubicBezTo>
                <a:cubicBezTo>
                  <a:pt x="2302590" y="3238251"/>
                  <a:pt x="2302590" y="3238251"/>
                  <a:pt x="2296269" y="3238251"/>
                </a:cubicBezTo>
                <a:cubicBezTo>
                  <a:pt x="2296269" y="3228666"/>
                  <a:pt x="2296269" y="3219080"/>
                  <a:pt x="2296269" y="3209494"/>
                </a:cubicBezTo>
                <a:cubicBezTo>
                  <a:pt x="2258343" y="3206299"/>
                  <a:pt x="2233060" y="3190323"/>
                  <a:pt x="2176173" y="3193519"/>
                </a:cubicBezTo>
                <a:cubicBezTo>
                  <a:pt x="2176173" y="3193519"/>
                  <a:pt x="2169852" y="3193519"/>
                  <a:pt x="2169852" y="3193519"/>
                </a:cubicBezTo>
                <a:cubicBezTo>
                  <a:pt x="2169852" y="3199909"/>
                  <a:pt x="2169852" y="3203104"/>
                  <a:pt x="2169852" y="3209494"/>
                </a:cubicBezTo>
                <a:cubicBezTo>
                  <a:pt x="2163531" y="3212690"/>
                  <a:pt x="2163531" y="3222276"/>
                  <a:pt x="2150890" y="3222276"/>
                </a:cubicBezTo>
                <a:cubicBezTo>
                  <a:pt x="2150890" y="3235056"/>
                  <a:pt x="2169852" y="3238251"/>
                  <a:pt x="2150890" y="3247837"/>
                </a:cubicBezTo>
                <a:cubicBezTo>
                  <a:pt x="2163531" y="3251032"/>
                  <a:pt x="2163531" y="3260618"/>
                  <a:pt x="2169852" y="3263812"/>
                </a:cubicBezTo>
                <a:cubicBezTo>
                  <a:pt x="2176173" y="3282984"/>
                  <a:pt x="2144568" y="3279789"/>
                  <a:pt x="2144568" y="3292570"/>
                </a:cubicBezTo>
                <a:cubicBezTo>
                  <a:pt x="2169852" y="3292570"/>
                  <a:pt x="2163531" y="3311741"/>
                  <a:pt x="2138247" y="3308545"/>
                </a:cubicBezTo>
                <a:cubicBezTo>
                  <a:pt x="2125606" y="3311741"/>
                  <a:pt x="2112964" y="3314936"/>
                  <a:pt x="2094002" y="3314936"/>
                </a:cubicBezTo>
                <a:cubicBezTo>
                  <a:pt x="2094002" y="3327717"/>
                  <a:pt x="2068718" y="3321326"/>
                  <a:pt x="2068718" y="3330912"/>
                </a:cubicBezTo>
                <a:cubicBezTo>
                  <a:pt x="2075039" y="3330912"/>
                  <a:pt x="2075039" y="3334107"/>
                  <a:pt x="2075039" y="3340497"/>
                </a:cubicBezTo>
                <a:cubicBezTo>
                  <a:pt x="2094002" y="3340497"/>
                  <a:pt x="2112964" y="3340497"/>
                  <a:pt x="2125606" y="3340497"/>
                </a:cubicBezTo>
                <a:cubicBezTo>
                  <a:pt x="2144568" y="3340497"/>
                  <a:pt x="2144568" y="3346888"/>
                  <a:pt x="2163531" y="3346888"/>
                </a:cubicBezTo>
                <a:cubicBezTo>
                  <a:pt x="2176173" y="3346888"/>
                  <a:pt x="2169852" y="3359668"/>
                  <a:pt x="2176173" y="3362864"/>
                </a:cubicBezTo>
                <a:cubicBezTo>
                  <a:pt x="2169852" y="3366059"/>
                  <a:pt x="2163531" y="3362864"/>
                  <a:pt x="2163531" y="3369254"/>
                </a:cubicBezTo>
                <a:cubicBezTo>
                  <a:pt x="2150890" y="3369254"/>
                  <a:pt x="2138247" y="3369254"/>
                  <a:pt x="2138247" y="3375645"/>
                </a:cubicBezTo>
                <a:cubicBezTo>
                  <a:pt x="2112964" y="3375645"/>
                  <a:pt x="2119285" y="3362864"/>
                  <a:pt x="2094002" y="3369254"/>
                </a:cubicBezTo>
                <a:cubicBezTo>
                  <a:pt x="2094002" y="3385230"/>
                  <a:pt x="2056077" y="3378840"/>
                  <a:pt x="2030794" y="3378840"/>
                </a:cubicBezTo>
                <a:cubicBezTo>
                  <a:pt x="2030794" y="3378840"/>
                  <a:pt x="2030794" y="3378840"/>
                  <a:pt x="2024473" y="3378840"/>
                </a:cubicBezTo>
                <a:cubicBezTo>
                  <a:pt x="2024473" y="3385230"/>
                  <a:pt x="2024473" y="3391621"/>
                  <a:pt x="2005511" y="3391621"/>
                </a:cubicBezTo>
                <a:cubicBezTo>
                  <a:pt x="2005511" y="3391621"/>
                  <a:pt x="2005511" y="3391621"/>
                  <a:pt x="1999189" y="3391621"/>
                </a:cubicBezTo>
                <a:cubicBezTo>
                  <a:pt x="1999189" y="3388425"/>
                  <a:pt x="1999189" y="3388425"/>
                  <a:pt x="1999189" y="3385230"/>
                </a:cubicBezTo>
                <a:cubicBezTo>
                  <a:pt x="1986548" y="3385230"/>
                  <a:pt x="1986548" y="3378840"/>
                  <a:pt x="1973906" y="3378840"/>
                </a:cubicBezTo>
                <a:cubicBezTo>
                  <a:pt x="1954944" y="3378840"/>
                  <a:pt x="1942301" y="3378840"/>
                  <a:pt x="1923339" y="3378840"/>
                </a:cubicBezTo>
                <a:cubicBezTo>
                  <a:pt x="1923339" y="3378840"/>
                  <a:pt x="1917018" y="3378840"/>
                  <a:pt x="1917018" y="3378840"/>
                </a:cubicBezTo>
                <a:cubicBezTo>
                  <a:pt x="1910697" y="3378840"/>
                  <a:pt x="1904377" y="3375645"/>
                  <a:pt x="1898056" y="3375645"/>
                </a:cubicBezTo>
                <a:cubicBezTo>
                  <a:pt x="1898056" y="3369254"/>
                  <a:pt x="1904377" y="3369254"/>
                  <a:pt x="1904377" y="3362864"/>
                </a:cubicBezTo>
                <a:cubicBezTo>
                  <a:pt x="1891734" y="3362864"/>
                  <a:pt x="1891734" y="3369254"/>
                  <a:pt x="1879093" y="3369254"/>
                </a:cubicBezTo>
                <a:cubicBezTo>
                  <a:pt x="1872772" y="3369254"/>
                  <a:pt x="1866451" y="3375645"/>
                  <a:pt x="1853810" y="3375645"/>
                </a:cubicBezTo>
                <a:cubicBezTo>
                  <a:pt x="1847489" y="3366059"/>
                  <a:pt x="1828527" y="3362864"/>
                  <a:pt x="1803243" y="3362864"/>
                </a:cubicBezTo>
                <a:cubicBezTo>
                  <a:pt x="1803243" y="3369254"/>
                  <a:pt x="1796922" y="3366059"/>
                  <a:pt x="1784281" y="3369254"/>
                </a:cubicBezTo>
                <a:cubicBezTo>
                  <a:pt x="1784281" y="3375645"/>
                  <a:pt x="1765318" y="3372450"/>
                  <a:pt x="1752677" y="3375645"/>
                </a:cubicBezTo>
                <a:cubicBezTo>
                  <a:pt x="1752677" y="3375645"/>
                  <a:pt x="1746355" y="3375645"/>
                  <a:pt x="1746355" y="3375645"/>
                </a:cubicBezTo>
                <a:cubicBezTo>
                  <a:pt x="1746355" y="3375645"/>
                  <a:pt x="1746355" y="3378840"/>
                  <a:pt x="1746355" y="3378840"/>
                </a:cubicBezTo>
                <a:cubicBezTo>
                  <a:pt x="1733714" y="3378840"/>
                  <a:pt x="1727393" y="3378840"/>
                  <a:pt x="1721072" y="3378840"/>
                </a:cubicBezTo>
                <a:cubicBezTo>
                  <a:pt x="1721072" y="3398011"/>
                  <a:pt x="1695788" y="3404401"/>
                  <a:pt x="1657864" y="3413987"/>
                </a:cubicBezTo>
                <a:cubicBezTo>
                  <a:pt x="1657864" y="3407597"/>
                  <a:pt x="1651543" y="3407597"/>
                  <a:pt x="1651543" y="3401206"/>
                </a:cubicBezTo>
                <a:cubicBezTo>
                  <a:pt x="1645222" y="3401206"/>
                  <a:pt x="1645222" y="3401206"/>
                  <a:pt x="1645222" y="3401206"/>
                </a:cubicBezTo>
                <a:cubicBezTo>
                  <a:pt x="1626260" y="3404401"/>
                  <a:pt x="1626260" y="3417182"/>
                  <a:pt x="1600976" y="3413987"/>
                </a:cubicBezTo>
                <a:cubicBezTo>
                  <a:pt x="1588334" y="3398011"/>
                  <a:pt x="1600976" y="3369254"/>
                  <a:pt x="1556731" y="3362864"/>
                </a:cubicBezTo>
                <a:cubicBezTo>
                  <a:pt x="1588334" y="3346888"/>
                  <a:pt x="1632581" y="3340497"/>
                  <a:pt x="1657864" y="3362864"/>
                </a:cubicBezTo>
                <a:cubicBezTo>
                  <a:pt x="1670505" y="3362864"/>
                  <a:pt x="1676826" y="3362864"/>
                  <a:pt x="1683148" y="3362864"/>
                </a:cubicBezTo>
                <a:cubicBezTo>
                  <a:pt x="1689467" y="3353278"/>
                  <a:pt x="1708431" y="3346888"/>
                  <a:pt x="1695788" y="3337303"/>
                </a:cubicBezTo>
                <a:cubicBezTo>
                  <a:pt x="1683148" y="3334107"/>
                  <a:pt x="1670505" y="3337303"/>
                  <a:pt x="1670505" y="3330912"/>
                </a:cubicBezTo>
                <a:cubicBezTo>
                  <a:pt x="1670505" y="3311741"/>
                  <a:pt x="1714751" y="3321326"/>
                  <a:pt x="1708431" y="3298960"/>
                </a:cubicBezTo>
                <a:cubicBezTo>
                  <a:pt x="1714751" y="3282984"/>
                  <a:pt x="1740034" y="3286179"/>
                  <a:pt x="1758998" y="3286179"/>
                </a:cubicBezTo>
                <a:cubicBezTo>
                  <a:pt x="1771639" y="3276594"/>
                  <a:pt x="1777960" y="3263812"/>
                  <a:pt x="1796922" y="3260618"/>
                </a:cubicBezTo>
                <a:cubicBezTo>
                  <a:pt x="1803243" y="3260618"/>
                  <a:pt x="1809565" y="3260618"/>
                  <a:pt x="1822205" y="3260618"/>
                </a:cubicBezTo>
                <a:cubicBezTo>
                  <a:pt x="1815886" y="3235056"/>
                  <a:pt x="1853810" y="3238251"/>
                  <a:pt x="1872772" y="3231861"/>
                </a:cubicBezTo>
                <a:cubicBezTo>
                  <a:pt x="1872772" y="3228666"/>
                  <a:pt x="1872772" y="3225470"/>
                  <a:pt x="1879093" y="3225470"/>
                </a:cubicBezTo>
                <a:cubicBezTo>
                  <a:pt x="1879093" y="3225470"/>
                  <a:pt x="1879093" y="3222276"/>
                  <a:pt x="1879093" y="3222276"/>
                </a:cubicBezTo>
                <a:cubicBezTo>
                  <a:pt x="1879093" y="3215885"/>
                  <a:pt x="1879093" y="3212690"/>
                  <a:pt x="1879093" y="3209494"/>
                </a:cubicBezTo>
                <a:cubicBezTo>
                  <a:pt x="1891734" y="3209494"/>
                  <a:pt x="1898056" y="3209494"/>
                  <a:pt x="1904377" y="3209494"/>
                </a:cubicBezTo>
                <a:cubicBezTo>
                  <a:pt x="1904377" y="3196714"/>
                  <a:pt x="1942301" y="3206299"/>
                  <a:pt x="1954944" y="3203104"/>
                </a:cubicBezTo>
                <a:cubicBezTo>
                  <a:pt x="1967585" y="3199909"/>
                  <a:pt x="1967585" y="3193519"/>
                  <a:pt x="1973906" y="3187128"/>
                </a:cubicBezTo>
                <a:cubicBezTo>
                  <a:pt x="1973906" y="3187128"/>
                  <a:pt x="1967585" y="3187128"/>
                  <a:pt x="1967585" y="3187128"/>
                </a:cubicBezTo>
                <a:cubicBezTo>
                  <a:pt x="1992868" y="3177543"/>
                  <a:pt x="2037114" y="3190323"/>
                  <a:pt x="2075039" y="3177543"/>
                </a:cubicBezTo>
                <a:cubicBezTo>
                  <a:pt x="2075039" y="3174347"/>
                  <a:pt x="2075039" y="3174347"/>
                  <a:pt x="2075039" y="3171152"/>
                </a:cubicBezTo>
                <a:cubicBezTo>
                  <a:pt x="2087680" y="3171152"/>
                  <a:pt x="2100323" y="3171152"/>
                  <a:pt x="2112964" y="3171152"/>
                </a:cubicBezTo>
                <a:cubicBezTo>
                  <a:pt x="2112964" y="3164761"/>
                  <a:pt x="2106644" y="3158372"/>
                  <a:pt x="2100323" y="3155176"/>
                </a:cubicBezTo>
                <a:cubicBezTo>
                  <a:pt x="2094002" y="3155176"/>
                  <a:pt x="2087680" y="3155176"/>
                  <a:pt x="2087680" y="3155176"/>
                </a:cubicBezTo>
                <a:cubicBezTo>
                  <a:pt x="2087680" y="3145591"/>
                  <a:pt x="2119285" y="3148786"/>
                  <a:pt x="2119285" y="3139200"/>
                </a:cubicBezTo>
                <a:cubicBezTo>
                  <a:pt x="2125606" y="3126419"/>
                  <a:pt x="2106644" y="3097663"/>
                  <a:pt x="2068718" y="3100858"/>
                </a:cubicBezTo>
                <a:cubicBezTo>
                  <a:pt x="2068718" y="3081687"/>
                  <a:pt x="2037114" y="3081687"/>
                  <a:pt x="2030794" y="3068907"/>
                </a:cubicBezTo>
                <a:cubicBezTo>
                  <a:pt x="2018151" y="3068907"/>
                  <a:pt x="1999189" y="3065711"/>
                  <a:pt x="1999189" y="3072101"/>
                </a:cubicBezTo>
                <a:cubicBezTo>
                  <a:pt x="1973906" y="3078492"/>
                  <a:pt x="1967585" y="3068907"/>
                  <a:pt x="1948623" y="3068907"/>
                </a:cubicBezTo>
                <a:cubicBezTo>
                  <a:pt x="1942301" y="3068907"/>
                  <a:pt x="1942301" y="3072101"/>
                  <a:pt x="1929660" y="3072101"/>
                </a:cubicBezTo>
                <a:cubicBezTo>
                  <a:pt x="1910697" y="3072101"/>
                  <a:pt x="1898056" y="3062516"/>
                  <a:pt x="1872772" y="3062516"/>
                </a:cubicBezTo>
                <a:cubicBezTo>
                  <a:pt x="1860130" y="3062516"/>
                  <a:pt x="1860130" y="3094467"/>
                  <a:pt x="1847489" y="3072101"/>
                </a:cubicBezTo>
                <a:cubicBezTo>
                  <a:pt x="1834846" y="3072101"/>
                  <a:pt x="1815886" y="3072101"/>
                  <a:pt x="1803243" y="3072101"/>
                </a:cubicBezTo>
                <a:cubicBezTo>
                  <a:pt x="1790601" y="3078492"/>
                  <a:pt x="1784281" y="3091272"/>
                  <a:pt x="1777960" y="3100858"/>
                </a:cubicBezTo>
                <a:cubicBezTo>
                  <a:pt x="1771639" y="3104053"/>
                  <a:pt x="1758998" y="3107249"/>
                  <a:pt x="1746355" y="3107249"/>
                </a:cubicBezTo>
                <a:cubicBezTo>
                  <a:pt x="1727393" y="3107249"/>
                  <a:pt x="1708431" y="3107249"/>
                  <a:pt x="1695788" y="3107249"/>
                </a:cubicBezTo>
                <a:cubicBezTo>
                  <a:pt x="1689467" y="3104053"/>
                  <a:pt x="1676826" y="3107249"/>
                  <a:pt x="1676826" y="3100858"/>
                </a:cubicBezTo>
                <a:cubicBezTo>
                  <a:pt x="1651543" y="3097663"/>
                  <a:pt x="1607297" y="3107249"/>
                  <a:pt x="1600976" y="3094467"/>
                </a:cubicBezTo>
                <a:cubicBezTo>
                  <a:pt x="1563050" y="3097663"/>
                  <a:pt x="1600976" y="3110443"/>
                  <a:pt x="1582014" y="3123225"/>
                </a:cubicBezTo>
                <a:cubicBezTo>
                  <a:pt x="1582014" y="3139200"/>
                  <a:pt x="1613619" y="3132810"/>
                  <a:pt x="1626260" y="3139200"/>
                </a:cubicBezTo>
                <a:cubicBezTo>
                  <a:pt x="1664184" y="3132810"/>
                  <a:pt x="1740034" y="3161567"/>
                  <a:pt x="1676826" y="3183933"/>
                </a:cubicBezTo>
                <a:cubicBezTo>
                  <a:pt x="1676826" y="3183933"/>
                  <a:pt x="1670505" y="3183933"/>
                  <a:pt x="1670505" y="3183933"/>
                </a:cubicBezTo>
                <a:cubicBezTo>
                  <a:pt x="1670505" y="3187128"/>
                  <a:pt x="1664184" y="3190323"/>
                  <a:pt x="1657864" y="3187128"/>
                </a:cubicBezTo>
                <a:cubicBezTo>
                  <a:pt x="1651543" y="3187128"/>
                  <a:pt x="1651543" y="3193519"/>
                  <a:pt x="1645222" y="3193519"/>
                </a:cubicBezTo>
                <a:cubicBezTo>
                  <a:pt x="1638900" y="3193519"/>
                  <a:pt x="1638900" y="3193519"/>
                  <a:pt x="1632581" y="3193519"/>
                </a:cubicBezTo>
                <a:cubicBezTo>
                  <a:pt x="1619940" y="3193519"/>
                  <a:pt x="1607297" y="3193519"/>
                  <a:pt x="1594655" y="3193519"/>
                </a:cubicBezTo>
                <a:cubicBezTo>
                  <a:pt x="1582014" y="3193519"/>
                  <a:pt x="1575693" y="3193519"/>
                  <a:pt x="1575693" y="3187128"/>
                </a:cubicBezTo>
                <a:cubicBezTo>
                  <a:pt x="1569372" y="3187128"/>
                  <a:pt x="1556731" y="3187128"/>
                  <a:pt x="1556731" y="3183933"/>
                </a:cubicBezTo>
                <a:cubicBezTo>
                  <a:pt x="1544088" y="3183933"/>
                  <a:pt x="1531447" y="3183933"/>
                  <a:pt x="1512483" y="3183933"/>
                </a:cubicBezTo>
                <a:cubicBezTo>
                  <a:pt x="1512483" y="3183933"/>
                  <a:pt x="1512483" y="3187128"/>
                  <a:pt x="1512483" y="3187128"/>
                </a:cubicBezTo>
                <a:cubicBezTo>
                  <a:pt x="1487200" y="3187128"/>
                  <a:pt x="1468238" y="3193519"/>
                  <a:pt x="1449276" y="3199909"/>
                </a:cubicBezTo>
                <a:cubicBezTo>
                  <a:pt x="1423992" y="3193519"/>
                  <a:pt x="1430314" y="3212690"/>
                  <a:pt x="1405030" y="3209494"/>
                </a:cubicBezTo>
                <a:cubicBezTo>
                  <a:pt x="1398709" y="3203104"/>
                  <a:pt x="1398709" y="3190323"/>
                  <a:pt x="1386068" y="3183933"/>
                </a:cubicBezTo>
                <a:cubicBezTo>
                  <a:pt x="1348142" y="3187128"/>
                  <a:pt x="1348142" y="3171152"/>
                  <a:pt x="1329180" y="3164761"/>
                </a:cubicBezTo>
                <a:cubicBezTo>
                  <a:pt x="1310218" y="3164761"/>
                  <a:pt x="1310218" y="3171152"/>
                  <a:pt x="1291254" y="3171152"/>
                </a:cubicBezTo>
                <a:cubicBezTo>
                  <a:pt x="1322859" y="3151981"/>
                  <a:pt x="1259651" y="3161567"/>
                  <a:pt x="1259651" y="3155176"/>
                </a:cubicBezTo>
                <a:cubicBezTo>
                  <a:pt x="1303896" y="3145591"/>
                  <a:pt x="1335501" y="3129614"/>
                  <a:pt x="1386068" y="3110443"/>
                </a:cubicBezTo>
                <a:cubicBezTo>
                  <a:pt x="1398709" y="3110443"/>
                  <a:pt x="1398709" y="3107249"/>
                  <a:pt x="1405030" y="3107249"/>
                </a:cubicBezTo>
                <a:cubicBezTo>
                  <a:pt x="1417671" y="3100858"/>
                  <a:pt x="1417671" y="3084882"/>
                  <a:pt x="1436635" y="3084882"/>
                </a:cubicBezTo>
                <a:cubicBezTo>
                  <a:pt x="1411351" y="3059321"/>
                  <a:pt x="1474559" y="3052930"/>
                  <a:pt x="1506164" y="3052930"/>
                </a:cubicBezTo>
                <a:cubicBezTo>
                  <a:pt x="1506164" y="3068907"/>
                  <a:pt x="1537767" y="3078492"/>
                  <a:pt x="1556731" y="3068907"/>
                </a:cubicBezTo>
                <a:cubicBezTo>
                  <a:pt x="1569372" y="3065711"/>
                  <a:pt x="1569372" y="3059321"/>
                  <a:pt x="1563050" y="3052930"/>
                </a:cubicBezTo>
                <a:cubicBezTo>
                  <a:pt x="1550409" y="3049735"/>
                  <a:pt x="1569372" y="3043345"/>
                  <a:pt x="1563050" y="3033759"/>
                </a:cubicBezTo>
                <a:cubicBezTo>
                  <a:pt x="1544088" y="3033759"/>
                  <a:pt x="1525126" y="3033759"/>
                  <a:pt x="1506164" y="3033759"/>
                </a:cubicBezTo>
                <a:cubicBezTo>
                  <a:pt x="1499842" y="3033759"/>
                  <a:pt x="1487200" y="3033759"/>
                  <a:pt x="1480880" y="3033759"/>
                </a:cubicBezTo>
                <a:cubicBezTo>
                  <a:pt x="1480880" y="3017783"/>
                  <a:pt x="1468238" y="3005002"/>
                  <a:pt x="1455597" y="2995416"/>
                </a:cubicBezTo>
                <a:cubicBezTo>
                  <a:pt x="1423992" y="2989026"/>
                  <a:pt x="1405030" y="2976245"/>
                  <a:pt x="1360785" y="2976245"/>
                </a:cubicBezTo>
                <a:cubicBezTo>
                  <a:pt x="1341821" y="2973050"/>
                  <a:pt x="1341821" y="2985831"/>
                  <a:pt x="1322859" y="2979440"/>
                </a:cubicBezTo>
                <a:cubicBezTo>
                  <a:pt x="1322859" y="2979440"/>
                  <a:pt x="1322859" y="2976245"/>
                  <a:pt x="1322859" y="2976245"/>
                </a:cubicBezTo>
                <a:cubicBezTo>
                  <a:pt x="1322859" y="2953879"/>
                  <a:pt x="1303896" y="2928318"/>
                  <a:pt x="1291254" y="2902756"/>
                </a:cubicBezTo>
                <a:cubicBezTo>
                  <a:pt x="1310218" y="2902756"/>
                  <a:pt x="1322859" y="2905951"/>
                  <a:pt x="1329180" y="2909147"/>
                </a:cubicBezTo>
                <a:cubicBezTo>
                  <a:pt x="1354463" y="2902756"/>
                  <a:pt x="1379747" y="2899561"/>
                  <a:pt x="1405030" y="2893171"/>
                </a:cubicBezTo>
                <a:cubicBezTo>
                  <a:pt x="1405030" y="2909147"/>
                  <a:pt x="1449276" y="2902756"/>
                  <a:pt x="1474559" y="2902756"/>
                </a:cubicBezTo>
                <a:cubicBezTo>
                  <a:pt x="1474559" y="2902756"/>
                  <a:pt x="1480880" y="2902756"/>
                  <a:pt x="1480880" y="2902756"/>
                </a:cubicBezTo>
                <a:cubicBezTo>
                  <a:pt x="1480880" y="2883585"/>
                  <a:pt x="1531447" y="2867609"/>
                  <a:pt x="1556731" y="2880389"/>
                </a:cubicBezTo>
                <a:cubicBezTo>
                  <a:pt x="1569372" y="2883585"/>
                  <a:pt x="1569372" y="2889976"/>
                  <a:pt x="1582014" y="2886780"/>
                </a:cubicBezTo>
                <a:cubicBezTo>
                  <a:pt x="1594655" y="2886780"/>
                  <a:pt x="1600976" y="2886780"/>
                  <a:pt x="1607297" y="2886780"/>
                </a:cubicBezTo>
                <a:cubicBezTo>
                  <a:pt x="1613619" y="2883585"/>
                  <a:pt x="1607297" y="2877194"/>
                  <a:pt x="1619940" y="2877194"/>
                </a:cubicBezTo>
                <a:cubicBezTo>
                  <a:pt x="1632581" y="2874000"/>
                  <a:pt x="1632581" y="2861218"/>
                  <a:pt x="1651543" y="2861218"/>
                </a:cubicBezTo>
                <a:cubicBezTo>
                  <a:pt x="1670505" y="2858023"/>
                  <a:pt x="1695788" y="2838852"/>
                  <a:pt x="1676826" y="2826071"/>
                </a:cubicBezTo>
                <a:cubicBezTo>
                  <a:pt x="1676826" y="2822876"/>
                  <a:pt x="1676826" y="2816485"/>
                  <a:pt x="1676826" y="2810095"/>
                </a:cubicBezTo>
                <a:cubicBezTo>
                  <a:pt x="1683148" y="2810095"/>
                  <a:pt x="1683148" y="2803705"/>
                  <a:pt x="1695788" y="2803705"/>
                </a:cubicBezTo>
                <a:cubicBezTo>
                  <a:pt x="1695788" y="2803705"/>
                  <a:pt x="1702110" y="2803705"/>
                  <a:pt x="1702110" y="2803705"/>
                </a:cubicBezTo>
                <a:cubicBezTo>
                  <a:pt x="1708431" y="2794120"/>
                  <a:pt x="1727393" y="2794120"/>
                  <a:pt x="1721072" y="2778143"/>
                </a:cubicBezTo>
                <a:cubicBezTo>
                  <a:pt x="1702110" y="2778143"/>
                  <a:pt x="1695788" y="2774948"/>
                  <a:pt x="1695788" y="2765362"/>
                </a:cubicBezTo>
                <a:cubicBezTo>
                  <a:pt x="1689467" y="2765362"/>
                  <a:pt x="1689467" y="2765362"/>
                  <a:pt x="1683148" y="2765362"/>
                </a:cubicBezTo>
                <a:cubicBezTo>
                  <a:pt x="1670505" y="2755777"/>
                  <a:pt x="1638900" y="2752582"/>
                  <a:pt x="1619940" y="2746191"/>
                </a:cubicBezTo>
                <a:cubicBezTo>
                  <a:pt x="1619940" y="2762167"/>
                  <a:pt x="1607297" y="2771753"/>
                  <a:pt x="1594655" y="2778143"/>
                </a:cubicBezTo>
                <a:cubicBezTo>
                  <a:pt x="1588334" y="2778143"/>
                  <a:pt x="1588334" y="2778143"/>
                  <a:pt x="1582014" y="2778143"/>
                </a:cubicBezTo>
                <a:cubicBezTo>
                  <a:pt x="1582014" y="2784534"/>
                  <a:pt x="1582014" y="2787729"/>
                  <a:pt x="1582014" y="2794120"/>
                </a:cubicBezTo>
                <a:cubicBezTo>
                  <a:pt x="1600976" y="2794120"/>
                  <a:pt x="1600976" y="2810095"/>
                  <a:pt x="1607297" y="2816485"/>
                </a:cubicBezTo>
                <a:cubicBezTo>
                  <a:pt x="1600976" y="2826071"/>
                  <a:pt x="1600976" y="2845242"/>
                  <a:pt x="1582014" y="2848438"/>
                </a:cubicBezTo>
                <a:cubicBezTo>
                  <a:pt x="1556731" y="2851633"/>
                  <a:pt x="1544088" y="2838852"/>
                  <a:pt x="1531447" y="2832462"/>
                </a:cubicBezTo>
                <a:cubicBezTo>
                  <a:pt x="1525126" y="2832462"/>
                  <a:pt x="1518805" y="2826071"/>
                  <a:pt x="1512483" y="2822876"/>
                </a:cubicBezTo>
                <a:cubicBezTo>
                  <a:pt x="1512483" y="2819681"/>
                  <a:pt x="1512483" y="2816485"/>
                  <a:pt x="1512483" y="2816485"/>
                </a:cubicBezTo>
                <a:cubicBezTo>
                  <a:pt x="1461917" y="2822876"/>
                  <a:pt x="1474559" y="2787729"/>
                  <a:pt x="1423992" y="2794120"/>
                </a:cubicBezTo>
                <a:cubicBezTo>
                  <a:pt x="1423992" y="2790925"/>
                  <a:pt x="1423992" y="2790925"/>
                  <a:pt x="1423992" y="2787729"/>
                </a:cubicBezTo>
                <a:cubicBezTo>
                  <a:pt x="1417671" y="2787729"/>
                  <a:pt x="1417671" y="2787729"/>
                  <a:pt x="1411351" y="2787729"/>
                </a:cubicBezTo>
                <a:cubicBezTo>
                  <a:pt x="1405030" y="2784534"/>
                  <a:pt x="1367104" y="2774948"/>
                  <a:pt x="1360785" y="2787729"/>
                </a:cubicBezTo>
                <a:cubicBezTo>
                  <a:pt x="1360785" y="2794120"/>
                  <a:pt x="1348142" y="2794120"/>
                  <a:pt x="1335501" y="2794120"/>
                </a:cubicBezTo>
                <a:cubicBezTo>
                  <a:pt x="1335501" y="2800509"/>
                  <a:pt x="1335501" y="2810095"/>
                  <a:pt x="1335501" y="2816485"/>
                </a:cubicBezTo>
                <a:cubicBezTo>
                  <a:pt x="1335501" y="2819681"/>
                  <a:pt x="1335501" y="2822876"/>
                  <a:pt x="1329180" y="2822876"/>
                </a:cubicBezTo>
                <a:cubicBezTo>
                  <a:pt x="1322859" y="2822876"/>
                  <a:pt x="1316538" y="2822876"/>
                  <a:pt x="1310218" y="2822876"/>
                </a:cubicBezTo>
                <a:cubicBezTo>
                  <a:pt x="1310218" y="2826071"/>
                  <a:pt x="1310218" y="2832462"/>
                  <a:pt x="1310218" y="2838852"/>
                </a:cubicBezTo>
                <a:cubicBezTo>
                  <a:pt x="1322859" y="2838852"/>
                  <a:pt x="1316538" y="2845242"/>
                  <a:pt x="1310218" y="2848438"/>
                </a:cubicBezTo>
                <a:cubicBezTo>
                  <a:pt x="1310218" y="2848438"/>
                  <a:pt x="1303896" y="2848438"/>
                  <a:pt x="1303896" y="2848438"/>
                </a:cubicBezTo>
                <a:cubicBezTo>
                  <a:pt x="1297575" y="2848438"/>
                  <a:pt x="1297575" y="2848438"/>
                  <a:pt x="1291254" y="2848438"/>
                </a:cubicBezTo>
                <a:cubicBezTo>
                  <a:pt x="1297575" y="2861218"/>
                  <a:pt x="1291254" y="2864414"/>
                  <a:pt x="1284934" y="2870804"/>
                </a:cubicBezTo>
                <a:cubicBezTo>
                  <a:pt x="1284934" y="2870804"/>
                  <a:pt x="1278613" y="2870804"/>
                  <a:pt x="1278613" y="2870804"/>
                </a:cubicBezTo>
                <a:cubicBezTo>
                  <a:pt x="1278613" y="2874000"/>
                  <a:pt x="1278613" y="2874000"/>
                  <a:pt x="1278613" y="2877194"/>
                </a:cubicBezTo>
                <a:cubicBezTo>
                  <a:pt x="1247010" y="2877194"/>
                  <a:pt x="1240689" y="2889976"/>
                  <a:pt x="1209084" y="2886780"/>
                </a:cubicBezTo>
                <a:cubicBezTo>
                  <a:pt x="1183801" y="2880389"/>
                  <a:pt x="1145875" y="2880389"/>
                  <a:pt x="1152196" y="2854828"/>
                </a:cubicBezTo>
                <a:cubicBezTo>
                  <a:pt x="1139554" y="2854828"/>
                  <a:pt x="1126913" y="2854828"/>
                  <a:pt x="1126913" y="2848438"/>
                </a:cubicBezTo>
                <a:cubicBezTo>
                  <a:pt x="1095308" y="2838852"/>
                  <a:pt x="1070026" y="2822876"/>
                  <a:pt x="1063705" y="2800509"/>
                </a:cubicBezTo>
                <a:cubicBezTo>
                  <a:pt x="1032100" y="2800509"/>
                  <a:pt x="994175" y="2774948"/>
                  <a:pt x="1013138" y="2762167"/>
                </a:cubicBezTo>
                <a:cubicBezTo>
                  <a:pt x="1013138" y="2755777"/>
                  <a:pt x="1006817" y="2755777"/>
                  <a:pt x="1006817" y="2749387"/>
                </a:cubicBezTo>
                <a:cubicBezTo>
                  <a:pt x="987855" y="2746191"/>
                  <a:pt x="975212" y="2736606"/>
                  <a:pt x="981534" y="2717435"/>
                </a:cubicBezTo>
                <a:cubicBezTo>
                  <a:pt x="962571" y="2711044"/>
                  <a:pt x="962571" y="2695068"/>
                  <a:pt x="943608" y="2688678"/>
                </a:cubicBezTo>
                <a:cubicBezTo>
                  <a:pt x="949929" y="2682287"/>
                  <a:pt x="943608" y="2669506"/>
                  <a:pt x="956250" y="2669506"/>
                </a:cubicBezTo>
                <a:cubicBezTo>
                  <a:pt x="956250" y="2650335"/>
                  <a:pt x="949929" y="2643945"/>
                  <a:pt x="943608" y="2631164"/>
                </a:cubicBezTo>
                <a:cubicBezTo>
                  <a:pt x="937288" y="2618384"/>
                  <a:pt x="912005" y="2618384"/>
                  <a:pt x="905683" y="2608798"/>
                </a:cubicBezTo>
                <a:cubicBezTo>
                  <a:pt x="930967" y="2596017"/>
                  <a:pt x="893041" y="2576846"/>
                  <a:pt x="880400" y="2570455"/>
                </a:cubicBezTo>
                <a:cubicBezTo>
                  <a:pt x="861438" y="2567260"/>
                  <a:pt x="861438" y="2576846"/>
                  <a:pt x="842476" y="2576846"/>
                </a:cubicBezTo>
                <a:cubicBezTo>
                  <a:pt x="836154" y="2570455"/>
                  <a:pt x="829833" y="2560870"/>
                  <a:pt x="836154" y="2548089"/>
                </a:cubicBezTo>
                <a:cubicBezTo>
                  <a:pt x="798229" y="2551284"/>
                  <a:pt x="785588" y="2541699"/>
                  <a:pt x="791907" y="2519333"/>
                </a:cubicBezTo>
                <a:cubicBezTo>
                  <a:pt x="785588" y="2519333"/>
                  <a:pt x="779266" y="2519333"/>
                  <a:pt x="772945" y="2519333"/>
                </a:cubicBezTo>
                <a:cubicBezTo>
                  <a:pt x="772945" y="2503357"/>
                  <a:pt x="753983" y="2500161"/>
                  <a:pt x="741341" y="2487380"/>
                </a:cubicBezTo>
                <a:cubicBezTo>
                  <a:pt x="747662" y="2484186"/>
                  <a:pt x="747662" y="2474600"/>
                  <a:pt x="747662" y="2465014"/>
                </a:cubicBezTo>
                <a:cubicBezTo>
                  <a:pt x="735021" y="2465014"/>
                  <a:pt x="728700" y="2468209"/>
                  <a:pt x="722379" y="2461819"/>
                </a:cubicBezTo>
                <a:cubicBezTo>
                  <a:pt x="697095" y="2436258"/>
                  <a:pt x="690775" y="2433062"/>
                  <a:pt x="671813" y="2401110"/>
                </a:cubicBezTo>
                <a:cubicBezTo>
                  <a:pt x="671813" y="2397915"/>
                  <a:pt x="671813" y="2397915"/>
                  <a:pt x="671813" y="2394720"/>
                </a:cubicBezTo>
                <a:cubicBezTo>
                  <a:pt x="671813" y="2385134"/>
                  <a:pt x="665492" y="2381939"/>
                  <a:pt x="665492" y="2372353"/>
                </a:cubicBezTo>
                <a:cubicBezTo>
                  <a:pt x="659171" y="2372353"/>
                  <a:pt x="652850" y="2372353"/>
                  <a:pt x="659171" y="2365963"/>
                </a:cubicBezTo>
                <a:cubicBezTo>
                  <a:pt x="633887" y="2369158"/>
                  <a:pt x="665492" y="2334011"/>
                  <a:pt x="640208" y="2334011"/>
                </a:cubicBezTo>
                <a:cubicBezTo>
                  <a:pt x="608604" y="2311644"/>
                  <a:pt x="558037" y="2276497"/>
                  <a:pt x="589642" y="2231765"/>
                </a:cubicBezTo>
                <a:cubicBezTo>
                  <a:pt x="589642" y="2225375"/>
                  <a:pt x="589642" y="2222179"/>
                  <a:pt x="595961" y="2218984"/>
                </a:cubicBezTo>
                <a:cubicBezTo>
                  <a:pt x="602283" y="2206203"/>
                  <a:pt x="595961" y="2199813"/>
                  <a:pt x="583320" y="2196617"/>
                </a:cubicBezTo>
                <a:cubicBezTo>
                  <a:pt x="583320" y="2196617"/>
                  <a:pt x="583320" y="2193422"/>
                  <a:pt x="583320" y="2193422"/>
                </a:cubicBezTo>
                <a:cubicBezTo>
                  <a:pt x="583320" y="2187032"/>
                  <a:pt x="583320" y="2180642"/>
                  <a:pt x="583320" y="2174251"/>
                </a:cubicBezTo>
                <a:cubicBezTo>
                  <a:pt x="558037" y="2174251"/>
                  <a:pt x="564358" y="2151886"/>
                  <a:pt x="564358" y="2135909"/>
                </a:cubicBezTo>
                <a:cubicBezTo>
                  <a:pt x="551716" y="2135909"/>
                  <a:pt x="545395" y="2129519"/>
                  <a:pt x="539075" y="2119933"/>
                </a:cubicBezTo>
                <a:cubicBezTo>
                  <a:pt x="532754" y="2119933"/>
                  <a:pt x="520111" y="2119933"/>
                  <a:pt x="520111" y="2116738"/>
                </a:cubicBezTo>
                <a:cubicBezTo>
                  <a:pt x="507470" y="2087981"/>
                  <a:pt x="488508" y="2072020"/>
                  <a:pt x="475867" y="2033677"/>
                </a:cubicBezTo>
                <a:cubicBezTo>
                  <a:pt x="463225" y="2014506"/>
                  <a:pt x="456904" y="1985750"/>
                  <a:pt x="450582" y="1956993"/>
                </a:cubicBezTo>
                <a:cubicBezTo>
                  <a:pt x="437941" y="1947407"/>
                  <a:pt x="444261" y="1928236"/>
                  <a:pt x="444261" y="1912260"/>
                </a:cubicBezTo>
                <a:cubicBezTo>
                  <a:pt x="431620" y="1902674"/>
                  <a:pt x="431620" y="1883503"/>
                  <a:pt x="425299" y="1870723"/>
                </a:cubicBezTo>
                <a:cubicBezTo>
                  <a:pt x="418978" y="1841965"/>
                  <a:pt x="418978" y="1832380"/>
                  <a:pt x="437941" y="1810014"/>
                </a:cubicBezTo>
                <a:cubicBezTo>
                  <a:pt x="400015" y="1797233"/>
                  <a:pt x="400015" y="1762086"/>
                  <a:pt x="400015" y="1726939"/>
                </a:cubicBezTo>
                <a:cubicBezTo>
                  <a:pt x="400015" y="1720547"/>
                  <a:pt x="387374" y="1717355"/>
                  <a:pt x="393694" y="1704572"/>
                </a:cubicBezTo>
                <a:cubicBezTo>
                  <a:pt x="393694" y="1701378"/>
                  <a:pt x="393694" y="1694987"/>
                  <a:pt x="387374" y="1694987"/>
                </a:cubicBezTo>
                <a:cubicBezTo>
                  <a:pt x="387374" y="1685401"/>
                  <a:pt x="387374" y="1675816"/>
                  <a:pt x="387374" y="1666229"/>
                </a:cubicBezTo>
                <a:cubicBezTo>
                  <a:pt x="381053" y="1656645"/>
                  <a:pt x="393694" y="1631083"/>
                  <a:pt x="374732" y="1627887"/>
                </a:cubicBezTo>
                <a:cubicBezTo>
                  <a:pt x="374732" y="1624692"/>
                  <a:pt x="368411" y="1621496"/>
                  <a:pt x="368411" y="1618304"/>
                </a:cubicBezTo>
                <a:cubicBezTo>
                  <a:pt x="317846" y="1586350"/>
                  <a:pt x="355770" y="1535227"/>
                  <a:pt x="317846" y="1490494"/>
                </a:cubicBezTo>
                <a:cubicBezTo>
                  <a:pt x="317846" y="1487299"/>
                  <a:pt x="324165" y="1484104"/>
                  <a:pt x="324165" y="1480908"/>
                </a:cubicBezTo>
                <a:cubicBezTo>
                  <a:pt x="317846" y="1480908"/>
                  <a:pt x="298883" y="1480908"/>
                  <a:pt x="298883" y="1474518"/>
                </a:cubicBezTo>
                <a:cubicBezTo>
                  <a:pt x="324165" y="1468127"/>
                  <a:pt x="273599" y="1445759"/>
                  <a:pt x="298883" y="1436176"/>
                </a:cubicBezTo>
                <a:cubicBezTo>
                  <a:pt x="298883" y="1432981"/>
                  <a:pt x="298883" y="1426591"/>
                  <a:pt x="298883" y="1420200"/>
                </a:cubicBezTo>
                <a:cubicBezTo>
                  <a:pt x="279920" y="1420200"/>
                  <a:pt x="260958" y="1420200"/>
                  <a:pt x="254636" y="1410615"/>
                </a:cubicBezTo>
                <a:cubicBezTo>
                  <a:pt x="254636" y="1407420"/>
                  <a:pt x="254636" y="1404224"/>
                  <a:pt x="248315" y="1404224"/>
                </a:cubicBezTo>
                <a:cubicBezTo>
                  <a:pt x="248315" y="1404224"/>
                  <a:pt x="241995" y="1404224"/>
                  <a:pt x="241995" y="1404224"/>
                </a:cubicBezTo>
                <a:cubicBezTo>
                  <a:pt x="241995" y="1391443"/>
                  <a:pt x="241995" y="1378663"/>
                  <a:pt x="241995" y="1365882"/>
                </a:cubicBezTo>
                <a:cubicBezTo>
                  <a:pt x="241995" y="1362687"/>
                  <a:pt x="235674" y="1359492"/>
                  <a:pt x="229353" y="1359492"/>
                </a:cubicBezTo>
                <a:cubicBezTo>
                  <a:pt x="223032" y="1359492"/>
                  <a:pt x="223032" y="1359492"/>
                  <a:pt x="216712" y="1359492"/>
                </a:cubicBezTo>
                <a:cubicBezTo>
                  <a:pt x="216712" y="1359492"/>
                  <a:pt x="216712" y="1356296"/>
                  <a:pt x="216712" y="1356296"/>
                </a:cubicBezTo>
                <a:cubicBezTo>
                  <a:pt x="197748" y="1349908"/>
                  <a:pt x="178786" y="1333930"/>
                  <a:pt x="197748" y="1321149"/>
                </a:cubicBezTo>
                <a:cubicBezTo>
                  <a:pt x="185107" y="1324344"/>
                  <a:pt x="178786" y="1314759"/>
                  <a:pt x="166145" y="1317954"/>
                </a:cubicBezTo>
                <a:cubicBezTo>
                  <a:pt x="159824" y="1308369"/>
                  <a:pt x="153503" y="1308369"/>
                  <a:pt x="166145" y="1298783"/>
                </a:cubicBezTo>
                <a:cubicBezTo>
                  <a:pt x="159824" y="1298783"/>
                  <a:pt x="147181" y="1298783"/>
                  <a:pt x="147181" y="1295587"/>
                </a:cubicBezTo>
                <a:cubicBezTo>
                  <a:pt x="140862" y="1295587"/>
                  <a:pt x="134541" y="1295587"/>
                  <a:pt x="128221" y="1295587"/>
                </a:cubicBezTo>
                <a:cubicBezTo>
                  <a:pt x="128221" y="1292393"/>
                  <a:pt x="128221" y="1289197"/>
                  <a:pt x="121898" y="1289197"/>
                </a:cubicBezTo>
                <a:cubicBezTo>
                  <a:pt x="96616" y="1276416"/>
                  <a:pt x="109257" y="1257245"/>
                  <a:pt x="115578" y="1234879"/>
                </a:cubicBezTo>
                <a:cubicBezTo>
                  <a:pt x="109257" y="1234879"/>
                  <a:pt x="109257" y="1234879"/>
                  <a:pt x="102937" y="1234879"/>
                </a:cubicBezTo>
                <a:cubicBezTo>
                  <a:pt x="90295" y="1222097"/>
                  <a:pt x="71331" y="1206122"/>
                  <a:pt x="77653" y="1180561"/>
                </a:cubicBezTo>
                <a:cubicBezTo>
                  <a:pt x="46048" y="1161389"/>
                  <a:pt x="-10839" y="1154999"/>
                  <a:pt x="1802" y="1110266"/>
                </a:cubicBezTo>
                <a:cubicBezTo>
                  <a:pt x="1802" y="1087899"/>
                  <a:pt x="58690" y="1075118"/>
                  <a:pt x="71331" y="1081509"/>
                </a:cubicBezTo>
                <a:cubicBezTo>
                  <a:pt x="71331" y="1081509"/>
                  <a:pt x="77653" y="1081509"/>
                  <a:pt x="77653" y="1081509"/>
                </a:cubicBezTo>
                <a:cubicBezTo>
                  <a:pt x="77653" y="1071924"/>
                  <a:pt x="77653" y="1062338"/>
                  <a:pt x="77653" y="1052752"/>
                </a:cubicBezTo>
                <a:cubicBezTo>
                  <a:pt x="102937" y="1049557"/>
                  <a:pt x="121898" y="1039968"/>
                  <a:pt x="166145" y="1043168"/>
                </a:cubicBezTo>
                <a:cubicBezTo>
                  <a:pt x="166145" y="1039968"/>
                  <a:pt x="166145" y="1039968"/>
                  <a:pt x="166145" y="1036779"/>
                </a:cubicBezTo>
                <a:cubicBezTo>
                  <a:pt x="191428" y="1036779"/>
                  <a:pt x="204069" y="1020804"/>
                  <a:pt x="223032" y="1033581"/>
                </a:cubicBezTo>
                <a:cubicBezTo>
                  <a:pt x="241995" y="1027194"/>
                  <a:pt x="241995" y="1014410"/>
                  <a:pt x="254636" y="1011216"/>
                </a:cubicBezTo>
                <a:cubicBezTo>
                  <a:pt x="298883" y="1017606"/>
                  <a:pt x="292562" y="995239"/>
                  <a:pt x="324165" y="998436"/>
                </a:cubicBezTo>
                <a:cubicBezTo>
                  <a:pt x="324165" y="995239"/>
                  <a:pt x="330487" y="992045"/>
                  <a:pt x="343129" y="995239"/>
                </a:cubicBezTo>
                <a:cubicBezTo>
                  <a:pt x="349449" y="985654"/>
                  <a:pt x="362091" y="982458"/>
                  <a:pt x="374732" y="976068"/>
                </a:cubicBezTo>
                <a:cubicBezTo>
                  <a:pt x="387374" y="966482"/>
                  <a:pt x="406337" y="956897"/>
                  <a:pt x="437941" y="956897"/>
                </a:cubicBezTo>
                <a:cubicBezTo>
                  <a:pt x="437941" y="947311"/>
                  <a:pt x="456904" y="950507"/>
                  <a:pt x="463225" y="944116"/>
                </a:cubicBezTo>
                <a:cubicBezTo>
                  <a:pt x="463225" y="937726"/>
                  <a:pt x="475867" y="940921"/>
                  <a:pt x="475867" y="934530"/>
                </a:cubicBezTo>
                <a:cubicBezTo>
                  <a:pt x="513792" y="928140"/>
                  <a:pt x="564358" y="921750"/>
                  <a:pt x="589642" y="937726"/>
                </a:cubicBezTo>
                <a:cubicBezTo>
                  <a:pt x="589642" y="937726"/>
                  <a:pt x="595961" y="937726"/>
                  <a:pt x="595961" y="937726"/>
                </a:cubicBezTo>
                <a:cubicBezTo>
                  <a:pt x="595961" y="915359"/>
                  <a:pt x="614925" y="940921"/>
                  <a:pt x="640208" y="934530"/>
                </a:cubicBezTo>
                <a:cubicBezTo>
                  <a:pt x="640208" y="928140"/>
                  <a:pt x="640208" y="918555"/>
                  <a:pt x="646528" y="918555"/>
                </a:cubicBezTo>
                <a:cubicBezTo>
                  <a:pt x="646528" y="915359"/>
                  <a:pt x="646528" y="912164"/>
                  <a:pt x="646528" y="912164"/>
                </a:cubicBezTo>
                <a:cubicBezTo>
                  <a:pt x="659171" y="912164"/>
                  <a:pt x="665492" y="912164"/>
                  <a:pt x="671813" y="912164"/>
                </a:cubicBezTo>
                <a:cubicBezTo>
                  <a:pt x="678133" y="908969"/>
                  <a:pt x="678133" y="905774"/>
                  <a:pt x="690775" y="905774"/>
                </a:cubicBezTo>
                <a:cubicBezTo>
                  <a:pt x="690775" y="899384"/>
                  <a:pt x="697095" y="892992"/>
                  <a:pt x="697095" y="889798"/>
                </a:cubicBezTo>
                <a:cubicBezTo>
                  <a:pt x="709738" y="886603"/>
                  <a:pt x="722379" y="883408"/>
                  <a:pt x="741341" y="883408"/>
                </a:cubicBezTo>
                <a:cubicBezTo>
                  <a:pt x="747662" y="883408"/>
                  <a:pt x="747662" y="883408"/>
                  <a:pt x="747662" y="883408"/>
                </a:cubicBezTo>
                <a:cubicBezTo>
                  <a:pt x="747662" y="873823"/>
                  <a:pt x="753983" y="870627"/>
                  <a:pt x="760304" y="861041"/>
                </a:cubicBezTo>
                <a:cubicBezTo>
                  <a:pt x="791907" y="867432"/>
                  <a:pt x="836154" y="870627"/>
                  <a:pt x="880400" y="867432"/>
                </a:cubicBezTo>
                <a:cubicBezTo>
                  <a:pt x="905683" y="861041"/>
                  <a:pt x="943608" y="861041"/>
                  <a:pt x="968891" y="851456"/>
                </a:cubicBezTo>
                <a:cubicBezTo>
                  <a:pt x="975212" y="845066"/>
                  <a:pt x="981534" y="845066"/>
                  <a:pt x="994175" y="845066"/>
                </a:cubicBezTo>
                <a:cubicBezTo>
                  <a:pt x="1013138" y="835480"/>
                  <a:pt x="1032100" y="832284"/>
                  <a:pt x="1063705" y="835480"/>
                </a:cubicBezTo>
                <a:cubicBezTo>
                  <a:pt x="1070026" y="835480"/>
                  <a:pt x="1076346" y="835480"/>
                  <a:pt x="1082667" y="835480"/>
                </a:cubicBezTo>
                <a:cubicBezTo>
                  <a:pt x="1088987" y="835480"/>
                  <a:pt x="1095308" y="835480"/>
                  <a:pt x="1101629" y="835480"/>
                </a:cubicBezTo>
                <a:cubicBezTo>
                  <a:pt x="1101629" y="832284"/>
                  <a:pt x="1101629" y="832284"/>
                  <a:pt x="1101629" y="829090"/>
                </a:cubicBezTo>
                <a:cubicBezTo>
                  <a:pt x="1107950" y="822698"/>
                  <a:pt x="1139554" y="825895"/>
                  <a:pt x="1164837" y="822698"/>
                </a:cubicBezTo>
                <a:cubicBezTo>
                  <a:pt x="1164837" y="819503"/>
                  <a:pt x="1164837" y="816309"/>
                  <a:pt x="1177480" y="819503"/>
                </a:cubicBezTo>
                <a:cubicBezTo>
                  <a:pt x="1171158" y="806722"/>
                  <a:pt x="1202763" y="816309"/>
                  <a:pt x="1215404" y="813113"/>
                </a:cubicBezTo>
                <a:cubicBezTo>
                  <a:pt x="1215404" y="809919"/>
                  <a:pt x="1221725" y="806722"/>
                  <a:pt x="1228046" y="806722"/>
                </a:cubicBezTo>
                <a:cubicBezTo>
                  <a:pt x="1240689" y="797137"/>
                  <a:pt x="1272292" y="797137"/>
                  <a:pt x="1303896" y="797137"/>
                </a:cubicBezTo>
                <a:cubicBezTo>
                  <a:pt x="1303896" y="784356"/>
                  <a:pt x="1329180" y="784356"/>
                  <a:pt x="1354463" y="784356"/>
                </a:cubicBezTo>
                <a:cubicBezTo>
                  <a:pt x="1354463" y="781161"/>
                  <a:pt x="1360785" y="777966"/>
                  <a:pt x="1373426" y="781161"/>
                </a:cubicBezTo>
                <a:cubicBezTo>
                  <a:pt x="1405030" y="768381"/>
                  <a:pt x="1442956" y="755599"/>
                  <a:pt x="1487200" y="752404"/>
                </a:cubicBezTo>
                <a:cubicBezTo>
                  <a:pt x="1518805" y="755599"/>
                  <a:pt x="1537767" y="746014"/>
                  <a:pt x="1556731" y="742817"/>
                </a:cubicBezTo>
                <a:cubicBezTo>
                  <a:pt x="1575693" y="723648"/>
                  <a:pt x="1600976" y="746014"/>
                  <a:pt x="1619940" y="746014"/>
                </a:cubicBezTo>
                <a:cubicBezTo>
                  <a:pt x="1619940" y="736429"/>
                  <a:pt x="1588334" y="717258"/>
                  <a:pt x="1626260" y="720452"/>
                </a:cubicBezTo>
                <a:cubicBezTo>
                  <a:pt x="1626260" y="717258"/>
                  <a:pt x="1626260" y="717258"/>
                  <a:pt x="1626260" y="714062"/>
                </a:cubicBezTo>
                <a:cubicBezTo>
                  <a:pt x="1638900" y="704478"/>
                  <a:pt x="1676826" y="710867"/>
                  <a:pt x="1702110" y="707672"/>
                </a:cubicBezTo>
                <a:cubicBezTo>
                  <a:pt x="1702110" y="707672"/>
                  <a:pt x="1708431" y="707672"/>
                  <a:pt x="1708431" y="707672"/>
                </a:cubicBezTo>
                <a:cubicBezTo>
                  <a:pt x="1721072" y="710867"/>
                  <a:pt x="1727393" y="707672"/>
                  <a:pt x="1733714" y="704478"/>
                </a:cubicBezTo>
                <a:cubicBezTo>
                  <a:pt x="1752677" y="704478"/>
                  <a:pt x="1771639" y="704478"/>
                  <a:pt x="1784281" y="704478"/>
                </a:cubicBezTo>
                <a:cubicBezTo>
                  <a:pt x="1815886" y="694891"/>
                  <a:pt x="1860130" y="694891"/>
                  <a:pt x="1898056" y="691696"/>
                </a:cubicBezTo>
                <a:cubicBezTo>
                  <a:pt x="1898056" y="691696"/>
                  <a:pt x="1898056" y="688500"/>
                  <a:pt x="1898056" y="688500"/>
                </a:cubicBezTo>
                <a:cubicBezTo>
                  <a:pt x="1910697" y="688500"/>
                  <a:pt x="1923339" y="688500"/>
                  <a:pt x="1929660" y="688500"/>
                </a:cubicBezTo>
                <a:cubicBezTo>
                  <a:pt x="1961264" y="685306"/>
                  <a:pt x="1992868" y="662937"/>
                  <a:pt x="2018151" y="675720"/>
                </a:cubicBezTo>
                <a:cubicBezTo>
                  <a:pt x="2081361" y="678915"/>
                  <a:pt x="2094002" y="643767"/>
                  <a:pt x="2169852" y="653353"/>
                </a:cubicBezTo>
                <a:cubicBezTo>
                  <a:pt x="2201457" y="653353"/>
                  <a:pt x="2214097" y="637378"/>
                  <a:pt x="2245702" y="637378"/>
                </a:cubicBezTo>
                <a:cubicBezTo>
                  <a:pt x="2258343" y="637378"/>
                  <a:pt x="2264664" y="630987"/>
                  <a:pt x="2277307" y="634182"/>
                </a:cubicBezTo>
                <a:cubicBezTo>
                  <a:pt x="2277307" y="630987"/>
                  <a:pt x="2277307" y="627792"/>
                  <a:pt x="2277307" y="627792"/>
                </a:cubicBezTo>
                <a:cubicBezTo>
                  <a:pt x="2308910" y="618206"/>
                  <a:pt x="2346836" y="615011"/>
                  <a:pt x="2372119" y="605425"/>
                </a:cubicBezTo>
                <a:cubicBezTo>
                  <a:pt x="2372119" y="602231"/>
                  <a:pt x="2372119" y="602231"/>
                  <a:pt x="2372119" y="599035"/>
                </a:cubicBezTo>
                <a:cubicBezTo>
                  <a:pt x="2397403" y="599035"/>
                  <a:pt x="2416365" y="599035"/>
                  <a:pt x="2441648" y="599035"/>
                </a:cubicBezTo>
                <a:cubicBezTo>
                  <a:pt x="2441648" y="595840"/>
                  <a:pt x="2441648" y="592645"/>
                  <a:pt x="2441648" y="589449"/>
                </a:cubicBezTo>
                <a:cubicBezTo>
                  <a:pt x="2435327" y="573473"/>
                  <a:pt x="2479574" y="592645"/>
                  <a:pt x="2473253" y="576670"/>
                </a:cubicBezTo>
                <a:cubicBezTo>
                  <a:pt x="2498536" y="576670"/>
                  <a:pt x="2517498" y="576670"/>
                  <a:pt x="2536460" y="576670"/>
                </a:cubicBezTo>
                <a:cubicBezTo>
                  <a:pt x="2561745" y="570278"/>
                  <a:pt x="2587029" y="563888"/>
                  <a:pt x="2631273" y="567083"/>
                </a:cubicBezTo>
                <a:cubicBezTo>
                  <a:pt x="2631273" y="560693"/>
                  <a:pt x="2643915" y="560693"/>
                  <a:pt x="2656556" y="560693"/>
                </a:cubicBezTo>
                <a:cubicBezTo>
                  <a:pt x="2688161" y="563888"/>
                  <a:pt x="2688161" y="551107"/>
                  <a:pt x="2719765" y="557498"/>
                </a:cubicBezTo>
                <a:cubicBezTo>
                  <a:pt x="2726087" y="547912"/>
                  <a:pt x="2745049" y="551107"/>
                  <a:pt x="2757691" y="551107"/>
                </a:cubicBezTo>
                <a:cubicBezTo>
                  <a:pt x="2814578" y="551107"/>
                  <a:pt x="2871466" y="547912"/>
                  <a:pt x="2915711" y="557498"/>
                </a:cubicBezTo>
                <a:cubicBezTo>
                  <a:pt x="2928354" y="535131"/>
                  <a:pt x="2978919" y="547912"/>
                  <a:pt x="2966278" y="573473"/>
                </a:cubicBezTo>
                <a:cubicBezTo>
                  <a:pt x="2972599" y="573473"/>
                  <a:pt x="2972599" y="573473"/>
                  <a:pt x="2978919" y="573473"/>
                </a:cubicBezTo>
                <a:cubicBezTo>
                  <a:pt x="2985240" y="573473"/>
                  <a:pt x="2991561" y="573473"/>
                  <a:pt x="3004202" y="573473"/>
                </a:cubicBezTo>
                <a:cubicBezTo>
                  <a:pt x="3035807" y="576670"/>
                  <a:pt x="3042128" y="567083"/>
                  <a:pt x="3061091" y="560693"/>
                </a:cubicBezTo>
                <a:cubicBezTo>
                  <a:pt x="3080053" y="563888"/>
                  <a:pt x="3092695" y="570278"/>
                  <a:pt x="3124300" y="567083"/>
                </a:cubicBezTo>
                <a:cubicBezTo>
                  <a:pt x="3117978" y="547912"/>
                  <a:pt x="3143262" y="567083"/>
                  <a:pt x="3162224" y="557498"/>
                </a:cubicBezTo>
                <a:cubicBezTo>
                  <a:pt x="3162224" y="551107"/>
                  <a:pt x="3162224" y="547912"/>
                  <a:pt x="3162224" y="544717"/>
                </a:cubicBezTo>
                <a:cubicBezTo>
                  <a:pt x="3162224" y="544717"/>
                  <a:pt x="3162224" y="541522"/>
                  <a:pt x="3162224" y="538326"/>
                </a:cubicBezTo>
                <a:cubicBezTo>
                  <a:pt x="3193829" y="538326"/>
                  <a:pt x="3206470" y="531936"/>
                  <a:pt x="3231753" y="519155"/>
                </a:cubicBezTo>
                <a:cubicBezTo>
                  <a:pt x="3257037" y="506375"/>
                  <a:pt x="3288641" y="503179"/>
                  <a:pt x="3326567" y="499984"/>
                </a:cubicBezTo>
                <a:cubicBezTo>
                  <a:pt x="3332887" y="490399"/>
                  <a:pt x="3383453" y="484008"/>
                  <a:pt x="3396096" y="496789"/>
                </a:cubicBezTo>
                <a:cubicBezTo>
                  <a:pt x="3402416" y="496789"/>
                  <a:pt x="3408737" y="496789"/>
                  <a:pt x="3408737" y="499984"/>
                </a:cubicBezTo>
                <a:cubicBezTo>
                  <a:pt x="3427699" y="499984"/>
                  <a:pt x="3452983" y="499984"/>
                  <a:pt x="3471946" y="499984"/>
                </a:cubicBezTo>
                <a:cubicBezTo>
                  <a:pt x="3503551" y="496789"/>
                  <a:pt x="3516192" y="506375"/>
                  <a:pt x="3528834" y="512765"/>
                </a:cubicBezTo>
                <a:cubicBezTo>
                  <a:pt x="3528834" y="512765"/>
                  <a:pt x="3528834" y="515960"/>
                  <a:pt x="3528834" y="519155"/>
                </a:cubicBezTo>
                <a:cubicBezTo>
                  <a:pt x="3554116" y="519155"/>
                  <a:pt x="3579399" y="519155"/>
                  <a:pt x="3604683" y="519155"/>
                </a:cubicBezTo>
                <a:cubicBezTo>
                  <a:pt x="3611004" y="512765"/>
                  <a:pt x="3611004" y="512765"/>
                  <a:pt x="3623645" y="512765"/>
                </a:cubicBezTo>
                <a:cubicBezTo>
                  <a:pt x="3629966" y="512765"/>
                  <a:pt x="3636287" y="512765"/>
                  <a:pt x="3642609" y="512765"/>
                </a:cubicBezTo>
                <a:cubicBezTo>
                  <a:pt x="3648929" y="499984"/>
                  <a:pt x="3680533" y="499984"/>
                  <a:pt x="3705816" y="499984"/>
                </a:cubicBezTo>
                <a:cubicBezTo>
                  <a:pt x="3705816" y="499984"/>
                  <a:pt x="3705816" y="496789"/>
                  <a:pt x="3705816" y="496789"/>
                </a:cubicBezTo>
                <a:cubicBezTo>
                  <a:pt x="3712138" y="496789"/>
                  <a:pt x="3718459" y="496789"/>
                  <a:pt x="3724779" y="496789"/>
                </a:cubicBezTo>
                <a:cubicBezTo>
                  <a:pt x="3769026" y="499984"/>
                  <a:pt x="3838555" y="487204"/>
                  <a:pt x="3870159" y="499984"/>
                </a:cubicBezTo>
                <a:cubicBezTo>
                  <a:pt x="3876479" y="499984"/>
                  <a:pt x="3882800" y="499984"/>
                  <a:pt x="3889122" y="499984"/>
                </a:cubicBezTo>
                <a:cubicBezTo>
                  <a:pt x="3914405" y="496789"/>
                  <a:pt x="3920726" y="509570"/>
                  <a:pt x="3946009" y="506375"/>
                </a:cubicBezTo>
                <a:cubicBezTo>
                  <a:pt x="3946009" y="506375"/>
                  <a:pt x="3952329" y="506375"/>
                  <a:pt x="3952329" y="506375"/>
                </a:cubicBezTo>
                <a:cubicBezTo>
                  <a:pt x="3958650" y="506375"/>
                  <a:pt x="3964972" y="499984"/>
                  <a:pt x="3971291" y="499984"/>
                </a:cubicBezTo>
                <a:cubicBezTo>
                  <a:pt x="3971291" y="490399"/>
                  <a:pt x="3983934" y="490399"/>
                  <a:pt x="4002896" y="490399"/>
                </a:cubicBezTo>
                <a:cubicBezTo>
                  <a:pt x="4009217" y="503179"/>
                  <a:pt x="4040822" y="493594"/>
                  <a:pt x="4059784" y="496789"/>
                </a:cubicBezTo>
                <a:cubicBezTo>
                  <a:pt x="4059784" y="496789"/>
                  <a:pt x="4059784" y="496789"/>
                  <a:pt x="4066105" y="496789"/>
                </a:cubicBezTo>
                <a:cubicBezTo>
                  <a:pt x="4085068" y="468033"/>
                  <a:pt x="4129313" y="426495"/>
                  <a:pt x="4186201" y="442471"/>
                </a:cubicBezTo>
                <a:cubicBezTo>
                  <a:pt x="4179880" y="442471"/>
                  <a:pt x="4179880" y="442471"/>
                  <a:pt x="4173559" y="442471"/>
                </a:cubicBezTo>
                <a:cubicBezTo>
                  <a:pt x="4129313" y="448861"/>
                  <a:pt x="4104030" y="458447"/>
                  <a:pt x="4141955" y="471227"/>
                </a:cubicBezTo>
                <a:cubicBezTo>
                  <a:pt x="4148275" y="471227"/>
                  <a:pt x="4148275" y="474422"/>
                  <a:pt x="4148275" y="474422"/>
                </a:cubicBezTo>
                <a:cubicBezTo>
                  <a:pt x="4148275" y="474422"/>
                  <a:pt x="4148275" y="477618"/>
                  <a:pt x="4148275" y="480813"/>
                </a:cubicBezTo>
                <a:cubicBezTo>
                  <a:pt x="4154596" y="487204"/>
                  <a:pt x="4160918" y="490399"/>
                  <a:pt x="4160918" y="499984"/>
                </a:cubicBezTo>
                <a:cubicBezTo>
                  <a:pt x="4173559" y="509570"/>
                  <a:pt x="4198842" y="512765"/>
                  <a:pt x="4224125" y="512765"/>
                </a:cubicBezTo>
                <a:cubicBezTo>
                  <a:pt x="4236767" y="506375"/>
                  <a:pt x="4255730" y="506375"/>
                  <a:pt x="4262051" y="496789"/>
                </a:cubicBezTo>
                <a:cubicBezTo>
                  <a:pt x="4274694" y="496789"/>
                  <a:pt x="4281013" y="496789"/>
                  <a:pt x="4293656" y="496789"/>
                </a:cubicBezTo>
                <a:cubicBezTo>
                  <a:pt x="4299976" y="484008"/>
                  <a:pt x="4318938" y="484008"/>
                  <a:pt x="4331580" y="480813"/>
                </a:cubicBezTo>
                <a:cubicBezTo>
                  <a:pt x="4331580" y="468033"/>
                  <a:pt x="4363185" y="474422"/>
                  <a:pt x="4356863" y="458447"/>
                </a:cubicBezTo>
                <a:cubicBezTo>
                  <a:pt x="4356863" y="448861"/>
                  <a:pt x="4369504" y="445666"/>
                  <a:pt x="4388468" y="445666"/>
                </a:cubicBezTo>
                <a:cubicBezTo>
                  <a:pt x="4388468" y="442471"/>
                  <a:pt x="4388468" y="439275"/>
                  <a:pt x="4388468" y="436080"/>
                </a:cubicBezTo>
                <a:cubicBezTo>
                  <a:pt x="4394788" y="413714"/>
                  <a:pt x="4413751" y="407324"/>
                  <a:pt x="4445356" y="413714"/>
                </a:cubicBezTo>
                <a:cubicBezTo>
                  <a:pt x="4451676" y="413714"/>
                  <a:pt x="4451676" y="413714"/>
                  <a:pt x="4457997" y="413714"/>
                </a:cubicBezTo>
                <a:cubicBezTo>
                  <a:pt x="4476959" y="404128"/>
                  <a:pt x="4470640" y="378567"/>
                  <a:pt x="4508564" y="381762"/>
                </a:cubicBezTo>
                <a:cubicBezTo>
                  <a:pt x="4552809" y="378567"/>
                  <a:pt x="4565452" y="394542"/>
                  <a:pt x="4584414" y="407324"/>
                </a:cubicBezTo>
                <a:cubicBezTo>
                  <a:pt x="4584414" y="407324"/>
                  <a:pt x="4590735" y="407324"/>
                  <a:pt x="4590735" y="407324"/>
                </a:cubicBezTo>
                <a:cubicBezTo>
                  <a:pt x="4603376" y="413714"/>
                  <a:pt x="4597056" y="432885"/>
                  <a:pt x="4609697" y="442471"/>
                </a:cubicBezTo>
                <a:cubicBezTo>
                  <a:pt x="4616018" y="452057"/>
                  <a:pt x="4641302" y="452057"/>
                  <a:pt x="4666584" y="452057"/>
                </a:cubicBezTo>
                <a:cubicBezTo>
                  <a:pt x="4666584" y="448861"/>
                  <a:pt x="4672905" y="445666"/>
                  <a:pt x="4679227" y="445666"/>
                </a:cubicBezTo>
                <a:cubicBezTo>
                  <a:pt x="4672905" y="439275"/>
                  <a:pt x="4685548" y="436080"/>
                  <a:pt x="4685548" y="429690"/>
                </a:cubicBezTo>
                <a:cubicBezTo>
                  <a:pt x="4710831" y="429690"/>
                  <a:pt x="4717151" y="420104"/>
                  <a:pt x="4736115" y="413714"/>
                </a:cubicBezTo>
                <a:cubicBezTo>
                  <a:pt x="4774039" y="391348"/>
                  <a:pt x="4849889" y="400933"/>
                  <a:pt x="4887815" y="404128"/>
                </a:cubicBezTo>
                <a:cubicBezTo>
                  <a:pt x="4894136" y="404128"/>
                  <a:pt x="4894136" y="404128"/>
                  <a:pt x="4900456" y="404128"/>
                </a:cubicBezTo>
                <a:cubicBezTo>
                  <a:pt x="4932061" y="400933"/>
                  <a:pt x="4951023" y="413714"/>
                  <a:pt x="4988949" y="407324"/>
                </a:cubicBezTo>
                <a:cubicBezTo>
                  <a:pt x="5014231" y="407324"/>
                  <a:pt x="5020552" y="416909"/>
                  <a:pt x="5026873" y="423300"/>
                </a:cubicBezTo>
                <a:cubicBezTo>
                  <a:pt x="5026873" y="423300"/>
                  <a:pt x="5033195" y="423300"/>
                  <a:pt x="5033195" y="423300"/>
                </a:cubicBezTo>
                <a:cubicBezTo>
                  <a:pt x="5064798" y="426495"/>
                  <a:pt x="5109045" y="442471"/>
                  <a:pt x="5128007" y="429690"/>
                </a:cubicBezTo>
                <a:cubicBezTo>
                  <a:pt x="5128007" y="426495"/>
                  <a:pt x="5128007" y="423300"/>
                  <a:pt x="5134328" y="423300"/>
                </a:cubicBezTo>
                <a:cubicBezTo>
                  <a:pt x="5140649" y="423300"/>
                  <a:pt x="5140649" y="423300"/>
                  <a:pt x="5146969" y="423300"/>
                </a:cubicBezTo>
                <a:cubicBezTo>
                  <a:pt x="5146969" y="423300"/>
                  <a:pt x="5146969" y="420104"/>
                  <a:pt x="5146969" y="420104"/>
                </a:cubicBezTo>
                <a:cubicBezTo>
                  <a:pt x="5159611" y="416909"/>
                  <a:pt x="5197536" y="426495"/>
                  <a:pt x="5197536" y="413714"/>
                </a:cubicBezTo>
                <a:cubicBezTo>
                  <a:pt x="5216498" y="400933"/>
                  <a:pt x="5273386" y="388153"/>
                  <a:pt x="5304991" y="404128"/>
                </a:cubicBezTo>
                <a:cubicBezTo>
                  <a:pt x="5311312" y="404128"/>
                  <a:pt x="5311312" y="404128"/>
                  <a:pt x="5317632" y="404128"/>
                </a:cubicBezTo>
                <a:cubicBezTo>
                  <a:pt x="5342915" y="400933"/>
                  <a:pt x="5349236" y="413714"/>
                  <a:pt x="5380841" y="407324"/>
                </a:cubicBezTo>
                <a:cubicBezTo>
                  <a:pt x="5380841" y="410519"/>
                  <a:pt x="5380841" y="410519"/>
                  <a:pt x="5380841" y="413714"/>
                </a:cubicBezTo>
                <a:cubicBezTo>
                  <a:pt x="5387162" y="416909"/>
                  <a:pt x="5406124" y="416909"/>
                  <a:pt x="5406124" y="423300"/>
                </a:cubicBezTo>
                <a:cubicBezTo>
                  <a:pt x="5418765" y="423300"/>
                  <a:pt x="5425087" y="423300"/>
                  <a:pt x="5431408" y="423300"/>
                </a:cubicBezTo>
                <a:cubicBezTo>
                  <a:pt x="5431408" y="410519"/>
                  <a:pt x="5488296" y="429690"/>
                  <a:pt x="5481975" y="413714"/>
                </a:cubicBezTo>
                <a:cubicBezTo>
                  <a:pt x="5488296" y="413714"/>
                  <a:pt x="5488296" y="413714"/>
                  <a:pt x="5494615" y="413714"/>
                </a:cubicBezTo>
                <a:cubicBezTo>
                  <a:pt x="5494615" y="394542"/>
                  <a:pt x="5526220" y="394542"/>
                  <a:pt x="5551503" y="391348"/>
                </a:cubicBezTo>
                <a:cubicBezTo>
                  <a:pt x="5583108" y="381762"/>
                  <a:pt x="5602070" y="394542"/>
                  <a:pt x="5621033" y="407324"/>
                </a:cubicBezTo>
                <a:cubicBezTo>
                  <a:pt x="5633674" y="410519"/>
                  <a:pt x="5639996" y="416909"/>
                  <a:pt x="5646315" y="423300"/>
                </a:cubicBezTo>
                <a:cubicBezTo>
                  <a:pt x="5646315" y="429690"/>
                  <a:pt x="5658958" y="429690"/>
                  <a:pt x="5671599" y="429690"/>
                </a:cubicBezTo>
                <a:cubicBezTo>
                  <a:pt x="5665278" y="420104"/>
                  <a:pt x="5709524" y="420104"/>
                  <a:pt x="5703204" y="429690"/>
                </a:cubicBezTo>
                <a:cubicBezTo>
                  <a:pt x="5734808" y="429690"/>
                  <a:pt x="5747449" y="420104"/>
                  <a:pt x="5785375" y="423300"/>
                </a:cubicBezTo>
                <a:cubicBezTo>
                  <a:pt x="5779054" y="413714"/>
                  <a:pt x="5791695" y="407324"/>
                  <a:pt x="5810657" y="407324"/>
                </a:cubicBezTo>
                <a:cubicBezTo>
                  <a:pt x="5842261" y="410519"/>
                  <a:pt x="5848583" y="397738"/>
                  <a:pt x="5886508" y="404128"/>
                </a:cubicBezTo>
                <a:cubicBezTo>
                  <a:pt x="5899150" y="391348"/>
                  <a:pt x="5937076" y="391348"/>
                  <a:pt x="5968679" y="391348"/>
                </a:cubicBezTo>
                <a:cubicBezTo>
                  <a:pt x="5975000" y="391348"/>
                  <a:pt x="5981321" y="391348"/>
                  <a:pt x="5975000" y="384957"/>
                </a:cubicBezTo>
                <a:cubicBezTo>
                  <a:pt x="5975000" y="384957"/>
                  <a:pt x="5975000" y="381762"/>
                  <a:pt x="5975000" y="381762"/>
                </a:cubicBezTo>
                <a:cubicBezTo>
                  <a:pt x="5981321" y="381762"/>
                  <a:pt x="5981321" y="381762"/>
                  <a:pt x="5987643" y="381762"/>
                </a:cubicBezTo>
                <a:cubicBezTo>
                  <a:pt x="5987643" y="381762"/>
                  <a:pt x="5993962" y="381762"/>
                  <a:pt x="5993962" y="381762"/>
                </a:cubicBezTo>
                <a:cubicBezTo>
                  <a:pt x="6019245" y="381762"/>
                  <a:pt x="6038207" y="381762"/>
                  <a:pt x="6063491" y="381762"/>
                </a:cubicBezTo>
                <a:cubicBezTo>
                  <a:pt x="6069813" y="381762"/>
                  <a:pt x="6082454" y="381762"/>
                  <a:pt x="6088776" y="381762"/>
                </a:cubicBezTo>
                <a:cubicBezTo>
                  <a:pt x="6139343" y="384957"/>
                  <a:pt x="6145662" y="362591"/>
                  <a:pt x="6196229" y="368981"/>
                </a:cubicBezTo>
                <a:cubicBezTo>
                  <a:pt x="6202550" y="359395"/>
                  <a:pt x="6234155" y="368981"/>
                  <a:pt x="6246796" y="365786"/>
                </a:cubicBezTo>
                <a:cubicBezTo>
                  <a:pt x="6284722" y="362591"/>
                  <a:pt x="6303683" y="349810"/>
                  <a:pt x="6341608" y="353006"/>
                </a:cubicBezTo>
                <a:cubicBezTo>
                  <a:pt x="6354249" y="356200"/>
                  <a:pt x="6385855" y="346615"/>
                  <a:pt x="6385855" y="359395"/>
                </a:cubicBezTo>
                <a:cubicBezTo>
                  <a:pt x="6385855" y="359395"/>
                  <a:pt x="6392175" y="359395"/>
                  <a:pt x="6392175" y="359395"/>
                </a:cubicBezTo>
                <a:cubicBezTo>
                  <a:pt x="6404816" y="349810"/>
                  <a:pt x="6430101" y="349810"/>
                  <a:pt x="6455383" y="346615"/>
                </a:cubicBezTo>
                <a:cubicBezTo>
                  <a:pt x="6461704" y="346615"/>
                  <a:pt x="6468026" y="346615"/>
                  <a:pt x="6468026" y="346615"/>
                </a:cubicBezTo>
                <a:cubicBezTo>
                  <a:pt x="6486989" y="337029"/>
                  <a:pt x="6543876" y="346615"/>
                  <a:pt x="6575480" y="343420"/>
                </a:cubicBezTo>
                <a:cubicBezTo>
                  <a:pt x="6600762" y="343420"/>
                  <a:pt x="6632368" y="343420"/>
                  <a:pt x="6657650" y="343420"/>
                </a:cubicBezTo>
                <a:cubicBezTo>
                  <a:pt x="6657650" y="337029"/>
                  <a:pt x="6670292" y="337029"/>
                  <a:pt x="6682935" y="337029"/>
                </a:cubicBezTo>
                <a:cubicBezTo>
                  <a:pt x="6701896" y="340224"/>
                  <a:pt x="6714538" y="337029"/>
                  <a:pt x="6727181" y="330639"/>
                </a:cubicBezTo>
                <a:cubicBezTo>
                  <a:pt x="6739822" y="327444"/>
                  <a:pt x="6771426" y="337029"/>
                  <a:pt x="6771426" y="327444"/>
                </a:cubicBezTo>
                <a:cubicBezTo>
                  <a:pt x="6790388" y="324248"/>
                  <a:pt x="6828314" y="330639"/>
                  <a:pt x="6828314" y="314663"/>
                </a:cubicBezTo>
                <a:cubicBezTo>
                  <a:pt x="6834635" y="314663"/>
                  <a:pt x="6840955" y="314663"/>
                  <a:pt x="6847277" y="314663"/>
                </a:cubicBezTo>
                <a:cubicBezTo>
                  <a:pt x="6866238" y="305077"/>
                  <a:pt x="6916806" y="311468"/>
                  <a:pt x="6948409" y="305077"/>
                </a:cubicBezTo>
                <a:cubicBezTo>
                  <a:pt x="6954730" y="301882"/>
                  <a:pt x="6967372" y="298687"/>
                  <a:pt x="6973693" y="292297"/>
                </a:cubicBezTo>
                <a:cubicBezTo>
                  <a:pt x="6980015" y="292297"/>
                  <a:pt x="6986334" y="292297"/>
                  <a:pt x="6986334" y="292297"/>
                </a:cubicBezTo>
                <a:cubicBezTo>
                  <a:pt x="7005296" y="282711"/>
                  <a:pt x="7030581" y="282711"/>
                  <a:pt x="7055864" y="282711"/>
                </a:cubicBezTo>
                <a:cubicBezTo>
                  <a:pt x="7087468" y="276320"/>
                  <a:pt x="7087468" y="292297"/>
                  <a:pt x="7074827" y="298687"/>
                </a:cubicBezTo>
                <a:cubicBezTo>
                  <a:pt x="7093789" y="298687"/>
                  <a:pt x="7112752" y="298687"/>
                  <a:pt x="7131715" y="298687"/>
                </a:cubicBezTo>
                <a:cubicBezTo>
                  <a:pt x="7131715" y="285906"/>
                  <a:pt x="7169639" y="295492"/>
                  <a:pt x="7182282" y="292297"/>
                </a:cubicBezTo>
                <a:cubicBezTo>
                  <a:pt x="7188602" y="292297"/>
                  <a:pt x="7188602" y="292297"/>
                  <a:pt x="7194923" y="292297"/>
                </a:cubicBezTo>
                <a:cubicBezTo>
                  <a:pt x="7213885" y="282711"/>
                  <a:pt x="7277094" y="285906"/>
                  <a:pt x="7277094" y="305077"/>
                </a:cubicBezTo>
                <a:cubicBezTo>
                  <a:pt x="7283414" y="308273"/>
                  <a:pt x="7327661" y="317858"/>
                  <a:pt x="7327661" y="305077"/>
                </a:cubicBezTo>
                <a:cubicBezTo>
                  <a:pt x="7346622" y="289102"/>
                  <a:pt x="7397188" y="295492"/>
                  <a:pt x="7422473" y="305077"/>
                </a:cubicBezTo>
                <a:cubicBezTo>
                  <a:pt x="7428795" y="305077"/>
                  <a:pt x="7428795" y="305077"/>
                  <a:pt x="7428795" y="305077"/>
                </a:cubicBezTo>
                <a:cubicBezTo>
                  <a:pt x="7447756" y="311468"/>
                  <a:pt x="7485681" y="308273"/>
                  <a:pt x="7510965" y="314663"/>
                </a:cubicBezTo>
                <a:cubicBezTo>
                  <a:pt x="7542569" y="305077"/>
                  <a:pt x="7580495" y="295492"/>
                  <a:pt x="7643701" y="298687"/>
                </a:cubicBezTo>
                <a:cubicBezTo>
                  <a:pt x="7643701" y="295492"/>
                  <a:pt x="7643701" y="295492"/>
                  <a:pt x="7643701" y="292297"/>
                </a:cubicBezTo>
                <a:cubicBezTo>
                  <a:pt x="7656344" y="292297"/>
                  <a:pt x="7668986" y="292297"/>
                  <a:pt x="7687949" y="292297"/>
                </a:cubicBezTo>
                <a:cubicBezTo>
                  <a:pt x="7694268" y="292297"/>
                  <a:pt x="7700589" y="292297"/>
                  <a:pt x="7713231" y="292297"/>
                </a:cubicBezTo>
                <a:cubicBezTo>
                  <a:pt x="7713231" y="292297"/>
                  <a:pt x="7719553" y="292297"/>
                  <a:pt x="7719553" y="292297"/>
                </a:cubicBezTo>
                <a:cubicBezTo>
                  <a:pt x="7757477" y="298687"/>
                  <a:pt x="7795402" y="298687"/>
                  <a:pt x="7858611" y="298687"/>
                </a:cubicBezTo>
                <a:cubicBezTo>
                  <a:pt x="7858611" y="298687"/>
                  <a:pt x="7864932" y="298687"/>
                  <a:pt x="7864932" y="298687"/>
                </a:cubicBezTo>
                <a:cubicBezTo>
                  <a:pt x="7871253" y="285906"/>
                  <a:pt x="7902857" y="289102"/>
                  <a:pt x="7909177" y="276320"/>
                </a:cubicBezTo>
                <a:cubicBezTo>
                  <a:pt x="7909177" y="276320"/>
                  <a:pt x="7915499" y="276320"/>
                  <a:pt x="7915499" y="276320"/>
                </a:cubicBezTo>
                <a:cubicBezTo>
                  <a:pt x="7928142" y="273125"/>
                  <a:pt x="7915499" y="257149"/>
                  <a:pt x="7934461" y="253954"/>
                </a:cubicBezTo>
                <a:cubicBezTo>
                  <a:pt x="7940781" y="237979"/>
                  <a:pt x="7985028" y="237979"/>
                  <a:pt x="8010311" y="231588"/>
                </a:cubicBezTo>
                <a:cubicBezTo>
                  <a:pt x="8010311" y="231588"/>
                  <a:pt x="8016633" y="231588"/>
                  <a:pt x="8016633" y="231588"/>
                </a:cubicBezTo>
                <a:cubicBezTo>
                  <a:pt x="8016633" y="241173"/>
                  <a:pt x="8035595" y="237979"/>
                  <a:pt x="8054557" y="237979"/>
                </a:cubicBezTo>
                <a:cubicBezTo>
                  <a:pt x="8048236" y="244369"/>
                  <a:pt x="8041914" y="247564"/>
                  <a:pt x="8041914" y="253954"/>
                </a:cubicBezTo>
                <a:cubicBezTo>
                  <a:pt x="8054557" y="260344"/>
                  <a:pt x="8067199" y="263540"/>
                  <a:pt x="8086161" y="260344"/>
                </a:cubicBezTo>
                <a:cubicBezTo>
                  <a:pt x="8098803" y="260344"/>
                  <a:pt x="8111445" y="260344"/>
                  <a:pt x="8117766" y="253954"/>
                </a:cubicBezTo>
                <a:cubicBezTo>
                  <a:pt x="8124087" y="253954"/>
                  <a:pt x="8124087" y="253954"/>
                  <a:pt x="8130407" y="253954"/>
                </a:cubicBezTo>
                <a:cubicBezTo>
                  <a:pt x="8136728" y="244369"/>
                  <a:pt x="8174654" y="250759"/>
                  <a:pt x="8187295" y="244369"/>
                </a:cubicBezTo>
                <a:cubicBezTo>
                  <a:pt x="8263145" y="215612"/>
                  <a:pt x="8370600" y="202831"/>
                  <a:pt x="8465412" y="206026"/>
                </a:cubicBezTo>
                <a:cubicBezTo>
                  <a:pt x="8471733" y="186855"/>
                  <a:pt x="8541261" y="193246"/>
                  <a:pt x="8547582" y="206026"/>
                </a:cubicBezTo>
                <a:cubicBezTo>
                  <a:pt x="8547582" y="206026"/>
                  <a:pt x="8547582" y="206026"/>
                  <a:pt x="8553903" y="206026"/>
                </a:cubicBezTo>
                <a:cubicBezTo>
                  <a:pt x="8560224" y="206026"/>
                  <a:pt x="8566545" y="206026"/>
                  <a:pt x="8572867" y="206026"/>
                </a:cubicBezTo>
                <a:cubicBezTo>
                  <a:pt x="8610791" y="206026"/>
                  <a:pt x="8648715" y="206026"/>
                  <a:pt x="8673999" y="215612"/>
                </a:cubicBezTo>
                <a:cubicBezTo>
                  <a:pt x="8680320" y="215612"/>
                  <a:pt x="8686640" y="215612"/>
                  <a:pt x="8699282" y="215612"/>
                </a:cubicBezTo>
                <a:cubicBezTo>
                  <a:pt x="8705603" y="237979"/>
                  <a:pt x="8756170" y="215612"/>
                  <a:pt x="8768813" y="228393"/>
                </a:cubicBezTo>
                <a:cubicBezTo>
                  <a:pt x="8768813" y="244369"/>
                  <a:pt x="8749849" y="244369"/>
                  <a:pt x="8768813" y="253954"/>
                </a:cubicBezTo>
                <a:cubicBezTo>
                  <a:pt x="8768813" y="253954"/>
                  <a:pt x="8768813" y="253954"/>
                  <a:pt x="8775132" y="253954"/>
                </a:cubicBezTo>
                <a:cubicBezTo>
                  <a:pt x="8775132" y="247564"/>
                  <a:pt x="8787773" y="247564"/>
                  <a:pt x="8800416" y="250759"/>
                </a:cubicBezTo>
                <a:cubicBezTo>
                  <a:pt x="8876266" y="279516"/>
                  <a:pt x="8996362" y="231588"/>
                  <a:pt x="9065892" y="260344"/>
                </a:cubicBezTo>
                <a:cubicBezTo>
                  <a:pt x="9078533" y="260344"/>
                  <a:pt x="9084853" y="263540"/>
                  <a:pt x="9091174" y="269930"/>
                </a:cubicBezTo>
                <a:cubicBezTo>
                  <a:pt x="9097495" y="269930"/>
                  <a:pt x="9103817" y="269930"/>
                  <a:pt x="9103817" y="266735"/>
                </a:cubicBezTo>
                <a:cubicBezTo>
                  <a:pt x="9135420" y="237979"/>
                  <a:pt x="9185987" y="260344"/>
                  <a:pt x="9230234" y="250759"/>
                </a:cubicBezTo>
                <a:cubicBezTo>
                  <a:pt x="9242875" y="250759"/>
                  <a:pt x="9255517" y="250759"/>
                  <a:pt x="9268159" y="250759"/>
                </a:cubicBezTo>
                <a:cubicBezTo>
                  <a:pt x="9274479" y="250759"/>
                  <a:pt x="9274479" y="250759"/>
                  <a:pt x="9274479" y="253954"/>
                </a:cubicBezTo>
                <a:cubicBezTo>
                  <a:pt x="9280800" y="253954"/>
                  <a:pt x="9280800" y="253954"/>
                  <a:pt x="9287120" y="253954"/>
                </a:cubicBezTo>
                <a:cubicBezTo>
                  <a:pt x="9287120" y="263540"/>
                  <a:pt x="9306084" y="263540"/>
                  <a:pt x="9312405" y="253954"/>
                </a:cubicBezTo>
                <a:cubicBezTo>
                  <a:pt x="9318725" y="247564"/>
                  <a:pt x="9344008" y="250759"/>
                  <a:pt x="9369292" y="250759"/>
                </a:cubicBezTo>
                <a:cubicBezTo>
                  <a:pt x="9388254" y="237979"/>
                  <a:pt x="9426180" y="237979"/>
                  <a:pt x="9464105" y="237979"/>
                </a:cubicBezTo>
                <a:cubicBezTo>
                  <a:pt x="9464105" y="237979"/>
                  <a:pt x="9470425" y="237979"/>
                  <a:pt x="9470425" y="237979"/>
                </a:cubicBezTo>
                <a:cubicBezTo>
                  <a:pt x="9476746" y="228393"/>
                  <a:pt x="9527313" y="218808"/>
                  <a:pt x="9539954" y="228393"/>
                </a:cubicBezTo>
                <a:cubicBezTo>
                  <a:pt x="9571559" y="222002"/>
                  <a:pt x="9584200" y="234783"/>
                  <a:pt x="9615806" y="231588"/>
                </a:cubicBezTo>
                <a:cubicBezTo>
                  <a:pt x="9622126" y="234783"/>
                  <a:pt x="9628447" y="228393"/>
                  <a:pt x="9634766" y="228393"/>
                </a:cubicBezTo>
                <a:cubicBezTo>
                  <a:pt x="9634766" y="222002"/>
                  <a:pt x="9641088" y="222002"/>
                  <a:pt x="9641088" y="215612"/>
                </a:cubicBezTo>
                <a:cubicBezTo>
                  <a:pt x="9653730" y="215612"/>
                  <a:pt x="9666371" y="215612"/>
                  <a:pt x="9672692" y="215612"/>
                </a:cubicBezTo>
                <a:cubicBezTo>
                  <a:pt x="9672692" y="206026"/>
                  <a:pt x="9704297" y="215612"/>
                  <a:pt x="9716938" y="212417"/>
                </a:cubicBezTo>
                <a:cubicBezTo>
                  <a:pt x="9748542" y="209221"/>
                  <a:pt x="9761185" y="202831"/>
                  <a:pt x="9786467" y="212417"/>
                </a:cubicBezTo>
                <a:cubicBezTo>
                  <a:pt x="9799109" y="212417"/>
                  <a:pt x="9811752" y="212417"/>
                  <a:pt x="9830712" y="212417"/>
                </a:cubicBezTo>
                <a:cubicBezTo>
                  <a:pt x="9887600" y="215612"/>
                  <a:pt x="9944488" y="193246"/>
                  <a:pt x="9982413" y="215612"/>
                </a:cubicBezTo>
                <a:cubicBezTo>
                  <a:pt x="9995055" y="218808"/>
                  <a:pt x="10007698" y="218808"/>
                  <a:pt x="10014017" y="228393"/>
                </a:cubicBezTo>
                <a:cubicBezTo>
                  <a:pt x="10083546" y="250759"/>
                  <a:pt x="10077225" y="190050"/>
                  <a:pt x="10159398" y="206026"/>
                </a:cubicBezTo>
                <a:cubicBezTo>
                  <a:pt x="10191001" y="202831"/>
                  <a:pt x="10203644" y="215612"/>
                  <a:pt x="10235247" y="212417"/>
                </a:cubicBezTo>
                <a:cubicBezTo>
                  <a:pt x="10235247" y="209221"/>
                  <a:pt x="10235247" y="209221"/>
                  <a:pt x="10235247" y="206026"/>
                </a:cubicBezTo>
                <a:cubicBezTo>
                  <a:pt x="10241568" y="199636"/>
                  <a:pt x="10247889" y="193246"/>
                  <a:pt x="10260532" y="196441"/>
                </a:cubicBezTo>
                <a:cubicBezTo>
                  <a:pt x="10279492" y="196441"/>
                  <a:pt x="10298456" y="196441"/>
                  <a:pt x="10323739" y="196441"/>
                </a:cubicBezTo>
                <a:cubicBezTo>
                  <a:pt x="10336380" y="196441"/>
                  <a:pt x="10349023" y="196441"/>
                  <a:pt x="10361664" y="196441"/>
                </a:cubicBezTo>
                <a:cubicBezTo>
                  <a:pt x="10367985" y="196441"/>
                  <a:pt x="10374305" y="196441"/>
                  <a:pt x="10380626" y="196441"/>
                </a:cubicBezTo>
                <a:cubicBezTo>
                  <a:pt x="10386947" y="196441"/>
                  <a:pt x="10393268" y="196441"/>
                  <a:pt x="10399590" y="196441"/>
                </a:cubicBezTo>
                <a:cubicBezTo>
                  <a:pt x="10431193" y="177270"/>
                  <a:pt x="10526005" y="199636"/>
                  <a:pt x="10557611" y="183660"/>
                </a:cubicBezTo>
                <a:cubicBezTo>
                  <a:pt x="10601857" y="164489"/>
                  <a:pt x="10671386" y="183660"/>
                  <a:pt x="10740915" y="174075"/>
                </a:cubicBezTo>
                <a:cubicBezTo>
                  <a:pt x="10797803" y="174075"/>
                  <a:pt x="10829406" y="164489"/>
                  <a:pt x="10873652" y="161293"/>
                </a:cubicBezTo>
                <a:cubicBezTo>
                  <a:pt x="10873652" y="161293"/>
                  <a:pt x="10873652" y="158099"/>
                  <a:pt x="10873652" y="158099"/>
                </a:cubicBezTo>
                <a:cubicBezTo>
                  <a:pt x="10917899" y="151708"/>
                  <a:pt x="10943182" y="164489"/>
                  <a:pt x="10987428" y="161293"/>
                </a:cubicBezTo>
                <a:cubicBezTo>
                  <a:pt x="11031673" y="154903"/>
                  <a:pt x="11031673" y="174075"/>
                  <a:pt x="11069597" y="174075"/>
                </a:cubicBezTo>
                <a:cubicBezTo>
                  <a:pt x="11069597" y="174075"/>
                  <a:pt x="11075919" y="174075"/>
                  <a:pt x="11075919" y="174075"/>
                </a:cubicBezTo>
                <a:cubicBezTo>
                  <a:pt x="11075919" y="170879"/>
                  <a:pt x="11075919" y="170879"/>
                  <a:pt x="11075919" y="167684"/>
                </a:cubicBezTo>
                <a:cubicBezTo>
                  <a:pt x="11082240" y="167684"/>
                  <a:pt x="11082240" y="167684"/>
                  <a:pt x="11088561" y="167684"/>
                </a:cubicBezTo>
                <a:cubicBezTo>
                  <a:pt x="11094882" y="167684"/>
                  <a:pt x="11094882" y="164489"/>
                  <a:pt x="11101204" y="161293"/>
                </a:cubicBezTo>
                <a:cubicBezTo>
                  <a:pt x="11145449" y="148513"/>
                  <a:pt x="11221298" y="161293"/>
                  <a:pt x="11271865" y="158099"/>
                </a:cubicBezTo>
                <a:cubicBezTo>
                  <a:pt x="11290828" y="138928"/>
                  <a:pt x="11341395" y="138928"/>
                  <a:pt x="11391962" y="138928"/>
                </a:cubicBezTo>
                <a:cubicBezTo>
                  <a:pt x="11410924" y="138928"/>
                  <a:pt x="11423565" y="138928"/>
                  <a:pt x="11442529" y="138928"/>
                </a:cubicBezTo>
                <a:cubicBezTo>
                  <a:pt x="11442529" y="138928"/>
                  <a:pt x="11442529" y="135732"/>
                  <a:pt x="11442529" y="135732"/>
                </a:cubicBezTo>
                <a:cubicBezTo>
                  <a:pt x="11474132" y="135732"/>
                  <a:pt x="11505736" y="135732"/>
                  <a:pt x="11537341" y="135732"/>
                </a:cubicBezTo>
                <a:cubicBezTo>
                  <a:pt x="11543662" y="135732"/>
                  <a:pt x="11549983" y="135732"/>
                  <a:pt x="11556303" y="135732"/>
                </a:cubicBezTo>
                <a:cubicBezTo>
                  <a:pt x="11562624" y="126146"/>
                  <a:pt x="11575265" y="122951"/>
                  <a:pt x="11587908" y="119756"/>
                </a:cubicBezTo>
                <a:cubicBezTo>
                  <a:pt x="11587908" y="110171"/>
                  <a:pt x="11606870" y="113366"/>
                  <a:pt x="11619511" y="113366"/>
                </a:cubicBezTo>
                <a:cubicBezTo>
                  <a:pt x="11625832" y="103780"/>
                  <a:pt x="11644796" y="106975"/>
                  <a:pt x="11657437" y="106975"/>
                </a:cubicBezTo>
                <a:cubicBezTo>
                  <a:pt x="11670078" y="87804"/>
                  <a:pt x="11625832" y="103780"/>
                  <a:pt x="11632153" y="90999"/>
                </a:cubicBezTo>
                <a:cubicBezTo>
                  <a:pt x="11606870" y="90999"/>
                  <a:pt x="11581587" y="94195"/>
                  <a:pt x="11581587" y="81414"/>
                </a:cubicBezTo>
                <a:cubicBezTo>
                  <a:pt x="11613191" y="75023"/>
                  <a:pt x="11619511" y="87804"/>
                  <a:pt x="11644796" y="84609"/>
                </a:cubicBezTo>
                <a:cubicBezTo>
                  <a:pt x="11657437" y="87804"/>
                  <a:pt x="11657437" y="90999"/>
                  <a:pt x="11663758" y="97390"/>
                </a:cubicBezTo>
                <a:cubicBezTo>
                  <a:pt x="11682720" y="94195"/>
                  <a:pt x="11682720" y="103780"/>
                  <a:pt x="11689041" y="106975"/>
                </a:cubicBezTo>
                <a:cubicBezTo>
                  <a:pt x="11701684" y="106975"/>
                  <a:pt x="11714325" y="106975"/>
                  <a:pt x="11726966" y="106975"/>
                </a:cubicBezTo>
                <a:cubicBezTo>
                  <a:pt x="11726966" y="106975"/>
                  <a:pt x="11726966" y="103780"/>
                  <a:pt x="11726966" y="100585"/>
                </a:cubicBezTo>
                <a:cubicBezTo>
                  <a:pt x="11726966" y="87804"/>
                  <a:pt x="11726966" y="75023"/>
                  <a:pt x="11708004" y="75023"/>
                </a:cubicBezTo>
                <a:cubicBezTo>
                  <a:pt x="11708004" y="71828"/>
                  <a:pt x="11708004" y="68633"/>
                  <a:pt x="11708004" y="62242"/>
                </a:cubicBezTo>
                <a:cubicBezTo>
                  <a:pt x="11726966" y="49462"/>
                  <a:pt x="11777533" y="55852"/>
                  <a:pt x="11802816" y="43071"/>
                </a:cubicBezTo>
                <a:cubicBezTo>
                  <a:pt x="11809137" y="43071"/>
                  <a:pt x="11809137" y="43071"/>
                  <a:pt x="11815457" y="43071"/>
                </a:cubicBezTo>
                <a:cubicBezTo>
                  <a:pt x="11837580" y="31888"/>
                  <a:pt x="11866025" y="28693"/>
                  <a:pt x="11892098" y="31089"/>
                </a:cubicBezTo>
                <a:close/>
                <a:moveTo>
                  <a:pt x="12973533" y="14862"/>
                </a:moveTo>
                <a:cubicBezTo>
                  <a:pt x="12986030" y="14862"/>
                  <a:pt x="12986030" y="24437"/>
                  <a:pt x="12998526" y="24437"/>
                </a:cubicBezTo>
                <a:cubicBezTo>
                  <a:pt x="12998526" y="27628"/>
                  <a:pt x="12998526" y="30820"/>
                  <a:pt x="12998526" y="30820"/>
                </a:cubicBezTo>
                <a:cubicBezTo>
                  <a:pt x="12998526" y="43587"/>
                  <a:pt x="13023521" y="37203"/>
                  <a:pt x="13023521" y="46779"/>
                </a:cubicBezTo>
                <a:cubicBezTo>
                  <a:pt x="13048514" y="46779"/>
                  <a:pt x="13073508" y="46779"/>
                  <a:pt x="13067259" y="62737"/>
                </a:cubicBezTo>
                <a:cubicBezTo>
                  <a:pt x="13061011" y="62737"/>
                  <a:pt x="13054762" y="62737"/>
                  <a:pt x="13048514" y="62737"/>
                </a:cubicBezTo>
                <a:cubicBezTo>
                  <a:pt x="13048514" y="69121"/>
                  <a:pt x="13048514" y="72313"/>
                  <a:pt x="13048514" y="75504"/>
                </a:cubicBezTo>
                <a:cubicBezTo>
                  <a:pt x="13029769" y="75504"/>
                  <a:pt x="13023521" y="91462"/>
                  <a:pt x="13011024" y="97846"/>
                </a:cubicBezTo>
                <a:cubicBezTo>
                  <a:pt x="13004775" y="97846"/>
                  <a:pt x="13004775" y="97846"/>
                  <a:pt x="12998526" y="97846"/>
                </a:cubicBezTo>
                <a:cubicBezTo>
                  <a:pt x="12979782" y="97846"/>
                  <a:pt x="12961036" y="97846"/>
                  <a:pt x="12948540" y="91462"/>
                </a:cubicBezTo>
                <a:cubicBezTo>
                  <a:pt x="12948540" y="88271"/>
                  <a:pt x="12948540" y="85079"/>
                  <a:pt x="12942292" y="85079"/>
                </a:cubicBezTo>
                <a:cubicBezTo>
                  <a:pt x="12942292" y="69121"/>
                  <a:pt x="12936043" y="49970"/>
                  <a:pt x="12948540" y="43587"/>
                </a:cubicBezTo>
                <a:cubicBezTo>
                  <a:pt x="12954789" y="43587"/>
                  <a:pt x="12954789" y="43587"/>
                  <a:pt x="12954789" y="43587"/>
                </a:cubicBezTo>
                <a:cubicBezTo>
                  <a:pt x="12948540" y="24437"/>
                  <a:pt x="12973533" y="24437"/>
                  <a:pt x="12973533" y="14862"/>
                </a:cubicBezTo>
                <a:close/>
                <a:moveTo>
                  <a:pt x="12106592" y="274"/>
                </a:moveTo>
                <a:cubicBezTo>
                  <a:pt x="12111219" y="829"/>
                  <a:pt x="12117126" y="2241"/>
                  <a:pt x="12125001" y="4662"/>
                </a:cubicBezTo>
                <a:cubicBezTo>
                  <a:pt x="12125001" y="14346"/>
                  <a:pt x="12118700" y="24031"/>
                  <a:pt x="12106100" y="24031"/>
                </a:cubicBezTo>
                <a:cubicBezTo>
                  <a:pt x="12106100" y="36943"/>
                  <a:pt x="12106100" y="46627"/>
                  <a:pt x="12099799" y="53083"/>
                </a:cubicBezTo>
                <a:cubicBezTo>
                  <a:pt x="12080899" y="49856"/>
                  <a:pt x="12068297" y="53083"/>
                  <a:pt x="12055696" y="59539"/>
                </a:cubicBezTo>
                <a:cubicBezTo>
                  <a:pt x="12055696" y="59539"/>
                  <a:pt x="12049397" y="59539"/>
                  <a:pt x="12049397" y="59539"/>
                </a:cubicBezTo>
                <a:cubicBezTo>
                  <a:pt x="12024194" y="62768"/>
                  <a:pt x="12030495" y="46627"/>
                  <a:pt x="12030495" y="36943"/>
                </a:cubicBezTo>
                <a:cubicBezTo>
                  <a:pt x="12036795" y="36943"/>
                  <a:pt x="12043096" y="36943"/>
                  <a:pt x="12049397" y="36943"/>
                </a:cubicBezTo>
                <a:cubicBezTo>
                  <a:pt x="12055696" y="27259"/>
                  <a:pt x="12080899" y="30487"/>
                  <a:pt x="12080899" y="14346"/>
                </a:cubicBezTo>
                <a:cubicBezTo>
                  <a:pt x="12090349" y="4662"/>
                  <a:pt x="12092711" y="-1391"/>
                  <a:pt x="12106592" y="274"/>
                </a:cubicBezTo>
                <a:close/>
              </a:path>
            </a:pathLst>
          </a:custGeom>
        </p:spPr>
        <p:txBody>
          <a:bodyPr wrap="square" tIns="914400">
            <a:noAutofit/>
          </a:bodyPr>
          <a:lstStyle>
            <a:lvl1pPr algn="ctr">
              <a:defRPr/>
            </a:lvl1pPr>
          </a:lstStyle>
          <a:p>
            <a:endParaRPr lang="ko-KR" altLang="en-US"/>
          </a:p>
        </p:txBody>
      </p:sp>
      <p:sp>
        <p:nvSpPr>
          <p:cNvPr id="3" name="Arc 2"/>
          <p:cNvSpPr/>
          <p:nvPr userDrawn="1"/>
        </p:nvSpPr>
        <p:spPr>
          <a:xfrm>
            <a:off x="2039257" y="-6004798"/>
            <a:ext cx="14209486" cy="14209486"/>
          </a:xfrm>
          <a:prstGeom prst="arc">
            <a:avLst>
              <a:gd name="adj1" fmla="val 1155025"/>
              <a:gd name="adj2" fmla="val 9653283"/>
            </a:avLst>
          </a:prstGeom>
          <a:ln w="114300" cap="rnd">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Tree>
    <p:extLst>
      <p:ext uri="{BB962C8B-B14F-4D97-AF65-F5344CB8AC3E}">
        <p14:creationId xmlns:p14="http://schemas.microsoft.com/office/powerpoint/2010/main" val="3882103677"/>
      </p:ext>
    </p:extLst>
  </p:cSld>
  <p:clrMapOvr>
    <a:masterClrMapping/>
  </p:clrMapOvr>
  <p:extLst mod="1">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Basic_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86292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212DB2-9C07-45E6-A824-20EB8945A455}" type="datetimeFigureOut">
              <a:rPr lang="ko-KR" altLang="en-US" smtClean="0"/>
              <a:t>2017-12-13</a:t>
            </a:fld>
            <a:endParaRPr lang="ko-KR" altLang="en-US"/>
          </a:p>
        </p:txBody>
      </p:sp>
      <p:sp>
        <p:nvSpPr>
          <p:cNvPr id="3" name="Footer Placeholder 2"/>
          <p:cNvSpPr>
            <a:spLocks noGrp="1"/>
          </p:cNvSpPr>
          <p:nvPr>
            <p:ph type="ftr" sz="quarter" idx="11"/>
          </p:nvPr>
        </p:nvSpPr>
        <p:spPr/>
        <p:txBody>
          <a:bodyPr/>
          <a:lstStyle/>
          <a:p>
            <a:endParaRPr lang="ko-KR" altLang="en-US"/>
          </a:p>
        </p:txBody>
      </p:sp>
      <p:sp>
        <p:nvSpPr>
          <p:cNvPr id="4" name="Slide Number Placeholder 3"/>
          <p:cNvSpPr>
            <a:spLocks noGrp="1"/>
          </p:cNvSpPr>
          <p:nvPr>
            <p:ph type="sldNum" sz="quarter" idx="12"/>
          </p:nvPr>
        </p:nvSpPr>
        <p:spPr/>
        <p:txBody>
          <a:bodyPr/>
          <a:lstStyle/>
          <a:p>
            <a:fld id="{072DF120-6FFF-4FC0-9890-CFE03C82554A}" type="slidenum">
              <a:rPr lang="ko-KR" altLang="en-US" smtClean="0"/>
              <a:t>‹#›</a:t>
            </a:fld>
            <a:endParaRPr lang="ko-KR" altLang="en-US"/>
          </a:p>
        </p:txBody>
      </p:sp>
    </p:spTree>
    <p:extLst>
      <p:ext uri="{BB962C8B-B14F-4D97-AF65-F5344CB8AC3E}">
        <p14:creationId xmlns:p14="http://schemas.microsoft.com/office/powerpoint/2010/main" val="132282077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elfolie Silber 4_3">
    <p:spTree>
      <p:nvGrpSpPr>
        <p:cNvPr id="1" name=""/>
        <p:cNvGrpSpPr/>
        <p:nvPr/>
      </p:nvGrpSpPr>
      <p:grpSpPr>
        <a:xfrm>
          <a:off x="0" y="0"/>
          <a:ext cx="0" cy="0"/>
          <a:chOff x="0" y="0"/>
          <a:chExt cx="0" cy="0"/>
        </a:xfrm>
      </p:grpSpPr>
      <p:sp>
        <p:nvSpPr>
          <p:cNvPr id="9" name="Rechteck 8"/>
          <p:cNvSpPr>
            <a:spLocks/>
          </p:cNvSpPr>
          <p:nvPr userDrawn="1"/>
        </p:nvSpPr>
        <p:spPr bwMode="grayWhite">
          <a:xfrm>
            <a:off x="871325" y="1805936"/>
            <a:ext cx="16699750" cy="7689871"/>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133959" tIns="66980" rIns="133959" bIns="66980" anchor="ctr"/>
          <a:lstStyle/>
          <a:p>
            <a:pPr marL="0" algn="l" defTabSz="1476756" rtl="0" eaLnBrk="1" latinLnBrk="0" hangingPunct="1">
              <a:defRPr/>
            </a:pPr>
            <a:endParaRPr lang="de-DE" sz="2930" kern="1200" dirty="0">
              <a:solidFill>
                <a:schemeClr val="lt1"/>
              </a:solidFill>
              <a:latin typeface="+mn-lt"/>
              <a:ea typeface="+mn-ea"/>
              <a:cs typeface="+mn-cs"/>
            </a:endParaRPr>
          </a:p>
        </p:txBody>
      </p:sp>
      <p:sp useBgFill="1">
        <p:nvSpPr>
          <p:cNvPr id="8" name="Titel 1"/>
          <p:cNvSpPr>
            <a:spLocks noGrp="1"/>
          </p:cNvSpPr>
          <p:nvPr>
            <p:ph type="ctrTitle" hasCustomPrompt="1"/>
          </p:nvPr>
        </p:nvSpPr>
        <p:spPr>
          <a:xfrm>
            <a:off x="871325" y="645760"/>
            <a:ext cx="11664848" cy="601979"/>
          </a:xfrm>
          <a:prstGeom prst="rect">
            <a:avLst/>
          </a:prstGeom>
        </p:spPr>
        <p:txBody>
          <a:bodyPr lIns="0" tIns="0" rIns="0" bIns="0" anchor="ctr" anchorCtr="0">
            <a:normAutofit/>
          </a:bodyPr>
          <a:lstStyle>
            <a:lvl1pPr marL="0" indent="0" algn="l">
              <a:lnSpc>
                <a:spcPct val="100000"/>
              </a:lnSpc>
              <a:defRPr sz="2930" b="1" baseline="0">
                <a:solidFill>
                  <a:srgbClr val="00456D"/>
                </a:solidFill>
                <a:latin typeface="Arial" pitchFamily="34" charset="0"/>
                <a:cs typeface="Arial" pitchFamily="34" charset="0"/>
              </a:defRPr>
            </a:lvl1pPr>
          </a:lstStyle>
          <a:p>
            <a:r>
              <a:rPr lang="de-DE" dirty="0"/>
              <a:t>Cover – </a:t>
            </a:r>
            <a:r>
              <a:rPr lang="de-DE" dirty="0" err="1"/>
              <a:t>click</a:t>
            </a:r>
            <a:r>
              <a:rPr lang="de-DE" dirty="0"/>
              <a:t> </a:t>
            </a:r>
            <a:r>
              <a:rPr lang="de-DE" dirty="0" err="1"/>
              <a:t>to</a:t>
            </a:r>
            <a:r>
              <a:rPr lang="de-DE" dirty="0"/>
              <a:t> </a:t>
            </a:r>
            <a:r>
              <a:rPr lang="de-DE" dirty="0" err="1"/>
              <a:t>edit</a:t>
            </a:r>
            <a:endParaRPr lang="de-DE" dirty="0"/>
          </a:p>
        </p:txBody>
      </p:sp>
      <p:sp>
        <p:nvSpPr>
          <p:cNvPr id="15" name="Textfeld 14"/>
          <p:cNvSpPr txBox="1"/>
          <p:nvPr userDrawn="1"/>
        </p:nvSpPr>
        <p:spPr bwMode="gray">
          <a:xfrm>
            <a:off x="5404570" y="4279671"/>
            <a:ext cx="5612023" cy="434185"/>
          </a:xfrm>
          <a:prstGeom prst="rect">
            <a:avLst/>
          </a:prstGeom>
          <a:noFill/>
          <a:ln w="9525">
            <a:noFill/>
          </a:ln>
        </p:spPr>
        <p:txBody>
          <a:bodyPr wrap="none" lIns="105485" tIns="52742" rIns="52742" bIns="52742" rtlCol="0">
            <a:noAutofit/>
          </a:bodyPr>
          <a:lstStyle/>
          <a:p>
            <a:pPr rtl="0"/>
            <a:r>
              <a:rPr lang="de-DE" sz="3809" b="1" i="0" u="none" strike="noStrike" kern="1200" baseline="30000" dirty="0">
                <a:solidFill>
                  <a:srgbClr val="00456D"/>
                </a:solidFill>
                <a:latin typeface="Arial"/>
                <a:ea typeface="+mn-ea"/>
                <a:cs typeface="+mn-cs"/>
              </a:rPr>
              <a:t>(</a:t>
            </a:r>
            <a:r>
              <a:rPr lang="de-DE" sz="3809" b="1" i="0" u="none" strike="noStrike" kern="1200" baseline="30000" dirty="0" err="1">
                <a:solidFill>
                  <a:srgbClr val="00456D"/>
                </a:solidFill>
                <a:latin typeface="Arial"/>
                <a:ea typeface="+mn-ea"/>
                <a:cs typeface="+mn-cs"/>
              </a:rPr>
              <a:t>grey</a:t>
            </a:r>
            <a:r>
              <a:rPr lang="de-DE" sz="3809" b="1" i="0" u="none" strike="noStrike" kern="1200" baseline="30000" dirty="0">
                <a:solidFill>
                  <a:srgbClr val="00456D"/>
                </a:solidFill>
                <a:latin typeface="Arial"/>
                <a:ea typeface="+mn-ea"/>
                <a:cs typeface="+mn-cs"/>
              </a:rPr>
              <a:t> </a:t>
            </a:r>
            <a:r>
              <a:rPr lang="de-DE" sz="3809" b="1" i="0" u="none" strike="noStrike" kern="1200" baseline="30000" dirty="0" err="1">
                <a:solidFill>
                  <a:srgbClr val="00456D"/>
                </a:solidFill>
                <a:latin typeface="Arial"/>
                <a:ea typeface="+mn-ea"/>
                <a:cs typeface="+mn-cs"/>
              </a:rPr>
              <a:t>ground</a:t>
            </a:r>
            <a:r>
              <a:rPr lang="de-DE" sz="3809" b="1" i="0" u="none" strike="noStrike" kern="1200" baseline="30000" dirty="0">
                <a:solidFill>
                  <a:srgbClr val="00456D"/>
                </a:solidFill>
                <a:latin typeface="Arial"/>
                <a:ea typeface="+mn-ea"/>
                <a:cs typeface="+mn-cs"/>
              </a:rPr>
              <a:t> </a:t>
            </a:r>
            <a:r>
              <a:rPr lang="de-DE" sz="3809" b="1" i="0" u="none" strike="noStrike" kern="1200" baseline="30000" dirty="0" err="1">
                <a:solidFill>
                  <a:srgbClr val="00456D"/>
                </a:solidFill>
                <a:latin typeface="Arial"/>
                <a:ea typeface="+mn-ea"/>
                <a:cs typeface="+mn-cs"/>
              </a:rPr>
              <a:t>define</a:t>
            </a:r>
            <a:r>
              <a:rPr lang="de-DE" sz="3809" b="1" i="0" u="none" strike="noStrike" kern="1200" baseline="30000" dirty="0">
                <a:solidFill>
                  <a:srgbClr val="00456D"/>
                </a:solidFill>
                <a:latin typeface="Arial"/>
                <a:ea typeface="+mn-ea"/>
                <a:cs typeface="+mn-cs"/>
              </a:rPr>
              <a:t> </a:t>
            </a:r>
            <a:r>
              <a:rPr lang="de-DE" sz="3809" b="1" i="0" u="none" strike="noStrike" kern="1200" baseline="30000" dirty="0" err="1">
                <a:solidFill>
                  <a:srgbClr val="00456D"/>
                </a:solidFill>
                <a:latin typeface="Arial"/>
                <a:ea typeface="+mn-ea"/>
                <a:cs typeface="+mn-cs"/>
              </a:rPr>
              <a:t>size</a:t>
            </a:r>
            <a:r>
              <a:rPr lang="de-DE" sz="3809" b="1" i="0" u="none" strike="noStrike" kern="1200" baseline="30000" dirty="0">
                <a:solidFill>
                  <a:srgbClr val="00456D"/>
                </a:solidFill>
                <a:latin typeface="Arial"/>
                <a:ea typeface="+mn-ea"/>
                <a:cs typeface="+mn-cs"/>
              </a:rPr>
              <a:t> </a:t>
            </a:r>
            <a:r>
              <a:rPr lang="de-DE" sz="3809" b="1" i="0" u="none" strike="noStrike" kern="1200" baseline="30000" dirty="0" err="1">
                <a:solidFill>
                  <a:srgbClr val="00456D"/>
                </a:solidFill>
                <a:latin typeface="Arial"/>
                <a:ea typeface="+mn-ea"/>
                <a:cs typeface="+mn-cs"/>
              </a:rPr>
              <a:t>of</a:t>
            </a:r>
            <a:r>
              <a:rPr lang="de-DE" sz="3809" b="1" i="0" u="none" strike="noStrike" kern="1200" baseline="30000" dirty="0">
                <a:solidFill>
                  <a:srgbClr val="00456D"/>
                </a:solidFill>
                <a:latin typeface="Arial"/>
                <a:ea typeface="+mn-ea"/>
                <a:cs typeface="+mn-cs"/>
              </a:rPr>
              <a:t> </a:t>
            </a:r>
            <a:r>
              <a:rPr lang="de-DE" sz="3809" b="1" i="0" u="none" strike="noStrike" kern="1200" baseline="30000" dirty="0" err="1">
                <a:solidFill>
                  <a:srgbClr val="00456D"/>
                </a:solidFill>
                <a:latin typeface="Arial"/>
                <a:ea typeface="+mn-ea"/>
                <a:cs typeface="+mn-cs"/>
              </a:rPr>
              <a:t>picture</a:t>
            </a:r>
            <a:r>
              <a:rPr lang="de-DE" sz="3809" b="1" i="0" u="none" strike="noStrike" kern="1200" baseline="30000" dirty="0">
                <a:solidFill>
                  <a:srgbClr val="00456D"/>
                </a:solidFill>
                <a:latin typeface="Arial"/>
                <a:ea typeface="+mn-ea"/>
                <a:cs typeface="+mn-cs"/>
              </a:rPr>
              <a:t>)</a:t>
            </a:r>
          </a:p>
        </p:txBody>
      </p:sp>
      <p:sp>
        <p:nvSpPr>
          <p:cNvPr id="19" name="Textplatzhalter 6"/>
          <p:cNvSpPr>
            <a:spLocks noGrp="1"/>
          </p:cNvSpPr>
          <p:nvPr>
            <p:ph type="body" sz="quarter" idx="12" hasCustomPrompt="1"/>
          </p:nvPr>
        </p:nvSpPr>
        <p:spPr>
          <a:xfrm>
            <a:off x="871324" y="1161097"/>
            <a:ext cx="14408505" cy="644840"/>
          </a:xfrm>
          <a:prstGeom prst="rect">
            <a:avLst/>
          </a:prstGeom>
          <a:solidFill>
            <a:schemeClr val="bg1"/>
          </a:solidFill>
        </p:spPr>
        <p:txBody>
          <a:bodyPr lIns="0" tIns="50400" rIns="0" bIns="0"/>
          <a:lstStyle>
            <a:lvl1pPr>
              <a:buNone/>
              <a:defRPr sz="2344" b="1" i="0" baseline="0">
                <a:solidFill>
                  <a:srgbClr val="00456D"/>
                </a:solidFill>
              </a:defRPr>
            </a:lvl1pPr>
            <a:lvl2pPr>
              <a:buNone/>
              <a:defRPr/>
            </a:lvl2pPr>
            <a:lvl3pPr>
              <a:buNone/>
              <a:defRPr/>
            </a:lvl3pPr>
            <a:lvl4pPr>
              <a:buNone/>
              <a:defRPr/>
            </a:lvl4pPr>
            <a:lvl5pPr>
              <a:buNone/>
              <a:defRPr/>
            </a:lvl5pPr>
          </a:lstStyle>
          <a:p>
            <a:pPr lvl="0"/>
            <a:r>
              <a:rPr lang="de-DE" dirty="0" err="1"/>
              <a:t>Subtitle</a:t>
            </a:r>
            <a:r>
              <a:rPr lang="de-DE" dirty="0"/>
              <a:t> – </a:t>
            </a:r>
            <a:r>
              <a:rPr lang="de-DE" dirty="0" err="1"/>
              <a:t>click</a:t>
            </a:r>
            <a:r>
              <a:rPr lang="de-DE" dirty="0"/>
              <a:t> </a:t>
            </a:r>
            <a:r>
              <a:rPr lang="de-DE" dirty="0" err="1"/>
              <a:t>to</a:t>
            </a:r>
            <a:r>
              <a:rPr lang="de-DE" dirty="0"/>
              <a:t> </a:t>
            </a:r>
            <a:r>
              <a:rPr lang="de-DE" dirty="0" err="1"/>
              <a:t>edit</a:t>
            </a:r>
            <a:endParaRPr lang="de-DE" dirty="0"/>
          </a:p>
        </p:txBody>
      </p:sp>
    </p:spTree>
    <p:extLst>
      <p:ext uri="{BB962C8B-B14F-4D97-AF65-F5344CB8AC3E}">
        <p14:creationId xmlns:p14="http://schemas.microsoft.com/office/powerpoint/2010/main" val="2563131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Leer Silber 4_3">
    <p:spTree>
      <p:nvGrpSpPr>
        <p:cNvPr id="1" name=""/>
        <p:cNvGrpSpPr/>
        <p:nvPr/>
      </p:nvGrpSpPr>
      <p:grpSpPr>
        <a:xfrm>
          <a:off x="0" y="0"/>
          <a:ext cx="0" cy="0"/>
          <a:chOff x="0" y="0"/>
          <a:chExt cx="0" cy="0"/>
        </a:xfrm>
      </p:grpSpPr>
      <p:sp>
        <p:nvSpPr>
          <p:cNvPr id="3" name="Textplatzhalter 2"/>
          <p:cNvSpPr>
            <a:spLocks noGrp="1"/>
          </p:cNvSpPr>
          <p:nvPr>
            <p:ph type="body" sz="quarter" idx="11" hasCustomPrompt="1"/>
          </p:nvPr>
        </p:nvSpPr>
        <p:spPr>
          <a:xfrm>
            <a:off x="919416" y="2922334"/>
            <a:ext cx="16662404" cy="6665549"/>
          </a:xfrm>
          <a:prstGeom prst="rect">
            <a:avLst/>
          </a:prstGeom>
        </p:spPr>
        <p:txBody>
          <a:bodyPr lIns="0" tIns="0" rIns="0" bIns="0"/>
          <a:lstStyle>
            <a:lvl1pPr marL="0" indent="0">
              <a:lnSpc>
                <a:spcPct val="120000"/>
              </a:lnSpc>
              <a:spcBef>
                <a:spcPts val="440"/>
              </a:spcBef>
              <a:spcAft>
                <a:spcPts val="0"/>
              </a:spcAft>
              <a:buClr>
                <a:srgbClr val="002043"/>
              </a:buClr>
              <a:buNone/>
              <a:defRPr>
                <a:solidFill>
                  <a:srgbClr val="002043"/>
                </a:solidFill>
              </a:defRPr>
            </a:lvl1pPr>
            <a:lvl2pPr marL="267473" indent="-267473">
              <a:lnSpc>
                <a:spcPct val="120000"/>
              </a:lnSpc>
              <a:spcBef>
                <a:spcPts val="440"/>
              </a:spcBef>
              <a:spcAft>
                <a:spcPts val="0"/>
              </a:spcAft>
              <a:buClr>
                <a:srgbClr val="002043"/>
              </a:buClr>
              <a:defRPr>
                <a:solidFill>
                  <a:srgbClr val="002043"/>
                </a:solidFill>
              </a:defRPr>
            </a:lvl2pPr>
            <a:lvl3pPr marL="527436" indent="-263718">
              <a:lnSpc>
                <a:spcPct val="120000"/>
              </a:lnSpc>
              <a:spcBef>
                <a:spcPts val="440"/>
              </a:spcBef>
              <a:spcAft>
                <a:spcPts val="0"/>
              </a:spcAft>
              <a:buClr>
                <a:srgbClr val="002043"/>
              </a:buClr>
              <a:buFont typeface="Symbol" pitchFamily="18" charset="2"/>
              <a:buChar char="-"/>
              <a:defRPr>
                <a:solidFill>
                  <a:srgbClr val="002043"/>
                </a:solidFill>
              </a:defRPr>
            </a:lvl3pPr>
            <a:lvl4pPr marL="791154" indent="-263718">
              <a:lnSpc>
                <a:spcPct val="100000"/>
              </a:lnSpc>
              <a:spcBef>
                <a:spcPts val="440"/>
              </a:spcBef>
              <a:spcAft>
                <a:spcPts val="0"/>
              </a:spcAft>
              <a:buClr>
                <a:srgbClr val="002043"/>
              </a:buClr>
              <a:buFont typeface="Arial" pitchFamily="34" charset="0"/>
              <a:buChar char="•"/>
              <a:defRPr>
                <a:solidFill>
                  <a:srgbClr val="002043"/>
                </a:solidFill>
              </a:defRPr>
            </a:lvl4pPr>
            <a:lvl5pPr marL="1054872" indent="-263718">
              <a:lnSpc>
                <a:spcPct val="100000"/>
              </a:lnSpc>
              <a:spcBef>
                <a:spcPts val="440"/>
              </a:spcBef>
              <a:spcAft>
                <a:spcPts val="0"/>
              </a:spcAft>
              <a:buClr>
                <a:srgbClr val="002043"/>
              </a:buClr>
              <a:buFont typeface="Wingdings" pitchFamily="2" charset="2"/>
              <a:buChar char="ü"/>
              <a:defRPr>
                <a:solidFill>
                  <a:srgbClr val="002043"/>
                </a:solidFill>
              </a:defRPr>
            </a:lvl5pPr>
          </a:lstStyle>
          <a:p>
            <a:pPr lvl="0"/>
            <a:r>
              <a:rPr lang="de-DE" dirty="0"/>
              <a:t>Edit</a:t>
            </a:r>
          </a:p>
          <a:p>
            <a:pPr lvl="1"/>
            <a:r>
              <a:rPr lang="de-DE" dirty="0"/>
              <a:t>Second</a:t>
            </a:r>
          </a:p>
          <a:p>
            <a:pPr lvl="2"/>
            <a:r>
              <a:rPr lang="de-DE" dirty="0"/>
              <a:t>Third</a:t>
            </a:r>
          </a:p>
          <a:p>
            <a:pPr lvl="3"/>
            <a:r>
              <a:rPr lang="de-DE" dirty="0" err="1"/>
              <a:t>Fourth</a:t>
            </a:r>
            <a:endParaRPr lang="de-DE" dirty="0"/>
          </a:p>
          <a:p>
            <a:pPr lvl="4"/>
            <a:r>
              <a:rPr lang="de-DE" dirty="0" err="1"/>
              <a:t>Fifth</a:t>
            </a:r>
            <a:endParaRPr lang="de-DE" dirty="0"/>
          </a:p>
        </p:txBody>
      </p:sp>
      <p:sp>
        <p:nvSpPr>
          <p:cNvPr id="7" name="Titelplatzhalter 1"/>
          <p:cNvSpPr>
            <a:spLocks noGrp="1"/>
          </p:cNvSpPr>
          <p:nvPr>
            <p:ph type="title" hasCustomPrompt="1"/>
          </p:nvPr>
        </p:nvSpPr>
        <p:spPr>
          <a:xfrm>
            <a:off x="904822" y="1901130"/>
            <a:ext cx="13324244" cy="725687"/>
          </a:xfrm>
          <a:prstGeom prst="rect">
            <a:avLst/>
          </a:prstGeom>
        </p:spPr>
        <p:txBody>
          <a:bodyPr vert="horz" lIns="0" tIns="108000" rIns="0" bIns="43200" rtlCol="0" anchor="t" anchorCtr="0">
            <a:noAutofit/>
          </a:bodyPr>
          <a:lstStyle>
            <a:lvl1pPr>
              <a:lnSpc>
                <a:spcPct val="100000"/>
              </a:lnSpc>
              <a:defRPr>
                <a:solidFill>
                  <a:srgbClr val="00456D"/>
                </a:solidFill>
              </a:defRPr>
            </a:lvl1pPr>
          </a:lstStyle>
          <a:p>
            <a:r>
              <a:rPr lang="en-GB" noProof="0" dirty="0"/>
              <a:t>Click to edit action title style</a:t>
            </a:r>
          </a:p>
        </p:txBody>
      </p:sp>
    </p:spTree>
    <p:extLst>
      <p:ext uri="{BB962C8B-B14F-4D97-AF65-F5344CB8AC3E}">
        <p14:creationId xmlns:p14="http://schemas.microsoft.com/office/powerpoint/2010/main" val="2686621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ltLang="ko-KR"/>
              <a:t>Click to edit Master title style</a:t>
            </a:r>
            <a:endParaRPr lang="en-US" dirty="0"/>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ltLang="ko-KR"/>
              <a:t>Edit Master text styles</a:t>
            </a:r>
          </a:p>
        </p:txBody>
      </p:sp>
      <p:sp>
        <p:nvSpPr>
          <p:cNvPr id="5" name="Date Placeholder 4"/>
          <p:cNvSpPr>
            <a:spLocks noGrp="1"/>
          </p:cNvSpPr>
          <p:nvPr>
            <p:ph type="dt" sz="half" idx="10"/>
          </p:nvPr>
        </p:nvSpPr>
        <p:spPr/>
        <p:txBody>
          <a:bodyPr/>
          <a:lstStyle/>
          <a:p>
            <a:fld id="{5E212DB2-9C07-45E6-A824-20EB8945A455}" type="datetimeFigureOut">
              <a:rPr lang="ko-KR" altLang="en-US" smtClean="0"/>
              <a:t>2017-12-13</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072DF120-6FFF-4FC0-9890-CFE03C82554A}" type="slidenum">
              <a:rPr lang="ko-KR" altLang="en-US" smtClean="0"/>
              <a:t>‹#›</a:t>
            </a:fld>
            <a:endParaRPr lang="ko-KR" altLang="en-US"/>
          </a:p>
        </p:txBody>
      </p:sp>
    </p:spTree>
    <p:extLst>
      <p:ext uri="{BB962C8B-B14F-4D97-AF65-F5344CB8AC3E}">
        <p14:creationId xmlns:p14="http://schemas.microsoft.com/office/powerpoint/2010/main" val="727824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ltLang="ko-KR"/>
              <a:t>Click to edit Master title style</a:t>
            </a:r>
            <a:endParaRPr lang="en-US" dirty="0"/>
          </a:p>
        </p:txBody>
      </p:sp>
      <p:sp>
        <p:nvSpPr>
          <p:cNvPr id="3" name="Picture Placeholder 2"/>
          <p:cNvSpPr>
            <a:spLocks noGrp="1" noChangeAspect="1"/>
          </p:cNvSpPr>
          <p:nvPr>
            <p:ph type="pic" idx="1"/>
          </p:nvPr>
        </p:nvSpPr>
        <p:spPr>
          <a:xfrm>
            <a:off x="7774782" y="1481138"/>
            <a:ext cx="9258300" cy="7310438"/>
          </a:xfrm>
        </p:spPr>
        <p:txBody>
          <a:bodyPr anchor="t"/>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r>
              <a:rPr lang="en-US" altLang="ko-KR"/>
              <a:t>Click icon to add picture</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ltLang="ko-KR"/>
              <a:t>Edit Master text styles</a:t>
            </a:r>
          </a:p>
        </p:txBody>
      </p:sp>
      <p:sp>
        <p:nvSpPr>
          <p:cNvPr id="5" name="Date Placeholder 4"/>
          <p:cNvSpPr>
            <a:spLocks noGrp="1"/>
          </p:cNvSpPr>
          <p:nvPr>
            <p:ph type="dt" sz="half" idx="10"/>
          </p:nvPr>
        </p:nvSpPr>
        <p:spPr/>
        <p:txBody>
          <a:bodyPr/>
          <a:lstStyle/>
          <a:p>
            <a:fld id="{5E212DB2-9C07-45E6-A824-20EB8945A455}" type="datetimeFigureOut">
              <a:rPr lang="ko-KR" altLang="en-US" smtClean="0"/>
              <a:t>2017-12-13</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072DF120-6FFF-4FC0-9890-CFE03C82554A}" type="slidenum">
              <a:rPr lang="ko-KR" altLang="en-US" smtClean="0"/>
              <a:t>‹#›</a:t>
            </a:fld>
            <a:endParaRPr lang="ko-KR" altLang="en-US"/>
          </a:p>
        </p:txBody>
      </p:sp>
    </p:spTree>
    <p:extLst>
      <p:ext uri="{BB962C8B-B14F-4D97-AF65-F5344CB8AC3E}">
        <p14:creationId xmlns:p14="http://schemas.microsoft.com/office/powerpoint/2010/main" val="286499262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theme" Target="../theme/theme2.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71.xml"/><Relationship Id="rId1" Type="http://schemas.openxmlformats.org/officeDocument/2006/relationships/slideLayout" Target="../slideLayouts/slideLayout70.xml"/><Relationship Id="rId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ltLang="ko-KR"/>
              <a:t>Click to edit Master title style</a:t>
            </a:r>
            <a:endParaRPr lang="en-US" dirty="0"/>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US" dirty="0"/>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latin typeface="Montserrat" panose="00000500000000000000" pitchFamily="50" charset="0"/>
              </a:defRPr>
            </a:lvl1pPr>
          </a:lstStyle>
          <a:p>
            <a:fld id="{5E212DB2-9C07-45E6-A824-20EB8945A455}" type="datetimeFigureOut">
              <a:rPr lang="ko-KR" altLang="en-US" smtClean="0"/>
              <a:pPr/>
              <a:t>2017-12-13</a:t>
            </a:fld>
            <a:endParaRPr lang="ko-KR" altLang="en-US"/>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latin typeface="Montserrat" panose="00000500000000000000" pitchFamily="50" charset="0"/>
              </a:defRPr>
            </a:lvl1pPr>
          </a:lstStyle>
          <a:p>
            <a:endParaRPr lang="ko-KR" altLang="en-US"/>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latin typeface="Montserrat" panose="00000500000000000000" pitchFamily="50" charset="0"/>
              </a:defRPr>
            </a:lvl1pPr>
          </a:lstStyle>
          <a:p>
            <a:fld id="{072DF120-6FFF-4FC0-9890-CFE03C82554A}" type="slidenum">
              <a:rPr lang="ko-KR" altLang="en-US" smtClean="0"/>
              <a:pPr/>
              <a:t>‹#›</a:t>
            </a:fld>
            <a:endParaRPr lang="ko-KR" altLang="en-US"/>
          </a:p>
        </p:txBody>
      </p:sp>
    </p:spTree>
    <p:extLst>
      <p:ext uri="{BB962C8B-B14F-4D97-AF65-F5344CB8AC3E}">
        <p14:creationId xmlns:p14="http://schemas.microsoft.com/office/powerpoint/2010/main" val="854269052"/>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 id="2147483698" r:id="rId17"/>
    <p:sldLayoutId id="2147483699" r:id="rId18"/>
    <p:sldLayoutId id="2147483700" r:id="rId19"/>
    <p:sldLayoutId id="2147483701" r:id="rId20"/>
    <p:sldLayoutId id="2147483702" r:id="rId21"/>
    <p:sldLayoutId id="2147483703" r:id="rId22"/>
    <p:sldLayoutId id="2147483704" r:id="rId23"/>
    <p:sldLayoutId id="2147483705" r:id="rId24"/>
    <p:sldLayoutId id="2147483706" r:id="rId25"/>
    <p:sldLayoutId id="2147483707" r:id="rId26"/>
    <p:sldLayoutId id="2147483708" r:id="rId27"/>
    <p:sldLayoutId id="2147483709" r:id="rId28"/>
    <p:sldLayoutId id="2147483710" r:id="rId29"/>
    <p:sldLayoutId id="2147483711" r:id="rId30"/>
    <p:sldLayoutId id="2147483712" r:id="rId31"/>
    <p:sldLayoutId id="2147483713" r:id="rId32"/>
    <p:sldLayoutId id="2147483714" r:id="rId33"/>
    <p:sldLayoutId id="2147483715" r:id="rId34"/>
    <p:sldLayoutId id="2147483716" r:id="rId35"/>
    <p:sldLayoutId id="2147483717" r:id="rId36"/>
    <p:sldLayoutId id="2147483718" r:id="rId37"/>
    <p:sldLayoutId id="2147483719" r:id="rId38"/>
    <p:sldLayoutId id="2147483720" r:id="rId39"/>
    <p:sldLayoutId id="2147483721" r:id="rId40"/>
    <p:sldLayoutId id="2147483722" r:id="rId41"/>
    <p:sldLayoutId id="2147483723" r:id="rId42"/>
    <p:sldLayoutId id="2147483724" r:id="rId43"/>
    <p:sldLayoutId id="2147483725" r:id="rId44"/>
    <p:sldLayoutId id="2147483726" r:id="rId45"/>
    <p:sldLayoutId id="2147483727" r:id="rId46"/>
    <p:sldLayoutId id="2147483728" r:id="rId47"/>
    <p:sldLayoutId id="2147483729" r:id="rId48"/>
    <p:sldLayoutId id="2147483730" r:id="rId49"/>
    <p:sldLayoutId id="2147483731" r:id="rId50"/>
    <p:sldLayoutId id="2147483732" r:id="rId51"/>
    <p:sldLayoutId id="2147483733" r:id="rId52"/>
    <p:sldLayoutId id="2147483734" r:id="rId53"/>
    <p:sldLayoutId id="2147483735" r:id="rId54"/>
    <p:sldLayoutId id="2147483736" r:id="rId55"/>
  </p:sldLayoutIdLst>
  <p:txStyles>
    <p:titleStyle>
      <a:lvl1pPr algn="l" defTabSz="1371600" rtl="0" eaLnBrk="1" latinLnBrk="1" hangingPunct="1">
        <a:lnSpc>
          <a:spcPct val="90000"/>
        </a:lnSpc>
        <a:spcBef>
          <a:spcPct val="0"/>
        </a:spcBef>
        <a:buNone/>
        <a:defRPr sz="6600" kern="1200">
          <a:solidFill>
            <a:schemeClr val="tx1"/>
          </a:solidFill>
          <a:latin typeface="Montserrat" panose="00000500000000000000" pitchFamily="50" charset="0"/>
          <a:ea typeface="+mj-ea"/>
          <a:cs typeface="+mj-cs"/>
        </a:defRPr>
      </a:lvl1pPr>
    </p:titleStyle>
    <p:bodyStyle>
      <a:lvl1pPr marL="342900" indent="-342900" algn="l" defTabSz="1371600" rtl="0" eaLnBrk="1" latinLnBrk="1" hangingPunct="1">
        <a:lnSpc>
          <a:spcPct val="90000"/>
        </a:lnSpc>
        <a:spcBef>
          <a:spcPts val="1500"/>
        </a:spcBef>
        <a:buFont typeface="Arial" panose="020B0604020202020204" pitchFamily="34" charset="0"/>
        <a:buChar char="•"/>
        <a:defRPr sz="4200" kern="1200">
          <a:solidFill>
            <a:schemeClr val="tx1"/>
          </a:solidFill>
          <a:latin typeface="Montserrat" panose="00000500000000000000" pitchFamily="50" charset="0"/>
          <a:ea typeface="+mn-ea"/>
          <a:cs typeface="+mn-cs"/>
        </a:defRPr>
      </a:lvl1pPr>
      <a:lvl2pPr marL="1028700" indent="-342900" algn="l" defTabSz="1371600" rtl="0" eaLnBrk="1" latinLnBrk="1" hangingPunct="1">
        <a:lnSpc>
          <a:spcPct val="90000"/>
        </a:lnSpc>
        <a:spcBef>
          <a:spcPts val="750"/>
        </a:spcBef>
        <a:buFont typeface="Arial" panose="020B0604020202020204" pitchFamily="34" charset="0"/>
        <a:buChar char="•"/>
        <a:defRPr sz="3600" kern="1200">
          <a:solidFill>
            <a:schemeClr val="tx1"/>
          </a:solidFill>
          <a:latin typeface="Montserrat" panose="00000500000000000000" pitchFamily="50" charset="0"/>
          <a:ea typeface="+mn-ea"/>
          <a:cs typeface="+mn-cs"/>
        </a:defRPr>
      </a:lvl2pPr>
      <a:lvl3pPr marL="1714500" indent="-342900" algn="l" defTabSz="1371600" rtl="0" eaLnBrk="1" latinLnBrk="1" hangingPunct="1">
        <a:lnSpc>
          <a:spcPct val="90000"/>
        </a:lnSpc>
        <a:spcBef>
          <a:spcPts val="750"/>
        </a:spcBef>
        <a:buFont typeface="Arial" panose="020B0604020202020204" pitchFamily="34" charset="0"/>
        <a:buChar char="•"/>
        <a:defRPr sz="3000" kern="1200">
          <a:solidFill>
            <a:schemeClr val="tx1"/>
          </a:solidFill>
          <a:latin typeface="Montserrat" panose="00000500000000000000" pitchFamily="50" charset="0"/>
          <a:ea typeface="+mn-ea"/>
          <a:cs typeface="+mn-cs"/>
        </a:defRPr>
      </a:lvl3pPr>
      <a:lvl4pPr marL="24003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Montserrat" panose="00000500000000000000" pitchFamily="50" charset="0"/>
          <a:ea typeface="+mn-ea"/>
          <a:cs typeface="+mn-cs"/>
        </a:defRPr>
      </a:lvl4pPr>
      <a:lvl5pPr marL="30861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Montserrat" panose="00000500000000000000" pitchFamily="50" charset="0"/>
          <a:ea typeface="+mn-ea"/>
          <a:cs typeface="+mn-cs"/>
        </a:defRPr>
      </a:lvl5pPr>
      <a:lvl6pPr marL="37719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1" hangingPunct="1">
        <a:defRPr sz="2700" kern="1200">
          <a:solidFill>
            <a:schemeClr val="tx1"/>
          </a:solidFill>
          <a:latin typeface="+mn-lt"/>
          <a:ea typeface="+mn-ea"/>
          <a:cs typeface="+mn-cs"/>
        </a:defRPr>
      </a:lvl1pPr>
      <a:lvl2pPr marL="685800" algn="l" defTabSz="1371600" rtl="0" eaLnBrk="1" latinLnBrk="1" hangingPunct="1">
        <a:defRPr sz="2700" kern="1200">
          <a:solidFill>
            <a:schemeClr val="tx1"/>
          </a:solidFill>
          <a:latin typeface="+mn-lt"/>
          <a:ea typeface="+mn-ea"/>
          <a:cs typeface="+mn-cs"/>
        </a:defRPr>
      </a:lvl2pPr>
      <a:lvl3pPr marL="1371600" algn="l" defTabSz="1371600" rtl="0" eaLnBrk="1" latinLnBrk="1" hangingPunct="1">
        <a:defRPr sz="2700" kern="1200">
          <a:solidFill>
            <a:schemeClr val="tx1"/>
          </a:solidFill>
          <a:latin typeface="+mn-lt"/>
          <a:ea typeface="+mn-ea"/>
          <a:cs typeface="+mn-cs"/>
        </a:defRPr>
      </a:lvl3pPr>
      <a:lvl4pPr marL="2057400" algn="l" defTabSz="1371600" rtl="0" eaLnBrk="1" latinLnBrk="1" hangingPunct="1">
        <a:defRPr sz="2700" kern="1200">
          <a:solidFill>
            <a:schemeClr val="tx1"/>
          </a:solidFill>
          <a:latin typeface="+mn-lt"/>
          <a:ea typeface="+mn-ea"/>
          <a:cs typeface="+mn-cs"/>
        </a:defRPr>
      </a:lvl4pPr>
      <a:lvl5pPr marL="2743200" algn="l" defTabSz="1371600" rtl="0" eaLnBrk="1" latinLnBrk="1" hangingPunct="1">
        <a:defRPr sz="2700" kern="1200">
          <a:solidFill>
            <a:schemeClr val="tx1"/>
          </a:solidFill>
          <a:latin typeface="+mn-lt"/>
          <a:ea typeface="+mn-ea"/>
          <a:cs typeface="+mn-cs"/>
        </a:defRPr>
      </a:lvl5pPr>
      <a:lvl6pPr marL="3429000" algn="l" defTabSz="1371600" rtl="0" eaLnBrk="1" latinLnBrk="1" hangingPunct="1">
        <a:defRPr sz="2700" kern="1200">
          <a:solidFill>
            <a:schemeClr val="tx1"/>
          </a:solidFill>
          <a:latin typeface="+mn-lt"/>
          <a:ea typeface="+mn-ea"/>
          <a:cs typeface="+mn-cs"/>
        </a:defRPr>
      </a:lvl6pPr>
      <a:lvl7pPr marL="4114800" algn="l" defTabSz="1371600" rtl="0" eaLnBrk="1" latinLnBrk="1" hangingPunct="1">
        <a:defRPr sz="2700" kern="1200">
          <a:solidFill>
            <a:schemeClr val="tx1"/>
          </a:solidFill>
          <a:latin typeface="+mn-lt"/>
          <a:ea typeface="+mn-ea"/>
          <a:cs typeface="+mn-cs"/>
        </a:defRPr>
      </a:lvl7pPr>
      <a:lvl8pPr marL="4800600" algn="l" defTabSz="1371600" rtl="0" eaLnBrk="1" latinLnBrk="1" hangingPunct="1">
        <a:defRPr sz="2700" kern="1200">
          <a:solidFill>
            <a:schemeClr val="tx1"/>
          </a:solidFill>
          <a:latin typeface="+mn-lt"/>
          <a:ea typeface="+mn-ea"/>
          <a:cs typeface="+mn-cs"/>
        </a:defRPr>
      </a:lvl8pPr>
      <a:lvl9pPr marL="5486400" algn="l" defTabSz="1371600" rtl="0" eaLnBrk="1" latinLnBrk="1"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ltLang="ko-KR"/>
              <a:t>Click to edit Master title style</a:t>
            </a:r>
            <a:endParaRPr lang="en-US" dirty="0"/>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US" dirty="0"/>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latin typeface="Montserrat" panose="00000500000000000000" pitchFamily="50" charset="0"/>
              </a:defRPr>
            </a:lvl1pPr>
          </a:lstStyle>
          <a:p>
            <a:fld id="{2A128AE5-6ED4-4072-972F-81DCD1057A14}" type="datetimeFigureOut">
              <a:rPr lang="ko-KR" altLang="en-US" smtClean="0"/>
              <a:pPr/>
              <a:t>2017-12-13</a:t>
            </a:fld>
            <a:endParaRPr lang="ko-KR" altLang="en-US"/>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latin typeface="Montserrat" panose="00000500000000000000" pitchFamily="50" charset="0"/>
              </a:defRPr>
            </a:lvl1pPr>
          </a:lstStyle>
          <a:p>
            <a:endParaRPr lang="ko-KR" altLang="en-US"/>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latin typeface="Montserrat" panose="00000500000000000000" pitchFamily="50" charset="0"/>
              </a:defRPr>
            </a:lvl1pPr>
          </a:lstStyle>
          <a:p>
            <a:fld id="{88B5221A-2E53-4DC4-9775-57FD65DE0FB7}" type="slidenum">
              <a:rPr lang="ko-KR" altLang="en-US" smtClean="0"/>
              <a:pPr/>
              <a:t>‹#›</a:t>
            </a:fld>
            <a:endParaRPr lang="ko-KR" altLang="en-US"/>
          </a:p>
        </p:txBody>
      </p:sp>
    </p:spTree>
    <p:extLst>
      <p:ext uri="{BB962C8B-B14F-4D97-AF65-F5344CB8AC3E}">
        <p14:creationId xmlns:p14="http://schemas.microsoft.com/office/powerpoint/2010/main" val="3742085840"/>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79" r:id="rId13"/>
    <p:sldLayoutId id="2147483783" r:id="rId14"/>
  </p:sldLayoutIdLst>
  <p:txStyles>
    <p:titleStyle>
      <a:lvl1pPr algn="l" defTabSz="1371600" rtl="0" eaLnBrk="1" latinLnBrk="1" hangingPunct="1">
        <a:lnSpc>
          <a:spcPct val="90000"/>
        </a:lnSpc>
        <a:spcBef>
          <a:spcPct val="0"/>
        </a:spcBef>
        <a:buNone/>
        <a:defRPr sz="6600" kern="1200">
          <a:solidFill>
            <a:schemeClr val="tx1"/>
          </a:solidFill>
          <a:latin typeface="Montserrat" panose="00000500000000000000" pitchFamily="50" charset="0"/>
          <a:ea typeface="+mj-ea"/>
          <a:cs typeface="+mj-cs"/>
        </a:defRPr>
      </a:lvl1pPr>
    </p:titleStyle>
    <p:bodyStyle>
      <a:lvl1pPr marL="342900" indent="-342900" algn="l" defTabSz="1371600" rtl="0" eaLnBrk="1" latinLnBrk="1" hangingPunct="1">
        <a:lnSpc>
          <a:spcPct val="90000"/>
        </a:lnSpc>
        <a:spcBef>
          <a:spcPts val="1500"/>
        </a:spcBef>
        <a:buFont typeface="Arial" panose="020B0604020202020204" pitchFamily="34" charset="0"/>
        <a:buChar char="•"/>
        <a:defRPr sz="4200" kern="1200">
          <a:solidFill>
            <a:schemeClr val="tx1"/>
          </a:solidFill>
          <a:latin typeface="Montserrat" panose="00000500000000000000" pitchFamily="50" charset="0"/>
          <a:ea typeface="+mn-ea"/>
          <a:cs typeface="+mn-cs"/>
        </a:defRPr>
      </a:lvl1pPr>
      <a:lvl2pPr marL="1028700" indent="-342900" algn="l" defTabSz="1371600" rtl="0" eaLnBrk="1" latinLnBrk="1" hangingPunct="1">
        <a:lnSpc>
          <a:spcPct val="90000"/>
        </a:lnSpc>
        <a:spcBef>
          <a:spcPts val="750"/>
        </a:spcBef>
        <a:buFont typeface="Arial" panose="020B0604020202020204" pitchFamily="34" charset="0"/>
        <a:buChar char="•"/>
        <a:defRPr sz="3600" kern="1200">
          <a:solidFill>
            <a:schemeClr val="tx1"/>
          </a:solidFill>
          <a:latin typeface="Montserrat" panose="00000500000000000000" pitchFamily="50" charset="0"/>
          <a:ea typeface="+mn-ea"/>
          <a:cs typeface="+mn-cs"/>
        </a:defRPr>
      </a:lvl2pPr>
      <a:lvl3pPr marL="1714500" indent="-342900" algn="l" defTabSz="1371600" rtl="0" eaLnBrk="1" latinLnBrk="1" hangingPunct="1">
        <a:lnSpc>
          <a:spcPct val="90000"/>
        </a:lnSpc>
        <a:spcBef>
          <a:spcPts val="750"/>
        </a:spcBef>
        <a:buFont typeface="Arial" panose="020B0604020202020204" pitchFamily="34" charset="0"/>
        <a:buChar char="•"/>
        <a:defRPr sz="3000" kern="1200">
          <a:solidFill>
            <a:schemeClr val="tx1"/>
          </a:solidFill>
          <a:latin typeface="Montserrat" panose="00000500000000000000" pitchFamily="50" charset="0"/>
          <a:ea typeface="+mn-ea"/>
          <a:cs typeface="+mn-cs"/>
        </a:defRPr>
      </a:lvl3pPr>
      <a:lvl4pPr marL="24003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Montserrat" panose="00000500000000000000" pitchFamily="50" charset="0"/>
          <a:ea typeface="+mn-ea"/>
          <a:cs typeface="+mn-cs"/>
        </a:defRPr>
      </a:lvl4pPr>
      <a:lvl5pPr marL="30861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Montserrat" panose="00000500000000000000" pitchFamily="50" charset="0"/>
          <a:ea typeface="+mn-ea"/>
          <a:cs typeface="+mn-cs"/>
        </a:defRPr>
      </a:lvl5pPr>
      <a:lvl6pPr marL="37719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1" hangingPunct="1">
        <a:defRPr sz="2700" kern="1200">
          <a:solidFill>
            <a:schemeClr val="tx1"/>
          </a:solidFill>
          <a:latin typeface="+mn-lt"/>
          <a:ea typeface="+mn-ea"/>
          <a:cs typeface="+mn-cs"/>
        </a:defRPr>
      </a:lvl1pPr>
      <a:lvl2pPr marL="685800" algn="l" defTabSz="1371600" rtl="0" eaLnBrk="1" latinLnBrk="1" hangingPunct="1">
        <a:defRPr sz="2700" kern="1200">
          <a:solidFill>
            <a:schemeClr val="tx1"/>
          </a:solidFill>
          <a:latin typeface="+mn-lt"/>
          <a:ea typeface="+mn-ea"/>
          <a:cs typeface="+mn-cs"/>
        </a:defRPr>
      </a:lvl2pPr>
      <a:lvl3pPr marL="1371600" algn="l" defTabSz="1371600" rtl="0" eaLnBrk="1" latinLnBrk="1" hangingPunct="1">
        <a:defRPr sz="2700" kern="1200">
          <a:solidFill>
            <a:schemeClr val="tx1"/>
          </a:solidFill>
          <a:latin typeface="+mn-lt"/>
          <a:ea typeface="+mn-ea"/>
          <a:cs typeface="+mn-cs"/>
        </a:defRPr>
      </a:lvl3pPr>
      <a:lvl4pPr marL="2057400" algn="l" defTabSz="1371600" rtl="0" eaLnBrk="1" latinLnBrk="1" hangingPunct="1">
        <a:defRPr sz="2700" kern="1200">
          <a:solidFill>
            <a:schemeClr val="tx1"/>
          </a:solidFill>
          <a:latin typeface="+mn-lt"/>
          <a:ea typeface="+mn-ea"/>
          <a:cs typeface="+mn-cs"/>
        </a:defRPr>
      </a:lvl4pPr>
      <a:lvl5pPr marL="2743200" algn="l" defTabSz="1371600" rtl="0" eaLnBrk="1" latinLnBrk="1" hangingPunct="1">
        <a:defRPr sz="2700" kern="1200">
          <a:solidFill>
            <a:schemeClr val="tx1"/>
          </a:solidFill>
          <a:latin typeface="+mn-lt"/>
          <a:ea typeface="+mn-ea"/>
          <a:cs typeface="+mn-cs"/>
        </a:defRPr>
      </a:lvl5pPr>
      <a:lvl6pPr marL="3429000" algn="l" defTabSz="1371600" rtl="0" eaLnBrk="1" latinLnBrk="1" hangingPunct="1">
        <a:defRPr sz="2700" kern="1200">
          <a:solidFill>
            <a:schemeClr val="tx1"/>
          </a:solidFill>
          <a:latin typeface="+mn-lt"/>
          <a:ea typeface="+mn-ea"/>
          <a:cs typeface="+mn-cs"/>
        </a:defRPr>
      </a:lvl6pPr>
      <a:lvl7pPr marL="4114800" algn="l" defTabSz="1371600" rtl="0" eaLnBrk="1" latinLnBrk="1" hangingPunct="1">
        <a:defRPr sz="2700" kern="1200">
          <a:solidFill>
            <a:schemeClr val="tx1"/>
          </a:solidFill>
          <a:latin typeface="+mn-lt"/>
          <a:ea typeface="+mn-ea"/>
          <a:cs typeface="+mn-cs"/>
        </a:defRPr>
      </a:lvl7pPr>
      <a:lvl8pPr marL="4800600" algn="l" defTabSz="1371600" rtl="0" eaLnBrk="1" latinLnBrk="1" hangingPunct="1">
        <a:defRPr sz="2700" kern="1200">
          <a:solidFill>
            <a:schemeClr val="tx1"/>
          </a:solidFill>
          <a:latin typeface="+mn-lt"/>
          <a:ea typeface="+mn-ea"/>
          <a:cs typeface="+mn-cs"/>
        </a:defRPr>
      </a:lvl8pPr>
      <a:lvl9pPr marL="5486400" algn="l" defTabSz="1371600" rtl="0" eaLnBrk="1" latinLnBrk="1"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Textfeld 7"/>
          <p:cNvSpPr txBox="1"/>
          <p:nvPr/>
        </p:nvSpPr>
        <p:spPr bwMode="gray">
          <a:xfrm>
            <a:off x="861039" y="1291519"/>
            <a:ext cx="9048228" cy="274485"/>
          </a:xfrm>
          <a:prstGeom prst="rect">
            <a:avLst/>
          </a:prstGeom>
          <a:noFill/>
          <a:ln w="9525">
            <a:noFill/>
          </a:ln>
        </p:spPr>
        <p:txBody>
          <a:bodyPr wrap="none" lIns="0" tIns="68565" rIns="0" bIns="0" rtlCol="0">
            <a:noAutofit/>
          </a:bodyPr>
          <a:lstStyle/>
          <a:p>
            <a:pPr rtl="0"/>
            <a:r>
              <a:rPr lang="et-EE" sz="2930" b="1" i="0" u="none" strike="noStrike" kern="1200" baseline="30000" dirty="0">
                <a:ln>
                  <a:noFill/>
                </a:ln>
                <a:solidFill>
                  <a:srgbClr val="00456D"/>
                </a:solidFill>
                <a:latin typeface="+mn-lt"/>
                <a:ea typeface="+mn-ea"/>
                <a:cs typeface="+mn-cs"/>
              </a:rPr>
              <a:t>European standard in foster care</a:t>
            </a:r>
            <a:endParaRPr lang="de-DE" sz="2930" b="1" i="0" u="none" strike="noStrike" kern="1200" baseline="30000" dirty="0">
              <a:ln>
                <a:noFill/>
              </a:ln>
              <a:solidFill>
                <a:srgbClr val="00456D"/>
              </a:solidFill>
              <a:latin typeface="+mn-lt"/>
              <a:ea typeface="+mn-ea"/>
              <a:cs typeface="+mn-cs"/>
            </a:endParaRPr>
          </a:p>
        </p:txBody>
      </p:sp>
      <p:sp>
        <p:nvSpPr>
          <p:cNvPr id="9" name="Rectangle 48"/>
          <p:cNvSpPr>
            <a:spLocks noChangeArrowheads="1"/>
          </p:cNvSpPr>
          <p:nvPr/>
        </p:nvSpPr>
        <p:spPr bwMode="auto">
          <a:xfrm>
            <a:off x="882925" y="1697547"/>
            <a:ext cx="16680844" cy="119333"/>
          </a:xfrm>
          <a:prstGeom prst="rect">
            <a:avLst/>
          </a:prstGeom>
          <a:solidFill>
            <a:srgbClr val="00456D"/>
          </a:solidFill>
          <a:ln>
            <a:noFill/>
          </a:ln>
          <a:effectLst/>
          <a:extLst/>
        </p:spPr>
        <p:txBody>
          <a:bodyPr wrap="none" lIns="79114" tIns="79114" rIns="79114" bIns="79114" anchor="ctr"/>
          <a:lstStyle/>
          <a:p>
            <a:pPr eaLnBrk="0" fontAlgn="base" hangingPunct="0">
              <a:spcBef>
                <a:spcPct val="0"/>
              </a:spcBef>
              <a:spcAft>
                <a:spcPct val="0"/>
              </a:spcAft>
            </a:pPr>
            <a:endParaRPr lang="de-DE" sz="1758" kern="1200">
              <a:solidFill>
                <a:schemeClr val="tx2">
                  <a:lumMod val="75000"/>
                </a:schemeClr>
              </a:solidFill>
            </a:endParaRPr>
          </a:p>
        </p:txBody>
      </p:sp>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90183" y="297903"/>
            <a:ext cx="2204309" cy="1148610"/>
          </a:xfrm>
          <a:prstGeom prst="rect">
            <a:avLst/>
          </a:prstGeom>
        </p:spPr>
      </p:pic>
    </p:spTree>
    <p:extLst>
      <p:ext uri="{BB962C8B-B14F-4D97-AF65-F5344CB8AC3E}">
        <p14:creationId xmlns:p14="http://schemas.microsoft.com/office/powerpoint/2010/main" val="3737397620"/>
      </p:ext>
    </p:extLst>
  </p:cSld>
  <p:clrMap bg1="lt1" tx1="dk1" bg2="lt2" tx2="dk2" accent1="accent1" accent2="accent2" accent3="accent3" accent4="accent4" accent5="accent5" accent6="accent6" hlink="hlink" folHlink="folHlink"/>
  <p:sldLayoutIdLst>
    <p:sldLayoutId id="2147483781" r:id="rId1"/>
    <p:sldLayoutId id="2147483782" r:id="rId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1476756" rtl="0" eaLnBrk="1" latinLnBrk="0" hangingPunct="1">
        <a:lnSpc>
          <a:spcPct val="105000"/>
        </a:lnSpc>
        <a:spcBef>
          <a:spcPct val="0"/>
        </a:spcBef>
        <a:buNone/>
        <a:defRPr sz="2637" b="1" kern="1200">
          <a:solidFill>
            <a:srgbClr val="FFFFFF"/>
          </a:solidFill>
          <a:latin typeface="Arial" pitchFamily="34" charset="0"/>
          <a:ea typeface="+mj-ea"/>
          <a:cs typeface="Arial" pitchFamily="34" charset="0"/>
        </a:defRPr>
      </a:lvl1pPr>
    </p:titleStyle>
    <p:bodyStyle>
      <a:lvl1pPr marL="265132" indent="-265132" algn="l" defTabSz="1476756" rtl="0" eaLnBrk="1" latinLnBrk="0" hangingPunct="1">
        <a:lnSpc>
          <a:spcPct val="105000"/>
        </a:lnSpc>
        <a:spcBef>
          <a:spcPts val="0"/>
        </a:spcBef>
        <a:spcAft>
          <a:spcPts val="733"/>
        </a:spcAft>
        <a:buFont typeface="Arial" pitchFamily="34" charset="0"/>
        <a:buChar char="▪"/>
        <a:defRPr sz="1758" kern="1200">
          <a:solidFill>
            <a:schemeClr val="tx1"/>
          </a:solidFill>
          <a:latin typeface="Arial" pitchFamily="34" charset="0"/>
          <a:ea typeface="+mn-ea"/>
          <a:cs typeface="Arial" pitchFamily="34" charset="0"/>
        </a:defRPr>
      </a:lvl1pPr>
      <a:lvl2pPr marL="525613" indent="-258155" algn="l" defTabSz="1476756" rtl="0" eaLnBrk="1" latinLnBrk="0" hangingPunct="1">
        <a:lnSpc>
          <a:spcPct val="105000"/>
        </a:lnSpc>
        <a:spcBef>
          <a:spcPts val="0"/>
        </a:spcBef>
        <a:spcAft>
          <a:spcPts val="733"/>
        </a:spcAft>
        <a:buFont typeface="Arial" pitchFamily="34" charset="0"/>
        <a:buChar char="▪"/>
        <a:defRPr sz="1758" kern="1200">
          <a:solidFill>
            <a:schemeClr val="tx1"/>
          </a:solidFill>
          <a:latin typeface="Arial" pitchFamily="34" charset="0"/>
          <a:ea typeface="+mn-ea"/>
          <a:cs typeface="Arial" pitchFamily="34" charset="0"/>
        </a:defRPr>
      </a:lvl2pPr>
      <a:lvl3pPr marL="793072" indent="-267458" algn="l" defTabSz="1476756" rtl="0" eaLnBrk="1" latinLnBrk="0" hangingPunct="1">
        <a:lnSpc>
          <a:spcPct val="105000"/>
        </a:lnSpc>
        <a:spcBef>
          <a:spcPts val="0"/>
        </a:spcBef>
        <a:spcAft>
          <a:spcPts val="733"/>
        </a:spcAft>
        <a:buFont typeface="Arial" pitchFamily="34" charset="0"/>
        <a:buChar char="▪"/>
        <a:defRPr sz="1758" kern="1200">
          <a:solidFill>
            <a:schemeClr val="tx1"/>
          </a:solidFill>
          <a:latin typeface="Arial" pitchFamily="34" charset="0"/>
          <a:ea typeface="+mn-ea"/>
          <a:cs typeface="Arial" pitchFamily="34" charset="0"/>
        </a:defRPr>
      </a:lvl3pPr>
      <a:lvl4pPr marL="1048900" indent="-255828" algn="l" defTabSz="1476756" rtl="0" eaLnBrk="1" latinLnBrk="0" hangingPunct="1">
        <a:lnSpc>
          <a:spcPct val="105000"/>
        </a:lnSpc>
        <a:spcBef>
          <a:spcPts val="0"/>
        </a:spcBef>
        <a:spcAft>
          <a:spcPts val="733"/>
        </a:spcAft>
        <a:buFont typeface="Arial" pitchFamily="34" charset="0"/>
        <a:buChar char="▪"/>
        <a:defRPr sz="1758" kern="1200">
          <a:solidFill>
            <a:schemeClr val="tx1"/>
          </a:solidFill>
          <a:latin typeface="Arial" pitchFamily="34" charset="0"/>
          <a:ea typeface="+mn-ea"/>
          <a:cs typeface="Arial" pitchFamily="34" charset="0"/>
        </a:defRPr>
      </a:lvl4pPr>
      <a:lvl5pPr marL="1316357" indent="-267458" algn="l" defTabSz="1476756" rtl="0" eaLnBrk="1" latinLnBrk="0" hangingPunct="1">
        <a:lnSpc>
          <a:spcPct val="105000"/>
        </a:lnSpc>
        <a:spcBef>
          <a:spcPts val="0"/>
        </a:spcBef>
        <a:spcAft>
          <a:spcPts val="733"/>
        </a:spcAft>
        <a:buFont typeface="Arial" pitchFamily="34" charset="0"/>
        <a:buChar char="▪"/>
        <a:defRPr sz="1758" kern="1200">
          <a:solidFill>
            <a:schemeClr val="tx1"/>
          </a:solidFill>
          <a:latin typeface="Arial" pitchFamily="34" charset="0"/>
          <a:ea typeface="+mn-ea"/>
          <a:cs typeface="Arial" pitchFamily="34" charset="0"/>
        </a:defRPr>
      </a:lvl5pPr>
      <a:lvl6pPr marL="4061080" indent="-369189" algn="l" defTabSz="1476756" rtl="0" eaLnBrk="1" latinLnBrk="0" hangingPunct="1">
        <a:spcBef>
          <a:spcPct val="20000"/>
        </a:spcBef>
        <a:buFont typeface="Arial" pitchFamily="34" charset="0"/>
        <a:buChar char="•"/>
        <a:defRPr sz="3077" kern="1200">
          <a:solidFill>
            <a:schemeClr val="tx1"/>
          </a:solidFill>
          <a:latin typeface="+mn-lt"/>
          <a:ea typeface="+mn-ea"/>
          <a:cs typeface="+mn-cs"/>
        </a:defRPr>
      </a:lvl6pPr>
      <a:lvl7pPr marL="4799457" indent="-369189" algn="l" defTabSz="1476756" rtl="0" eaLnBrk="1" latinLnBrk="0" hangingPunct="1">
        <a:spcBef>
          <a:spcPct val="20000"/>
        </a:spcBef>
        <a:buFont typeface="Arial" pitchFamily="34" charset="0"/>
        <a:buChar char="•"/>
        <a:defRPr sz="3077" kern="1200">
          <a:solidFill>
            <a:schemeClr val="tx1"/>
          </a:solidFill>
          <a:latin typeface="+mn-lt"/>
          <a:ea typeface="+mn-ea"/>
          <a:cs typeface="+mn-cs"/>
        </a:defRPr>
      </a:lvl7pPr>
      <a:lvl8pPr marL="5537835" indent="-369189" algn="l" defTabSz="1476756" rtl="0" eaLnBrk="1" latinLnBrk="0" hangingPunct="1">
        <a:spcBef>
          <a:spcPct val="20000"/>
        </a:spcBef>
        <a:buFont typeface="Arial" pitchFamily="34" charset="0"/>
        <a:buChar char="•"/>
        <a:defRPr sz="3077" kern="1200">
          <a:solidFill>
            <a:schemeClr val="tx1"/>
          </a:solidFill>
          <a:latin typeface="+mn-lt"/>
          <a:ea typeface="+mn-ea"/>
          <a:cs typeface="+mn-cs"/>
        </a:defRPr>
      </a:lvl8pPr>
      <a:lvl9pPr marL="6276214" indent="-369189" algn="l" defTabSz="1476756" rtl="0" eaLnBrk="1" latinLnBrk="0" hangingPunct="1">
        <a:spcBef>
          <a:spcPct val="20000"/>
        </a:spcBef>
        <a:buFont typeface="Arial" pitchFamily="34" charset="0"/>
        <a:buChar char="•"/>
        <a:defRPr sz="3077" kern="1200">
          <a:solidFill>
            <a:schemeClr val="tx1"/>
          </a:solidFill>
          <a:latin typeface="+mn-lt"/>
          <a:ea typeface="+mn-ea"/>
          <a:cs typeface="+mn-cs"/>
        </a:defRPr>
      </a:lvl9pPr>
    </p:bodyStyle>
    <p:otherStyle>
      <a:defPPr>
        <a:defRPr lang="de-DE"/>
      </a:defPPr>
      <a:lvl1pPr marL="0" algn="l" defTabSz="1476756" rtl="0" eaLnBrk="1" latinLnBrk="0" hangingPunct="1">
        <a:defRPr sz="2930" kern="1200">
          <a:solidFill>
            <a:schemeClr val="tx1"/>
          </a:solidFill>
          <a:latin typeface="+mn-lt"/>
          <a:ea typeface="+mn-ea"/>
          <a:cs typeface="+mn-cs"/>
        </a:defRPr>
      </a:lvl1pPr>
      <a:lvl2pPr marL="738378" algn="l" defTabSz="1476756" rtl="0" eaLnBrk="1" latinLnBrk="0" hangingPunct="1">
        <a:defRPr sz="2930" kern="1200">
          <a:solidFill>
            <a:schemeClr val="tx1"/>
          </a:solidFill>
          <a:latin typeface="+mn-lt"/>
          <a:ea typeface="+mn-ea"/>
          <a:cs typeface="+mn-cs"/>
        </a:defRPr>
      </a:lvl2pPr>
      <a:lvl3pPr marL="1476756" algn="l" defTabSz="1476756" rtl="0" eaLnBrk="1" latinLnBrk="0" hangingPunct="1">
        <a:defRPr sz="2930" kern="1200">
          <a:solidFill>
            <a:schemeClr val="tx1"/>
          </a:solidFill>
          <a:latin typeface="+mn-lt"/>
          <a:ea typeface="+mn-ea"/>
          <a:cs typeface="+mn-cs"/>
        </a:defRPr>
      </a:lvl3pPr>
      <a:lvl4pPr marL="2215135" algn="l" defTabSz="1476756" rtl="0" eaLnBrk="1" latinLnBrk="0" hangingPunct="1">
        <a:defRPr sz="2930" kern="1200">
          <a:solidFill>
            <a:schemeClr val="tx1"/>
          </a:solidFill>
          <a:latin typeface="+mn-lt"/>
          <a:ea typeface="+mn-ea"/>
          <a:cs typeface="+mn-cs"/>
        </a:defRPr>
      </a:lvl4pPr>
      <a:lvl5pPr marL="2953513" algn="l" defTabSz="1476756" rtl="0" eaLnBrk="1" latinLnBrk="0" hangingPunct="1">
        <a:defRPr sz="2930" kern="1200">
          <a:solidFill>
            <a:schemeClr val="tx1"/>
          </a:solidFill>
          <a:latin typeface="+mn-lt"/>
          <a:ea typeface="+mn-ea"/>
          <a:cs typeface="+mn-cs"/>
        </a:defRPr>
      </a:lvl5pPr>
      <a:lvl6pPr marL="3691889" algn="l" defTabSz="1476756" rtl="0" eaLnBrk="1" latinLnBrk="0" hangingPunct="1">
        <a:defRPr sz="2930" kern="1200">
          <a:solidFill>
            <a:schemeClr val="tx1"/>
          </a:solidFill>
          <a:latin typeface="+mn-lt"/>
          <a:ea typeface="+mn-ea"/>
          <a:cs typeface="+mn-cs"/>
        </a:defRPr>
      </a:lvl6pPr>
      <a:lvl7pPr marL="4430268" algn="l" defTabSz="1476756" rtl="0" eaLnBrk="1" latinLnBrk="0" hangingPunct="1">
        <a:defRPr sz="2930" kern="1200">
          <a:solidFill>
            <a:schemeClr val="tx1"/>
          </a:solidFill>
          <a:latin typeface="+mn-lt"/>
          <a:ea typeface="+mn-ea"/>
          <a:cs typeface="+mn-cs"/>
        </a:defRPr>
      </a:lvl7pPr>
      <a:lvl8pPr marL="5168647" algn="l" defTabSz="1476756" rtl="0" eaLnBrk="1" latinLnBrk="0" hangingPunct="1">
        <a:defRPr sz="2930" kern="1200">
          <a:solidFill>
            <a:schemeClr val="tx1"/>
          </a:solidFill>
          <a:latin typeface="+mn-lt"/>
          <a:ea typeface="+mn-ea"/>
          <a:cs typeface="+mn-cs"/>
        </a:defRPr>
      </a:lvl8pPr>
      <a:lvl9pPr marL="5907024" algn="l" defTabSz="1476756" rtl="0" eaLnBrk="1" latinLnBrk="0" hangingPunct="1">
        <a:defRPr sz="29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6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62.xml"/><Relationship Id="rId6" Type="http://schemas.openxmlformats.org/officeDocument/2006/relationships/image" Target="../media/image12.png"/><Relationship Id="rId11" Type="http://schemas.openxmlformats.org/officeDocument/2006/relationships/image" Target="../media/image17.svg"/><Relationship Id="rId5" Type="http://schemas.openxmlformats.org/officeDocument/2006/relationships/image" Target="../media/image11.sv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svg"/></Relationships>
</file>

<file path=ppt/slides/_rels/slide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6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68.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68.xml"/></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68.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68.xml"/></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6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7" name="Group 246"/>
          <p:cNvGrpSpPr/>
          <p:nvPr/>
        </p:nvGrpSpPr>
        <p:grpSpPr>
          <a:xfrm>
            <a:off x="6516090" y="2102735"/>
            <a:ext cx="6686550" cy="6686550"/>
            <a:chOff x="4696691" y="523090"/>
            <a:chExt cx="8915400" cy="8915400"/>
          </a:xfrm>
        </p:grpSpPr>
        <p:sp>
          <p:nvSpPr>
            <p:cNvPr id="248" name="Arc 247"/>
            <p:cNvSpPr>
              <a:spLocks noChangeAspect="1"/>
            </p:cNvSpPr>
            <p:nvPr/>
          </p:nvSpPr>
          <p:spPr>
            <a:xfrm>
              <a:off x="6411191" y="2369884"/>
              <a:ext cx="5257800" cy="5257800"/>
            </a:xfrm>
            <a:prstGeom prst="arc">
              <a:avLst>
                <a:gd name="adj1" fmla="val 15420670"/>
                <a:gd name="adj2" fmla="val 3994017"/>
              </a:avLst>
            </a:prstGeom>
            <a:ln w="101600" cap="rnd">
              <a:solidFill>
                <a:schemeClr val="accent2"/>
              </a:solidFill>
              <a:round/>
              <a:headEnd type="none"/>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49" name="Arc 248"/>
            <p:cNvSpPr>
              <a:spLocks noChangeAspect="1"/>
            </p:cNvSpPr>
            <p:nvPr/>
          </p:nvSpPr>
          <p:spPr>
            <a:xfrm>
              <a:off x="5153891" y="1122136"/>
              <a:ext cx="7772400" cy="7772400"/>
            </a:xfrm>
            <a:prstGeom prst="arc">
              <a:avLst>
                <a:gd name="adj1" fmla="val 16272316"/>
                <a:gd name="adj2" fmla="val 2689121"/>
              </a:avLst>
            </a:prstGeom>
            <a:ln w="101600" cap="rnd">
              <a:solidFill>
                <a:schemeClr val="accent4"/>
              </a:solidFill>
              <a:round/>
              <a:headEnd type="none"/>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50" name="Arc 249"/>
            <p:cNvSpPr>
              <a:spLocks noChangeAspect="1"/>
            </p:cNvSpPr>
            <p:nvPr/>
          </p:nvSpPr>
          <p:spPr>
            <a:xfrm>
              <a:off x="7211291" y="3165763"/>
              <a:ext cx="3657600" cy="3657600"/>
            </a:xfrm>
            <a:prstGeom prst="arc">
              <a:avLst>
                <a:gd name="adj1" fmla="val 18862391"/>
                <a:gd name="adj2" fmla="val 2721459"/>
              </a:avLst>
            </a:prstGeom>
            <a:ln w="25400" cap="rnd">
              <a:solidFill>
                <a:schemeClr val="tx1">
                  <a:lumMod val="50000"/>
                  <a:lumOff val="50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51" name="Arc 250"/>
            <p:cNvSpPr>
              <a:spLocks noChangeAspect="1"/>
            </p:cNvSpPr>
            <p:nvPr/>
          </p:nvSpPr>
          <p:spPr>
            <a:xfrm>
              <a:off x="6982691" y="2937163"/>
              <a:ext cx="4114800" cy="4114800"/>
            </a:xfrm>
            <a:prstGeom prst="arc">
              <a:avLst>
                <a:gd name="adj1" fmla="val 17986230"/>
                <a:gd name="adj2" fmla="val 3574230"/>
              </a:avLst>
            </a:prstGeom>
            <a:ln w="25400" cap="rnd">
              <a:solidFill>
                <a:schemeClr val="tx1">
                  <a:lumMod val="65000"/>
                  <a:lumOff val="3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52" name="Arc 251"/>
            <p:cNvSpPr>
              <a:spLocks noChangeAspect="1"/>
            </p:cNvSpPr>
            <p:nvPr/>
          </p:nvSpPr>
          <p:spPr>
            <a:xfrm>
              <a:off x="6754091" y="2708563"/>
              <a:ext cx="4572000" cy="4572000"/>
            </a:xfrm>
            <a:prstGeom prst="arc">
              <a:avLst>
                <a:gd name="adj1" fmla="val 19867506"/>
                <a:gd name="adj2" fmla="val 3581125"/>
              </a:avLst>
            </a:prstGeom>
            <a:ln w="25400" cap="rnd">
              <a:solidFill>
                <a:schemeClr val="bg1">
                  <a:lumMod val="7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53" name="Arc 252"/>
            <p:cNvSpPr>
              <a:spLocks noChangeAspect="1"/>
            </p:cNvSpPr>
            <p:nvPr/>
          </p:nvSpPr>
          <p:spPr>
            <a:xfrm>
              <a:off x="6296891" y="2251363"/>
              <a:ext cx="5486400" cy="5486400"/>
            </a:xfrm>
            <a:prstGeom prst="arc">
              <a:avLst>
                <a:gd name="adj1" fmla="val 18879787"/>
                <a:gd name="adj2" fmla="val 1798118"/>
              </a:avLst>
            </a:prstGeom>
            <a:ln w="25400" cap="rnd">
              <a:solidFill>
                <a:schemeClr val="tx1">
                  <a:lumMod val="50000"/>
                  <a:lumOff val="50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54" name="Arc 253"/>
            <p:cNvSpPr>
              <a:spLocks noChangeAspect="1"/>
            </p:cNvSpPr>
            <p:nvPr/>
          </p:nvSpPr>
          <p:spPr>
            <a:xfrm>
              <a:off x="5839691" y="1794163"/>
              <a:ext cx="6400800" cy="6400800"/>
            </a:xfrm>
            <a:prstGeom prst="arc">
              <a:avLst>
                <a:gd name="adj1" fmla="val 17015047"/>
                <a:gd name="adj2" fmla="val 20444976"/>
              </a:avLst>
            </a:prstGeom>
            <a:ln w="19050" cap="rnd">
              <a:solidFill>
                <a:schemeClr val="bg1">
                  <a:lumMod val="7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55" name="Arc 254"/>
            <p:cNvSpPr>
              <a:spLocks noChangeAspect="1"/>
            </p:cNvSpPr>
            <p:nvPr/>
          </p:nvSpPr>
          <p:spPr>
            <a:xfrm>
              <a:off x="5611091" y="1565563"/>
              <a:ext cx="6858000" cy="6858000"/>
            </a:xfrm>
            <a:prstGeom prst="arc">
              <a:avLst>
                <a:gd name="adj1" fmla="val 17997244"/>
                <a:gd name="adj2" fmla="val 3110717"/>
              </a:avLst>
            </a:prstGeom>
            <a:ln w="25400" cap="rnd">
              <a:solidFill>
                <a:schemeClr val="tx1">
                  <a:lumMod val="65000"/>
                  <a:lumOff val="3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56" name="Arc 255"/>
            <p:cNvSpPr>
              <a:spLocks noChangeAspect="1"/>
            </p:cNvSpPr>
            <p:nvPr/>
          </p:nvSpPr>
          <p:spPr>
            <a:xfrm>
              <a:off x="5153891" y="1108363"/>
              <a:ext cx="7772400" cy="7772400"/>
            </a:xfrm>
            <a:prstGeom prst="arc">
              <a:avLst>
                <a:gd name="adj1" fmla="val 17991572"/>
                <a:gd name="adj2" fmla="val 2705833"/>
              </a:avLst>
            </a:prstGeom>
            <a:ln w="25400" cap="rnd">
              <a:solidFill>
                <a:srgbClr val="BCB6AC"/>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57" name="Arc 256"/>
            <p:cNvSpPr>
              <a:spLocks noChangeAspect="1"/>
            </p:cNvSpPr>
            <p:nvPr/>
          </p:nvSpPr>
          <p:spPr>
            <a:xfrm>
              <a:off x="7668491" y="3622963"/>
              <a:ext cx="2743200" cy="2743200"/>
            </a:xfrm>
            <a:prstGeom prst="arc">
              <a:avLst>
                <a:gd name="adj1" fmla="val 16200000"/>
                <a:gd name="adj2" fmla="val 19913677"/>
              </a:avLst>
            </a:prstGeom>
            <a:ln w="25400" cap="rnd">
              <a:solidFill>
                <a:schemeClr val="tx1">
                  <a:lumMod val="50000"/>
                  <a:lumOff val="50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58" name="Arc 257"/>
            <p:cNvSpPr>
              <a:spLocks noChangeAspect="1"/>
            </p:cNvSpPr>
            <p:nvPr/>
          </p:nvSpPr>
          <p:spPr>
            <a:xfrm>
              <a:off x="7668491" y="3622963"/>
              <a:ext cx="2743200" cy="2743200"/>
            </a:xfrm>
            <a:prstGeom prst="arc">
              <a:avLst>
                <a:gd name="adj1" fmla="val 3557434"/>
                <a:gd name="adj2" fmla="val 5929623"/>
              </a:avLst>
            </a:prstGeom>
            <a:ln w="25400" cap="rnd">
              <a:solidFill>
                <a:schemeClr val="bg1">
                  <a:lumMod val="7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cxnSp>
          <p:nvCxnSpPr>
            <p:cNvPr id="259" name="Straight Connector 258"/>
            <p:cNvCxnSpPr/>
            <p:nvPr/>
          </p:nvCxnSpPr>
          <p:spPr>
            <a:xfrm rot="19800000">
              <a:off x="10233587" y="4297334"/>
              <a:ext cx="228600" cy="0"/>
            </a:xfrm>
            <a:prstGeom prst="line">
              <a:avLst/>
            </a:prstGeom>
            <a:ln w="254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rot="19800000">
              <a:off x="11036993" y="3832993"/>
              <a:ext cx="228600" cy="0"/>
            </a:xfrm>
            <a:prstGeom prst="line">
              <a:avLst/>
            </a:prstGeom>
            <a:ln w="254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18900000">
              <a:off x="10185403" y="3361214"/>
              <a:ext cx="914400" cy="0"/>
            </a:xfrm>
            <a:prstGeom prst="line">
              <a:avLst/>
            </a:prstGeom>
            <a:ln w="2540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rot="18900000">
              <a:off x="11538862" y="2222697"/>
              <a:ext cx="457200" cy="0"/>
            </a:xfrm>
            <a:prstGeom prst="line">
              <a:avLst/>
            </a:prstGeom>
            <a:ln w="254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263" name="Straight Connector 262"/>
            <p:cNvCxnSpPr/>
            <p:nvPr/>
          </p:nvCxnSpPr>
          <p:spPr>
            <a:xfrm rot="1800000">
              <a:off x="11388878" y="6475702"/>
              <a:ext cx="457200" cy="0"/>
            </a:xfrm>
            <a:prstGeom prst="line">
              <a:avLst/>
            </a:prstGeom>
            <a:ln w="25400" cap="rnd">
              <a:solidFill>
                <a:srgbClr val="00B0F0"/>
              </a:solidFill>
              <a:round/>
            </a:ln>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rot="1800000">
              <a:off x="12180302" y="6937663"/>
              <a:ext cx="457200" cy="0"/>
            </a:xfrm>
            <a:prstGeom prst="line">
              <a:avLst/>
            </a:prstGeom>
            <a:ln w="2540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rot="2700000">
              <a:off x="10615455" y="7266602"/>
              <a:ext cx="1371600" cy="0"/>
            </a:xfrm>
            <a:prstGeom prst="line">
              <a:avLst/>
            </a:prstGeom>
            <a:ln w="1270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rot="2700000">
              <a:off x="10132433" y="6211406"/>
              <a:ext cx="228600" cy="0"/>
            </a:xfrm>
            <a:prstGeom prst="line">
              <a:avLst/>
            </a:prstGeom>
            <a:ln w="254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3600000">
              <a:off x="9567424" y="6470940"/>
              <a:ext cx="685800" cy="0"/>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rot="3600000">
              <a:off x="10026241" y="7270783"/>
              <a:ext cx="685800" cy="0"/>
            </a:xfrm>
            <a:prstGeom prst="line">
              <a:avLst/>
            </a:prstGeom>
            <a:ln w="254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269" name="Straight Connector 268"/>
            <p:cNvCxnSpPr/>
            <p:nvPr/>
          </p:nvCxnSpPr>
          <p:spPr>
            <a:xfrm rot="18000000">
              <a:off x="9829952" y="2807805"/>
              <a:ext cx="914400" cy="0"/>
            </a:xfrm>
            <a:prstGeom prst="line">
              <a:avLst/>
            </a:prstGeom>
            <a:ln w="1270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rot="18000000">
              <a:off x="10637279" y="1822123"/>
              <a:ext cx="457200" cy="0"/>
            </a:xfrm>
            <a:prstGeom prst="line">
              <a:avLst/>
            </a:prstGeom>
            <a:ln w="2540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cxnSp>
        <p:sp>
          <p:nvSpPr>
            <p:cNvPr id="271" name="Arc 270"/>
            <p:cNvSpPr>
              <a:spLocks noChangeAspect="1"/>
            </p:cNvSpPr>
            <p:nvPr/>
          </p:nvSpPr>
          <p:spPr>
            <a:xfrm>
              <a:off x="4925291" y="879763"/>
              <a:ext cx="8229600" cy="8229600"/>
            </a:xfrm>
            <a:prstGeom prst="arc">
              <a:avLst>
                <a:gd name="adj1" fmla="val 16514598"/>
                <a:gd name="adj2" fmla="val 18582211"/>
              </a:avLst>
            </a:prstGeom>
            <a:ln w="25400" cap="rnd">
              <a:solidFill>
                <a:schemeClr val="bg1">
                  <a:lumMod val="50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72" name="Arc 271"/>
            <p:cNvSpPr>
              <a:spLocks noChangeAspect="1"/>
            </p:cNvSpPr>
            <p:nvPr/>
          </p:nvSpPr>
          <p:spPr>
            <a:xfrm>
              <a:off x="6068291" y="2020097"/>
              <a:ext cx="5943600" cy="5943600"/>
            </a:xfrm>
            <a:prstGeom prst="arc">
              <a:avLst>
                <a:gd name="adj1" fmla="val 16570431"/>
                <a:gd name="adj2" fmla="val 17672337"/>
              </a:avLst>
            </a:prstGeom>
            <a:ln w="25400" cap="rnd">
              <a:solidFill>
                <a:schemeClr val="bg1">
                  <a:lumMod val="50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73" name="Arc 272"/>
            <p:cNvSpPr>
              <a:spLocks noChangeAspect="1"/>
            </p:cNvSpPr>
            <p:nvPr/>
          </p:nvSpPr>
          <p:spPr>
            <a:xfrm>
              <a:off x="6525491" y="2466190"/>
              <a:ext cx="5029200" cy="5029200"/>
            </a:xfrm>
            <a:prstGeom prst="arc">
              <a:avLst>
                <a:gd name="adj1" fmla="val 15923084"/>
                <a:gd name="adj2" fmla="val 17748429"/>
              </a:avLst>
            </a:prstGeom>
            <a:ln w="25400" cap="rnd">
              <a:solidFill>
                <a:schemeClr val="tx1">
                  <a:lumMod val="50000"/>
                  <a:lumOff val="50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74" name="Arc 273"/>
            <p:cNvSpPr>
              <a:spLocks noChangeAspect="1"/>
            </p:cNvSpPr>
            <p:nvPr/>
          </p:nvSpPr>
          <p:spPr>
            <a:xfrm>
              <a:off x="6754091" y="2722336"/>
              <a:ext cx="4572000" cy="4572000"/>
            </a:xfrm>
            <a:prstGeom prst="arc">
              <a:avLst>
                <a:gd name="adj1" fmla="val 15885943"/>
                <a:gd name="adj2" fmla="val 17663732"/>
              </a:avLst>
            </a:prstGeom>
            <a:ln w="25400" cap="rnd">
              <a:solidFill>
                <a:schemeClr val="tx1">
                  <a:lumMod val="50000"/>
                  <a:lumOff val="50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75" name="Arc 274"/>
            <p:cNvSpPr>
              <a:spLocks noChangeAspect="1"/>
            </p:cNvSpPr>
            <p:nvPr/>
          </p:nvSpPr>
          <p:spPr>
            <a:xfrm>
              <a:off x="4925291" y="879763"/>
              <a:ext cx="8229600" cy="8229600"/>
            </a:xfrm>
            <a:prstGeom prst="arc">
              <a:avLst>
                <a:gd name="adj1" fmla="val 1970642"/>
                <a:gd name="adj2" fmla="val 2975155"/>
              </a:avLst>
            </a:prstGeom>
            <a:ln w="25400" cap="rnd">
              <a:solidFill>
                <a:schemeClr val="bg1">
                  <a:lumMod val="6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cxnSp>
          <p:nvCxnSpPr>
            <p:cNvPr id="276" name="Straight Connector 275"/>
            <p:cNvCxnSpPr/>
            <p:nvPr/>
          </p:nvCxnSpPr>
          <p:spPr>
            <a:xfrm rot="19800000">
              <a:off x="11612906" y="3380074"/>
              <a:ext cx="914400" cy="0"/>
            </a:xfrm>
            <a:prstGeom prst="line">
              <a:avLst/>
            </a:prstGeom>
            <a:ln w="25400" cap="rnd">
              <a:solidFill>
                <a:schemeClr val="bg1">
                  <a:lumMod val="85000"/>
                </a:schemeClr>
              </a:solidFill>
              <a:round/>
              <a:headEnd type="oval"/>
              <a:tailEnd type="oval"/>
            </a:ln>
          </p:spPr>
          <p:style>
            <a:lnRef idx="1">
              <a:schemeClr val="accent1"/>
            </a:lnRef>
            <a:fillRef idx="0">
              <a:schemeClr val="accent1"/>
            </a:fillRef>
            <a:effectRef idx="0">
              <a:schemeClr val="accent1"/>
            </a:effectRef>
            <a:fontRef idx="minor">
              <a:schemeClr val="tx1"/>
            </a:fontRef>
          </p:style>
        </p:cxnSp>
        <p:sp>
          <p:nvSpPr>
            <p:cNvPr id="277" name="Arc 276"/>
            <p:cNvSpPr>
              <a:spLocks noChangeAspect="1"/>
            </p:cNvSpPr>
            <p:nvPr/>
          </p:nvSpPr>
          <p:spPr>
            <a:xfrm>
              <a:off x="5839691" y="1794163"/>
              <a:ext cx="6400800" cy="6400800"/>
            </a:xfrm>
            <a:prstGeom prst="arc">
              <a:avLst>
                <a:gd name="adj1" fmla="val 20920018"/>
                <a:gd name="adj2" fmla="val 2233333"/>
              </a:avLst>
            </a:prstGeom>
            <a:ln w="25400" cap="rnd">
              <a:solidFill>
                <a:schemeClr val="tx1">
                  <a:lumMod val="50000"/>
                  <a:lumOff val="50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cxnSp>
          <p:nvCxnSpPr>
            <p:cNvPr id="278" name="Straight Connector 277"/>
            <p:cNvCxnSpPr/>
            <p:nvPr/>
          </p:nvCxnSpPr>
          <p:spPr>
            <a:xfrm rot="17100000">
              <a:off x="9212223" y="2333851"/>
              <a:ext cx="914400" cy="0"/>
            </a:xfrm>
            <a:prstGeom prst="line">
              <a:avLst/>
            </a:prstGeom>
            <a:ln w="25400" cap="rnd">
              <a:solidFill>
                <a:srgbClr val="00B0F0"/>
              </a:solidFill>
              <a:round/>
              <a:headEnd type="oval"/>
            </a:ln>
          </p:spPr>
          <p:style>
            <a:lnRef idx="1">
              <a:schemeClr val="accent1"/>
            </a:lnRef>
            <a:fillRef idx="0">
              <a:schemeClr val="accent1"/>
            </a:fillRef>
            <a:effectRef idx="0">
              <a:schemeClr val="accent1"/>
            </a:effectRef>
            <a:fontRef idx="minor">
              <a:schemeClr val="tx1"/>
            </a:fontRef>
          </p:style>
        </p:cxnSp>
        <p:sp>
          <p:nvSpPr>
            <p:cNvPr id="279" name="Arc 278"/>
            <p:cNvSpPr>
              <a:spLocks noChangeAspect="1"/>
            </p:cNvSpPr>
            <p:nvPr/>
          </p:nvSpPr>
          <p:spPr>
            <a:xfrm>
              <a:off x="5039591" y="980290"/>
              <a:ext cx="8001000" cy="8001000"/>
            </a:xfrm>
            <a:prstGeom prst="arc">
              <a:avLst>
                <a:gd name="adj1" fmla="val 16915085"/>
                <a:gd name="adj2" fmla="val 2946898"/>
              </a:avLst>
            </a:prstGeom>
            <a:ln w="25400" cap="rnd">
              <a:solidFill>
                <a:schemeClr val="bg1">
                  <a:lumMod val="8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80" name="Arc 279"/>
            <p:cNvSpPr>
              <a:spLocks noChangeAspect="1"/>
            </p:cNvSpPr>
            <p:nvPr/>
          </p:nvSpPr>
          <p:spPr>
            <a:xfrm>
              <a:off x="5725391" y="1666090"/>
              <a:ext cx="6629400" cy="6629400"/>
            </a:xfrm>
            <a:prstGeom prst="arc">
              <a:avLst>
                <a:gd name="adj1" fmla="val 16033188"/>
                <a:gd name="adj2" fmla="val 3440474"/>
              </a:avLst>
            </a:prstGeom>
            <a:ln w="12700" cap="rnd">
              <a:solidFill>
                <a:srgbClr val="FF0000"/>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81" name="Arc 280"/>
            <p:cNvSpPr>
              <a:spLocks noChangeAspect="1"/>
            </p:cNvSpPr>
            <p:nvPr/>
          </p:nvSpPr>
          <p:spPr>
            <a:xfrm>
              <a:off x="4696691" y="664936"/>
              <a:ext cx="8686800" cy="8686800"/>
            </a:xfrm>
            <a:prstGeom prst="arc">
              <a:avLst>
                <a:gd name="adj1" fmla="val 16901077"/>
                <a:gd name="adj2" fmla="val 2438576"/>
              </a:avLst>
            </a:prstGeom>
            <a:ln w="22225" cap="rnd">
              <a:solidFill>
                <a:srgbClr val="00B0F0"/>
              </a:solidFill>
              <a:round/>
              <a:headEnd type="oval"/>
              <a:tailEnd type="oval"/>
            </a:ln>
            <a:effectLst>
              <a:softEdge rad="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82" name="Arc 281"/>
            <p:cNvSpPr>
              <a:spLocks noChangeAspect="1"/>
            </p:cNvSpPr>
            <p:nvPr/>
          </p:nvSpPr>
          <p:spPr>
            <a:xfrm>
              <a:off x="7082643" y="3051463"/>
              <a:ext cx="3886200" cy="3886200"/>
            </a:xfrm>
            <a:prstGeom prst="arc">
              <a:avLst>
                <a:gd name="adj1" fmla="val 16285893"/>
                <a:gd name="adj2" fmla="val 4355678"/>
              </a:avLst>
            </a:prstGeom>
            <a:ln w="25400" cap="rnd">
              <a:solidFill>
                <a:schemeClr val="accent5"/>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83" name="Arc 282"/>
            <p:cNvSpPr>
              <a:spLocks noChangeAspect="1"/>
            </p:cNvSpPr>
            <p:nvPr/>
          </p:nvSpPr>
          <p:spPr>
            <a:xfrm>
              <a:off x="6411191" y="2362997"/>
              <a:ext cx="5257800" cy="5257800"/>
            </a:xfrm>
            <a:prstGeom prst="arc">
              <a:avLst>
                <a:gd name="adj1" fmla="val 16382061"/>
                <a:gd name="adj2" fmla="val 3291367"/>
              </a:avLst>
            </a:prstGeom>
            <a:ln w="25400" cap="rnd">
              <a:solidFill>
                <a:schemeClr val="bg1">
                  <a:lumMod val="7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84" name="Arc 283"/>
            <p:cNvSpPr>
              <a:spLocks noChangeAspect="1"/>
            </p:cNvSpPr>
            <p:nvPr/>
          </p:nvSpPr>
          <p:spPr>
            <a:xfrm>
              <a:off x="7439891" y="3394363"/>
              <a:ext cx="3200400" cy="3200400"/>
            </a:xfrm>
            <a:prstGeom prst="arc">
              <a:avLst>
                <a:gd name="adj1" fmla="val 19900007"/>
                <a:gd name="adj2" fmla="val 2698044"/>
              </a:avLst>
            </a:prstGeom>
            <a:ln w="25400" cap="rnd">
              <a:solidFill>
                <a:srgbClr val="92D050"/>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85" name="Arc 284"/>
            <p:cNvSpPr>
              <a:spLocks noChangeAspect="1"/>
            </p:cNvSpPr>
            <p:nvPr/>
          </p:nvSpPr>
          <p:spPr>
            <a:xfrm>
              <a:off x="6525491" y="2479963"/>
              <a:ext cx="5029200" cy="5029200"/>
            </a:xfrm>
            <a:prstGeom prst="arc">
              <a:avLst>
                <a:gd name="adj1" fmla="val 19864520"/>
                <a:gd name="adj2" fmla="val 2707333"/>
              </a:avLst>
            </a:prstGeom>
            <a:ln w="25400" cap="rnd">
              <a:solidFill>
                <a:schemeClr val="bg1">
                  <a:lumMod val="6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86" name="Arc 285"/>
            <p:cNvSpPr>
              <a:spLocks noChangeAspect="1"/>
            </p:cNvSpPr>
            <p:nvPr/>
          </p:nvSpPr>
          <p:spPr>
            <a:xfrm>
              <a:off x="6068291" y="2022763"/>
              <a:ext cx="5943600" cy="5943600"/>
            </a:xfrm>
            <a:prstGeom prst="arc">
              <a:avLst>
                <a:gd name="adj1" fmla="val 17982739"/>
                <a:gd name="adj2" fmla="val 3585340"/>
              </a:avLst>
            </a:prstGeom>
            <a:ln w="25400" cap="rnd">
              <a:solidFill>
                <a:srgbClr val="19C3FF"/>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87" name="Arc 286"/>
            <p:cNvSpPr>
              <a:spLocks noChangeAspect="1"/>
            </p:cNvSpPr>
            <p:nvPr/>
          </p:nvSpPr>
          <p:spPr>
            <a:xfrm>
              <a:off x="5382491" y="1336963"/>
              <a:ext cx="7315200" cy="7315200"/>
            </a:xfrm>
            <a:prstGeom prst="arc">
              <a:avLst>
                <a:gd name="adj1" fmla="val 18871031"/>
                <a:gd name="adj2" fmla="val 1795229"/>
              </a:avLst>
            </a:prstGeom>
            <a:ln w="25400" cap="rnd">
              <a:solidFill>
                <a:schemeClr val="bg1">
                  <a:lumMod val="85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88" name="Arc 287"/>
            <p:cNvSpPr>
              <a:spLocks noChangeAspect="1"/>
            </p:cNvSpPr>
            <p:nvPr/>
          </p:nvSpPr>
          <p:spPr>
            <a:xfrm>
              <a:off x="4925291" y="879763"/>
              <a:ext cx="8229600" cy="8229600"/>
            </a:xfrm>
            <a:prstGeom prst="arc">
              <a:avLst>
                <a:gd name="adj1" fmla="val 18872499"/>
                <a:gd name="adj2" fmla="val 1799207"/>
              </a:avLst>
            </a:prstGeom>
            <a:ln w="25400" cap="rnd">
              <a:solidFill>
                <a:schemeClr val="tx1">
                  <a:lumMod val="50000"/>
                  <a:lumOff val="50000"/>
                </a:schemeClr>
              </a:solidFill>
              <a:round/>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sp>
          <p:nvSpPr>
            <p:cNvPr id="289" name="Arc 288"/>
            <p:cNvSpPr>
              <a:spLocks noChangeAspect="1"/>
            </p:cNvSpPr>
            <p:nvPr/>
          </p:nvSpPr>
          <p:spPr>
            <a:xfrm>
              <a:off x="4696691" y="523090"/>
              <a:ext cx="8915400" cy="8915400"/>
            </a:xfrm>
            <a:prstGeom prst="arc">
              <a:avLst>
                <a:gd name="adj1" fmla="val 16125273"/>
                <a:gd name="adj2" fmla="val 775760"/>
              </a:avLst>
            </a:prstGeom>
            <a:ln w="22225" cap="rnd">
              <a:solidFill>
                <a:schemeClr val="bg1">
                  <a:lumMod val="50000"/>
                </a:schemeClr>
              </a:solidFill>
              <a:round/>
              <a:headEnd type="oval"/>
              <a:tailEnd type="oval"/>
            </a:ln>
            <a:effectLst>
              <a:softEdge rad="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1350"/>
            </a:p>
          </p:txBody>
        </p:sp>
      </p:grpSp>
      <p:sp>
        <p:nvSpPr>
          <p:cNvPr id="291" name="TextBox 290"/>
          <p:cNvSpPr txBox="1"/>
          <p:nvPr/>
        </p:nvSpPr>
        <p:spPr>
          <a:xfrm>
            <a:off x="2159575" y="4268732"/>
            <a:ext cx="7276033" cy="2308324"/>
          </a:xfrm>
          <a:prstGeom prst="rect">
            <a:avLst/>
          </a:prstGeom>
          <a:noFill/>
        </p:spPr>
        <p:txBody>
          <a:bodyPr wrap="square" rtlCol="0">
            <a:spAutoFit/>
          </a:bodyPr>
          <a:lstStyle/>
          <a:p>
            <a:pPr algn="r"/>
            <a:r>
              <a:rPr lang="en-GB" altLang="ko-KR" sz="4800" b="1" spc="225" dirty="0">
                <a:latin typeface="Times New Roman" panose="02020603050405020304" pitchFamily="18" charset="0"/>
                <a:cs typeface="Times New Roman" panose="02020603050405020304" pitchFamily="18" charset="0"/>
              </a:rPr>
              <a:t>Consultations with children – children as experts</a:t>
            </a:r>
          </a:p>
        </p:txBody>
      </p:sp>
      <p:pic>
        <p:nvPicPr>
          <p:cNvPr id="48" name="Picture 2" descr="Related image">
            <a:extLst>
              <a:ext uri="{FF2B5EF4-FFF2-40B4-BE49-F238E27FC236}">
                <a16:creationId xmlns:a16="http://schemas.microsoft.com/office/drawing/2014/main" id="{B30B0CD6-9008-42C9-BD92-2BAFE116B3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32187" y="120899"/>
            <a:ext cx="2620385" cy="262038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5194008-5654-4261-AF92-79B482E49D82}"/>
              </a:ext>
            </a:extLst>
          </p:cNvPr>
          <p:cNvSpPr txBox="1"/>
          <p:nvPr/>
        </p:nvSpPr>
        <p:spPr>
          <a:xfrm>
            <a:off x="11592410" y="8724220"/>
            <a:ext cx="6260162" cy="1138773"/>
          </a:xfrm>
          <a:prstGeom prst="rect">
            <a:avLst/>
          </a:prstGeom>
          <a:noFill/>
        </p:spPr>
        <p:txBody>
          <a:bodyPr wrap="square" rtlCol="0">
            <a:spAutoFit/>
          </a:bodyPr>
          <a:lstStyle/>
          <a:p>
            <a:pPr algn="r"/>
            <a:r>
              <a:rPr lang="en-GB" sz="2000" dirty="0"/>
              <a:t>December 12-13, Vilnius</a:t>
            </a:r>
          </a:p>
          <a:p>
            <a:pPr algn="r"/>
            <a:endParaRPr lang="lt-LT" sz="800" dirty="0"/>
          </a:p>
          <a:p>
            <a:pPr algn="r"/>
            <a:r>
              <a:rPr lang="en-GB" sz="2000" dirty="0"/>
              <a:t>Good Practices in Identification and Referral</a:t>
            </a:r>
            <a:r>
              <a:rPr lang="lt-LT" sz="2000" dirty="0"/>
              <a:t> </a:t>
            </a:r>
            <a:r>
              <a:rPr lang="lt-LT" sz="2000" dirty="0" err="1"/>
              <a:t>of</a:t>
            </a:r>
            <a:r>
              <a:rPr lang="lt-LT" sz="2000" dirty="0"/>
              <a:t> </a:t>
            </a:r>
            <a:r>
              <a:rPr lang="lt-LT" sz="2000" dirty="0" err="1"/>
              <a:t>Children</a:t>
            </a:r>
            <a:r>
              <a:rPr lang="lt-LT" sz="2000" dirty="0"/>
              <a:t> at Risk </a:t>
            </a:r>
            <a:r>
              <a:rPr lang="lt-LT" sz="2000" dirty="0" err="1"/>
              <a:t>of</a:t>
            </a:r>
            <a:r>
              <a:rPr lang="lt-LT" sz="2000" dirty="0"/>
              <a:t> </a:t>
            </a:r>
            <a:r>
              <a:rPr lang="lt-LT" sz="2000" dirty="0" err="1"/>
              <a:t>Exploitation</a:t>
            </a:r>
            <a:r>
              <a:rPr lang="lt-LT" sz="2000" dirty="0"/>
              <a:t> </a:t>
            </a:r>
            <a:r>
              <a:rPr lang="lt-LT" sz="2000" dirty="0" err="1"/>
              <a:t>and</a:t>
            </a:r>
            <a:r>
              <a:rPr lang="lt-LT" sz="2000" dirty="0"/>
              <a:t> </a:t>
            </a:r>
            <a:r>
              <a:rPr lang="lt-LT" sz="2000" dirty="0" err="1"/>
              <a:t>Trafficking</a:t>
            </a:r>
            <a:r>
              <a:rPr lang="lt-LT" sz="2000" dirty="0"/>
              <a:t> </a:t>
            </a:r>
            <a:r>
              <a:rPr lang="en-GB" sz="2000" dirty="0"/>
              <a:t> </a:t>
            </a:r>
          </a:p>
        </p:txBody>
      </p:sp>
    </p:spTree>
    <p:extLst>
      <p:ext uri="{BB962C8B-B14F-4D97-AF65-F5344CB8AC3E}">
        <p14:creationId xmlns:p14="http://schemas.microsoft.com/office/powerpoint/2010/main" val="23047120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3"/>
          <p:cNvSpPr/>
          <p:nvPr/>
        </p:nvSpPr>
        <p:spPr>
          <a:xfrm>
            <a:off x="2838450" y="4533900"/>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5" name="Oval 14"/>
          <p:cNvSpPr/>
          <p:nvPr/>
        </p:nvSpPr>
        <p:spPr>
          <a:xfrm>
            <a:off x="4595812" y="6557292"/>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6" name="Oval 15"/>
          <p:cNvSpPr/>
          <p:nvPr/>
        </p:nvSpPr>
        <p:spPr>
          <a:xfrm>
            <a:off x="6905624" y="7704384"/>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7" name="Oval 16"/>
          <p:cNvSpPr/>
          <p:nvPr/>
        </p:nvSpPr>
        <p:spPr>
          <a:xfrm>
            <a:off x="11615736" y="7475784"/>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8" name="Oval 17"/>
          <p:cNvSpPr/>
          <p:nvPr/>
        </p:nvSpPr>
        <p:spPr>
          <a:xfrm>
            <a:off x="13487399" y="6366792"/>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9" name="Oval 18"/>
          <p:cNvSpPr/>
          <p:nvPr/>
        </p:nvSpPr>
        <p:spPr>
          <a:xfrm>
            <a:off x="15054261" y="4480842"/>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28" name="Rectangle 27"/>
          <p:cNvSpPr/>
          <p:nvPr/>
        </p:nvSpPr>
        <p:spPr>
          <a:xfrm>
            <a:off x="530348" y="7047165"/>
            <a:ext cx="4446464" cy="2062103"/>
          </a:xfrm>
          <a:prstGeom prst="rect">
            <a:avLst/>
          </a:prstGeom>
        </p:spPr>
        <p:txBody>
          <a:bodyPr wrap="square">
            <a:spAutoFit/>
          </a:bodyPr>
          <a:lstStyle/>
          <a:p>
            <a:pPr algn="ctr"/>
            <a:r>
              <a:rPr lang="lt-LT" altLang="ko-KR" sz="3200" dirty="0">
                <a:latin typeface="Times New Roman" panose="02020603050405020304" pitchFamily="18" charset="0"/>
                <a:cs typeface="Times New Roman" panose="02020603050405020304" pitchFamily="18" charset="0"/>
              </a:rPr>
              <a:t>It </a:t>
            </a:r>
            <a:r>
              <a:rPr lang="lt-LT" altLang="ko-KR" sz="3200" dirty="0" err="1">
                <a:latin typeface="Times New Roman" panose="02020603050405020304" pitchFamily="18" charset="0"/>
                <a:cs typeface="Times New Roman" panose="02020603050405020304" pitchFamily="18" charset="0"/>
              </a:rPr>
              <a:t>is</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difficult</a:t>
            </a:r>
            <a:r>
              <a:rPr lang="lt-LT" altLang="ko-KR" sz="3200" dirty="0">
                <a:latin typeface="Times New Roman" panose="02020603050405020304" pitchFamily="18" charset="0"/>
                <a:cs typeface="Times New Roman" panose="02020603050405020304" pitchFamily="18" charset="0"/>
              </a:rPr>
              <a:t> to </a:t>
            </a:r>
            <a:r>
              <a:rPr lang="lt-LT" altLang="ko-KR" sz="3200" dirty="0" err="1">
                <a:latin typeface="Times New Roman" panose="02020603050405020304" pitchFamily="18" charset="0"/>
                <a:cs typeface="Times New Roman" panose="02020603050405020304" pitchFamily="18" charset="0"/>
              </a:rPr>
              <a:t>go</a:t>
            </a:r>
            <a:r>
              <a:rPr lang="lt-LT" altLang="ko-KR" sz="3200" dirty="0">
                <a:latin typeface="Times New Roman" panose="02020603050405020304" pitchFamily="18" charset="0"/>
                <a:cs typeface="Times New Roman" panose="02020603050405020304" pitchFamily="18" charset="0"/>
              </a:rPr>
              <a:t> to </a:t>
            </a:r>
            <a:r>
              <a:rPr lang="lt-LT" altLang="ko-KR" sz="3200" dirty="0" err="1">
                <a:latin typeface="Times New Roman" panose="02020603050405020304" pitchFamily="18" charset="0"/>
                <a:cs typeface="Times New Roman" panose="02020603050405020304" pitchFamily="18" charset="0"/>
              </a:rPr>
              <a:t>school</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because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he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has</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missed</a:t>
            </a:r>
            <a:r>
              <a:rPr lang="lt-LT" altLang="ko-KR" sz="3200" dirty="0">
                <a:latin typeface="Times New Roman" panose="02020603050405020304" pitchFamily="18" charset="0"/>
                <a:cs typeface="Times New Roman" panose="02020603050405020304" pitchFamily="18" charset="0"/>
              </a:rPr>
              <a:t> a lot </a:t>
            </a:r>
            <a:r>
              <a:rPr lang="lt-LT" altLang="ko-KR" sz="3200" dirty="0" err="1">
                <a:latin typeface="Times New Roman" panose="02020603050405020304" pitchFamily="18" charset="0"/>
                <a:cs typeface="Times New Roman" panose="02020603050405020304" pitchFamily="18" charset="0"/>
              </a:rPr>
              <a:t>and</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is</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behind</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other</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children</a:t>
            </a:r>
            <a:endParaRPr lang="en-GB" altLang="ko-KR" sz="3200" dirty="0">
              <a:latin typeface="Times New Roman" panose="02020603050405020304" pitchFamily="18" charset="0"/>
              <a:cs typeface="Times New Roman" panose="02020603050405020304" pitchFamily="18" charset="0"/>
            </a:endParaRPr>
          </a:p>
        </p:txBody>
      </p:sp>
      <p:sp>
        <p:nvSpPr>
          <p:cNvPr id="32" name="Rectangle 96"/>
          <p:cNvSpPr/>
          <p:nvPr/>
        </p:nvSpPr>
        <p:spPr>
          <a:xfrm>
            <a:off x="5753100" y="982450"/>
            <a:ext cx="6979839" cy="1388443"/>
          </a:xfrm>
          <a:custGeom>
            <a:avLst/>
            <a:gdLst>
              <a:gd name="connsiteX0" fmla="*/ 0 w 8228049"/>
              <a:gd name="connsiteY0" fmla="*/ 0 h 651354"/>
              <a:gd name="connsiteX1" fmla="*/ 8228049 w 8228049"/>
              <a:gd name="connsiteY1" fmla="*/ 0 h 651354"/>
              <a:gd name="connsiteX2" fmla="*/ 8228049 w 8228049"/>
              <a:gd name="connsiteY2" fmla="*/ 651354 h 651354"/>
              <a:gd name="connsiteX3" fmla="*/ 0 w 8228049"/>
              <a:gd name="connsiteY3" fmla="*/ 651354 h 651354"/>
              <a:gd name="connsiteX4" fmla="*/ 0 w 8228049"/>
              <a:gd name="connsiteY4" fmla="*/ 0 h 651354"/>
              <a:gd name="connsiteX0" fmla="*/ 8228049 w 8319489"/>
              <a:gd name="connsiteY0" fmla="*/ 651354 h 742794"/>
              <a:gd name="connsiteX1" fmla="*/ 0 w 8319489"/>
              <a:gd name="connsiteY1" fmla="*/ 651354 h 742794"/>
              <a:gd name="connsiteX2" fmla="*/ 0 w 8319489"/>
              <a:gd name="connsiteY2" fmla="*/ 0 h 742794"/>
              <a:gd name="connsiteX3" fmla="*/ 8228049 w 8319489"/>
              <a:gd name="connsiteY3" fmla="*/ 0 h 742794"/>
              <a:gd name="connsiteX4" fmla="*/ 8319489 w 8319489"/>
              <a:gd name="connsiteY4" fmla="*/ 742794 h 742794"/>
              <a:gd name="connsiteX0" fmla="*/ 8228049 w 8228049"/>
              <a:gd name="connsiteY0" fmla="*/ 651354 h 651354"/>
              <a:gd name="connsiteX1" fmla="*/ 0 w 8228049"/>
              <a:gd name="connsiteY1" fmla="*/ 651354 h 651354"/>
              <a:gd name="connsiteX2" fmla="*/ 0 w 8228049"/>
              <a:gd name="connsiteY2" fmla="*/ 0 h 651354"/>
              <a:gd name="connsiteX3" fmla="*/ 8228049 w 8228049"/>
              <a:gd name="connsiteY3" fmla="*/ 0 h 651354"/>
              <a:gd name="connsiteX4" fmla="*/ 8219281 w 8228049"/>
              <a:gd name="connsiteY4" fmla="*/ 354487 h 651354"/>
              <a:gd name="connsiteX0" fmla="*/ 8228049 w 8234029"/>
              <a:gd name="connsiteY0" fmla="*/ 651354 h 651354"/>
              <a:gd name="connsiteX1" fmla="*/ 0 w 8234029"/>
              <a:gd name="connsiteY1" fmla="*/ 651354 h 651354"/>
              <a:gd name="connsiteX2" fmla="*/ 0 w 8234029"/>
              <a:gd name="connsiteY2" fmla="*/ 0 h 651354"/>
              <a:gd name="connsiteX3" fmla="*/ 8228049 w 8234029"/>
              <a:gd name="connsiteY3" fmla="*/ 0 h 651354"/>
              <a:gd name="connsiteX4" fmla="*/ 8234029 w 8234029"/>
              <a:gd name="connsiteY4" fmla="*/ 354487 h 651354"/>
              <a:gd name="connsiteX0" fmla="*/ 8228049 w 8228049"/>
              <a:gd name="connsiteY0" fmla="*/ 651354 h 651354"/>
              <a:gd name="connsiteX1" fmla="*/ 0 w 8228049"/>
              <a:gd name="connsiteY1" fmla="*/ 651354 h 651354"/>
              <a:gd name="connsiteX2" fmla="*/ 0 w 8228049"/>
              <a:gd name="connsiteY2" fmla="*/ 0 h 651354"/>
              <a:gd name="connsiteX3" fmla="*/ 8228049 w 8228049"/>
              <a:gd name="connsiteY3" fmla="*/ 0 h 651354"/>
              <a:gd name="connsiteX4" fmla="*/ 8226655 w 8228049"/>
              <a:gd name="connsiteY4" fmla="*/ 332364 h 651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28049" h="651354">
                <a:moveTo>
                  <a:pt x="8228049" y="651354"/>
                </a:moveTo>
                <a:lnTo>
                  <a:pt x="0" y="651354"/>
                </a:lnTo>
                <a:lnTo>
                  <a:pt x="0" y="0"/>
                </a:lnTo>
                <a:lnTo>
                  <a:pt x="8228049" y="0"/>
                </a:lnTo>
                <a:cubicBezTo>
                  <a:pt x="8228049" y="217118"/>
                  <a:pt x="8226655" y="332364"/>
                  <a:pt x="8226655" y="332364"/>
                </a:cubicBezTo>
              </a:path>
            </a:pathLst>
          </a:custGeom>
          <a:no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r>
              <a:rPr lang="en-GB" altLang="ko-KR" sz="3400" dirty="0">
                <a:solidFill>
                  <a:schemeClr val="tx1"/>
                </a:solidFill>
                <a:latin typeface="Montserrat" panose="00000500000000000000" pitchFamily="50" charset="0"/>
              </a:rPr>
              <a:t>Results: </a:t>
            </a:r>
            <a:r>
              <a:rPr lang="lt-LT" altLang="ko-KR" sz="3400" b="1" dirty="0" err="1">
                <a:solidFill>
                  <a:schemeClr val="tx1"/>
                </a:solidFill>
                <a:latin typeface="Montserrat" panose="00000500000000000000" pitchFamily="50" charset="0"/>
              </a:rPr>
              <a:t>school</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proffesion</a:t>
            </a:r>
            <a:endParaRPr lang="en-GB" altLang="ko-KR" sz="3400" dirty="0">
              <a:solidFill>
                <a:schemeClr val="tx1"/>
              </a:solidFill>
              <a:latin typeface="Montserrat" panose="00000500000000000000" pitchFamily="50" charset="0"/>
            </a:endParaRPr>
          </a:p>
        </p:txBody>
      </p:sp>
      <p:sp>
        <p:nvSpPr>
          <p:cNvPr id="33" name="Rectangle 32"/>
          <p:cNvSpPr/>
          <p:nvPr/>
        </p:nvSpPr>
        <p:spPr>
          <a:xfrm>
            <a:off x="13677899" y="5241725"/>
            <a:ext cx="4662487" cy="1077218"/>
          </a:xfrm>
          <a:prstGeom prst="rect">
            <a:avLst/>
          </a:prstGeom>
        </p:spPr>
        <p:txBody>
          <a:bodyPr wrap="square">
            <a:spAutoFit/>
          </a:bodyPr>
          <a:lstStyle/>
          <a:p>
            <a:pPr algn="ctr"/>
            <a:r>
              <a:rPr lang="lt-LT" altLang="ko-KR" sz="3200" dirty="0">
                <a:latin typeface="Times New Roman" panose="02020603050405020304" pitchFamily="18" charset="0"/>
                <a:cs typeface="Times New Roman" panose="02020603050405020304" pitchFamily="18" charset="0"/>
              </a:rPr>
              <a:t>A </a:t>
            </a:r>
            <a:r>
              <a:rPr lang="lt-LT" altLang="ko-KR" sz="3200" dirty="0" err="1">
                <a:latin typeface="Times New Roman" panose="02020603050405020304" pitchFamily="18" charset="0"/>
                <a:cs typeface="Times New Roman" panose="02020603050405020304" pitchFamily="18" charset="0"/>
              </a:rPr>
              <a:t>fireman</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came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once</a:t>
            </a:r>
            <a:r>
              <a:rPr lang="lt-LT" altLang="ko-KR" sz="3200" dirty="0">
                <a:latin typeface="Times New Roman" panose="02020603050405020304" pitchFamily="18" charset="0"/>
                <a:cs typeface="Times New Roman" panose="02020603050405020304" pitchFamily="18" charset="0"/>
              </a:rPr>
              <a:t> to </a:t>
            </a:r>
            <a:r>
              <a:rPr lang="lt-LT" altLang="ko-KR" sz="3200" dirty="0" err="1">
                <a:latin typeface="Times New Roman" panose="02020603050405020304" pitchFamily="18" charset="0"/>
                <a:cs typeface="Times New Roman" panose="02020603050405020304" pitchFamily="18" charset="0"/>
              </a:rPr>
              <a:t>our</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school</a:t>
            </a:r>
            <a:r>
              <a:rPr lang="lt-LT" altLang="ko-KR" sz="3200" dirty="0">
                <a:latin typeface="Times New Roman" panose="02020603050405020304" pitchFamily="18" charset="0"/>
                <a:cs typeface="Times New Roman" panose="02020603050405020304" pitchFamily="18" charset="0"/>
              </a:rPr>
              <a:t> – I </a:t>
            </a:r>
            <a:r>
              <a:rPr lang="lt-LT" altLang="ko-KR" sz="3200" dirty="0" err="1">
                <a:latin typeface="Times New Roman" panose="02020603050405020304" pitchFamily="18" charset="0"/>
                <a:cs typeface="Times New Roman" panose="02020603050405020304" pitchFamily="18" charset="0"/>
              </a:rPr>
              <a:t>liked</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his</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job</a:t>
            </a:r>
            <a:endParaRPr lang="en-GB" altLang="ko-KR" sz="3200" dirty="0">
              <a:latin typeface="Times New Roman" panose="02020603050405020304" pitchFamily="18" charset="0"/>
              <a:cs typeface="Times New Roman" panose="02020603050405020304" pitchFamily="18" charset="0"/>
            </a:endParaRPr>
          </a:p>
        </p:txBody>
      </p:sp>
      <p:sp>
        <p:nvSpPr>
          <p:cNvPr id="38" name="Rectangle 37"/>
          <p:cNvSpPr/>
          <p:nvPr/>
        </p:nvSpPr>
        <p:spPr>
          <a:xfrm>
            <a:off x="6121184" y="8324438"/>
            <a:ext cx="4233777" cy="1569660"/>
          </a:xfrm>
          <a:prstGeom prst="rect">
            <a:avLst/>
          </a:prstGeom>
        </p:spPr>
        <p:txBody>
          <a:bodyPr wrap="square">
            <a:spAutoFit/>
          </a:bodyPr>
          <a:lstStyle/>
          <a:p>
            <a:pPr algn="ctr"/>
            <a:r>
              <a:rPr lang="lt-LT" altLang="ko-KR" sz="3200" dirty="0" err="1">
                <a:latin typeface="Times New Roman" panose="02020603050405020304" pitchFamily="18" charset="0"/>
                <a:cs typeface="Times New Roman" panose="02020603050405020304" pitchFamily="18" charset="0"/>
              </a:rPr>
              <a:t>It‘s</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only</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possible</a:t>
            </a:r>
            <a:r>
              <a:rPr lang="lt-LT" altLang="ko-KR" sz="3200" dirty="0">
                <a:latin typeface="Times New Roman" panose="02020603050405020304" pitchFamily="18" charset="0"/>
                <a:cs typeface="Times New Roman" panose="02020603050405020304" pitchFamily="18" charset="0"/>
              </a:rPr>
              <a:t> to </a:t>
            </a:r>
            <a:r>
              <a:rPr lang="lt-LT" altLang="ko-KR" sz="3200" dirty="0" err="1">
                <a:latin typeface="Times New Roman" panose="02020603050405020304" pitchFamily="18" charset="0"/>
                <a:cs typeface="Times New Roman" panose="02020603050405020304" pitchFamily="18" charset="0"/>
              </a:rPr>
              <a:t>go</a:t>
            </a:r>
            <a:r>
              <a:rPr lang="lt-LT" altLang="ko-KR" sz="3200" dirty="0">
                <a:latin typeface="Times New Roman" panose="02020603050405020304" pitchFamily="18" charset="0"/>
                <a:cs typeface="Times New Roman" panose="02020603050405020304" pitchFamily="18" charset="0"/>
              </a:rPr>
              <a:t> to </a:t>
            </a:r>
            <a:r>
              <a:rPr lang="lt-LT" altLang="ko-KR" sz="3200" dirty="0" err="1">
                <a:latin typeface="Times New Roman" panose="02020603050405020304" pitchFamily="18" charset="0"/>
                <a:cs typeface="Times New Roman" panose="02020603050405020304" pitchFamily="18" charset="0"/>
              </a:rPr>
              <a:t>school</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if</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the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child</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moves</a:t>
            </a:r>
            <a:r>
              <a:rPr lang="lt-LT" altLang="ko-KR" sz="3200" dirty="0">
                <a:latin typeface="Times New Roman" panose="02020603050405020304" pitchFamily="18" charset="0"/>
                <a:cs typeface="Times New Roman" panose="02020603050405020304" pitchFamily="18" charset="0"/>
              </a:rPr>
              <a:t> to </a:t>
            </a:r>
            <a:r>
              <a:rPr lang="lt-LT" altLang="ko-KR" sz="3200" dirty="0" err="1">
                <a:latin typeface="Times New Roman" panose="02020603050405020304" pitchFamily="18" charset="0"/>
                <a:cs typeface="Times New Roman" panose="02020603050405020304" pitchFamily="18" charset="0"/>
              </a:rPr>
              <a:t>other</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city</a:t>
            </a:r>
            <a:endParaRPr lang="en-GB" altLang="ko-KR" sz="3200" dirty="0">
              <a:latin typeface="Times New Roman" panose="02020603050405020304" pitchFamily="18" charset="0"/>
              <a:cs typeface="Times New Roman" panose="02020603050405020304" pitchFamily="18" charset="0"/>
            </a:endParaRPr>
          </a:p>
        </p:txBody>
      </p:sp>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7365876" y="3364308"/>
            <a:ext cx="3556246" cy="3558384"/>
          </a:xfrm>
        </p:spPr>
      </p:pic>
      <p:sp>
        <p:nvSpPr>
          <p:cNvPr id="20" name="Rectangle 19">
            <a:extLst>
              <a:ext uri="{FF2B5EF4-FFF2-40B4-BE49-F238E27FC236}">
                <a16:creationId xmlns:a16="http://schemas.microsoft.com/office/drawing/2014/main" id="{9F1D4DA9-D291-4898-B562-AA732EE59AA5}"/>
              </a:ext>
            </a:extLst>
          </p:cNvPr>
          <p:cNvSpPr/>
          <p:nvPr/>
        </p:nvSpPr>
        <p:spPr>
          <a:xfrm>
            <a:off x="11920664" y="7666284"/>
            <a:ext cx="6267194" cy="2062103"/>
          </a:xfrm>
          <a:prstGeom prst="rect">
            <a:avLst/>
          </a:prstGeom>
        </p:spPr>
        <p:txBody>
          <a:bodyPr wrap="square">
            <a:spAutoFit/>
          </a:bodyPr>
          <a:lstStyle/>
          <a:p>
            <a:pPr algn="ctr"/>
            <a:r>
              <a:rPr lang="en-GB" altLang="ko-KR" sz="3200" dirty="0">
                <a:latin typeface="Times New Roman" panose="02020603050405020304" pitchFamily="18" charset="0"/>
                <a:cs typeface="Times New Roman" panose="02020603050405020304" pitchFamily="18" charset="0"/>
              </a:rPr>
              <a:t>It‘s not enough to have profession because you earn cents – you have to be smart and know how to get money</a:t>
            </a:r>
          </a:p>
        </p:txBody>
      </p:sp>
    </p:spTree>
    <p:extLst>
      <p:ext uri="{BB962C8B-B14F-4D97-AF65-F5344CB8AC3E}">
        <p14:creationId xmlns:p14="http://schemas.microsoft.com/office/powerpoint/2010/main" val="29397519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Rectangle 96"/>
          <p:cNvSpPr/>
          <p:nvPr/>
        </p:nvSpPr>
        <p:spPr>
          <a:xfrm>
            <a:off x="5654080" y="1194173"/>
            <a:ext cx="6979839" cy="977031"/>
          </a:xfrm>
          <a:custGeom>
            <a:avLst/>
            <a:gdLst>
              <a:gd name="connsiteX0" fmla="*/ 0 w 8228049"/>
              <a:gd name="connsiteY0" fmla="*/ 0 h 651354"/>
              <a:gd name="connsiteX1" fmla="*/ 8228049 w 8228049"/>
              <a:gd name="connsiteY1" fmla="*/ 0 h 651354"/>
              <a:gd name="connsiteX2" fmla="*/ 8228049 w 8228049"/>
              <a:gd name="connsiteY2" fmla="*/ 651354 h 651354"/>
              <a:gd name="connsiteX3" fmla="*/ 0 w 8228049"/>
              <a:gd name="connsiteY3" fmla="*/ 651354 h 651354"/>
              <a:gd name="connsiteX4" fmla="*/ 0 w 8228049"/>
              <a:gd name="connsiteY4" fmla="*/ 0 h 651354"/>
              <a:gd name="connsiteX0" fmla="*/ 8228049 w 8319489"/>
              <a:gd name="connsiteY0" fmla="*/ 651354 h 742794"/>
              <a:gd name="connsiteX1" fmla="*/ 0 w 8319489"/>
              <a:gd name="connsiteY1" fmla="*/ 651354 h 742794"/>
              <a:gd name="connsiteX2" fmla="*/ 0 w 8319489"/>
              <a:gd name="connsiteY2" fmla="*/ 0 h 742794"/>
              <a:gd name="connsiteX3" fmla="*/ 8228049 w 8319489"/>
              <a:gd name="connsiteY3" fmla="*/ 0 h 742794"/>
              <a:gd name="connsiteX4" fmla="*/ 8319489 w 8319489"/>
              <a:gd name="connsiteY4" fmla="*/ 742794 h 742794"/>
              <a:gd name="connsiteX0" fmla="*/ 8228049 w 8228049"/>
              <a:gd name="connsiteY0" fmla="*/ 651354 h 651354"/>
              <a:gd name="connsiteX1" fmla="*/ 0 w 8228049"/>
              <a:gd name="connsiteY1" fmla="*/ 651354 h 651354"/>
              <a:gd name="connsiteX2" fmla="*/ 0 w 8228049"/>
              <a:gd name="connsiteY2" fmla="*/ 0 h 651354"/>
              <a:gd name="connsiteX3" fmla="*/ 8228049 w 8228049"/>
              <a:gd name="connsiteY3" fmla="*/ 0 h 651354"/>
              <a:gd name="connsiteX4" fmla="*/ 8219281 w 8228049"/>
              <a:gd name="connsiteY4" fmla="*/ 354487 h 651354"/>
              <a:gd name="connsiteX0" fmla="*/ 8228049 w 8234029"/>
              <a:gd name="connsiteY0" fmla="*/ 651354 h 651354"/>
              <a:gd name="connsiteX1" fmla="*/ 0 w 8234029"/>
              <a:gd name="connsiteY1" fmla="*/ 651354 h 651354"/>
              <a:gd name="connsiteX2" fmla="*/ 0 w 8234029"/>
              <a:gd name="connsiteY2" fmla="*/ 0 h 651354"/>
              <a:gd name="connsiteX3" fmla="*/ 8228049 w 8234029"/>
              <a:gd name="connsiteY3" fmla="*/ 0 h 651354"/>
              <a:gd name="connsiteX4" fmla="*/ 8234029 w 8234029"/>
              <a:gd name="connsiteY4" fmla="*/ 354487 h 651354"/>
              <a:gd name="connsiteX0" fmla="*/ 8228049 w 8228049"/>
              <a:gd name="connsiteY0" fmla="*/ 651354 h 651354"/>
              <a:gd name="connsiteX1" fmla="*/ 0 w 8228049"/>
              <a:gd name="connsiteY1" fmla="*/ 651354 h 651354"/>
              <a:gd name="connsiteX2" fmla="*/ 0 w 8228049"/>
              <a:gd name="connsiteY2" fmla="*/ 0 h 651354"/>
              <a:gd name="connsiteX3" fmla="*/ 8228049 w 8228049"/>
              <a:gd name="connsiteY3" fmla="*/ 0 h 651354"/>
              <a:gd name="connsiteX4" fmla="*/ 8226655 w 8228049"/>
              <a:gd name="connsiteY4" fmla="*/ 332364 h 651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28049" h="651354">
                <a:moveTo>
                  <a:pt x="8228049" y="651354"/>
                </a:moveTo>
                <a:lnTo>
                  <a:pt x="0" y="651354"/>
                </a:lnTo>
                <a:lnTo>
                  <a:pt x="0" y="0"/>
                </a:lnTo>
                <a:lnTo>
                  <a:pt x="8228049" y="0"/>
                </a:lnTo>
                <a:cubicBezTo>
                  <a:pt x="8228049" y="217118"/>
                  <a:pt x="8226655" y="332364"/>
                  <a:pt x="8226655" y="332364"/>
                </a:cubicBezTo>
              </a:path>
            </a:pathLst>
          </a:custGeom>
          <a:no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r>
              <a:rPr lang="lt-LT" altLang="ko-KR" sz="3800" dirty="0" err="1">
                <a:solidFill>
                  <a:schemeClr val="tx1"/>
                </a:solidFill>
                <a:latin typeface="Montserrat" panose="00000500000000000000" pitchFamily="50" charset="0"/>
              </a:rPr>
              <a:t>Remarks</a:t>
            </a:r>
            <a:r>
              <a:rPr lang="lt-LT" altLang="ko-KR" sz="3800" dirty="0">
                <a:solidFill>
                  <a:schemeClr val="tx1"/>
                </a:solidFill>
                <a:latin typeface="Montserrat" panose="00000500000000000000" pitchFamily="50" charset="0"/>
              </a:rPr>
              <a:t> </a:t>
            </a:r>
            <a:endParaRPr lang="ko-KR" altLang="en-US" sz="3800" dirty="0">
              <a:solidFill>
                <a:schemeClr val="tx1"/>
              </a:solidFill>
              <a:latin typeface="Montserrat" panose="00000500000000000000" pitchFamily="50" charset="0"/>
            </a:endParaRPr>
          </a:p>
        </p:txBody>
      </p:sp>
      <p:grpSp>
        <p:nvGrpSpPr>
          <p:cNvPr id="141" name="Group 140"/>
          <p:cNvGrpSpPr/>
          <p:nvPr/>
        </p:nvGrpSpPr>
        <p:grpSpPr>
          <a:xfrm>
            <a:off x="6552935" y="4400250"/>
            <a:ext cx="704850" cy="3810000"/>
            <a:chOff x="9768644" y="5020361"/>
            <a:chExt cx="704850" cy="3810000"/>
          </a:xfrm>
        </p:grpSpPr>
        <p:cxnSp>
          <p:nvCxnSpPr>
            <p:cNvPr id="325" name="Straight Connector 324"/>
            <p:cNvCxnSpPr/>
            <p:nvPr/>
          </p:nvCxnSpPr>
          <p:spPr>
            <a:xfrm>
              <a:off x="10473494" y="5020361"/>
              <a:ext cx="0" cy="3810000"/>
            </a:xfrm>
            <a:prstGeom prst="line">
              <a:avLst/>
            </a:prstGeom>
            <a:ln w="25400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326" name="Straight Connector 325"/>
            <p:cNvCxnSpPr/>
            <p:nvPr/>
          </p:nvCxnSpPr>
          <p:spPr>
            <a:xfrm flipH="1">
              <a:off x="9768644" y="5020361"/>
              <a:ext cx="704850" cy="0"/>
            </a:xfrm>
            <a:prstGeom prst="line">
              <a:avLst/>
            </a:prstGeom>
            <a:ln w="2540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142" name="Group 141"/>
          <p:cNvGrpSpPr/>
          <p:nvPr/>
        </p:nvGrpSpPr>
        <p:grpSpPr>
          <a:xfrm>
            <a:off x="4333234" y="4243731"/>
            <a:ext cx="1618591" cy="2286000"/>
            <a:chOff x="6367956" y="4750824"/>
            <a:chExt cx="1618591" cy="2286000"/>
          </a:xfrm>
        </p:grpSpPr>
        <p:sp>
          <p:nvSpPr>
            <p:cNvPr id="193" name="Freeform 7"/>
            <p:cNvSpPr>
              <a:spLocks/>
            </p:cNvSpPr>
            <p:nvPr/>
          </p:nvSpPr>
          <p:spPr bwMode="auto">
            <a:xfrm>
              <a:off x="7265463" y="6605754"/>
              <a:ext cx="296256" cy="413178"/>
            </a:xfrm>
            <a:custGeom>
              <a:avLst/>
              <a:gdLst>
                <a:gd name="T0" fmla="*/ 544 w 712"/>
                <a:gd name="T1" fmla="*/ 0 h 993"/>
                <a:gd name="T2" fmla="*/ 389 w 712"/>
                <a:gd name="T3" fmla="*/ 0 h 993"/>
                <a:gd name="T4" fmla="*/ 320 w 712"/>
                <a:gd name="T5" fmla="*/ 0 h 993"/>
                <a:gd name="T6" fmla="*/ 166 w 712"/>
                <a:gd name="T7" fmla="*/ 0 h 993"/>
                <a:gd name="T8" fmla="*/ 0 w 712"/>
                <a:gd name="T9" fmla="*/ 752 h 993"/>
                <a:gd name="T10" fmla="*/ 0 w 712"/>
                <a:gd name="T11" fmla="*/ 993 h 993"/>
                <a:gd name="T12" fmla="*/ 320 w 712"/>
                <a:gd name="T13" fmla="*/ 993 h 993"/>
                <a:gd name="T14" fmla="*/ 389 w 712"/>
                <a:gd name="T15" fmla="*/ 993 h 993"/>
                <a:gd name="T16" fmla="*/ 712 w 712"/>
                <a:gd name="T17" fmla="*/ 993 h 993"/>
                <a:gd name="T18" fmla="*/ 712 w 712"/>
                <a:gd name="T19" fmla="*/ 752 h 993"/>
                <a:gd name="T20" fmla="*/ 544 w 712"/>
                <a:gd name="T21" fmla="*/ 0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2" h="993">
                  <a:moveTo>
                    <a:pt x="544" y="0"/>
                  </a:moveTo>
                  <a:lnTo>
                    <a:pt x="389" y="0"/>
                  </a:lnTo>
                  <a:lnTo>
                    <a:pt x="320" y="0"/>
                  </a:lnTo>
                  <a:lnTo>
                    <a:pt x="166" y="0"/>
                  </a:lnTo>
                  <a:lnTo>
                    <a:pt x="0" y="752"/>
                  </a:lnTo>
                  <a:lnTo>
                    <a:pt x="0" y="993"/>
                  </a:lnTo>
                  <a:lnTo>
                    <a:pt x="320" y="993"/>
                  </a:lnTo>
                  <a:lnTo>
                    <a:pt x="389" y="993"/>
                  </a:lnTo>
                  <a:lnTo>
                    <a:pt x="712" y="993"/>
                  </a:lnTo>
                  <a:lnTo>
                    <a:pt x="712" y="752"/>
                  </a:lnTo>
                  <a:lnTo>
                    <a:pt x="5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94" name="Freeform 9"/>
            <p:cNvSpPr>
              <a:spLocks/>
            </p:cNvSpPr>
            <p:nvPr/>
          </p:nvSpPr>
          <p:spPr bwMode="auto">
            <a:xfrm>
              <a:off x="7247155" y="6587863"/>
              <a:ext cx="332872" cy="448961"/>
            </a:xfrm>
            <a:custGeom>
              <a:avLst/>
              <a:gdLst>
                <a:gd name="T0" fmla="*/ 588 w 800"/>
                <a:gd name="T1" fmla="*/ 43 h 1079"/>
                <a:gd name="T2" fmla="*/ 588 w 800"/>
                <a:gd name="T3" fmla="*/ 0 h 1079"/>
                <a:gd name="T4" fmla="*/ 433 w 800"/>
                <a:gd name="T5" fmla="*/ 0 h 1079"/>
                <a:gd name="T6" fmla="*/ 364 w 800"/>
                <a:gd name="T7" fmla="*/ 0 h 1079"/>
                <a:gd name="T8" fmla="*/ 174 w 800"/>
                <a:gd name="T9" fmla="*/ 0 h 1079"/>
                <a:gd name="T10" fmla="*/ 0 w 800"/>
                <a:gd name="T11" fmla="*/ 790 h 1079"/>
                <a:gd name="T12" fmla="*/ 0 w 800"/>
                <a:gd name="T13" fmla="*/ 1079 h 1079"/>
                <a:gd name="T14" fmla="*/ 364 w 800"/>
                <a:gd name="T15" fmla="*/ 1079 h 1079"/>
                <a:gd name="T16" fmla="*/ 433 w 800"/>
                <a:gd name="T17" fmla="*/ 1079 h 1079"/>
                <a:gd name="T18" fmla="*/ 800 w 800"/>
                <a:gd name="T19" fmla="*/ 1079 h 1079"/>
                <a:gd name="T20" fmla="*/ 800 w 800"/>
                <a:gd name="T21" fmla="*/ 790 h 1079"/>
                <a:gd name="T22" fmla="*/ 624 w 800"/>
                <a:gd name="T23" fmla="*/ 0 h 1079"/>
                <a:gd name="T24" fmla="*/ 588 w 800"/>
                <a:gd name="T25" fmla="*/ 0 h 1079"/>
                <a:gd name="T26" fmla="*/ 588 w 800"/>
                <a:gd name="T27" fmla="*/ 43 h 1079"/>
                <a:gd name="T28" fmla="*/ 547 w 800"/>
                <a:gd name="T29" fmla="*/ 52 h 1079"/>
                <a:gd name="T30" fmla="*/ 712 w 800"/>
                <a:gd name="T31" fmla="*/ 801 h 1079"/>
                <a:gd name="T32" fmla="*/ 712 w 800"/>
                <a:gd name="T33" fmla="*/ 992 h 1079"/>
                <a:gd name="T34" fmla="*/ 433 w 800"/>
                <a:gd name="T35" fmla="*/ 992 h 1079"/>
                <a:gd name="T36" fmla="*/ 364 w 800"/>
                <a:gd name="T37" fmla="*/ 992 h 1079"/>
                <a:gd name="T38" fmla="*/ 89 w 800"/>
                <a:gd name="T39" fmla="*/ 992 h 1079"/>
                <a:gd name="T40" fmla="*/ 89 w 800"/>
                <a:gd name="T41" fmla="*/ 801 h 1079"/>
                <a:gd name="T42" fmla="*/ 246 w 800"/>
                <a:gd name="T43" fmla="*/ 87 h 1079"/>
                <a:gd name="T44" fmla="*/ 364 w 800"/>
                <a:gd name="T45" fmla="*/ 87 h 1079"/>
                <a:gd name="T46" fmla="*/ 433 w 800"/>
                <a:gd name="T47" fmla="*/ 87 h 1079"/>
                <a:gd name="T48" fmla="*/ 588 w 800"/>
                <a:gd name="T49" fmla="*/ 87 h 1079"/>
                <a:gd name="T50" fmla="*/ 588 w 800"/>
                <a:gd name="T51" fmla="*/ 43 h 1079"/>
                <a:gd name="T52" fmla="*/ 547 w 800"/>
                <a:gd name="T53" fmla="*/ 52 h 1079"/>
                <a:gd name="T54" fmla="*/ 588 w 800"/>
                <a:gd name="T55" fmla="*/ 43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00" h="1079">
                  <a:moveTo>
                    <a:pt x="588" y="43"/>
                  </a:moveTo>
                  <a:lnTo>
                    <a:pt x="588" y="0"/>
                  </a:lnTo>
                  <a:lnTo>
                    <a:pt x="433" y="0"/>
                  </a:lnTo>
                  <a:lnTo>
                    <a:pt x="364" y="0"/>
                  </a:lnTo>
                  <a:lnTo>
                    <a:pt x="174" y="0"/>
                  </a:lnTo>
                  <a:lnTo>
                    <a:pt x="0" y="790"/>
                  </a:lnTo>
                  <a:lnTo>
                    <a:pt x="0" y="1079"/>
                  </a:lnTo>
                  <a:lnTo>
                    <a:pt x="364" y="1079"/>
                  </a:lnTo>
                  <a:lnTo>
                    <a:pt x="433" y="1079"/>
                  </a:lnTo>
                  <a:lnTo>
                    <a:pt x="800" y="1079"/>
                  </a:lnTo>
                  <a:lnTo>
                    <a:pt x="800" y="790"/>
                  </a:lnTo>
                  <a:lnTo>
                    <a:pt x="624" y="0"/>
                  </a:lnTo>
                  <a:lnTo>
                    <a:pt x="588" y="0"/>
                  </a:lnTo>
                  <a:lnTo>
                    <a:pt x="588" y="43"/>
                  </a:lnTo>
                  <a:lnTo>
                    <a:pt x="547" y="52"/>
                  </a:lnTo>
                  <a:lnTo>
                    <a:pt x="712" y="801"/>
                  </a:lnTo>
                  <a:lnTo>
                    <a:pt x="712" y="992"/>
                  </a:lnTo>
                  <a:lnTo>
                    <a:pt x="433" y="992"/>
                  </a:lnTo>
                  <a:lnTo>
                    <a:pt x="364" y="992"/>
                  </a:lnTo>
                  <a:lnTo>
                    <a:pt x="89" y="992"/>
                  </a:lnTo>
                  <a:lnTo>
                    <a:pt x="89" y="801"/>
                  </a:lnTo>
                  <a:lnTo>
                    <a:pt x="246" y="87"/>
                  </a:lnTo>
                  <a:lnTo>
                    <a:pt x="364" y="87"/>
                  </a:lnTo>
                  <a:lnTo>
                    <a:pt x="433" y="87"/>
                  </a:lnTo>
                  <a:lnTo>
                    <a:pt x="588" y="87"/>
                  </a:lnTo>
                  <a:lnTo>
                    <a:pt x="588" y="43"/>
                  </a:lnTo>
                  <a:lnTo>
                    <a:pt x="547" y="52"/>
                  </a:lnTo>
                  <a:lnTo>
                    <a:pt x="588" y="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95" name="Freeform 13"/>
            <p:cNvSpPr>
              <a:spLocks/>
            </p:cNvSpPr>
            <p:nvPr/>
          </p:nvSpPr>
          <p:spPr bwMode="auto">
            <a:xfrm>
              <a:off x="6620523" y="4752072"/>
              <a:ext cx="1111377" cy="1989328"/>
            </a:xfrm>
            <a:custGeom>
              <a:avLst/>
              <a:gdLst>
                <a:gd name="T0" fmla="*/ 952 w 968"/>
                <a:gd name="T1" fmla="*/ 626 h 1749"/>
                <a:gd name="T2" fmla="*/ 968 w 968"/>
                <a:gd name="T3" fmla="*/ 626 h 1749"/>
                <a:gd name="T4" fmla="*/ 958 w 968"/>
                <a:gd name="T5" fmla="*/ 557 h 1749"/>
                <a:gd name="T6" fmla="*/ 899 w 968"/>
                <a:gd name="T7" fmla="*/ 393 h 1749"/>
                <a:gd name="T8" fmla="*/ 729 w 968"/>
                <a:gd name="T9" fmla="*/ 130 h 1749"/>
                <a:gd name="T10" fmla="*/ 615 w 968"/>
                <a:gd name="T11" fmla="*/ 37 h 1749"/>
                <a:gd name="T12" fmla="*/ 484 w 968"/>
                <a:gd name="T13" fmla="*/ 0 h 1749"/>
                <a:gd name="T14" fmla="*/ 384 w 968"/>
                <a:gd name="T15" fmla="*/ 22 h 1749"/>
                <a:gd name="T16" fmla="*/ 230 w 968"/>
                <a:gd name="T17" fmla="*/ 141 h 1749"/>
                <a:gd name="T18" fmla="*/ 64 w 968"/>
                <a:gd name="T19" fmla="*/ 406 h 1749"/>
                <a:gd name="T20" fmla="*/ 17 w 968"/>
                <a:gd name="T21" fmla="*/ 531 h 1749"/>
                <a:gd name="T22" fmla="*/ 5 w 968"/>
                <a:gd name="T23" fmla="*/ 583 h 1749"/>
                <a:gd name="T24" fmla="*/ 0 w 968"/>
                <a:gd name="T25" fmla="*/ 626 h 1749"/>
                <a:gd name="T26" fmla="*/ 0 w 968"/>
                <a:gd name="T27" fmla="*/ 1699 h 1749"/>
                <a:gd name="T28" fmla="*/ 95 w 968"/>
                <a:gd name="T29" fmla="*/ 1699 h 1749"/>
                <a:gd name="T30" fmla="*/ 95 w 968"/>
                <a:gd name="T31" fmla="*/ 1749 h 1749"/>
                <a:gd name="T32" fmla="*/ 874 w 968"/>
                <a:gd name="T33" fmla="*/ 1749 h 1749"/>
                <a:gd name="T34" fmla="*/ 874 w 968"/>
                <a:gd name="T35" fmla="*/ 1699 h 1749"/>
                <a:gd name="T36" fmla="*/ 968 w 968"/>
                <a:gd name="T37" fmla="*/ 1699 h 1749"/>
                <a:gd name="T38" fmla="*/ 968 w 968"/>
                <a:gd name="T39" fmla="*/ 626 h 1749"/>
                <a:gd name="T40" fmla="*/ 952 w 968"/>
                <a:gd name="T41" fmla="*/ 626 h 1749"/>
                <a:gd name="T42" fmla="*/ 936 w 968"/>
                <a:gd name="T43" fmla="*/ 626 h 1749"/>
                <a:gd name="T44" fmla="*/ 936 w 968"/>
                <a:gd name="T45" fmla="*/ 1667 h 1749"/>
                <a:gd name="T46" fmla="*/ 842 w 968"/>
                <a:gd name="T47" fmla="*/ 1667 h 1749"/>
                <a:gd name="T48" fmla="*/ 842 w 968"/>
                <a:gd name="T49" fmla="*/ 1717 h 1749"/>
                <a:gd name="T50" fmla="*/ 127 w 968"/>
                <a:gd name="T51" fmla="*/ 1717 h 1749"/>
                <a:gd name="T52" fmla="*/ 127 w 968"/>
                <a:gd name="T53" fmla="*/ 1667 h 1749"/>
                <a:gd name="T54" fmla="*/ 32 w 968"/>
                <a:gd name="T55" fmla="*/ 1667 h 1749"/>
                <a:gd name="T56" fmla="*/ 32 w 968"/>
                <a:gd name="T57" fmla="*/ 626 h 1749"/>
                <a:gd name="T58" fmla="*/ 41 w 968"/>
                <a:gd name="T59" fmla="*/ 565 h 1749"/>
                <a:gd name="T60" fmla="*/ 99 w 968"/>
                <a:gd name="T61" fmla="*/ 406 h 1749"/>
                <a:gd name="T62" fmla="*/ 263 w 968"/>
                <a:gd name="T63" fmla="*/ 152 h 1749"/>
                <a:gd name="T64" fmla="*/ 370 w 968"/>
                <a:gd name="T65" fmla="*/ 65 h 1749"/>
                <a:gd name="T66" fmla="*/ 484 w 968"/>
                <a:gd name="T67" fmla="*/ 32 h 1749"/>
                <a:gd name="T68" fmla="*/ 572 w 968"/>
                <a:gd name="T69" fmla="*/ 51 h 1749"/>
                <a:gd name="T70" fmla="*/ 715 w 968"/>
                <a:gd name="T71" fmla="*/ 162 h 1749"/>
                <a:gd name="T72" fmla="*/ 876 w 968"/>
                <a:gd name="T73" fmla="*/ 419 h 1749"/>
                <a:gd name="T74" fmla="*/ 921 w 968"/>
                <a:gd name="T75" fmla="*/ 540 h 1749"/>
                <a:gd name="T76" fmla="*/ 933 w 968"/>
                <a:gd name="T77" fmla="*/ 589 h 1749"/>
                <a:gd name="T78" fmla="*/ 936 w 968"/>
                <a:gd name="T79" fmla="*/ 626 h 1749"/>
                <a:gd name="T80" fmla="*/ 952 w 968"/>
                <a:gd name="T81" fmla="*/ 626 h 1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68" h="1749">
                  <a:moveTo>
                    <a:pt x="952" y="626"/>
                  </a:moveTo>
                  <a:cubicBezTo>
                    <a:pt x="968" y="626"/>
                    <a:pt x="968" y="626"/>
                    <a:pt x="968" y="626"/>
                  </a:cubicBezTo>
                  <a:cubicBezTo>
                    <a:pt x="968" y="607"/>
                    <a:pt x="965" y="584"/>
                    <a:pt x="958" y="557"/>
                  </a:cubicBezTo>
                  <a:cubicBezTo>
                    <a:pt x="947" y="511"/>
                    <a:pt x="927" y="453"/>
                    <a:pt x="899" y="393"/>
                  </a:cubicBezTo>
                  <a:cubicBezTo>
                    <a:pt x="858" y="302"/>
                    <a:pt x="799" y="205"/>
                    <a:pt x="729" y="130"/>
                  </a:cubicBezTo>
                  <a:cubicBezTo>
                    <a:pt x="694" y="92"/>
                    <a:pt x="656" y="60"/>
                    <a:pt x="615" y="37"/>
                  </a:cubicBezTo>
                  <a:cubicBezTo>
                    <a:pt x="574" y="14"/>
                    <a:pt x="530" y="0"/>
                    <a:pt x="484" y="0"/>
                  </a:cubicBezTo>
                  <a:cubicBezTo>
                    <a:pt x="450" y="0"/>
                    <a:pt x="416" y="8"/>
                    <a:pt x="384" y="22"/>
                  </a:cubicBezTo>
                  <a:cubicBezTo>
                    <a:pt x="327" y="46"/>
                    <a:pt x="276" y="89"/>
                    <a:pt x="230" y="141"/>
                  </a:cubicBezTo>
                  <a:cubicBezTo>
                    <a:pt x="161" y="218"/>
                    <a:pt x="104" y="316"/>
                    <a:pt x="64" y="406"/>
                  </a:cubicBezTo>
                  <a:cubicBezTo>
                    <a:pt x="44" y="451"/>
                    <a:pt x="28" y="494"/>
                    <a:pt x="17" y="531"/>
                  </a:cubicBezTo>
                  <a:cubicBezTo>
                    <a:pt x="12" y="550"/>
                    <a:pt x="8" y="568"/>
                    <a:pt x="5" y="583"/>
                  </a:cubicBezTo>
                  <a:cubicBezTo>
                    <a:pt x="2" y="599"/>
                    <a:pt x="0" y="613"/>
                    <a:pt x="0" y="626"/>
                  </a:cubicBezTo>
                  <a:cubicBezTo>
                    <a:pt x="0" y="1699"/>
                    <a:pt x="0" y="1699"/>
                    <a:pt x="0" y="1699"/>
                  </a:cubicBezTo>
                  <a:cubicBezTo>
                    <a:pt x="95" y="1699"/>
                    <a:pt x="95" y="1699"/>
                    <a:pt x="95" y="1699"/>
                  </a:cubicBezTo>
                  <a:cubicBezTo>
                    <a:pt x="95" y="1749"/>
                    <a:pt x="95" y="1749"/>
                    <a:pt x="95" y="1749"/>
                  </a:cubicBezTo>
                  <a:cubicBezTo>
                    <a:pt x="874" y="1749"/>
                    <a:pt x="874" y="1749"/>
                    <a:pt x="874" y="1749"/>
                  </a:cubicBezTo>
                  <a:cubicBezTo>
                    <a:pt x="874" y="1699"/>
                    <a:pt x="874" y="1699"/>
                    <a:pt x="874" y="1699"/>
                  </a:cubicBezTo>
                  <a:cubicBezTo>
                    <a:pt x="968" y="1699"/>
                    <a:pt x="968" y="1699"/>
                    <a:pt x="968" y="1699"/>
                  </a:cubicBezTo>
                  <a:cubicBezTo>
                    <a:pt x="968" y="626"/>
                    <a:pt x="968" y="626"/>
                    <a:pt x="968" y="626"/>
                  </a:cubicBezTo>
                  <a:cubicBezTo>
                    <a:pt x="952" y="626"/>
                    <a:pt x="952" y="626"/>
                    <a:pt x="952" y="626"/>
                  </a:cubicBezTo>
                  <a:cubicBezTo>
                    <a:pt x="936" y="626"/>
                    <a:pt x="936" y="626"/>
                    <a:pt x="936" y="626"/>
                  </a:cubicBezTo>
                  <a:cubicBezTo>
                    <a:pt x="936" y="1667"/>
                    <a:pt x="936" y="1667"/>
                    <a:pt x="936" y="1667"/>
                  </a:cubicBezTo>
                  <a:cubicBezTo>
                    <a:pt x="842" y="1667"/>
                    <a:pt x="842" y="1667"/>
                    <a:pt x="842" y="1667"/>
                  </a:cubicBezTo>
                  <a:cubicBezTo>
                    <a:pt x="842" y="1717"/>
                    <a:pt x="842" y="1717"/>
                    <a:pt x="842" y="1717"/>
                  </a:cubicBezTo>
                  <a:cubicBezTo>
                    <a:pt x="127" y="1717"/>
                    <a:pt x="127" y="1717"/>
                    <a:pt x="127" y="1717"/>
                  </a:cubicBezTo>
                  <a:cubicBezTo>
                    <a:pt x="127" y="1667"/>
                    <a:pt x="127" y="1667"/>
                    <a:pt x="127" y="1667"/>
                  </a:cubicBezTo>
                  <a:cubicBezTo>
                    <a:pt x="32" y="1667"/>
                    <a:pt x="32" y="1667"/>
                    <a:pt x="32" y="1667"/>
                  </a:cubicBezTo>
                  <a:cubicBezTo>
                    <a:pt x="32" y="626"/>
                    <a:pt x="32" y="626"/>
                    <a:pt x="32" y="626"/>
                  </a:cubicBezTo>
                  <a:cubicBezTo>
                    <a:pt x="32" y="611"/>
                    <a:pt x="35" y="590"/>
                    <a:pt x="41" y="565"/>
                  </a:cubicBezTo>
                  <a:cubicBezTo>
                    <a:pt x="52" y="521"/>
                    <a:pt x="72" y="465"/>
                    <a:pt x="99" y="406"/>
                  </a:cubicBezTo>
                  <a:cubicBezTo>
                    <a:pt x="139" y="318"/>
                    <a:pt x="196" y="223"/>
                    <a:pt x="263" y="152"/>
                  </a:cubicBezTo>
                  <a:cubicBezTo>
                    <a:pt x="297" y="116"/>
                    <a:pt x="333" y="86"/>
                    <a:pt x="370" y="65"/>
                  </a:cubicBezTo>
                  <a:cubicBezTo>
                    <a:pt x="407" y="44"/>
                    <a:pt x="445" y="32"/>
                    <a:pt x="484" y="32"/>
                  </a:cubicBezTo>
                  <a:cubicBezTo>
                    <a:pt x="514" y="32"/>
                    <a:pt x="544" y="39"/>
                    <a:pt x="572" y="51"/>
                  </a:cubicBezTo>
                  <a:cubicBezTo>
                    <a:pt x="623" y="73"/>
                    <a:pt x="671" y="113"/>
                    <a:pt x="715" y="162"/>
                  </a:cubicBezTo>
                  <a:cubicBezTo>
                    <a:pt x="781" y="236"/>
                    <a:pt x="837" y="331"/>
                    <a:pt x="876" y="419"/>
                  </a:cubicBezTo>
                  <a:cubicBezTo>
                    <a:pt x="895" y="462"/>
                    <a:pt x="910" y="504"/>
                    <a:pt x="921" y="540"/>
                  </a:cubicBezTo>
                  <a:cubicBezTo>
                    <a:pt x="926" y="558"/>
                    <a:pt x="930" y="574"/>
                    <a:pt x="933" y="589"/>
                  </a:cubicBezTo>
                  <a:cubicBezTo>
                    <a:pt x="935" y="603"/>
                    <a:pt x="936" y="616"/>
                    <a:pt x="936" y="626"/>
                  </a:cubicBezTo>
                  <a:cubicBezTo>
                    <a:pt x="952" y="626"/>
                    <a:pt x="952" y="626"/>
                    <a:pt x="952" y="626"/>
                  </a:cubicBezTo>
                </a:path>
              </a:pathLst>
            </a:cu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96" name="Oval 14"/>
            <p:cNvSpPr>
              <a:spLocks noChangeArrowheads="1"/>
            </p:cNvSpPr>
            <p:nvPr/>
          </p:nvSpPr>
          <p:spPr bwMode="auto">
            <a:xfrm>
              <a:off x="6961301" y="5427803"/>
              <a:ext cx="430654" cy="426493"/>
            </a:xfrm>
            <a:prstGeom prst="ellipse">
              <a:avLst/>
            </a:prstGeom>
            <a:solidFill>
              <a:srgbClr val="63A6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97" name="Freeform 15"/>
            <p:cNvSpPr>
              <a:spLocks/>
            </p:cNvSpPr>
            <p:nvPr/>
          </p:nvSpPr>
          <p:spPr bwMode="auto">
            <a:xfrm>
              <a:off x="6942993" y="5409495"/>
              <a:ext cx="467269" cy="462692"/>
            </a:xfrm>
            <a:custGeom>
              <a:avLst/>
              <a:gdLst>
                <a:gd name="T0" fmla="*/ 391 w 407"/>
                <a:gd name="T1" fmla="*/ 204 h 407"/>
                <a:gd name="T2" fmla="*/ 375 w 407"/>
                <a:gd name="T3" fmla="*/ 204 h 407"/>
                <a:gd name="T4" fmla="*/ 325 w 407"/>
                <a:gd name="T5" fmla="*/ 325 h 407"/>
                <a:gd name="T6" fmla="*/ 203 w 407"/>
                <a:gd name="T7" fmla="*/ 375 h 407"/>
                <a:gd name="T8" fmla="*/ 82 w 407"/>
                <a:gd name="T9" fmla="*/ 325 h 407"/>
                <a:gd name="T10" fmla="*/ 32 w 407"/>
                <a:gd name="T11" fmla="*/ 204 h 407"/>
                <a:gd name="T12" fmla="*/ 82 w 407"/>
                <a:gd name="T13" fmla="*/ 82 h 407"/>
                <a:gd name="T14" fmla="*/ 203 w 407"/>
                <a:gd name="T15" fmla="*/ 32 h 407"/>
                <a:gd name="T16" fmla="*/ 325 w 407"/>
                <a:gd name="T17" fmla="*/ 82 h 407"/>
                <a:gd name="T18" fmla="*/ 375 w 407"/>
                <a:gd name="T19" fmla="*/ 204 h 407"/>
                <a:gd name="T20" fmla="*/ 391 w 407"/>
                <a:gd name="T21" fmla="*/ 204 h 407"/>
                <a:gd name="T22" fmla="*/ 407 w 407"/>
                <a:gd name="T23" fmla="*/ 204 h 407"/>
                <a:gd name="T24" fmla="*/ 347 w 407"/>
                <a:gd name="T25" fmla="*/ 59 h 407"/>
                <a:gd name="T26" fmla="*/ 203 w 407"/>
                <a:gd name="T27" fmla="*/ 0 h 407"/>
                <a:gd name="T28" fmla="*/ 59 w 407"/>
                <a:gd name="T29" fmla="*/ 59 h 407"/>
                <a:gd name="T30" fmla="*/ 0 w 407"/>
                <a:gd name="T31" fmla="*/ 204 h 407"/>
                <a:gd name="T32" fmla="*/ 59 w 407"/>
                <a:gd name="T33" fmla="*/ 348 h 407"/>
                <a:gd name="T34" fmla="*/ 203 w 407"/>
                <a:gd name="T35" fmla="*/ 407 h 407"/>
                <a:gd name="T36" fmla="*/ 347 w 407"/>
                <a:gd name="T37" fmla="*/ 348 h 407"/>
                <a:gd name="T38" fmla="*/ 407 w 407"/>
                <a:gd name="T39" fmla="*/ 204 h 407"/>
                <a:gd name="T40" fmla="*/ 391 w 407"/>
                <a:gd name="T41" fmla="*/ 204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7" h="407">
                  <a:moveTo>
                    <a:pt x="391" y="204"/>
                  </a:moveTo>
                  <a:cubicBezTo>
                    <a:pt x="375" y="204"/>
                    <a:pt x="375" y="204"/>
                    <a:pt x="375" y="204"/>
                  </a:cubicBezTo>
                  <a:cubicBezTo>
                    <a:pt x="375" y="251"/>
                    <a:pt x="356" y="294"/>
                    <a:pt x="325" y="325"/>
                  </a:cubicBezTo>
                  <a:cubicBezTo>
                    <a:pt x="294" y="356"/>
                    <a:pt x="251" y="375"/>
                    <a:pt x="203" y="375"/>
                  </a:cubicBezTo>
                  <a:cubicBezTo>
                    <a:pt x="156" y="375"/>
                    <a:pt x="113" y="356"/>
                    <a:pt x="82" y="325"/>
                  </a:cubicBezTo>
                  <a:cubicBezTo>
                    <a:pt x="51" y="294"/>
                    <a:pt x="32" y="251"/>
                    <a:pt x="32" y="204"/>
                  </a:cubicBezTo>
                  <a:cubicBezTo>
                    <a:pt x="32" y="156"/>
                    <a:pt x="51" y="113"/>
                    <a:pt x="82" y="82"/>
                  </a:cubicBezTo>
                  <a:cubicBezTo>
                    <a:pt x="113" y="51"/>
                    <a:pt x="156" y="32"/>
                    <a:pt x="203" y="32"/>
                  </a:cubicBezTo>
                  <a:cubicBezTo>
                    <a:pt x="251" y="32"/>
                    <a:pt x="294" y="51"/>
                    <a:pt x="325" y="82"/>
                  </a:cubicBezTo>
                  <a:cubicBezTo>
                    <a:pt x="356" y="113"/>
                    <a:pt x="375" y="156"/>
                    <a:pt x="375" y="204"/>
                  </a:cubicBezTo>
                  <a:cubicBezTo>
                    <a:pt x="391" y="204"/>
                    <a:pt x="391" y="204"/>
                    <a:pt x="391" y="204"/>
                  </a:cubicBezTo>
                  <a:cubicBezTo>
                    <a:pt x="407" y="204"/>
                    <a:pt x="407" y="204"/>
                    <a:pt x="407" y="204"/>
                  </a:cubicBezTo>
                  <a:cubicBezTo>
                    <a:pt x="407" y="147"/>
                    <a:pt x="384" y="96"/>
                    <a:pt x="347" y="59"/>
                  </a:cubicBezTo>
                  <a:cubicBezTo>
                    <a:pt x="311" y="23"/>
                    <a:pt x="260" y="0"/>
                    <a:pt x="203" y="0"/>
                  </a:cubicBezTo>
                  <a:cubicBezTo>
                    <a:pt x="147" y="0"/>
                    <a:pt x="96" y="23"/>
                    <a:pt x="59" y="59"/>
                  </a:cubicBezTo>
                  <a:cubicBezTo>
                    <a:pt x="22" y="96"/>
                    <a:pt x="0" y="147"/>
                    <a:pt x="0" y="204"/>
                  </a:cubicBezTo>
                  <a:cubicBezTo>
                    <a:pt x="0" y="260"/>
                    <a:pt x="22" y="311"/>
                    <a:pt x="59" y="348"/>
                  </a:cubicBezTo>
                  <a:cubicBezTo>
                    <a:pt x="96" y="384"/>
                    <a:pt x="147" y="407"/>
                    <a:pt x="203" y="407"/>
                  </a:cubicBezTo>
                  <a:cubicBezTo>
                    <a:pt x="260" y="407"/>
                    <a:pt x="311" y="384"/>
                    <a:pt x="347" y="348"/>
                  </a:cubicBezTo>
                  <a:cubicBezTo>
                    <a:pt x="384" y="311"/>
                    <a:pt x="407" y="260"/>
                    <a:pt x="407" y="204"/>
                  </a:cubicBezTo>
                  <a:cubicBezTo>
                    <a:pt x="391" y="204"/>
                    <a:pt x="391" y="204"/>
                    <a:pt x="391" y="204"/>
                  </a:cubicBezTo>
                </a:path>
              </a:pathLst>
            </a:cu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98" name="Oval 16"/>
            <p:cNvSpPr>
              <a:spLocks noChangeArrowheads="1"/>
            </p:cNvSpPr>
            <p:nvPr/>
          </p:nvSpPr>
          <p:spPr bwMode="auto">
            <a:xfrm>
              <a:off x="7036197" y="5501451"/>
              <a:ext cx="281277" cy="278780"/>
            </a:xfrm>
            <a:prstGeom prst="ellipse">
              <a:avLst/>
            </a:prstGeom>
            <a:solidFill>
              <a:srgbClr val="91C6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99" name="Freeform 17"/>
            <p:cNvSpPr>
              <a:spLocks/>
            </p:cNvSpPr>
            <p:nvPr/>
          </p:nvSpPr>
          <p:spPr bwMode="auto">
            <a:xfrm>
              <a:off x="7039526" y="5504780"/>
              <a:ext cx="212206" cy="210542"/>
            </a:xfrm>
            <a:custGeom>
              <a:avLst/>
              <a:gdLst>
                <a:gd name="T0" fmla="*/ 16 w 185"/>
                <a:gd name="T1" fmla="*/ 185 h 185"/>
                <a:gd name="T2" fmla="*/ 185 w 185"/>
                <a:gd name="T3" fmla="*/ 16 h 185"/>
                <a:gd name="T4" fmla="*/ 146 w 185"/>
                <a:gd name="T5" fmla="*/ 0 h 185"/>
                <a:gd name="T6" fmla="*/ 0 w 185"/>
                <a:gd name="T7" fmla="*/ 146 h 185"/>
                <a:gd name="T8" fmla="*/ 16 w 185"/>
                <a:gd name="T9" fmla="*/ 185 h 185"/>
              </a:gdLst>
              <a:ahLst/>
              <a:cxnLst>
                <a:cxn ang="0">
                  <a:pos x="T0" y="T1"/>
                </a:cxn>
                <a:cxn ang="0">
                  <a:pos x="T2" y="T3"/>
                </a:cxn>
                <a:cxn ang="0">
                  <a:pos x="T4" y="T5"/>
                </a:cxn>
                <a:cxn ang="0">
                  <a:pos x="T6" y="T7"/>
                </a:cxn>
                <a:cxn ang="0">
                  <a:pos x="T8" y="T9"/>
                </a:cxn>
              </a:cxnLst>
              <a:rect l="0" t="0" r="r" b="b"/>
              <a:pathLst>
                <a:path w="185" h="185">
                  <a:moveTo>
                    <a:pt x="16" y="185"/>
                  </a:moveTo>
                  <a:cubicBezTo>
                    <a:pt x="185" y="16"/>
                    <a:pt x="185" y="16"/>
                    <a:pt x="185" y="16"/>
                  </a:cubicBezTo>
                  <a:cubicBezTo>
                    <a:pt x="173" y="8"/>
                    <a:pt x="160" y="3"/>
                    <a:pt x="146" y="0"/>
                  </a:cubicBezTo>
                  <a:cubicBezTo>
                    <a:pt x="0" y="146"/>
                    <a:pt x="0" y="146"/>
                    <a:pt x="0" y="146"/>
                  </a:cubicBezTo>
                  <a:cubicBezTo>
                    <a:pt x="3" y="160"/>
                    <a:pt x="8" y="173"/>
                    <a:pt x="16" y="185"/>
                  </a:cubicBezTo>
                </a:path>
              </a:pathLst>
            </a:custGeom>
            <a:solidFill>
              <a:srgbClr val="ECF0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00" name="Freeform 18"/>
            <p:cNvSpPr>
              <a:spLocks/>
            </p:cNvSpPr>
            <p:nvPr/>
          </p:nvSpPr>
          <p:spPr bwMode="auto">
            <a:xfrm>
              <a:off x="7098194" y="5563032"/>
              <a:ext cx="214703" cy="213870"/>
            </a:xfrm>
            <a:custGeom>
              <a:avLst/>
              <a:gdLst>
                <a:gd name="T0" fmla="*/ 38 w 187"/>
                <a:gd name="T1" fmla="*/ 188 h 188"/>
                <a:gd name="T2" fmla="*/ 187 w 187"/>
                <a:gd name="T3" fmla="*/ 38 h 188"/>
                <a:gd name="T4" fmla="*/ 170 w 187"/>
                <a:gd name="T5" fmla="*/ 0 h 188"/>
                <a:gd name="T6" fmla="*/ 0 w 187"/>
                <a:gd name="T7" fmla="*/ 170 h 188"/>
                <a:gd name="T8" fmla="*/ 38 w 187"/>
                <a:gd name="T9" fmla="*/ 188 h 188"/>
              </a:gdLst>
              <a:ahLst/>
              <a:cxnLst>
                <a:cxn ang="0">
                  <a:pos x="T0" y="T1"/>
                </a:cxn>
                <a:cxn ang="0">
                  <a:pos x="T2" y="T3"/>
                </a:cxn>
                <a:cxn ang="0">
                  <a:pos x="T4" y="T5"/>
                </a:cxn>
                <a:cxn ang="0">
                  <a:pos x="T6" y="T7"/>
                </a:cxn>
                <a:cxn ang="0">
                  <a:pos x="T8" y="T9"/>
                </a:cxn>
              </a:cxnLst>
              <a:rect l="0" t="0" r="r" b="b"/>
              <a:pathLst>
                <a:path w="187" h="188">
                  <a:moveTo>
                    <a:pt x="38" y="188"/>
                  </a:moveTo>
                  <a:cubicBezTo>
                    <a:pt x="187" y="38"/>
                    <a:pt x="187" y="38"/>
                    <a:pt x="187" y="38"/>
                  </a:cubicBezTo>
                  <a:cubicBezTo>
                    <a:pt x="184" y="24"/>
                    <a:pt x="178" y="11"/>
                    <a:pt x="170" y="0"/>
                  </a:cubicBezTo>
                  <a:cubicBezTo>
                    <a:pt x="0" y="170"/>
                    <a:pt x="0" y="170"/>
                    <a:pt x="0" y="170"/>
                  </a:cubicBezTo>
                  <a:cubicBezTo>
                    <a:pt x="11" y="178"/>
                    <a:pt x="24" y="184"/>
                    <a:pt x="38" y="188"/>
                  </a:cubicBezTo>
                </a:path>
              </a:pathLst>
            </a:custGeom>
            <a:solidFill>
              <a:srgbClr val="ECF0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01" name="Freeform 19"/>
            <p:cNvSpPr>
              <a:spLocks noEditPoints="1"/>
            </p:cNvSpPr>
            <p:nvPr/>
          </p:nvSpPr>
          <p:spPr bwMode="auto">
            <a:xfrm>
              <a:off x="7018721" y="5484391"/>
              <a:ext cx="315813" cy="312900"/>
            </a:xfrm>
            <a:custGeom>
              <a:avLst/>
              <a:gdLst>
                <a:gd name="T0" fmla="*/ 137 w 275"/>
                <a:gd name="T1" fmla="*/ 275 h 275"/>
                <a:gd name="T2" fmla="*/ 0 w 275"/>
                <a:gd name="T3" fmla="*/ 138 h 275"/>
                <a:gd name="T4" fmla="*/ 137 w 275"/>
                <a:gd name="T5" fmla="*/ 0 h 275"/>
                <a:gd name="T6" fmla="*/ 275 w 275"/>
                <a:gd name="T7" fmla="*/ 138 h 275"/>
                <a:gd name="T8" fmla="*/ 137 w 275"/>
                <a:gd name="T9" fmla="*/ 275 h 275"/>
                <a:gd name="T10" fmla="*/ 137 w 275"/>
                <a:gd name="T11" fmla="*/ 30 h 275"/>
                <a:gd name="T12" fmla="*/ 30 w 275"/>
                <a:gd name="T13" fmla="*/ 138 h 275"/>
                <a:gd name="T14" fmla="*/ 137 w 275"/>
                <a:gd name="T15" fmla="*/ 245 h 275"/>
                <a:gd name="T16" fmla="*/ 245 w 275"/>
                <a:gd name="T17" fmla="*/ 138 h 275"/>
                <a:gd name="T18" fmla="*/ 137 w 275"/>
                <a:gd name="T19" fmla="*/ 3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5" h="275">
                  <a:moveTo>
                    <a:pt x="137" y="275"/>
                  </a:moveTo>
                  <a:cubicBezTo>
                    <a:pt x="61" y="275"/>
                    <a:pt x="0" y="213"/>
                    <a:pt x="0" y="138"/>
                  </a:cubicBezTo>
                  <a:cubicBezTo>
                    <a:pt x="0" y="62"/>
                    <a:pt x="61" y="0"/>
                    <a:pt x="137" y="0"/>
                  </a:cubicBezTo>
                  <a:cubicBezTo>
                    <a:pt x="213" y="0"/>
                    <a:pt x="275" y="62"/>
                    <a:pt x="275" y="138"/>
                  </a:cubicBezTo>
                  <a:cubicBezTo>
                    <a:pt x="275" y="213"/>
                    <a:pt x="213" y="275"/>
                    <a:pt x="137" y="275"/>
                  </a:cubicBezTo>
                  <a:moveTo>
                    <a:pt x="137" y="30"/>
                  </a:moveTo>
                  <a:cubicBezTo>
                    <a:pt x="78" y="30"/>
                    <a:pt x="30" y="78"/>
                    <a:pt x="30" y="138"/>
                  </a:cubicBezTo>
                  <a:cubicBezTo>
                    <a:pt x="30" y="197"/>
                    <a:pt x="78" y="245"/>
                    <a:pt x="137" y="245"/>
                  </a:cubicBezTo>
                  <a:cubicBezTo>
                    <a:pt x="197" y="245"/>
                    <a:pt x="245" y="197"/>
                    <a:pt x="245" y="138"/>
                  </a:cubicBezTo>
                  <a:cubicBezTo>
                    <a:pt x="245" y="78"/>
                    <a:pt x="197" y="30"/>
                    <a:pt x="137" y="30"/>
                  </a:cubicBezTo>
                </a:path>
              </a:pathLst>
            </a:cu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02" name="Freeform 20"/>
            <p:cNvSpPr>
              <a:spLocks/>
            </p:cNvSpPr>
            <p:nvPr/>
          </p:nvSpPr>
          <p:spPr bwMode="auto">
            <a:xfrm>
              <a:off x="6709982" y="6666087"/>
              <a:ext cx="933291" cy="0"/>
            </a:xfrm>
            <a:custGeom>
              <a:avLst/>
              <a:gdLst>
                <a:gd name="T0" fmla="*/ 0 w 2243"/>
                <a:gd name="T1" fmla="*/ 2243 w 2243"/>
                <a:gd name="T2" fmla="*/ 0 w 2243"/>
              </a:gdLst>
              <a:ahLst/>
              <a:cxnLst>
                <a:cxn ang="0">
                  <a:pos x="T0" y="0"/>
                </a:cxn>
                <a:cxn ang="0">
                  <a:pos x="T1" y="0"/>
                </a:cxn>
                <a:cxn ang="0">
                  <a:pos x="T2" y="0"/>
                </a:cxn>
              </a:cxnLst>
              <a:rect l="0" t="0" r="r" b="b"/>
              <a:pathLst>
                <a:path w="2243">
                  <a:moveTo>
                    <a:pt x="0" y="0"/>
                  </a:moveTo>
                  <a:lnTo>
                    <a:pt x="2243" y="0"/>
                  </a:lnTo>
                  <a:lnTo>
                    <a:pt x="0" y="0"/>
                  </a:lnTo>
                  <a:close/>
                </a:path>
              </a:pathLst>
            </a:custGeom>
            <a:solidFill>
              <a:srgbClr val="EFE7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03" name="Freeform 21"/>
            <p:cNvSpPr>
              <a:spLocks/>
            </p:cNvSpPr>
            <p:nvPr/>
          </p:nvSpPr>
          <p:spPr bwMode="auto">
            <a:xfrm>
              <a:off x="6709982" y="6666087"/>
              <a:ext cx="933291" cy="0"/>
            </a:xfrm>
            <a:custGeom>
              <a:avLst/>
              <a:gdLst>
                <a:gd name="T0" fmla="*/ 0 w 2243"/>
                <a:gd name="T1" fmla="*/ 2243 w 2243"/>
                <a:gd name="T2" fmla="*/ 0 w 2243"/>
              </a:gdLst>
              <a:ahLst/>
              <a:cxnLst>
                <a:cxn ang="0">
                  <a:pos x="T0" y="0"/>
                </a:cxn>
                <a:cxn ang="0">
                  <a:pos x="T1" y="0"/>
                </a:cxn>
                <a:cxn ang="0">
                  <a:pos x="T2" y="0"/>
                </a:cxn>
              </a:cxnLst>
              <a:rect l="0" t="0" r="r" b="b"/>
              <a:pathLst>
                <a:path w="2243">
                  <a:moveTo>
                    <a:pt x="0" y="0"/>
                  </a:moveTo>
                  <a:lnTo>
                    <a:pt x="224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04" name="Rectangle 22"/>
            <p:cNvSpPr>
              <a:spLocks noChangeArrowheads="1"/>
            </p:cNvSpPr>
            <p:nvPr/>
          </p:nvSpPr>
          <p:spPr bwMode="auto">
            <a:xfrm>
              <a:off x="6709982" y="6648195"/>
              <a:ext cx="933291" cy="36200"/>
            </a:xfrm>
            <a:prstGeom prst="rect">
              <a:avLst/>
            </a:prstGeom>
            <a:solidFill>
              <a:srgbClr val="34023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05" name="Rectangle 23"/>
            <p:cNvSpPr>
              <a:spLocks noChangeArrowheads="1"/>
            </p:cNvSpPr>
            <p:nvPr/>
          </p:nvSpPr>
          <p:spPr bwMode="auto">
            <a:xfrm>
              <a:off x="6709982" y="6648195"/>
              <a:ext cx="933291" cy="3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06" name="Rectangle 24"/>
            <p:cNvSpPr>
              <a:spLocks noChangeArrowheads="1"/>
            </p:cNvSpPr>
            <p:nvPr/>
          </p:nvSpPr>
          <p:spPr bwMode="auto">
            <a:xfrm>
              <a:off x="6638831" y="6381898"/>
              <a:ext cx="1074345" cy="145632"/>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207" name="Rectangle 25"/>
            <p:cNvSpPr>
              <a:spLocks noChangeArrowheads="1"/>
            </p:cNvSpPr>
            <p:nvPr/>
          </p:nvSpPr>
          <p:spPr bwMode="auto">
            <a:xfrm>
              <a:off x="6638831" y="6381898"/>
              <a:ext cx="1074345" cy="145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08" name="Freeform 26"/>
            <p:cNvSpPr>
              <a:spLocks/>
            </p:cNvSpPr>
            <p:nvPr/>
          </p:nvSpPr>
          <p:spPr bwMode="auto">
            <a:xfrm>
              <a:off x="6620523" y="6363590"/>
              <a:ext cx="1111377" cy="182248"/>
            </a:xfrm>
            <a:custGeom>
              <a:avLst/>
              <a:gdLst>
                <a:gd name="T0" fmla="*/ 2626 w 2671"/>
                <a:gd name="T1" fmla="*/ 394 h 438"/>
                <a:gd name="T2" fmla="*/ 2626 w 2671"/>
                <a:gd name="T3" fmla="*/ 350 h 438"/>
                <a:gd name="T4" fmla="*/ 88 w 2671"/>
                <a:gd name="T5" fmla="*/ 350 h 438"/>
                <a:gd name="T6" fmla="*/ 88 w 2671"/>
                <a:gd name="T7" fmla="*/ 88 h 438"/>
                <a:gd name="T8" fmla="*/ 2582 w 2671"/>
                <a:gd name="T9" fmla="*/ 88 h 438"/>
                <a:gd name="T10" fmla="*/ 2582 w 2671"/>
                <a:gd name="T11" fmla="*/ 394 h 438"/>
                <a:gd name="T12" fmla="*/ 2626 w 2671"/>
                <a:gd name="T13" fmla="*/ 394 h 438"/>
                <a:gd name="T14" fmla="*/ 2626 w 2671"/>
                <a:gd name="T15" fmla="*/ 350 h 438"/>
                <a:gd name="T16" fmla="*/ 2626 w 2671"/>
                <a:gd name="T17" fmla="*/ 394 h 438"/>
                <a:gd name="T18" fmla="*/ 2671 w 2671"/>
                <a:gd name="T19" fmla="*/ 394 h 438"/>
                <a:gd name="T20" fmla="*/ 2671 w 2671"/>
                <a:gd name="T21" fmla="*/ 0 h 438"/>
                <a:gd name="T22" fmla="*/ 0 w 2671"/>
                <a:gd name="T23" fmla="*/ 0 h 438"/>
                <a:gd name="T24" fmla="*/ 0 w 2671"/>
                <a:gd name="T25" fmla="*/ 438 h 438"/>
                <a:gd name="T26" fmla="*/ 2671 w 2671"/>
                <a:gd name="T27" fmla="*/ 438 h 438"/>
                <a:gd name="T28" fmla="*/ 2671 w 2671"/>
                <a:gd name="T29" fmla="*/ 394 h 438"/>
                <a:gd name="T30" fmla="*/ 2626 w 2671"/>
                <a:gd name="T31" fmla="*/ 394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71" h="438">
                  <a:moveTo>
                    <a:pt x="2626" y="394"/>
                  </a:moveTo>
                  <a:lnTo>
                    <a:pt x="2626" y="350"/>
                  </a:lnTo>
                  <a:lnTo>
                    <a:pt x="88" y="350"/>
                  </a:lnTo>
                  <a:lnTo>
                    <a:pt x="88" y="88"/>
                  </a:lnTo>
                  <a:lnTo>
                    <a:pt x="2582" y="88"/>
                  </a:lnTo>
                  <a:lnTo>
                    <a:pt x="2582" y="394"/>
                  </a:lnTo>
                  <a:lnTo>
                    <a:pt x="2626" y="394"/>
                  </a:lnTo>
                  <a:lnTo>
                    <a:pt x="2626" y="350"/>
                  </a:lnTo>
                  <a:lnTo>
                    <a:pt x="2626" y="394"/>
                  </a:lnTo>
                  <a:lnTo>
                    <a:pt x="2671" y="394"/>
                  </a:lnTo>
                  <a:lnTo>
                    <a:pt x="2671" y="0"/>
                  </a:lnTo>
                  <a:lnTo>
                    <a:pt x="0" y="0"/>
                  </a:lnTo>
                  <a:lnTo>
                    <a:pt x="0" y="438"/>
                  </a:lnTo>
                  <a:lnTo>
                    <a:pt x="2671" y="438"/>
                  </a:lnTo>
                  <a:lnTo>
                    <a:pt x="2671" y="394"/>
                  </a:lnTo>
                  <a:lnTo>
                    <a:pt x="2626" y="394"/>
                  </a:lnTo>
                  <a:close/>
                </a:path>
              </a:pathLst>
            </a:cu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09" name="Freeform 27"/>
            <p:cNvSpPr>
              <a:spLocks/>
            </p:cNvSpPr>
            <p:nvPr/>
          </p:nvSpPr>
          <p:spPr bwMode="auto">
            <a:xfrm>
              <a:off x="6620523" y="6363590"/>
              <a:ext cx="1111377" cy="182248"/>
            </a:xfrm>
            <a:custGeom>
              <a:avLst/>
              <a:gdLst>
                <a:gd name="T0" fmla="*/ 2626 w 2671"/>
                <a:gd name="T1" fmla="*/ 394 h 438"/>
                <a:gd name="T2" fmla="*/ 2626 w 2671"/>
                <a:gd name="T3" fmla="*/ 350 h 438"/>
                <a:gd name="T4" fmla="*/ 88 w 2671"/>
                <a:gd name="T5" fmla="*/ 350 h 438"/>
                <a:gd name="T6" fmla="*/ 88 w 2671"/>
                <a:gd name="T7" fmla="*/ 88 h 438"/>
                <a:gd name="T8" fmla="*/ 2582 w 2671"/>
                <a:gd name="T9" fmla="*/ 88 h 438"/>
                <a:gd name="T10" fmla="*/ 2582 w 2671"/>
                <a:gd name="T11" fmla="*/ 394 h 438"/>
                <a:gd name="T12" fmla="*/ 2626 w 2671"/>
                <a:gd name="T13" fmla="*/ 394 h 438"/>
                <a:gd name="T14" fmla="*/ 2626 w 2671"/>
                <a:gd name="T15" fmla="*/ 350 h 438"/>
                <a:gd name="T16" fmla="*/ 2626 w 2671"/>
                <a:gd name="T17" fmla="*/ 394 h 438"/>
                <a:gd name="T18" fmla="*/ 2671 w 2671"/>
                <a:gd name="T19" fmla="*/ 394 h 438"/>
                <a:gd name="T20" fmla="*/ 2671 w 2671"/>
                <a:gd name="T21" fmla="*/ 0 h 438"/>
                <a:gd name="T22" fmla="*/ 0 w 2671"/>
                <a:gd name="T23" fmla="*/ 0 h 438"/>
                <a:gd name="T24" fmla="*/ 0 w 2671"/>
                <a:gd name="T25" fmla="*/ 438 h 438"/>
                <a:gd name="T26" fmla="*/ 2671 w 2671"/>
                <a:gd name="T27" fmla="*/ 438 h 438"/>
                <a:gd name="T28" fmla="*/ 2671 w 2671"/>
                <a:gd name="T29" fmla="*/ 394 h 438"/>
                <a:gd name="T30" fmla="*/ 2626 w 2671"/>
                <a:gd name="T31" fmla="*/ 394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71" h="438">
                  <a:moveTo>
                    <a:pt x="2626" y="394"/>
                  </a:moveTo>
                  <a:lnTo>
                    <a:pt x="2626" y="350"/>
                  </a:lnTo>
                  <a:lnTo>
                    <a:pt x="88" y="350"/>
                  </a:lnTo>
                  <a:lnTo>
                    <a:pt x="88" y="88"/>
                  </a:lnTo>
                  <a:lnTo>
                    <a:pt x="2582" y="88"/>
                  </a:lnTo>
                  <a:lnTo>
                    <a:pt x="2582" y="394"/>
                  </a:lnTo>
                  <a:lnTo>
                    <a:pt x="2626" y="394"/>
                  </a:lnTo>
                  <a:lnTo>
                    <a:pt x="2626" y="350"/>
                  </a:lnTo>
                  <a:lnTo>
                    <a:pt x="2626" y="394"/>
                  </a:lnTo>
                  <a:lnTo>
                    <a:pt x="2671" y="394"/>
                  </a:lnTo>
                  <a:lnTo>
                    <a:pt x="2671" y="0"/>
                  </a:lnTo>
                  <a:lnTo>
                    <a:pt x="0" y="0"/>
                  </a:lnTo>
                  <a:lnTo>
                    <a:pt x="0" y="438"/>
                  </a:lnTo>
                  <a:lnTo>
                    <a:pt x="2671" y="438"/>
                  </a:lnTo>
                  <a:lnTo>
                    <a:pt x="2671" y="394"/>
                  </a:lnTo>
                  <a:lnTo>
                    <a:pt x="2626" y="3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10" name="Rectangle 29"/>
            <p:cNvSpPr>
              <a:spLocks noChangeArrowheads="1"/>
            </p:cNvSpPr>
            <p:nvPr/>
          </p:nvSpPr>
          <p:spPr bwMode="auto">
            <a:xfrm>
              <a:off x="6638831" y="6326142"/>
              <a:ext cx="1074345" cy="1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11" name="Rectangle 31"/>
            <p:cNvSpPr>
              <a:spLocks noChangeArrowheads="1"/>
            </p:cNvSpPr>
            <p:nvPr/>
          </p:nvSpPr>
          <p:spPr bwMode="auto">
            <a:xfrm>
              <a:off x="6638831" y="6563729"/>
              <a:ext cx="1074345" cy="1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12" name="Rectangle 32"/>
            <p:cNvSpPr>
              <a:spLocks noChangeArrowheads="1"/>
            </p:cNvSpPr>
            <p:nvPr/>
          </p:nvSpPr>
          <p:spPr bwMode="auto">
            <a:xfrm>
              <a:off x="7150622" y="5998679"/>
              <a:ext cx="70319" cy="825523"/>
            </a:xfrm>
            <a:prstGeom prst="rect">
              <a:avLst/>
            </a:prstGeom>
            <a:solidFill>
              <a:srgbClr val="F060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13" name="Rectangle 33"/>
            <p:cNvSpPr>
              <a:spLocks noChangeArrowheads="1"/>
            </p:cNvSpPr>
            <p:nvPr/>
          </p:nvSpPr>
          <p:spPr bwMode="auto">
            <a:xfrm>
              <a:off x="7150622" y="5998679"/>
              <a:ext cx="70319" cy="82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14" name="Freeform 34"/>
            <p:cNvSpPr>
              <a:spLocks/>
            </p:cNvSpPr>
            <p:nvPr/>
          </p:nvSpPr>
          <p:spPr bwMode="auto">
            <a:xfrm>
              <a:off x="7132314" y="5980371"/>
              <a:ext cx="106935" cy="862139"/>
            </a:xfrm>
            <a:custGeom>
              <a:avLst/>
              <a:gdLst>
                <a:gd name="T0" fmla="*/ 213 w 257"/>
                <a:gd name="T1" fmla="*/ 2028 h 2072"/>
                <a:gd name="T2" fmla="*/ 213 w 257"/>
                <a:gd name="T3" fmla="*/ 1984 h 2072"/>
                <a:gd name="T4" fmla="*/ 91 w 257"/>
                <a:gd name="T5" fmla="*/ 1984 h 2072"/>
                <a:gd name="T6" fmla="*/ 91 w 257"/>
                <a:gd name="T7" fmla="*/ 87 h 2072"/>
                <a:gd name="T8" fmla="*/ 169 w 257"/>
                <a:gd name="T9" fmla="*/ 87 h 2072"/>
                <a:gd name="T10" fmla="*/ 169 w 257"/>
                <a:gd name="T11" fmla="*/ 2028 h 2072"/>
                <a:gd name="T12" fmla="*/ 213 w 257"/>
                <a:gd name="T13" fmla="*/ 2028 h 2072"/>
                <a:gd name="T14" fmla="*/ 213 w 257"/>
                <a:gd name="T15" fmla="*/ 1984 h 2072"/>
                <a:gd name="T16" fmla="*/ 213 w 257"/>
                <a:gd name="T17" fmla="*/ 2028 h 2072"/>
                <a:gd name="T18" fmla="*/ 257 w 257"/>
                <a:gd name="T19" fmla="*/ 2028 h 2072"/>
                <a:gd name="T20" fmla="*/ 257 w 257"/>
                <a:gd name="T21" fmla="*/ 0 h 2072"/>
                <a:gd name="T22" fmla="*/ 0 w 257"/>
                <a:gd name="T23" fmla="*/ 0 h 2072"/>
                <a:gd name="T24" fmla="*/ 0 w 257"/>
                <a:gd name="T25" fmla="*/ 2072 h 2072"/>
                <a:gd name="T26" fmla="*/ 257 w 257"/>
                <a:gd name="T27" fmla="*/ 2072 h 2072"/>
                <a:gd name="T28" fmla="*/ 257 w 257"/>
                <a:gd name="T29" fmla="*/ 2028 h 2072"/>
                <a:gd name="T30" fmla="*/ 213 w 257"/>
                <a:gd name="T31" fmla="*/ 2028 h 2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072">
                  <a:moveTo>
                    <a:pt x="213" y="2028"/>
                  </a:moveTo>
                  <a:lnTo>
                    <a:pt x="213" y="1984"/>
                  </a:lnTo>
                  <a:lnTo>
                    <a:pt x="91" y="1984"/>
                  </a:lnTo>
                  <a:lnTo>
                    <a:pt x="91" y="87"/>
                  </a:lnTo>
                  <a:lnTo>
                    <a:pt x="169" y="87"/>
                  </a:lnTo>
                  <a:lnTo>
                    <a:pt x="169" y="2028"/>
                  </a:lnTo>
                  <a:lnTo>
                    <a:pt x="213" y="2028"/>
                  </a:lnTo>
                  <a:lnTo>
                    <a:pt x="213" y="1984"/>
                  </a:lnTo>
                  <a:lnTo>
                    <a:pt x="213" y="2028"/>
                  </a:lnTo>
                  <a:lnTo>
                    <a:pt x="257" y="2028"/>
                  </a:lnTo>
                  <a:lnTo>
                    <a:pt x="257" y="0"/>
                  </a:lnTo>
                  <a:lnTo>
                    <a:pt x="0" y="0"/>
                  </a:lnTo>
                  <a:lnTo>
                    <a:pt x="0" y="2072"/>
                  </a:lnTo>
                  <a:lnTo>
                    <a:pt x="257" y="2072"/>
                  </a:lnTo>
                  <a:lnTo>
                    <a:pt x="257" y="2028"/>
                  </a:lnTo>
                  <a:lnTo>
                    <a:pt x="213" y="2028"/>
                  </a:lnTo>
                  <a:close/>
                </a:path>
              </a:pathLst>
            </a:cu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15" name="Freeform 35"/>
            <p:cNvSpPr>
              <a:spLocks/>
            </p:cNvSpPr>
            <p:nvPr/>
          </p:nvSpPr>
          <p:spPr bwMode="auto">
            <a:xfrm>
              <a:off x="7132314" y="5980371"/>
              <a:ext cx="106935" cy="862139"/>
            </a:xfrm>
            <a:custGeom>
              <a:avLst/>
              <a:gdLst>
                <a:gd name="T0" fmla="*/ 213 w 257"/>
                <a:gd name="T1" fmla="*/ 2028 h 2072"/>
                <a:gd name="T2" fmla="*/ 213 w 257"/>
                <a:gd name="T3" fmla="*/ 1984 h 2072"/>
                <a:gd name="T4" fmla="*/ 91 w 257"/>
                <a:gd name="T5" fmla="*/ 1984 h 2072"/>
                <a:gd name="T6" fmla="*/ 91 w 257"/>
                <a:gd name="T7" fmla="*/ 87 h 2072"/>
                <a:gd name="T8" fmla="*/ 169 w 257"/>
                <a:gd name="T9" fmla="*/ 87 h 2072"/>
                <a:gd name="T10" fmla="*/ 169 w 257"/>
                <a:gd name="T11" fmla="*/ 2028 h 2072"/>
                <a:gd name="T12" fmla="*/ 213 w 257"/>
                <a:gd name="T13" fmla="*/ 2028 h 2072"/>
                <a:gd name="T14" fmla="*/ 213 w 257"/>
                <a:gd name="T15" fmla="*/ 1984 h 2072"/>
                <a:gd name="T16" fmla="*/ 213 w 257"/>
                <a:gd name="T17" fmla="*/ 2028 h 2072"/>
                <a:gd name="T18" fmla="*/ 257 w 257"/>
                <a:gd name="T19" fmla="*/ 2028 h 2072"/>
                <a:gd name="T20" fmla="*/ 257 w 257"/>
                <a:gd name="T21" fmla="*/ 0 h 2072"/>
                <a:gd name="T22" fmla="*/ 0 w 257"/>
                <a:gd name="T23" fmla="*/ 0 h 2072"/>
                <a:gd name="T24" fmla="*/ 0 w 257"/>
                <a:gd name="T25" fmla="*/ 2072 h 2072"/>
                <a:gd name="T26" fmla="*/ 257 w 257"/>
                <a:gd name="T27" fmla="*/ 2072 h 2072"/>
                <a:gd name="T28" fmla="*/ 257 w 257"/>
                <a:gd name="T29" fmla="*/ 2028 h 2072"/>
                <a:gd name="T30" fmla="*/ 213 w 257"/>
                <a:gd name="T31" fmla="*/ 2028 h 2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072">
                  <a:moveTo>
                    <a:pt x="213" y="2028"/>
                  </a:moveTo>
                  <a:lnTo>
                    <a:pt x="213" y="1984"/>
                  </a:lnTo>
                  <a:lnTo>
                    <a:pt x="91" y="1984"/>
                  </a:lnTo>
                  <a:lnTo>
                    <a:pt x="91" y="87"/>
                  </a:lnTo>
                  <a:lnTo>
                    <a:pt x="169" y="87"/>
                  </a:lnTo>
                  <a:lnTo>
                    <a:pt x="169" y="2028"/>
                  </a:lnTo>
                  <a:lnTo>
                    <a:pt x="213" y="2028"/>
                  </a:lnTo>
                  <a:lnTo>
                    <a:pt x="213" y="1984"/>
                  </a:lnTo>
                  <a:lnTo>
                    <a:pt x="213" y="2028"/>
                  </a:lnTo>
                  <a:lnTo>
                    <a:pt x="257" y="2028"/>
                  </a:lnTo>
                  <a:lnTo>
                    <a:pt x="257" y="0"/>
                  </a:lnTo>
                  <a:lnTo>
                    <a:pt x="0" y="0"/>
                  </a:lnTo>
                  <a:lnTo>
                    <a:pt x="0" y="2072"/>
                  </a:lnTo>
                  <a:lnTo>
                    <a:pt x="257" y="2072"/>
                  </a:lnTo>
                  <a:lnTo>
                    <a:pt x="257" y="2028"/>
                  </a:lnTo>
                  <a:lnTo>
                    <a:pt x="213" y="20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16" name="Freeform 36"/>
            <p:cNvSpPr>
              <a:spLocks/>
            </p:cNvSpPr>
            <p:nvPr/>
          </p:nvSpPr>
          <p:spPr bwMode="auto">
            <a:xfrm>
              <a:off x="7150622" y="6276211"/>
              <a:ext cx="70319" cy="0"/>
            </a:xfrm>
            <a:custGeom>
              <a:avLst/>
              <a:gdLst>
                <a:gd name="T0" fmla="*/ 0 w 169"/>
                <a:gd name="T1" fmla="*/ 169 w 169"/>
                <a:gd name="T2" fmla="*/ 0 w 169"/>
              </a:gdLst>
              <a:ahLst/>
              <a:cxnLst>
                <a:cxn ang="0">
                  <a:pos x="T0" y="0"/>
                </a:cxn>
                <a:cxn ang="0">
                  <a:pos x="T1" y="0"/>
                </a:cxn>
                <a:cxn ang="0">
                  <a:pos x="T2" y="0"/>
                </a:cxn>
              </a:cxnLst>
              <a:rect l="0" t="0" r="r" b="b"/>
              <a:pathLst>
                <a:path w="169">
                  <a:moveTo>
                    <a:pt x="0" y="0"/>
                  </a:moveTo>
                  <a:lnTo>
                    <a:pt x="169" y="0"/>
                  </a:lnTo>
                  <a:lnTo>
                    <a:pt x="0" y="0"/>
                  </a:lnTo>
                  <a:close/>
                </a:path>
              </a:pathLst>
            </a:custGeom>
            <a:solidFill>
              <a:srgbClr val="EFE7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17" name="Freeform 37"/>
            <p:cNvSpPr>
              <a:spLocks/>
            </p:cNvSpPr>
            <p:nvPr/>
          </p:nvSpPr>
          <p:spPr bwMode="auto">
            <a:xfrm>
              <a:off x="7150622" y="6276211"/>
              <a:ext cx="70319" cy="0"/>
            </a:xfrm>
            <a:custGeom>
              <a:avLst/>
              <a:gdLst>
                <a:gd name="T0" fmla="*/ 0 w 169"/>
                <a:gd name="T1" fmla="*/ 169 w 169"/>
                <a:gd name="T2" fmla="*/ 0 w 169"/>
              </a:gdLst>
              <a:ahLst/>
              <a:cxnLst>
                <a:cxn ang="0">
                  <a:pos x="T0" y="0"/>
                </a:cxn>
                <a:cxn ang="0">
                  <a:pos x="T1" y="0"/>
                </a:cxn>
                <a:cxn ang="0">
                  <a:pos x="T2" y="0"/>
                </a:cxn>
              </a:cxnLst>
              <a:rect l="0" t="0" r="r" b="b"/>
              <a:pathLst>
                <a:path w="169">
                  <a:moveTo>
                    <a:pt x="0" y="0"/>
                  </a:moveTo>
                  <a:lnTo>
                    <a:pt x="169"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18" name="Rectangle 38"/>
            <p:cNvSpPr>
              <a:spLocks noChangeArrowheads="1"/>
            </p:cNvSpPr>
            <p:nvPr/>
          </p:nvSpPr>
          <p:spPr bwMode="auto">
            <a:xfrm>
              <a:off x="7150622" y="6257903"/>
              <a:ext cx="70319" cy="36200"/>
            </a:xfrm>
            <a:prstGeom prst="rect">
              <a:avLst/>
            </a:prstGeom>
            <a:solidFill>
              <a:srgbClr val="34023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19" name="Rectangle 39"/>
            <p:cNvSpPr>
              <a:spLocks noChangeArrowheads="1"/>
            </p:cNvSpPr>
            <p:nvPr/>
          </p:nvSpPr>
          <p:spPr bwMode="auto">
            <a:xfrm>
              <a:off x="7150622" y="6257903"/>
              <a:ext cx="70319" cy="3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20" name="Freeform 40"/>
            <p:cNvSpPr>
              <a:spLocks/>
            </p:cNvSpPr>
            <p:nvPr/>
          </p:nvSpPr>
          <p:spPr bwMode="auto">
            <a:xfrm>
              <a:off x="6386264" y="5998679"/>
              <a:ext cx="252567" cy="813040"/>
            </a:xfrm>
            <a:custGeom>
              <a:avLst/>
              <a:gdLst>
                <a:gd name="T0" fmla="*/ 607 w 607"/>
                <a:gd name="T1" fmla="*/ 0 h 1954"/>
                <a:gd name="T2" fmla="*/ 0 w 607"/>
                <a:gd name="T3" fmla="*/ 667 h 1954"/>
                <a:gd name="T4" fmla="*/ 0 w 607"/>
                <a:gd name="T5" fmla="*/ 1954 h 1954"/>
                <a:gd name="T6" fmla="*/ 607 w 607"/>
                <a:gd name="T7" fmla="*/ 1151 h 1954"/>
                <a:gd name="T8" fmla="*/ 607 w 607"/>
                <a:gd name="T9" fmla="*/ 0 h 1954"/>
              </a:gdLst>
              <a:ahLst/>
              <a:cxnLst>
                <a:cxn ang="0">
                  <a:pos x="T0" y="T1"/>
                </a:cxn>
                <a:cxn ang="0">
                  <a:pos x="T2" y="T3"/>
                </a:cxn>
                <a:cxn ang="0">
                  <a:pos x="T4" y="T5"/>
                </a:cxn>
                <a:cxn ang="0">
                  <a:pos x="T6" y="T7"/>
                </a:cxn>
                <a:cxn ang="0">
                  <a:pos x="T8" y="T9"/>
                </a:cxn>
              </a:cxnLst>
              <a:rect l="0" t="0" r="r" b="b"/>
              <a:pathLst>
                <a:path w="607" h="1954">
                  <a:moveTo>
                    <a:pt x="607" y="0"/>
                  </a:moveTo>
                  <a:lnTo>
                    <a:pt x="0" y="667"/>
                  </a:lnTo>
                  <a:lnTo>
                    <a:pt x="0" y="1954"/>
                  </a:lnTo>
                  <a:lnTo>
                    <a:pt x="607" y="1151"/>
                  </a:lnTo>
                  <a:lnTo>
                    <a:pt x="607"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221" name="Freeform 41"/>
            <p:cNvSpPr>
              <a:spLocks/>
            </p:cNvSpPr>
            <p:nvPr/>
          </p:nvSpPr>
          <p:spPr bwMode="auto">
            <a:xfrm>
              <a:off x="6367956" y="5979122"/>
              <a:ext cx="289183" cy="852985"/>
            </a:xfrm>
            <a:custGeom>
              <a:avLst/>
              <a:gdLst>
                <a:gd name="T0" fmla="*/ 236 w 252"/>
                <a:gd name="T1" fmla="*/ 17 h 750"/>
                <a:gd name="T2" fmla="*/ 225 w 252"/>
                <a:gd name="T3" fmla="*/ 6 h 750"/>
                <a:gd name="T4" fmla="*/ 4 w 252"/>
                <a:gd name="T5" fmla="*/ 250 h 750"/>
                <a:gd name="T6" fmla="*/ 0 w 252"/>
                <a:gd name="T7" fmla="*/ 261 h 750"/>
                <a:gd name="T8" fmla="*/ 0 w 252"/>
                <a:gd name="T9" fmla="*/ 732 h 750"/>
                <a:gd name="T10" fmla="*/ 11 w 252"/>
                <a:gd name="T11" fmla="*/ 748 h 750"/>
                <a:gd name="T12" fmla="*/ 29 w 252"/>
                <a:gd name="T13" fmla="*/ 742 h 750"/>
                <a:gd name="T14" fmla="*/ 249 w 252"/>
                <a:gd name="T15" fmla="*/ 448 h 750"/>
                <a:gd name="T16" fmla="*/ 252 w 252"/>
                <a:gd name="T17" fmla="*/ 438 h 750"/>
                <a:gd name="T18" fmla="*/ 252 w 252"/>
                <a:gd name="T19" fmla="*/ 17 h 750"/>
                <a:gd name="T20" fmla="*/ 242 w 252"/>
                <a:gd name="T21" fmla="*/ 2 h 750"/>
                <a:gd name="T22" fmla="*/ 225 w 252"/>
                <a:gd name="T23" fmla="*/ 6 h 750"/>
                <a:gd name="T24" fmla="*/ 236 w 252"/>
                <a:gd name="T25" fmla="*/ 17 h 750"/>
                <a:gd name="T26" fmla="*/ 220 w 252"/>
                <a:gd name="T27" fmla="*/ 17 h 750"/>
                <a:gd name="T28" fmla="*/ 220 w 252"/>
                <a:gd name="T29" fmla="*/ 433 h 750"/>
                <a:gd name="T30" fmla="*/ 32 w 252"/>
                <a:gd name="T31" fmla="*/ 684 h 750"/>
                <a:gd name="T32" fmla="*/ 32 w 252"/>
                <a:gd name="T33" fmla="*/ 267 h 750"/>
                <a:gd name="T34" fmla="*/ 248 w 252"/>
                <a:gd name="T35" fmla="*/ 28 h 750"/>
                <a:gd name="T36" fmla="*/ 236 w 252"/>
                <a:gd name="T37" fmla="*/ 17 h 750"/>
                <a:gd name="T38" fmla="*/ 220 w 252"/>
                <a:gd name="T39" fmla="*/ 17 h 750"/>
                <a:gd name="T40" fmla="*/ 236 w 252"/>
                <a:gd name="T41" fmla="*/ 17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750">
                  <a:moveTo>
                    <a:pt x="236" y="17"/>
                  </a:moveTo>
                  <a:cubicBezTo>
                    <a:pt x="225" y="6"/>
                    <a:pt x="225" y="6"/>
                    <a:pt x="225" y="6"/>
                  </a:cubicBezTo>
                  <a:cubicBezTo>
                    <a:pt x="4" y="250"/>
                    <a:pt x="4" y="250"/>
                    <a:pt x="4" y="250"/>
                  </a:cubicBezTo>
                  <a:cubicBezTo>
                    <a:pt x="1" y="253"/>
                    <a:pt x="0" y="257"/>
                    <a:pt x="0" y="261"/>
                  </a:cubicBezTo>
                  <a:cubicBezTo>
                    <a:pt x="0" y="732"/>
                    <a:pt x="0" y="732"/>
                    <a:pt x="0" y="732"/>
                  </a:cubicBezTo>
                  <a:cubicBezTo>
                    <a:pt x="0" y="739"/>
                    <a:pt x="4" y="745"/>
                    <a:pt x="11" y="748"/>
                  </a:cubicBezTo>
                  <a:cubicBezTo>
                    <a:pt x="17" y="750"/>
                    <a:pt x="25" y="747"/>
                    <a:pt x="29" y="742"/>
                  </a:cubicBezTo>
                  <a:cubicBezTo>
                    <a:pt x="249" y="448"/>
                    <a:pt x="249" y="448"/>
                    <a:pt x="249" y="448"/>
                  </a:cubicBezTo>
                  <a:cubicBezTo>
                    <a:pt x="251" y="445"/>
                    <a:pt x="252" y="442"/>
                    <a:pt x="252" y="438"/>
                  </a:cubicBezTo>
                  <a:cubicBezTo>
                    <a:pt x="252" y="17"/>
                    <a:pt x="252" y="17"/>
                    <a:pt x="252" y="17"/>
                  </a:cubicBezTo>
                  <a:cubicBezTo>
                    <a:pt x="252" y="10"/>
                    <a:pt x="248" y="4"/>
                    <a:pt x="242" y="2"/>
                  </a:cubicBezTo>
                  <a:cubicBezTo>
                    <a:pt x="236" y="0"/>
                    <a:pt x="229" y="1"/>
                    <a:pt x="225" y="6"/>
                  </a:cubicBezTo>
                  <a:cubicBezTo>
                    <a:pt x="236" y="17"/>
                    <a:pt x="236" y="17"/>
                    <a:pt x="236" y="17"/>
                  </a:cubicBezTo>
                  <a:cubicBezTo>
                    <a:pt x="220" y="17"/>
                    <a:pt x="220" y="17"/>
                    <a:pt x="220" y="17"/>
                  </a:cubicBezTo>
                  <a:cubicBezTo>
                    <a:pt x="220" y="433"/>
                    <a:pt x="220" y="433"/>
                    <a:pt x="220" y="433"/>
                  </a:cubicBezTo>
                  <a:cubicBezTo>
                    <a:pt x="32" y="684"/>
                    <a:pt x="32" y="684"/>
                    <a:pt x="32" y="684"/>
                  </a:cubicBezTo>
                  <a:cubicBezTo>
                    <a:pt x="32" y="267"/>
                    <a:pt x="32" y="267"/>
                    <a:pt x="32" y="267"/>
                  </a:cubicBezTo>
                  <a:cubicBezTo>
                    <a:pt x="248" y="28"/>
                    <a:pt x="248" y="28"/>
                    <a:pt x="248" y="28"/>
                  </a:cubicBezTo>
                  <a:cubicBezTo>
                    <a:pt x="236" y="17"/>
                    <a:pt x="236" y="17"/>
                    <a:pt x="236" y="17"/>
                  </a:cubicBezTo>
                  <a:cubicBezTo>
                    <a:pt x="220" y="17"/>
                    <a:pt x="220" y="17"/>
                    <a:pt x="220" y="17"/>
                  </a:cubicBezTo>
                  <a:lnTo>
                    <a:pt x="236" y="17"/>
                  </a:lnTo>
                  <a:close/>
                </a:path>
              </a:pathLst>
            </a:cu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22" name="Freeform 43"/>
            <p:cNvSpPr>
              <a:spLocks/>
            </p:cNvSpPr>
            <p:nvPr/>
          </p:nvSpPr>
          <p:spPr bwMode="auto">
            <a:xfrm>
              <a:off x="6379191" y="6076904"/>
              <a:ext cx="266298" cy="290015"/>
            </a:xfrm>
            <a:custGeom>
              <a:avLst/>
              <a:gdLst>
                <a:gd name="T0" fmla="*/ 33 w 640"/>
                <a:gd name="T1" fmla="*/ 697 h 697"/>
                <a:gd name="T2" fmla="*/ 640 w 640"/>
                <a:gd name="T3" fmla="*/ 30 h 697"/>
                <a:gd name="T4" fmla="*/ 607 w 640"/>
                <a:gd name="T5" fmla="*/ 0 h 697"/>
                <a:gd name="T6" fmla="*/ 0 w 640"/>
                <a:gd name="T7" fmla="*/ 667 h 697"/>
              </a:gdLst>
              <a:ahLst/>
              <a:cxnLst>
                <a:cxn ang="0">
                  <a:pos x="T0" y="T1"/>
                </a:cxn>
                <a:cxn ang="0">
                  <a:pos x="T2" y="T3"/>
                </a:cxn>
                <a:cxn ang="0">
                  <a:pos x="T4" y="T5"/>
                </a:cxn>
                <a:cxn ang="0">
                  <a:pos x="T6" y="T7"/>
                </a:cxn>
              </a:cxnLst>
              <a:rect l="0" t="0" r="r" b="b"/>
              <a:pathLst>
                <a:path w="640" h="697">
                  <a:moveTo>
                    <a:pt x="33" y="697"/>
                  </a:moveTo>
                  <a:lnTo>
                    <a:pt x="640" y="30"/>
                  </a:lnTo>
                  <a:lnTo>
                    <a:pt x="607" y="0"/>
                  </a:lnTo>
                  <a:lnTo>
                    <a:pt x="0" y="66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23" name="Freeform 45"/>
            <p:cNvSpPr>
              <a:spLocks/>
            </p:cNvSpPr>
            <p:nvPr/>
          </p:nvSpPr>
          <p:spPr bwMode="auto">
            <a:xfrm>
              <a:off x="6378358" y="6383146"/>
              <a:ext cx="268378" cy="345771"/>
            </a:xfrm>
            <a:custGeom>
              <a:avLst/>
              <a:gdLst>
                <a:gd name="T0" fmla="*/ 609 w 645"/>
                <a:gd name="T1" fmla="*/ 0 h 831"/>
                <a:gd name="T2" fmla="*/ 0 w 645"/>
                <a:gd name="T3" fmla="*/ 806 h 831"/>
                <a:gd name="T4" fmla="*/ 35 w 645"/>
                <a:gd name="T5" fmla="*/ 831 h 831"/>
                <a:gd name="T6" fmla="*/ 645 w 645"/>
                <a:gd name="T7" fmla="*/ 27 h 831"/>
              </a:gdLst>
              <a:ahLst/>
              <a:cxnLst>
                <a:cxn ang="0">
                  <a:pos x="T0" y="T1"/>
                </a:cxn>
                <a:cxn ang="0">
                  <a:pos x="T2" y="T3"/>
                </a:cxn>
                <a:cxn ang="0">
                  <a:pos x="T4" y="T5"/>
                </a:cxn>
                <a:cxn ang="0">
                  <a:pos x="T6" y="T7"/>
                </a:cxn>
              </a:cxnLst>
              <a:rect l="0" t="0" r="r" b="b"/>
              <a:pathLst>
                <a:path w="645" h="831">
                  <a:moveTo>
                    <a:pt x="609" y="0"/>
                  </a:moveTo>
                  <a:lnTo>
                    <a:pt x="0" y="806"/>
                  </a:lnTo>
                  <a:lnTo>
                    <a:pt x="35" y="831"/>
                  </a:lnTo>
                  <a:lnTo>
                    <a:pt x="645" y="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24" name="Freeform 46"/>
            <p:cNvSpPr>
              <a:spLocks/>
            </p:cNvSpPr>
            <p:nvPr/>
          </p:nvSpPr>
          <p:spPr bwMode="auto">
            <a:xfrm>
              <a:off x="7713176" y="5998679"/>
              <a:ext cx="253815" cy="813040"/>
            </a:xfrm>
            <a:custGeom>
              <a:avLst/>
              <a:gdLst>
                <a:gd name="T0" fmla="*/ 0 w 610"/>
                <a:gd name="T1" fmla="*/ 0 h 1954"/>
                <a:gd name="T2" fmla="*/ 610 w 610"/>
                <a:gd name="T3" fmla="*/ 667 h 1954"/>
                <a:gd name="T4" fmla="*/ 610 w 610"/>
                <a:gd name="T5" fmla="*/ 1954 h 1954"/>
                <a:gd name="T6" fmla="*/ 0 w 610"/>
                <a:gd name="T7" fmla="*/ 1151 h 1954"/>
                <a:gd name="T8" fmla="*/ 0 w 610"/>
                <a:gd name="T9" fmla="*/ 0 h 1954"/>
              </a:gdLst>
              <a:ahLst/>
              <a:cxnLst>
                <a:cxn ang="0">
                  <a:pos x="T0" y="T1"/>
                </a:cxn>
                <a:cxn ang="0">
                  <a:pos x="T2" y="T3"/>
                </a:cxn>
                <a:cxn ang="0">
                  <a:pos x="T4" y="T5"/>
                </a:cxn>
                <a:cxn ang="0">
                  <a:pos x="T6" y="T7"/>
                </a:cxn>
                <a:cxn ang="0">
                  <a:pos x="T8" y="T9"/>
                </a:cxn>
              </a:cxnLst>
              <a:rect l="0" t="0" r="r" b="b"/>
              <a:pathLst>
                <a:path w="610" h="1954">
                  <a:moveTo>
                    <a:pt x="0" y="0"/>
                  </a:moveTo>
                  <a:lnTo>
                    <a:pt x="610" y="667"/>
                  </a:lnTo>
                  <a:lnTo>
                    <a:pt x="610" y="1954"/>
                  </a:lnTo>
                  <a:lnTo>
                    <a:pt x="0" y="1151"/>
                  </a:lnTo>
                  <a:lnTo>
                    <a:pt x="0" y="0"/>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225" name="Freeform 47"/>
            <p:cNvSpPr>
              <a:spLocks/>
            </p:cNvSpPr>
            <p:nvPr/>
          </p:nvSpPr>
          <p:spPr bwMode="auto">
            <a:xfrm>
              <a:off x="7713176" y="5998679"/>
              <a:ext cx="253815" cy="813040"/>
            </a:xfrm>
            <a:custGeom>
              <a:avLst/>
              <a:gdLst>
                <a:gd name="T0" fmla="*/ 0 w 610"/>
                <a:gd name="T1" fmla="*/ 0 h 1954"/>
                <a:gd name="T2" fmla="*/ 610 w 610"/>
                <a:gd name="T3" fmla="*/ 667 h 1954"/>
                <a:gd name="T4" fmla="*/ 610 w 610"/>
                <a:gd name="T5" fmla="*/ 1954 h 1954"/>
                <a:gd name="T6" fmla="*/ 0 w 610"/>
                <a:gd name="T7" fmla="*/ 1151 h 1954"/>
                <a:gd name="T8" fmla="*/ 0 w 610"/>
                <a:gd name="T9" fmla="*/ 0 h 1954"/>
              </a:gdLst>
              <a:ahLst/>
              <a:cxnLst>
                <a:cxn ang="0">
                  <a:pos x="T0" y="T1"/>
                </a:cxn>
                <a:cxn ang="0">
                  <a:pos x="T2" y="T3"/>
                </a:cxn>
                <a:cxn ang="0">
                  <a:pos x="T4" y="T5"/>
                </a:cxn>
                <a:cxn ang="0">
                  <a:pos x="T6" y="T7"/>
                </a:cxn>
                <a:cxn ang="0">
                  <a:pos x="T8" y="T9"/>
                </a:cxn>
              </a:cxnLst>
              <a:rect l="0" t="0" r="r" b="b"/>
              <a:pathLst>
                <a:path w="610" h="1954">
                  <a:moveTo>
                    <a:pt x="0" y="0"/>
                  </a:moveTo>
                  <a:lnTo>
                    <a:pt x="610" y="667"/>
                  </a:lnTo>
                  <a:lnTo>
                    <a:pt x="610" y="1954"/>
                  </a:lnTo>
                  <a:lnTo>
                    <a:pt x="0" y="115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26" name="Freeform 48"/>
            <p:cNvSpPr>
              <a:spLocks/>
            </p:cNvSpPr>
            <p:nvPr/>
          </p:nvSpPr>
          <p:spPr bwMode="auto">
            <a:xfrm>
              <a:off x="7694868" y="5979122"/>
              <a:ext cx="290431" cy="852985"/>
            </a:xfrm>
            <a:custGeom>
              <a:avLst/>
              <a:gdLst>
                <a:gd name="T0" fmla="*/ 16 w 253"/>
                <a:gd name="T1" fmla="*/ 17 h 750"/>
                <a:gd name="T2" fmla="*/ 5 w 253"/>
                <a:gd name="T3" fmla="*/ 28 h 750"/>
                <a:gd name="T4" fmla="*/ 221 w 253"/>
                <a:gd name="T5" fmla="*/ 267 h 750"/>
                <a:gd name="T6" fmla="*/ 221 w 253"/>
                <a:gd name="T7" fmla="*/ 684 h 750"/>
                <a:gd name="T8" fmla="*/ 32 w 253"/>
                <a:gd name="T9" fmla="*/ 433 h 750"/>
                <a:gd name="T10" fmla="*/ 32 w 253"/>
                <a:gd name="T11" fmla="*/ 17 h 750"/>
                <a:gd name="T12" fmla="*/ 16 w 253"/>
                <a:gd name="T13" fmla="*/ 17 h 750"/>
                <a:gd name="T14" fmla="*/ 5 w 253"/>
                <a:gd name="T15" fmla="*/ 28 h 750"/>
                <a:gd name="T16" fmla="*/ 16 w 253"/>
                <a:gd name="T17" fmla="*/ 17 h 750"/>
                <a:gd name="T18" fmla="*/ 0 w 253"/>
                <a:gd name="T19" fmla="*/ 17 h 750"/>
                <a:gd name="T20" fmla="*/ 0 w 253"/>
                <a:gd name="T21" fmla="*/ 438 h 750"/>
                <a:gd name="T22" fmla="*/ 4 w 253"/>
                <a:gd name="T23" fmla="*/ 448 h 750"/>
                <a:gd name="T24" fmla="*/ 224 w 253"/>
                <a:gd name="T25" fmla="*/ 742 h 750"/>
                <a:gd name="T26" fmla="*/ 242 w 253"/>
                <a:gd name="T27" fmla="*/ 748 h 750"/>
                <a:gd name="T28" fmla="*/ 253 w 253"/>
                <a:gd name="T29" fmla="*/ 732 h 750"/>
                <a:gd name="T30" fmla="*/ 253 w 253"/>
                <a:gd name="T31" fmla="*/ 261 h 750"/>
                <a:gd name="T32" fmla="*/ 249 w 253"/>
                <a:gd name="T33" fmla="*/ 250 h 750"/>
                <a:gd name="T34" fmla="*/ 28 w 253"/>
                <a:gd name="T35" fmla="*/ 6 h 750"/>
                <a:gd name="T36" fmla="*/ 11 w 253"/>
                <a:gd name="T37" fmla="*/ 2 h 750"/>
                <a:gd name="T38" fmla="*/ 0 w 253"/>
                <a:gd name="T39" fmla="*/ 17 h 750"/>
                <a:gd name="T40" fmla="*/ 16 w 253"/>
                <a:gd name="T41" fmla="*/ 17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3" h="750">
                  <a:moveTo>
                    <a:pt x="16" y="17"/>
                  </a:moveTo>
                  <a:cubicBezTo>
                    <a:pt x="5" y="28"/>
                    <a:pt x="5" y="28"/>
                    <a:pt x="5" y="28"/>
                  </a:cubicBezTo>
                  <a:cubicBezTo>
                    <a:pt x="221" y="267"/>
                    <a:pt x="221" y="267"/>
                    <a:pt x="221" y="267"/>
                  </a:cubicBezTo>
                  <a:cubicBezTo>
                    <a:pt x="221" y="684"/>
                    <a:pt x="221" y="684"/>
                    <a:pt x="221" y="684"/>
                  </a:cubicBezTo>
                  <a:cubicBezTo>
                    <a:pt x="32" y="433"/>
                    <a:pt x="32" y="433"/>
                    <a:pt x="32" y="433"/>
                  </a:cubicBezTo>
                  <a:cubicBezTo>
                    <a:pt x="32" y="17"/>
                    <a:pt x="32" y="17"/>
                    <a:pt x="32" y="17"/>
                  </a:cubicBezTo>
                  <a:cubicBezTo>
                    <a:pt x="16" y="17"/>
                    <a:pt x="16" y="17"/>
                    <a:pt x="16" y="17"/>
                  </a:cubicBezTo>
                  <a:cubicBezTo>
                    <a:pt x="5" y="28"/>
                    <a:pt x="5" y="28"/>
                    <a:pt x="5" y="28"/>
                  </a:cubicBezTo>
                  <a:cubicBezTo>
                    <a:pt x="16" y="17"/>
                    <a:pt x="16" y="17"/>
                    <a:pt x="16" y="17"/>
                  </a:cubicBezTo>
                  <a:cubicBezTo>
                    <a:pt x="0" y="17"/>
                    <a:pt x="0" y="17"/>
                    <a:pt x="0" y="17"/>
                  </a:cubicBezTo>
                  <a:cubicBezTo>
                    <a:pt x="0" y="438"/>
                    <a:pt x="0" y="438"/>
                    <a:pt x="0" y="438"/>
                  </a:cubicBezTo>
                  <a:cubicBezTo>
                    <a:pt x="0" y="442"/>
                    <a:pt x="2" y="445"/>
                    <a:pt x="4" y="448"/>
                  </a:cubicBezTo>
                  <a:cubicBezTo>
                    <a:pt x="224" y="742"/>
                    <a:pt x="224" y="742"/>
                    <a:pt x="224" y="742"/>
                  </a:cubicBezTo>
                  <a:cubicBezTo>
                    <a:pt x="228" y="747"/>
                    <a:pt x="235" y="750"/>
                    <a:pt x="242" y="748"/>
                  </a:cubicBezTo>
                  <a:cubicBezTo>
                    <a:pt x="249" y="745"/>
                    <a:pt x="253" y="739"/>
                    <a:pt x="253" y="732"/>
                  </a:cubicBezTo>
                  <a:cubicBezTo>
                    <a:pt x="253" y="261"/>
                    <a:pt x="253" y="261"/>
                    <a:pt x="253" y="261"/>
                  </a:cubicBezTo>
                  <a:cubicBezTo>
                    <a:pt x="253" y="257"/>
                    <a:pt x="251" y="253"/>
                    <a:pt x="249" y="250"/>
                  </a:cubicBezTo>
                  <a:cubicBezTo>
                    <a:pt x="28" y="6"/>
                    <a:pt x="28" y="6"/>
                    <a:pt x="28" y="6"/>
                  </a:cubicBezTo>
                  <a:cubicBezTo>
                    <a:pt x="24" y="1"/>
                    <a:pt x="17" y="0"/>
                    <a:pt x="11" y="2"/>
                  </a:cubicBezTo>
                  <a:cubicBezTo>
                    <a:pt x="4" y="4"/>
                    <a:pt x="0" y="10"/>
                    <a:pt x="0" y="17"/>
                  </a:cubicBezTo>
                  <a:cubicBezTo>
                    <a:pt x="16" y="17"/>
                    <a:pt x="16" y="17"/>
                    <a:pt x="16" y="17"/>
                  </a:cubicBezTo>
                </a:path>
              </a:pathLst>
            </a:cu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27" name="Freeform 50"/>
            <p:cNvSpPr>
              <a:spLocks/>
            </p:cNvSpPr>
            <p:nvPr/>
          </p:nvSpPr>
          <p:spPr bwMode="auto">
            <a:xfrm>
              <a:off x="7706518" y="6076904"/>
              <a:ext cx="267546" cy="290015"/>
            </a:xfrm>
            <a:custGeom>
              <a:avLst/>
              <a:gdLst>
                <a:gd name="T0" fmla="*/ 643 w 643"/>
                <a:gd name="T1" fmla="*/ 667 h 697"/>
                <a:gd name="T2" fmla="*/ 33 w 643"/>
                <a:gd name="T3" fmla="*/ 0 h 697"/>
                <a:gd name="T4" fmla="*/ 0 w 643"/>
                <a:gd name="T5" fmla="*/ 30 h 697"/>
                <a:gd name="T6" fmla="*/ 610 w 643"/>
                <a:gd name="T7" fmla="*/ 697 h 697"/>
                <a:gd name="T8" fmla="*/ 643 w 643"/>
                <a:gd name="T9" fmla="*/ 667 h 697"/>
              </a:gdLst>
              <a:ahLst/>
              <a:cxnLst>
                <a:cxn ang="0">
                  <a:pos x="T0" y="T1"/>
                </a:cxn>
                <a:cxn ang="0">
                  <a:pos x="T2" y="T3"/>
                </a:cxn>
                <a:cxn ang="0">
                  <a:pos x="T4" y="T5"/>
                </a:cxn>
                <a:cxn ang="0">
                  <a:pos x="T6" y="T7"/>
                </a:cxn>
                <a:cxn ang="0">
                  <a:pos x="T8" y="T9"/>
                </a:cxn>
              </a:cxnLst>
              <a:rect l="0" t="0" r="r" b="b"/>
              <a:pathLst>
                <a:path w="643" h="697">
                  <a:moveTo>
                    <a:pt x="643" y="667"/>
                  </a:moveTo>
                  <a:lnTo>
                    <a:pt x="33" y="0"/>
                  </a:lnTo>
                  <a:lnTo>
                    <a:pt x="0" y="30"/>
                  </a:lnTo>
                  <a:lnTo>
                    <a:pt x="610" y="697"/>
                  </a:lnTo>
                  <a:lnTo>
                    <a:pt x="643" y="66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28" name="Freeform 52"/>
            <p:cNvSpPr>
              <a:spLocks/>
            </p:cNvSpPr>
            <p:nvPr/>
          </p:nvSpPr>
          <p:spPr bwMode="auto">
            <a:xfrm>
              <a:off x="7706518" y="6383146"/>
              <a:ext cx="267546" cy="345771"/>
            </a:xfrm>
            <a:custGeom>
              <a:avLst/>
              <a:gdLst>
                <a:gd name="T0" fmla="*/ 0 w 643"/>
                <a:gd name="T1" fmla="*/ 27 h 831"/>
                <a:gd name="T2" fmla="*/ 610 w 643"/>
                <a:gd name="T3" fmla="*/ 831 h 831"/>
                <a:gd name="T4" fmla="*/ 643 w 643"/>
                <a:gd name="T5" fmla="*/ 806 h 831"/>
                <a:gd name="T6" fmla="*/ 36 w 643"/>
                <a:gd name="T7" fmla="*/ 0 h 831"/>
                <a:gd name="T8" fmla="*/ 0 w 643"/>
                <a:gd name="T9" fmla="*/ 27 h 831"/>
              </a:gdLst>
              <a:ahLst/>
              <a:cxnLst>
                <a:cxn ang="0">
                  <a:pos x="T0" y="T1"/>
                </a:cxn>
                <a:cxn ang="0">
                  <a:pos x="T2" y="T3"/>
                </a:cxn>
                <a:cxn ang="0">
                  <a:pos x="T4" y="T5"/>
                </a:cxn>
                <a:cxn ang="0">
                  <a:pos x="T6" y="T7"/>
                </a:cxn>
                <a:cxn ang="0">
                  <a:pos x="T8" y="T9"/>
                </a:cxn>
              </a:cxnLst>
              <a:rect l="0" t="0" r="r" b="b"/>
              <a:pathLst>
                <a:path w="643" h="831">
                  <a:moveTo>
                    <a:pt x="0" y="27"/>
                  </a:moveTo>
                  <a:lnTo>
                    <a:pt x="610" y="831"/>
                  </a:lnTo>
                  <a:lnTo>
                    <a:pt x="643" y="806"/>
                  </a:lnTo>
                  <a:lnTo>
                    <a:pt x="36" y="0"/>
                  </a:lnTo>
                  <a:lnTo>
                    <a:pt x="0" y="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29" name="Freeform 57"/>
            <p:cNvSpPr>
              <a:spLocks/>
            </p:cNvSpPr>
            <p:nvPr/>
          </p:nvSpPr>
          <p:spPr bwMode="auto">
            <a:xfrm>
              <a:off x="7265463" y="6918654"/>
              <a:ext cx="296256" cy="0"/>
            </a:xfrm>
            <a:custGeom>
              <a:avLst/>
              <a:gdLst>
                <a:gd name="T0" fmla="*/ 0 w 712"/>
                <a:gd name="T1" fmla="*/ 712 w 712"/>
                <a:gd name="T2" fmla="*/ 0 w 712"/>
              </a:gdLst>
              <a:ahLst/>
              <a:cxnLst>
                <a:cxn ang="0">
                  <a:pos x="T0" y="0"/>
                </a:cxn>
                <a:cxn ang="0">
                  <a:pos x="T1" y="0"/>
                </a:cxn>
                <a:cxn ang="0">
                  <a:pos x="T2" y="0"/>
                </a:cxn>
              </a:cxnLst>
              <a:rect l="0" t="0" r="r" b="b"/>
              <a:pathLst>
                <a:path w="712">
                  <a:moveTo>
                    <a:pt x="0" y="0"/>
                  </a:moveTo>
                  <a:lnTo>
                    <a:pt x="712" y="0"/>
                  </a:lnTo>
                  <a:lnTo>
                    <a:pt x="0" y="0"/>
                  </a:lnTo>
                  <a:close/>
                </a:path>
              </a:pathLst>
            </a:custGeom>
            <a:solidFill>
              <a:srgbClr val="EFE7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30" name="Freeform 58"/>
            <p:cNvSpPr>
              <a:spLocks/>
            </p:cNvSpPr>
            <p:nvPr/>
          </p:nvSpPr>
          <p:spPr bwMode="auto">
            <a:xfrm>
              <a:off x="7265463" y="6918654"/>
              <a:ext cx="296256" cy="0"/>
            </a:xfrm>
            <a:custGeom>
              <a:avLst/>
              <a:gdLst>
                <a:gd name="T0" fmla="*/ 0 w 712"/>
                <a:gd name="T1" fmla="*/ 712 w 712"/>
                <a:gd name="T2" fmla="*/ 0 w 712"/>
              </a:gdLst>
              <a:ahLst/>
              <a:cxnLst>
                <a:cxn ang="0">
                  <a:pos x="T0" y="0"/>
                </a:cxn>
                <a:cxn ang="0">
                  <a:pos x="T1" y="0"/>
                </a:cxn>
                <a:cxn ang="0">
                  <a:pos x="T2" y="0"/>
                </a:cxn>
              </a:cxnLst>
              <a:rect l="0" t="0" r="r" b="b"/>
              <a:pathLst>
                <a:path w="712">
                  <a:moveTo>
                    <a:pt x="0" y="0"/>
                  </a:moveTo>
                  <a:lnTo>
                    <a:pt x="71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31" name="Rectangle 60"/>
            <p:cNvSpPr>
              <a:spLocks noChangeArrowheads="1"/>
            </p:cNvSpPr>
            <p:nvPr/>
          </p:nvSpPr>
          <p:spPr bwMode="auto">
            <a:xfrm>
              <a:off x="7265463" y="6900346"/>
              <a:ext cx="296256" cy="36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32" name="Freeform 61"/>
            <p:cNvSpPr>
              <a:spLocks/>
            </p:cNvSpPr>
            <p:nvPr/>
          </p:nvSpPr>
          <p:spPr bwMode="auto">
            <a:xfrm>
              <a:off x="7265463" y="6956102"/>
              <a:ext cx="296256" cy="0"/>
            </a:xfrm>
            <a:custGeom>
              <a:avLst/>
              <a:gdLst>
                <a:gd name="T0" fmla="*/ 0 w 712"/>
                <a:gd name="T1" fmla="*/ 712 w 712"/>
                <a:gd name="T2" fmla="*/ 0 w 712"/>
              </a:gdLst>
              <a:ahLst/>
              <a:cxnLst>
                <a:cxn ang="0">
                  <a:pos x="T0" y="0"/>
                </a:cxn>
                <a:cxn ang="0">
                  <a:pos x="T1" y="0"/>
                </a:cxn>
                <a:cxn ang="0">
                  <a:pos x="T2" y="0"/>
                </a:cxn>
              </a:cxnLst>
              <a:rect l="0" t="0" r="r" b="b"/>
              <a:pathLst>
                <a:path w="712">
                  <a:moveTo>
                    <a:pt x="0" y="0"/>
                  </a:moveTo>
                  <a:lnTo>
                    <a:pt x="712" y="0"/>
                  </a:lnTo>
                  <a:lnTo>
                    <a:pt x="0" y="0"/>
                  </a:lnTo>
                  <a:close/>
                </a:path>
              </a:pathLst>
            </a:custGeom>
            <a:solidFill>
              <a:srgbClr val="EFE7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33" name="Freeform 62"/>
            <p:cNvSpPr>
              <a:spLocks/>
            </p:cNvSpPr>
            <p:nvPr/>
          </p:nvSpPr>
          <p:spPr bwMode="auto">
            <a:xfrm>
              <a:off x="7265463" y="6956102"/>
              <a:ext cx="296256" cy="0"/>
            </a:xfrm>
            <a:custGeom>
              <a:avLst/>
              <a:gdLst>
                <a:gd name="T0" fmla="*/ 0 w 712"/>
                <a:gd name="T1" fmla="*/ 712 w 712"/>
                <a:gd name="T2" fmla="*/ 0 w 712"/>
              </a:gdLst>
              <a:ahLst/>
              <a:cxnLst>
                <a:cxn ang="0">
                  <a:pos x="T0" y="0"/>
                </a:cxn>
                <a:cxn ang="0">
                  <a:pos x="T1" y="0"/>
                </a:cxn>
                <a:cxn ang="0">
                  <a:pos x="T2" y="0"/>
                </a:cxn>
              </a:cxnLst>
              <a:rect l="0" t="0" r="r" b="b"/>
              <a:pathLst>
                <a:path w="712">
                  <a:moveTo>
                    <a:pt x="0" y="0"/>
                  </a:moveTo>
                  <a:lnTo>
                    <a:pt x="71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34" name="Rectangle 64"/>
            <p:cNvSpPr>
              <a:spLocks noChangeArrowheads="1"/>
            </p:cNvSpPr>
            <p:nvPr/>
          </p:nvSpPr>
          <p:spPr bwMode="auto">
            <a:xfrm>
              <a:off x="7265463" y="6946948"/>
              <a:ext cx="296256" cy="1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35" name="Freeform 65"/>
            <p:cNvSpPr>
              <a:spLocks/>
            </p:cNvSpPr>
            <p:nvPr/>
          </p:nvSpPr>
          <p:spPr bwMode="auto">
            <a:xfrm>
              <a:off x="7275865" y="6868723"/>
              <a:ext cx="274620" cy="0"/>
            </a:xfrm>
            <a:custGeom>
              <a:avLst/>
              <a:gdLst>
                <a:gd name="T0" fmla="*/ 0 w 660"/>
                <a:gd name="T1" fmla="*/ 660 w 660"/>
                <a:gd name="T2" fmla="*/ 0 w 660"/>
              </a:gdLst>
              <a:ahLst/>
              <a:cxnLst>
                <a:cxn ang="0">
                  <a:pos x="T0" y="0"/>
                </a:cxn>
                <a:cxn ang="0">
                  <a:pos x="T1" y="0"/>
                </a:cxn>
                <a:cxn ang="0">
                  <a:pos x="T2" y="0"/>
                </a:cxn>
              </a:cxnLst>
              <a:rect l="0" t="0" r="r" b="b"/>
              <a:pathLst>
                <a:path w="660">
                  <a:moveTo>
                    <a:pt x="0" y="0"/>
                  </a:moveTo>
                  <a:lnTo>
                    <a:pt x="660" y="0"/>
                  </a:lnTo>
                  <a:lnTo>
                    <a:pt x="0" y="0"/>
                  </a:lnTo>
                  <a:close/>
                </a:path>
              </a:pathLst>
            </a:custGeom>
            <a:solidFill>
              <a:srgbClr val="EFE7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36" name="Freeform 66"/>
            <p:cNvSpPr>
              <a:spLocks/>
            </p:cNvSpPr>
            <p:nvPr/>
          </p:nvSpPr>
          <p:spPr bwMode="auto">
            <a:xfrm>
              <a:off x="7275865" y="6868723"/>
              <a:ext cx="274620" cy="0"/>
            </a:xfrm>
            <a:custGeom>
              <a:avLst/>
              <a:gdLst>
                <a:gd name="T0" fmla="*/ 0 w 660"/>
                <a:gd name="T1" fmla="*/ 660 w 660"/>
                <a:gd name="T2" fmla="*/ 0 w 660"/>
              </a:gdLst>
              <a:ahLst/>
              <a:cxnLst>
                <a:cxn ang="0">
                  <a:pos x="T0" y="0"/>
                </a:cxn>
                <a:cxn ang="0">
                  <a:pos x="T1" y="0"/>
                </a:cxn>
                <a:cxn ang="0">
                  <a:pos x="T2" y="0"/>
                </a:cxn>
              </a:cxnLst>
              <a:rect l="0" t="0" r="r" b="b"/>
              <a:pathLst>
                <a:path w="660">
                  <a:moveTo>
                    <a:pt x="0" y="0"/>
                  </a:moveTo>
                  <a:lnTo>
                    <a:pt x="66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37" name="Rectangle 68"/>
            <p:cNvSpPr>
              <a:spLocks noChangeArrowheads="1"/>
            </p:cNvSpPr>
            <p:nvPr/>
          </p:nvSpPr>
          <p:spPr bwMode="auto">
            <a:xfrm>
              <a:off x="7275865" y="6859569"/>
              <a:ext cx="274620" cy="1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nvGrpSpPr>
            <p:cNvPr id="238" name="Group 237"/>
            <p:cNvGrpSpPr/>
            <p:nvPr/>
          </p:nvGrpSpPr>
          <p:grpSpPr>
            <a:xfrm>
              <a:off x="6773228" y="6587863"/>
              <a:ext cx="332872" cy="448961"/>
              <a:chOff x="6773228" y="6587863"/>
              <a:chExt cx="332872" cy="448961"/>
            </a:xfrm>
          </p:grpSpPr>
          <p:sp>
            <p:nvSpPr>
              <p:cNvPr id="313" name="Freeform 10"/>
              <p:cNvSpPr>
                <a:spLocks/>
              </p:cNvSpPr>
              <p:nvPr/>
            </p:nvSpPr>
            <p:spPr bwMode="auto">
              <a:xfrm>
                <a:off x="6791536" y="6605754"/>
                <a:ext cx="296256" cy="413178"/>
              </a:xfrm>
              <a:custGeom>
                <a:avLst/>
                <a:gdLst>
                  <a:gd name="T0" fmla="*/ 546 w 712"/>
                  <a:gd name="T1" fmla="*/ 0 h 993"/>
                  <a:gd name="T2" fmla="*/ 392 w 712"/>
                  <a:gd name="T3" fmla="*/ 0 h 993"/>
                  <a:gd name="T4" fmla="*/ 320 w 712"/>
                  <a:gd name="T5" fmla="*/ 0 h 993"/>
                  <a:gd name="T6" fmla="*/ 168 w 712"/>
                  <a:gd name="T7" fmla="*/ 0 h 993"/>
                  <a:gd name="T8" fmla="*/ 0 w 712"/>
                  <a:gd name="T9" fmla="*/ 752 h 993"/>
                  <a:gd name="T10" fmla="*/ 0 w 712"/>
                  <a:gd name="T11" fmla="*/ 993 h 993"/>
                  <a:gd name="T12" fmla="*/ 320 w 712"/>
                  <a:gd name="T13" fmla="*/ 993 h 993"/>
                  <a:gd name="T14" fmla="*/ 392 w 712"/>
                  <a:gd name="T15" fmla="*/ 993 h 993"/>
                  <a:gd name="T16" fmla="*/ 712 w 712"/>
                  <a:gd name="T17" fmla="*/ 993 h 993"/>
                  <a:gd name="T18" fmla="*/ 712 w 712"/>
                  <a:gd name="T19" fmla="*/ 752 h 993"/>
                  <a:gd name="T20" fmla="*/ 546 w 712"/>
                  <a:gd name="T21" fmla="*/ 0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2" h="993">
                    <a:moveTo>
                      <a:pt x="546" y="0"/>
                    </a:moveTo>
                    <a:lnTo>
                      <a:pt x="392" y="0"/>
                    </a:lnTo>
                    <a:lnTo>
                      <a:pt x="320" y="0"/>
                    </a:lnTo>
                    <a:lnTo>
                      <a:pt x="168" y="0"/>
                    </a:lnTo>
                    <a:lnTo>
                      <a:pt x="0" y="752"/>
                    </a:lnTo>
                    <a:lnTo>
                      <a:pt x="0" y="993"/>
                    </a:lnTo>
                    <a:lnTo>
                      <a:pt x="320" y="993"/>
                    </a:lnTo>
                    <a:lnTo>
                      <a:pt x="392" y="993"/>
                    </a:lnTo>
                    <a:lnTo>
                      <a:pt x="712" y="993"/>
                    </a:lnTo>
                    <a:lnTo>
                      <a:pt x="712" y="752"/>
                    </a:lnTo>
                    <a:lnTo>
                      <a:pt x="546"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14" name="Freeform 11"/>
              <p:cNvSpPr>
                <a:spLocks/>
              </p:cNvSpPr>
              <p:nvPr/>
            </p:nvSpPr>
            <p:spPr bwMode="auto">
              <a:xfrm>
                <a:off x="6773228" y="6587863"/>
                <a:ext cx="332872" cy="448961"/>
              </a:xfrm>
              <a:custGeom>
                <a:avLst/>
                <a:gdLst>
                  <a:gd name="T0" fmla="*/ 590 w 800"/>
                  <a:gd name="T1" fmla="*/ 43 h 1079"/>
                  <a:gd name="T2" fmla="*/ 590 w 800"/>
                  <a:gd name="T3" fmla="*/ 0 h 1079"/>
                  <a:gd name="T4" fmla="*/ 436 w 800"/>
                  <a:gd name="T5" fmla="*/ 0 h 1079"/>
                  <a:gd name="T6" fmla="*/ 364 w 800"/>
                  <a:gd name="T7" fmla="*/ 0 h 1079"/>
                  <a:gd name="T8" fmla="*/ 176 w 800"/>
                  <a:gd name="T9" fmla="*/ 0 h 1079"/>
                  <a:gd name="T10" fmla="*/ 0 w 800"/>
                  <a:gd name="T11" fmla="*/ 790 h 1079"/>
                  <a:gd name="T12" fmla="*/ 0 w 800"/>
                  <a:gd name="T13" fmla="*/ 1079 h 1079"/>
                  <a:gd name="T14" fmla="*/ 364 w 800"/>
                  <a:gd name="T15" fmla="*/ 1079 h 1079"/>
                  <a:gd name="T16" fmla="*/ 436 w 800"/>
                  <a:gd name="T17" fmla="*/ 1079 h 1079"/>
                  <a:gd name="T18" fmla="*/ 800 w 800"/>
                  <a:gd name="T19" fmla="*/ 1079 h 1079"/>
                  <a:gd name="T20" fmla="*/ 800 w 800"/>
                  <a:gd name="T21" fmla="*/ 790 h 1079"/>
                  <a:gd name="T22" fmla="*/ 626 w 800"/>
                  <a:gd name="T23" fmla="*/ 0 h 1079"/>
                  <a:gd name="T24" fmla="*/ 590 w 800"/>
                  <a:gd name="T25" fmla="*/ 0 h 1079"/>
                  <a:gd name="T26" fmla="*/ 590 w 800"/>
                  <a:gd name="T27" fmla="*/ 43 h 1079"/>
                  <a:gd name="T28" fmla="*/ 546 w 800"/>
                  <a:gd name="T29" fmla="*/ 52 h 1079"/>
                  <a:gd name="T30" fmla="*/ 712 w 800"/>
                  <a:gd name="T31" fmla="*/ 801 h 1079"/>
                  <a:gd name="T32" fmla="*/ 712 w 800"/>
                  <a:gd name="T33" fmla="*/ 992 h 1079"/>
                  <a:gd name="T34" fmla="*/ 436 w 800"/>
                  <a:gd name="T35" fmla="*/ 992 h 1079"/>
                  <a:gd name="T36" fmla="*/ 364 w 800"/>
                  <a:gd name="T37" fmla="*/ 992 h 1079"/>
                  <a:gd name="T38" fmla="*/ 88 w 800"/>
                  <a:gd name="T39" fmla="*/ 992 h 1079"/>
                  <a:gd name="T40" fmla="*/ 88 w 800"/>
                  <a:gd name="T41" fmla="*/ 801 h 1079"/>
                  <a:gd name="T42" fmla="*/ 245 w 800"/>
                  <a:gd name="T43" fmla="*/ 87 h 1079"/>
                  <a:gd name="T44" fmla="*/ 364 w 800"/>
                  <a:gd name="T45" fmla="*/ 87 h 1079"/>
                  <a:gd name="T46" fmla="*/ 436 w 800"/>
                  <a:gd name="T47" fmla="*/ 87 h 1079"/>
                  <a:gd name="T48" fmla="*/ 590 w 800"/>
                  <a:gd name="T49" fmla="*/ 87 h 1079"/>
                  <a:gd name="T50" fmla="*/ 590 w 800"/>
                  <a:gd name="T51" fmla="*/ 43 h 1079"/>
                  <a:gd name="T52" fmla="*/ 546 w 800"/>
                  <a:gd name="T53" fmla="*/ 52 h 1079"/>
                  <a:gd name="T54" fmla="*/ 590 w 800"/>
                  <a:gd name="T55" fmla="*/ 43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00" h="1079">
                    <a:moveTo>
                      <a:pt x="590" y="43"/>
                    </a:moveTo>
                    <a:lnTo>
                      <a:pt x="590" y="0"/>
                    </a:lnTo>
                    <a:lnTo>
                      <a:pt x="436" y="0"/>
                    </a:lnTo>
                    <a:lnTo>
                      <a:pt x="364" y="0"/>
                    </a:lnTo>
                    <a:lnTo>
                      <a:pt x="176" y="0"/>
                    </a:lnTo>
                    <a:lnTo>
                      <a:pt x="0" y="790"/>
                    </a:lnTo>
                    <a:lnTo>
                      <a:pt x="0" y="1079"/>
                    </a:lnTo>
                    <a:lnTo>
                      <a:pt x="364" y="1079"/>
                    </a:lnTo>
                    <a:lnTo>
                      <a:pt x="436" y="1079"/>
                    </a:lnTo>
                    <a:lnTo>
                      <a:pt x="800" y="1079"/>
                    </a:lnTo>
                    <a:lnTo>
                      <a:pt x="800" y="790"/>
                    </a:lnTo>
                    <a:lnTo>
                      <a:pt x="626" y="0"/>
                    </a:lnTo>
                    <a:lnTo>
                      <a:pt x="590" y="0"/>
                    </a:lnTo>
                    <a:lnTo>
                      <a:pt x="590" y="43"/>
                    </a:lnTo>
                    <a:lnTo>
                      <a:pt x="546" y="52"/>
                    </a:lnTo>
                    <a:lnTo>
                      <a:pt x="712" y="801"/>
                    </a:lnTo>
                    <a:lnTo>
                      <a:pt x="712" y="992"/>
                    </a:lnTo>
                    <a:lnTo>
                      <a:pt x="436" y="992"/>
                    </a:lnTo>
                    <a:lnTo>
                      <a:pt x="364" y="992"/>
                    </a:lnTo>
                    <a:lnTo>
                      <a:pt x="88" y="992"/>
                    </a:lnTo>
                    <a:lnTo>
                      <a:pt x="88" y="801"/>
                    </a:lnTo>
                    <a:lnTo>
                      <a:pt x="245" y="87"/>
                    </a:lnTo>
                    <a:lnTo>
                      <a:pt x="364" y="87"/>
                    </a:lnTo>
                    <a:lnTo>
                      <a:pt x="436" y="87"/>
                    </a:lnTo>
                    <a:lnTo>
                      <a:pt x="590" y="87"/>
                    </a:lnTo>
                    <a:lnTo>
                      <a:pt x="590" y="43"/>
                    </a:lnTo>
                    <a:lnTo>
                      <a:pt x="546" y="52"/>
                    </a:lnTo>
                    <a:lnTo>
                      <a:pt x="590" y="43"/>
                    </a:lnTo>
                    <a:close/>
                  </a:path>
                </a:pathLst>
              </a:cu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15" name="Freeform 53"/>
              <p:cNvSpPr>
                <a:spLocks/>
              </p:cNvSpPr>
              <p:nvPr/>
            </p:nvSpPr>
            <p:spPr bwMode="auto">
              <a:xfrm>
                <a:off x="6791536" y="6918654"/>
                <a:ext cx="296256" cy="0"/>
              </a:xfrm>
              <a:custGeom>
                <a:avLst/>
                <a:gdLst>
                  <a:gd name="T0" fmla="*/ 0 w 712"/>
                  <a:gd name="T1" fmla="*/ 712 w 712"/>
                  <a:gd name="T2" fmla="*/ 0 w 712"/>
                </a:gdLst>
                <a:ahLst/>
                <a:cxnLst>
                  <a:cxn ang="0">
                    <a:pos x="T0" y="0"/>
                  </a:cxn>
                  <a:cxn ang="0">
                    <a:pos x="T1" y="0"/>
                  </a:cxn>
                  <a:cxn ang="0">
                    <a:pos x="T2" y="0"/>
                  </a:cxn>
                </a:cxnLst>
                <a:rect l="0" t="0" r="r" b="b"/>
                <a:pathLst>
                  <a:path w="712">
                    <a:moveTo>
                      <a:pt x="0" y="0"/>
                    </a:moveTo>
                    <a:lnTo>
                      <a:pt x="712" y="0"/>
                    </a:lnTo>
                    <a:lnTo>
                      <a:pt x="0" y="0"/>
                    </a:lnTo>
                    <a:close/>
                  </a:path>
                </a:pathLst>
              </a:custGeom>
              <a:solidFill>
                <a:srgbClr val="EFE7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16" name="Line 54"/>
              <p:cNvSpPr>
                <a:spLocks noChangeShapeType="1"/>
              </p:cNvSpPr>
              <p:nvPr/>
            </p:nvSpPr>
            <p:spPr bwMode="auto">
              <a:xfrm>
                <a:off x="6791536" y="6918654"/>
                <a:ext cx="296256"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17" name="Rectangle 55"/>
              <p:cNvSpPr>
                <a:spLocks noChangeArrowheads="1"/>
              </p:cNvSpPr>
              <p:nvPr/>
            </p:nvSpPr>
            <p:spPr bwMode="auto">
              <a:xfrm>
                <a:off x="6791536" y="6900346"/>
                <a:ext cx="296256" cy="36616"/>
              </a:xfrm>
              <a:prstGeom prst="rect">
                <a:avLst/>
              </a:prstGeom>
              <a:solidFill>
                <a:srgbClr val="34023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18" name="Freeform 56"/>
              <p:cNvSpPr>
                <a:spLocks/>
              </p:cNvSpPr>
              <p:nvPr/>
            </p:nvSpPr>
            <p:spPr bwMode="auto">
              <a:xfrm>
                <a:off x="6791536" y="6900346"/>
                <a:ext cx="296256" cy="36616"/>
              </a:xfrm>
              <a:custGeom>
                <a:avLst/>
                <a:gdLst>
                  <a:gd name="T0" fmla="*/ 0 w 712"/>
                  <a:gd name="T1" fmla="*/ 88 h 88"/>
                  <a:gd name="T2" fmla="*/ 712 w 712"/>
                  <a:gd name="T3" fmla="*/ 88 h 88"/>
                  <a:gd name="T4" fmla="*/ 712 w 712"/>
                  <a:gd name="T5" fmla="*/ 0 h 88"/>
                  <a:gd name="T6" fmla="*/ 0 w 712"/>
                  <a:gd name="T7" fmla="*/ 0 h 88"/>
                </a:gdLst>
                <a:ahLst/>
                <a:cxnLst>
                  <a:cxn ang="0">
                    <a:pos x="T0" y="T1"/>
                  </a:cxn>
                  <a:cxn ang="0">
                    <a:pos x="T2" y="T3"/>
                  </a:cxn>
                  <a:cxn ang="0">
                    <a:pos x="T4" y="T5"/>
                  </a:cxn>
                  <a:cxn ang="0">
                    <a:pos x="T6" y="T7"/>
                  </a:cxn>
                </a:cxnLst>
                <a:rect l="0" t="0" r="r" b="b"/>
                <a:pathLst>
                  <a:path w="712" h="88">
                    <a:moveTo>
                      <a:pt x="0" y="88"/>
                    </a:moveTo>
                    <a:lnTo>
                      <a:pt x="712" y="88"/>
                    </a:lnTo>
                    <a:lnTo>
                      <a:pt x="71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19" name="Freeform 69"/>
              <p:cNvSpPr>
                <a:spLocks/>
              </p:cNvSpPr>
              <p:nvPr/>
            </p:nvSpPr>
            <p:spPr bwMode="auto">
              <a:xfrm>
                <a:off x="6791536" y="6956102"/>
                <a:ext cx="296256" cy="0"/>
              </a:xfrm>
              <a:custGeom>
                <a:avLst/>
                <a:gdLst>
                  <a:gd name="T0" fmla="*/ 0 w 712"/>
                  <a:gd name="T1" fmla="*/ 712 w 712"/>
                  <a:gd name="T2" fmla="*/ 0 w 712"/>
                </a:gdLst>
                <a:ahLst/>
                <a:cxnLst>
                  <a:cxn ang="0">
                    <a:pos x="T0" y="0"/>
                  </a:cxn>
                  <a:cxn ang="0">
                    <a:pos x="T1" y="0"/>
                  </a:cxn>
                  <a:cxn ang="0">
                    <a:pos x="T2" y="0"/>
                  </a:cxn>
                </a:cxnLst>
                <a:rect l="0" t="0" r="r" b="b"/>
                <a:pathLst>
                  <a:path w="712">
                    <a:moveTo>
                      <a:pt x="0" y="0"/>
                    </a:moveTo>
                    <a:lnTo>
                      <a:pt x="712" y="0"/>
                    </a:lnTo>
                    <a:lnTo>
                      <a:pt x="0" y="0"/>
                    </a:lnTo>
                    <a:close/>
                  </a:path>
                </a:pathLst>
              </a:custGeom>
              <a:solidFill>
                <a:srgbClr val="EFE7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20" name="Line 70"/>
              <p:cNvSpPr>
                <a:spLocks noChangeShapeType="1"/>
              </p:cNvSpPr>
              <p:nvPr/>
            </p:nvSpPr>
            <p:spPr bwMode="auto">
              <a:xfrm>
                <a:off x="6791536" y="6956102"/>
                <a:ext cx="296256"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21" name="Freeform 72"/>
              <p:cNvSpPr>
                <a:spLocks/>
              </p:cNvSpPr>
              <p:nvPr/>
            </p:nvSpPr>
            <p:spPr bwMode="auto">
              <a:xfrm>
                <a:off x="6791536" y="6946948"/>
                <a:ext cx="296256" cy="18308"/>
              </a:xfrm>
              <a:custGeom>
                <a:avLst/>
                <a:gdLst>
                  <a:gd name="T0" fmla="*/ 0 w 712"/>
                  <a:gd name="T1" fmla="*/ 44 h 44"/>
                  <a:gd name="T2" fmla="*/ 712 w 712"/>
                  <a:gd name="T3" fmla="*/ 44 h 44"/>
                  <a:gd name="T4" fmla="*/ 712 w 712"/>
                  <a:gd name="T5" fmla="*/ 0 h 44"/>
                  <a:gd name="T6" fmla="*/ 0 w 712"/>
                  <a:gd name="T7" fmla="*/ 0 h 44"/>
                </a:gdLst>
                <a:ahLst/>
                <a:cxnLst>
                  <a:cxn ang="0">
                    <a:pos x="T0" y="T1"/>
                  </a:cxn>
                  <a:cxn ang="0">
                    <a:pos x="T2" y="T3"/>
                  </a:cxn>
                  <a:cxn ang="0">
                    <a:pos x="T4" y="T5"/>
                  </a:cxn>
                  <a:cxn ang="0">
                    <a:pos x="T6" y="T7"/>
                  </a:cxn>
                </a:cxnLst>
                <a:rect l="0" t="0" r="r" b="b"/>
                <a:pathLst>
                  <a:path w="712" h="44">
                    <a:moveTo>
                      <a:pt x="0" y="44"/>
                    </a:moveTo>
                    <a:lnTo>
                      <a:pt x="712" y="44"/>
                    </a:lnTo>
                    <a:lnTo>
                      <a:pt x="71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22" name="Freeform 73"/>
              <p:cNvSpPr>
                <a:spLocks/>
              </p:cNvSpPr>
              <p:nvPr/>
            </p:nvSpPr>
            <p:spPr bwMode="auto">
              <a:xfrm>
                <a:off x="6802770" y="6868723"/>
                <a:ext cx="273371" cy="0"/>
              </a:xfrm>
              <a:custGeom>
                <a:avLst/>
                <a:gdLst>
                  <a:gd name="T0" fmla="*/ 0 w 657"/>
                  <a:gd name="T1" fmla="*/ 657 w 657"/>
                  <a:gd name="T2" fmla="*/ 0 w 657"/>
                </a:gdLst>
                <a:ahLst/>
                <a:cxnLst>
                  <a:cxn ang="0">
                    <a:pos x="T0" y="0"/>
                  </a:cxn>
                  <a:cxn ang="0">
                    <a:pos x="T1" y="0"/>
                  </a:cxn>
                  <a:cxn ang="0">
                    <a:pos x="T2" y="0"/>
                  </a:cxn>
                </a:cxnLst>
                <a:rect l="0" t="0" r="r" b="b"/>
                <a:pathLst>
                  <a:path w="657">
                    <a:moveTo>
                      <a:pt x="0" y="0"/>
                    </a:moveTo>
                    <a:lnTo>
                      <a:pt x="657" y="0"/>
                    </a:lnTo>
                    <a:lnTo>
                      <a:pt x="0" y="0"/>
                    </a:lnTo>
                    <a:close/>
                  </a:path>
                </a:pathLst>
              </a:custGeom>
              <a:solidFill>
                <a:srgbClr val="EFE7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23" name="Line 74"/>
              <p:cNvSpPr>
                <a:spLocks noChangeShapeType="1"/>
              </p:cNvSpPr>
              <p:nvPr/>
            </p:nvSpPr>
            <p:spPr bwMode="auto">
              <a:xfrm>
                <a:off x="6802770" y="6868723"/>
                <a:ext cx="273371"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24" name="Freeform 76"/>
              <p:cNvSpPr>
                <a:spLocks/>
              </p:cNvSpPr>
              <p:nvPr/>
            </p:nvSpPr>
            <p:spPr bwMode="auto">
              <a:xfrm>
                <a:off x="6802770" y="6859569"/>
                <a:ext cx="273371" cy="18308"/>
              </a:xfrm>
              <a:custGeom>
                <a:avLst/>
                <a:gdLst>
                  <a:gd name="T0" fmla="*/ 0 w 657"/>
                  <a:gd name="T1" fmla="*/ 44 h 44"/>
                  <a:gd name="T2" fmla="*/ 657 w 657"/>
                  <a:gd name="T3" fmla="*/ 44 h 44"/>
                  <a:gd name="T4" fmla="*/ 657 w 657"/>
                  <a:gd name="T5" fmla="*/ 0 h 44"/>
                  <a:gd name="T6" fmla="*/ 0 w 657"/>
                  <a:gd name="T7" fmla="*/ 0 h 44"/>
                </a:gdLst>
                <a:ahLst/>
                <a:cxnLst>
                  <a:cxn ang="0">
                    <a:pos x="T0" y="T1"/>
                  </a:cxn>
                  <a:cxn ang="0">
                    <a:pos x="T2" y="T3"/>
                  </a:cxn>
                  <a:cxn ang="0">
                    <a:pos x="T4" y="T5"/>
                  </a:cxn>
                  <a:cxn ang="0">
                    <a:pos x="T6" y="T7"/>
                  </a:cxn>
                </a:cxnLst>
                <a:rect l="0" t="0" r="r" b="b"/>
                <a:pathLst>
                  <a:path w="657" h="44">
                    <a:moveTo>
                      <a:pt x="0" y="44"/>
                    </a:moveTo>
                    <a:lnTo>
                      <a:pt x="657" y="44"/>
                    </a:lnTo>
                    <a:lnTo>
                      <a:pt x="657"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239" name="Freeform 77"/>
            <p:cNvSpPr>
              <a:spLocks/>
            </p:cNvSpPr>
            <p:nvPr/>
          </p:nvSpPr>
          <p:spPr bwMode="auto">
            <a:xfrm>
              <a:off x="6677943" y="4770380"/>
              <a:ext cx="997368" cy="532180"/>
            </a:xfrm>
            <a:custGeom>
              <a:avLst/>
              <a:gdLst>
                <a:gd name="T0" fmla="*/ 869 w 869"/>
                <a:gd name="T1" fmla="*/ 468 h 468"/>
                <a:gd name="T2" fmla="*/ 434 w 869"/>
                <a:gd name="T3" fmla="*/ 0 h 468"/>
                <a:gd name="T4" fmla="*/ 0 w 869"/>
                <a:gd name="T5" fmla="*/ 468 h 468"/>
                <a:gd name="T6" fmla="*/ 869 w 869"/>
                <a:gd name="T7" fmla="*/ 468 h 468"/>
              </a:gdLst>
              <a:ahLst/>
              <a:cxnLst>
                <a:cxn ang="0">
                  <a:pos x="T0" y="T1"/>
                </a:cxn>
                <a:cxn ang="0">
                  <a:pos x="T2" y="T3"/>
                </a:cxn>
                <a:cxn ang="0">
                  <a:pos x="T4" y="T5"/>
                </a:cxn>
                <a:cxn ang="0">
                  <a:pos x="T6" y="T7"/>
                </a:cxn>
              </a:cxnLst>
              <a:rect l="0" t="0" r="r" b="b"/>
              <a:pathLst>
                <a:path w="869" h="468">
                  <a:moveTo>
                    <a:pt x="869" y="468"/>
                  </a:moveTo>
                  <a:cubicBezTo>
                    <a:pt x="800" y="277"/>
                    <a:pt x="632" y="0"/>
                    <a:pt x="434" y="0"/>
                  </a:cubicBezTo>
                  <a:cubicBezTo>
                    <a:pt x="237" y="0"/>
                    <a:pt x="68" y="277"/>
                    <a:pt x="0" y="468"/>
                  </a:cubicBezTo>
                  <a:cubicBezTo>
                    <a:pt x="869" y="468"/>
                    <a:pt x="869" y="468"/>
                    <a:pt x="869" y="468"/>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240" name="Freeform 78"/>
            <p:cNvSpPr>
              <a:spLocks/>
            </p:cNvSpPr>
            <p:nvPr/>
          </p:nvSpPr>
          <p:spPr bwMode="auto">
            <a:xfrm>
              <a:off x="6658387" y="4752072"/>
              <a:ext cx="1036481" cy="568795"/>
            </a:xfrm>
            <a:custGeom>
              <a:avLst/>
              <a:gdLst>
                <a:gd name="T0" fmla="*/ 886 w 903"/>
                <a:gd name="T1" fmla="*/ 484 h 500"/>
                <a:gd name="T2" fmla="*/ 901 w 903"/>
                <a:gd name="T3" fmla="*/ 478 h 500"/>
                <a:gd name="T4" fmla="*/ 729 w 903"/>
                <a:gd name="T5" fmla="*/ 168 h 500"/>
                <a:gd name="T6" fmla="*/ 602 w 903"/>
                <a:gd name="T7" fmla="*/ 49 h 500"/>
                <a:gd name="T8" fmla="*/ 529 w 903"/>
                <a:gd name="T9" fmla="*/ 13 h 500"/>
                <a:gd name="T10" fmla="*/ 451 w 903"/>
                <a:gd name="T11" fmla="*/ 0 h 500"/>
                <a:gd name="T12" fmla="*/ 374 w 903"/>
                <a:gd name="T13" fmla="*/ 13 h 500"/>
                <a:gd name="T14" fmla="*/ 250 w 903"/>
                <a:gd name="T15" fmla="*/ 87 h 500"/>
                <a:gd name="T16" fmla="*/ 100 w 903"/>
                <a:gd name="T17" fmla="*/ 273 h 500"/>
                <a:gd name="T18" fmla="*/ 1 w 903"/>
                <a:gd name="T19" fmla="*/ 478 h 500"/>
                <a:gd name="T20" fmla="*/ 3 w 903"/>
                <a:gd name="T21" fmla="*/ 493 h 500"/>
                <a:gd name="T22" fmla="*/ 17 w 903"/>
                <a:gd name="T23" fmla="*/ 500 h 500"/>
                <a:gd name="T24" fmla="*/ 886 w 903"/>
                <a:gd name="T25" fmla="*/ 500 h 500"/>
                <a:gd name="T26" fmla="*/ 899 w 903"/>
                <a:gd name="T27" fmla="*/ 493 h 500"/>
                <a:gd name="T28" fmla="*/ 901 w 903"/>
                <a:gd name="T29" fmla="*/ 478 h 500"/>
                <a:gd name="T30" fmla="*/ 886 w 903"/>
                <a:gd name="T31" fmla="*/ 484 h 500"/>
                <a:gd name="T32" fmla="*/ 886 w 903"/>
                <a:gd name="T33" fmla="*/ 468 h 500"/>
                <a:gd name="T34" fmla="*/ 17 w 903"/>
                <a:gd name="T35" fmla="*/ 468 h 500"/>
                <a:gd name="T36" fmla="*/ 17 w 903"/>
                <a:gd name="T37" fmla="*/ 484 h 500"/>
                <a:gd name="T38" fmla="*/ 32 w 903"/>
                <a:gd name="T39" fmla="*/ 489 h 500"/>
                <a:gd name="T40" fmla="*/ 198 w 903"/>
                <a:gd name="T41" fmla="*/ 188 h 500"/>
                <a:gd name="T42" fmla="*/ 319 w 903"/>
                <a:gd name="T43" fmla="*/ 76 h 500"/>
                <a:gd name="T44" fmla="*/ 384 w 903"/>
                <a:gd name="T45" fmla="*/ 43 h 500"/>
                <a:gd name="T46" fmla="*/ 451 w 903"/>
                <a:gd name="T47" fmla="*/ 32 h 500"/>
                <a:gd name="T48" fmla="*/ 519 w 903"/>
                <a:gd name="T49" fmla="*/ 43 h 500"/>
                <a:gd name="T50" fmla="*/ 631 w 903"/>
                <a:gd name="T51" fmla="*/ 111 h 500"/>
                <a:gd name="T52" fmla="*/ 775 w 903"/>
                <a:gd name="T53" fmla="*/ 289 h 500"/>
                <a:gd name="T54" fmla="*/ 871 w 903"/>
                <a:gd name="T55" fmla="*/ 489 h 500"/>
                <a:gd name="T56" fmla="*/ 886 w 903"/>
                <a:gd name="T57" fmla="*/ 484 h 500"/>
                <a:gd name="T58" fmla="*/ 886 w 903"/>
                <a:gd name="T59" fmla="*/ 468 h 500"/>
                <a:gd name="T60" fmla="*/ 886 w 903"/>
                <a:gd name="T61" fmla="*/ 484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03" h="500">
                  <a:moveTo>
                    <a:pt x="886" y="484"/>
                  </a:moveTo>
                  <a:cubicBezTo>
                    <a:pt x="901" y="478"/>
                    <a:pt x="901" y="478"/>
                    <a:pt x="901" y="478"/>
                  </a:cubicBezTo>
                  <a:cubicBezTo>
                    <a:pt x="866" y="381"/>
                    <a:pt x="806" y="263"/>
                    <a:pt x="729" y="168"/>
                  </a:cubicBezTo>
                  <a:cubicBezTo>
                    <a:pt x="691" y="121"/>
                    <a:pt x="648" y="79"/>
                    <a:pt x="602" y="49"/>
                  </a:cubicBezTo>
                  <a:cubicBezTo>
                    <a:pt x="578" y="34"/>
                    <a:pt x="554" y="21"/>
                    <a:pt x="529" y="13"/>
                  </a:cubicBezTo>
                  <a:cubicBezTo>
                    <a:pt x="504" y="5"/>
                    <a:pt x="478" y="0"/>
                    <a:pt x="451" y="0"/>
                  </a:cubicBezTo>
                  <a:cubicBezTo>
                    <a:pt x="425" y="0"/>
                    <a:pt x="399" y="5"/>
                    <a:pt x="374" y="13"/>
                  </a:cubicBezTo>
                  <a:cubicBezTo>
                    <a:pt x="330" y="28"/>
                    <a:pt x="289" y="54"/>
                    <a:pt x="250" y="87"/>
                  </a:cubicBezTo>
                  <a:cubicBezTo>
                    <a:pt x="193" y="137"/>
                    <a:pt x="143" y="203"/>
                    <a:pt x="100" y="273"/>
                  </a:cubicBezTo>
                  <a:cubicBezTo>
                    <a:pt x="58" y="342"/>
                    <a:pt x="24" y="415"/>
                    <a:pt x="1" y="478"/>
                  </a:cubicBezTo>
                  <a:cubicBezTo>
                    <a:pt x="0" y="483"/>
                    <a:pt x="0" y="489"/>
                    <a:pt x="3" y="493"/>
                  </a:cubicBezTo>
                  <a:cubicBezTo>
                    <a:pt x="6" y="497"/>
                    <a:pt x="11" y="500"/>
                    <a:pt x="17" y="500"/>
                  </a:cubicBezTo>
                  <a:cubicBezTo>
                    <a:pt x="886" y="500"/>
                    <a:pt x="886" y="500"/>
                    <a:pt x="886" y="500"/>
                  </a:cubicBezTo>
                  <a:cubicBezTo>
                    <a:pt x="891" y="500"/>
                    <a:pt x="896" y="497"/>
                    <a:pt x="899" y="493"/>
                  </a:cubicBezTo>
                  <a:cubicBezTo>
                    <a:pt x="902" y="489"/>
                    <a:pt x="903" y="483"/>
                    <a:pt x="901" y="478"/>
                  </a:cubicBezTo>
                  <a:cubicBezTo>
                    <a:pt x="886" y="484"/>
                    <a:pt x="886" y="484"/>
                    <a:pt x="886" y="484"/>
                  </a:cubicBezTo>
                  <a:cubicBezTo>
                    <a:pt x="886" y="468"/>
                    <a:pt x="886" y="468"/>
                    <a:pt x="886" y="468"/>
                  </a:cubicBezTo>
                  <a:cubicBezTo>
                    <a:pt x="17" y="468"/>
                    <a:pt x="17" y="468"/>
                    <a:pt x="17" y="468"/>
                  </a:cubicBezTo>
                  <a:cubicBezTo>
                    <a:pt x="17" y="484"/>
                    <a:pt x="17" y="484"/>
                    <a:pt x="17" y="484"/>
                  </a:cubicBezTo>
                  <a:cubicBezTo>
                    <a:pt x="32" y="489"/>
                    <a:pt x="32" y="489"/>
                    <a:pt x="32" y="489"/>
                  </a:cubicBezTo>
                  <a:cubicBezTo>
                    <a:pt x="65" y="395"/>
                    <a:pt x="124" y="279"/>
                    <a:pt x="198" y="188"/>
                  </a:cubicBezTo>
                  <a:cubicBezTo>
                    <a:pt x="235" y="143"/>
                    <a:pt x="276" y="103"/>
                    <a:pt x="319" y="76"/>
                  </a:cubicBezTo>
                  <a:cubicBezTo>
                    <a:pt x="340" y="62"/>
                    <a:pt x="362" y="51"/>
                    <a:pt x="384" y="43"/>
                  </a:cubicBezTo>
                  <a:cubicBezTo>
                    <a:pt x="406" y="36"/>
                    <a:pt x="429" y="32"/>
                    <a:pt x="451" y="32"/>
                  </a:cubicBezTo>
                  <a:cubicBezTo>
                    <a:pt x="474" y="32"/>
                    <a:pt x="497" y="36"/>
                    <a:pt x="519" y="43"/>
                  </a:cubicBezTo>
                  <a:cubicBezTo>
                    <a:pt x="558" y="56"/>
                    <a:pt x="595" y="80"/>
                    <a:pt x="631" y="111"/>
                  </a:cubicBezTo>
                  <a:cubicBezTo>
                    <a:pt x="685" y="158"/>
                    <a:pt x="734" y="222"/>
                    <a:pt x="775" y="289"/>
                  </a:cubicBezTo>
                  <a:cubicBezTo>
                    <a:pt x="816" y="356"/>
                    <a:pt x="849" y="428"/>
                    <a:pt x="871" y="489"/>
                  </a:cubicBezTo>
                  <a:cubicBezTo>
                    <a:pt x="886" y="484"/>
                    <a:pt x="886" y="484"/>
                    <a:pt x="886" y="484"/>
                  </a:cubicBezTo>
                  <a:cubicBezTo>
                    <a:pt x="886" y="468"/>
                    <a:pt x="886" y="468"/>
                    <a:pt x="886" y="468"/>
                  </a:cubicBezTo>
                  <a:cubicBezTo>
                    <a:pt x="886" y="484"/>
                    <a:pt x="886" y="484"/>
                    <a:pt x="886" y="484"/>
                  </a:cubicBezTo>
                </a:path>
              </a:pathLst>
            </a:cu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41" name="Oval 79"/>
            <p:cNvSpPr>
              <a:spLocks noChangeArrowheads="1"/>
            </p:cNvSpPr>
            <p:nvPr/>
          </p:nvSpPr>
          <p:spPr bwMode="auto">
            <a:xfrm>
              <a:off x="6757000" y="5236401"/>
              <a:ext cx="25382" cy="24965"/>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42" name="Oval 80"/>
            <p:cNvSpPr>
              <a:spLocks noChangeArrowheads="1"/>
            </p:cNvSpPr>
            <p:nvPr/>
          </p:nvSpPr>
          <p:spPr bwMode="auto">
            <a:xfrm>
              <a:off x="6856862" y="5236401"/>
              <a:ext cx="25382" cy="24965"/>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43" name="Oval 81"/>
            <p:cNvSpPr>
              <a:spLocks noChangeArrowheads="1"/>
            </p:cNvSpPr>
            <p:nvPr/>
          </p:nvSpPr>
          <p:spPr bwMode="auto">
            <a:xfrm>
              <a:off x="6956724" y="5236401"/>
              <a:ext cx="25382" cy="24965"/>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44" name="Oval 82"/>
            <p:cNvSpPr>
              <a:spLocks noChangeArrowheads="1"/>
            </p:cNvSpPr>
            <p:nvPr/>
          </p:nvSpPr>
          <p:spPr bwMode="auto">
            <a:xfrm>
              <a:off x="7056585" y="5236401"/>
              <a:ext cx="25382" cy="24965"/>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45" name="Oval 83"/>
            <p:cNvSpPr>
              <a:spLocks noChangeArrowheads="1"/>
            </p:cNvSpPr>
            <p:nvPr/>
          </p:nvSpPr>
          <p:spPr bwMode="auto">
            <a:xfrm>
              <a:off x="7156447" y="5236401"/>
              <a:ext cx="25382" cy="24965"/>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46" name="Oval 84"/>
            <p:cNvSpPr>
              <a:spLocks noChangeArrowheads="1"/>
            </p:cNvSpPr>
            <p:nvPr/>
          </p:nvSpPr>
          <p:spPr bwMode="auto">
            <a:xfrm>
              <a:off x="7256309" y="5236401"/>
              <a:ext cx="25382" cy="24965"/>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47" name="Oval 85"/>
            <p:cNvSpPr>
              <a:spLocks noChangeArrowheads="1"/>
            </p:cNvSpPr>
            <p:nvPr/>
          </p:nvSpPr>
          <p:spPr bwMode="auto">
            <a:xfrm>
              <a:off x="7356170" y="5236401"/>
              <a:ext cx="25382" cy="24965"/>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48" name="Oval 86"/>
            <p:cNvSpPr>
              <a:spLocks noChangeArrowheads="1"/>
            </p:cNvSpPr>
            <p:nvPr/>
          </p:nvSpPr>
          <p:spPr bwMode="auto">
            <a:xfrm>
              <a:off x="7456032" y="5236401"/>
              <a:ext cx="25382" cy="24965"/>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49" name="Oval 87"/>
            <p:cNvSpPr>
              <a:spLocks noChangeArrowheads="1"/>
            </p:cNvSpPr>
            <p:nvPr/>
          </p:nvSpPr>
          <p:spPr bwMode="auto">
            <a:xfrm>
              <a:off x="7555894" y="5236401"/>
              <a:ext cx="25382" cy="24965"/>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50" name="Oval 88"/>
            <p:cNvSpPr>
              <a:spLocks noChangeArrowheads="1"/>
            </p:cNvSpPr>
            <p:nvPr/>
          </p:nvSpPr>
          <p:spPr bwMode="auto">
            <a:xfrm>
              <a:off x="6720385" y="5351242"/>
              <a:ext cx="25382" cy="25382"/>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51" name="Oval 89"/>
            <p:cNvSpPr>
              <a:spLocks noChangeArrowheads="1"/>
            </p:cNvSpPr>
            <p:nvPr/>
          </p:nvSpPr>
          <p:spPr bwMode="auto">
            <a:xfrm>
              <a:off x="6817750" y="5351242"/>
              <a:ext cx="25382" cy="25382"/>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52" name="Oval 90"/>
            <p:cNvSpPr>
              <a:spLocks noChangeArrowheads="1"/>
            </p:cNvSpPr>
            <p:nvPr/>
          </p:nvSpPr>
          <p:spPr bwMode="auto">
            <a:xfrm>
              <a:off x="6914283" y="5351242"/>
              <a:ext cx="25382" cy="25382"/>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53" name="Oval 91"/>
            <p:cNvSpPr>
              <a:spLocks noChangeArrowheads="1"/>
            </p:cNvSpPr>
            <p:nvPr/>
          </p:nvSpPr>
          <p:spPr bwMode="auto">
            <a:xfrm>
              <a:off x="7010816" y="5351242"/>
              <a:ext cx="25382" cy="25382"/>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54" name="Oval 92"/>
            <p:cNvSpPr>
              <a:spLocks noChangeArrowheads="1"/>
            </p:cNvSpPr>
            <p:nvPr/>
          </p:nvSpPr>
          <p:spPr bwMode="auto">
            <a:xfrm>
              <a:off x="7108181" y="5351242"/>
              <a:ext cx="25382" cy="25382"/>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55" name="Oval 93"/>
            <p:cNvSpPr>
              <a:spLocks noChangeArrowheads="1"/>
            </p:cNvSpPr>
            <p:nvPr/>
          </p:nvSpPr>
          <p:spPr bwMode="auto">
            <a:xfrm>
              <a:off x="7204714" y="5351242"/>
              <a:ext cx="25382" cy="25382"/>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56" name="Oval 94"/>
            <p:cNvSpPr>
              <a:spLocks noChangeArrowheads="1"/>
            </p:cNvSpPr>
            <p:nvPr/>
          </p:nvSpPr>
          <p:spPr bwMode="auto">
            <a:xfrm>
              <a:off x="7301247" y="5351242"/>
              <a:ext cx="25382" cy="25382"/>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57" name="Oval 95"/>
            <p:cNvSpPr>
              <a:spLocks noChangeArrowheads="1"/>
            </p:cNvSpPr>
            <p:nvPr/>
          </p:nvSpPr>
          <p:spPr bwMode="auto">
            <a:xfrm>
              <a:off x="7398612" y="5351242"/>
              <a:ext cx="25382" cy="25382"/>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58" name="Oval 96"/>
            <p:cNvSpPr>
              <a:spLocks noChangeArrowheads="1"/>
            </p:cNvSpPr>
            <p:nvPr/>
          </p:nvSpPr>
          <p:spPr bwMode="auto">
            <a:xfrm>
              <a:off x="7495145" y="5351242"/>
              <a:ext cx="25382" cy="25382"/>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59" name="Oval 97"/>
            <p:cNvSpPr>
              <a:spLocks noChangeArrowheads="1"/>
            </p:cNvSpPr>
            <p:nvPr/>
          </p:nvSpPr>
          <p:spPr bwMode="auto">
            <a:xfrm>
              <a:off x="7591678" y="5351242"/>
              <a:ext cx="26214" cy="25382"/>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60" name="Freeform 98"/>
            <p:cNvSpPr>
              <a:spLocks noEditPoints="1"/>
            </p:cNvSpPr>
            <p:nvPr/>
          </p:nvSpPr>
          <p:spPr bwMode="auto">
            <a:xfrm>
              <a:off x="7185157" y="4750824"/>
              <a:ext cx="801390" cy="2237317"/>
            </a:xfrm>
            <a:custGeom>
              <a:avLst/>
              <a:gdLst>
                <a:gd name="T0" fmla="*/ 0 w 698"/>
                <a:gd name="T1" fmla="*/ 1839 h 1967"/>
                <a:gd name="T2" fmla="*/ 87 w 698"/>
                <a:gd name="T3" fmla="*/ 1750 h 1967"/>
                <a:gd name="T4" fmla="*/ 87 w 698"/>
                <a:gd name="T5" fmla="*/ 1751 h 1967"/>
                <a:gd name="T6" fmla="*/ 54 w 698"/>
                <a:gd name="T7" fmla="*/ 1960 h 1967"/>
                <a:gd name="T8" fmla="*/ 0 w 698"/>
                <a:gd name="T9" fmla="*/ 0 h 1967"/>
                <a:gd name="T10" fmla="*/ 0 w 698"/>
                <a:gd name="T11" fmla="*/ 1 h 1967"/>
                <a:gd name="T12" fmla="*/ 1 w 698"/>
                <a:gd name="T13" fmla="*/ 1 h 1967"/>
                <a:gd name="T14" fmla="*/ 2 w 698"/>
                <a:gd name="T15" fmla="*/ 1 h 1967"/>
                <a:gd name="T16" fmla="*/ 3 w 698"/>
                <a:gd name="T17" fmla="*/ 1 h 1967"/>
                <a:gd name="T18" fmla="*/ 5 w 698"/>
                <a:gd name="T19" fmla="*/ 1 h 1967"/>
                <a:gd name="T20" fmla="*/ 6 w 698"/>
                <a:gd name="T21" fmla="*/ 1 h 1967"/>
                <a:gd name="T22" fmla="*/ 17 w 698"/>
                <a:gd name="T23" fmla="*/ 2 h 1967"/>
                <a:gd name="T24" fmla="*/ 21 w 698"/>
                <a:gd name="T25" fmla="*/ 3 h 1967"/>
                <a:gd name="T26" fmla="*/ 21 w 698"/>
                <a:gd name="T27" fmla="*/ 3 h 1967"/>
                <a:gd name="T28" fmla="*/ 23 w 698"/>
                <a:gd name="T29" fmla="*/ 3 h 1967"/>
                <a:gd name="T30" fmla="*/ 23 w 698"/>
                <a:gd name="T31" fmla="*/ 3 h 1967"/>
                <a:gd name="T32" fmla="*/ 24 w 698"/>
                <a:gd name="T33" fmla="*/ 3 h 1967"/>
                <a:gd name="T34" fmla="*/ 25 w 698"/>
                <a:gd name="T35" fmla="*/ 3 h 1967"/>
                <a:gd name="T36" fmla="*/ 91 w 698"/>
                <a:gd name="T37" fmla="*/ 22 h 1967"/>
                <a:gd name="T38" fmla="*/ 93 w 698"/>
                <a:gd name="T39" fmla="*/ 23 h 1967"/>
                <a:gd name="T40" fmla="*/ 93 w 698"/>
                <a:gd name="T41" fmla="*/ 23 h 1967"/>
                <a:gd name="T42" fmla="*/ 94 w 698"/>
                <a:gd name="T43" fmla="*/ 23 h 1967"/>
                <a:gd name="T44" fmla="*/ 95 w 698"/>
                <a:gd name="T45" fmla="*/ 24 h 1967"/>
                <a:gd name="T46" fmla="*/ 108 w 698"/>
                <a:gd name="T47" fmla="*/ 30 h 1967"/>
                <a:gd name="T48" fmla="*/ 108 w 698"/>
                <a:gd name="T49" fmla="*/ 30 h 1967"/>
                <a:gd name="T50" fmla="*/ 109 w 698"/>
                <a:gd name="T51" fmla="*/ 31 h 1967"/>
                <a:gd name="T52" fmla="*/ 110 w 698"/>
                <a:gd name="T53" fmla="*/ 31 h 1967"/>
                <a:gd name="T54" fmla="*/ 111 w 698"/>
                <a:gd name="T55" fmla="*/ 31 h 1967"/>
                <a:gd name="T56" fmla="*/ 143 w 698"/>
                <a:gd name="T57" fmla="*/ 50 h 1967"/>
                <a:gd name="T58" fmla="*/ 158 w 698"/>
                <a:gd name="T59" fmla="*/ 61 h 1967"/>
                <a:gd name="T60" fmla="*/ 175 w 698"/>
                <a:gd name="T61" fmla="*/ 73 h 1967"/>
                <a:gd name="T62" fmla="*/ 176 w 698"/>
                <a:gd name="T63" fmla="*/ 74 h 1967"/>
                <a:gd name="T64" fmla="*/ 279 w 698"/>
                <a:gd name="T65" fmla="*/ 180 h 1967"/>
                <a:gd name="T66" fmla="*/ 364 w 698"/>
                <a:gd name="T67" fmla="*/ 309 h 1967"/>
                <a:gd name="T68" fmla="*/ 466 w 698"/>
                <a:gd name="T69" fmla="*/ 558 h 1967"/>
                <a:gd name="T70" fmla="*/ 460 w 698"/>
                <a:gd name="T71" fmla="*/ 627 h 1967"/>
                <a:gd name="T72" fmla="*/ 693 w 698"/>
                <a:gd name="T73" fmla="*/ 1330 h 1967"/>
                <a:gd name="T74" fmla="*/ 686 w 698"/>
                <a:gd name="T75" fmla="*/ 1828 h 1967"/>
                <a:gd name="T76" fmla="*/ 476 w 698"/>
                <a:gd name="T77" fmla="*/ 1566 h 1967"/>
                <a:gd name="T78" fmla="*/ 382 w 698"/>
                <a:gd name="T79" fmla="*/ 1700 h 1967"/>
                <a:gd name="T80" fmla="*/ 344 w 698"/>
                <a:gd name="T81" fmla="*/ 1904 h 1967"/>
                <a:gd name="T82" fmla="*/ 344 w 698"/>
                <a:gd name="T83" fmla="*/ 1904 h 1967"/>
                <a:gd name="T84" fmla="*/ 382 w 698"/>
                <a:gd name="T85" fmla="*/ 1700 h 1967"/>
                <a:gd name="T86" fmla="*/ 477 w 698"/>
                <a:gd name="T87" fmla="*/ 1578 h 1967"/>
                <a:gd name="T88" fmla="*/ 681 w 698"/>
                <a:gd name="T89" fmla="*/ 1829 h 1967"/>
                <a:gd name="T90" fmla="*/ 698 w 698"/>
                <a:gd name="T91" fmla="*/ 1341 h 1967"/>
                <a:gd name="T92" fmla="*/ 477 w 698"/>
                <a:gd name="T93" fmla="*/ 627 h 1967"/>
                <a:gd name="T94" fmla="*/ 432 w 698"/>
                <a:gd name="T95" fmla="*/ 451 h 1967"/>
                <a:gd name="T96" fmla="*/ 29 w 698"/>
                <a:gd name="T97" fmla="*/ 3 h 1967"/>
                <a:gd name="T98" fmla="*/ 14 w 698"/>
                <a:gd name="T99" fmla="*/ 1 h 1967"/>
                <a:gd name="T100" fmla="*/ 1 w 698"/>
                <a:gd name="T101" fmla="*/ 1 h 1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8" h="1967">
                  <a:moveTo>
                    <a:pt x="39" y="1839"/>
                  </a:moveTo>
                  <a:cubicBezTo>
                    <a:pt x="0" y="1839"/>
                    <a:pt x="0" y="1839"/>
                    <a:pt x="0" y="1839"/>
                  </a:cubicBezTo>
                  <a:cubicBezTo>
                    <a:pt x="0" y="1839"/>
                    <a:pt x="0" y="1839"/>
                    <a:pt x="0" y="1839"/>
                  </a:cubicBezTo>
                  <a:cubicBezTo>
                    <a:pt x="39" y="1839"/>
                    <a:pt x="39" y="1839"/>
                    <a:pt x="39" y="1839"/>
                  </a:cubicBezTo>
                  <a:cubicBezTo>
                    <a:pt x="39" y="1839"/>
                    <a:pt x="39" y="1839"/>
                    <a:pt x="39" y="1839"/>
                  </a:cubicBezTo>
                  <a:moveTo>
                    <a:pt x="87" y="1750"/>
                  </a:moveTo>
                  <a:cubicBezTo>
                    <a:pt x="47" y="1750"/>
                    <a:pt x="47" y="1750"/>
                    <a:pt x="47" y="1750"/>
                  </a:cubicBezTo>
                  <a:cubicBezTo>
                    <a:pt x="47" y="1751"/>
                    <a:pt x="47" y="1751"/>
                    <a:pt x="47" y="1751"/>
                  </a:cubicBezTo>
                  <a:cubicBezTo>
                    <a:pt x="87" y="1751"/>
                    <a:pt x="87" y="1751"/>
                    <a:pt x="87" y="1751"/>
                  </a:cubicBezTo>
                  <a:cubicBezTo>
                    <a:pt x="53" y="1904"/>
                    <a:pt x="53" y="1904"/>
                    <a:pt x="53" y="1904"/>
                  </a:cubicBezTo>
                  <a:cubicBezTo>
                    <a:pt x="53" y="1960"/>
                    <a:pt x="53" y="1960"/>
                    <a:pt x="53" y="1960"/>
                  </a:cubicBezTo>
                  <a:cubicBezTo>
                    <a:pt x="53" y="1960"/>
                    <a:pt x="53" y="1960"/>
                    <a:pt x="54" y="1960"/>
                  </a:cubicBezTo>
                  <a:cubicBezTo>
                    <a:pt x="54" y="1904"/>
                    <a:pt x="54" y="1904"/>
                    <a:pt x="54" y="1904"/>
                  </a:cubicBezTo>
                  <a:cubicBezTo>
                    <a:pt x="87" y="1750"/>
                    <a:pt x="87" y="1750"/>
                    <a:pt x="87" y="1750"/>
                  </a:cubicBezTo>
                  <a:moveTo>
                    <a:pt x="0" y="0"/>
                  </a:moveTo>
                  <a:cubicBezTo>
                    <a:pt x="0" y="1"/>
                    <a:pt x="0" y="1"/>
                    <a:pt x="0" y="1"/>
                  </a:cubicBezTo>
                  <a:cubicBezTo>
                    <a:pt x="0" y="1"/>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1"/>
                    <a:pt x="2" y="1"/>
                    <a:pt x="2" y="1"/>
                  </a:cubicBezTo>
                  <a:cubicBezTo>
                    <a:pt x="2" y="1"/>
                    <a:pt x="2" y="1"/>
                    <a:pt x="2" y="1"/>
                  </a:cubicBezTo>
                  <a:cubicBezTo>
                    <a:pt x="2" y="1"/>
                    <a:pt x="2" y="1"/>
                    <a:pt x="2" y="1"/>
                  </a:cubicBezTo>
                  <a:cubicBezTo>
                    <a:pt x="2" y="1"/>
                    <a:pt x="2" y="1"/>
                    <a:pt x="2" y="1"/>
                  </a:cubicBezTo>
                  <a:cubicBezTo>
                    <a:pt x="3" y="1"/>
                    <a:pt x="3" y="1"/>
                    <a:pt x="3" y="1"/>
                  </a:cubicBezTo>
                  <a:cubicBezTo>
                    <a:pt x="3" y="1"/>
                    <a:pt x="3" y="1"/>
                    <a:pt x="3" y="1"/>
                  </a:cubicBezTo>
                  <a:cubicBezTo>
                    <a:pt x="4" y="1"/>
                    <a:pt x="4" y="1"/>
                    <a:pt x="5" y="1"/>
                  </a:cubicBezTo>
                  <a:cubicBezTo>
                    <a:pt x="5" y="1"/>
                    <a:pt x="5" y="1"/>
                    <a:pt x="5" y="1"/>
                  </a:cubicBezTo>
                  <a:cubicBezTo>
                    <a:pt x="5" y="1"/>
                    <a:pt x="5" y="1"/>
                    <a:pt x="5" y="1"/>
                  </a:cubicBezTo>
                  <a:cubicBezTo>
                    <a:pt x="5" y="1"/>
                    <a:pt x="5" y="1"/>
                    <a:pt x="5" y="1"/>
                  </a:cubicBezTo>
                  <a:cubicBezTo>
                    <a:pt x="6" y="1"/>
                    <a:pt x="6" y="1"/>
                    <a:pt x="6" y="1"/>
                  </a:cubicBezTo>
                  <a:cubicBezTo>
                    <a:pt x="6" y="1"/>
                    <a:pt x="6" y="1"/>
                    <a:pt x="6" y="1"/>
                  </a:cubicBezTo>
                  <a:cubicBezTo>
                    <a:pt x="10" y="2"/>
                    <a:pt x="13" y="2"/>
                    <a:pt x="17" y="2"/>
                  </a:cubicBezTo>
                  <a:cubicBezTo>
                    <a:pt x="17" y="2"/>
                    <a:pt x="17" y="2"/>
                    <a:pt x="17" y="2"/>
                  </a:cubicBezTo>
                  <a:cubicBezTo>
                    <a:pt x="18" y="2"/>
                    <a:pt x="19" y="2"/>
                    <a:pt x="20" y="3"/>
                  </a:cubicBezTo>
                  <a:cubicBezTo>
                    <a:pt x="20" y="3"/>
                    <a:pt x="20" y="3"/>
                    <a:pt x="20" y="3"/>
                  </a:cubicBezTo>
                  <a:cubicBezTo>
                    <a:pt x="20" y="3"/>
                    <a:pt x="21" y="3"/>
                    <a:pt x="21" y="3"/>
                  </a:cubicBezTo>
                  <a:cubicBezTo>
                    <a:pt x="21" y="3"/>
                    <a:pt x="21" y="3"/>
                    <a:pt x="21" y="3"/>
                  </a:cubicBezTo>
                  <a:cubicBezTo>
                    <a:pt x="21" y="3"/>
                    <a:pt x="21" y="3"/>
                    <a:pt x="21" y="3"/>
                  </a:cubicBezTo>
                  <a:cubicBezTo>
                    <a:pt x="21" y="3"/>
                    <a:pt x="21" y="3"/>
                    <a:pt x="21" y="3"/>
                  </a:cubicBezTo>
                  <a:cubicBezTo>
                    <a:pt x="22" y="3"/>
                    <a:pt x="22" y="3"/>
                    <a:pt x="22" y="3"/>
                  </a:cubicBezTo>
                  <a:cubicBezTo>
                    <a:pt x="22" y="3"/>
                    <a:pt x="22" y="3"/>
                    <a:pt x="22" y="3"/>
                  </a:cubicBezTo>
                  <a:cubicBezTo>
                    <a:pt x="22" y="3"/>
                    <a:pt x="22" y="3"/>
                    <a:pt x="23" y="3"/>
                  </a:cubicBezTo>
                  <a:cubicBezTo>
                    <a:pt x="23" y="3"/>
                    <a:pt x="23" y="3"/>
                    <a:pt x="23" y="3"/>
                  </a:cubicBezTo>
                  <a:cubicBezTo>
                    <a:pt x="23" y="3"/>
                    <a:pt x="23" y="3"/>
                    <a:pt x="23" y="3"/>
                  </a:cubicBezTo>
                  <a:cubicBezTo>
                    <a:pt x="23" y="3"/>
                    <a:pt x="23" y="3"/>
                    <a:pt x="23" y="3"/>
                  </a:cubicBezTo>
                  <a:cubicBezTo>
                    <a:pt x="24" y="3"/>
                    <a:pt x="24" y="3"/>
                    <a:pt x="24" y="3"/>
                  </a:cubicBezTo>
                  <a:cubicBezTo>
                    <a:pt x="24" y="3"/>
                    <a:pt x="24" y="3"/>
                    <a:pt x="24" y="3"/>
                  </a:cubicBezTo>
                  <a:cubicBezTo>
                    <a:pt x="24" y="3"/>
                    <a:pt x="24" y="3"/>
                    <a:pt x="24" y="3"/>
                  </a:cubicBezTo>
                  <a:cubicBezTo>
                    <a:pt x="24" y="3"/>
                    <a:pt x="25" y="3"/>
                    <a:pt x="25" y="3"/>
                  </a:cubicBezTo>
                  <a:cubicBezTo>
                    <a:pt x="25" y="3"/>
                    <a:pt x="25" y="3"/>
                    <a:pt x="25" y="3"/>
                  </a:cubicBezTo>
                  <a:cubicBezTo>
                    <a:pt x="25" y="3"/>
                    <a:pt x="25" y="3"/>
                    <a:pt x="25" y="3"/>
                  </a:cubicBezTo>
                  <a:cubicBezTo>
                    <a:pt x="25" y="3"/>
                    <a:pt x="25" y="3"/>
                    <a:pt x="25" y="3"/>
                  </a:cubicBezTo>
                  <a:cubicBezTo>
                    <a:pt x="40" y="5"/>
                    <a:pt x="55" y="9"/>
                    <a:pt x="70" y="14"/>
                  </a:cubicBezTo>
                  <a:cubicBezTo>
                    <a:pt x="77" y="16"/>
                    <a:pt x="84" y="19"/>
                    <a:pt x="91" y="22"/>
                  </a:cubicBezTo>
                  <a:cubicBezTo>
                    <a:pt x="91" y="22"/>
                    <a:pt x="91" y="22"/>
                    <a:pt x="91" y="22"/>
                  </a:cubicBezTo>
                  <a:cubicBezTo>
                    <a:pt x="91" y="22"/>
                    <a:pt x="92" y="22"/>
                    <a:pt x="92" y="23"/>
                  </a:cubicBezTo>
                  <a:cubicBezTo>
                    <a:pt x="93" y="23"/>
                    <a:pt x="93" y="23"/>
                    <a:pt x="93" y="23"/>
                  </a:cubicBezTo>
                  <a:cubicBezTo>
                    <a:pt x="93" y="23"/>
                    <a:pt x="93" y="23"/>
                    <a:pt x="93" y="23"/>
                  </a:cubicBezTo>
                  <a:cubicBezTo>
                    <a:pt x="93" y="23"/>
                    <a:pt x="93" y="23"/>
                    <a:pt x="93" y="23"/>
                  </a:cubicBezTo>
                  <a:cubicBezTo>
                    <a:pt x="93" y="23"/>
                    <a:pt x="93" y="23"/>
                    <a:pt x="93" y="23"/>
                  </a:cubicBezTo>
                  <a:cubicBezTo>
                    <a:pt x="94" y="23"/>
                    <a:pt x="94" y="23"/>
                    <a:pt x="94" y="23"/>
                  </a:cubicBezTo>
                  <a:cubicBezTo>
                    <a:pt x="94" y="23"/>
                    <a:pt x="94" y="23"/>
                    <a:pt x="94" y="23"/>
                  </a:cubicBezTo>
                  <a:cubicBezTo>
                    <a:pt x="94" y="23"/>
                    <a:pt x="94" y="23"/>
                    <a:pt x="94" y="23"/>
                  </a:cubicBezTo>
                  <a:cubicBezTo>
                    <a:pt x="94" y="24"/>
                    <a:pt x="94" y="24"/>
                    <a:pt x="94" y="24"/>
                  </a:cubicBezTo>
                  <a:cubicBezTo>
                    <a:pt x="95" y="24"/>
                    <a:pt x="95" y="24"/>
                    <a:pt x="95" y="24"/>
                  </a:cubicBezTo>
                  <a:cubicBezTo>
                    <a:pt x="95" y="24"/>
                    <a:pt x="95" y="24"/>
                    <a:pt x="95" y="24"/>
                  </a:cubicBezTo>
                  <a:cubicBezTo>
                    <a:pt x="96" y="24"/>
                    <a:pt x="96" y="24"/>
                    <a:pt x="97" y="25"/>
                  </a:cubicBezTo>
                  <a:cubicBezTo>
                    <a:pt x="97" y="25"/>
                    <a:pt x="97" y="25"/>
                    <a:pt x="97" y="25"/>
                  </a:cubicBezTo>
                  <a:cubicBezTo>
                    <a:pt x="100" y="26"/>
                    <a:pt x="104" y="28"/>
                    <a:pt x="108" y="30"/>
                  </a:cubicBezTo>
                  <a:cubicBezTo>
                    <a:pt x="108" y="30"/>
                    <a:pt x="108" y="30"/>
                    <a:pt x="108" y="30"/>
                  </a:cubicBezTo>
                  <a:cubicBezTo>
                    <a:pt x="108" y="30"/>
                    <a:pt x="108" y="30"/>
                    <a:pt x="108" y="30"/>
                  </a:cubicBezTo>
                  <a:cubicBezTo>
                    <a:pt x="108" y="30"/>
                    <a:pt x="108" y="30"/>
                    <a:pt x="108" y="30"/>
                  </a:cubicBezTo>
                  <a:cubicBezTo>
                    <a:pt x="108" y="30"/>
                    <a:pt x="108" y="30"/>
                    <a:pt x="109" y="30"/>
                  </a:cubicBezTo>
                  <a:cubicBezTo>
                    <a:pt x="109" y="30"/>
                    <a:pt x="109" y="30"/>
                    <a:pt x="109" y="30"/>
                  </a:cubicBezTo>
                  <a:cubicBezTo>
                    <a:pt x="109" y="30"/>
                    <a:pt x="109" y="30"/>
                    <a:pt x="109" y="31"/>
                  </a:cubicBezTo>
                  <a:cubicBezTo>
                    <a:pt x="109" y="31"/>
                    <a:pt x="109" y="31"/>
                    <a:pt x="109" y="31"/>
                  </a:cubicBezTo>
                  <a:cubicBezTo>
                    <a:pt x="109" y="31"/>
                    <a:pt x="110" y="31"/>
                    <a:pt x="110" y="31"/>
                  </a:cubicBezTo>
                  <a:cubicBezTo>
                    <a:pt x="110" y="31"/>
                    <a:pt x="110" y="31"/>
                    <a:pt x="110" y="31"/>
                  </a:cubicBezTo>
                  <a:cubicBezTo>
                    <a:pt x="110" y="31"/>
                    <a:pt x="110" y="31"/>
                    <a:pt x="110" y="31"/>
                  </a:cubicBezTo>
                  <a:cubicBezTo>
                    <a:pt x="110" y="31"/>
                    <a:pt x="111" y="31"/>
                    <a:pt x="111" y="31"/>
                  </a:cubicBezTo>
                  <a:cubicBezTo>
                    <a:pt x="111" y="31"/>
                    <a:pt x="111" y="31"/>
                    <a:pt x="111" y="31"/>
                  </a:cubicBezTo>
                  <a:cubicBezTo>
                    <a:pt x="111" y="31"/>
                    <a:pt x="111" y="31"/>
                    <a:pt x="111" y="32"/>
                  </a:cubicBezTo>
                  <a:cubicBezTo>
                    <a:pt x="111" y="32"/>
                    <a:pt x="111" y="32"/>
                    <a:pt x="111" y="32"/>
                  </a:cubicBezTo>
                  <a:cubicBezTo>
                    <a:pt x="122" y="37"/>
                    <a:pt x="132" y="43"/>
                    <a:pt x="143" y="50"/>
                  </a:cubicBezTo>
                  <a:cubicBezTo>
                    <a:pt x="148" y="53"/>
                    <a:pt x="153" y="57"/>
                    <a:pt x="158" y="60"/>
                  </a:cubicBezTo>
                  <a:cubicBezTo>
                    <a:pt x="158" y="60"/>
                    <a:pt x="158" y="60"/>
                    <a:pt x="158" y="60"/>
                  </a:cubicBezTo>
                  <a:cubicBezTo>
                    <a:pt x="158" y="60"/>
                    <a:pt x="158" y="60"/>
                    <a:pt x="158" y="61"/>
                  </a:cubicBezTo>
                  <a:cubicBezTo>
                    <a:pt x="158" y="61"/>
                    <a:pt x="159" y="61"/>
                    <a:pt x="159" y="61"/>
                  </a:cubicBezTo>
                  <a:cubicBezTo>
                    <a:pt x="159" y="61"/>
                    <a:pt x="159" y="61"/>
                    <a:pt x="159" y="61"/>
                  </a:cubicBezTo>
                  <a:cubicBezTo>
                    <a:pt x="164" y="65"/>
                    <a:pt x="170" y="69"/>
                    <a:pt x="175" y="73"/>
                  </a:cubicBezTo>
                  <a:cubicBezTo>
                    <a:pt x="175" y="73"/>
                    <a:pt x="175" y="73"/>
                    <a:pt x="175" y="73"/>
                  </a:cubicBezTo>
                  <a:cubicBezTo>
                    <a:pt x="175" y="73"/>
                    <a:pt x="176" y="73"/>
                    <a:pt x="176" y="74"/>
                  </a:cubicBezTo>
                  <a:cubicBezTo>
                    <a:pt x="176" y="74"/>
                    <a:pt x="176" y="74"/>
                    <a:pt x="176" y="74"/>
                  </a:cubicBezTo>
                  <a:cubicBezTo>
                    <a:pt x="176" y="74"/>
                    <a:pt x="176" y="74"/>
                    <a:pt x="176" y="74"/>
                  </a:cubicBezTo>
                  <a:cubicBezTo>
                    <a:pt x="210" y="101"/>
                    <a:pt x="241" y="133"/>
                    <a:pt x="270" y="169"/>
                  </a:cubicBezTo>
                  <a:cubicBezTo>
                    <a:pt x="273" y="173"/>
                    <a:pt x="276" y="176"/>
                    <a:pt x="279" y="180"/>
                  </a:cubicBezTo>
                  <a:cubicBezTo>
                    <a:pt x="311" y="220"/>
                    <a:pt x="339" y="264"/>
                    <a:pt x="364" y="309"/>
                  </a:cubicBezTo>
                  <a:cubicBezTo>
                    <a:pt x="364" y="309"/>
                    <a:pt x="364" y="309"/>
                    <a:pt x="364" y="309"/>
                  </a:cubicBezTo>
                  <a:cubicBezTo>
                    <a:pt x="364" y="309"/>
                    <a:pt x="364" y="309"/>
                    <a:pt x="364" y="309"/>
                  </a:cubicBezTo>
                  <a:cubicBezTo>
                    <a:pt x="374" y="326"/>
                    <a:pt x="382" y="342"/>
                    <a:pt x="390" y="359"/>
                  </a:cubicBezTo>
                  <a:cubicBezTo>
                    <a:pt x="396" y="371"/>
                    <a:pt x="402" y="382"/>
                    <a:pt x="407" y="394"/>
                  </a:cubicBezTo>
                  <a:cubicBezTo>
                    <a:pt x="435" y="454"/>
                    <a:pt x="455" y="512"/>
                    <a:pt x="466" y="558"/>
                  </a:cubicBezTo>
                  <a:cubicBezTo>
                    <a:pt x="473" y="585"/>
                    <a:pt x="476" y="608"/>
                    <a:pt x="476" y="627"/>
                  </a:cubicBezTo>
                  <a:cubicBezTo>
                    <a:pt x="460" y="627"/>
                    <a:pt x="460" y="627"/>
                    <a:pt x="460" y="627"/>
                  </a:cubicBezTo>
                  <a:cubicBezTo>
                    <a:pt x="460" y="627"/>
                    <a:pt x="460" y="627"/>
                    <a:pt x="460" y="627"/>
                  </a:cubicBezTo>
                  <a:cubicBezTo>
                    <a:pt x="476" y="627"/>
                    <a:pt x="476" y="627"/>
                    <a:pt x="476" y="627"/>
                  </a:cubicBezTo>
                  <a:cubicBezTo>
                    <a:pt x="476" y="1091"/>
                    <a:pt x="476" y="1091"/>
                    <a:pt x="476" y="1091"/>
                  </a:cubicBezTo>
                  <a:cubicBezTo>
                    <a:pt x="693" y="1330"/>
                    <a:pt x="693" y="1330"/>
                    <a:pt x="693" y="1330"/>
                  </a:cubicBezTo>
                  <a:cubicBezTo>
                    <a:pt x="695" y="1333"/>
                    <a:pt x="697" y="1337"/>
                    <a:pt x="697" y="1341"/>
                  </a:cubicBezTo>
                  <a:cubicBezTo>
                    <a:pt x="697" y="1812"/>
                    <a:pt x="697" y="1812"/>
                    <a:pt x="697" y="1812"/>
                  </a:cubicBezTo>
                  <a:cubicBezTo>
                    <a:pt x="697" y="1819"/>
                    <a:pt x="693" y="1825"/>
                    <a:pt x="686" y="1828"/>
                  </a:cubicBezTo>
                  <a:cubicBezTo>
                    <a:pt x="684" y="1828"/>
                    <a:pt x="683" y="1828"/>
                    <a:pt x="681" y="1828"/>
                  </a:cubicBezTo>
                  <a:cubicBezTo>
                    <a:pt x="676" y="1828"/>
                    <a:pt x="671" y="1826"/>
                    <a:pt x="668" y="1822"/>
                  </a:cubicBezTo>
                  <a:cubicBezTo>
                    <a:pt x="476" y="1566"/>
                    <a:pt x="476" y="1566"/>
                    <a:pt x="476" y="1566"/>
                  </a:cubicBezTo>
                  <a:cubicBezTo>
                    <a:pt x="476" y="1578"/>
                    <a:pt x="476" y="1578"/>
                    <a:pt x="476" y="1578"/>
                  </a:cubicBezTo>
                  <a:cubicBezTo>
                    <a:pt x="476" y="1700"/>
                    <a:pt x="476" y="1700"/>
                    <a:pt x="476" y="1700"/>
                  </a:cubicBezTo>
                  <a:cubicBezTo>
                    <a:pt x="382" y="1700"/>
                    <a:pt x="382" y="1700"/>
                    <a:pt x="382" y="1700"/>
                  </a:cubicBezTo>
                  <a:cubicBezTo>
                    <a:pt x="382" y="1750"/>
                    <a:pt x="382" y="1750"/>
                    <a:pt x="382" y="1750"/>
                  </a:cubicBezTo>
                  <a:cubicBezTo>
                    <a:pt x="310" y="1750"/>
                    <a:pt x="310" y="1750"/>
                    <a:pt x="310" y="1750"/>
                  </a:cubicBezTo>
                  <a:cubicBezTo>
                    <a:pt x="344" y="1904"/>
                    <a:pt x="344" y="1904"/>
                    <a:pt x="344" y="1904"/>
                  </a:cubicBezTo>
                  <a:cubicBezTo>
                    <a:pt x="344" y="1967"/>
                    <a:pt x="344" y="1967"/>
                    <a:pt x="344" y="1967"/>
                  </a:cubicBezTo>
                  <a:cubicBezTo>
                    <a:pt x="344" y="1967"/>
                    <a:pt x="344" y="1967"/>
                    <a:pt x="344" y="1967"/>
                  </a:cubicBezTo>
                  <a:cubicBezTo>
                    <a:pt x="344" y="1904"/>
                    <a:pt x="344" y="1904"/>
                    <a:pt x="344" y="1904"/>
                  </a:cubicBezTo>
                  <a:cubicBezTo>
                    <a:pt x="311" y="1751"/>
                    <a:pt x="311" y="1751"/>
                    <a:pt x="311" y="1751"/>
                  </a:cubicBezTo>
                  <a:cubicBezTo>
                    <a:pt x="382" y="1751"/>
                    <a:pt x="382" y="1751"/>
                    <a:pt x="382" y="1751"/>
                  </a:cubicBezTo>
                  <a:cubicBezTo>
                    <a:pt x="382" y="1700"/>
                    <a:pt x="382" y="1700"/>
                    <a:pt x="382" y="1700"/>
                  </a:cubicBezTo>
                  <a:cubicBezTo>
                    <a:pt x="399" y="1700"/>
                    <a:pt x="399" y="1700"/>
                    <a:pt x="399" y="1700"/>
                  </a:cubicBezTo>
                  <a:cubicBezTo>
                    <a:pt x="477" y="1700"/>
                    <a:pt x="477" y="1700"/>
                    <a:pt x="477" y="1700"/>
                  </a:cubicBezTo>
                  <a:cubicBezTo>
                    <a:pt x="477" y="1578"/>
                    <a:pt x="477" y="1578"/>
                    <a:pt x="477" y="1578"/>
                  </a:cubicBezTo>
                  <a:cubicBezTo>
                    <a:pt x="477" y="1568"/>
                    <a:pt x="477" y="1568"/>
                    <a:pt x="477" y="1568"/>
                  </a:cubicBezTo>
                  <a:cubicBezTo>
                    <a:pt x="668" y="1822"/>
                    <a:pt x="668" y="1822"/>
                    <a:pt x="668" y="1822"/>
                  </a:cubicBezTo>
                  <a:cubicBezTo>
                    <a:pt x="671" y="1827"/>
                    <a:pt x="676" y="1829"/>
                    <a:pt x="681" y="1829"/>
                  </a:cubicBezTo>
                  <a:cubicBezTo>
                    <a:pt x="683" y="1829"/>
                    <a:pt x="684" y="1829"/>
                    <a:pt x="686" y="1828"/>
                  </a:cubicBezTo>
                  <a:cubicBezTo>
                    <a:pt x="693" y="1826"/>
                    <a:pt x="698" y="1820"/>
                    <a:pt x="698" y="1812"/>
                  </a:cubicBezTo>
                  <a:cubicBezTo>
                    <a:pt x="698" y="1341"/>
                    <a:pt x="698" y="1341"/>
                    <a:pt x="698" y="1341"/>
                  </a:cubicBezTo>
                  <a:cubicBezTo>
                    <a:pt x="698" y="1337"/>
                    <a:pt x="696" y="1333"/>
                    <a:pt x="693" y="1330"/>
                  </a:cubicBezTo>
                  <a:cubicBezTo>
                    <a:pt x="477" y="1090"/>
                    <a:pt x="477" y="1090"/>
                    <a:pt x="477" y="1090"/>
                  </a:cubicBezTo>
                  <a:cubicBezTo>
                    <a:pt x="477" y="627"/>
                    <a:pt x="477" y="627"/>
                    <a:pt x="477" y="627"/>
                  </a:cubicBezTo>
                  <a:cubicBezTo>
                    <a:pt x="477" y="594"/>
                    <a:pt x="465" y="541"/>
                    <a:pt x="443" y="480"/>
                  </a:cubicBezTo>
                  <a:cubicBezTo>
                    <a:pt x="443" y="480"/>
                    <a:pt x="443" y="479"/>
                    <a:pt x="443" y="479"/>
                  </a:cubicBezTo>
                  <a:cubicBezTo>
                    <a:pt x="440" y="470"/>
                    <a:pt x="436" y="461"/>
                    <a:pt x="432" y="451"/>
                  </a:cubicBezTo>
                  <a:cubicBezTo>
                    <a:pt x="409" y="391"/>
                    <a:pt x="377" y="325"/>
                    <a:pt x="337" y="263"/>
                  </a:cubicBezTo>
                  <a:cubicBezTo>
                    <a:pt x="319" y="233"/>
                    <a:pt x="294" y="197"/>
                    <a:pt x="265" y="161"/>
                  </a:cubicBezTo>
                  <a:cubicBezTo>
                    <a:pt x="198" y="81"/>
                    <a:pt x="118" y="17"/>
                    <a:pt x="29" y="3"/>
                  </a:cubicBezTo>
                  <a:cubicBezTo>
                    <a:pt x="28" y="3"/>
                    <a:pt x="28" y="3"/>
                    <a:pt x="28" y="3"/>
                  </a:cubicBezTo>
                  <a:cubicBezTo>
                    <a:pt x="25" y="3"/>
                    <a:pt x="22" y="2"/>
                    <a:pt x="19" y="2"/>
                  </a:cubicBezTo>
                  <a:cubicBezTo>
                    <a:pt x="17" y="2"/>
                    <a:pt x="16" y="1"/>
                    <a:pt x="14" y="1"/>
                  </a:cubicBezTo>
                  <a:cubicBezTo>
                    <a:pt x="13" y="1"/>
                    <a:pt x="12" y="1"/>
                    <a:pt x="10" y="1"/>
                  </a:cubicBezTo>
                  <a:cubicBezTo>
                    <a:pt x="8" y="1"/>
                    <a:pt x="6" y="1"/>
                    <a:pt x="4" y="1"/>
                  </a:cubicBezTo>
                  <a:cubicBezTo>
                    <a:pt x="3" y="1"/>
                    <a:pt x="2" y="1"/>
                    <a:pt x="1" y="1"/>
                  </a:cubicBezTo>
                  <a:cubicBezTo>
                    <a:pt x="1" y="0"/>
                    <a:pt x="0" y="0"/>
                    <a:pt x="0" y="0"/>
                  </a:cubicBezTo>
                </a:path>
              </a:pathLst>
            </a:custGeom>
            <a:solidFill>
              <a:srgbClr val="C2B3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61" name="Freeform 99"/>
            <p:cNvSpPr>
              <a:spLocks/>
            </p:cNvSpPr>
            <p:nvPr/>
          </p:nvSpPr>
          <p:spPr bwMode="auto">
            <a:xfrm>
              <a:off x="7246323" y="6980235"/>
              <a:ext cx="333704" cy="56588"/>
            </a:xfrm>
            <a:custGeom>
              <a:avLst/>
              <a:gdLst>
                <a:gd name="T0" fmla="*/ 0 w 291"/>
                <a:gd name="T1" fmla="*/ 0 h 50"/>
                <a:gd name="T2" fmla="*/ 0 w 291"/>
                <a:gd name="T3" fmla="*/ 50 h 50"/>
                <a:gd name="T4" fmla="*/ 291 w 291"/>
                <a:gd name="T5" fmla="*/ 50 h 50"/>
                <a:gd name="T6" fmla="*/ 291 w 291"/>
                <a:gd name="T7" fmla="*/ 7 h 50"/>
                <a:gd name="T8" fmla="*/ 291 w 291"/>
                <a:gd name="T9" fmla="*/ 7 h 50"/>
                <a:gd name="T10" fmla="*/ 291 w 291"/>
                <a:gd name="T11" fmla="*/ 50 h 50"/>
                <a:gd name="T12" fmla="*/ 158 w 291"/>
                <a:gd name="T13" fmla="*/ 50 h 50"/>
                <a:gd name="T14" fmla="*/ 133 w 291"/>
                <a:gd name="T15" fmla="*/ 50 h 50"/>
                <a:gd name="T16" fmla="*/ 1 w 291"/>
                <a:gd name="T17" fmla="*/ 50 h 50"/>
                <a:gd name="T18" fmla="*/ 1 w 291"/>
                <a:gd name="T19" fmla="*/ 0 h 50"/>
                <a:gd name="T20" fmla="*/ 0 w 291"/>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50">
                  <a:moveTo>
                    <a:pt x="0" y="0"/>
                  </a:moveTo>
                  <a:cubicBezTo>
                    <a:pt x="0" y="50"/>
                    <a:pt x="0" y="50"/>
                    <a:pt x="0" y="50"/>
                  </a:cubicBezTo>
                  <a:cubicBezTo>
                    <a:pt x="291" y="50"/>
                    <a:pt x="291" y="50"/>
                    <a:pt x="291" y="50"/>
                  </a:cubicBezTo>
                  <a:cubicBezTo>
                    <a:pt x="291" y="7"/>
                    <a:pt x="291" y="7"/>
                    <a:pt x="291" y="7"/>
                  </a:cubicBezTo>
                  <a:cubicBezTo>
                    <a:pt x="291" y="7"/>
                    <a:pt x="291" y="7"/>
                    <a:pt x="291" y="7"/>
                  </a:cubicBezTo>
                  <a:cubicBezTo>
                    <a:pt x="291" y="50"/>
                    <a:pt x="291" y="50"/>
                    <a:pt x="291" y="50"/>
                  </a:cubicBezTo>
                  <a:cubicBezTo>
                    <a:pt x="158" y="50"/>
                    <a:pt x="158" y="50"/>
                    <a:pt x="158" y="50"/>
                  </a:cubicBezTo>
                  <a:cubicBezTo>
                    <a:pt x="133" y="50"/>
                    <a:pt x="133" y="50"/>
                    <a:pt x="133" y="50"/>
                  </a:cubicBezTo>
                  <a:cubicBezTo>
                    <a:pt x="1" y="50"/>
                    <a:pt x="1" y="50"/>
                    <a:pt x="1" y="50"/>
                  </a:cubicBezTo>
                  <a:cubicBezTo>
                    <a:pt x="1" y="0"/>
                    <a:pt x="1" y="0"/>
                    <a:pt x="1" y="0"/>
                  </a:cubicBezTo>
                  <a:cubicBezTo>
                    <a:pt x="0" y="0"/>
                    <a:pt x="0" y="0"/>
                    <a:pt x="0" y="0"/>
                  </a:cubicBezTo>
                </a:path>
              </a:pathLst>
            </a:custGeom>
            <a:solidFill>
              <a:srgbClr val="977D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62" name="Freeform 101"/>
            <p:cNvSpPr>
              <a:spLocks noEditPoints="1"/>
            </p:cNvSpPr>
            <p:nvPr/>
          </p:nvSpPr>
          <p:spPr bwMode="auto">
            <a:xfrm>
              <a:off x="7284187" y="6741400"/>
              <a:ext cx="259224" cy="259224"/>
            </a:xfrm>
            <a:custGeom>
              <a:avLst/>
              <a:gdLst>
                <a:gd name="T0" fmla="*/ 623 w 623"/>
                <a:gd name="T1" fmla="*/ 538 h 623"/>
                <a:gd name="T2" fmla="*/ 0 w 623"/>
                <a:gd name="T3" fmla="*/ 538 h 623"/>
                <a:gd name="T4" fmla="*/ 0 w 623"/>
                <a:gd name="T5" fmla="*/ 623 h 623"/>
                <a:gd name="T6" fmla="*/ 275 w 623"/>
                <a:gd name="T7" fmla="*/ 623 h 623"/>
                <a:gd name="T8" fmla="*/ 344 w 623"/>
                <a:gd name="T9" fmla="*/ 623 h 623"/>
                <a:gd name="T10" fmla="*/ 623 w 623"/>
                <a:gd name="T11" fmla="*/ 623 h 623"/>
                <a:gd name="T12" fmla="*/ 623 w 623"/>
                <a:gd name="T13" fmla="*/ 538 h 623"/>
                <a:gd name="T14" fmla="*/ 623 w 623"/>
                <a:gd name="T15" fmla="*/ 470 h 623"/>
                <a:gd name="T16" fmla="*/ 0 w 623"/>
                <a:gd name="T17" fmla="*/ 470 h 623"/>
                <a:gd name="T18" fmla="*/ 0 w 623"/>
                <a:gd name="T19" fmla="*/ 494 h 623"/>
                <a:gd name="T20" fmla="*/ 623 w 623"/>
                <a:gd name="T21" fmla="*/ 494 h 623"/>
                <a:gd name="T22" fmla="*/ 623 w 623"/>
                <a:gd name="T23" fmla="*/ 470 h 623"/>
                <a:gd name="T24" fmla="*/ 598 w 623"/>
                <a:gd name="T25" fmla="*/ 328 h 623"/>
                <a:gd name="T26" fmla="*/ 22 w 623"/>
                <a:gd name="T27" fmla="*/ 328 h 623"/>
                <a:gd name="T28" fmla="*/ 11 w 623"/>
                <a:gd name="T29" fmla="*/ 382 h 623"/>
                <a:gd name="T30" fmla="*/ 612 w 623"/>
                <a:gd name="T31" fmla="*/ 382 h 623"/>
                <a:gd name="T32" fmla="*/ 598 w 623"/>
                <a:gd name="T33" fmla="*/ 328 h 623"/>
                <a:gd name="T34" fmla="*/ 527 w 623"/>
                <a:gd name="T35" fmla="*/ 0 h 623"/>
                <a:gd name="T36" fmla="*/ 93 w 623"/>
                <a:gd name="T37" fmla="*/ 0 h 623"/>
                <a:gd name="T38" fmla="*/ 33 w 623"/>
                <a:gd name="T39" fmla="*/ 284 h 623"/>
                <a:gd name="T40" fmla="*/ 590 w 623"/>
                <a:gd name="T41" fmla="*/ 284 h 623"/>
                <a:gd name="T42" fmla="*/ 527 w 623"/>
                <a:gd name="T43" fmla="*/ 0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3" h="623">
                  <a:moveTo>
                    <a:pt x="623" y="538"/>
                  </a:moveTo>
                  <a:lnTo>
                    <a:pt x="0" y="538"/>
                  </a:lnTo>
                  <a:lnTo>
                    <a:pt x="0" y="623"/>
                  </a:lnTo>
                  <a:lnTo>
                    <a:pt x="275" y="623"/>
                  </a:lnTo>
                  <a:lnTo>
                    <a:pt x="344" y="623"/>
                  </a:lnTo>
                  <a:lnTo>
                    <a:pt x="623" y="623"/>
                  </a:lnTo>
                  <a:lnTo>
                    <a:pt x="623" y="538"/>
                  </a:lnTo>
                  <a:moveTo>
                    <a:pt x="623" y="470"/>
                  </a:moveTo>
                  <a:lnTo>
                    <a:pt x="0" y="470"/>
                  </a:lnTo>
                  <a:lnTo>
                    <a:pt x="0" y="494"/>
                  </a:lnTo>
                  <a:lnTo>
                    <a:pt x="623" y="494"/>
                  </a:lnTo>
                  <a:lnTo>
                    <a:pt x="623" y="470"/>
                  </a:lnTo>
                  <a:moveTo>
                    <a:pt x="598" y="328"/>
                  </a:moveTo>
                  <a:lnTo>
                    <a:pt x="22" y="328"/>
                  </a:lnTo>
                  <a:lnTo>
                    <a:pt x="11" y="382"/>
                  </a:lnTo>
                  <a:lnTo>
                    <a:pt x="612" y="382"/>
                  </a:lnTo>
                  <a:lnTo>
                    <a:pt x="598" y="328"/>
                  </a:lnTo>
                  <a:moveTo>
                    <a:pt x="527" y="0"/>
                  </a:moveTo>
                  <a:lnTo>
                    <a:pt x="93" y="0"/>
                  </a:lnTo>
                  <a:lnTo>
                    <a:pt x="33" y="284"/>
                  </a:lnTo>
                  <a:lnTo>
                    <a:pt x="590" y="284"/>
                  </a:lnTo>
                  <a:lnTo>
                    <a:pt x="5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63" name="Freeform 105"/>
            <p:cNvSpPr>
              <a:spLocks noEditPoints="1"/>
            </p:cNvSpPr>
            <p:nvPr/>
          </p:nvSpPr>
          <p:spPr bwMode="auto">
            <a:xfrm>
              <a:off x="7185157" y="4752072"/>
              <a:ext cx="546743" cy="1989328"/>
            </a:xfrm>
            <a:custGeom>
              <a:avLst/>
              <a:gdLst>
                <a:gd name="T0" fmla="*/ 444 w 476"/>
                <a:gd name="T1" fmla="*/ 1593 h 1749"/>
                <a:gd name="T2" fmla="*/ 444 w 476"/>
                <a:gd name="T3" fmla="*/ 1609 h 1749"/>
                <a:gd name="T4" fmla="*/ 399 w 476"/>
                <a:gd name="T5" fmla="*/ 1699 h 1749"/>
                <a:gd name="T6" fmla="*/ 47 w 476"/>
                <a:gd name="T7" fmla="*/ 1717 h 1749"/>
                <a:gd name="T8" fmla="*/ 120 w 476"/>
                <a:gd name="T9" fmla="*/ 1749 h 1749"/>
                <a:gd name="T10" fmla="*/ 382 w 476"/>
                <a:gd name="T11" fmla="*/ 1749 h 1749"/>
                <a:gd name="T12" fmla="*/ 476 w 476"/>
                <a:gd name="T13" fmla="*/ 1577 h 1749"/>
                <a:gd name="T14" fmla="*/ 444 w 476"/>
                <a:gd name="T15" fmla="*/ 626 h 1749"/>
                <a:gd name="T16" fmla="*/ 460 w 476"/>
                <a:gd name="T17" fmla="*/ 1096 h 1749"/>
                <a:gd name="T18" fmla="*/ 460 w 476"/>
                <a:gd name="T19" fmla="*/ 1080 h 1749"/>
                <a:gd name="T20" fmla="*/ 476 w 476"/>
                <a:gd name="T21" fmla="*/ 626 h 1749"/>
                <a:gd name="T22" fmla="*/ 442 w 476"/>
                <a:gd name="T23" fmla="*/ 478 h 1749"/>
                <a:gd name="T24" fmla="*/ 416 w 476"/>
                <a:gd name="T25" fmla="*/ 500 h 1749"/>
                <a:gd name="T26" fmla="*/ 444 w 476"/>
                <a:gd name="T27" fmla="*/ 626 h 1749"/>
                <a:gd name="T28" fmla="*/ 466 w 476"/>
                <a:gd name="T29" fmla="*/ 557 h 1749"/>
                <a:gd name="T30" fmla="*/ 364 w 476"/>
                <a:gd name="T31" fmla="*/ 308 h 1749"/>
                <a:gd name="T32" fmla="*/ 279 w 476"/>
                <a:gd name="T33" fmla="*/ 179 h 1749"/>
                <a:gd name="T34" fmla="*/ 176 w 476"/>
                <a:gd name="T35" fmla="*/ 73 h 1749"/>
                <a:gd name="T36" fmla="*/ 175 w 476"/>
                <a:gd name="T37" fmla="*/ 72 h 1749"/>
                <a:gd name="T38" fmla="*/ 159 w 476"/>
                <a:gd name="T39" fmla="*/ 60 h 1749"/>
                <a:gd name="T40" fmla="*/ 158 w 476"/>
                <a:gd name="T41" fmla="*/ 60 h 1749"/>
                <a:gd name="T42" fmla="*/ 158 w 476"/>
                <a:gd name="T43" fmla="*/ 59 h 1749"/>
                <a:gd name="T44" fmla="*/ 111 w 476"/>
                <a:gd name="T45" fmla="*/ 31 h 1749"/>
                <a:gd name="T46" fmla="*/ 111 w 476"/>
                <a:gd name="T47" fmla="*/ 30 h 1749"/>
                <a:gd name="T48" fmla="*/ 110 w 476"/>
                <a:gd name="T49" fmla="*/ 30 h 1749"/>
                <a:gd name="T50" fmla="*/ 109 w 476"/>
                <a:gd name="T51" fmla="*/ 30 h 1749"/>
                <a:gd name="T52" fmla="*/ 109 w 476"/>
                <a:gd name="T53" fmla="*/ 29 h 1749"/>
                <a:gd name="T54" fmla="*/ 108 w 476"/>
                <a:gd name="T55" fmla="*/ 29 h 1749"/>
                <a:gd name="T56" fmla="*/ 108 w 476"/>
                <a:gd name="T57" fmla="*/ 29 h 1749"/>
                <a:gd name="T58" fmla="*/ 97 w 476"/>
                <a:gd name="T59" fmla="*/ 24 h 1749"/>
                <a:gd name="T60" fmla="*/ 95 w 476"/>
                <a:gd name="T61" fmla="*/ 23 h 1749"/>
                <a:gd name="T62" fmla="*/ 94 w 476"/>
                <a:gd name="T63" fmla="*/ 23 h 1749"/>
                <a:gd name="T64" fmla="*/ 94 w 476"/>
                <a:gd name="T65" fmla="*/ 22 h 1749"/>
                <a:gd name="T66" fmla="*/ 93 w 476"/>
                <a:gd name="T67" fmla="*/ 22 h 1749"/>
                <a:gd name="T68" fmla="*/ 93 w 476"/>
                <a:gd name="T69" fmla="*/ 22 h 1749"/>
                <a:gd name="T70" fmla="*/ 92 w 476"/>
                <a:gd name="T71" fmla="*/ 22 h 1749"/>
                <a:gd name="T72" fmla="*/ 91 w 476"/>
                <a:gd name="T73" fmla="*/ 21 h 1749"/>
                <a:gd name="T74" fmla="*/ 25 w 476"/>
                <a:gd name="T75" fmla="*/ 2 h 1749"/>
                <a:gd name="T76" fmla="*/ 25 w 476"/>
                <a:gd name="T77" fmla="*/ 2 h 1749"/>
                <a:gd name="T78" fmla="*/ 24 w 476"/>
                <a:gd name="T79" fmla="*/ 2 h 1749"/>
                <a:gd name="T80" fmla="*/ 23 w 476"/>
                <a:gd name="T81" fmla="*/ 2 h 1749"/>
                <a:gd name="T82" fmla="*/ 23 w 476"/>
                <a:gd name="T83" fmla="*/ 2 h 1749"/>
                <a:gd name="T84" fmla="*/ 22 w 476"/>
                <a:gd name="T85" fmla="*/ 2 h 1749"/>
                <a:gd name="T86" fmla="*/ 21 w 476"/>
                <a:gd name="T87" fmla="*/ 2 h 1749"/>
                <a:gd name="T88" fmla="*/ 21 w 476"/>
                <a:gd name="T89" fmla="*/ 2 h 1749"/>
                <a:gd name="T90" fmla="*/ 20 w 476"/>
                <a:gd name="T91" fmla="*/ 2 h 1749"/>
                <a:gd name="T92" fmla="*/ 17 w 476"/>
                <a:gd name="T93" fmla="*/ 1 h 1749"/>
                <a:gd name="T94" fmla="*/ 6 w 476"/>
                <a:gd name="T95" fmla="*/ 0 h 1749"/>
                <a:gd name="T96" fmla="*/ 5 w 476"/>
                <a:gd name="T97" fmla="*/ 0 h 1749"/>
                <a:gd name="T98" fmla="*/ 5 w 476"/>
                <a:gd name="T99" fmla="*/ 0 h 1749"/>
                <a:gd name="T100" fmla="*/ 3 w 476"/>
                <a:gd name="T101" fmla="*/ 0 h 1749"/>
                <a:gd name="T102" fmla="*/ 2 w 476"/>
                <a:gd name="T103" fmla="*/ 0 h 1749"/>
                <a:gd name="T104" fmla="*/ 2 w 476"/>
                <a:gd name="T105" fmla="*/ 0 h 1749"/>
                <a:gd name="T106" fmla="*/ 1 w 476"/>
                <a:gd name="T107" fmla="*/ 0 h 1749"/>
                <a:gd name="T108" fmla="*/ 1 w 476"/>
                <a:gd name="T109" fmla="*/ 0 h 1749"/>
                <a:gd name="T110" fmla="*/ 0 w 476"/>
                <a:gd name="T111" fmla="*/ 0 h 1749"/>
                <a:gd name="T112" fmla="*/ 0 w 476"/>
                <a:gd name="T113" fmla="*/ 0 h 1749"/>
                <a:gd name="T114" fmla="*/ 0 w 476"/>
                <a:gd name="T115" fmla="*/ 0 h 1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76" h="1749">
                  <a:moveTo>
                    <a:pt x="476" y="1577"/>
                  </a:moveTo>
                  <a:cubicBezTo>
                    <a:pt x="444" y="1577"/>
                    <a:pt x="444" y="1577"/>
                    <a:pt x="444" y="1577"/>
                  </a:cubicBezTo>
                  <a:cubicBezTo>
                    <a:pt x="444" y="1593"/>
                    <a:pt x="444" y="1593"/>
                    <a:pt x="444" y="1593"/>
                  </a:cubicBezTo>
                  <a:cubicBezTo>
                    <a:pt x="460" y="1593"/>
                    <a:pt x="460" y="1593"/>
                    <a:pt x="460" y="1593"/>
                  </a:cubicBezTo>
                  <a:cubicBezTo>
                    <a:pt x="460" y="1609"/>
                    <a:pt x="460" y="1609"/>
                    <a:pt x="460" y="1609"/>
                  </a:cubicBezTo>
                  <a:cubicBezTo>
                    <a:pt x="444" y="1609"/>
                    <a:pt x="444" y="1609"/>
                    <a:pt x="444" y="1609"/>
                  </a:cubicBezTo>
                  <a:cubicBezTo>
                    <a:pt x="444" y="1667"/>
                    <a:pt x="444" y="1667"/>
                    <a:pt x="444" y="1667"/>
                  </a:cubicBezTo>
                  <a:cubicBezTo>
                    <a:pt x="399" y="1667"/>
                    <a:pt x="399" y="1667"/>
                    <a:pt x="399" y="1667"/>
                  </a:cubicBezTo>
                  <a:cubicBezTo>
                    <a:pt x="399" y="1699"/>
                    <a:pt x="399" y="1699"/>
                    <a:pt x="399" y="1699"/>
                  </a:cubicBezTo>
                  <a:cubicBezTo>
                    <a:pt x="350" y="1699"/>
                    <a:pt x="350" y="1699"/>
                    <a:pt x="350" y="1699"/>
                  </a:cubicBezTo>
                  <a:cubicBezTo>
                    <a:pt x="350" y="1717"/>
                    <a:pt x="350" y="1717"/>
                    <a:pt x="350" y="1717"/>
                  </a:cubicBezTo>
                  <a:cubicBezTo>
                    <a:pt x="47" y="1717"/>
                    <a:pt x="47" y="1717"/>
                    <a:pt x="47" y="1717"/>
                  </a:cubicBezTo>
                  <a:cubicBezTo>
                    <a:pt x="47" y="1749"/>
                    <a:pt x="47" y="1749"/>
                    <a:pt x="47" y="1749"/>
                  </a:cubicBezTo>
                  <a:cubicBezTo>
                    <a:pt x="87" y="1749"/>
                    <a:pt x="87" y="1749"/>
                    <a:pt x="87" y="1749"/>
                  </a:cubicBezTo>
                  <a:cubicBezTo>
                    <a:pt x="120" y="1749"/>
                    <a:pt x="120" y="1749"/>
                    <a:pt x="120" y="1749"/>
                  </a:cubicBezTo>
                  <a:cubicBezTo>
                    <a:pt x="277" y="1749"/>
                    <a:pt x="277" y="1749"/>
                    <a:pt x="277" y="1749"/>
                  </a:cubicBezTo>
                  <a:cubicBezTo>
                    <a:pt x="310" y="1749"/>
                    <a:pt x="310" y="1749"/>
                    <a:pt x="310" y="1749"/>
                  </a:cubicBezTo>
                  <a:cubicBezTo>
                    <a:pt x="382" y="1749"/>
                    <a:pt x="382" y="1749"/>
                    <a:pt x="382" y="1749"/>
                  </a:cubicBezTo>
                  <a:cubicBezTo>
                    <a:pt x="382" y="1699"/>
                    <a:pt x="382" y="1699"/>
                    <a:pt x="382" y="1699"/>
                  </a:cubicBezTo>
                  <a:cubicBezTo>
                    <a:pt x="476" y="1699"/>
                    <a:pt x="476" y="1699"/>
                    <a:pt x="476" y="1699"/>
                  </a:cubicBezTo>
                  <a:cubicBezTo>
                    <a:pt x="476" y="1577"/>
                    <a:pt x="476" y="1577"/>
                    <a:pt x="476" y="1577"/>
                  </a:cubicBezTo>
                  <a:moveTo>
                    <a:pt x="476" y="626"/>
                  </a:moveTo>
                  <a:cubicBezTo>
                    <a:pt x="460" y="626"/>
                    <a:pt x="460" y="626"/>
                    <a:pt x="460" y="626"/>
                  </a:cubicBezTo>
                  <a:cubicBezTo>
                    <a:pt x="444" y="626"/>
                    <a:pt x="444" y="626"/>
                    <a:pt x="444" y="626"/>
                  </a:cubicBezTo>
                  <a:cubicBezTo>
                    <a:pt x="444" y="1384"/>
                    <a:pt x="444" y="1384"/>
                    <a:pt x="444" y="1384"/>
                  </a:cubicBezTo>
                  <a:cubicBezTo>
                    <a:pt x="444" y="1096"/>
                    <a:pt x="444" y="1096"/>
                    <a:pt x="444" y="1096"/>
                  </a:cubicBezTo>
                  <a:cubicBezTo>
                    <a:pt x="460" y="1096"/>
                    <a:pt x="460" y="1096"/>
                    <a:pt x="460" y="1096"/>
                  </a:cubicBezTo>
                  <a:cubicBezTo>
                    <a:pt x="444" y="1096"/>
                    <a:pt x="444" y="1096"/>
                    <a:pt x="444" y="1096"/>
                  </a:cubicBezTo>
                  <a:cubicBezTo>
                    <a:pt x="444" y="1089"/>
                    <a:pt x="448" y="1083"/>
                    <a:pt x="455" y="1081"/>
                  </a:cubicBezTo>
                  <a:cubicBezTo>
                    <a:pt x="457" y="1080"/>
                    <a:pt x="458" y="1080"/>
                    <a:pt x="460" y="1080"/>
                  </a:cubicBezTo>
                  <a:cubicBezTo>
                    <a:pt x="465" y="1080"/>
                    <a:pt x="469" y="1082"/>
                    <a:pt x="472" y="1085"/>
                  </a:cubicBezTo>
                  <a:cubicBezTo>
                    <a:pt x="476" y="1090"/>
                    <a:pt x="476" y="1090"/>
                    <a:pt x="476" y="1090"/>
                  </a:cubicBezTo>
                  <a:cubicBezTo>
                    <a:pt x="476" y="626"/>
                    <a:pt x="476" y="626"/>
                    <a:pt x="476" y="626"/>
                  </a:cubicBezTo>
                  <a:moveTo>
                    <a:pt x="390" y="358"/>
                  </a:moveTo>
                  <a:cubicBezTo>
                    <a:pt x="411" y="399"/>
                    <a:pt x="429" y="440"/>
                    <a:pt x="442" y="478"/>
                  </a:cubicBezTo>
                  <a:cubicBezTo>
                    <a:pt x="442" y="478"/>
                    <a:pt x="442" y="478"/>
                    <a:pt x="442" y="478"/>
                  </a:cubicBezTo>
                  <a:cubicBezTo>
                    <a:pt x="444" y="483"/>
                    <a:pt x="443" y="489"/>
                    <a:pt x="440" y="493"/>
                  </a:cubicBezTo>
                  <a:cubicBezTo>
                    <a:pt x="437" y="497"/>
                    <a:pt x="432" y="500"/>
                    <a:pt x="427" y="500"/>
                  </a:cubicBezTo>
                  <a:cubicBezTo>
                    <a:pt x="416" y="500"/>
                    <a:pt x="416" y="500"/>
                    <a:pt x="416" y="500"/>
                  </a:cubicBezTo>
                  <a:cubicBezTo>
                    <a:pt x="421" y="514"/>
                    <a:pt x="425" y="527"/>
                    <a:pt x="429" y="540"/>
                  </a:cubicBezTo>
                  <a:cubicBezTo>
                    <a:pt x="434" y="558"/>
                    <a:pt x="438" y="574"/>
                    <a:pt x="441" y="589"/>
                  </a:cubicBezTo>
                  <a:cubicBezTo>
                    <a:pt x="443" y="603"/>
                    <a:pt x="444" y="616"/>
                    <a:pt x="444" y="626"/>
                  </a:cubicBezTo>
                  <a:cubicBezTo>
                    <a:pt x="460" y="626"/>
                    <a:pt x="460" y="626"/>
                    <a:pt x="460" y="626"/>
                  </a:cubicBezTo>
                  <a:cubicBezTo>
                    <a:pt x="476" y="626"/>
                    <a:pt x="476" y="626"/>
                    <a:pt x="476" y="626"/>
                  </a:cubicBezTo>
                  <a:cubicBezTo>
                    <a:pt x="476" y="607"/>
                    <a:pt x="473" y="584"/>
                    <a:pt x="466" y="557"/>
                  </a:cubicBezTo>
                  <a:cubicBezTo>
                    <a:pt x="455" y="511"/>
                    <a:pt x="435" y="453"/>
                    <a:pt x="407" y="393"/>
                  </a:cubicBezTo>
                  <a:cubicBezTo>
                    <a:pt x="402" y="381"/>
                    <a:pt x="396" y="370"/>
                    <a:pt x="390" y="358"/>
                  </a:cubicBezTo>
                  <a:moveTo>
                    <a:pt x="364" y="308"/>
                  </a:moveTo>
                  <a:cubicBezTo>
                    <a:pt x="364" y="308"/>
                    <a:pt x="364" y="308"/>
                    <a:pt x="364" y="308"/>
                  </a:cubicBezTo>
                  <a:cubicBezTo>
                    <a:pt x="364" y="308"/>
                    <a:pt x="364" y="308"/>
                    <a:pt x="364" y="308"/>
                  </a:cubicBezTo>
                  <a:moveTo>
                    <a:pt x="279" y="179"/>
                  </a:moveTo>
                  <a:cubicBezTo>
                    <a:pt x="311" y="219"/>
                    <a:pt x="339" y="263"/>
                    <a:pt x="364" y="308"/>
                  </a:cubicBezTo>
                  <a:cubicBezTo>
                    <a:pt x="339" y="263"/>
                    <a:pt x="311" y="219"/>
                    <a:pt x="279" y="179"/>
                  </a:cubicBezTo>
                  <a:moveTo>
                    <a:pt x="176" y="73"/>
                  </a:moveTo>
                  <a:cubicBezTo>
                    <a:pt x="176" y="73"/>
                    <a:pt x="176" y="73"/>
                    <a:pt x="176" y="73"/>
                  </a:cubicBezTo>
                  <a:cubicBezTo>
                    <a:pt x="176" y="73"/>
                    <a:pt x="176" y="73"/>
                    <a:pt x="176" y="73"/>
                  </a:cubicBezTo>
                  <a:moveTo>
                    <a:pt x="175" y="72"/>
                  </a:moveTo>
                  <a:cubicBezTo>
                    <a:pt x="175" y="72"/>
                    <a:pt x="176" y="72"/>
                    <a:pt x="176" y="73"/>
                  </a:cubicBezTo>
                  <a:cubicBezTo>
                    <a:pt x="176" y="72"/>
                    <a:pt x="175" y="72"/>
                    <a:pt x="175" y="72"/>
                  </a:cubicBezTo>
                  <a:moveTo>
                    <a:pt x="159" y="60"/>
                  </a:moveTo>
                  <a:cubicBezTo>
                    <a:pt x="164" y="64"/>
                    <a:pt x="170" y="68"/>
                    <a:pt x="175" y="72"/>
                  </a:cubicBezTo>
                  <a:cubicBezTo>
                    <a:pt x="170" y="68"/>
                    <a:pt x="164" y="64"/>
                    <a:pt x="159" y="60"/>
                  </a:cubicBezTo>
                  <a:moveTo>
                    <a:pt x="158" y="60"/>
                  </a:moveTo>
                  <a:cubicBezTo>
                    <a:pt x="158" y="60"/>
                    <a:pt x="159" y="60"/>
                    <a:pt x="159" y="60"/>
                  </a:cubicBezTo>
                  <a:cubicBezTo>
                    <a:pt x="159" y="60"/>
                    <a:pt x="158" y="60"/>
                    <a:pt x="158" y="60"/>
                  </a:cubicBezTo>
                  <a:moveTo>
                    <a:pt x="158" y="59"/>
                  </a:moveTo>
                  <a:cubicBezTo>
                    <a:pt x="158" y="59"/>
                    <a:pt x="158" y="59"/>
                    <a:pt x="158" y="59"/>
                  </a:cubicBezTo>
                  <a:cubicBezTo>
                    <a:pt x="158" y="59"/>
                    <a:pt x="158" y="59"/>
                    <a:pt x="158" y="59"/>
                  </a:cubicBezTo>
                  <a:moveTo>
                    <a:pt x="111" y="31"/>
                  </a:moveTo>
                  <a:cubicBezTo>
                    <a:pt x="111" y="31"/>
                    <a:pt x="111" y="31"/>
                    <a:pt x="111" y="31"/>
                  </a:cubicBezTo>
                  <a:cubicBezTo>
                    <a:pt x="111" y="31"/>
                    <a:pt x="111" y="31"/>
                    <a:pt x="111" y="31"/>
                  </a:cubicBezTo>
                  <a:moveTo>
                    <a:pt x="111" y="30"/>
                  </a:moveTo>
                  <a:cubicBezTo>
                    <a:pt x="111" y="30"/>
                    <a:pt x="111" y="30"/>
                    <a:pt x="111" y="30"/>
                  </a:cubicBezTo>
                  <a:cubicBezTo>
                    <a:pt x="111" y="30"/>
                    <a:pt x="111" y="30"/>
                    <a:pt x="111" y="30"/>
                  </a:cubicBezTo>
                  <a:moveTo>
                    <a:pt x="110" y="30"/>
                  </a:moveTo>
                  <a:cubicBezTo>
                    <a:pt x="110" y="30"/>
                    <a:pt x="110" y="30"/>
                    <a:pt x="110" y="30"/>
                  </a:cubicBezTo>
                  <a:cubicBezTo>
                    <a:pt x="110" y="30"/>
                    <a:pt x="110" y="30"/>
                    <a:pt x="110" y="30"/>
                  </a:cubicBezTo>
                  <a:moveTo>
                    <a:pt x="109" y="30"/>
                  </a:moveTo>
                  <a:cubicBezTo>
                    <a:pt x="109" y="30"/>
                    <a:pt x="110" y="30"/>
                    <a:pt x="110" y="30"/>
                  </a:cubicBezTo>
                  <a:cubicBezTo>
                    <a:pt x="110" y="30"/>
                    <a:pt x="109" y="30"/>
                    <a:pt x="109" y="30"/>
                  </a:cubicBezTo>
                  <a:moveTo>
                    <a:pt x="109" y="29"/>
                  </a:moveTo>
                  <a:cubicBezTo>
                    <a:pt x="109" y="29"/>
                    <a:pt x="109" y="29"/>
                    <a:pt x="109" y="30"/>
                  </a:cubicBezTo>
                  <a:cubicBezTo>
                    <a:pt x="109" y="29"/>
                    <a:pt x="109" y="29"/>
                    <a:pt x="109" y="29"/>
                  </a:cubicBezTo>
                  <a:moveTo>
                    <a:pt x="108" y="29"/>
                  </a:moveTo>
                  <a:cubicBezTo>
                    <a:pt x="108" y="29"/>
                    <a:pt x="108" y="29"/>
                    <a:pt x="109" y="29"/>
                  </a:cubicBezTo>
                  <a:cubicBezTo>
                    <a:pt x="108" y="29"/>
                    <a:pt x="108" y="29"/>
                    <a:pt x="108" y="29"/>
                  </a:cubicBezTo>
                  <a:moveTo>
                    <a:pt x="108" y="29"/>
                  </a:moveTo>
                  <a:cubicBezTo>
                    <a:pt x="108" y="29"/>
                    <a:pt x="108" y="29"/>
                    <a:pt x="108" y="29"/>
                  </a:cubicBezTo>
                  <a:cubicBezTo>
                    <a:pt x="108" y="29"/>
                    <a:pt x="108" y="29"/>
                    <a:pt x="108" y="29"/>
                  </a:cubicBezTo>
                  <a:moveTo>
                    <a:pt x="97" y="24"/>
                  </a:moveTo>
                  <a:cubicBezTo>
                    <a:pt x="100" y="25"/>
                    <a:pt x="104" y="27"/>
                    <a:pt x="108" y="29"/>
                  </a:cubicBezTo>
                  <a:cubicBezTo>
                    <a:pt x="104" y="27"/>
                    <a:pt x="100" y="25"/>
                    <a:pt x="97" y="24"/>
                  </a:cubicBezTo>
                  <a:moveTo>
                    <a:pt x="95" y="23"/>
                  </a:moveTo>
                  <a:cubicBezTo>
                    <a:pt x="96" y="23"/>
                    <a:pt x="96" y="23"/>
                    <a:pt x="97" y="24"/>
                  </a:cubicBezTo>
                  <a:cubicBezTo>
                    <a:pt x="96" y="23"/>
                    <a:pt x="96" y="23"/>
                    <a:pt x="95" y="23"/>
                  </a:cubicBezTo>
                  <a:moveTo>
                    <a:pt x="94" y="23"/>
                  </a:moveTo>
                  <a:cubicBezTo>
                    <a:pt x="95" y="23"/>
                    <a:pt x="95" y="23"/>
                    <a:pt x="95" y="23"/>
                  </a:cubicBezTo>
                  <a:cubicBezTo>
                    <a:pt x="95" y="23"/>
                    <a:pt x="95" y="23"/>
                    <a:pt x="94" y="23"/>
                  </a:cubicBezTo>
                  <a:moveTo>
                    <a:pt x="94" y="22"/>
                  </a:moveTo>
                  <a:cubicBezTo>
                    <a:pt x="94" y="22"/>
                    <a:pt x="94" y="22"/>
                    <a:pt x="94" y="22"/>
                  </a:cubicBezTo>
                  <a:cubicBezTo>
                    <a:pt x="94" y="22"/>
                    <a:pt x="94" y="22"/>
                    <a:pt x="94" y="22"/>
                  </a:cubicBezTo>
                  <a:moveTo>
                    <a:pt x="93" y="22"/>
                  </a:moveTo>
                  <a:cubicBezTo>
                    <a:pt x="94" y="22"/>
                    <a:pt x="94" y="22"/>
                    <a:pt x="94" y="22"/>
                  </a:cubicBezTo>
                  <a:cubicBezTo>
                    <a:pt x="94" y="22"/>
                    <a:pt x="94" y="22"/>
                    <a:pt x="93" y="22"/>
                  </a:cubicBezTo>
                  <a:moveTo>
                    <a:pt x="93" y="22"/>
                  </a:moveTo>
                  <a:cubicBezTo>
                    <a:pt x="93" y="22"/>
                    <a:pt x="93" y="22"/>
                    <a:pt x="93" y="22"/>
                  </a:cubicBezTo>
                  <a:cubicBezTo>
                    <a:pt x="93" y="22"/>
                    <a:pt x="93" y="22"/>
                    <a:pt x="93" y="22"/>
                  </a:cubicBezTo>
                  <a:moveTo>
                    <a:pt x="92" y="22"/>
                  </a:moveTo>
                  <a:cubicBezTo>
                    <a:pt x="93" y="22"/>
                    <a:pt x="93" y="22"/>
                    <a:pt x="93" y="22"/>
                  </a:cubicBezTo>
                  <a:cubicBezTo>
                    <a:pt x="93" y="22"/>
                    <a:pt x="93" y="22"/>
                    <a:pt x="92" y="22"/>
                  </a:cubicBezTo>
                  <a:moveTo>
                    <a:pt x="91" y="21"/>
                  </a:moveTo>
                  <a:cubicBezTo>
                    <a:pt x="91" y="21"/>
                    <a:pt x="91" y="21"/>
                    <a:pt x="91" y="21"/>
                  </a:cubicBezTo>
                  <a:cubicBezTo>
                    <a:pt x="91" y="21"/>
                    <a:pt x="91" y="21"/>
                    <a:pt x="91" y="21"/>
                  </a:cubicBezTo>
                  <a:moveTo>
                    <a:pt x="25" y="2"/>
                  </a:moveTo>
                  <a:cubicBezTo>
                    <a:pt x="25" y="2"/>
                    <a:pt x="25" y="2"/>
                    <a:pt x="25" y="2"/>
                  </a:cubicBezTo>
                  <a:cubicBezTo>
                    <a:pt x="25" y="2"/>
                    <a:pt x="25" y="2"/>
                    <a:pt x="25" y="2"/>
                  </a:cubicBezTo>
                  <a:moveTo>
                    <a:pt x="25" y="2"/>
                  </a:moveTo>
                  <a:cubicBezTo>
                    <a:pt x="25" y="2"/>
                    <a:pt x="25" y="2"/>
                    <a:pt x="25" y="2"/>
                  </a:cubicBezTo>
                  <a:cubicBezTo>
                    <a:pt x="25" y="2"/>
                    <a:pt x="25" y="2"/>
                    <a:pt x="25" y="2"/>
                  </a:cubicBezTo>
                  <a:moveTo>
                    <a:pt x="24" y="2"/>
                  </a:moveTo>
                  <a:cubicBezTo>
                    <a:pt x="24" y="2"/>
                    <a:pt x="24" y="2"/>
                    <a:pt x="24" y="2"/>
                  </a:cubicBezTo>
                  <a:cubicBezTo>
                    <a:pt x="24" y="2"/>
                    <a:pt x="24" y="2"/>
                    <a:pt x="24" y="2"/>
                  </a:cubicBezTo>
                  <a:moveTo>
                    <a:pt x="23" y="2"/>
                  </a:moveTo>
                  <a:cubicBezTo>
                    <a:pt x="24" y="2"/>
                    <a:pt x="24" y="2"/>
                    <a:pt x="24" y="2"/>
                  </a:cubicBezTo>
                  <a:cubicBezTo>
                    <a:pt x="24" y="2"/>
                    <a:pt x="24" y="2"/>
                    <a:pt x="23" y="2"/>
                  </a:cubicBezTo>
                  <a:moveTo>
                    <a:pt x="23" y="2"/>
                  </a:moveTo>
                  <a:cubicBezTo>
                    <a:pt x="23" y="2"/>
                    <a:pt x="23" y="2"/>
                    <a:pt x="23" y="2"/>
                  </a:cubicBezTo>
                  <a:cubicBezTo>
                    <a:pt x="23" y="2"/>
                    <a:pt x="23" y="2"/>
                    <a:pt x="23" y="2"/>
                  </a:cubicBezTo>
                  <a:moveTo>
                    <a:pt x="22" y="2"/>
                  </a:moveTo>
                  <a:cubicBezTo>
                    <a:pt x="22" y="2"/>
                    <a:pt x="22" y="2"/>
                    <a:pt x="23" y="2"/>
                  </a:cubicBezTo>
                  <a:cubicBezTo>
                    <a:pt x="22" y="2"/>
                    <a:pt x="22" y="2"/>
                    <a:pt x="22" y="2"/>
                  </a:cubicBezTo>
                  <a:moveTo>
                    <a:pt x="21" y="2"/>
                  </a:moveTo>
                  <a:cubicBezTo>
                    <a:pt x="22" y="2"/>
                    <a:pt x="22" y="2"/>
                    <a:pt x="22" y="2"/>
                  </a:cubicBezTo>
                  <a:cubicBezTo>
                    <a:pt x="22" y="2"/>
                    <a:pt x="22" y="2"/>
                    <a:pt x="21" y="2"/>
                  </a:cubicBezTo>
                  <a:moveTo>
                    <a:pt x="21" y="2"/>
                  </a:moveTo>
                  <a:cubicBezTo>
                    <a:pt x="21" y="2"/>
                    <a:pt x="21" y="2"/>
                    <a:pt x="21" y="2"/>
                  </a:cubicBezTo>
                  <a:cubicBezTo>
                    <a:pt x="21" y="2"/>
                    <a:pt x="21" y="2"/>
                    <a:pt x="21" y="2"/>
                  </a:cubicBezTo>
                  <a:moveTo>
                    <a:pt x="20" y="2"/>
                  </a:moveTo>
                  <a:cubicBezTo>
                    <a:pt x="20" y="2"/>
                    <a:pt x="21" y="2"/>
                    <a:pt x="21" y="2"/>
                  </a:cubicBezTo>
                  <a:cubicBezTo>
                    <a:pt x="21" y="2"/>
                    <a:pt x="20" y="2"/>
                    <a:pt x="20" y="2"/>
                  </a:cubicBezTo>
                  <a:moveTo>
                    <a:pt x="17" y="1"/>
                  </a:moveTo>
                  <a:cubicBezTo>
                    <a:pt x="18" y="1"/>
                    <a:pt x="19" y="1"/>
                    <a:pt x="20" y="2"/>
                  </a:cubicBezTo>
                  <a:cubicBezTo>
                    <a:pt x="19" y="1"/>
                    <a:pt x="18" y="1"/>
                    <a:pt x="17" y="1"/>
                  </a:cubicBezTo>
                  <a:moveTo>
                    <a:pt x="6" y="0"/>
                  </a:moveTo>
                  <a:cubicBezTo>
                    <a:pt x="10" y="1"/>
                    <a:pt x="13" y="1"/>
                    <a:pt x="17" y="1"/>
                  </a:cubicBezTo>
                  <a:cubicBezTo>
                    <a:pt x="13" y="1"/>
                    <a:pt x="10" y="1"/>
                    <a:pt x="6" y="0"/>
                  </a:cubicBezTo>
                  <a:moveTo>
                    <a:pt x="5" y="0"/>
                  </a:moveTo>
                  <a:cubicBezTo>
                    <a:pt x="6" y="0"/>
                    <a:pt x="6" y="0"/>
                    <a:pt x="6" y="0"/>
                  </a:cubicBezTo>
                  <a:cubicBezTo>
                    <a:pt x="6" y="0"/>
                    <a:pt x="6" y="0"/>
                    <a:pt x="5" y="0"/>
                  </a:cubicBezTo>
                  <a:moveTo>
                    <a:pt x="5" y="0"/>
                  </a:moveTo>
                  <a:cubicBezTo>
                    <a:pt x="5" y="0"/>
                    <a:pt x="5" y="0"/>
                    <a:pt x="5" y="0"/>
                  </a:cubicBezTo>
                  <a:cubicBezTo>
                    <a:pt x="5" y="0"/>
                    <a:pt x="5" y="0"/>
                    <a:pt x="5" y="0"/>
                  </a:cubicBezTo>
                  <a:moveTo>
                    <a:pt x="3" y="0"/>
                  </a:moveTo>
                  <a:cubicBezTo>
                    <a:pt x="4" y="0"/>
                    <a:pt x="4" y="0"/>
                    <a:pt x="5" y="0"/>
                  </a:cubicBezTo>
                  <a:cubicBezTo>
                    <a:pt x="4" y="0"/>
                    <a:pt x="4" y="0"/>
                    <a:pt x="3" y="0"/>
                  </a:cubicBezTo>
                  <a:moveTo>
                    <a:pt x="2" y="0"/>
                  </a:moveTo>
                  <a:cubicBezTo>
                    <a:pt x="3" y="0"/>
                    <a:pt x="3" y="0"/>
                    <a:pt x="3" y="0"/>
                  </a:cubicBezTo>
                  <a:cubicBezTo>
                    <a:pt x="3" y="0"/>
                    <a:pt x="3" y="0"/>
                    <a:pt x="2" y="0"/>
                  </a:cubicBezTo>
                  <a:moveTo>
                    <a:pt x="2" y="0"/>
                  </a:moveTo>
                  <a:cubicBezTo>
                    <a:pt x="2" y="0"/>
                    <a:pt x="2" y="0"/>
                    <a:pt x="2" y="0"/>
                  </a:cubicBezTo>
                  <a:cubicBezTo>
                    <a:pt x="2" y="0"/>
                    <a:pt x="2" y="0"/>
                    <a:pt x="2" y="0"/>
                  </a:cubicBezTo>
                  <a:moveTo>
                    <a:pt x="1" y="0"/>
                  </a:moveTo>
                  <a:cubicBezTo>
                    <a:pt x="1" y="0"/>
                    <a:pt x="2" y="0"/>
                    <a:pt x="2" y="0"/>
                  </a:cubicBezTo>
                  <a:cubicBezTo>
                    <a:pt x="2" y="0"/>
                    <a:pt x="1" y="0"/>
                    <a:pt x="1" y="0"/>
                  </a:cubicBezTo>
                  <a:moveTo>
                    <a:pt x="1" y="0"/>
                  </a:moveTo>
                  <a:cubicBezTo>
                    <a:pt x="1" y="0"/>
                    <a:pt x="1" y="0"/>
                    <a:pt x="1" y="0"/>
                  </a:cubicBezTo>
                  <a:cubicBezTo>
                    <a:pt x="1" y="0"/>
                    <a:pt x="1" y="0"/>
                    <a:pt x="1"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path>
              </a:pathLst>
            </a:cu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64" name="Freeform 106"/>
            <p:cNvSpPr>
              <a:spLocks/>
            </p:cNvSpPr>
            <p:nvPr/>
          </p:nvSpPr>
          <p:spPr bwMode="auto">
            <a:xfrm>
              <a:off x="7185157" y="5445695"/>
              <a:ext cx="206797" cy="390293"/>
            </a:xfrm>
            <a:custGeom>
              <a:avLst/>
              <a:gdLst>
                <a:gd name="T0" fmla="*/ 0 w 180"/>
                <a:gd name="T1" fmla="*/ 0 h 343"/>
                <a:gd name="T2" fmla="*/ 0 w 180"/>
                <a:gd name="T3" fmla="*/ 34 h 343"/>
                <a:gd name="T4" fmla="*/ 130 w 180"/>
                <a:gd name="T5" fmla="*/ 172 h 343"/>
                <a:gd name="T6" fmla="*/ 0 w 180"/>
                <a:gd name="T7" fmla="*/ 309 h 343"/>
                <a:gd name="T8" fmla="*/ 0 w 180"/>
                <a:gd name="T9" fmla="*/ 343 h 343"/>
                <a:gd name="T10" fmla="*/ 114 w 180"/>
                <a:gd name="T11" fmla="*/ 293 h 343"/>
                <a:gd name="T12" fmla="*/ 164 w 180"/>
                <a:gd name="T13" fmla="*/ 172 h 343"/>
                <a:gd name="T14" fmla="*/ 180 w 180"/>
                <a:gd name="T15" fmla="*/ 172 h 343"/>
                <a:gd name="T16" fmla="*/ 180 w 180"/>
                <a:gd name="T17" fmla="*/ 172 h 343"/>
                <a:gd name="T18" fmla="*/ 164 w 180"/>
                <a:gd name="T19" fmla="*/ 172 h 343"/>
                <a:gd name="T20" fmla="*/ 114 w 180"/>
                <a:gd name="T21" fmla="*/ 50 h 343"/>
                <a:gd name="T22" fmla="*/ 0 w 180"/>
                <a:gd name="T23"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0" h="343">
                  <a:moveTo>
                    <a:pt x="0" y="0"/>
                  </a:moveTo>
                  <a:cubicBezTo>
                    <a:pt x="0" y="34"/>
                    <a:pt x="0" y="34"/>
                    <a:pt x="0" y="34"/>
                  </a:cubicBezTo>
                  <a:cubicBezTo>
                    <a:pt x="72" y="38"/>
                    <a:pt x="130" y="98"/>
                    <a:pt x="130" y="172"/>
                  </a:cubicBezTo>
                  <a:cubicBezTo>
                    <a:pt x="130" y="245"/>
                    <a:pt x="72" y="305"/>
                    <a:pt x="0" y="309"/>
                  </a:cubicBezTo>
                  <a:cubicBezTo>
                    <a:pt x="0" y="343"/>
                    <a:pt x="0" y="343"/>
                    <a:pt x="0" y="343"/>
                  </a:cubicBezTo>
                  <a:cubicBezTo>
                    <a:pt x="44" y="341"/>
                    <a:pt x="84" y="322"/>
                    <a:pt x="114" y="293"/>
                  </a:cubicBezTo>
                  <a:cubicBezTo>
                    <a:pt x="145" y="262"/>
                    <a:pt x="164" y="219"/>
                    <a:pt x="164" y="172"/>
                  </a:cubicBezTo>
                  <a:cubicBezTo>
                    <a:pt x="180" y="172"/>
                    <a:pt x="180" y="172"/>
                    <a:pt x="180" y="172"/>
                  </a:cubicBezTo>
                  <a:cubicBezTo>
                    <a:pt x="180" y="172"/>
                    <a:pt x="180" y="172"/>
                    <a:pt x="180" y="172"/>
                  </a:cubicBezTo>
                  <a:cubicBezTo>
                    <a:pt x="164" y="172"/>
                    <a:pt x="164" y="172"/>
                    <a:pt x="164" y="172"/>
                  </a:cubicBezTo>
                  <a:cubicBezTo>
                    <a:pt x="164" y="124"/>
                    <a:pt x="145" y="81"/>
                    <a:pt x="114" y="50"/>
                  </a:cubicBezTo>
                  <a:cubicBezTo>
                    <a:pt x="84" y="21"/>
                    <a:pt x="44" y="2"/>
                    <a:pt x="0" y="0"/>
                  </a:cubicBezTo>
                </a:path>
              </a:pathLst>
            </a:custGeom>
            <a:solidFill>
              <a:srgbClr val="5574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65" name="Freeform 107"/>
            <p:cNvSpPr>
              <a:spLocks noEditPoints="1"/>
            </p:cNvSpPr>
            <p:nvPr/>
          </p:nvSpPr>
          <p:spPr bwMode="auto">
            <a:xfrm>
              <a:off x="7185157" y="5409495"/>
              <a:ext cx="225105" cy="462692"/>
            </a:xfrm>
            <a:custGeom>
              <a:avLst/>
              <a:gdLst>
                <a:gd name="T0" fmla="*/ 196 w 196"/>
                <a:gd name="T1" fmla="*/ 204 h 407"/>
                <a:gd name="T2" fmla="*/ 180 w 196"/>
                <a:gd name="T3" fmla="*/ 204 h 407"/>
                <a:gd name="T4" fmla="*/ 164 w 196"/>
                <a:gd name="T5" fmla="*/ 204 h 407"/>
                <a:gd name="T6" fmla="*/ 114 w 196"/>
                <a:gd name="T7" fmla="*/ 325 h 407"/>
                <a:gd name="T8" fmla="*/ 0 w 196"/>
                <a:gd name="T9" fmla="*/ 375 h 407"/>
                <a:gd name="T10" fmla="*/ 0 w 196"/>
                <a:gd name="T11" fmla="*/ 407 h 407"/>
                <a:gd name="T12" fmla="*/ 136 w 196"/>
                <a:gd name="T13" fmla="*/ 348 h 407"/>
                <a:gd name="T14" fmla="*/ 196 w 196"/>
                <a:gd name="T15" fmla="*/ 204 h 407"/>
                <a:gd name="T16" fmla="*/ 196 w 196"/>
                <a:gd name="T17" fmla="*/ 204 h 407"/>
                <a:gd name="T18" fmla="*/ 196 w 196"/>
                <a:gd name="T19" fmla="*/ 204 h 407"/>
                <a:gd name="T20" fmla="*/ 196 w 196"/>
                <a:gd name="T21" fmla="*/ 204 h 407"/>
                <a:gd name="T22" fmla="*/ 0 w 196"/>
                <a:gd name="T23" fmla="*/ 0 h 407"/>
                <a:gd name="T24" fmla="*/ 0 w 196"/>
                <a:gd name="T25" fmla="*/ 32 h 407"/>
                <a:gd name="T26" fmla="*/ 114 w 196"/>
                <a:gd name="T27" fmla="*/ 82 h 407"/>
                <a:gd name="T28" fmla="*/ 164 w 196"/>
                <a:gd name="T29" fmla="*/ 204 h 407"/>
                <a:gd name="T30" fmla="*/ 180 w 196"/>
                <a:gd name="T31" fmla="*/ 204 h 407"/>
                <a:gd name="T32" fmla="*/ 196 w 196"/>
                <a:gd name="T33" fmla="*/ 204 h 407"/>
                <a:gd name="T34" fmla="*/ 196 w 196"/>
                <a:gd name="T35" fmla="*/ 204 h 407"/>
                <a:gd name="T36" fmla="*/ 136 w 196"/>
                <a:gd name="T37" fmla="*/ 59 h 407"/>
                <a:gd name="T38" fmla="*/ 0 w 196"/>
                <a:gd name="T3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6" h="407">
                  <a:moveTo>
                    <a:pt x="196" y="204"/>
                  </a:moveTo>
                  <a:cubicBezTo>
                    <a:pt x="180" y="204"/>
                    <a:pt x="180" y="204"/>
                    <a:pt x="180" y="204"/>
                  </a:cubicBezTo>
                  <a:cubicBezTo>
                    <a:pt x="164" y="204"/>
                    <a:pt x="164" y="204"/>
                    <a:pt x="164" y="204"/>
                  </a:cubicBezTo>
                  <a:cubicBezTo>
                    <a:pt x="164" y="251"/>
                    <a:pt x="145" y="294"/>
                    <a:pt x="114" y="325"/>
                  </a:cubicBezTo>
                  <a:cubicBezTo>
                    <a:pt x="84" y="354"/>
                    <a:pt x="44" y="373"/>
                    <a:pt x="0" y="375"/>
                  </a:cubicBezTo>
                  <a:cubicBezTo>
                    <a:pt x="0" y="407"/>
                    <a:pt x="0" y="407"/>
                    <a:pt x="0" y="407"/>
                  </a:cubicBezTo>
                  <a:cubicBezTo>
                    <a:pt x="53" y="405"/>
                    <a:pt x="101" y="383"/>
                    <a:pt x="136" y="348"/>
                  </a:cubicBezTo>
                  <a:cubicBezTo>
                    <a:pt x="173" y="311"/>
                    <a:pt x="196" y="260"/>
                    <a:pt x="196" y="204"/>
                  </a:cubicBezTo>
                  <a:moveTo>
                    <a:pt x="196" y="204"/>
                  </a:moveTo>
                  <a:cubicBezTo>
                    <a:pt x="196" y="204"/>
                    <a:pt x="196" y="204"/>
                    <a:pt x="196" y="204"/>
                  </a:cubicBezTo>
                  <a:cubicBezTo>
                    <a:pt x="196" y="204"/>
                    <a:pt x="196" y="204"/>
                    <a:pt x="196" y="204"/>
                  </a:cubicBezTo>
                  <a:moveTo>
                    <a:pt x="0" y="0"/>
                  </a:moveTo>
                  <a:cubicBezTo>
                    <a:pt x="0" y="32"/>
                    <a:pt x="0" y="32"/>
                    <a:pt x="0" y="32"/>
                  </a:cubicBezTo>
                  <a:cubicBezTo>
                    <a:pt x="44" y="34"/>
                    <a:pt x="84" y="53"/>
                    <a:pt x="114" y="82"/>
                  </a:cubicBezTo>
                  <a:cubicBezTo>
                    <a:pt x="145" y="113"/>
                    <a:pt x="164" y="156"/>
                    <a:pt x="164" y="204"/>
                  </a:cubicBezTo>
                  <a:cubicBezTo>
                    <a:pt x="180" y="204"/>
                    <a:pt x="180" y="204"/>
                    <a:pt x="180" y="204"/>
                  </a:cubicBezTo>
                  <a:cubicBezTo>
                    <a:pt x="196" y="204"/>
                    <a:pt x="196" y="204"/>
                    <a:pt x="196" y="204"/>
                  </a:cubicBezTo>
                  <a:cubicBezTo>
                    <a:pt x="196" y="204"/>
                    <a:pt x="196" y="204"/>
                    <a:pt x="196" y="204"/>
                  </a:cubicBezTo>
                  <a:cubicBezTo>
                    <a:pt x="196" y="147"/>
                    <a:pt x="173" y="96"/>
                    <a:pt x="136" y="59"/>
                  </a:cubicBezTo>
                  <a:cubicBezTo>
                    <a:pt x="101" y="24"/>
                    <a:pt x="53" y="2"/>
                    <a:pt x="0" y="0"/>
                  </a:cubicBezTo>
                </a:path>
              </a:pathLst>
            </a:cu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66" name="Freeform 108"/>
            <p:cNvSpPr>
              <a:spLocks noEditPoints="1"/>
            </p:cNvSpPr>
            <p:nvPr/>
          </p:nvSpPr>
          <p:spPr bwMode="auto">
            <a:xfrm>
              <a:off x="7185157" y="5518511"/>
              <a:ext cx="114841" cy="244661"/>
            </a:xfrm>
            <a:custGeom>
              <a:avLst/>
              <a:gdLst>
                <a:gd name="T0" fmla="*/ 99 w 100"/>
                <a:gd name="T1" fmla="*/ 90 h 215"/>
                <a:gd name="T2" fmla="*/ 0 w 100"/>
                <a:gd name="T3" fmla="*/ 189 h 215"/>
                <a:gd name="T4" fmla="*/ 0 w 100"/>
                <a:gd name="T5" fmla="*/ 215 h 215"/>
                <a:gd name="T6" fmla="*/ 100 w 100"/>
                <a:gd name="T7" fmla="*/ 108 h 215"/>
                <a:gd name="T8" fmla="*/ 99 w 100"/>
                <a:gd name="T9" fmla="*/ 90 h 215"/>
                <a:gd name="T10" fmla="*/ 47 w 100"/>
                <a:gd name="T11" fmla="*/ 15 h 215"/>
                <a:gd name="T12" fmla="*/ 0 w 100"/>
                <a:gd name="T13" fmla="*/ 62 h 215"/>
                <a:gd name="T14" fmla="*/ 0 w 100"/>
                <a:gd name="T15" fmla="*/ 133 h 215"/>
                <a:gd name="T16" fmla="*/ 83 w 100"/>
                <a:gd name="T17" fmla="*/ 50 h 215"/>
                <a:gd name="T18" fmla="*/ 47 w 100"/>
                <a:gd name="T19" fmla="*/ 15 h 215"/>
                <a:gd name="T20" fmla="*/ 0 w 100"/>
                <a:gd name="T21" fmla="*/ 0 h 215"/>
                <a:gd name="T22" fmla="*/ 0 w 100"/>
                <a:gd name="T23" fmla="*/ 7 h 215"/>
                <a:gd name="T24" fmla="*/ 6 w 100"/>
                <a:gd name="T25" fmla="*/ 1 h 215"/>
                <a:gd name="T26" fmla="*/ 0 w 100"/>
                <a:gd name="T27" fmla="*/ 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215">
                  <a:moveTo>
                    <a:pt x="99" y="90"/>
                  </a:moveTo>
                  <a:cubicBezTo>
                    <a:pt x="0" y="189"/>
                    <a:pt x="0" y="189"/>
                    <a:pt x="0" y="189"/>
                  </a:cubicBezTo>
                  <a:cubicBezTo>
                    <a:pt x="0" y="215"/>
                    <a:pt x="0" y="215"/>
                    <a:pt x="0" y="215"/>
                  </a:cubicBezTo>
                  <a:cubicBezTo>
                    <a:pt x="56" y="211"/>
                    <a:pt x="100" y="165"/>
                    <a:pt x="100" y="108"/>
                  </a:cubicBezTo>
                  <a:cubicBezTo>
                    <a:pt x="100" y="101"/>
                    <a:pt x="100" y="96"/>
                    <a:pt x="99" y="90"/>
                  </a:cubicBezTo>
                  <a:moveTo>
                    <a:pt x="47" y="15"/>
                  </a:moveTo>
                  <a:cubicBezTo>
                    <a:pt x="0" y="62"/>
                    <a:pt x="0" y="62"/>
                    <a:pt x="0" y="62"/>
                  </a:cubicBezTo>
                  <a:cubicBezTo>
                    <a:pt x="0" y="133"/>
                    <a:pt x="0" y="133"/>
                    <a:pt x="0" y="133"/>
                  </a:cubicBezTo>
                  <a:cubicBezTo>
                    <a:pt x="83" y="50"/>
                    <a:pt x="83" y="50"/>
                    <a:pt x="83" y="50"/>
                  </a:cubicBezTo>
                  <a:cubicBezTo>
                    <a:pt x="74" y="35"/>
                    <a:pt x="62" y="23"/>
                    <a:pt x="47" y="15"/>
                  </a:cubicBezTo>
                  <a:moveTo>
                    <a:pt x="0" y="0"/>
                  </a:moveTo>
                  <a:cubicBezTo>
                    <a:pt x="0" y="7"/>
                    <a:pt x="0" y="7"/>
                    <a:pt x="0" y="7"/>
                  </a:cubicBezTo>
                  <a:cubicBezTo>
                    <a:pt x="6" y="1"/>
                    <a:pt x="6" y="1"/>
                    <a:pt x="6" y="1"/>
                  </a:cubicBezTo>
                  <a:cubicBezTo>
                    <a:pt x="4" y="0"/>
                    <a:pt x="2" y="0"/>
                    <a:pt x="0" y="0"/>
                  </a:cubicBezTo>
                </a:path>
              </a:pathLst>
            </a:custGeom>
            <a:solidFill>
              <a:srgbClr val="758B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67" name="Freeform 109"/>
            <p:cNvSpPr>
              <a:spLocks/>
            </p:cNvSpPr>
            <p:nvPr/>
          </p:nvSpPr>
          <p:spPr bwMode="auto">
            <a:xfrm>
              <a:off x="7185157" y="5519759"/>
              <a:ext cx="54092" cy="69487"/>
            </a:xfrm>
            <a:custGeom>
              <a:avLst/>
              <a:gdLst>
                <a:gd name="T0" fmla="*/ 6 w 47"/>
                <a:gd name="T1" fmla="*/ 0 h 61"/>
                <a:gd name="T2" fmla="*/ 0 w 47"/>
                <a:gd name="T3" fmla="*/ 6 h 61"/>
                <a:gd name="T4" fmla="*/ 0 w 47"/>
                <a:gd name="T5" fmla="*/ 61 h 61"/>
                <a:gd name="T6" fmla="*/ 47 w 47"/>
                <a:gd name="T7" fmla="*/ 14 h 61"/>
                <a:gd name="T8" fmla="*/ 6 w 47"/>
                <a:gd name="T9" fmla="*/ 0 h 61"/>
              </a:gdLst>
              <a:ahLst/>
              <a:cxnLst>
                <a:cxn ang="0">
                  <a:pos x="T0" y="T1"/>
                </a:cxn>
                <a:cxn ang="0">
                  <a:pos x="T2" y="T3"/>
                </a:cxn>
                <a:cxn ang="0">
                  <a:pos x="T4" y="T5"/>
                </a:cxn>
                <a:cxn ang="0">
                  <a:pos x="T6" y="T7"/>
                </a:cxn>
                <a:cxn ang="0">
                  <a:pos x="T8" y="T9"/>
                </a:cxn>
              </a:cxnLst>
              <a:rect l="0" t="0" r="r" b="b"/>
              <a:pathLst>
                <a:path w="47" h="61">
                  <a:moveTo>
                    <a:pt x="6" y="0"/>
                  </a:moveTo>
                  <a:cubicBezTo>
                    <a:pt x="0" y="6"/>
                    <a:pt x="0" y="6"/>
                    <a:pt x="0" y="6"/>
                  </a:cubicBezTo>
                  <a:cubicBezTo>
                    <a:pt x="0" y="61"/>
                    <a:pt x="0" y="61"/>
                    <a:pt x="0" y="61"/>
                  </a:cubicBezTo>
                  <a:cubicBezTo>
                    <a:pt x="47" y="14"/>
                    <a:pt x="47" y="14"/>
                    <a:pt x="47" y="14"/>
                  </a:cubicBezTo>
                  <a:cubicBezTo>
                    <a:pt x="35" y="6"/>
                    <a:pt x="21" y="1"/>
                    <a:pt x="6" y="0"/>
                  </a:cubicBezTo>
                </a:path>
              </a:pathLst>
            </a:custGeom>
            <a:solidFill>
              <a:srgbClr val="B4A8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68" name="Freeform 110"/>
            <p:cNvSpPr>
              <a:spLocks/>
            </p:cNvSpPr>
            <p:nvPr/>
          </p:nvSpPr>
          <p:spPr bwMode="auto">
            <a:xfrm>
              <a:off x="7185157" y="5575515"/>
              <a:ext cx="113593" cy="158114"/>
            </a:xfrm>
            <a:custGeom>
              <a:avLst/>
              <a:gdLst>
                <a:gd name="T0" fmla="*/ 83 w 99"/>
                <a:gd name="T1" fmla="*/ 0 h 139"/>
                <a:gd name="T2" fmla="*/ 0 w 99"/>
                <a:gd name="T3" fmla="*/ 83 h 139"/>
                <a:gd name="T4" fmla="*/ 0 w 99"/>
                <a:gd name="T5" fmla="*/ 139 h 139"/>
                <a:gd name="T6" fmla="*/ 99 w 99"/>
                <a:gd name="T7" fmla="*/ 40 h 139"/>
                <a:gd name="T8" fmla="*/ 83 w 99"/>
                <a:gd name="T9" fmla="*/ 0 h 139"/>
              </a:gdLst>
              <a:ahLst/>
              <a:cxnLst>
                <a:cxn ang="0">
                  <a:pos x="T0" y="T1"/>
                </a:cxn>
                <a:cxn ang="0">
                  <a:pos x="T2" y="T3"/>
                </a:cxn>
                <a:cxn ang="0">
                  <a:pos x="T4" y="T5"/>
                </a:cxn>
                <a:cxn ang="0">
                  <a:pos x="T6" y="T7"/>
                </a:cxn>
                <a:cxn ang="0">
                  <a:pos x="T8" y="T9"/>
                </a:cxn>
              </a:cxnLst>
              <a:rect l="0" t="0" r="r" b="b"/>
              <a:pathLst>
                <a:path w="99" h="139">
                  <a:moveTo>
                    <a:pt x="83" y="0"/>
                  </a:moveTo>
                  <a:cubicBezTo>
                    <a:pt x="0" y="83"/>
                    <a:pt x="0" y="83"/>
                    <a:pt x="0" y="83"/>
                  </a:cubicBezTo>
                  <a:cubicBezTo>
                    <a:pt x="0" y="139"/>
                    <a:pt x="0" y="139"/>
                    <a:pt x="0" y="139"/>
                  </a:cubicBezTo>
                  <a:cubicBezTo>
                    <a:pt x="99" y="40"/>
                    <a:pt x="99" y="40"/>
                    <a:pt x="99" y="40"/>
                  </a:cubicBezTo>
                  <a:cubicBezTo>
                    <a:pt x="96" y="25"/>
                    <a:pt x="91" y="12"/>
                    <a:pt x="83" y="0"/>
                  </a:cubicBezTo>
                </a:path>
              </a:pathLst>
            </a:custGeom>
            <a:solidFill>
              <a:srgbClr val="B4A8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69" name="Freeform 111"/>
            <p:cNvSpPr>
              <a:spLocks/>
            </p:cNvSpPr>
            <p:nvPr/>
          </p:nvSpPr>
          <p:spPr bwMode="auto">
            <a:xfrm>
              <a:off x="7185157" y="5484391"/>
              <a:ext cx="149377" cy="312900"/>
            </a:xfrm>
            <a:custGeom>
              <a:avLst/>
              <a:gdLst>
                <a:gd name="T0" fmla="*/ 0 w 130"/>
                <a:gd name="T1" fmla="*/ 0 h 275"/>
                <a:gd name="T2" fmla="*/ 0 w 130"/>
                <a:gd name="T3" fmla="*/ 30 h 275"/>
                <a:gd name="T4" fmla="*/ 6 w 130"/>
                <a:gd name="T5" fmla="*/ 31 h 275"/>
                <a:gd name="T6" fmla="*/ 47 w 130"/>
                <a:gd name="T7" fmla="*/ 45 h 275"/>
                <a:gd name="T8" fmla="*/ 83 w 130"/>
                <a:gd name="T9" fmla="*/ 80 h 275"/>
                <a:gd name="T10" fmla="*/ 99 w 130"/>
                <a:gd name="T11" fmla="*/ 120 h 275"/>
                <a:gd name="T12" fmla="*/ 100 w 130"/>
                <a:gd name="T13" fmla="*/ 138 h 275"/>
                <a:gd name="T14" fmla="*/ 0 w 130"/>
                <a:gd name="T15" fmla="*/ 245 h 275"/>
                <a:gd name="T16" fmla="*/ 0 w 130"/>
                <a:gd name="T17" fmla="*/ 275 h 275"/>
                <a:gd name="T18" fmla="*/ 130 w 130"/>
                <a:gd name="T19" fmla="*/ 138 h 275"/>
                <a:gd name="T20" fmla="*/ 0 w 130"/>
                <a:gd name="T2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0" h="275">
                  <a:moveTo>
                    <a:pt x="0" y="0"/>
                  </a:moveTo>
                  <a:cubicBezTo>
                    <a:pt x="0" y="30"/>
                    <a:pt x="0" y="30"/>
                    <a:pt x="0" y="30"/>
                  </a:cubicBezTo>
                  <a:cubicBezTo>
                    <a:pt x="2" y="30"/>
                    <a:pt x="4" y="30"/>
                    <a:pt x="6" y="31"/>
                  </a:cubicBezTo>
                  <a:cubicBezTo>
                    <a:pt x="21" y="32"/>
                    <a:pt x="35" y="37"/>
                    <a:pt x="47" y="45"/>
                  </a:cubicBezTo>
                  <a:cubicBezTo>
                    <a:pt x="62" y="53"/>
                    <a:pt x="74" y="65"/>
                    <a:pt x="83" y="80"/>
                  </a:cubicBezTo>
                  <a:cubicBezTo>
                    <a:pt x="91" y="92"/>
                    <a:pt x="96" y="105"/>
                    <a:pt x="99" y="120"/>
                  </a:cubicBezTo>
                  <a:cubicBezTo>
                    <a:pt x="100" y="126"/>
                    <a:pt x="100" y="131"/>
                    <a:pt x="100" y="138"/>
                  </a:cubicBezTo>
                  <a:cubicBezTo>
                    <a:pt x="100" y="195"/>
                    <a:pt x="56" y="241"/>
                    <a:pt x="0" y="245"/>
                  </a:cubicBezTo>
                  <a:cubicBezTo>
                    <a:pt x="0" y="275"/>
                    <a:pt x="0" y="275"/>
                    <a:pt x="0" y="275"/>
                  </a:cubicBezTo>
                  <a:cubicBezTo>
                    <a:pt x="72" y="271"/>
                    <a:pt x="130" y="211"/>
                    <a:pt x="130" y="138"/>
                  </a:cubicBezTo>
                  <a:cubicBezTo>
                    <a:pt x="130" y="64"/>
                    <a:pt x="72" y="4"/>
                    <a:pt x="0" y="0"/>
                  </a:cubicBezTo>
                </a:path>
              </a:pathLst>
            </a:cu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70" name="Freeform 112"/>
            <p:cNvSpPr>
              <a:spLocks/>
            </p:cNvSpPr>
            <p:nvPr/>
          </p:nvSpPr>
          <p:spPr bwMode="auto">
            <a:xfrm>
              <a:off x="7239249" y="6648195"/>
              <a:ext cx="404024" cy="36200"/>
            </a:xfrm>
            <a:custGeom>
              <a:avLst/>
              <a:gdLst>
                <a:gd name="T0" fmla="*/ 971 w 971"/>
                <a:gd name="T1" fmla="*/ 0 h 87"/>
                <a:gd name="T2" fmla="*/ 0 w 971"/>
                <a:gd name="T3" fmla="*/ 0 h 87"/>
                <a:gd name="T4" fmla="*/ 0 w 971"/>
                <a:gd name="T5" fmla="*/ 87 h 87"/>
                <a:gd name="T6" fmla="*/ 836 w 971"/>
                <a:gd name="T7" fmla="*/ 87 h 87"/>
                <a:gd name="T8" fmla="*/ 971 w 971"/>
                <a:gd name="T9" fmla="*/ 87 h 87"/>
                <a:gd name="T10" fmla="*/ 971 w 971"/>
                <a:gd name="T11" fmla="*/ 0 h 87"/>
              </a:gdLst>
              <a:ahLst/>
              <a:cxnLst>
                <a:cxn ang="0">
                  <a:pos x="T0" y="T1"/>
                </a:cxn>
                <a:cxn ang="0">
                  <a:pos x="T2" y="T3"/>
                </a:cxn>
                <a:cxn ang="0">
                  <a:pos x="T4" y="T5"/>
                </a:cxn>
                <a:cxn ang="0">
                  <a:pos x="T6" y="T7"/>
                </a:cxn>
                <a:cxn ang="0">
                  <a:pos x="T8" y="T9"/>
                </a:cxn>
                <a:cxn ang="0">
                  <a:pos x="T10" y="T11"/>
                </a:cxn>
              </a:cxnLst>
              <a:rect l="0" t="0" r="r" b="b"/>
              <a:pathLst>
                <a:path w="971" h="87">
                  <a:moveTo>
                    <a:pt x="971" y="0"/>
                  </a:moveTo>
                  <a:lnTo>
                    <a:pt x="0" y="0"/>
                  </a:lnTo>
                  <a:lnTo>
                    <a:pt x="0" y="87"/>
                  </a:lnTo>
                  <a:lnTo>
                    <a:pt x="836" y="87"/>
                  </a:lnTo>
                  <a:lnTo>
                    <a:pt x="971" y="87"/>
                  </a:lnTo>
                  <a:lnTo>
                    <a:pt x="971" y="0"/>
                  </a:lnTo>
                  <a:close/>
                </a:path>
              </a:pathLst>
            </a:cu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71" name="Freeform 113"/>
            <p:cNvSpPr>
              <a:spLocks/>
            </p:cNvSpPr>
            <p:nvPr/>
          </p:nvSpPr>
          <p:spPr bwMode="auto">
            <a:xfrm>
              <a:off x="7239249" y="6648195"/>
              <a:ext cx="404024" cy="36200"/>
            </a:xfrm>
            <a:custGeom>
              <a:avLst/>
              <a:gdLst>
                <a:gd name="T0" fmla="*/ 971 w 971"/>
                <a:gd name="T1" fmla="*/ 0 h 87"/>
                <a:gd name="T2" fmla="*/ 0 w 971"/>
                <a:gd name="T3" fmla="*/ 0 h 87"/>
                <a:gd name="T4" fmla="*/ 0 w 971"/>
                <a:gd name="T5" fmla="*/ 87 h 87"/>
                <a:gd name="T6" fmla="*/ 836 w 971"/>
                <a:gd name="T7" fmla="*/ 87 h 87"/>
                <a:gd name="T8" fmla="*/ 971 w 971"/>
                <a:gd name="T9" fmla="*/ 87 h 87"/>
                <a:gd name="T10" fmla="*/ 971 w 971"/>
                <a:gd name="T11" fmla="*/ 0 h 87"/>
              </a:gdLst>
              <a:ahLst/>
              <a:cxnLst>
                <a:cxn ang="0">
                  <a:pos x="T0" y="T1"/>
                </a:cxn>
                <a:cxn ang="0">
                  <a:pos x="T2" y="T3"/>
                </a:cxn>
                <a:cxn ang="0">
                  <a:pos x="T4" y="T5"/>
                </a:cxn>
                <a:cxn ang="0">
                  <a:pos x="T6" y="T7"/>
                </a:cxn>
                <a:cxn ang="0">
                  <a:pos x="T8" y="T9"/>
                </a:cxn>
                <a:cxn ang="0">
                  <a:pos x="T10" y="T11"/>
                </a:cxn>
              </a:cxnLst>
              <a:rect l="0" t="0" r="r" b="b"/>
              <a:pathLst>
                <a:path w="971" h="87">
                  <a:moveTo>
                    <a:pt x="971" y="0"/>
                  </a:moveTo>
                  <a:lnTo>
                    <a:pt x="0" y="0"/>
                  </a:lnTo>
                  <a:lnTo>
                    <a:pt x="0" y="87"/>
                  </a:lnTo>
                  <a:lnTo>
                    <a:pt x="836" y="87"/>
                  </a:lnTo>
                  <a:lnTo>
                    <a:pt x="971" y="87"/>
                  </a:lnTo>
                  <a:lnTo>
                    <a:pt x="9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72" name="Rectangle 114"/>
            <p:cNvSpPr>
              <a:spLocks noChangeArrowheads="1"/>
            </p:cNvSpPr>
            <p:nvPr/>
          </p:nvSpPr>
          <p:spPr bwMode="auto">
            <a:xfrm>
              <a:off x="7239249" y="6400206"/>
              <a:ext cx="455619" cy="109016"/>
            </a:xfrm>
            <a:prstGeom prst="rect">
              <a:avLst/>
            </a:pr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273" name="Rectangle 115"/>
            <p:cNvSpPr>
              <a:spLocks noChangeArrowheads="1"/>
            </p:cNvSpPr>
            <p:nvPr/>
          </p:nvSpPr>
          <p:spPr bwMode="auto">
            <a:xfrm>
              <a:off x="7239249" y="6400206"/>
              <a:ext cx="455619" cy="109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74" name="Freeform 116"/>
            <p:cNvSpPr>
              <a:spLocks/>
            </p:cNvSpPr>
            <p:nvPr/>
          </p:nvSpPr>
          <p:spPr bwMode="auto">
            <a:xfrm>
              <a:off x="7239249" y="6363590"/>
              <a:ext cx="492651" cy="182248"/>
            </a:xfrm>
            <a:custGeom>
              <a:avLst/>
              <a:gdLst>
                <a:gd name="T0" fmla="*/ 397 w 429"/>
                <a:gd name="T1" fmla="*/ 0 h 160"/>
                <a:gd name="T2" fmla="*/ 397 w 429"/>
                <a:gd name="T3" fmla="*/ 0 h 160"/>
                <a:gd name="T4" fmla="*/ 0 w 429"/>
                <a:gd name="T5" fmla="*/ 0 h 160"/>
                <a:gd name="T6" fmla="*/ 0 w 429"/>
                <a:gd name="T7" fmla="*/ 32 h 160"/>
                <a:gd name="T8" fmla="*/ 397 w 429"/>
                <a:gd name="T9" fmla="*/ 32 h 160"/>
                <a:gd name="T10" fmla="*/ 397 w 429"/>
                <a:gd name="T11" fmla="*/ 128 h 160"/>
                <a:gd name="T12" fmla="*/ 0 w 429"/>
                <a:gd name="T13" fmla="*/ 128 h 160"/>
                <a:gd name="T14" fmla="*/ 0 w 429"/>
                <a:gd name="T15" fmla="*/ 160 h 160"/>
                <a:gd name="T16" fmla="*/ 397 w 429"/>
                <a:gd name="T17" fmla="*/ 160 h 160"/>
                <a:gd name="T18" fmla="*/ 429 w 429"/>
                <a:gd name="T19" fmla="*/ 160 h 160"/>
                <a:gd name="T20" fmla="*/ 429 w 429"/>
                <a:gd name="T21" fmla="*/ 148 h 160"/>
                <a:gd name="T22" fmla="*/ 426 w 429"/>
                <a:gd name="T23" fmla="*/ 144 h 160"/>
                <a:gd name="T24" fmla="*/ 413 w 429"/>
                <a:gd name="T25" fmla="*/ 144 h 160"/>
                <a:gd name="T26" fmla="*/ 413 w 429"/>
                <a:gd name="T27" fmla="*/ 128 h 160"/>
                <a:gd name="T28" fmla="*/ 413 w 429"/>
                <a:gd name="T29" fmla="*/ 144 h 160"/>
                <a:gd name="T30" fmla="*/ 426 w 429"/>
                <a:gd name="T31" fmla="*/ 144 h 160"/>
                <a:gd name="T32" fmla="*/ 401 w 429"/>
                <a:gd name="T33" fmla="*/ 110 h 160"/>
                <a:gd name="T34" fmla="*/ 397 w 429"/>
                <a:gd name="T35" fmla="*/ 100 h 160"/>
                <a:gd name="T36" fmla="*/ 397 w 429"/>
                <a:gd name="T3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9" h="160">
                  <a:moveTo>
                    <a:pt x="397" y="0"/>
                  </a:moveTo>
                  <a:cubicBezTo>
                    <a:pt x="397" y="0"/>
                    <a:pt x="397" y="0"/>
                    <a:pt x="397" y="0"/>
                  </a:cubicBezTo>
                  <a:cubicBezTo>
                    <a:pt x="0" y="0"/>
                    <a:pt x="0" y="0"/>
                    <a:pt x="0" y="0"/>
                  </a:cubicBezTo>
                  <a:cubicBezTo>
                    <a:pt x="0" y="32"/>
                    <a:pt x="0" y="32"/>
                    <a:pt x="0" y="32"/>
                  </a:cubicBezTo>
                  <a:cubicBezTo>
                    <a:pt x="397" y="32"/>
                    <a:pt x="397" y="32"/>
                    <a:pt x="397" y="32"/>
                  </a:cubicBezTo>
                  <a:cubicBezTo>
                    <a:pt x="397" y="128"/>
                    <a:pt x="397" y="128"/>
                    <a:pt x="397" y="128"/>
                  </a:cubicBezTo>
                  <a:cubicBezTo>
                    <a:pt x="0" y="128"/>
                    <a:pt x="0" y="128"/>
                    <a:pt x="0" y="128"/>
                  </a:cubicBezTo>
                  <a:cubicBezTo>
                    <a:pt x="0" y="160"/>
                    <a:pt x="0" y="160"/>
                    <a:pt x="0" y="160"/>
                  </a:cubicBezTo>
                  <a:cubicBezTo>
                    <a:pt x="397" y="160"/>
                    <a:pt x="397" y="160"/>
                    <a:pt x="397" y="160"/>
                  </a:cubicBezTo>
                  <a:cubicBezTo>
                    <a:pt x="429" y="160"/>
                    <a:pt x="429" y="160"/>
                    <a:pt x="429" y="160"/>
                  </a:cubicBezTo>
                  <a:cubicBezTo>
                    <a:pt x="429" y="148"/>
                    <a:pt x="429" y="148"/>
                    <a:pt x="429" y="148"/>
                  </a:cubicBezTo>
                  <a:cubicBezTo>
                    <a:pt x="426" y="144"/>
                    <a:pt x="426" y="144"/>
                    <a:pt x="426" y="144"/>
                  </a:cubicBezTo>
                  <a:cubicBezTo>
                    <a:pt x="413" y="144"/>
                    <a:pt x="413" y="144"/>
                    <a:pt x="413" y="144"/>
                  </a:cubicBezTo>
                  <a:cubicBezTo>
                    <a:pt x="413" y="128"/>
                    <a:pt x="413" y="128"/>
                    <a:pt x="413" y="128"/>
                  </a:cubicBezTo>
                  <a:cubicBezTo>
                    <a:pt x="413" y="144"/>
                    <a:pt x="413" y="144"/>
                    <a:pt x="413" y="144"/>
                  </a:cubicBezTo>
                  <a:cubicBezTo>
                    <a:pt x="426" y="144"/>
                    <a:pt x="426" y="144"/>
                    <a:pt x="426" y="144"/>
                  </a:cubicBezTo>
                  <a:cubicBezTo>
                    <a:pt x="401" y="110"/>
                    <a:pt x="401" y="110"/>
                    <a:pt x="401" y="110"/>
                  </a:cubicBezTo>
                  <a:cubicBezTo>
                    <a:pt x="399" y="107"/>
                    <a:pt x="397" y="104"/>
                    <a:pt x="397" y="100"/>
                  </a:cubicBezTo>
                  <a:cubicBezTo>
                    <a:pt x="397" y="0"/>
                    <a:pt x="397" y="0"/>
                    <a:pt x="397" y="0"/>
                  </a:cubicBezTo>
                </a:path>
              </a:pathLst>
            </a:cu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75" name="Freeform 118"/>
            <p:cNvSpPr>
              <a:spLocks/>
            </p:cNvSpPr>
            <p:nvPr/>
          </p:nvSpPr>
          <p:spPr bwMode="auto">
            <a:xfrm>
              <a:off x="7239249" y="6326142"/>
              <a:ext cx="455619" cy="18308"/>
            </a:xfrm>
            <a:custGeom>
              <a:avLst/>
              <a:gdLst>
                <a:gd name="T0" fmla="*/ 1095 w 1095"/>
                <a:gd name="T1" fmla="*/ 0 h 44"/>
                <a:gd name="T2" fmla="*/ 1095 w 1095"/>
                <a:gd name="T3" fmla="*/ 0 h 44"/>
                <a:gd name="T4" fmla="*/ 0 w 1095"/>
                <a:gd name="T5" fmla="*/ 0 h 44"/>
                <a:gd name="T6" fmla="*/ 0 w 1095"/>
                <a:gd name="T7" fmla="*/ 44 h 44"/>
                <a:gd name="T8" fmla="*/ 1095 w 1095"/>
                <a:gd name="T9" fmla="*/ 44 h 44"/>
                <a:gd name="T10" fmla="*/ 1095 w 1095"/>
                <a:gd name="T11" fmla="*/ 0 h 44"/>
              </a:gdLst>
              <a:ahLst/>
              <a:cxnLst>
                <a:cxn ang="0">
                  <a:pos x="T0" y="T1"/>
                </a:cxn>
                <a:cxn ang="0">
                  <a:pos x="T2" y="T3"/>
                </a:cxn>
                <a:cxn ang="0">
                  <a:pos x="T4" y="T5"/>
                </a:cxn>
                <a:cxn ang="0">
                  <a:pos x="T6" y="T7"/>
                </a:cxn>
                <a:cxn ang="0">
                  <a:pos x="T8" y="T9"/>
                </a:cxn>
                <a:cxn ang="0">
                  <a:pos x="T10" y="T11"/>
                </a:cxn>
              </a:cxnLst>
              <a:rect l="0" t="0" r="r" b="b"/>
              <a:pathLst>
                <a:path w="1095" h="44">
                  <a:moveTo>
                    <a:pt x="1095" y="0"/>
                  </a:moveTo>
                  <a:lnTo>
                    <a:pt x="1095" y="0"/>
                  </a:lnTo>
                  <a:lnTo>
                    <a:pt x="0" y="0"/>
                  </a:lnTo>
                  <a:lnTo>
                    <a:pt x="0" y="44"/>
                  </a:lnTo>
                  <a:lnTo>
                    <a:pt x="1095" y="44"/>
                  </a:lnTo>
                  <a:lnTo>
                    <a:pt x="109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76" name="Freeform 120"/>
            <p:cNvSpPr>
              <a:spLocks/>
            </p:cNvSpPr>
            <p:nvPr/>
          </p:nvSpPr>
          <p:spPr bwMode="auto">
            <a:xfrm>
              <a:off x="7239249" y="6563729"/>
              <a:ext cx="473927" cy="18308"/>
            </a:xfrm>
            <a:custGeom>
              <a:avLst/>
              <a:gdLst>
                <a:gd name="T0" fmla="*/ 1139 w 1139"/>
                <a:gd name="T1" fmla="*/ 0 h 44"/>
                <a:gd name="T2" fmla="*/ 1095 w 1139"/>
                <a:gd name="T3" fmla="*/ 0 h 44"/>
                <a:gd name="T4" fmla="*/ 0 w 1139"/>
                <a:gd name="T5" fmla="*/ 0 h 44"/>
                <a:gd name="T6" fmla="*/ 0 w 1139"/>
                <a:gd name="T7" fmla="*/ 44 h 44"/>
                <a:gd name="T8" fmla="*/ 1095 w 1139"/>
                <a:gd name="T9" fmla="*/ 44 h 44"/>
                <a:gd name="T10" fmla="*/ 1139 w 1139"/>
                <a:gd name="T11" fmla="*/ 44 h 44"/>
                <a:gd name="T12" fmla="*/ 1139 w 1139"/>
                <a:gd name="T13" fmla="*/ 0 h 44"/>
              </a:gdLst>
              <a:ahLst/>
              <a:cxnLst>
                <a:cxn ang="0">
                  <a:pos x="T0" y="T1"/>
                </a:cxn>
                <a:cxn ang="0">
                  <a:pos x="T2" y="T3"/>
                </a:cxn>
                <a:cxn ang="0">
                  <a:pos x="T4" y="T5"/>
                </a:cxn>
                <a:cxn ang="0">
                  <a:pos x="T6" y="T7"/>
                </a:cxn>
                <a:cxn ang="0">
                  <a:pos x="T8" y="T9"/>
                </a:cxn>
                <a:cxn ang="0">
                  <a:pos x="T10" y="T11"/>
                </a:cxn>
                <a:cxn ang="0">
                  <a:pos x="T12" y="T13"/>
                </a:cxn>
              </a:cxnLst>
              <a:rect l="0" t="0" r="r" b="b"/>
              <a:pathLst>
                <a:path w="1139" h="44">
                  <a:moveTo>
                    <a:pt x="1139" y="0"/>
                  </a:moveTo>
                  <a:lnTo>
                    <a:pt x="1095" y="0"/>
                  </a:lnTo>
                  <a:lnTo>
                    <a:pt x="0" y="0"/>
                  </a:lnTo>
                  <a:lnTo>
                    <a:pt x="0" y="44"/>
                  </a:lnTo>
                  <a:lnTo>
                    <a:pt x="1095" y="44"/>
                  </a:lnTo>
                  <a:lnTo>
                    <a:pt x="1139" y="44"/>
                  </a:lnTo>
                  <a:lnTo>
                    <a:pt x="1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77" name="Freeform 121"/>
            <p:cNvSpPr>
              <a:spLocks noEditPoints="1"/>
            </p:cNvSpPr>
            <p:nvPr/>
          </p:nvSpPr>
          <p:spPr bwMode="auto">
            <a:xfrm>
              <a:off x="7185157" y="6016570"/>
              <a:ext cx="17476" cy="789323"/>
            </a:xfrm>
            <a:custGeom>
              <a:avLst/>
              <a:gdLst>
                <a:gd name="T0" fmla="*/ 42 w 42"/>
                <a:gd name="T1" fmla="*/ 667 h 1897"/>
                <a:gd name="T2" fmla="*/ 0 w 42"/>
                <a:gd name="T3" fmla="*/ 667 h 1897"/>
                <a:gd name="T4" fmla="*/ 0 w 42"/>
                <a:gd name="T5" fmla="*/ 1897 h 1897"/>
                <a:gd name="T6" fmla="*/ 42 w 42"/>
                <a:gd name="T7" fmla="*/ 1897 h 1897"/>
                <a:gd name="T8" fmla="*/ 42 w 42"/>
                <a:gd name="T9" fmla="*/ 667 h 1897"/>
                <a:gd name="T10" fmla="*/ 42 w 42"/>
                <a:gd name="T11" fmla="*/ 0 h 1897"/>
                <a:gd name="T12" fmla="*/ 0 w 42"/>
                <a:gd name="T13" fmla="*/ 0 h 1897"/>
                <a:gd name="T14" fmla="*/ 0 w 42"/>
                <a:gd name="T15" fmla="*/ 580 h 1897"/>
                <a:gd name="T16" fmla="*/ 42 w 42"/>
                <a:gd name="T17" fmla="*/ 580 h 1897"/>
                <a:gd name="T18" fmla="*/ 42 w 42"/>
                <a:gd name="T19" fmla="*/ 0 h 1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1897">
                  <a:moveTo>
                    <a:pt x="42" y="667"/>
                  </a:moveTo>
                  <a:lnTo>
                    <a:pt x="0" y="667"/>
                  </a:lnTo>
                  <a:lnTo>
                    <a:pt x="0" y="1897"/>
                  </a:lnTo>
                  <a:lnTo>
                    <a:pt x="42" y="1897"/>
                  </a:lnTo>
                  <a:lnTo>
                    <a:pt x="42" y="667"/>
                  </a:lnTo>
                  <a:close/>
                  <a:moveTo>
                    <a:pt x="42" y="0"/>
                  </a:moveTo>
                  <a:lnTo>
                    <a:pt x="0" y="0"/>
                  </a:lnTo>
                  <a:lnTo>
                    <a:pt x="0" y="580"/>
                  </a:lnTo>
                  <a:lnTo>
                    <a:pt x="42" y="580"/>
                  </a:lnTo>
                  <a:lnTo>
                    <a:pt x="42" y="0"/>
                  </a:lnTo>
                  <a:close/>
                </a:path>
              </a:pathLst>
            </a:custGeom>
            <a:solidFill>
              <a:srgbClr val="B744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78" name="Freeform 122"/>
            <p:cNvSpPr>
              <a:spLocks noEditPoints="1"/>
            </p:cNvSpPr>
            <p:nvPr/>
          </p:nvSpPr>
          <p:spPr bwMode="auto">
            <a:xfrm>
              <a:off x="7185157" y="6016570"/>
              <a:ext cx="17476" cy="789323"/>
            </a:xfrm>
            <a:custGeom>
              <a:avLst/>
              <a:gdLst>
                <a:gd name="T0" fmla="*/ 42 w 42"/>
                <a:gd name="T1" fmla="*/ 667 h 1897"/>
                <a:gd name="T2" fmla="*/ 0 w 42"/>
                <a:gd name="T3" fmla="*/ 667 h 1897"/>
                <a:gd name="T4" fmla="*/ 0 w 42"/>
                <a:gd name="T5" fmla="*/ 1897 h 1897"/>
                <a:gd name="T6" fmla="*/ 42 w 42"/>
                <a:gd name="T7" fmla="*/ 1897 h 1897"/>
                <a:gd name="T8" fmla="*/ 42 w 42"/>
                <a:gd name="T9" fmla="*/ 667 h 1897"/>
                <a:gd name="T10" fmla="*/ 42 w 42"/>
                <a:gd name="T11" fmla="*/ 0 h 1897"/>
                <a:gd name="T12" fmla="*/ 0 w 42"/>
                <a:gd name="T13" fmla="*/ 0 h 1897"/>
                <a:gd name="T14" fmla="*/ 0 w 42"/>
                <a:gd name="T15" fmla="*/ 580 h 1897"/>
                <a:gd name="T16" fmla="*/ 42 w 42"/>
                <a:gd name="T17" fmla="*/ 580 h 1897"/>
                <a:gd name="T18" fmla="*/ 42 w 42"/>
                <a:gd name="T19" fmla="*/ 0 h 1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1897">
                  <a:moveTo>
                    <a:pt x="42" y="667"/>
                  </a:moveTo>
                  <a:lnTo>
                    <a:pt x="0" y="667"/>
                  </a:lnTo>
                  <a:lnTo>
                    <a:pt x="0" y="1897"/>
                  </a:lnTo>
                  <a:lnTo>
                    <a:pt x="42" y="1897"/>
                  </a:lnTo>
                  <a:lnTo>
                    <a:pt x="42" y="667"/>
                  </a:lnTo>
                  <a:moveTo>
                    <a:pt x="42" y="0"/>
                  </a:moveTo>
                  <a:lnTo>
                    <a:pt x="0" y="0"/>
                  </a:lnTo>
                  <a:lnTo>
                    <a:pt x="0" y="580"/>
                  </a:lnTo>
                  <a:lnTo>
                    <a:pt x="42" y="580"/>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79" name="Freeform 123"/>
            <p:cNvSpPr>
              <a:spLocks/>
            </p:cNvSpPr>
            <p:nvPr/>
          </p:nvSpPr>
          <p:spPr bwMode="auto">
            <a:xfrm>
              <a:off x="7185157" y="5980371"/>
              <a:ext cx="54092" cy="862139"/>
            </a:xfrm>
            <a:custGeom>
              <a:avLst/>
              <a:gdLst>
                <a:gd name="T0" fmla="*/ 130 w 130"/>
                <a:gd name="T1" fmla="*/ 0 h 2072"/>
                <a:gd name="T2" fmla="*/ 0 w 130"/>
                <a:gd name="T3" fmla="*/ 0 h 2072"/>
                <a:gd name="T4" fmla="*/ 0 w 130"/>
                <a:gd name="T5" fmla="*/ 87 h 2072"/>
                <a:gd name="T6" fmla="*/ 42 w 130"/>
                <a:gd name="T7" fmla="*/ 87 h 2072"/>
                <a:gd name="T8" fmla="*/ 42 w 130"/>
                <a:gd name="T9" fmla="*/ 667 h 2072"/>
                <a:gd name="T10" fmla="*/ 86 w 130"/>
                <a:gd name="T11" fmla="*/ 667 h 2072"/>
                <a:gd name="T12" fmla="*/ 86 w 130"/>
                <a:gd name="T13" fmla="*/ 754 h 2072"/>
                <a:gd name="T14" fmla="*/ 42 w 130"/>
                <a:gd name="T15" fmla="*/ 754 h 2072"/>
                <a:gd name="T16" fmla="*/ 42 w 130"/>
                <a:gd name="T17" fmla="*/ 1984 h 2072"/>
                <a:gd name="T18" fmla="*/ 0 w 130"/>
                <a:gd name="T19" fmla="*/ 1984 h 2072"/>
                <a:gd name="T20" fmla="*/ 0 w 130"/>
                <a:gd name="T21" fmla="*/ 2072 h 2072"/>
                <a:gd name="T22" fmla="*/ 108 w 130"/>
                <a:gd name="T23" fmla="*/ 2072 h 2072"/>
                <a:gd name="T24" fmla="*/ 108 w 130"/>
                <a:gd name="T25" fmla="*/ 2028 h 2072"/>
                <a:gd name="T26" fmla="*/ 86 w 130"/>
                <a:gd name="T27" fmla="*/ 2028 h 2072"/>
                <a:gd name="T28" fmla="*/ 86 w 130"/>
                <a:gd name="T29" fmla="*/ 1984 h 2072"/>
                <a:gd name="T30" fmla="*/ 86 w 130"/>
                <a:gd name="T31" fmla="*/ 2028 h 2072"/>
                <a:gd name="T32" fmla="*/ 108 w 130"/>
                <a:gd name="T33" fmla="*/ 2028 h 2072"/>
                <a:gd name="T34" fmla="*/ 108 w 130"/>
                <a:gd name="T35" fmla="*/ 1831 h 2072"/>
                <a:gd name="T36" fmla="*/ 130 w 130"/>
                <a:gd name="T37" fmla="*/ 1831 h 2072"/>
                <a:gd name="T38" fmla="*/ 130 w 130"/>
                <a:gd name="T39" fmla="*/ 1829 h 2072"/>
                <a:gd name="T40" fmla="*/ 130 w 130"/>
                <a:gd name="T41" fmla="*/ 1741 h 2072"/>
                <a:gd name="T42" fmla="*/ 130 w 130"/>
                <a:gd name="T43" fmla="*/ 1692 h 2072"/>
                <a:gd name="T44" fmla="*/ 130 w 130"/>
                <a:gd name="T45" fmla="*/ 1605 h 2072"/>
                <a:gd name="T46" fmla="*/ 130 w 130"/>
                <a:gd name="T47" fmla="*/ 1446 h 2072"/>
                <a:gd name="T48" fmla="*/ 130 w 130"/>
                <a:gd name="T49" fmla="*/ 1402 h 2072"/>
                <a:gd name="T50" fmla="*/ 130 w 130"/>
                <a:gd name="T51" fmla="*/ 1359 h 2072"/>
                <a:gd name="T52" fmla="*/ 130 w 130"/>
                <a:gd name="T53" fmla="*/ 1271 h 2072"/>
                <a:gd name="T54" fmla="*/ 130 w 130"/>
                <a:gd name="T55" fmla="*/ 1009 h 2072"/>
                <a:gd name="T56" fmla="*/ 130 w 130"/>
                <a:gd name="T57" fmla="*/ 921 h 2072"/>
                <a:gd name="T58" fmla="*/ 130 w 130"/>
                <a:gd name="T59" fmla="*/ 875 h 2072"/>
                <a:gd name="T60" fmla="*/ 130 w 130"/>
                <a:gd name="T61" fmla="*/ 831 h 2072"/>
                <a:gd name="T62" fmla="*/ 130 w 130"/>
                <a:gd name="T63" fmla="*/ 0 h 2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072">
                  <a:moveTo>
                    <a:pt x="130" y="0"/>
                  </a:moveTo>
                  <a:lnTo>
                    <a:pt x="0" y="0"/>
                  </a:lnTo>
                  <a:lnTo>
                    <a:pt x="0" y="87"/>
                  </a:lnTo>
                  <a:lnTo>
                    <a:pt x="42" y="87"/>
                  </a:lnTo>
                  <a:lnTo>
                    <a:pt x="42" y="667"/>
                  </a:lnTo>
                  <a:lnTo>
                    <a:pt x="86" y="667"/>
                  </a:lnTo>
                  <a:lnTo>
                    <a:pt x="86" y="754"/>
                  </a:lnTo>
                  <a:lnTo>
                    <a:pt x="42" y="754"/>
                  </a:lnTo>
                  <a:lnTo>
                    <a:pt x="42" y="1984"/>
                  </a:lnTo>
                  <a:lnTo>
                    <a:pt x="0" y="1984"/>
                  </a:lnTo>
                  <a:lnTo>
                    <a:pt x="0" y="2072"/>
                  </a:lnTo>
                  <a:lnTo>
                    <a:pt x="108" y="2072"/>
                  </a:lnTo>
                  <a:lnTo>
                    <a:pt x="108" y="2028"/>
                  </a:lnTo>
                  <a:lnTo>
                    <a:pt x="86" y="2028"/>
                  </a:lnTo>
                  <a:lnTo>
                    <a:pt x="86" y="1984"/>
                  </a:lnTo>
                  <a:lnTo>
                    <a:pt x="86" y="2028"/>
                  </a:lnTo>
                  <a:lnTo>
                    <a:pt x="108" y="2028"/>
                  </a:lnTo>
                  <a:lnTo>
                    <a:pt x="108" y="1831"/>
                  </a:lnTo>
                  <a:lnTo>
                    <a:pt x="130" y="1831"/>
                  </a:lnTo>
                  <a:lnTo>
                    <a:pt x="130" y="1829"/>
                  </a:lnTo>
                  <a:lnTo>
                    <a:pt x="130" y="1741"/>
                  </a:lnTo>
                  <a:lnTo>
                    <a:pt x="130" y="1692"/>
                  </a:lnTo>
                  <a:lnTo>
                    <a:pt x="130" y="1605"/>
                  </a:lnTo>
                  <a:lnTo>
                    <a:pt x="130" y="1446"/>
                  </a:lnTo>
                  <a:lnTo>
                    <a:pt x="130" y="1402"/>
                  </a:lnTo>
                  <a:lnTo>
                    <a:pt x="130" y="1359"/>
                  </a:lnTo>
                  <a:lnTo>
                    <a:pt x="130" y="1271"/>
                  </a:lnTo>
                  <a:lnTo>
                    <a:pt x="130" y="1009"/>
                  </a:lnTo>
                  <a:lnTo>
                    <a:pt x="130" y="921"/>
                  </a:lnTo>
                  <a:lnTo>
                    <a:pt x="130" y="875"/>
                  </a:lnTo>
                  <a:lnTo>
                    <a:pt x="130" y="831"/>
                  </a:lnTo>
                  <a:lnTo>
                    <a:pt x="130" y="0"/>
                  </a:lnTo>
                  <a:close/>
                </a:path>
              </a:pathLst>
            </a:cu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80" name="Freeform 124"/>
            <p:cNvSpPr>
              <a:spLocks/>
            </p:cNvSpPr>
            <p:nvPr/>
          </p:nvSpPr>
          <p:spPr bwMode="auto">
            <a:xfrm>
              <a:off x="7185157" y="5980371"/>
              <a:ext cx="54092" cy="862139"/>
            </a:xfrm>
            <a:custGeom>
              <a:avLst/>
              <a:gdLst>
                <a:gd name="T0" fmla="*/ 130 w 130"/>
                <a:gd name="T1" fmla="*/ 0 h 2072"/>
                <a:gd name="T2" fmla="*/ 0 w 130"/>
                <a:gd name="T3" fmla="*/ 0 h 2072"/>
                <a:gd name="T4" fmla="*/ 0 w 130"/>
                <a:gd name="T5" fmla="*/ 87 h 2072"/>
                <a:gd name="T6" fmla="*/ 42 w 130"/>
                <a:gd name="T7" fmla="*/ 87 h 2072"/>
                <a:gd name="T8" fmla="*/ 42 w 130"/>
                <a:gd name="T9" fmla="*/ 667 h 2072"/>
                <a:gd name="T10" fmla="*/ 86 w 130"/>
                <a:gd name="T11" fmla="*/ 667 h 2072"/>
                <a:gd name="T12" fmla="*/ 86 w 130"/>
                <a:gd name="T13" fmla="*/ 754 h 2072"/>
                <a:gd name="T14" fmla="*/ 42 w 130"/>
                <a:gd name="T15" fmla="*/ 754 h 2072"/>
                <a:gd name="T16" fmla="*/ 42 w 130"/>
                <a:gd name="T17" fmla="*/ 1984 h 2072"/>
                <a:gd name="T18" fmla="*/ 0 w 130"/>
                <a:gd name="T19" fmla="*/ 1984 h 2072"/>
                <a:gd name="T20" fmla="*/ 0 w 130"/>
                <a:gd name="T21" fmla="*/ 2072 h 2072"/>
                <a:gd name="T22" fmla="*/ 108 w 130"/>
                <a:gd name="T23" fmla="*/ 2072 h 2072"/>
                <a:gd name="T24" fmla="*/ 108 w 130"/>
                <a:gd name="T25" fmla="*/ 2028 h 2072"/>
                <a:gd name="T26" fmla="*/ 86 w 130"/>
                <a:gd name="T27" fmla="*/ 2028 h 2072"/>
                <a:gd name="T28" fmla="*/ 86 w 130"/>
                <a:gd name="T29" fmla="*/ 1984 h 2072"/>
                <a:gd name="T30" fmla="*/ 86 w 130"/>
                <a:gd name="T31" fmla="*/ 2028 h 2072"/>
                <a:gd name="T32" fmla="*/ 108 w 130"/>
                <a:gd name="T33" fmla="*/ 2028 h 2072"/>
                <a:gd name="T34" fmla="*/ 108 w 130"/>
                <a:gd name="T35" fmla="*/ 1831 h 2072"/>
                <a:gd name="T36" fmla="*/ 130 w 130"/>
                <a:gd name="T37" fmla="*/ 1831 h 2072"/>
                <a:gd name="T38" fmla="*/ 130 w 130"/>
                <a:gd name="T39" fmla="*/ 1829 h 2072"/>
                <a:gd name="T40" fmla="*/ 130 w 130"/>
                <a:gd name="T41" fmla="*/ 1741 h 2072"/>
                <a:gd name="T42" fmla="*/ 130 w 130"/>
                <a:gd name="T43" fmla="*/ 1692 h 2072"/>
                <a:gd name="T44" fmla="*/ 130 w 130"/>
                <a:gd name="T45" fmla="*/ 1605 h 2072"/>
                <a:gd name="T46" fmla="*/ 130 w 130"/>
                <a:gd name="T47" fmla="*/ 1446 h 2072"/>
                <a:gd name="T48" fmla="*/ 130 w 130"/>
                <a:gd name="T49" fmla="*/ 1402 h 2072"/>
                <a:gd name="T50" fmla="*/ 130 w 130"/>
                <a:gd name="T51" fmla="*/ 1359 h 2072"/>
                <a:gd name="T52" fmla="*/ 130 w 130"/>
                <a:gd name="T53" fmla="*/ 1271 h 2072"/>
                <a:gd name="T54" fmla="*/ 130 w 130"/>
                <a:gd name="T55" fmla="*/ 1009 h 2072"/>
                <a:gd name="T56" fmla="*/ 130 w 130"/>
                <a:gd name="T57" fmla="*/ 921 h 2072"/>
                <a:gd name="T58" fmla="*/ 130 w 130"/>
                <a:gd name="T59" fmla="*/ 875 h 2072"/>
                <a:gd name="T60" fmla="*/ 130 w 130"/>
                <a:gd name="T61" fmla="*/ 831 h 2072"/>
                <a:gd name="T62" fmla="*/ 130 w 130"/>
                <a:gd name="T63" fmla="*/ 0 h 2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072">
                  <a:moveTo>
                    <a:pt x="130" y="0"/>
                  </a:moveTo>
                  <a:lnTo>
                    <a:pt x="0" y="0"/>
                  </a:lnTo>
                  <a:lnTo>
                    <a:pt x="0" y="87"/>
                  </a:lnTo>
                  <a:lnTo>
                    <a:pt x="42" y="87"/>
                  </a:lnTo>
                  <a:lnTo>
                    <a:pt x="42" y="667"/>
                  </a:lnTo>
                  <a:lnTo>
                    <a:pt x="86" y="667"/>
                  </a:lnTo>
                  <a:lnTo>
                    <a:pt x="86" y="754"/>
                  </a:lnTo>
                  <a:lnTo>
                    <a:pt x="42" y="754"/>
                  </a:lnTo>
                  <a:lnTo>
                    <a:pt x="42" y="1984"/>
                  </a:lnTo>
                  <a:lnTo>
                    <a:pt x="0" y="1984"/>
                  </a:lnTo>
                  <a:lnTo>
                    <a:pt x="0" y="2072"/>
                  </a:lnTo>
                  <a:lnTo>
                    <a:pt x="108" y="2072"/>
                  </a:lnTo>
                  <a:lnTo>
                    <a:pt x="108" y="2028"/>
                  </a:lnTo>
                  <a:lnTo>
                    <a:pt x="86" y="2028"/>
                  </a:lnTo>
                  <a:lnTo>
                    <a:pt x="86" y="1984"/>
                  </a:lnTo>
                  <a:lnTo>
                    <a:pt x="86" y="2028"/>
                  </a:lnTo>
                  <a:lnTo>
                    <a:pt x="108" y="2028"/>
                  </a:lnTo>
                  <a:lnTo>
                    <a:pt x="108" y="1831"/>
                  </a:lnTo>
                  <a:lnTo>
                    <a:pt x="130" y="1831"/>
                  </a:lnTo>
                  <a:lnTo>
                    <a:pt x="130" y="1829"/>
                  </a:lnTo>
                  <a:lnTo>
                    <a:pt x="130" y="1741"/>
                  </a:lnTo>
                  <a:lnTo>
                    <a:pt x="130" y="1692"/>
                  </a:lnTo>
                  <a:lnTo>
                    <a:pt x="130" y="1605"/>
                  </a:lnTo>
                  <a:lnTo>
                    <a:pt x="130" y="1446"/>
                  </a:lnTo>
                  <a:lnTo>
                    <a:pt x="130" y="1402"/>
                  </a:lnTo>
                  <a:lnTo>
                    <a:pt x="130" y="1359"/>
                  </a:lnTo>
                  <a:lnTo>
                    <a:pt x="130" y="1271"/>
                  </a:lnTo>
                  <a:lnTo>
                    <a:pt x="130" y="1009"/>
                  </a:lnTo>
                  <a:lnTo>
                    <a:pt x="130" y="921"/>
                  </a:lnTo>
                  <a:lnTo>
                    <a:pt x="130" y="875"/>
                  </a:lnTo>
                  <a:lnTo>
                    <a:pt x="130" y="831"/>
                  </a:lnTo>
                  <a:lnTo>
                    <a:pt x="1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81" name="Freeform 125"/>
            <p:cNvSpPr>
              <a:spLocks/>
            </p:cNvSpPr>
            <p:nvPr/>
          </p:nvSpPr>
          <p:spPr bwMode="auto">
            <a:xfrm>
              <a:off x="7185157" y="6257903"/>
              <a:ext cx="35784" cy="36200"/>
            </a:xfrm>
            <a:custGeom>
              <a:avLst/>
              <a:gdLst>
                <a:gd name="T0" fmla="*/ 86 w 86"/>
                <a:gd name="T1" fmla="*/ 0 h 87"/>
                <a:gd name="T2" fmla="*/ 42 w 86"/>
                <a:gd name="T3" fmla="*/ 0 h 87"/>
                <a:gd name="T4" fmla="*/ 0 w 86"/>
                <a:gd name="T5" fmla="*/ 0 h 87"/>
                <a:gd name="T6" fmla="*/ 0 w 86"/>
                <a:gd name="T7" fmla="*/ 87 h 87"/>
                <a:gd name="T8" fmla="*/ 42 w 86"/>
                <a:gd name="T9" fmla="*/ 87 h 87"/>
                <a:gd name="T10" fmla="*/ 86 w 86"/>
                <a:gd name="T11" fmla="*/ 87 h 87"/>
                <a:gd name="T12" fmla="*/ 86 w 86"/>
                <a:gd name="T13" fmla="*/ 0 h 87"/>
              </a:gdLst>
              <a:ahLst/>
              <a:cxnLst>
                <a:cxn ang="0">
                  <a:pos x="T0" y="T1"/>
                </a:cxn>
                <a:cxn ang="0">
                  <a:pos x="T2" y="T3"/>
                </a:cxn>
                <a:cxn ang="0">
                  <a:pos x="T4" y="T5"/>
                </a:cxn>
                <a:cxn ang="0">
                  <a:pos x="T6" y="T7"/>
                </a:cxn>
                <a:cxn ang="0">
                  <a:pos x="T8" y="T9"/>
                </a:cxn>
                <a:cxn ang="0">
                  <a:pos x="T10" y="T11"/>
                </a:cxn>
                <a:cxn ang="0">
                  <a:pos x="T12" y="T13"/>
                </a:cxn>
              </a:cxnLst>
              <a:rect l="0" t="0" r="r" b="b"/>
              <a:pathLst>
                <a:path w="86" h="87">
                  <a:moveTo>
                    <a:pt x="86" y="0"/>
                  </a:moveTo>
                  <a:lnTo>
                    <a:pt x="42" y="0"/>
                  </a:lnTo>
                  <a:lnTo>
                    <a:pt x="0" y="0"/>
                  </a:lnTo>
                  <a:lnTo>
                    <a:pt x="0" y="87"/>
                  </a:lnTo>
                  <a:lnTo>
                    <a:pt x="42" y="87"/>
                  </a:lnTo>
                  <a:lnTo>
                    <a:pt x="86" y="87"/>
                  </a:lnTo>
                  <a:lnTo>
                    <a:pt x="86" y="0"/>
                  </a:lnTo>
                  <a:close/>
                </a:path>
              </a:pathLst>
            </a:cu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82" name="Freeform 126"/>
            <p:cNvSpPr>
              <a:spLocks/>
            </p:cNvSpPr>
            <p:nvPr/>
          </p:nvSpPr>
          <p:spPr bwMode="auto">
            <a:xfrm>
              <a:off x="7185157" y="6257903"/>
              <a:ext cx="35784" cy="36200"/>
            </a:xfrm>
            <a:custGeom>
              <a:avLst/>
              <a:gdLst>
                <a:gd name="T0" fmla="*/ 86 w 86"/>
                <a:gd name="T1" fmla="*/ 0 h 87"/>
                <a:gd name="T2" fmla="*/ 42 w 86"/>
                <a:gd name="T3" fmla="*/ 0 h 87"/>
                <a:gd name="T4" fmla="*/ 0 w 86"/>
                <a:gd name="T5" fmla="*/ 0 h 87"/>
                <a:gd name="T6" fmla="*/ 0 w 86"/>
                <a:gd name="T7" fmla="*/ 87 h 87"/>
                <a:gd name="T8" fmla="*/ 42 w 86"/>
                <a:gd name="T9" fmla="*/ 87 h 87"/>
                <a:gd name="T10" fmla="*/ 86 w 86"/>
                <a:gd name="T11" fmla="*/ 87 h 87"/>
                <a:gd name="T12" fmla="*/ 86 w 86"/>
                <a:gd name="T13" fmla="*/ 0 h 87"/>
              </a:gdLst>
              <a:ahLst/>
              <a:cxnLst>
                <a:cxn ang="0">
                  <a:pos x="T0" y="T1"/>
                </a:cxn>
                <a:cxn ang="0">
                  <a:pos x="T2" y="T3"/>
                </a:cxn>
                <a:cxn ang="0">
                  <a:pos x="T4" y="T5"/>
                </a:cxn>
                <a:cxn ang="0">
                  <a:pos x="T6" y="T7"/>
                </a:cxn>
                <a:cxn ang="0">
                  <a:pos x="T8" y="T9"/>
                </a:cxn>
                <a:cxn ang="0">
                  <a:pos x="T10" y="T11"/>
                </a:cxn>
                <a:cxn ang="0">
                  <a:pos x="T12" y="T13"/>
                </a:cxn>
              </a:cxnLst>
              <a:rect l="0" t="0" r="r" b="b"/>
              <a:pathLst>
                <a:path w="86" h="87">
                  <a:moveTo>
                    <a:pt x="86" y="0"/>
                  </a:moveTo>
                  <a:lnTo>
                    <a:pt x="42" y="0"/>
                  </a:lnTo>
                  <a:lnTo>
                    <a:pt x="0" y="0"/>
                  </a:lnTo>
                  <a:lnTo>
                    <a:pt x="0" y="87"/>
                  </a:lnTo>
                  <a:lnTo>
                    <a:pt x="42" y="87"/>
                  </a:lnTo>
                  <a:lnTo>
                    <a:pt x="86" y="87"/>
                  </a:lnTo>
                  <a:lnTo>
                    <a:pt x="8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83" name="Freeform 128"/>
            <p:cNvSpPr>
              <a:spLocks noEditPoints="1"/>
            </p:cNvSpPr>
            <p:nvPr/>
          </p:nvSpPr>
          <p:spPr bwMode="auto">
            <a:xfrm>
              <a:off x="7731900" y="6045281"/>
              <a:ext cx="216783" cy="711931"/>
            </a:xfrm>
            <a:custGeom>
              <a:avLst/>
              <a:gdLst>
                <a:gd name="T0" fmla="*/ 0 w 521"/>
                <a:gd name="T1" fmla="*/ 921 h 1711"/>
                <a:gd name="T2" fmla="*/ 0 w 521"/>
                <a:gd name="T3" fmla="*/ 1025 h 1711"/>
                <a:gd name="T4" fmla="*/ 521 w 521"/>
                <a:gd name="T5" fmla="*/ 1711 h 1711"/>
                <a:gd name="T6" fmla="*/ 521 w 521"/>
                <a:gd name="T7" fmla="*/ 1607 h 1711"/>
                <a:gd name="T8" fmla="*/ 0 w 521"/>
                <a:gd name="T9" fmla="*/ 921 h 1711"/>
                <a:gd name="T10" fmla="*/ 0 w 521"/>
                <a:gd name="T11" fmla="*/ 172 h 1711"/>
                <a:gd name="T12" fmla="*/ 0 w 521"/>
                <a:gd name="T13" fmla="*/ 847 h 1711"/>
                <a:gd name="T14" fmla="*/ 521 w 521"/>
                <a:gd name="T15" fmla="*/ 1536 h 1711"/>
                <a:gd name="T16" fmla="*/ 521 w 521"/>
                <a:gd name="T17" fmla="*/ 743 h 1711"/>
                <a:gd name="T18" fmla="*/ 0 w 521"/>
                <a:gd name="T19" fmla="*/ 172 h 1711"/>
                <a:gd name="T20" fmla="*/ 0 w 521"/>
                <a:gd name="T21" fmla="*/ 0 h 1711"/>
                <a:gd name="T22" fmla="*/ 0 w 521"/>
                <a:gd name="T23" fmla="*/ 106 h 1711"/>
                <a:gd name="T24" fmla="*/ 521 w 521"/>
                <a:gd name="T25" fmla="*/ 678 h 1711"/>
                <a:gd name="T26" fmla="*/ 521 w 521"/>
                <a:gd name="T27" fmla="*/ 571 h 1711"/>
                <a:gd name="T28" fmla="*/ 0 w 521"/>
                <a:gd name="T29" fmla="*/ 0 h 1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1" h="1711">
                  <a:moveTo>
                    <a:pt x="0" y="921"/>
                  </a:moveTo>
                  <a:lnTo>
                    <a:pt x="0" y="1025"/>
                  </a:lnTo>
                  <a:lnTo>
                    <a:pt x="521" y="1711"/>
                  </a:lnTo>
                  <a:lnTo>
                    <a:pt x="521" y="1607"/>
                  </a:lnTo>
                  <a:lnTo>
                    <a:pt x="0" y="921"/>
                  </a:lnTo>
                  <a:moveTo>
                    <a:pt x="0" y="172"/>
                  </a:moveTo>
                  <a:lnTo>
                    <a:pt x="0" y="847"/>
                  </a:lnTo>
                  <a:lnTo>
                    <a:pt x="521" y="1536"/>
                  </a:lnTo>
                  <a:lnTo>
                    <a:pt x="521" y="743"/>
                  </a:lnTo>
                  <a:lnTo>
                    <a:pt x="0" y="172"/>
                  </a:lnTo>
                  <a:moveTo>
                    <a:pt x="0" y="0"/>
                  </a:moveTo>
                  <a:lnTo>
                    <a:pt x="0" y="106"/>
                  </a:lnTo>
                  <a:lnTo>
                    <a:pt x="521" y="678"/>
                  </a:lnTo>
                  <a:lnTo>
                    <a:pt x="521" y="57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84" name="Freeform 129"/>
            <p:cNvSpPr>
              <a:spLocks noEditPoints="1"/>
            </p:cNvSpPr>
            <p:nvPr/>
          </p:nvSpPr>
          <p:spPr bwMode="auto">
            <a:xfrm>
              <a:off x="7694868" y="5980371"/>
              <a:ext cx="290431" cy="849656"/>
            </a:xfrm>
            <a:custGeom>
              <a:avLst/>
              <a:gdLst>
                <a:gd name="T0" fmla="*/ 32 w 253"/>
                <a:gd name="T1" fmla="*/ 96 h 747"/>
                <a:gd name="T2" fmla="*/ 32 w 253"/>
                <a:gd name="T3" fmla="*/ 57 h 747"/>
                <a:gd name="T4" fmla="*/ 221 w 253"/>
                <a:gd name="T5" fmla="*/ 266 h 747"/>
                <a:gd name="T6" fmla="*/ 221 w 253"/>
                <a:gd name="T7" fmla="*/ 305 h 747"/>
                <a:gd name="T8" fmla="*/ 243 w 253"/>
                <a:gd name="T9" fmla="*/ 329 h 747"/>
                <a:gd name="T10" fmla="*/ 231 w 253"/>
                <a:gd name="T11" fmla="*/ 340 h 747"/>
                <a:gd name="T12" fmla="*/ 221 w 253"/>
                <a:gd name="T13" fmla="*/ 329 h 747"/>
                <a:gd name="T14" fmla="*/ 221 w 253"/>
                <a:gd name="T15" fmla="*/ 619 h 747"/>
                <a:gd name="T16" fmla="*/ 243 w 253"/>
                <a:gd name="T17" fmla="*/ 649 h 747"/>
                <a:gd name="T18" fmla="*/ 231 w 253"/>
                <a:gd name="T19" fmla="*/ 658 h 747"/>
                <a:gd name="T20" fmla="*/ 221 w 253"/>
                <a:gd name="T21" fmla="*/ 645 h 747"/>
                <a:gd name="T22" fmla="*/ 221 w 253"/>
                <a:gd name="T23" fmla="*/ 683 h 747"/>
                <a:gd name="T24" fmla="*/ 32 w 253"/>
                <a:gd name="T25" fmla="*/ 432 h 747"/>
                <a:gd name="T26" fmla="*/ 32 w 253"/>
                <a:gd name="T27" fmla="*/ 394 h 747"/>
                <a:gd name="T28" fmla="*/ 10 w 253"/>
                <a:gd name="T29" fmla="*/ 364 h 747"/>
                <a:gd name="T30" fmla="*/ 23 w 253"/>
                <a:gd name="T31" fmla="*/ 354 h 747"/>
                <a:gd name="T32" fmla="*/ 32 w 253"/>
                <a:gd name="T33" fmla="*/ 367 h 747"/>
                <a:gd name="T34" fmla="*/ 32 w 253"/>
                <a:gd name="T35" fmla="*/ 120 h 747"/>
                <a:gd name="T36" fmla="*/ 10 w 253"/>
                <a:gd name="T37" fmla="*/ 96 h 747"/>
                <a:gd name="T38" fmla="*/ 22 w 253"/>
                <a:gd name="T39" fmla="*/ 85 h 747"/>
                <a:gd name="T40" fmla="*/ 32 w 253"/>
                <a:gd name="T41" fmla="*/ 96 h 747"/>
                <a:gd name="T42" fmla="*/ 5 w 253"/>
                <a:gd name="T43" fmla="*/ 27 h 747"/>
                <a:gd name="T44" fmla="*/ 16 w 253"/>
                <a:gd name="T45" fmla="*/ 16 h 747"/>
                <a:gd name="T46" fmla="*/ 5 w 253"/>
                <a:gd name="T47" fmla="*/ 27 h 747"/>
                <a:gd name="T48" fmla="*/ 16 w 253"/>
                <a:gd name="T49" fmla="*/ 0 h 747"/>
                <a:gd name="T50" fmla="*/ 11 w 253"/>
                <a:gd name="T51" fmla="*/ 1 h 747"/>
                <a:gd name="T52" fmla="*/ 0 w 253"/>
                <a:gd name="T53" fmla="*/ 16 h 747"/>
                <a:gd name="T54" fmla="*/ 16 w 253"/>
                <a:gd name="T55" fmla="*/ 16 h 747"/>
                <a:gd name="T56" fmla="*/ 0 w 253"/>
                <a:gd name="T57" fmla="*/ 16 h 747"/>
                <a:gd name="T58" fmla="*/ 0 w 253"/>
                <a:gd name="T59" fmla="*/ 304 h 747"/>
                <a:gd name="T60" fmla="*/ 0 w 253"/>
                <a:gd name="T61" fmla="*/ 320 h 747"/>
                <a:gd name="T62" fmla="*/ 0 w 253"/>
                <a:gd name="T63" fmla="*/ 337 h 747"/>
                <a:gd name="T64" fmla="*/ 0 w 253"/>
                <a:gd name="T65" fmla="*/ 437 h 747"/>
                <a:gd name="T66" fmla="*/ 4 w 253"/>
                <a:gd name="T67" fmla="*/ 447 h 747"/>
                <a:gd name="T68" fmla="*/ 29 w 253"/>
                <a:gd name="T69" fmla="*/ 481 h 747"/>
                <a:gd name="T70" fmla="*/ 32 w 253"/>
                <a:gd name="T71" fmla="*/ 485 h 747"/>
                <a:gd name="T72" fmla="*/ 224 w 253"/>
                <a:gd name="T73" fmla="*/ 741 h 747"/>
                <a:gd name="T74" fmla="*/ 237 w 253"/>
                <a:gd name="T75" fmla="*/ 747 h 747"/>
                <a:gd name="T76" fmla="*/ 242 w 253"/>
                <a:gd name="T77" fmla="*/ 747 h 747"/>
                <a:gd name="T78" fmla="*/ 253 w 253"/>
                <a:gd name="T79" fmla="*/ 731 h 747"/>
                <a:gd name="T80" fmla="*/ 253 w 253"/>
                <a:gd name="T81" fmla="*/ 260 h 747"/>
                <a:gd name="T82" fmla="*/ 249 w 253"/>
                <a:gd name="T83" fmla="*/ 249 h 747"/>
                <a:gd name="T84" fmla="*/ 32 w 253"/>
                <a:gd name="T85" fmla="*/ 10 h 747"/>
                <a:gd name="T86" fmla="*/ 28 w 253"/>
                <a:gd name="T87" fmla="*/ 5 h 747"/>
                <a:gd name="T88" fmla="*/ 16 w 253"/>
                <a:gd name="T89" fmla="*/ 0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3" h="747">
                  <a:moveTo>
                    <a:pt x="32" y="96"/>
                  </a:moveTo>
                  <a:cubicBezTo>
                    <a:pt x="32" y="57"/>
                    <a:pt x="32" y="57"/>
                    <a:pt x="32" y="57"/>
                  </a:cubicBezTo>
                  <a:cubicBezTo>
                    <a:pt x="221" y="266"/>
                    <a:pt x="221" y="266"/>
                    <a:pt x="221" y="266"/>
                  </a:cubicBezTo>
                  <a:cubicBezTo>
                    <a:pt x="221" y="305"/>
                    <a:pt x="221" y="305"/>
                    <a:pt x="221" y="305"/>
                  </a:cubicBezTo>
                  <a:cubicBezTo>
                    <a:pt x="243" y="329"/>
                    <a:pt x="243" y="329"/>
                    <a:pt x="243" y="329"/>
                  </a:cubicBezTo>
                  <a:cubicBezTo>
                    <a:pt x="231" y="340"/>
                    <a:pt x="231" y="340"/>
                    <a:pt x="231" y="340"/>
                  </a:cubicBezTo>
                  <a:cubicBezTo>
                    <a:pt x="221" y="329"/>
                    <a:pt x="221" y="329"/>
                    <a:pt x="221" y="329"/>
                  </a:cubicBezTo>
                  <a:cubicBezTo>
                    <a:pt x="221" y="619"/>
                    <a:pt x="221" y="619"/>
                    <a:pt x="221" y="619"/>
                  </a:cubicBezTo>
                  <a:cubicBezTo>
                    <a:pt x="243" y="649"/>
                    <a:pt x="243" y="649"/>
                    <a:pt x="243" y="649"/>
                  </a:cubicBezTo>
                  <a:cubicBezTo>
                    <a:pt x="231" y="658"/>
                    <a:pt x="231" y="658"/>
                    <a:pt x="231" y="658"/>
                  </a:cubicBezTo>
                  <a:cubicBezTo>
                    <a:pt x="221" y="645"/>
                    <a:pt x="221" y="645"/>
                    <a:pt x="221" y="645"/>
                  </a:cubicBezTo>
                  <a:cubicBezTo>
                    <a:pt x="221" y="683"/>
                    <a:pt x="221" y="683"/>
                    <a:pt x="221" y="683"/>
                  </a:cubicBezTo>
                  <a:cubicBezTo>
                    <a:pt x="32" y="432"/>
                    <a:pt x="32" y="432"/>
                    <a:pt x="32" y="432"/>
                  </a:cubicBezTo>
                  <a:cubicBezTo>
                    <a:pt x="32" y="394"/>
                    <a:pt x="32" y="394"/>
                    <a:pt x="32" y="394"/>
                  </a:cubicBezTo>
                  <a:cubicBezTo>
                    <a:pt x="10" y="364"/>
                    <a:pt x="10" y="364"/>
                    <a:pt x="10" y="364"/>
                  </a:cubicBezTo>
                  <a:cubicBezTo>
                    <a:pt x="23" y="354"/>
                    <a:pt x="23" y="354"/>
                    <a:pt x="23" y="354"/>
                  </a:cubicBezTo>
                  <a:cubicBezTo>
                    <a:pt x="32" y="367"/>
                    <a:pt x="32" y="367"/>
                    <a:pt x="32" y="367"/>
                  </a:cubicBezTo>
                  <a:cubicBezTo>
                    <a:pt x="32" y="120"/>
                    <a:pt x="32" y="120"/>
                    <a:pt x="32" y="120"/>
                  </a:cubicBezTo>
                  <a:cubicBezTo>
                    <a:pt x="10" y="96"/>
                    <a:pt x="10" y="96"/>
                    <a:pt x="10" y="96"/>
                  </a:cubicBezTo>
                  <a:cubicBezTo>
                    <a:pt x="22" y="85"/>
                    <a:pt x="22" y="85"/>
                    <a:pt x="22" y="85"/>
                  </a:cubicBezTo>
                  <a:cubicBezTo>
                    <a:pt x="32" y="96"/>
                    <a:pt x="32" y="96"/>
                    <a:pt x="32" y="96"/>
                  </a:cubicBezTo>
                  <a:moveTo>
                    <a:pt x="5" y="27"/>
                  </a:moveTo>
                  <a:cubicBezTo>
                    <a:pt x="16" y="16"/>
                    <a:pt x="16" y="16"/>
                    <a:pt x="16" y="16"/>
                  </a:cubicBezTo>
                  <a:cubicBezTo>
                    <a:pt x="5" y="27"/>
                    <a:pt x="5" y="27"/>
                    <a:pt x="5" y="27"/>
                  </a:cubicBezTo>
                  <a:moveTo>
                    <a:pt x="16" y="0"/>
                  </a:moveTo>
                  <a:cubicBezTo>
                    <a:pt x="14" y="0"/>
                    <a:pt x="13" y="0"/>
                    <a:pt x="11" y="1"/>
                  </a:cubicBezTo>
                  <a:cubicBezTo>
                    <a:pt x="4" y="3"/>
                    <a:pt x="0" y="9"/>
                    <a:pt x="0" y="16"/>
                  </a:cubicBezTo>
                  <a:cubicBezTo>
                    <a:pt x="16" y="16"/>
                    <a:pt x="16" y="16"/>
                    <a:pt x="16" y="16"/>
                  </a:cubicBezTo>
                  <a:cubicBezTo>
                    <a:pt x="0" y="16"/>
                    <a:pt x="0" y="16"/>
                    <a:pt x="0" y="16"/>
                  </a:cubicBezTo>
                  <a:cubicBezTo>
                    <a:pt x="0" y="304"/>
                    <a:pt x="0" y="304"/>
                    <a:pt x="0" y="304"/>
                  </a:cubicBezTo>
                  <a:cubicBezTo>
                    <a:pt x="0" y="320"/>
                    <a:pt x="0" y="320"/>
                    <a:pt x="0" y="320"/>
                  </a:cubicBezTo>
                  <a:cubicBezTo>
                    <a:pt x="0" y="337"/>
                    <a:pt x="0" y="337"/>
                    <a:pt x="0" y="337"/>
                  </a:cubicBezTo>
                  <a:cubicBezTo>
                    <a:pt x="0" y="437"/>
                    <a:pt x="0" y="437"/>
                    <a:pt x="0" y="437"/>
                  </a:cubicBezTo>
                  <a:cubicBezTo>
                    <a:pt x="0" y="441"/>
                    <a:pt x="2" y="444"/>
                    <a:pt x="4" y="447"/>
                  </a:cubicBezTo>
                  <a:cubicBezTo>
                    <a:pt x="29" y="481"/>
                    <a:pt x="29" y="481"/>
                    <a:pt x="29" y="481"/>
                  </a:cubicBezTo>
                  <a:cubicBezTo>
                    <a:pt x="32" y="485"/>
                    <a:pt x="32" y="485"/>
                    <a:pt x="32" y="485"/>
                  </a:cubicBezTo>
                  <a:cubicBezTo>
                    <a:pt x="224" y="741"/>
                    <a:pt x="224" y="741"/>
                    <a:pt x="224" y="741"/>
                  </a:cubicBezTo>
                  <a:cubicBezTo>
                    <a:pt x="227" y="745"/>
                    <a:pt x="232" y="747"/>
                    <a:pt x="237" y="747"/>
                  </a:cubicBezTo>
                  <a:cubicBezTo>
                    <a:pt x="239" y="747"/>
                    <a:pt x="240" y="747"/>
                    <a:pt x="242" y="747"/>
                  </a:cubicBezTo>
                  <a:cubicBezTo>
                    <a:pt x="249" y="744"/>
                    <a:pt x="253" y="738"/>
                    <a:pt x="253" y="731"/>
                  </a:cubicBezTo>
                  <a:cubicBezTo>
                    <a:pt x="253" y="260"/>
                    <a:pt x="253" y="260"/>
                    <a:pt x="253" y="260"/>
                  </a:cubicBezTo>
                  <a:cubicBezTo>
                    <a:pt x="253" y="256"/>
                    <a:pt x="251" y="252"/>
                    <a:pt x="249" y="249"/>
                  </a:cubicBezTo>
                  <a:cubicBezTo>
                    <a:pt x="32" y="10"/>
                    <a:pt x="32" y="10"/>
                    <a:pt x="32" y="10"/>
                  </a:cubicBezTo>
                  <a:cubicBezTo>
                    <a:pt x="28" y="5"/>
                    <a:pt x="28" y="5"/>
                    <a:pt x="28" y="5"/>
                  </a:cubicBezTo>
                  <a:cubicBezTo>
                    <a:pt x="25" y="2"/>
                    <a:pt x="21" y="0"/>
                    <a:pt x="16" y="0"/>
                  </a:cubicBezTo>
                </a:path>
              </a:pathLst>
            </a:cu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85" name="Freeform 131"/>
            <p:cNvSpPr>
              <a:spLocks/>
            </p:cNvSpPr>
            <p:nvPr/>
          </p:nvSpPr>
          <p:spPr bwMode="auto">
            <a:xfrm>
              <a:off x="7706518" y="6076904"/>
              <a:ext cx="267546" cy="290015"/>
            </a:xfrm>
            <a:custGeom>
              <a:avLst/>
              <a:gdLst>
                <a:gd name="T0" fmla="*/ 33 w 643"/>
                <a:gd name="T1" fmla="*/ 0 h 697"/>
                <a:gd name="T2" fmla="*/ 0 w 643"/>
                <a:gd name="T3" fmla="*/ 30 h 697"/>
                <a:gd name="T4" fmla="*/ 61 w 643"/>
                <a:gd name="T5" fmla="*/ 96 h 697"/>
                <a:gd name="T6" fmla="*/ 582 w 643"/>
                <a:gd name="T7" fmla="*/ 667 h 697"/>
                <a:gd name="T8" fmla="*/ 610 w 643"/>
                <a:gd name="T9" fmla="*/ 697 h 697"/>
                <a:gd name="T10" fmla="*/ 643 w 643"/>
                <a:gd name="T11" fmla="*/ 667 h 697"/>
                <a:gd name="T12" fmla="*/ 582 w 643"/>
                <a:gd name="T13" fmla="*/ 602 h 697"/>
                <a:gd name="T14" fmla="*/ 61 w 643"/>
                <a:gd name="T15" fmla="*/ 30 h 697"/>
                <a:gd name="T16" fmla="*/ 33 w 643"/>
                <a:gd name="T17" fmla="*/ 0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3" h="697">
                  <a:moveTo>
                    <a:pt x="33" y="0"/>
                  </a:moveTo>
                  <a:lnTo>
                    <a:pt x="0" y="30"/>
                  </a:lnTo>
                  <a:lnTo>
                    <a:pt x="61" y="96"/>
                  </a:lnTo>
                  <a:lnTo>
                    <a:pt x="582" y="667"/>
                  </a:lnTo>
                  <a:lnTo>
                    <a:pt x="610" y="697"/>
                  </a:lnTo>
                  <a:lnTo>
                    <a:pt x="643" y="667"/>
                  </a:lnTo>
                  <a:lnTo>
                    <a:pt x="582" y="602"/>
                  </a:lnTo>
                  <a:lnTo>
                    <a:pt x="61" y="30"/>
                  </a:lnTo>
                  <a:lnTo>
                    <a:pt x="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86" name="Freeform 133"/>
            <p:cNvSpPr>
              <a:spLocks/>
            </p:cNvSpPr>
            <p:nvPr/>
          </p:nvSpPr>
          <p:spPr bwMode="auto">
            <a:xfrm>
              <a:off x="7706518" y="6383146"/>
              <a:ext cx="267546" cy="345771"/>
            </a:xfrm>
            <a:custGeom>
              <a:avLst/>
              <a:gdLst>
                <a:gd name="T0" fmla="*/ 36 w 643"/>
                <a:gd name="T1" fmla="*/ 0 h 831"/>
                <a:gd name="T2" fmla="*/ 0 w 643"/>
                <a:gd name="T3" fmla="*/ 27 h 831"/>
                <a:gd name="T4" fmla="*/ 61 w 643"/>
                <a:gd name="T5" fmla="*/ 109 h 831"/>
                <a:gd name="T6" fmla="*/ 582 w 643"/>
                <a:gd name="T7" fmla="*/ 795 h 831"/>
                <a:gd name="T8" fmla="*/ 610 w 643"/>
                <a:gd name="T9" fmla="*/ 831 h 831"/>
                <a:gd name="T10" fmla="*/ 643 w 643"/>
                <a:gd name="T11" fmla="*/ 806 h 831"/>
                <a:gd name="T12" fmla="*/ 582 w 643"/>
                <a:gd name="T13" fmla="*/ 724 h 831"/>
                <a:gd name="T14" fmla="*/ 61 w 643"/>
                <a:gd name="T15" fmla="*/ 35 h 831"/>
                <a:gd name="T16" fmla="*/ 36 w 643"/>
                <a:gd name="T17" fmla="*/ 0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3" h="831">
                  <a:moveTo>
                    <a:pt x="36" y="0"/>
                  </a:moveTo>
                  <a:lnTo>
                    <a:pt x="0" y="27"/>
                  </a:lnTo>
                  <a:lnTo>
                    <a:pt x="61" y="109"/>
                  </a:lnTo>
                  <a:lnTo>
                    <a:pt x="582" y="795"/>
                  </a:lnTo>
                  <a:lnTo>
                    <a:pt x="610" y="831"/>
                  </a:lnTo>
                  <a:lnTo>
                    <a:pt x="643" y="806"/>
                  </a:lnTo>
                  <a:lnTo>
                    <a:pt x="582" y="724"/>
                  </a:lnTo>
                  <a:lnTo>
                    <a:pt x="61" y="35"/>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87" name="Freeform 135"/>
            <p:cNvSpPr>
              <a:spLocks/>
            </p:cNvSpPr>
            <p:nvPr/>
          </p:nvSpPr>
          <p:spPr bwMode="auto">
            <a:xfrm>
              <a:off x="7265463" y="6900346"/>
              <a:ext cx="296256" cy="36616"/>
            </a:xfrm>
            <a:custGeom>
              <a:avLst/>
              <a:gdLst>
                <a:gd name="T0" fmla="*/ 712 w 712"/>
                <a:gd name="T1" fmla="*/ 0 h 88"/>
                <a:gd name="T2" fmla="*/ 657 w 712"/>
                <a:gd name="T3" fmla="*/ 0 h 88"/>
                <a:gd name="T4" fmla="*/ 56 w 712"/>
                <a:gd name="T5" fmla="*/ 0 h 88"/>
                <a:gd name="T6" fmla="*/ 0 w 712"/>
                <a:gd name="T7" fmla="*/ 0 h 88"/>
                <a:gd name="T8" fmla="*/ 0 w 712"/>
                <a:gd name="T9" fmla="*/ 44 h 88"/>
                <a:gd name="T10" fmla="*/ 0 w 712"/>
                <a:gd name="T11" fmla="*/ 88 h 88"/>
                <a:gd name="T12" fmla="*/ 45 w 712"/>
                <a:gd name="T13" fmla="*/ 88 h 88"/>
                <a:gd name="T14" fmla="*/ 668 w 712"/>
                <a:gd name="T15" fmla="*/ 88 h 88"/>
                <a:gd name="T16" fmla="*/ 712 w 712"/>
                <a:gd name="T17" fmla="*/ 88 h 88"/>
                <a:gd name="T18" fmla="*/ 712 w 712"/>
                <a:gd name="T1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2" h="88">
                  <a:moveTo>
                    <a:pt x="712" y="0"/>
                  </a:moveTo>
                  <a:lnTo>
                    <a:pt x="657" y="0"/>
                  </a:lnTo>
                  <a:lnTo>
                    <a:pt x="56" y="0"/>
                  </a:lnTo>
                  <a:lnTo>
                    <a:pt x="0" y="0"/>
                  </a:lnTo>
                  <a:lnTo>
                    <a:pt x="0" y="44"/>
                  </a:lnTo>
                  <a:lnTo>
                    <a:pt x="0" y="88"/>
                  </a:lnTo>
                  <a:lnTo>
                    <a:pt x="45" y="88"/>
                  </a:lnTo>
                  <a:lnTo>
                    <a:pt x="668" y="88"/>
                  </a:lnTo>
                  <a:lnTo>
                    <a:pt x="712" y="88"/>
                  </a:lnTo>
                  <a:lnTo>
                    <a:pt x="7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88" name="Freeform 137"/>
            <p:cNvSpPr>
              <a:spLocks/>
            </p:cNvSpPr>
            <p:nvPr/>
          </p:nvSpPr>
          <p:spPr bwMode="auto">
            <a:xfrm>
              <a:off x="7265463" y="6946948"/>
              <a:ext cx="296256" cy="18308"/>
            </a:xfrm>
            <a:custGeom>
              <a:avLst/>
              <a:gdLst>
                <a:gd name="T0" fmla="*/ 712 w 712"/>
                <a:gd name="T1" fmla="*/ 0 h 44"/>
                <a:gd name="T2" fmla="*/ 668 w 712"/>
                <a:gd name="T3" fmla="*/ 0 h 44"/>
                <a:gd name="T4" fmla="*/ 45 w 712"/>
                <a:gd name="T5" fmla="*/ 0 h 44"/>
                <a:gd name="T6" fmla="*/ 0 w 712"/>
                <a:gd name="T7" fmla="*/ 0 h 44"/>
                <a:gd name="T8" fmla="*/ 0 w 712"/>
                <a:gd name="T9" fmla="*/ 22 h 44"/>
                <a:gd name="T10" fmla="*/ 0 w 712"/>
                <a:gd name="T11" fmla="*/ 44 h 44"/>
                <a:gd name="T12" fmla="*/ 45 w 712"/>
                <a:gd name="T13" fmla="*/ 44 h 44"/>
                <a:gd name="T14" fmla="*/ 668 w 712"/>
                <a:gd name="T15" fmla="*/ 44 h 44"/>
                <a:gd name="T16" fmla="*/ 712 w 712"/>
                <a:gd name="T17" fmla="*/ 44 h 44"/>
                <a:gd name="T18" fmla="*/ 712 w 712"/>
                <a:gd name="T1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2" h="44">
                  <a:moveTo>
                    <a:pt x="712" y="0"/>
                  </a:moveTo>
                  <a:lnTo>
                    <a:pt x="668" y="0"/>
                  </a:lnTo>
                  <a:lnTo>
                    <a:pt x="45" y="0"/>
                  </a:lnTo>
                  <a:lnTo>
                    <a:pt x="0" y="0"/>
                  </a:lnTo>
                  <a:lnTo>
                    <a:pt x="0" y="22"/>
                  </a:lnTo>
                  <a:lnTo>
                    <a:pt x="0" y="44"/>
                  </a:lnTo>
                  <a:lnTo>
                    <a:pt x="45" y="44"/>
                  </a:lnTo>
                  <a:lnTo>
                    <a:pt x="668" y="44"/>
                  </a:lnTo>
                  <a:lnTo>
                    <a:pt x="712" y="44"/>
                  </a:lnTo>
                  <a:lnTo>
                    <a:pt x="7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89" name="Freeform 140"/>
            <p:cNvSpPr>
              <a:spLocks noEditPoints="1"/>
            </p:cNvSpPr>
            <p:nvPr/>
          </p:nvSpPr>
          <p:spPr bwMode="auto">
            <a:xfrm>
              <a:off x="7185157" y="4788272"/>
              <a:ext cx="463941" cy="495980"/>
            </a:xfrm>
            <a:custGeom>
              <a:avLst/>
              <a:gdLst>
                <a:gd name="T0" fmla="*/ 73 w 404"/>
                <a:gd name="T1" fmla="*/ 416 h 436"/>
                <a:gd name="T2" fmla="*/ 62 w 404"/>
                <a:gd name="T3" fmla="*/ 405 h 436"/>
                <a:gd name="T4" fmla="*/ 73 w 404"/>
                <a:gd name="T5" fmla="*/ 394 h 436"/>
                <a:gd name="T6" fmla="*/ 84 w 404"/>
                <a:gd name="T7" fmla="*/ 405 h 436"/>
                <a:gd name="T8" fmla="*/ 73 w 404"/>
                <a:gd name="T9" fmla="*/ 416 h 436"/>
                <a:gd name="T10" fmla="*/ 160 w 404"/>
                <a:gd name="T11" fmla="*/ 416 h 436"/>
                <a:gd name="T12" fmla="*/ 149 w 404"/>
                <a:gd name="T13" fmla="*/ 405 h 436"/>
                <a:gd name="T14" fmla="*/ 160 w 404"/>
                <a:gd name="T15" fmla="*/ 394 h 436"/>
                <a:gd name="T16" fmla="*/ 171 w 404"/>
                <a:gd name="T17" fmla="*/ 405 h 436"/>
                <a:gd name="T18" fmla="*/ 160 w 404"/>
                <a:gd name="T19" fmla="*/ 416 h 436"/>
                <a:gd name="T20" fmla="*/ 247 w 404"/>
                <a:gd name="T21" fmla="*/ 416 h 436"/>
                <a:gd name="T22" fmla="*/ 236 w 404"/>
                <a:gd name="T23" fmla="*/ 405 h 436"/>
                <a:gd name="T24" fmla="*/ 247 w 404"/>
                <a:gd name="T25" fmla="*/ 394 h 436"/>
                <a:gd name="T26" fmla="*/ 258 w 404"/>
                <a:gd name="T27" fmla="*/ 405 h 436"/>
                <a:gd name="T28" fmla="*/ 247 w 404"/>
                <a:gd name="T29" fmla="*/ 416 h 436"/>
                <a:gd name="T30" fmla="*/ 334 w 404"/>
                <a:gd name="T31" fmla="*/ 416 h 436"/>
                <a:gd name="T32" fmla="*/ 323 w 404"/>
                <a:gd name="T33" fmla="*/ 405 h 436"/>
                <a:gd name="T34" fmla="*/ 334 w 404"/>
                <a:gd name="T35" fmla="*/ 394 h 436"/>
                <a:gd name="T36" fmla="*/ 345 w 404"/>
                <a:gd name="T37" fmla="*/ 405 h 436"/>
                <a:gd name="T38" fmla="*/ 334 w 404"/>
                <a:gd name="T39" fmla="*/ 416 h 436"/>
                <a:gd name="T40" fmla="*/ 0 w 404"/>
                <a:gd name="T41" fmla="*/ 0 h 436"/>
                <a:gd name="T42" fmla="*/ 0 w 404"/>
                <a:gd name="T43" fmla="*/ 436 h 436"/>
                <a:gd name="T44" fmla="*/ 404 w 404"/>
                <a:gd name="T45" fmla="*/ 436 h 436"/>
                <a:gd name="T46" fmla="*/ 316 w 404"/>
                <a:gd name="T47" fmla="*/ 257 h 436"/>
                <a:gd name="T48" fmla="*/ 172 w 404"/>
                <a:gd name="T49" fmla="*/ 79 h 436"/>
                <a:gd name="T50" fmla="*/ 60 w 404"/>
                <a:gd name="T51" fmla="*/ 11 h 436"/>
                <a:gd name="T52" fmla="*/ 0 w 404"/>
                <a:gd name="T53"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4" h="436">
                  <a:moveTo>
                    <a:pt x="73" y="416"/>
                  </a:moveTo>
                  <a:cubicBezTo>
                    <a:pt x="67" y="416"/>
                    <a:pt x="62" y="411"/>
                    <a:pt x="62" y="405"/>
                  </a:cubicBezTo>
                  <a:cubicBezTo>
                    <a:pt x="62" y="399"/>
                    <a:pt x="67" y="394"/>
                    <a:pt x="73" y="394"/>
                  </a:cubicBezTo>
                  <a:cubicBezTo>
                    <a:pt x="79" y="394"/>
                    <a:pt x="84" y="399"/>
                    <a:pt x="84" y="405"/>
                  </a:cubicBezTo>
                  <a:cubicBezTo>
                    <a:pt x="84" y="411"/>
                    <a:pt x="79" y="416"/>
                    <a:pt x="73" y="416"/>
                  </a:cubicBezTo>
                  <a:moveTo>
                    <a:pt x="160" y="416"/>
                  </a:moveTo>
                  <a:cubicBezTo>
                    <a:pt x="154" y="416"/>
                    <a:pt x="149" y="411"/>
                    <a:pt x="149" y="405"/>
                  </a:cubicBezTo>
                  <a:cubicBezTo>
                    <a:pt x="149" y="399"/>
                    <a:pt x="154" y="394"/>
                    <a:pt x="160" y="394"/>
                  </a:cubicBezTo>
                  <a:cubicBezTo>
                    <a:pt x="166" y="394"/>
                    <a:pt x="171" y="399"/>
                    <a:pt x="171" y="405"/>
                  </a:cubicBezTo>
                  <a:cubicBezTo>
                    <a:pt x="171" y="411"/>
                    <a:pt x="166" y="416"/>
                    <a:pt x="160" y="416"/>
                  </a:cubicBezTo>
                  <a:moveTo>
                    <a:pt x="247" y="416"/>
                  </a:moveTo>
                  <a:cubicBezTo>
                    <a:pt x="241" y="416"/>
                    <a:pt x="236" y="411"/>
                    <a:pt x="236" y="405"/>
                  </a:cubicBezTo>
                  <a:cubicBezTo>
                    <a:pt x="236" y="399"/>
                    <a:pt x="241" y="394"/>
                    <a:pt x="247" y="394"/>
                  </a:cubicBezTo>
                  <a:cubicBezTo>
                    <a:pt x="253" y="394"/>
                    <a:pt x="258" y="399"/>
                    <a:pt x="258" y="405"/>
                  </a:cubicBezTo>
                  <a:cubicBezTo>
                    <a:pt x="258" y="411"/>
                    <a:pt x="253" y="416"/>
                    <a:pt x="247" y="416"/>
                  </a:cubicBezTo>
                  <a:moveTo>
                    <a:pt x="334" y="416"/>
                  </a:moveTo>
                  <a:cubicBezTo>
                    <a:pt x="328" y="416"/>
                    <a:pt x="323" y="411"/>
                    <a:pt x="323" y="405"/>
                  </a:cubicBezTo>
                  <a:cubicBezTo>
                    <a:pt x="323" y="399"/>
                    <a:pt x="328" y="394"/>
                    <a:pt x="334" y="394"/>
                  </a:cubicBezTo>
                  <a:cubicBezTo>
                    <a:pt x="340" y="394"/>
                    <a:pt x="345" y="399"/>
                    <a:pt x="345" y="405"/>
                  </a:cubicBezTo>
                  <a:cubicBezTo>
                    <a:pt x="345" y="411"/>
                    <a:pt x="340" y="416"/>
                    <a:pt x="334" y="416"/>
                  </a:cubicBezTo>
                  <a:moveTo>
                    <a:pt x="0" y="0"/>
                  </a:moveTo>
                  <a:cubicBezTo>
                    <a:pt x="0" y="436"/>
                    <a:pt x="0" y="436"/>
                    <a:pt x="0" y="436"/>
                  </a:cubicBezTo>
                  <a:cubicBezTo>
                    <a:pt x="404" y="436"/>
                    <a:pt x="404" y="436"/>
                    <a:pt x="404" y="436"/>
                  </a:cubicBezTo>
                  <a:cubicBezTo>
                    <a:pt x="382" y="379"/>
                    <a:pt x="352" y="317"/>
                    <a:pt x="316" y="257"/>
                  </a:cubicBezTo>
                  <a:cubicBezTo>
                    <a:pt x="275" y="190"/>
                    <a:pt x="226" y="126"/>
                    <a:pt x="172" y="79"/>
                  </a:cubicBezTo>
                  <a:cubicBezTo>
                    <a:pt x="136" y="48"/>
                    <a:pt x="99" y="24"/>
                    <a:pt x="60" y="11"/>
                  </a:cubicBezTo>
                  <a:cubicBezTo>
                    <a:pt x="40" y="5"/>
                    <a:pt x="20" y="1"/>
                    <a:pt x="0" y="0"/>
                  </a:cubicBezTo>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290" name="Freeform 141"/>
            <p:cNvSpPr>
              <a:spLocks/>
            </p:cNvSpPr>
            <p:nvPr/>
          </p:nvSpPr>
          <p:spPr bwMode="auto">
            <a:xfrm>
              <a:off x="7185157" y="4752072"/>
              <a:ext cx="509711" cy="568795"/>
            </a:xfrm>
            <a:custGeom>
              <a:avLst/>
              <a:gdLst>
                <a:gd name="T0" fmla="*/ 0 w 444"/>
                <a:gd name="T1" fmla="*/ 32 h 500"/>
                <a:gd name="T2" fmla="*/ 172 w 444"/>
                <a:gd name="T3" fmla="*/ 111 h 500"/>
                <a:gd name="T4" fmla="*/ 404 w 444"/>
                <a:gd name="T5" fmla="*/ 468 h 500"/>
                <a:gd name="T6" fmla="*/ 0 w 444"/>
                <a:gd name="T7" fmla="*/ 500 h 500"/>
                <a:gd name="T8" fmla="*/ 427 w 444"/>
                <a:gd name="T9" fmla="*/ 500 h 500"/>
                <a:gd name="T10" fmla="*/ 442 w 444"/>
                <a:gd name="T11" fmla="*/ 478 h 500"/>
                <a:gd name="T12" fmla="*/ 390 w 444"/>
                <a:gd name="T13" fmla="*/ 358 h 500"/>
                <a:gd name="T14" fmla="*/ 364 w 444"/>
                <a:gd name="T15" fmla="*/ 308 h 500"/>
                <a:gd name="T16" fmla="*/ 279 w 444"/>
                <a:gd name="T17" fmla="*/ 179 h 500"/>
                <a:gd name="T18" fmla="*/ 176 w 444"/>
                <a:gd name="T19" fmla="*/ 73 h 500"/>
                <a:gd name="T20" fmla="*/ 176 w 444"/>
                <a:gd name="T21" fmla="*/ 73 h 500"/>
                <a:gd name="T22" fmla="*/ 175 w 444"/>
                <a:gd name="T23" fmla="*/ 72 h 500"/>
                <a:gd name="T24" fmla="*/ 159 w 444"/>
                <a:gd name="T25" fmla="*/ 60 h 500"/>
                <a:gd name="T26" fmla="*/ 158 w 444"/>
                <a:gd name="T27" fmla="*/ 59 h 500"/>
                <a:gd name="T28" fmla="*/ 143 w 444"/>
                <a:gd name="T29" fmla="*/ 49 h 500"/>
                <a:gd name="T30" fmla="*/ 111 w 444"/>
                <a:gd name="T31" fmla="*/ 31 h 500"/>
                <a:gd name="T32" fmla="*/ 111 w 444"/>
                <a:gd name="T33" fmla="*/ 30 h 500"/>
                <a:gd name="T34" fmla="*/ 110 w 444"/>
                <a:gd name="T35" fmla="*/ 30 h 500"/>
                <a:gd name="T36" fmla="*/ 109 w 444"/>
                <a:gd name="T37" fmla="*/ 30 h 500"/>
                <a:gd name="T38" fmla="*/ 109 w 444"/>
                <a:gd name="T39" fmla="*/ 29 h 500"/>
                <a:gd name="T40" fmla="*/ 108 w 444"/>
                <a:gd name="T41" fmla="*/ 29 h 500"/>
                <a:gd name="T42" fmla="*/ 108 w 444"/>
                <a:gd name="T43" fmla="*/ 29 h 500"/>
                <a:gd name="T44" fmla="*/ 97 w 444"/>
                <a:gd name="T45" fmla="*/ 24 h 500"/>
                <a:gd name="T46" fmla="*/ 95 w 444"/>
                <a:gd name="T47" fmla="*/ 23 h 500"/>
                <a:gd name="T48" fmla="*/ 94 w 444"/>
                <a:gd name="T49" fmla="*/ 23 h 500"/>
                <a:gd name="T50" fmla="*/ 94 w 444"/>
                <a:gd name="T51" fmla="*/ 22 h 500"/>
                <a:gd name="T52" fmla="*/ 93 w 444"/>
                <a:gd name="T53" fmla="*/ 22 h 500"/>
                <a:gd name="T54" fmla="*/ 93 w 444"/>
                <a:gd name="T55" fmla="*/ 22 h 500"/>
                <a:gd name="T56" fmla="*/ 92 w 444"/>
                <a:gd name="T57" fmla="*/ 22 h 500"/>
                <a:gd name="T58" fmla="*/ 91 w 444"/>
                <a:gd name="T59" fmla="*/ 21 h 500"/>
                <a:gd name="T60" fmla="*/ 25 w 444"/>
                <a:gd name="T61" fmla="*/ 2 h 500"/>
                <a:gd name="T62" fmla="*/ 25 w 444"/>
                <a:gd name="T63" fmla="*/ 2 h 500"/>
                <a:gd name="T64" fmla="*/ 24 w 444"/>
                <a:gd name="T65" fmla="*/ 2 h 500"/>
                <a:gd name="T66" fmla="*/ 24 w 444"/>
                <a:gd name="T67" fmla="*/ 2 h 500"/>
                <a:gd name="T68" fmla="*/ 23 w 444"/>
                <a:gd name="T69" fmla="*/ 2 h 500"/>
                <a:gd name="T70" fmla="*/ 23 w 444"/>
                <a:gd name="T71" fmla="*/ 2 h 500"/>
                <a:gd name="T72" fmla="*/ 22 w 444"/>
                <a:gd name="T73" fmla="*/ 2 h 500"/>
                <a:gd name="T74" fmla="*/ 21 w 444"/>
                <a:gd name="T75" fmla="*/ 2 h 500"/>
                <a:gd name="T76" fmla="*/ 21 w 444"/>
                <a:gd name="T77" fmla="*/ 2 h 500"/>
                <a:gd name="T78" fmla="*/ 20 w 444"/>
                <a:gd name="T79" fmla="*/ 2 h 500"/>
                <a:gd name="T80" fmla="*/ 17 w 444"/>
                <a:gd name="T81" fmla="*/ 1 h 500"/>
                <a:gd name="T82" fmla="*/ 6 w 444"/>
                <a:gd name="T83" fmla="*/ 0 h 500"/>
                <a:gd name="T84" fmla="*/ 5 w 444"/>
                <a:gd name="T85" fmla="*/ 0 h 500"/>
                <a:gd name="T86" fmla="*/ 5 w 444"/>
                <a:gd name="T87" fmla="*/ 0 h 500"/>
                <a:gd name="T88" fmla="*/ 3 w 444"/>
                <a:gd name="T89" fmla="*/ 0 h 500"/>
                <a:gd name="T90" fmla="*/ 2 w 444"/>
                <a:gd name="T91" fmla="*/ 0 h 500"/>
                <a:gd name="T92" fmla="*/ 2 w 444"/>
                <a:gd name="T93" fmla="*/ 0 h 500"/>
                <a:gd name="T94" fmla="*/ 1 w 444"/>
                <a:gd name="T95" fmla="*/ 0 h 500"/>
                <a:gd name="T96" fmla="*/ 0 w 444"/>
                <a:gd name="T97" fmla="*/ 0 h 500"/>
                <a:gd name="T98" fmla="*/ 0 w 444"/>
                <a:gd name="T99" fmla="*/ 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4" h="500">
                  <a:moveTo>
                    <a:pt x="0" y="0"/>
                  </a:moveTo>
                  <a:cubicBezTo>
                    <a:pt x="0" y="32"/>
                    <a:pt x="0" y="32"/>
                    <a:pt x="0" y="32"/>
                  </a:cubicBezTo>
                  <a:cubicBezTo>
                    <a:pt x="20" y="33"/>
                    <a:pt x="40" y="37"/>
                    <a:pt x="60" y="43"/>
                  </a:cubicBezTo>
                  <a:cubicBezTo>
                    <a:pt x="99" y="56"/>
                    <a:pt x="136" y="80"/>
                    <a:pt x="172" y="111"/>
                  </a:cubicBezTo>
                  <a:cubicBezTo>
                    <a:pt x="226" y="158"/>
                    <a:pt x="275" y="222"/>
                    <a:pt x="316" y="289"/>
                  </a:cubicBezTo>
                  <a:cubicBezTo>
                    <a:pt x="352" y="349"/>
                    <a:pt x="382" y="411"/>
                    <a:pt x="404" y="468"/>
                  </a:cubicBezTo>
                  <a:cubicBezTo>
                    <a:pt x="0" y="468"/>
                    <a:pt x="0" y="468"/>
                    <a:pt x="0" y="468"/>
                  </a:cubicBezTo>
                  <a:cubicBezTo>
                    <a:pt x="0" y="500"/>
                    <a:pt x="0" y="500"/>
                    <a:pt x="0" y="500"/>
                  </a:cubicBezTo>
                  <a:cubicBezTo>
                    <a:pt x="416" y="500"/>
                    <a:pt x="416" y="500"/>
                    <a:pt x="416" y="500"/>
                  </a:cubicBezTo>
                  <a:cubicBezTo>
                    <a:pt x="427" y="500"/>
                    <a:pt x="427" y="500"/>
                    <a:pt x="427" y="500"/>
                  </a:cubicBezTo>
                  <a:cubicBezTo>
                    <a:pt x="432" y="500"/>
                    <a:pt x="437" y="497"/>
                    <a:pt x="440" y="493"/>
                  </a:cubicBezTo>
                  <a:cubicBezTo>
                    <a:pt x="443" y="489"/>
                    <a:pt x="444" y="483"/>
                    <a:pt x="442" y="478"/>
                  </a:cubicBezTo>
                  <a:cubicBezTo>
                    <a:pt x="442" y="478"/>
                    <a:pt x="442" y="478"/>
                    <a:pt x="442" y="478"/>
                  </a:cubicBezTo>
                  <a:cubicBezTo>
                    <a:pt x="429" y="440"/>
                    <a:pt x="411" y="399"/>
                    <a:pt x="390" y="358"/>
                  </a:cubicBezTo>
                  <a:cubicBezTo>
                    <a:pt x="382" y="341"/>
                    <a:pt x="374" y="325"/>
                    <a:pt x="364" y="308"/>
                  </a:cubicBezTo>
                  <a:cubicBezTo>
                    <a:pt x="364" y="308"/>
                    <a:pt x="364" y="308"/>
                    <a:pt x="364" y="308"/>
                  </a:cubicBezTo>
                  <a:cubicBezTo>
                    <a:pt x="364" y="308"/>
                    <a:pt x="364" y="308"/>
                    <a:pt x="364" y="308"/>
                  </a:cubicBezTo>
                  <a:cubicBezTo>
                    <a:pt x="339" y="263"/>
                    <a:pt x="311" y="219"/>
                    <a:pt x="279" y="179"/>
                  </a:cubicBezTo>
                  <a:cubicBezTo>
                    <a:pt x="276" y="175"/>
                    <a:pt x="273" y="172"/>
                    <a:pt x="270" y="168"/>
                  </a:cubicBezTo>
                  <a:cubicBezTo>
                    <a:pt x="241" y="132"/>
                    <a:pt x="210" y="100"/>
                    <a:pt x="176" y="73"/>
                  </a:cubicBezTo>
                  <a:cubicBezTo>
                    <a:pt x="176" y="73"/>
                    <a:pt x="176" y="73"/>
                    <a:pt x="176" y="73"/>
                  </a:cubicBezTo>
                  <a:cubicBezTo>
                    <a:pt x="176" y="73"/>
                    <a:pt x="176" y="73"/>
                    <a:pt x="176" y="73"/>
                  </a:cubicBezTo>
                  <a:cubicBezTo>
                    <a:pt x="176" y="72"/>
                    <a:pt x="175" y="72"/>
                    <a:pt x="175" y="72"/>
                  </a:cubicBezTo>
                  <a:cubicBezTo>
                    <a:pt x="175" y="72"/>
                    <a:pt x="175" y="72"/>
                    <a:pt x="175" y="72"/>
                  </a:cubicBezTo>
                  <a:cubicBezTo>
                    <a:pt x="170" y="68"/>
                    <a:pt x="164" y="64"/>
                    <a:pt x="159" y="60"/>
                  </a:cubicBezTo>
                  <a:cubicBezTo>
                    <a:pt x="159" y="60"/>
                    <a:pt x="159" y="60"/>
                    <a:pt x="159" y="60"/>
                  </a:cubicBezTo>
                  <a:cubicBezTo>
                    <a:pt x="159" y="60"/>
                    <a:pt x="158" y="60"/>
                    <a:pt x="158" y="60"/>
                  </a:cubicBezTo>
                  <a:cubicBezTo>
                    <a:pt x="158" y="59"/>
                    <a:pt x="158" y="59"/>
                    <a:pt x="158" y="59"/>
                  </a:cubicBezTo>
                  <a:cubicBezTo>
                    <a:pt x="158" y="59"/>
                    <a:pt x="158" y="59"/>
                    <a:pt x="158" y="59"/>
                  </a:cubicBezTo>
                  <a:cubicBezTo>
                    <a:pt x="153" y="56"/>
                    <a:pt x="148" y="52"/>
                    <a:pt x="143" y="49"/>
                  </a:cubicBezTo>
                  <a:cubicBezTo>
                    <a:pt x="132" y="42"/>
                    <a:pt x="122" y="36"/>
                    <a:pt x="111" y="31"/>
                  </a:cubicBezTo>
                  <a:cubicBezTo>
                    <a:pt x="111" y="31"/>
                    <a:pt x="111" y="31"/>
                    <a:pt x="111" y="31"/>
                  </a:cubicBezTo>
                  <a:cubicBezTo>
                    <a:pt x="111" y="30"/>
                    <a:pt x="111" y="30"/>
                    <a:pt x="111" y="30"/>
                  </a:cubicBezTo>
                  <a:cubicBezTo>
                    <a:pt x="111" y="30"/>
                    <a:pt x="111" y="30"/>
                    <a:pt x="111" y="30"/>
                  </a:cubicBezTo>
                  <a:cubicBezTo>
                    <a:pt x="111" y="30"/>
                    <a:pt x="110" y="30"/>
                    <a:pt x="110" y="30"/>
                  </a:cubicBezTo>
                  <a:cubicBezTo>
                    <a:pt x="110" y="30"/>
                    <a:pt x="110" y="30"/>
                    <a:pt x="110" y="30"/>
                  </a:cubicBezTo>
                  <a:cubicBezTo>
                    <a:pt x="110" y="30"/>
                    <a:pt x="110" y="30"/>
                    <a:pt x="110" y="30"/>
                  </a:cubicBezTo>
                  <a:cubicBezTo>
                    <a:pt x="110" y="30"/>
                    <a:pt x="109" y="30"/>
                    <a:pt x="109" y="30"/>
                  </a:cubicBezTo>
                  <a:cubicBezTo>
                    <a:pt x="109" y="30"/>
                    <a:pt x="109" y="30"/>
                    <a:pt x="109" y="30"/>
                  </a:cubicBezTo>
                  <a:cubicBezTo>
                    <a:pt x="109" y="29"/>
                    <a:pt x="109" y="29"/>
                    <a:pt x="109" y="29"/>
                  </a:cubicBezTo>
                  <a:cubicBezTo>
                    <a:pt x="109" y="29"/>
                    <a:pt x="109" y="29"/>
                    <a:pt x="109" y="29"/>
                  </a:cubicBezTo>
                  <a:cubicBezTo>
                    <a:pt x="108" y="29"/>
                    <a:pt x="108" y="29"/>
                    <a:pt x="108" y="29"/>
                  </a:cubicBezTo>
                  <a:cubicBezTo>
                    <a:pt x="108" y="29"/>
                    <a:pt x="108" y="29"/>
                    <a:pt x="108" y="29"/>
                  </a:cubicBezTo>
                  <a:cubicBezTo>
                    <a:pt x="108" y="29"/>
                    <a:pt x="108" y="29"/>
                    <a:pt x="108" y="29"/>
                  </a:cubicBezTo>
                  <a:cubicBezTo>
                    <a:pt x="108" y="29"/>
                    <a:pt x="108" y="29"/>
                    <a:pt x="108" y="29"/>
                  </a:cubicBezTo>
                  <a:cubicBezTo>
                    <a:pt x="104" y="27"/>
                    <a:pt x="100" y="25"/>
                    <a:pt x="97" y="24"/>
                  </a:cubicBezTo>
                  <a:cubicBezTo>
                    <a:pt x="97" y="24"/>
                    <a:pt x="97" y="24"/>
                    <a:pt x="97" y="24"/>
                  </a:cubicBezTo>
                  <a:cubicBezTo>
                    <a:pt x="96" y="23"/>
                    <a:pt x="96" y="23"/>
                    <a:pt x="95" y="23"/>
                  </a:cubicBezTo>
                  <a:cubicBezTo>
                    <a:pt x="95" y="23"/>
                    <a:pt x="95" y="23"/>
                    <a:pt x="95" y="23"/>
                  </a:cubicBezTo>
                  <a:cubicBezTo>
                    <a:pt x="95" y="23"/>
                    <a:pt x="95" y="23"/>
                    <a:pt x="94" y="23"/>
                  </a:cubicBezTo>
                  <a:cubicBezTo>
                    <a:pt x="94" y="23"/>
                    <a:pt x="94" y="23"/>
                    <a:pt x="94" y="22"/>
                  </a:cubicBezTo>
                  <a:cubicBezTo>
                    <a:pt x="94" y="22"/>
                    <a:pt x="94" y="22"/>
                    <a:pt x="94" y="22"/>
                  </a:cubicBezTo>
                  <a:cubicBezTo>
                    <a:pt x="94" y="22"/>
                    <a:pt x="94" y="22"/>
                    <a:pt x="94" y="22"/>
                  </a:cubicBezTo>
                  <a:cubicBezTo>
                    <a:pt x="94" y="22"/>
                    <a:pt x="94" y="22"/>
                    <a:pt x="93" y="22"/>
                  </a:cubicBezTo>
                  <a:cubicBezTo>
                    <a:pt x="93" y="22"/>
                    <a:pt x="93" y="22"/>
                    <a:pt x="93" y="22"/>
                  </a:cubicBezTo>
                  <a:cubicBezTo>
                    <a:pt x="93" y="22"/>
                    <a:pt x="93" y="22"/>
                    <a:pt x="93" y="22"/>
                  </a:cubicBezTo>
                  <a:cubicBezTo>
                    <a:pt x="93" y="22"/>
                    <a:pt x="93" y="22"/>
                    <a:pt x="93" y="22"/>
                  </a:cubicBezTo>
                  <a:cubicBezTo>
                    <a:pt x="93" y="22"/>
                    <a:pt x="93" y="22"/>
                    <a:pt x="92" y="22"/>
                  </a:cubicBezTo>
                  <a:cubicBezTo>
                    <a:pt x="92" y="21"/>
                    <a:pt x="91" y="21"/>
                    <a:pt x="91" y="21"/>
                  </a:cubicBezTo>
                  <a:cubicBezTo>
                    <a:pt x="91" y="21"/>
                    <a:pt x="91" y="21"/>
                    <a:pt x="91" y="21"/>
                  </a:cubicBezTo>
                  <a:cubicBezTo>
                    <a:pt x="84" y="18"/>
                    <a:pt x="77" y="15"/>
                    <a:pt x="70" y="13"/>
                  </a:cubicBezTo>
                  <a:cubicBezTo>
                    <a:pt x="55" y="8"/>
                    <a:pt x="40" y="4"/>
                    <a:pt x="25" y="2"/>
                  </a:cubicBezTo>
                  <a:cubicBezTo>
                    <a:pt x="25" y="2"/>
                    <a:pt x="25" y="2"/>
                    <a:pt x="25" y="2"/>
                  </a:cubicBezTo>
                  <a:cubicBezTo>
                    <a:pt x="25" y="2"/>
                    <a:pt x="25" y="2"/>
                    <a:pt x="25" y="2"/>
                  </a:cubicBezTo>
                  <a:cubicBezTo>
                    <a:pt x="25" y="2"/>
                    <a:pt x="25" y="2"/>
                    <a:pt x="25" y="2"/>
                  </a:cubicBezTo>
                  <a:cubicBezTo>
                    <a:pt x="25" y="2"/>
                    <a:pt x="24" y="2"/>
                    <a:pt x="24" y="2"/>
                  </a:cubicBezTo>
                  <a:cubicBezTo>
                    <a:pt x="24" y="2"/>
                    <a:pt x="24" y="2"/>
                    <a:pt x="24" y="2"/>
                  </a:cubicBezTo>
                  <a:cubicBezTo>
                    <a:pt x="24" y="2"/>
                    <a:pt x="24" y="2"/>
                    <a:pt x="24" y="2"/>
                  </a:cubicBezTo>
                  <a:cubicBezTo>
                    <a:pt x="24" y="2"/>
                    <a:pt x="24" y="2"/>
                    <a:pt x="23" y="2"/>
                  </a:cubicBezTo>
                  <a:cubicBezTo>
                    <a:pt x="23" y="2"/>
                    <a:pt x="23" y="2"/>
                    <a:pt x="23" y="2"/>
                  </a:cubicBezTo>
                  <a:cubicBezTo>
                    <a:pt x="23" y="2"/>
                    <a:pt x="23" y="2"/>
                    <a:pt x="23" y="2"/>
                  </a:cubicBezTo>
                  <a:cubicBezTo>
                    <a:pt x="23" y="2"/>
                    <a:pt x="23" y="2"/>
                    <a:pt x="23" y="2"/>
                  </a:cubicBezTo>
                  <a:cubicBezTo>
                    <a:pt x="22" y="2"/>
                    <a:pt x="22" y="2"/>
                    <a:pt x="22" y="2"/>
                  </a:cubicBezTo>
                  <a:cubicBezTo>
                    <a:pt x="22" y="2"/>
                    <a:pt x="22" y="2"/>
                    <a:pt x="22" y="2"/>
                  </a:cubicBezTo>
                  <a:cubicBezTo>
                    <a:pt x="22" y="2"/>
                    <a:pt x="22" y="2"/>
                    <a:pt x="21" y="2"/>
                  </a:cubicBezTo>
                  <a:cubicBezTo>
                    <a:pt x="21" y="2"/>
                    <a:pt x="21" y="2"/>
                    <a:pt x="21" y="2"/>
                  </a:cubicBezTo>
                  <a:cubicBezTo>
                    <a:pt x="21" y="2"/>
                    <a:pt x="21" y="2"/>
                    <a:pt x="21" y="2"/>
                  </a:cubicBezTo>
                  <a:cubicBezTo>
                    <a:pt x="21" y="2"/>
                    <a:pt x="21" y="2"/>
                    <a:pt x="21" y="2"/>
                  </a:cubicBezTo>
                  <a:cubicBezTo>
                    <a:pt x="21" y="2"/>
                    <a:pt x="20" y="2"/>
                    <a:pt x="20" y="2"/>
                  </a:cubicBezTo>
                  <a:cubicBezTo>
                    <a:pt x="20" y="2"/>
                    <a:pt x="20" y="2"/>
                    <a:pt x="20" y="2"/>
                  </a:cubicBezTo>
                  <a:cubicBezTo>
                    <a:pt x="19" y="1"/>
                    <a:pt x="18" y="1"/>
                    <a:pt x="17" y="1"/>
                  </a:cubicBezTo>
                  <a:cubicBezTo>
                    <a:pt x="17" y="1"/>
                    <a:pt x="17" y="1"/>
                    <a:pt x="17" y="1"/>
                  </a:cubicBezTo>
                  <a:cubicBezTo>
                    <a:pt x="13" y="1"/>
                    <a:pt x="10" y="1"/>
                    <a:pt x="6" y="0"/>
                  </a:cubicBezTo>
                  <a:cubicBezTo>
                    <a:pt x="6" y="0"/>
                    <a:pt x="6" y="0"/>
                    <a:pt x="6" y="0"/>
                  </a:cubicBezTo>
                  <a:cubicBezTo>
                    <a:pt x="6" y="0"/>
                    <a:pt x="6" y="0"/>
                    <a:pt x="5" y="0"/>
                  </a:cubicBezTo>
                  <a:cubicBezTo>
                    <a:pt x="5" y="0"/>
                    <a:pt x="5" y="0"/>
                    <a:pt x="5" y="0"/>
                  </a:cubicBezTo>
                  <a:cubicBezTo>
                    <a:pt x="5" y="0"/>
                    <a:pt x="5" y="0"/>
                    <a:pt x="5" y="0"/>
                  </a:cubicBezTo>
                  <a:cubicBezTo>
                    <a:pt x="5" y="0"/>
                    <a:pt x="5" y="0"/>
                    <a:pt x="5" y="0"/>
                  </a:cubicBezTo>
                  <a:cubicBezTo>
                    <a:pt x="4" y="0"/>
                    <a:pt x="4" y="0"/>
                    <a:pt x="3" y="0"/>
                  </a:cubicBezTo>
                  <a:cubicBezTo>
                    <a:pt x="3" y="0"/>
                    <a:pt x="3" y="0"/>
                    <a:pt x="3" y="0"/>
                  </a:cubicBezTo>
                  <a:cubicBezTo>
                    <a:pt x="3" y="0"/>
                    <a:pt x="3" y="0"/>
                    <a:pt x="2" y="0"/>
                  </a:cubicBezTo>
                  <a:cubicBezTo>
                    <a:pt x="2" y="0"/>
                    <a:pt x="2" y="0"/>
                    <a:pt x="2" y="0"/>
                  </a:cubicBezTo>
                  <a:cubicBezTo>
                    <a:pt x="2" y="0"/>
                    <a:pt x="2" y="0"/>
                    <a:pt x="2" y="0"/>
                  </a:cubicBezTo>
                  <a:cubicBezTo>
                    <a:pt x="2" y="0"/>
                    <a:pt x="2" y="0"/>
                    <a:pt x="2" y="0"/>
                  </a:cubicBezTo>
                  <a:cubicBezTo>
                    <a:pt x="2"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path>
              </a:pathLst>
            </a:cu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91" name="Oval 142"/>
            <p:cNvSpPr>
              <a:spLocks noChangeArrowheads="1"/>
            </p:cNvSpPr>
            <p:nvPr/>
          </p:nvSpPr>
          <p:spPr bwMode="auto">
            <a:xfrm>
              <a:off x="7256309" y="5236401"/>
              <a:ext cx="25382" cy="24965"/>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92" name="Oval 143"/>
            <p:cNvSpPr>
              <a:spLocks noChangeArrowheads="1"/>
            </p:cNvSpPr>
            <p:nvPr/>
          </p:nvSpPr>
          <p:spPr bwMode="auto">
            <a:xfrm>
              <a:off x="7356170" y="5236401"/>
              <a:ext cx="25382" cy="24965"/>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93" name="Oval 144"/>
            <p:cNvSpPr>
              <a:spLocks noChangeArrowheads="1"/>
            </p:cNvSpPr>
            <p:nvPr/>
          </p:nvSpPr>
          <p:spPr bwMode="auto">
            <a:xfrm>
              <a:off x="7456032" y="5236401"/>
              <a:ext cx="25382" cy="24965"/>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94" name="Oval 145"/>
            <p:cNvSpPr>
              <a:spLocks noChangeArrowheads="1"/>
            </p:cNvSpPr>
            <p:nvPr/>
          </p:nvSpPr>
          <p:spPr bwMode="auto">
            <a:xfrm>
              <a:off x="7555894" y="5236401"/>
              <a:ext cx="25382" cy="24965"/>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95" name="Oval 146"/>
            <p:cNvSpPr>
              <a:spLocks noChangeArrowheads="1"/>
            </p:cNvSpPr>
            <p:nvPr/>
          </p:nvSpPr>
          <p:spPr bwMode="auto">
            <a:xfrm>
              <a:off x="7204714" y="5351242"/>
              <a:ext cx="25382" cy="25382"/>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96" name="Oval 147"/>
            <p:cNvSpPr>
              <a:spLocks noChangeArrowheads="1"/>
            </p:cNvSpPr>
            <p:nvPr/>
          </p:nvSpPr>
          <p:spPr bwMode="auto">
            <a:xfrm>
              <a:off x="7301247" y="5351242"/>
              <a:ext cx="25382" cy="25382"/>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97" name="Oval 148"/>
            <p:cNvSpPr>
              <a:spLocks noChangeArrowheads="1"/>
            </p:cNvSpPr>
            <p:nvPr/>
          </p:nvSpPr>
          <p:spPr bwMode="auto">
            <a:xfrm>
              <a:off x="7398612" y="5351242"/>
              <a:ext cx="25382" cy="25382"/>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98" name="Oval 149"/>
            <p:cNvSpPr>
              <a:spLocks noChangeArrowheads="1"/>
            </p:cNvSpPr>
            <p:nvPr/>
          </p:nvSpPr>
          <p:spPr bwMode="auto">
            <a:xfrm>
              <a:off x="7495145" y="5351242"/>
              <a:ext cx="25382" cy="25382"/>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99" name="Oval 150"/>
            <p:cNvSpPr>
              <a:spLocks noChangeArrowheads="1"/>
            </p:cNvSpPr>
            <p:nvPr/>
          </p:nvSpPr>
          <p:spPr bwMode="auto">
            <a:xfrm>
              <a:off x="7591678" y="5351242"/>
              <a:ext cx="26214" cy="25382"/>
            </a:xfrm>
            <a:prstGeom prst="ellipse">
              <a:avLst/>
            </a:pr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nvGrpSpPr>
            <p:cNvPr id="300" name="Group 299"/>
            <p:cNvGrpSpPr/>
            <p:nvPr/>
          </p:nvGrpSpPr>
          <p:grpSpPr>
            <a:xfrm>
              <a:off x="7274825" y="6587863"/>
              <a:ext cx="332872" cy="448961"/>
              <a:chOff x="6773228" y="6587863"/>
              <a:chExt cx="332872" cy="448961"/>
            </a:xfrm>
          </p:grpSpPr>
          <p:sp>
            <p:nvSpPr>
              <p:cNvPr id="301" name="Freeform 10"/>
              <p:cNvSpPr>
                <a:spLocks/>
              </p:cNvSpPr>
              <p:nvPr/>
            </p:nvSpPr>
            <p:spPr bwMode="auto">
              <a:xfrm>
                <a:off x="6791536" y="6605754"/>
                <a:ext cx="296256" cy="413178"/>
              </a:xfrm>
              <a:custGeom>
                <a:avLst/>
                <a:gdLst>
                  <a:gd name="T0" fmla="*/ 546 w 712"/>
                  <a:gd name="T1" fmla="*/ 0 h 993"/>
                  <a:gd name="T2" fmla="*/ 392 w 712"/>
                  <a:gd name="T3" fmla="*/ 0 h 993"/>
                  <a:gd name="T4" fmla="*/ 320 w 712"/>
                  <a:gd name="T5" fmla="*/ 0 h 993"/>
                  <a:gd name="T6" fmla="*/ 168 w 712"/>
                  <a:gd name="T7" fmla="*/ 0 h 993"/>
                  <a:gd name="T8" fmla="*/ 0 w 712"/>
                  <a:gd name="T9" fmla="*/ 752 h 993"/>
                  <a:gd name="T10" fmla="*/ 0 w 712"/>
                  <a:gd name="T11" fmla="*/ 993 h 993"/>
                  <a:gd name="T12" fmla="*/ 320 w 712"/>
                  <a:gd name="T13" fmla="*/ 993 h 993"/>
                  <a:gd name="T14" fmla="*/ 392 w 712"/>
                  <a:gd name="T15" fmla="*/ 993 h 993"/>
                  <a:gd name="T16" fmla="*/ 712 w 712"/>
                  <a:gd name="T17" fmla="*/ 993 h 993"/>
                  <a:gd name="T18" fmla="*/ 712 w 712"/>
                  <a:gd name="T19" fmla="*/ 752 h 993"/>
                  <a:gd name="T20" fmla="*/ 546 w 712"/>
                  <a:gd name="T21" fmla="*/ 0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2" h="993">
                    <a:moveTo>
                      <a:pt x="546" y="0"/>
                    </a:moveTo>
                    <a:lnTo>
                      <a:pt x="392" y="0"/>
                    </a:lnTo>
                    <a:lnTo>
                      <a:pt x="320" y="0"/>
                    </a:lnTo>
                    <a:lnTo>
                      <a:pt x="168" y="0"/>
                    </a:lnTo>
                    <a:lnTo>
                      <a:pt x="0" y="752"/>
                    </a:lnTo>
                    <a:lnTo>
                      <a:pt x="0" y="993"/>
                    </a:lnTo>
                    <a:lnTo>
                      <a:pt x="320" y="993"/>
                    </a:lnTo>
                    <a:lnTo>
                      <a:pt x="392" y="993"/>
                    </a:lnTo>
                    <a:lnTo>
                      <a:pt x="712" y="993"/>
                    </a:lnTo>
                    <a:lnTo>
                      <a:pt x="712" y="752"/>
                    </a:lnTo>
                    <a:lnTo>
                      <a:pt x="546"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02" name="Freeform 11"/>
              <p:cNvSpPr>
                <a:spLocks/>
              </p:cNvSpPr>
              <p:nvPr/>
            </p:nvSpPr>
            <p:spPr bwMode="auto">
              <a:xfrm>
                <a:off x="6773228" y="6587863"/>
                <a:ext cx="332872" cy="448961"/>
              </a:xfrm>
              <a:custGeom>
                <a:avLst/>
                <a:gdLst>
                  <a:gd name="T0" fmla="*/ 590 w 800"/>
                  <a:gd name="T1" fmla="*/ 43 h 1079"/>
                  <a:gd name="T2" fmla="*/ 590 w 800"/>
                  <a:gd name="T3" fmla="*/ 0 h 1079"/>
                  <a:gd name="T4" fmla="*/ 436 w 800"/>
                  <a:gd name="T5" fmla="*/ 0 h 1079"/>
                  <a:gd name="T6" fmla="*/ 364 w 800"/>
                  <a:gd name="T7" fmla="*/ 0 h 1079"/>
                  <a:gd name="T8" fmla="*/ 176 w 800"/>
                  <a:gd name="T9" fmla="*/ 0 h 1079"/>
                  <a:gd name="T10" fmla="*/ 0 w 800"/>
                  <a:gd name="T11" fmla="*/ 790 h 1079"/>
                  <a:gd name="T12" fmla="*/ 0 w 800"/>
                  <a:gd name="T13" fmla="*/ 1079 h 1079"/>
                  <a:gd name="T14" fmla="*/ 364 w 800"/>
                  <a:gd name="T15" fmla="*/ 1079 h 1079"/>
                  <a:gd name="T16" fmla="*/ 436 w 800"/>
                  <a:gd name="T17" fmla="*/ 1079 h 1079"/>
                  <a:gd name="T18" fmla="*/ 800 w 800"/>
                  <a:gd name="T19" fmla="*/ 1079 h 1079"/>
                  <a:gd name="T20" fmla="*/ 800 w 800"/>
                  <a:gd name="T21" fmla="*/ 790 h 1079"/>
                  <a:gd name="T22" fmla="*/ 626 w 800"/>
                  <a:gd name="T23" fmla="*/ 0 h 1079"/>
                  <a:gd name="T24" fmla="*/ 590 w 800"/>
                  <a:gd name="T25" fmla="*/ 0 h 1079"/>
                  <a:gd name="T26" fmla="*/ 590 w 800"/>
                  <a:gd name="T27" fmla="*/ 43 h 1079"/>
                  <a:gd name="T28" fmla="*/ 546 w 800"/>
                  <a:gd name="T29" fmla="*/ 52 h 1079"/>
                  <a:gd name="T30" fmla="*/ 712 w 800"/>
                  <a:gd name="T31" fmla="*/ 801 h 1079"/>
                  <a:gd name="T32" fmla="*/ 712 w 800"/>
                  <a:gd name="T33" fmla="*/ 992 h 1079"/>
                  <a:gd name="T34" fmla="*/ 436 w 800"/>
                  <a:gd name="T35" fmla="*/ 992 h 1079"/>
                  <a:gd name="T36" fmla="*/ 364 w 800"/>
                  <a:gd name="T37" fmla="*/ 992 h 1079"/>
                  <a:gd name="T38" fmla="*/ 88 w 800"/>
                  <a:gd name="T39" fmla="*/ 992 h 1079"/>
                  <a:gd name="T40" fmla="*/ 88 w 800"/>
                  <a:gd name="T41" fmla="*/ 801 h 1079"/>
                  <a:gd name="T42" fmla="*/ 245 w 800"/>
                  <a:gd name="T43" fmla="*/ 87 h 1079"/>
                  <a:gd name="T44" fmla="*/ 364 w 800"/>
                  <a:gd name="T45" fmla="*/ 87 h 1079"/>
                  <a:gd name="T46" fmla="*/ 436 w 800"/>
                  <a:gd name="T47" fmla="*/ 87 h 1079"/>
                  <a:gd name="T48" fmla="*/ 590 w 800"/>
                  <a:gd name="T49" fmla="*/ 87 h 1079"/>
                  <a:gd name="T50" fmla="*/ 590 w 800"/>
                  <a:gd name="T51" fmla="*/ 43 h 1079"/>
                  <a:gd name="T52" fmla="*/ 546 w 800"/>
                  <a:gd name="T53" fmla="*/ 52 h 1079"/>
                  <a:gd name="T54" fmla="*/ 590 w 800"/>
                  <a:gd name="T55" fmla="*/ 43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00" h="1079">
                    <a:moveTo>
                      <a:pt x="590" y="43"/>
                    </a:moveTo>
                    <a:lnTo>
                      <a:pt x="590" y="0"/>
                    </a:lnTo>
                    <a:lnTo>
                      <a:pt x="436" y="0"/>
                    </a:lnTo>
                    <a:lnTo>
                      <a:pt x="364" y="0"/>
                    </a:lnTo>
                    <a:lnTo>
                      <a:pt x="176" y="0"/>
                    </a:lnTo>
                    <a:lnTo>
                      <a:pt x="0" y="790"/>
                    </a:lnTo>
                    <a:lnTo>
                      <a:pt x="0" y="1079"/>
                    </a:lnTo>
                    <a:lnTo>
                      <a:pt x="364" y="1079"/>
                    </a:lnTo>
                    <a:lnTo>
                      <a:pt x="436" y="1079"/>
                    </a:lnTo>
                    <a:lnTo>
                      <a:pt x="800" y="1079"/>
                    </a:lnTo>
                    <a:lnTo>
                      <a:pt x="800" y="790"/>
                    </a:lnTo>
                    <a:lnTo>
                      <a:pt x="626" y="0"/>
                    </a:lnTo>
                    <a:lnTo>
                      <a:pt x="590" y="0"/>
                    </a:lnTo>
                    <a:lnTo>
                      <a:pt x="590" y="43"/>
                    </a:lnTo>
                    <a:lnTo>
                      <a:pt x="546" y="52"/>
                    </a:lnTo>
                    <a:lnTo>
                      <a:pt x="712" y="801"/>
                    </a:lnTo>
                    <a:lnTo>
                      <a:pt x="712" y="992"/>
                    </a:lnTo>
                    <a:lnTo>
                      <a:pt x="436" y="992"/>
                    </a:lnTo>
                    <a:lnTo>
                      <a:pt x="364" y="992"/>
                    </a:lnTo>
                    <a:lnTo>
                      <a:pt x="88" y="992"/>
                    </a:lnTo>
                    <a:lnTo>
                      <a:pt x="88" y="801"/>
                    </a:lnTo>
                    <a:lnTo>
                      <a:pt x="245" y="87"/>
                    </a:lnTo>
                    <a:lnTo>
                      <a:pt x="364" y="87"/>
                    </a:lnTo>
                    <a:lnTo>
                      <a:pt x="436" y="87"/>
                    </a:lnTo>
                    <a:lnTo>
                      <a:pt x="590" y="87"/>
                    </a:lnTo>
                    <a:lnTo>
                      <a:pt x="590" y="43"/>
                    </a:lnTo>
                    <a:lnTo>
                      <a:pt x="546" y="52"/>
                    </a:lnTo>
                    <a:lnTo>
                      <a:pt x="590" y="43"/>
                    </a:lnTo>
                    <a:close/>
                  </a:path>
                </a:pathLst>
              </a:custGeom>
              <a:solidFill>
                <a:srgbClr val="340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03" name="Freeform 53"/>
              <p:cNvSpPr>
                <a:spLocks/>
              </p:cNvSpPr>
              <p:nvPr/>
            </p:nvSpPr>
            <p:spPr bwMode="auto">
              <a:xfrm>
                <a:off x="6791536" y="6918654"/>
                <a:ext cx="296256" cy="0"/>
              </a:xfrm>
              <a:custGeom>
                <a:avLst/>
                <a:gdLst>
                  <a:gd name="T0" fmla="*/ 0 w 712"/>
                  <a:gd name="T1" fmla="*/ 712 w 712"/>
                  <a:gd name="T2" fmla="*/ 0 w 712"/>
                </a:gdLst>
                <a:ahLst/>
                <a:cxnLst>
                  <a:cxn ang="0">
                    <a:pos x="T0" y="0"/>
                  </a:cxn>
                  <a:cxn ang="0">
                    <a:pos x="T1" y="0"/>
                  </a:cxn>
                  <a:cxn ang="0">
                    <a:pos x="T2" y="0"/>
                  </a:cxn>
                </a:cxnLst>
                <a:rect l="0" t="0" r="r" b="b"/>
                <a:pathLst>
                  <a:path w="712">
                    <a:moveTo>
                      <a:pt x="0" y="0"/>
                    </a:moveTo>
                    <a:lnTo>
                      <a:pt x="712" y="0"/>
                    </a:lnTo>
                    <a:lnTo>
                      <a:pt x="0" y="0"/>
                    </a:lnTo>
                    <a:close/>
                  </a:path>
                </a:pathLst>
              </a:custGeom>
              <a:solidFill>
                <a:srgbClr val="EFE7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04" name="Line 54"/>
              <p:cNvSpPr>
                <a:spLocks noChangeShapeType="1"/>
              </p:cNvSpPr>
              <p:nvPr/>
            </p:nvSpPr>
            <p:spPr bwMode="auto">
              <a:xfrm>
                <a:off x="6791536" y="6918654"/>
                <a:ext cx="296256"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05" name="Rectangle 55"/>
              <p:cNvSpPr>
                <a:spLocks noChangeArrowheads="1"/>
              </p:cNvSpPr>
              <p:nvPr/>
            </p:nvSpPr>
            <p:spPr bwMode="auto">
              <a:xfrm>
                <a:off x="6791536" y="6900346"/>
                <a:ext cx="296256" cy="36616"/>
              </a:xfrm>
              <a:prstGeom prst="rect">
                <a:avLst/>
              </a:prstGeom>
              <a:solidFill>
                <a:srgbClr val="34023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06" name="Freeform 56"/>
              <p:cNvSpPr>
                <a:spLocks/>
              </p:cNvSpPr>
              <p:nvPr/>
            </p:nvSpPr>
            <p:spPr bwMode="auto">
              <a:xfrm>
                <a:off x="6791536" y="6900346"/>
                <a:ext cx="296256" cy="36616"/>
              </a:xfrm>
              <a:custGeom>
                <a:avLst/>
                <a:gdLst>
                  <a:gd name="T0" fmla="*/ 0 w 712"/>
                  <a:gd name="T1" fmla="*/ 88 h 88"/>
                  <a:gd name="T2" fmla="*/ 712 w 712"/>
                  <a:gd name="T3" fmla="*/ 88 h 88"/>
                  <a:gd name="T4" fmla="*/ 712 w 712"/>
                  <a:gd name="T5" fmla="*/ 0 h 88"/>
                  <a:gd name="T6" fmla="*/ 0 w 712"/>
                  <a:gd name="T7" fmla="*/ 0 h 88"/>
                </a:gdLst>
                <a:ahLst/>
                <a:cxnLst>
                  <a:cxn ang="0">
                    <a:pos x="T0" y="T1"/>
                  </a:cxn>
                  <a:cxn ang="0">
                    <a:pos x="T2" y="T3"/>
                  </a:cxn>
                  <a:cxn ang="0">
                    <a:pos x="T4" y="T5"/>
                  </a:cxn>
                  <a:cxn ang="0">
                    <a:pos x="T6" y="T7"/>
                  </a:cxn>
                </a:cxnLst>
                <a:rect l="0" t="0" r="r" b="b"/>
                <a:pathLst>
                  <a:path w="712" h="88">
                    <a:moveTo>
                      <a:pt x="0" y="88"/>
                    </a:moveTo>
                    <a:lnTo>
                      <a:pt x="712" y="88"/>
                    </a:lnTo>
                    <a:lnTo>
                      <a:pt x="71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07" name="Freeform 69"/>
              <p:cNvSpPr>
                <a:spLocks/>
              </p:cNvSpPr>
              <p:nvPr/>
            </p:nvSpPr>
            <p:spPr bwMode="auto">
              <a:xfrm>
                <a:off x="6791536" y="6956102"/>
                <a:ext cx="296256" cy="0"/>
              </a:xfrm>
              <a:custGeom>
                <a:avLst/>
                <a:gdLst>
                  <a:gd name="T0" fmla="*/ 0 w 712"/>
                  <a:gd name="T1" fmla="*/ 712 w 712"/>
                  <a:gd name="T2" fmla="*/ 0 w 712"/>
                </a:gdLst>
                <a:ahLst/>
                <a:cxnLst>
                  <a:cxn ang="0">
                    <a:pos x="T0" y="0"/>
                  </a:cxn>
                  <a:cxn ang="0">
                    <a:pos x="T1" y="0"/>
                  </a:cxn>
                  <a:cxn ang="0">
                    <a:pos x="T2" y="0"/>
                  </a:cxn>
                </a:cxnLst>
                <a:rect l="0" t="0" r="r" b="b"/>
                <a:pathLst>
                  <a:path w="712">
                    <a:moveTo>
                      <a:pt x="0" y="0"/>
                    </a:moveTo>
                    <a:lnTo>
                      <a:pt x="712" y="0"/>
                    </a:lnTo>
                    <a:lnTo>
                      <a:pt x="0" y="0"/>
                    </a:lnTo>
                    <a:close/>
                  </a:path>
                </a:pathLst>
              </a:custGeom>
              <a:solidFill>
                <a:srgbClr val="EFE7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08" name="Line 70"/>
              <p:cNvSpPr>
                <a:spLocks noChangeShapeType="1"/>
              </p:cNvSpPr>
              <p:nvPr/>
            </p:nvSpPr>
            <p:spPr bwMode="auto">
              <a:xfrm>
                <a:off x="6791536" y="6956102"/>
                <a:ext cx="296256"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09" name="Freeform 72"/>
              <p:cNvSpPr>
                <a:spLocks/>
              </p:cNvSpPr>
              <p:nvPr/>
            </p:nvSpPr>
            <p:spPr bwMode="auto">
              <a:xfrm>
                <a:off x="6791536" y="6946948"/>
                <a:ext cx="296256" cy="18308"/>
              </a:xfrm>
              <a:custGeom>
                <a:avLst/>
                <a:gdLst>
                  <a:gd name="T0" fmla="*/ 0 w 712"/>
                  <a:gd name="T1" fmla="*/ 44 h 44"/>
                  <a:gd name="T2" fmla="*/ 712 w 712"/>
                  <a:gd name="T3" fmla="*/ 44 h 44"/>
                  <a:gd name="T4" fmla="*/ 712 w 712"/>
                  <a:gd name="T5" fmla="*/ 0 h 44"/>
                  <a:gd name="T6" fmla="*/ 0 w 712"/>
                  <a:gd name="T7" fmla="*/ 0 h 44"/>
                </a:gdLst>
                <a:ahLst/>
                <a:cxnLst>
                  <a:cxn ang="0">
                    <a:pos x="T0" y="T1"/>
                  </a:cxn>
                  <a:cxn ang="0">
                    <a:pos x="T2" y="T3"/>
                  </a:cxn>
                  <a:cxn ang="0">
                    <a:pos x="T4" y="T5"/>
                  </a:cxn>
                  <a:cxn ang="0">
                    <a:pos x="T6" y="T7"/>
                  </a:cxn>
                </a:cxnLst>
                <a:rect l="0" t="0" r="r" b="b"/>
                <a:pathLst>
                  <a:path w="712" h="44">
                    <a:moveTo>
                      <a:pt x="0" y="44"/>
                    </a:moveTo>
                    <a:lnTo>
                      <a:pt x="712" y="44"/>
                    </a:lnTo>
                    <a:lnTo>
                      <a:pt x="71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10" name="Freeform 73"/>
              <p:cNvSpPr>
                <a:spLocks/>
              </p:cNvSpPr>
              <p:nvPr/>
            </p:nvSpPr>
            <p:spPr bwMode="auto">
              <a:xfrm>
                <a:off x="6802770" y="6868723"/>
                <a:ext cx="273371" cy="0"/>
              </a:xfrm>
              <a:custGeom>
                <a:avLst/>
                <a:gdLst>
                  <a:gd name="T0" fmla="*/ 0 w 657"/>
                  <a:gd name="T1" fmla="*/ 657 w 657"/>
                  <a:gd name="T2" fmla="*/ 0 w 657"/>
                </a:gdLst>
                <a:ahLst/>
                <a:cxnLst>
                  <a:cxn ang="0">
                    <a:pos x="T0" y="0"/>
                  </a:cxn>
                  <a:cxn ang="0">
                    <a:pos x="T1" y="0"/>
                  </a:cxn>
                  <a:cxn ang="0">
                    <a:pos x="T2" y="0"/>
                  </a:cxn>
                </a:cxnLst>
                <a:rect l="0" t="0" r="r" b="b"/>
                <a:pathLst>
                  <a:path w="657">
                    <a:moveTo>
                      <a:pt x="0" y="0"/>
                    </a:moveTo>
                    <a:lnTo>
                      <a:pt x="657" y="0"/>
                    </a:lnTo>
                    <a:lnTo>
                      <a:pt x="0" y="0"/>
                    </a:lnTo>
                    <a:close/>
                  </a:path>
                </a:pathLst>
              </a:custGeom>
              <a:solidFill>
                <a:srgbClr val="EFE7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11" name="Line 74"/>
              <p:cNvSpPr>
                <a:spLocks noChangeShapeType="1"/>
              </p:cNvSpPr>
              <p:nvPr/>
            </p:nvSpPr>
            <p:spPr bwMode="auto">
              <a:xfrm>
                <a:off x="6802770" y="6868723"/>
                <a:ext cx="273371"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12" name="Freeform 76"/>
              <p:cNvSpPr>
                <a:spLocks/>
              </p:cNvSpPr>
              <p:nvPr/>
            </p:nvSpPr>
            <p:spPr bwMode="auto">
              <a:xfrm>
                <a:off x="6802770" y="6859569"/>
                <a:ext cx="273371" cy="18308"/>
              </a:xfrm>
              <a:custGeom>
                <a:avLst/>
                <a:gdLst>
                  <a:gd name="T0" fmla="*/ 0 w 657"/>
                  <a:gd name="T1" fmla="*/ 44 h 44"/>
                  <a:gd name="T2" fmla="*/ 657 w 657"/>
                  <a:gd name="T3" fmla="*/ 44 h 44"/>
                  <a:gd name="T4" fmla="*/ 657 w 657"/>
                  <a:gd name="T5" fmla="*/ 0 h 44"/>
                  <a:gd name="T6" fmla="*/ 0 w 657"/>
                  <a:gd name="T7" fmla="*/ 0 h 44"/>
                </a:gdLst>
                <a:ahLst/>
                <a:cxnLst>
                  <a:cxn ang="0">
                    <a:pos x="T0" y="T1"/>
                  </a:cxn>
                  <a:cxn ang="0">
                    <a:pos x="T2" y="T3"/>
                  </a:cxn>
                  <a:cxn ang="0">
                    <a:pos x="T4" y="T5"/>
                  </a:cxn>
                  <a:cxn ang="0">
                    <a:pos x="T6" y="T7"/>
                  </a:cxn>
                </a:cxnLst>
                <a:rect l="0" t="0" r="r" b="b"/>
                <a:pathLst>
                  <a:path w="657" h="44">
                    <a:moveTo>
                      <a:pt x="0" y="44"/>
                    </a:moveTo>
                    <a:lnTo>
                      <a:pt x="657" y="44"/>
                    </a:lnTo>
                    <a:lnTo>
                      <a:pt x="657"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cxnSp>
        <p:nvCxnSpPr>
          <p:cNvPr id="175" name="Straight Connector 174"/>
          <p:cNvCxnSpPr/>
          <p:nvPr/>
        </p:nvCxnSpPr>
        <p:spPr>
          <a:xfrm>
            <a:off x="7262805" y="4393800"/>
            <a:ext cx="0" cy="3810000"/>
          </a:xfrm>
          <a:prstGeom prst="line">
            <a:avLst/>
          </a:prstGeom>
          <a:ln w="114300"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flipH="1">
            <a:off x="6557955" y="4393800"/>
            <a:ext cx="704850" cy="0"/>
          </a:xfrm>
          <a:prstGeom prst="line">
            <a:avLst/>
          </a:prstGeom>
          <a:ln w="114300"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cxnSp>
      <p:grpSp>
        <p:nvGrpSpPr>
          <p:cNvPr id="177" name="Group 176"/>
          <p:cNvGrpSpPr>
            <a:grpSpLocks noChangeAspect="1"/>
          </p:cNvGrpSpPr>
          <p:nvPr/>
        </p:nvGrpSpPr>
        <p:grpSpPr>
          <a:xfrm>
            <a:off x="6593868" y="4652841"/>
            <a:ext cx="457200" cy="457200"/>
            <a:chOff x="10876529" y="5656262"/>
            <a:chExt cx="704850" cy="704850"/>
          </a:xfrm>
        </p:grpSpPr>
        <p:cxnSp>
          <p:nvCxnSpPr>
            <p:cNvPr id="191" name="Straight Connector 190"/>
            <p:cNvCxnSpPr/>
            <p:nvPr/>
          </p:nvCxnSpPr>
          <p:spPr>
            <a:xfrm rot="2700000" flipH="1">
              <a:off x="10876529" y="6008687"/>
              <a:ext cx="704850" cy="0"/>
            </a:xfrm>
            <a:prstGeom prst="line">
              <a:avLst/>
            </a:prstGeom>
            <a:ln w="254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92" name="Straight Connector 191"/>
            <p:cNvCxnSpPr/>
            <p:nvPr/>
          </p:nvCxnSpPr>
          <p:spPr>
            <a:xfrm rot="18900000">
              <a:off x="10876529" y="6008686"/>
              <a:ext cx="704850" cy="0"/>
            </a:xfrm>
            <a:prstGeom prst="line">
              <a:avLst/>
            </a:prstGeom>
            <a:ln w="25400" cap="rnd">
              <a:solidFill>
                <a:schemeClr val="tx1"/>
              </a:solidFill>
              <a:round/>
            </a:ln>
          </p:spPr>
          <p:style>
            <a:lnRef idx="1">
              <a:schemeClr val="accent1"/>
            </a:lnRef>
            <a:fillRef idx="0">
              <a:schemeClr val="accent1"/>
            </a:fillRef>
            <a:effectRef idx="0">
              <a:schemeClr val="accent1"/>
            </a:effectRef>
            <a:fontRef idx="minor">
              <a:schemeClr val="tx1"/>
            </a:fontRef>
          </p:style>
        </p:cxnSp>
      </p:grpSp>
      <p:grpSp>
        <p:nvGrpSpPr>
          <p:cNvPr id="327" name="Group 326"/>
          <p:cNvGrpSpPr>
            <a:grpSpLocks noChangeAspect="1"/>
          </p:cNvGrpSpPr>
          <p:nvPr/>
        </p:nvGrpSpPr>
        <p:grpSpPr>
          <a:xfrm>
            <a:off x="6593868" y="5347203"/>
            <a:ext cx="457200" cy="457200"/>
            <a:chOff x="10876529" y="5656262"/>
            <a:chExt cx="704850" cy="704850"/>
          </a:xfrm>
        </p:grpSpPr>
        <p:cxnSp>
          <p:nvCxnSpPr>
            <p:cNvPr id="328" name="Straight Connector 327"/>
            <p:cNvCxnSpPr/>
            <p:nvPr/>
          </p:nvCxnSpPr>
          <p:spPr>
            <a:xfrm rot="2700000" flipH="1">
              <a:off x="10876529" y="6008687"/>
              <a:ext cx="704850" cy="0"/>
            </a:xfrm>
            <a:prstGeom prst="line">
              <a:avLst/>
            </a:prstGeom>
            <a:ln w="254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329" name="Straight Connector 328"/>
            <p:cNvCxnSpPr/>
            <p:nvPr/>
          </p:nvCxnSpPr>
          <p:spPr>
            <a:xfrm rot="18900000">
              <a:off x="10876529" y="6008686"/>
              <a:ext cx="704850" cy="0"/>
            </a:xfrm>
            <a:prstGeom prst="line">
              <a:avLst/>
            </a:prstGeom>
            <a:ln w="25400" cap="rnd">
              <a:solidFill>
                <a:schemeClr val="tx1"/>
              </a:solidFill>
              <a:round/>
            </a:ln>
          </p:spPr>
          <p:style>
            <a:lnRef idx="1">
              <a:schemeClr val="accent1"/>
            </a:lnRef>
            <a:fillRef idx="0">
              <a:schemeClr val="accent1"/>
            </a:fillRef>
            <a:effectRef idx="0">
              <a:schemeClr val="accent1"/>
            </a:effectRef>
            <a:fontRef idx="minor">
              <a:schemeClr val="tx1"/>
            </a:fontRef>
          </p:style>
        </p:cxnSp>
      </p:grpSp>
      <p:grpSp>
        <p:nvGrpSpPr>
          <p:cNvPr id="330" name="Group 329"/>
          <p:cNvGrpSpPr>
            <a:grpSpLocks noChangeAspect="1"/>
          </p:cNvGrpSpPr>
          <p:nvPr/>
        </p:nvGrpSpPr>
        <p:grpSpPr>
          <a:xfrm>
            <a:off x="6593868" y="6041565"/>
            <a:ext cx="457200" cy="457200"/>
            <a:chOff x="10876529" y="5656262"/>
            <a:chExt cx="704850" cy="704850"/>
          </a:xfrm>
        </p:grpSpPr>
        <p:cxnSp>
          <p:nvCxnSpPr>
            <p:cNvPr id="331" name="Straight Connector 330"/>
            <p:cNvCxnSpPr/>
            <p:nvPr/>
          </p:nvCxnSpPr>
          <p:spPr>
            <a:xfrm rot="2700000" flipH="1">
              <a:off x="10876529" y="6008687"/>
              <a:ext cx="704850" cy="0"/>
            </a:xfrm>
            <a:prstGeom prst="line">
              <a:avLst/>
            </a:prstGeom>
            <a:ln w="254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332" name="Straight Connector 331"/>
            <p:cNvCxnSpPr/>
            <p:nvPr/>
          </p:nvCxnSpPr>
          <p:spPr>
            <a:xfrm rot="18900000">
              <a:off x="10876529" y="6008686"/>
              <a:ext cx="704850" cy="0"/>
            </a:xfrm>
            <a:prstGeom prst="line">
              <a:avLst/>
            </a:prstGeom>
            <a:ln w="25400" cap="rnd">
              <a:solidFill>
                <a:schemeClr val="tx1"/>
              </a:solidFill>
              <a:round/>
            </a:ln>
          </p:spPr>
          <p:style>
            <a:lnRef idx="1">
              <a:schemeClr val="accent1"/>
            </a:lnRef>
            <a:fillRef idx="0">
              <a:schemeClr val="accent1"/>
            </a:fillRef>
            <a:effectRef idx="0">
              <a:schemeClr val="accent1"/>
            </a:effectRef>
            <a:fontRef idx="minor">
              <a:schemeClr val="tx1"/>
            </a:fontRef>
          </p:style>
        </p:cxnSp>
      </p:grpSp>
      <p:grpSp>
        <p:nvGrpSpPr>
          <p:cNvPr id="333" name="Group 332"/>
          <p:cNvGrpSpPr>
            <a:grpSpLocks noChangeAspect="1"/>
          </p:cNvGrpSpPr>
          <p:nvPr/>
        </p:nvGrpSpPr>
        <p:grpSpPr>
          <a:xfrm>
            <a:off x="6593868" y="6735927"/>
            <a:ext cx="457200" cy="457200"/>
            <a:chOff x="10876529" y="5656262"/>
            <a:chExt cx="704850" cy="704850"/>
          </a:xfrm>
        </p:grpSpPr>
        <p:cxnSp>
          <p:nvCxnSpPr>
            <p:cNvPr id="334" name="Straight Connector 333"/>
            <p:cNvCxnSpPr/>
            <p:nvPr/>
          </p:nvCxnSpPr>
          <p:spPr>
            <a:xfrm rot="2700000" flipH="1">
              <a:off x="10876529" y="6008687"/>
              <a:ext cx="704850" cy="0"/>
            </a:xfrm>
            <a:prstGeom prst="line">
              <a:avLst/>
            </a:prstGeom>
            <a:ln w="254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335" name="Straight Connector 334"/>
            <p:cNvCxnSpPr/>
            <p:nvPr/>
          </p:nvCxnSpPr>
          <p:spPr>
            <a:xfrm rot="18900000">
              <a:off x="10876529" y="6008686"/>
              <a:ext cx="704850" cy="0"/>
            </a:xfrm>
            <a:prstGeom prst="line">
              <a:avLst/>
            </a:prstGeom>
            <a:ln w="25400" cap="rnd">
              <a:solidFill>
                <a:schemeClr val="tx1"/>
              </a:solidFill>
              <a:round/>
            </a:ln>
          </p:spPr>
          <p:style>
            <a:lnRef idx="1">
              <a:schemeClr val="accent1"/>
            </a:lnRef>
            <a:fillRef idx="0">
              <a:schemeClr val="accent1"/>
            </a:fillRef>
            <a:effectRef idx="0">
              <a:schemeClr val="accent1"/>
            </a:effectRef>
            <a:fontRef idx="minor">
              <a:schemeClr val="tx1"/>
            </a:fontRef>
          </p:style>
        </p:cxnSp>
      </p:grpSp>
      <p:grpSp>
        <p:nvGrpSpPr>
          <p:cNvPr id="336" name="Group 335"/>
          <p:cNvGrpSpPr>
            <a:grpSpLocks noChangeAspect="1"/>
          </p:cNvGrpSpPr>
          <p:nvPr/>
        </p:nvGrpSpPr>
        <p:grpSpPr>
          <a:xfrm>
            <a:off x="6593868" y="7430289"/>
            <a:ext cx="457200" cy="457200"/>
            <a:chOff x="10876529" y="5656262"/>
            <a:chExt cx="704850" cy="704850"/>
          </a:xfrm>
        </p:grpSpPr>
        <p:cxnSp>
          <p:nvCxnSpPr>
            <p:cNvPr id="337" name="Straight Connector 336"/>
            <p:cNvCxnSpPr/>
            <p:nvPr/>
          </p:nvCxnSpPr>
          <p:spPr>
            <a:xfrm rot="2700000" flipH="1">
              <a:off x="10876529" y="6008687"/>
              <a:ext cx="704850" cy="0"/>
            </a:xfrm>
            <a:prstGeom prst="line">
              <a:avLst/>
            </a:prstGeom>
            <a:ln w="254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338" name="Straight Connector 337"/>
            <p:cNvCxnSpPr/>
            <p:nvPr/>
          </p:nvCxnSpPr>
          <p:spPr>
            <a:xfrm rot="18900000">
              <a:off x="10876529" y="6008686"/>
              <a:ext cx="704850" cy="0"/>
            </a:xfrm>
            <a:prstGeom prst="line">
              <a:avLst/>
            </a:prstGeom>
            <a:ln w="25400" cap="rnd">
              <a:solidFill>
                <a:schemeClr val="tx1"/>
              </a:solidFill>
              <a:round/>
            </a:ln>
          </p:spPr>
          <p:style>
            <a:lnRef idx="1">
              <a:schemeClr val="accent1"/>
            </a:lnRef>
            <a:fillRef idx="0">
              <a:schemeClr val="accent1"/>
            </a:fillRef>
            <a:effectRef idx="0">
              <a:schemeClr val="accent1"/>
            </a:effectRef>
            <a:fontRef idx="minor">
              <a:schemeClr val="tx1"/>
            </a:fontRef>
          </p:style>
        </p:cxnSp>
      </p:grpSp>
      <p:sp>
        <p:nvSpPr>
          <p:cNvPr id="3" name="Oval 2"/>
          <p:cNvSpPr>
            <a:spLocks noChangeAspect="1"/>
          </p:cNvSpPr>
          <p:nvPr/>
        </p:nvSpPr>
        <p:spPr>
          <a:xfrm>
            <a:off x="8379923" y="4509554"/>
            <a:ext cx="274320" cy="274320"/>
          </a:xfrm>
          <a:prstGeom prst="ellipse">
            <a:avLst/>
          </a:prstGeom>
          <a:solidFill>
            <a:schemeClr val="accent4"/>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339" name="Oval 338"/>
          <p:cNvSpPr>
            <a:spLocks noChangeAspect="1"/>
          </p:cNvSpPr>
          <p:nvPr/>
        </p:nvSpPr>
        <p:spPr>
          <a:xfrm>
            <a:off x="8379923" y="5582177"/>
            <a:ext cx="274320" cy="274320"/>
          </a:xfrm>
          <a:prstGeom prst="ellipse">
            <a:avLst/>
          </a:prstGeom>
          <a:solidFill>
            <a:schemeClr val="accent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340" name="Oval 339"/>
          <p:cNvSpPr>
            <a:spLocks noChangeAspect="1"/>
          </p:cNvSpPr>
          <p:nvPr/>
        </p:nvSpPr>
        <p:spPr>
          <a:xfrm>
            <a:off x="8379923" y="6654800"/>
            <a:ext cx="274320" cy="274320"/>
          </a:xfrm>
          <a:prstGeom prst="ellipse">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341" name="Oval 340"/>
          <p:cNvSpPr>
            <a:spLocks noChangeAspect="1"/>
          </p:cNvSpPr>
          <p:nvPr/>
        </p:nvSpPr>
        <p:spPr>
          <a:xfrm>
            <a:off x="8379923" y="7727423"/>
            <a:ext cx="274320" cy="274320"/>
          </a:xfrm>
          <a:prstGeom prst="ellipse">
            <a:avLst/>
          </a:prstGeom>
          <a:solidFill>
            <a:schemeClr val="accent6"/>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346" name="Rectangle 345"/>
          <p:cNvSpPr/>
          <p:nvPr/>
        </p:nvSpPr>
        <p:spPr>
          <a:xfrm>
            <a:off x="8873651" y="3962545"/>
            <a:ext cx="5377366" cy="1200329"/>
          </a:xfrm>
          <a:prstGeom prst="rect">
            <a:avLst/>
          </a:prstGeom>
        </p:spPr>
        <p:txBody>
          <a:bodyPr wrap="square">
            <a:spAutoFit/>
          </a:bodyPr>
          <a:lstStyle/>
          <a:p>
            <a:r>
              <a:rPr lang="en-GB" altLang="ko-KR" sz="3600" dirty="0">
                <a:latin typeface="Times New Roman" panose="02020603050405020304" pitchFamily="18" charset="0"/>
                <a:cs typeface="Times New Roman" panose="02020603050405020304" pitchFamily="18" charset="0"/>
              </a:rPr>
              <a:t>Little trust from children and a lot of </a:t>
            </a:r>
            <a:r>
              <a:rPr lang="lt-LT" altLang="ko-KR" sz="3600" dirty="0" err="1">
                <a:latin typeface="Times New Roman" panose="02020603050405020304" pitchFamily="18" charset="0"/>
                <a:cs typeface="Times New Roman" panose="02020603050405020304" pitchFamily="18" charset="0"/>
              </a:rPr>
              <a:t>resistance</a:t>
            </a:r>
            <a:r>
              <a:rPr lang="lt-LT" altLang="ko-KR" sz="3600" dirty="0">
                <a:latin typeface="Times New Roman" panose="02020603050405020304" pitchFamily="18" charset="0"/>
                <a:cs typeface="Times New Roman" panose="02020603050405020304" pitchFamily="18" charset="0"/>
              </a:rPr>
              <a:t> </a:t>
            </a:r>
            <a:endParaRPr lang="ko-KR" altLang="en-US" sz="3600" dirty="0">
              <a:latin typeface="Times New Roman" panose="02020603050405020304" pitchFamily="18" charset="0"/>
              <a:cs typeface="Times New Roman" panose="02020603050405020304" pitchFamily="18" charset="0"/>
            </a:endParaRPr>
          </a:p>
        </p:txBody>
      </p:sp>
      <p:grpSp>
        <p:nvGrpSpPr>
          <p:cNvPr id="15" name="Group 14"/>
          <p:cNvGrpSpPr/>
          <p:nvPr/>
        </p:nvGrpSpPr>
        <p:grpSpPr>
          <a:xfrm>
            <a:off x="3151138" y="6572171"/>
            <a:ext cx="1920240" cy="2897372"/>
            <a:chOff x="1551348" y="5904138"/>
            <a:chExt cx="1920240" cy="2897372"/>
          </a:xfrm>
        </p:grpSpPr>
        <p:sp>
          <p:nvSpPr>
            <p:cNvPr id="2" name="Arc 1"/>
            <p:cNvSpPr/>
            <p:nvPr/>
          </p:nvSpPr>
          <p:spPr>
            <a:xfrm flipV="1">
              <a:off x="2179529" y="7337864"/>
              <a:ext cx="663879" cy="663879"/>
            </a:xfrm>
            <a:prstGeom prst="arc">
              <a:avLst>
                <a:gd name="adj1" fmla="val 10447354"/>
                <a:gd name="adj2" fmla="val 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5" name="Straight Connector 4"/>
            <p:cNvCxnSpPr/>
            <p:nvPr/>
          </p:nvCxnSpPr>
          <p:spPr>
            <a:xfrm flipV="1">
              <a:off x="2843408" y="6411561"/>
              <a:ext cx="0" cy="127719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3018773" y="6052074"/>
              <a:ext cx="0" cy="198997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Arc 7"/>
            <p:cNvSpPr/>
            <p:nvPr/>
          </p:nvSpPr>
          <p:spPr>
            <a:xfrm flipV="1">
              <a:off x="2314927" y="7649820"/>
              <a:ext cx="703846" cy="703846"/>
            </a:xfrm>
            <a:prstGeom prst="arc">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9" name="Arc 8"/>
            <p:cNvSpPr/>
            <p:nvPr/>
          </p:nvSpPr>
          <p:spPr>
            <a:xfrm flipV="1">
              <a:off x="2362200" y="7575550"/>
              <a:ext cx="304650" cy="304650"/>
            </a:xfrm>
            <a:prstGeom prst="arc">
              <a:avLst>
                <a:gd name="adj1" fmla="val 10697726"/>
                <a:gd name="adj2" fmla="val 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0" name="Arc 9"/>
            <p:cNvSpPr>
              <a:spLocks noChangeAspect="1"/>
            </p:cNvSpPr>
            <p:nvPr/>
          </p:nvSpPr>
          <p:spPr>
            <a:xfrm flipV="1">
              <a:off x="1551348" y="6881270"/>
              <a:ext cx="1920240" cy="1920240"/>
            </a:xfrm>
            <a:prstGeom prst="arc">
              <a:avLst>
                <a:gd name="adj1" fmla="val 13439240"/>
                <a:gd name="adj2" fmla="val 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12" name="Straight Connector 11"/>
            <p:cNvCxnSpPr>
              <a:stCxn id="10" idx="2"/>
            </p:cNvCxnSpPr>
            <p:nvPr/>
          </p:nvCxnSpPr>
          <p:spPr>
            <a:xfrm flipV="1">
              <a:off x="3471588" y="6002130"/>
              <a:ext cx="0" cy="18392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3314704" y="5904138"/>
              <a:ext cx="0" cy="229966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48" name="Arc 347"/>
            <p:cNvSpPr/>
            <p:nvPr/>
          </p:nvSpPr>
          <p:spPr>
            <a:xfrm flipV="1">
              <a:off x="1976019" y="7506404"/>
              <a:ext cx="703846" cy="703846"/>
            </a:xfrm>
            <a:prstGeom prst="arc">
              <a:avLst>
                <a:gd name="adj1" fmla="val 10692794"/>
                <a:gd name="adj2" fmla="val 15571961"/>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grpSp>
        <p:nvGrpSpPr>
          <p:cNvPr id="350" name="Group 349"/>
          <p:cNvGrpSpPr/>
          <p:nvPr/>
        </p:nvGrpSpPr>
        <p:grpSpPr>
          <a:xfrm flipH="1">
            <a:off x="5189103" y="6582720"/>
            <a:ext cx="1920240" cy="2897372"/>
            <a:chOff x="1551348" y="5904138"/>
            <a:chExt cx="1920240" cy="2897372"/>
          </a:xfrm>
        </p:grpSpPr>
        <p:sp>
          <p:nvSpPr>
            <p:cNvPr id="351" name="Arc 350"/>
            <p:cNvSpPr/>
            <p:nvPr/>
          </p:nvSpPr>
          <p:spPr>
            <a:xfrm flipV="1">
              <a:off x="2179529" y="7337864"/>
              <a:ext cx="663879" cy="663879"/>
            </a:xfrm>
            <a:prstGeom prst="arc">
              <a:avLst>
                <a:gd name="adj1" fmla="val 15709598"/>
                <a:gd name="adj2" fmla="val 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352" name="Straight Connector 351"/>
            <p:cNvCxnSpPr/>
            <p:nvPr/>
          </p:nvCxnSpPr>
          <p:spPr>
            <a:xfrm flipV="1">
              <a:off x="2843408" y="6411561"/>
              <a:ext cx="0" cy="127719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3" name="Straight Connector 352"/>
            <p:cNvCxnSpPr/>
            <p:nvPr/>
          </p:nvCxnSpPr>
          <p:spPr>
            <a:xfrm>
              <a:off x="3018773" y="6052074"/>
              <a:ext cx="0" cy="198997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54" name="Arc 353"/>
            <p:cNvSpPr/>
            <p:nvPr/>
          </p:nvSpPr>
          <p:spPr>
            <a:xfrm flipV="1">
              <a:off x="2314927" y="7649820"/>
              <a:ext cx="703846" cy="703846"/>
            </a:xfrm>
            <a:prstGeom prst="arc">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355" name="Arc 354"/>
            <p:cNvSpPr/>
            <p:nvPr/>
          </p:nvSpPr>
          <p:spPr>
            <a:xfrm flipV="1">
              <a:off x="2362200" y="7575550"/>
              <a:ext cx="304650" cy="304650"/>
            </a:xfrm>
            <a:prstGeom prst="arc">
              <a:avLst>
                <a:gd name="adj1" fmla="val 10697726"/>
                <a:gd name="adj2" fmla="val 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356" name="Arc 355"/>
            <p:cNvSpPr>
              <a:spLocks noChangeAspect="1"/>
            </p:cNvSpPr>
            <p:nvPr/>
          </p:nvSpPr>
          <p:spPr>
            <a:xfrm flipV="1">
              <a:off x="1551348" y="6881270"/>
              <a:ext cx="1920240" cy="1920240"/>
            </a:xfrm>
            <a:prstGeom prst="arc">
              <a:avLst>
                <a:gd name="adj1" fmla="val 13651646"/>
                <a:gd name="adj2" fmla="val 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cxnSp>
          <p:nvCxnSpPr>
            <p:cNvPr id="357" name="Straight Connector 356"/>
            <p:cNvCxnSpPr>
              <a:stCxn id="356" idx="2"/>
            </p:cNvCxnSpPr>
            <p:nvPr/>
          </p:nvCxnSpPr>
          <p:spPr>
            <a:xfrm flipH="1" flipV="1">
              <a:off x="3471588" y="6002130"/>
              <a:ext cx="0" cy="18392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8" name="Straight Connector 357"/>
            <p:cNvCxnSpPr/>
            <p:nvPr/>
          </p:nvCxnSpPr>
          <p:spPr>
            <a:xfrm flipV="1">
              <a:off x="3200400" y="5904138"/>
              <a:ext cx="0" cy="18288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59" name="Arc 358"/>
            <p:cNvSpPr/>
            <p:nvPr/>
          </p:nvSpPr>
          <p:spPr>
            <a:xfrm flipV="1">
              <a:off x="1976019" y="7506404"/>
              <a:ext cx="703846" cy="703846"/>
            </a:xfrm>
            <a:prstGeom prst="arc">
              <a:avLst>
                <a:gd name="adj1" fmla="val 10692794"/>
                <a:gd name="adj2" fmla="val 15571961"/>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sp>
        <p:nvSpPr>
          <p:cNvPr id="186" name="Rectangle 185">
            <a:extLst>
              <a:ext uri="{FF2B5EF4-FFF2-40B4-BE49-F238E27FC236}">
                <a16:creationId xmlns:a16="http://schemas.microsoft.com/office/drawing/2014/main" id="{42CA3E75-E5B2-4918-87BD-229C56A4B37D}"/>
              </a:ext>
            </a:extLst>
          </p:cNvPr>
          <p:cNvSpPr/>
          <p:nvPr/>
        </p:nvSpPr>
        <p:spPr>
          <a:xfrm>
            <a:off x="8781606" y="5401964"/>
            <a:ext cx="5377366" cy="646331"/>
          </a:xfrm>
          <a:prstGeom prst="rect">
            <a:avLst/>
          </a:prstGeom>
        </p:spPr>
        <p:txBody>
          <a:bodyPr wrap="square">
            <a:spAutoFit/>
          </a:bodyPr>
          <a:lstStyle/>
          <a:p>
            <a:r>
              <a:rPr lang="en-GB" altLang="ko-KR" sz="3600" dirty="0">
                <a:latin typeface="Times New Roman" panose="02020603050405020304" pitchFamily="18" charset="0"/>
                <a:cs typeface="Times New Roman" panose="02020603050405020304" pitchFamily="18" charset="0"/>
              </a:rPr>
              <a:t>But, felt important </a:t>
            </a:r>
            <a:endParaRPr lang="ko-KR" altLang="en-US" sz="3600" dirty="0">
              <a:latin typeface="Times New Roman" panose="02020603050405020304" pitchFamily="18" charset="0"/>
              <a:cs typeface="Times New Roman" panose="02020603050405020304" pitchFamily="18" charset="0"/>
            </a:endParaRPr>
          </a:p>
        </p:txBody>
      </p:sp>
      <p:sp>
        <p:nvSpPr>
          <p:cNvPr id="187" name="Rectangle 186">
            <a:extLst>
              <a:ext uri="{FF2B5EF4-FFF2-40B4-BE49-F238E27FC236}">
                <a16:creationId xmlns:a16="http://schemas.microsoft.com/office/drawing/2014/main" id="{8844A4B5-370C-400B-9DF8-4D61BF916726}"/>
              </a:ext>
            </a:extLst>
          </p:cNvPr>
          <p:cNvSpPr/>
          <p:nvPr/>
        </p:nvSpPr>
        <p:spPr>
          <a:xfrm>
            <a:off x="8906835" y="6400013"/>
            <a:ext cx="7960127" cy="646331"/>
          </a:xfrm>
          <a:prstGeom prst="rect">
            <a:avLst/>
          </a:prstGeom>
        </p:spPr>
        <p:txBody>
          <a:bodyPr wrap="square">
            <a:spAutoFit/>
          </a:bodyPr>
          <a:lstStyle/>
          <a:p>
            <a:r>
              <a:rPr lang="en-GB" altLang="ko-KR" sz="3600" dirty="0">
                <a:latin typeface="Times New Roman" panose="02020603050405020304" pitchFamily="18" charset="0"/>
                <a:cs typeface="Times New Roman" panose="02020603050405020304" pitchFamily="18" charset="0"/>
              </a:rPr>
              <a:t>Liked that they are aske for their opinion</a:t>
            </a:r>
            <a:endParaRPr lang="ko-KR" altLang="en-US" sz="3600" dirty="0">
              <a:latin typeface="Times New Roman" panose="02020603050405020304" pitchFamily="18" charset="0"/>
              <a:cs typeface="Times New Roman" panose="02020603050405020304" pitchFamily="18" charset="0"/>
            </a:endParaRPr>
          </a:p>
        </p:txBody>
      </p:sp>
      <p:sp>
        <p:nvSpPr>
          <p:cNvPr id="188" name="Rectangle 187">
            <a:extLst>
              <a:ext uri="{FF2B5EF4-FFF2-40B4-BE49-F238E27FC236}">
                <a16:creationId xmlns:a16="http://schemas.microsoft.com/office/drawing/2014/main" id="{C42014F8-A579-47A7-A009-86DBFE15CC22}"/>
              </a:ext>
            </a:extLst>
          </p:cNvPr>
          <p:cNvSpPr/>
          <p:nvPr/>
        </p:nvSpPr>
        <p:spPr>
          <a:xfrm>
            <a:off x="8970266" y="7589793"/>
            <a:ext cx="7960127" cy="1200329"/>
          </a:xfrm>
          <a:prstGeom prst="rect">
            <a:avLst/>
          </a:prstGeom>
        </p:spPr>
        <p:txBody>
          <a:bodyPr wrap="square">
            <a:spAutoFit/>
          </a:bodyPr>
          <a:lstStyle/>
          <a:p>
            <a:r>
              <a:rPr lang="en-GB" altLang="ko-KR" sz="3600" dirty="0">
                <a:latin typeface="Times New Roman" panose="02020603050405020304" pitchFamily="18" charset="0"/>
                <a:cs typeface="Times New Roman" panose="02020603050405020304" pitchFamily="18" charset="0"/>
              </a:rPr>
              <a:t>Sensitive conversation, one of the boys was touched emotionally by the topic </a:t>
            </a:r>
            <a:endParaRPr lang="ko-KR" alt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759586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866" b="1866"/>
          <a:stretch>
            <a:fillRect/>
          </a:stretch>
        </p:blipFill>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9048" y="3369468"/>
            <a:ext cx="9715445" cy="4081463"/>
          </a:xfrm>
          <a:prstGeom prst="rect">
            <a:avLst/>
          </a:prstGeom>
        </p:spPr>
      </p:pic>
    </p:spTree>
    <p:extLst>
      <p:ext uri="{BB962C8B-B14F-4D97-AF65-F5344CB8AC3E}">
        <p14:creationId xmlns:p14="http://schemas.microsoft.com/office/powerpoint/2010/main" val="13039612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595792" y="776999"/>
            <a:ext cx="12803441" cy="64633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altLang="ko-KR" sz="3600" b="1" i="1" spc="1100" dirty="0">
                <a:ln w="1270">
                  <a:solidFill>
                    <a:prstClr val="black">
                      <a:alpha val="55000"/>
                    </a:prstClr>
                  </a:solidFill>
                </a:ln>
                <a:solidFill>
                  <a:prstClr val="black"/>
                </a:solidFill>
                <a:latin typeface="Times New Roman" panose="02020603050405020304" pitchFamily="18" charset="0"/>
                <a:ea typeface="맑은 고딕" panose="020B0503020000020004" pitchFamily="34" charset="-127"/>
                <a:cs typeface="Times New Roman" panose="02020603050405020304" pitchFamily="18" charset="0"/>
              </a:rPr>
              <a:t>Aim of the consultations with children</a:t>
            </a:r>
            <a:endParaRPr kumimoji="0" lang="en-GB" altLang="ko-KR" sz="3600" b="1" i="1" u="none" strike="noStrike" kern="1200" cap="none" spc="1100" normalizeH="0" baseline="0" dirty="0">
              <a:ln w="1270">
                <a:solidFill>
                  <a:prstClr val="black">
                    <a:alpha val="55000"/>
                  </a:prstClr>
                </a:solidFill>
              </a:ln>
              <a:solidFill>
                <a:prstClr val="black"/>
              </a:solidFill>
              <a:effectLst/>
              <a:uLnTx/>
              <a:uFillTx/>
              <a:latin typeface="Times New Roman" panose="02020603050405020304" pitchFamily="18" charset="0"/>
              <a:ea typeface="맑은 고딕" panose="020B0503020000020004" pitchFamily="34" charset="-127"/>
              <a:cs typeface="Times New Roman" panose="02020603050405020304" pitchFamily="18" charset="0"/>
            </a:endParaRPr>
          </a:p>
        </p:txBody>
      </p:sp>
      <p:grpSp>
        <p:nvGrpSpPr>
          <p:cNvPr id="7" name="Group 6"/>
          <p:cNvGrpSpPr/>
          <p:nvPr/>
        </p:nvGrpSpPr>
        <p:grpSpPr>
          <a:xfrm>
            <a:off x="3158963" y="3462929"/>
            <a:ext cx="10030574" cy="5314168"/>
            <a:chOff x="3148453" y="3519813"/>
            <a:chExt cx="10030574" cy="5314168"/>
          </a:xfrm>
        </p:grpSpPr>
        <p:sp>
          <p:nvSpPr>
            <p:cNvPr id="2" name="Arc 1"/>
            <p:cNvSpPr/>
            <p:nvPr/>
          </p:nvSpPr>
          <p:spPr>
            <a:xfrm>
              <a:off x="3148453" y="4046828"/>
              <a:ext cx="4208745" cy="4208745"/>
            </a:xfrm>
            <a:prstGeom prst="arc">
              <a:avLst>
                <a:gd name="adj1" fmla="val 13766749"/>
                <a:gd name="adj2" fmla="val 10810320"/>
              </a:avLst>
            </a:prstGeom>
            <a:ln w="38100" cap="rnd">
              <a:solidFill>
                <a:schemeClr val="bg1">
                  <a:lumMod val="85000"/>
                </a:schemeClr>
              </a:solidFill>
              <a:round/>
            </a:ln>
            <a:effectLst>
              <a:outerShdw blurRad="279400" dist="88900" dir="282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8" name="Oval 7"/>
            <p:cNvSpPr>
              <a:spLocks noChangeAspect="1"/>
            </p:cNvSpPr>
            <p:nvPr/>
          </p:nvSpPr>
          <p:spPr>
            <a:xfrm>
              <a:off x="5580529" y="3967361"/>
              <a:ext cx="323466" cy="323466"/>
            </a:xfrm>
            <a:prstGeom prst="ellipse">
              <a:avLst/>
            </a:prstGeom>
            <a:solidFill>
              <a:schemeClr val="bg1"/>
            </a:solidFill>
            <a:ln w="254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18" name="Oval 17"/>
            <p:cNvSpPr>
              <a:spLocks noChangeAspect="1"/>
            </p:cNvSpPr>
            <p:nvPr/>
          </p:nvSpPr>
          <p:spPr>
            <a:xfrm>
              <a:off x="6725568" y="4692221"/>
              <a:ext cx="323466" cy="323466"/>
            </a:xfrm>
            <a:prstGeom prst="ellipse">
              <a:avLst/>
            </a:prstGeom>
            <a:solidFill>
              <a:schemeClr val="bg1"/>
            </a:solidFill>
            <a:ln w="254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19" name="Oval 18"/>
            <p:cNvSpPr>
              <a:spLocks noChangeAspect="1"/>
            </p:cNvSpPr>
            <p:nvPr/>
          </p:nvSpPr>
          <p:spPr>
            <a:xfrm>
              <a:off x="5580529" y="8024100"/>
              <a:ext cx="323466" cy="323466"/>
            </a:xfrm>
            <a:prstGeom prst="ellipse">
              <a:avLst/>
            </a:prstGeom>
            <a:solidFill>
              <a:schemeClr val="bg1"/>
            </a:solidFill>
            <a:ln w="254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cxnSp>
          <p:nvCxnSpPr>
            <p:cNvPr id="20" name="Straight Connector 19"/>
            <p:cNvCxnSpPr>
              <a:cxnSpLocks/>
            </p:cNvCxnSpPr>
            <p:nvPr/>
          </p:nvCxnSpPr>
          <p:spPr>
            <a:xfrm>
              <a:off x="6056360" y="4100726"/>
              <a:ext cx="2743200" cy="0"/>
            </a:xfrm>
            <a:prstGeom prst="line">
              <a:avLst/>
            </a:prstGeom>
            <a:ln w="63500" cap="rnd">
              <a:solidFill>
                <a:srgbClr val="009999"/>
              </a:solidFill>
              <a:prstDash val="sysDot"/>
              <a:round/>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cxnSpLocks/>
            </p:cNvCxnSpPr>
            <p:nvPr/>
          </p:nvCxnSpPr>
          <p:spPr>
            <a:xfrm>
              <a:off x="7201396" y="4853954"/>
              <a:ext cx="3474720" cy="0"/>
            </a:xfrm>
            <a:prstGeom prst="line">
              <a:avLst/>
            </a:prstGeom>
            <a:ln w="63500" cap="rnd">
              <a:solidFill>
                <a:srgbClr val="F86252"/>
              </a:solidFill>
              <a:prstDash val="sysDot"/>
              <a:round/>
            </a:ln>
          </p:spPr>
          <p:style>
            <a:lnRef idx="1">
              <a:schemeClr val="accent1"/>
            </a:lnRef>
            <a:fillRef idx="0">
              <a:schemeClr val="accent1"/>
            </a:fillRef>
            <a:effectRef idx="0">
              <a:schemeClr val="accent1"/>
            </a:effectRef>
            <a:fontRef idx="minor">
              <a:schemeClr val="tx1"/>
            </a:fontRef>
          </p:style>
        </p:cxnSp>
        <p:sp>
          <p:nvSpPr>
            <p:cNvPr id="43" name="Oval 42"/>
            <p:cNvSpPr>
              <a:spLocks noChangeAspect="1"/>
            </p:cNvSpPr>
            <p:nvPr/>
          </p:nvSpPr>
          <p:spPr>
            <a:xfrm>
              <a:off x="6725568" y="7313719"/>
              <a:ext cx="323466" cy="323466"/>
            </a:xfrm>
            <a:prstGeom prst="ellipse">
              <a:avLst/>
            </a:prstGeom>
            <a:solidFill>
              <a:schemeClr val="bg1"/>
            </a:solidFill>
            <a:ln w="254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cxnSp>
          <p:nvCxnSpPr>
            <p:cNvPr id="44" name="Straight Connector 43"/>
            <p:cNvCxnSpPr>
              <a:cxnSpLocks/>
            </p:cNvCxnSpPr>
            <p:nvPr/>
          </p:nvCxnSpPr>
          <p:spPr>
            <a:xfrm>
              <a:off x="6056360" y="8228679"/>
              <a:ext cx="2743200" cy="0"/>
            </a:xfrm>
            <a:prstGeom prst="line">
              <a:avLst/>
            </a:prstGeom>
            <a:ln w="63500" cap="rnd">
              <a:solidFill>
                <a:schemeClr val="accent4"/>
              </a:solidFill>
              <a:prstDash val="sysDot"/>
              <a:round/>
            </a:ln>
          </p:spPr>
          <p:style>
            <a:lnRef idx="1">
              <a:schemeClr val="accent1"/>
            </a:lnRef>
            <a:fillRef idx="0">
              <a:schemeClr val="accent1"/>
            </a:fillRef>
            <a:effectRef idx="0">
              <a:schemeClr val="accent1"/>
            </a:effectRef>
            <a:fontRef idx="minor">
              <a:schemeClr val="tx1"/>
            </a:fontRef>
          </p:style>
        </p:cxnSp>
        <p:sp>
          <p:nvSpPr>
            <p:cNvPr id="45" name="Oval 44"/>
            <p:cNvSpPr>
              <a:spLocks noChangeAspect="1"/>
            </p:cNvSpPr>
            <p:nvPr/>
          </p:nvSpPr>
          <p:spPr>
            <a:xfrm>
              <a:off x="8925031" y="3519813"/>
              <a:ext cx="1188720" cy="1188720"/>
            </a:xfrm>
            <a:prstGeom prst="ellipse">
              <a:avLst/>
            </a:prstGeom>
            <a:noFill/>
            <a:ln w="63500" cap="rnd">
              <a:solidFill>
                <a:srgbClr val="009999"/>
              </a:solidFill>
              <a:prstDash val="sysDot"/>
              <a:roun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46" name="Oval 45"/>
            <p:cNvSpPr/>
            <p:nvPr/>
          </p:nvSpPr>
          <p:spPr>
            <a:xfrm>
              <a:off x="9062191" y="3656973"/>
              <a:ext cx="914400" cy="914400"/>
            </a:xfrm>
            <a:prstGeom prst="ellipse">
              <a:avLst/>
            </a:prstGeom>
            <a:solidFill>
              <a:srgbClr val="009999">
                <a:alpha val="65000"/>
              </a:srgbClr>
            </a:solidFill>
            <a:ln w="25400" cap="rnd">
              <a:noFill/>
              <a:round/>
            </a:ln>
            <a:effectLst>
              <a:outerShdw blurRad="177800" dist="88900" dir="2700000" algn="tl" rotWithShape="0">
                <a:prstClr val="black">
                  <a:alpha val="28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47" name="Oval 46"/>
            <p:cNvSpPr>
              <a:spLocks noChangeAspect="1"/>
            </p:cNvSpPr>
            <p:nvPr/>
          </p:nvSpPr>
          <p:spPr>
            <a:xfrm>
              <a:off x="10807313" y="4259594"/>
              <a:ext cx="1188720" cy="1188720"/>
            </a:xfrm>
            <a:prstGeom prst="ellipse">
              <a:avLst/>
            </a:prstGeom>
            <a:noFill/>
            <a:ln w="63500" cap="rnd">
              <a:solidFill>
                <a:srgbClr val="F86252"/>
              </a:solidFill>
              <a:prstDash val="sysDot"/>
              <a:roun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48" name="Oval 47"/>
            <p:cNvSpPr/>
            <p:nvPr/>
          </p:nvSpPr>
          <p:spPr>
            <a:xfrm>
              <a:off x="10944473" y="4396754"/>
              <a:ext cx="914400" cy="914400"/>
            </a:xfrm>
            <a:prstGeom prst="ellipse">
              <a:avLst/>
            </a:prstGeom>
            <a:solidFill>
              <a:srgbClr val="F86252">
                <a:alpha val="65000"/>
              </a:srgbClr>
            </a:solidFill>
            <a:ln w="25400" cap="rnd">
              <a:noFill/>
              <a:round/>
            </a:ln>
            <a:effectLst>
              <a:outerShdw blurRad="177800" dist="88900" dir="2700000" algn="tl" rotWithShape="0">
                <a:prstClr val="black">
                  <a:alpha val="28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52" name="Oval 51"/>
            <p:cNvSpPr>
              <a:spLocks noChangeAspect="1"/>
            </p:cNvSpPr>
            <p:nvPr/>
          </p:nvSpPr>
          <p:spPr>
            <a:xfrm>
              <a:off x="8925031" y="7645261"/>
              <a:ext cx="1188720" cy="1188720"/>
            </a:xfrm>
            <a:prstGeom prst="ellipse">
              <a:avLst/>
            </a:prstGeom>
            <a:noFill/>
            <a:ln w="63500" cap="rnd">
              <a:solidFill>
                <a:schemeClr val="accent4"/>
              </a:solidFill>
              <a:prstDash val="sysDot"/>
              <a:roun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53" name="Oval 52"/>
            <p:cNvSpPr/>
            <p:nvPr/>
          </p:nvSpPr>
          <p:spPr>
            <a:xfrm>
              <a:off x="9062191" y="7782421"/>
              <a:ext cx="914400" cy="914400"/>
            </a:xfrm>
            <a:prstGeom prst="ellipse">
              <a:avLst/>
            </a:prstGeom>
            <a:solidFill>
              <a:schemeClr val="accent4">
                <a:alpha val="65000"/>
              </a:schemeClr>
            </a:solidFill>
            <a:ln w="25400" cap="rnd">
              <a:noFill/>
              <a:round/>
            </a:ln>
            <a:effectLst>
              <a:outerShdw blurRad="177800" dist="88900" dir="2700000" algn="tl" rotWithShape="0">
                <a:prstClr val="black">
                  <a:alpha val="28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55" name="Oval 54"/>
            <p:cNvSpPr>
              <a:spLocks noChangeAspect="1"/>
            </p:cNvSpPr>
            <p:nvPr/>
          </p:nvSpPr>
          <p:spPr>
            <a:xfrm>
              <a:off x="7201396" y="5989467"/>
              <a:ext cx="323466" cy="323466"/>
            </a:xfrm>
            <a:prstGeom prst="ellipse">
              <a:avLst/>
            </a:prstGeom>
            <a:solidFill>
              <a:schemeClr val="bg1"/>
            </a:solidFill>
            <a:ln w="254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cxnSp>
          <p:nvCxnSpPr>
            <p:cNvPr id="56" name="Straight Connector 55"/>
            <p:cNvCxnSpPr>
              <a:cxnSpLocks/>
            </p:cNvCxnSpPr>
            <p:nvPr/>
          </p:nvCxnSpPr>
          <p:spPr>
            <a:xfrm>
              <a:off x="7620496" y="6151200"/>
              <a:ext cx="4206240" cy="0"/>
            </a:xfrm>
            <a:prstGeom prst="line">
              <a:avLst/>
            </a:prstGeom>
            <a:ln w="63500" cap="rnd">
              <a:solidFill>
                <a:srgbClr val="00B0F0"/>
              </a:solidFill>
              <a:prstDash val="sysDot"/>
              <a:round/>
            </a:ln>
          </p:spPr>
          <p:style>
            <a:lnRef idx="1">
              <a:schemeClr val="accent1"/>
            </a:lnRef>
            <a:fillRef idx="0">
              <a:schemeClr val="accent1"/>
            </a:fillRef>
            <a:effectRef idx="0">
              <a:schemeClr val="accent1"/>
            </a:effectRef>
            <a:fontRef idx="minor">
              <a:schemeClr val="tx1"/>
            </a:fontRef>
          </p:style>
        </p:cxnSp>
        <p:sp>
          <p:nvSpPr>
            <p:cNvPr id="57" name="Oval 56"/>
            <p:cNvSpPr>
              <a:spLocks noChangeAspect="1"/>
            </p:cNvSpPr>
            <p:nvPr/>
          </p:nvSpPr>
          <p:spPr>
            <a:xfrm>
              <a:off x="11990307" y="5556840"/>
              <a:ext cx="1188720" cy="1188720"/>
            </a:xfrm>
            <a:prstGeom prst="ellipse">
              <a:avLst/>
            </a:prstGeom>
            <a:noFill/>
            <a:ln w="63500" cap="rnd">
              <a:solidFill>
                <a:srgbClr val="00B0F0"/>
              </a:solidFill>
              <a:prstDash val="sysDot"/>
              <a:roun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58" name="Oval 57"/>
            <p:cNvSpPr/>
            <p:nvPr/>
          </p:nvSpPr>
          <p:spPr>
            <a:xfrm>
              <a:off x="12127467" y="5694000"/>
              <a:ext cx="914400" cy="914400"/>
            </a:xfrm>
            <a:prstGeom prst="ellipse">
              <a:avLst/>
            </a:prstGeom>
            <a:solidFill>
              <a:srgbClr val="00B0F0">
                <a:alpha val="65000"/>
              </a:srgbClr>
            </a:solidFill>
            <a:ln w="25400" cap="rnd">
              <a:noFill/>
              <a:round/>
            </a:ln>
            <a:effectLst>
              <a:outerShdw blurRad="177800" dist="88900" dir="2700000" algn="tl" rotWithShape="0">
                <a:prstClr val="black">
                  <a:alpha val="28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grpSp>
      <p:sp>
        <p:nvSpPr>
          <p:cNvPr id="59" name="TextBox 58"/>
          <p:cNvSpPr txBox="1"/>
          <p:nvPr/>
        </p:nvSpPr>
        <p:spPr>
          <a:xfrm>
            <a:off x="3246278" y="4678863"/>
            <a:ext cx="1992853" cy="92333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lt-LT" altLang="ko-KR" sz="5400" b="0" i="0" u="none" strike="noStrike" kern="1200" cap="none" spc="600" normalizeH="0" baseline="0" noProof="0" dirty="0" err="1">
                <a:ln w="1270">
                  <a:solidFill>
                    <a:prstClr val="black">
                      <a:alpha val="65000"/>
                    </a:prstClr>
                  </a:solidFill>
                </a:ln>
                <a:solidFill>
                  <a:prstClr val="black"/>
                </a:solidFill>
                <a:effectLst/>
                <a:uLnTx/>
                <a:uFillTx/>
                <a:latin typeface="Times New Roman" panose="02020603050405020304" pitchFamily="18" charset="0"/>
                <a:ea typeface="맑은 고딕" panose="020B0503020000020004" pitchFamily="34" charset="-127"/>
                <a:cs typeface="Times New Roman" panose="02020603050405020304" pitchFamily="18" charset="0"/>
              </a:rPr>
              <a:t>Aims</a:t>
            </a:r>
            <a:endParaRPr kumimoji="0" lang="ko-KR" altLang="en-US" sz="5400" b="0" i="0" u="none" strike="noStrike" kern="1200" cap="none" spc="600" normalizeH="0" baseline="0" noProof="0" dirty="0">
              <a:ln w="1270">
                <a:solidFill>
                  <a:prstClr val="black">
                    <a:alpha val="65000"/>
                  </a:prstClr>
                </a:solidFill>
              </a:ln>
              <a:solidFill>
                <a:prstClr val="black"/>
              </a:solidFill>
              <a:effectLst/>
              <a:uLnTx/>
              <a:uFillTx/>
              <a:latin typeface="Times New Roman" panose="02020603050405020304" pitchFamily="18" charset="0"/>
              <a:ea typeface="맑은 고딕" panose="020B0503020000020004" pitchFamily="34" charset="-127"/>
              <a:cs typeface="Times New Roman" panose="02020603050405020304" pitchFamily="18" charset="0"/>
            </a:endParaRPr>
          </a:p>
        </p:txBody>
      </p:sp>
      <p:sp>
        <p:nvSpPr>
          <p:cNvPr id="60" name="Oval 59"/>
          <p:cNvSpPr/>
          <p:nvPr/>
        </p:nvSpPr>
        <p:spPr>
          <a:xfrm>
            <a:off x="3617259" y="5667106"/>
            <a:ext cx="255494" cy="255494"/>
          </a:xfrm>
          <a:prstGeom prst="ellipse">
            <a:avLst/>
          </a:prstGeom>
          <a:solidFill>
            <a:srgbClr val="009999"/>
          </a:solidFill>
          <a:ln w="25400" cap="rnd">
            <a:noFill/>
            <a:round/>
          </a:ln>
          <a:effectLst>
            <a:outerShdw blurRad="177800" dist="88900" dir="2700000" algn="tl" rotWithShape="0">
              <a:prstClr val="black">
                <a:alpha val="28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61" name="Oval 60"/>
          <p:cNvSpPr/>
          <p:nvPr/>
        </p:nvSpPr>
        <p:spPr>
          <a:xfrm>
            <a:off x="4267937" y="5667106"/>
            <a:ext cx="255494" cy="255494"/>
          </a:xfrm>
          <a:prstGeom prst="ellipse">
            <a:avLst/>
          </a:prstGeom>
          <a:solidFill>
            <a:srgbClr val="F86252"/>
          </a:solidFill>
          <a:ln w="25400" cap="rnd">
            <a:noFill/>
            <a:round/>
          </a:ln>
          <a:effectLst>
            <a:outerShdw blurRad="177800" dist="88900" dir="2700000" algn="tl" rotWithShape="0">
              <a:prstClr val="black">
                <a:alpha val="28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84" name="Oval 83"/>
          <p:cNvSpPr/>
          <p:nvPr/>
        </p:nvSpPr>
        <p:spPr>
          <a:xfrm>
            <a:off x="4918615" y="5667106"/>
            <a:ext cx="255494" cy="255494"/>
          </a:xfrm>
          <a:prstGeom prst="ellipse">
            <a:avLst/>
          </a:prstGeom>
          <a:solidFill>
            <a:srgbClr val="00B0F0"/>
          </a:solidFill>
          <a:ln w="25400" cap="rnd">
            <a:noFill/>
            <a:round/>
          </a:ln>
          <a:effectLst>
            <a:outerShdw blurRad="177800" dist="88900" dir="2700000" algn="tl" rotWithShape="0">
              <a:prstClr val="black">
                <a:alpha val="28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86" name="Oval 85"/>
          <p:cNvSpPr/>
          <p:nvPr/>
        </p:nvSpPr>
        <p:spPr>
          <a:xfrm>
            <a:off x="5569293" y="5667106"/>
            <a:ext cx="255494" cy="255494"/>
          </a:xfrm>
          <a:prstGeom prst="ellipse">
            <a:avLst/>
          </a:prstGeom>
          <a:solidFill>
            <a:srgbClr val="92D050"/>
          </a:solidFill>
          <a:ln w="25400" cap="rnd">
            <a:noFill/>
            <a:round/>
          </a:ln>
          <a:effectLst>
            <a:outerShdw blurRad="177800" dist="88900" dir="2700000" algn="tl" rotWithShape="0">
              <a:prstClr val="black">
                <a:alpha val="28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87" name="Oval 86"/>
          <p:cNvSpPr/>
          <p:nvPr/>
        </p:nvSpPr>
        <p:spPr>
          <a:xfrm>
            <a:off x="6225462" y="5667106"/>
            <a:ext cx="255494" cy="255494"/>
          </a:xfrm>
          <a:prstGeom prst="ellipse">
            <a:avLst/>
          </a:prstGeom>
          <a:solidFill>
            <a:schemeClr val="accent4"/>
          </a:solidFill>
          <a:ln w="25400" cap="rnd">
            <a:noFill/>
            <a:round/>
          </a:ln>
          <a:effectLst>
            <a:outerShdw blurRad="177800" dist="88900" dir="2700000" algn="tl" rotWithShape="0">
              <a:prstClr val="black">
                <a:alpha val="28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90" name="TextBox 89"/>
          <p:cNvSpPr txBox="1"/>
          <p:nvPr/>
        </p:nvSpPr>
        <p:spPr>
          <a:xfrm>
            <a:off x="10299589" y="2479222"/>
            <a:ext cx="7694497" cy="1200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ko-KR" sz="2400" b="0" i="0" u="none" strike="noStrike" kern="1200" cap="none" spc="150" normalizeH="0" baseline="0" dirty="0">
                <a:ln w="1270">
                  <a:solidFill>
                    <a:prstClr val="black">
                      <a:alpha val="65000"/>
                    </a:prstClr>
                  </a:solidFill>
                </a:ln>
                <a:solidFill>
                  <a:prstClr val="black"/>
                </a:solidFill>
                <a:effectLst/>
                <a:uLnTx/>
                <a:uFillTx/>
                <a:latin typeface="Times New Roman" panose="02020603050405020304" pitchFamily="18" charset="0"/>
                <a:ea typeface="맑은 고딕" panose="020B0503020000020004" pitchFamily="34" charset="-127"/>
                <a:cs typeface="Times New Roman" panose="02020603050405020304" pitchFamily="18" charset="0"/>
              </a:rPr>
              <a:t>To hear their recommendations on how children can find support in situations where they are at risk of violence, exploitation and trafficking</a:t>
            </a:r>
          </a:p>
        </p:txBody>
      </p:sp>
      <p:sp>
        <p:nvSpPr>
          <p:cNvPr id="93" name="TextBox 92"/>
          <p:cNvSpPr txBox="1"/>
          <p:nvPr/>
        </p:nvSpPr>
        <p:spPr>
          <a:xfrm>
            <a:off x="12090804" y="4103298"/>
            <a:ext cx="6050333" cy="830997"/>
          </a:xfrm>
          <a:prstGeom prst="rect">
            <a:avLst/>
          </a:prstGeom>
          <a:noFill/>
        </p:spPr>
        <p:txBody>
          <a:bodyPr wrap="square" rtlCol="0">
            <a:spAutoFit/>
          </a:bodyPr>
          <a:lstStyle/>
          <a:p>
            <a:pPr lvl="0">
              <a:defRPr/>
            </a:pPr>
            <a:r>
              <a:rPr lang="en-GB"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Awareness-raising of the participating children of sources of risk and resilience </a:t>
            </a:r>
          </a:p>
        </p:txBody>
      </p:sp>
      <p:sp>
        <p:nvSpPr>
          <p:cNvPr id="99" name="TextBox 98"/>
          <p:cNvSpPr txBox="1"/>
          <p:nvPr/>
        </p:nvSpPr>
        <p:spPr>
          <a:xfrm>
            <a:off x="10205191" y="8018304"/>
            <a:ext cx="7791316" cy="1938992"/>
          </a:xfrm>
          <a:prstGeom prst="rect">
            <a:avLst/>
          </a:prstGeom>
          <a:noFill/>
        </p:spPr>
        <p:txBody>
          <a:bodyPr wrap="square" rtlCol="0">
            <a:spAutoFit/>
          </a:bodyPr>
          <a:lstStyle/>
          <a:p>
            <a:pPr lvl="0">
              <a:defRPr/>
            </a:pPr>
            <a:r>
              <a:rPr lang="en-GB"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Involve children in the </a:t>
            </a:r>
            <a:r>
              <a:rPr lang="en-GB"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regiona</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l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work</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of</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the</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Council</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of</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the</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Baltic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Sea</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States</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and</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the</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Nordic</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Counci</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of</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Ministers</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and</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allow</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their</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recommendations</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to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inform</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the</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programming</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advocacy</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and</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policy</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making</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for</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vhildren</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in</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the</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Nordic</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and</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Baltic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region</a:t>
            </a:r>
            <a:r>
              <a:rPr lang="en-GB"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p>
        </p:txBody>
      </p:sp>
      <p:sp>
        <p:nvSpPr>
          <p:cNvPr id="102" name="TextBox 101"/>
          <p:cNvSpPr txBox="1"/>
          <p:nvPr/>
        </p:nvSpPr>
        <p:spPr>
          <a:xfrm>
            <a:off x="13326697" y="5157609"/>
            <a:ext cx="4363904" cy="2677656"/>
          </a:xfrm>
          <a:prstGeom prst="rect">
            <a:avLst/>
          </a:prstGeom>
          <a:noFill/>
        </p:spPr>
        <p:txBody>
          <a:bodyPr wrap="square" rtlCol="0">
            <a:spAutoFit/>
          </a:bodyPr>
          <a:lstStyle/>
          <a:p>
            <a:pPr lvl="0">
              <a:defRPr/>
            </a:pPr>
            <a:r>
              <a:rPr lang="en-GB"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Increase the feeling of importance of child victims of violence and exploitation by encouraging them</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to </a:t>
            </a:r>
            <a:r>
              <a:rPr lang="en-GB"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develop</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recommendations</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for</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other</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children</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and</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for</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parents</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proffesionals</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and</a:t>
            </a:r>
            <a:r>
              <a:rPr lang="lt-LT"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r>
              <a:rPr lang="lt-LT" altLang="ko-KR" sz="2400" spc="150" dirty="0" err="1">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officials</a:t>
            </a:r>
            <a:r>
              <a:rPr lang="en-GB" altLang="ko-KR" sz="2400" spc="150" dirty="0">
                <a:ln w="1270">
                  <a:solidFill>
                    <a:prstClr val="black">
                      <a:alpha val="65000"/>
                    </a:prstClr>
                  </a:solidFill>
                </a:ln>
                <a:solidFill>
                  <a:prstClr val="black"/>
                </a:solidFill>
                <a:latin typeface="Times New Roman" panose="02020603050405020304" pitchFamily="18" charset="0"/>
                <a:cs typeface="Times New Roman" panose="02020603050405020304" pitchFamily="18" charset="0"/>
              </a:rPr>
              <a:t> </a:t>
            </a:r>
          </a:p>
        </p:txBody>
      </p:sp>
      <p:pic>
        <p:nvPicPr>
          <p:cNvPr id="103" name="Graphic 102" descr="Single gea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290791" y="3888241"/>
            <a:ext cx="457200" cy="457200"/>
          </a:xfrm>
          <a:prstGeom prst="rect">
            <a:avLst/>
          </a:prstGeom>
        </p:spPr>
      </p:pic>
      <p:pic>
        <p:nvPicPr>
          <p:cNvPr id="104" name="Graphic 103" descr="Stopwatch"/>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76404" y="4594414"/>
            <a:ext cx="457200" cy="457200"/>
          </a:xfrm>
          <a:prstGeom prst="rect">
            <a:avLst/>
          </a:prstGeom>
        </p:spPr>
      </p:pic>
      <p:pic>
        <p:nvPicPr>
          <p:cNvPr id="105" name="Graphic 104" descr="Megaphone"/>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2356067" y="5860684"/>
            <a:ext cx="457200" cy="457200"/>
          </a:xfrm>
          <a:prstGeom prst="rect">
            <a:avLst/>
          </a:prstGeom>
        </p:spPr>
      </p:pic>
      <p:pic>
        <p:nvPicPr>
          <p:cNvPr id="106" name="Graphic 105" descr="Bullseye"/>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290791" y="8000079"/>
            <a:ext cx="457200" cy="457200"/>
          </a:xfrm>
          <a:prstGeom prst="rect">
            <a:avLst/>
          </a:prstGeom>
        </p:spPr>
      </p:pic>
      <p:pic>
        <p:nvPicPr>
          <p:cNvPr id="9" name="Graphic 8" descr="Bar chart"/>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1176404" y="7246852"/>
            <a:ext cx="457200" cy="457200"/>
          </a:xfrm>
          <a:prstGeom prst="rect">
            <a:avLst/>
          </a:prstGeom>
        </p:spPr>
      </p:pic>
    </p:spTree>
    <p:extLst>
      <p:ext uri="{BB962C8B-B14F-4D97-AF65-F5344CB8AC3E}">
        <p14:creationId xmlns:p14="http://schemas.microsoft.com/office/powerpoint/2010/main" val="4101752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8">
            <a:extLst>
              <a:ext uri="{FF2B5EF4-FFF2-40B4-BE49-F238E27FC236}">
                <a16:creationId xmlns:a16="http://schemas.microsoft.com/office/drawing/2014/main" id="{9E60E89B-8CCF-48E2-9DF6-FF07F08974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4329" y="313704"/>
            <a:ext cx="16664327" cy="9659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45516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a:grpSpLocks noChangeAspect="1"/>
          </p:cNvGrpSpPr>
          <p:nvPr/>
        </p:nvGrpSpPr>
        <p:grpSpPr>
          <a:xfrm>
            <a:off x="1701680" y="147601"/>
            <a:ext cx="6103377" cy="9991797"/>
            <a:chOff x="3283736" y="1485871"/>
            <a:chExt cx="4468408" cy="7315200"/>
          </a:xfrm>
        </p:grpSpPr>
        <p:sp>
          <p:nvSpPr>
            <p:cNvPr id="6" name="Oval 5"/>
            <p:cNvSpPr>
              <a:spLocks noChangeAspect="1"/>
            </p:cNvSpPr>
            <p:nvPr/>
          </p:nvSpPr>
          <p:spPr>
            <a:xfrm rot="5400000" flipV="1">
              <a:off x="6979591" y="1485871"/>
              <a:ext cx="772553" cy="772553"/>
            </a:xfrm>
            <a:prstGeom prst="ellipse">
              <a:avLst/>
            </a:prstGeom>
            <a:solidFill>
              <a:schemeClr val="accent4"/>
            </a:solidFill>
            <a:ln w="127000" cap="rnd">
              <a:noFill/>
              <a:round/>
            </a:ln>
            <a:effectLst>
              <a:innerShdw blurRad="114300" dist="76200" dir="8100000">
                <a:prstClr val="black">
                  <a:alpha val="40000"/>
                </a:prstClr>
              </a:inn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100" spc="300" dirty="0">
                <a:latin typeface="Montserrat Semi Bold" panose="00000700000000000000" pitchFamily="50" charset="0"/>
              </a:endParaRPr>
            </a:p>
          </p:txBody>
        </p:sp>
        <p:sp>
          <p:nvSpPr>
            <p:cNvPr id="7" name="Oval 6"/>
            <p:cNvSpPr>
              <a:spLocks noChangeAspect="1"/>
            </p:cNvSpPr>
            <p:nvPr/>
          </p:nvSpPr>
          <p:spPr>
            <a:xfrm rot="5400000" flipV="1">
              <a:off x="7098445" y="1604725"/>
              <a:ext cx="534844" cy="534844"/>
            </a:xfrm>
            <a:prstGeom prst="ellipse">
              <a:avLst/>
            </a:prstGeom>
            <a:gradFill>
              <a:gsLst>
                <a:gs pos="82000">
                  <a:schemeClr val="bg1">
                    <a:lumMod val="85000"/>
                  </a:schemeClr>
                </a:gs>
                <a:gs pos="47000">
                  <a:schemeClr val="bg1"/>
                </a:gs>
              </a:gsLst>
              <a:lin ang="13800000" scaled="0"/>
            </a:gradFill>
            <a:ln w="12700" cap="rnd">
              <a:solidFill>
                <a:schemeClr val="bg1"/>
              </a:solidFill>
              <a:round/>
            </a:ln>
            <a:effectLst>
              <a:outerShdw blurRad="203200" dist="139700" dir="2700000" algn="tl" rotWithShape="0">
                <a:prstClr val="black">
                  <a:alpha val="74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100" spc="300" dirty="0">
                <a:latin typeface="Montserrat Semi Bold" panose="00000700000000000000" pitchFamily="50" charset="0"/>
              </a:endParaRPr>
            </a:p>
          </p:txBody>
        </p:sp>
        <p:sp>
          <p:nvSpPr>
            <p:cNvPr id="9" name="Oval 8"/>
            <p:cNvSpPr>
              <a:spLocks noChangeAspect="1"/>
            </p:cNvSpPr>
            <p:nvPr/>
          </p:nvSpPr>
          <p:spPr>
            <a:xfrm rot="5400000" flipV="1">
              <a:off x="6979591" y="3121533"/>
              <a:ext cx="772553" cy="772553"/>
            </a:xfrm>
            <a:prstGeom prst="ellipse">
              <a:avLst/>
            </a:prstGeom>
            <a:solidFill>
              <a:schemeClr val="accent3"/>
            </a:solidFill>
            <a:ln w="127000" cap="rnd">
              <a:noFill/>
              <a:round/>
            </a:ln>
            <a:effectLst>
              <a:innerShdw blurRad="114300" dist="76200" dir="8100000">
                <a:prstClr val="black">
                  <a:alpha val="40000"/>
                </a:prstClr>
              </a:inn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100" spc="300" dirty="0">
                <a:latin typeface="Montserrat Semi Bold" panose="00000700000000000000" pitchFamily="50" charset="0"/>
              </a:endParaRPr>
            </a:p>
          </p:txBody>
        </p:sp>
        <p:sp>
          <p:nvSpPr>
            <p:cNvPr id="10" name="Oval 9"/>
            <p:cNvSpPr>
              <a:spLocks noChangeAspect="1"/>
            </p:cNvSpPr>
            <p:nvPr/>
          </p:nvSpPr>
          <p:spPr>
            <a:xfrm rot="5400000" flipV="1">
              <a:off x="7098445" y="3240387"/>
              <a:ext cx="534844" cy="534844"/>
            </a:xfrm>
            <a:prstGeom prst="ellipse">
              <a:avLst/>
            </a:prstGeom>
            <a:gradFill>
              <a:gsLst>
                <a:gs pos="82000">
                  <a:schemeClr val="bg1">
                    <a:lumMod val="85000"/>
                  </a:schemeClr>
                </a:gs>
                <a:gs pos="47000">
                  <a:schemeClr val="bg1"/>
                </a:gs>
              </a:gsLst>
              <a:lin ang="13800000" scaled="0"/>
            </a:gradFill>
            <a:ln w="12700" cap="rnd">
              <a:solidFill>
                <a:schemeClr val="bg1"/>
              </a:solidFill>
              <a:round/>
            </a:ln>
            <a:effectLst>
              <a:outerShdw blurRad="203200" dist="139700" dir="2700000" algn="tl" rotWithShape="0">
                <a:prstClr val="black">
                  <a:alpha val="74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100" spc="300" dirty="0">
                <a:latin typeface="Montserrat Semi Bold" panose="00000700000000000000" pitchFamily="50" charset="0"/>
              </a:endParaRPr>
            </a:p>
          </p:txBody>
        </p:sp>
        <p:sp>
          <p:nvSpPr>
            <p:cNvPr id="12" name="Oval 11"/>
            <p:cNvSpPr>
              <a:spLocks noChangeAspect="1"/>
            </p:cNvSpPr>
            <p:nvPr/>
          </p:nvSpPr>
          <p:spPr>
            <a:xfrm rot="5400000" flipV="1">
              <a:off x="6979591" y="4757195"/>
              <a:ext cx="772553" cy="772553"/>
            </a:xfrm>
            <a:prstGeom prst="ellipse">
              <a:avLst/>
            </a:prstGeom>
            <a:solidFill>
              <a:schemeClr val="accent1"/>
            </a:solidFill>
            <a:ln w="127000" cap="rnd">
              <a:noFill/>
              <a:round/>
            </a:ln>
            <a:effectLst>
              <a:innerShdw blurRad="114300" dist="76200" dir="8100000">
                <a:prstClr val="black">
                  <a:alpha val="40000"/>
                </a:prstClr>
              </a:inn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100" spc="300" dirty="0">
                <a:latin typeface="Montserrat Semi Bold" panose="00000700000000000000" pitchFamily="50" charset="0"/>
              </a:endParaRPr>
            </a:p>
          </p:txBody>
        </p:sp>
        <p:sp>
          <p:nvSpPr>
            <p:cNvPr id="13" name="Oval 12"/>
            <p:cNvSpPr>
              <a:spLocks noChangeAspect="1"/>
            </p:cNvSpPr>
            <p:nvPr/>
          </p:nvSpPr>
          <p:spPr>
            <a:xfrm rot="5400000" flipV="1">
              <a:off x="7098445" y="4876049"/>
              <a:ext cx="534844" cy="534844"/>
            </a:xfrm>
            <a:prstGeom prst="ellipse">
              <a:avLst/>
            </a:prstGeom>
            <a:gradFill>
              <a:gsLst>
                <a:gs pos="82000">
                  <a:schemeClr val="bg1">
                    <a:lumMod val="85000"/>
                  </a:schemeClr>
                </a:gs>
                <a:gs pos="47000">
                  <a:schemeClr val="bg1"/>
                </a:gs>
              </a:gsLst>
              <a:lin ang="13800000" scaled="0"/>
            </a:gradFill>
            <a:ln w="12700" cap="rnd">
              <a:solidFill>
                <a:schemeClr val="bg1"/>
              </a:solidFill>
              <a:round/>
            </a:ln>
            <a:effectLst>
              <a:outerShdw blurRad="203200" dist="139700" dir="2700000" algn="tl" rotWithShape="0">
                <a:prstClr val="black">
                  <a:alpha val="74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100" spc="300" dirty="0">
                <a:latin typeface="Montserrat Semi Bold" panose="00000700000000000000" pitchFamily="50" charset="0"/>
              </a:endParaRPr>
            </a:p>
          </p:txBody>
        </p:sp>
        <p:sp>
          <p:nvSpPr>
            <p:cNvPr id="15" name="Oval 14"/>
            <p:cNvSpPr>
              <a:spLocks noChangeAspect="1"/>
            </p:cNvSpPr>
            <p:nvPr/>
          </p:nvSpPr>
          <p:spPr>
            <a:xfrm rot="5400000" flipV="1">
              <a:off x="6979591" y="6392856"/>
              <a:ext cx="772553" cy="772553"/>
            </a:xfrm>
            <a:prstGeom prst="ellipse">
              <a:avLst/>
            </a:prstGeom>
            <a:solidFill>
              <a:schemeClr val="accent6"/>
            </a:solidFill>
            <a:ln w="127000" cap="rnd">
              <a:noFill/>
              <a:round/>
            </a:ln>
            <a:effectLst>
              <a:innerShdw blurRad="114300" dist="76200" dir="8100000">
                <a:prstClr val="black">
                  <a:alpha val="40000"/>
                </a:prstClr>
              </a:inn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100" spc="300" dirty="0">
                <a:latin typeface="Montserrat Semi Bold" panose="00000700000000000000" pitchFamily="50" charset="0"/>
              </a:endParaRPr>
            </a:p>
          </p:txBody>
        </p:sp>
        <p:sp>
          <p:nvSpPr>
            <p:cNvPr id="16" name="Oval 15"/>
            <p:cNvSpPr>
              <a:spLocks noChangeAspect="1"/>
            </p:cNvSpPr>
            <p:nvPr/>
          </p:nvSpPr>
          <p:spPr>
            <a:xfrm rot="5400000" flipV="1">
              <a:off x="7098445" y="6511711"/>
              <a:ext cx="534844" cy="534844"/>
            </a:xfrm>
            <a:prstGeom prst="ellipse">
              <a:avLst/>
            </a:prstGeom>
            <a:gradFill>
              <a:gsLst>
                <a:gs pos="82000">
                  <a:schemeClr val="bg1">
                    <a:lumMod val="85000"/>
                  </a:schemeClr>
                </a:gs>
                <a:gs pos="47000">
                  <a:schemeClr val="bg1"/>
                </a:gs>
              </a:gsLst>
              <a:lin ang="13800000" scaled="0"/>
            </a:gradFill>
            <a:ln w="12700" cap="rnd">
              <a:solidFill>
                <a:schemeClr val="bg1"/>
              </a:solidFill>
              <a:round/>
            </a:ln>
            <a:effectLst>
              <a:outerShdw blurRad="203200" dist="139700" dir="2700000" algn="tl" rotWithShape="0">
                <a:prstClr val="black">
                  <a:alpha val="74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100" spc="300" dirty="0">
                <a:latin typeface="Montserrat Semi Bold" panose="00000700000000000000" pitchFamily="50" charset="0"/>
              </a:endParaRPr>
            </a:p>
          </p:txBody>
        </p:sp>
        <p:sp>
          <p:nvSpPr>
            <p:cNvPr id="18" name="Oval 17"/>
            <p:cNvSpPr>
              <a:spLocks noChangeAspect="1"/>
            </p:cNvSpPr>
            <p:nvPr/>
          </p:nvSpPr>
          <p:spPr>
            <a:xfrm rot="5400000" flipV="1">
              <a:off x="6979591" y="8028518"/>
              <a:ext cx="772553" cy="772553"/>
            </a:xfrm>
            <a:prstGeom prst="ellipse">
              <a:avLst/>
            </a:prstGeom>
            <a:solidFill>
              <a:schemeClr val="accent2"/>
            </a:solidFill>
            <a:ln w="127000" cap="rnd">
              <a:noFill/>
              <a:round/>
            </a:ln>
            <a:effectLst>
              <a:innerShdw blurRad="114300" dist="76200" dir="8100000">
                <a:prstClr val="black">
                  <a:alpha val="40000"/>
                </a:prstClr>
              </a:inn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100" spc="300" dirty="0">
                <a:latin typeface="Montserrat Semi Bold" panose="00000700000000000000" pitchFamily="50" charset="0"/>
              </a:endParaRPr>
            </a:p>
          </p:txBody>
        </p:sp>
        <p:sp>
          <p:nvSpPr>
            <p:cNvPr id="19" name="Oval 18"/>
            <p:cNvSpPr>
              <a:spLocks noChangeAspect="1"/>
            </p:cNvSpPr>
            <p:nvPr/>
          </p:nvSpPr>
          <p:spPr>
            <a:xfrm rot="5400000" flipV="1">
              <a:off x="7098445" y="8147372"/>
              <a:ext cx="534844" cy="534844"/>
            </a:xfrm>
            <a:prstGeom prst="ellipse">
              <a:avLst/>
            </a:prstGeom>
            <a:gradFill>
              <a:gsLst>
                <a:gs pos="82000">
                  <a:schemeClr val="bg1">
                    <a:lumMod val="85000"/>
                  </a:schemeClr>
                </a:gs>
                <a:gs pos="47000">
                  <a:schemeClr val="bg1"/>
                </a:gs>
              </a:gsLst>
              <a:lin ang="13800000" scaled="0"/>
            </a:gradFill>
            <a:ln w="12700" cap="rnd">
              <a:solidFill>
                <a:schemeClr val="bg1"/>
              </a:solidFill>
              <a:round/>
            </a:ln>
            <a:effectLst>
              <a:outerShdw blurRad="203200" dist="139700" dir="2700000" algn="tl" rotWithShape="0">
                <a:prstClr val="black">
                  <a:alpha val="74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100" spc="300" dirty="0">
                <a:latin typeface="Montserrat Semi Bold" panose="00000700000000000000" pitchFamily="50" charset="0"/>
              </a:endParaRPr>
            </a:p>
          </p:txBody>
        </p:sp>
        <p:sp>
          <p:nvSpPr>
            <p:cNvPr id="21" name="Freeform: Shape 20"/>
            <p:cNvSpPr/>
            <p:nvPr/>
          </p:nvSpPr>
          <p:spPr>
            <a:xfrm rot="5400000" flipV="1">
              <a:off x="4754160" y="3089003"/>
              <a:ext cx="3277014" cy="831980"/>
            </a:xfrm>
            <a:custGeom>
              <a:avLst/>
              <a:gdLst>
                <a:gd name="connsiteX0" fmla="*/ 5042263 w 5042263"/>
                <a:gd name="connsiteY0" fmla="*/ 0 h 1280160"/>
                <a:gd name="connsiteX1" fmla="*/ 0 w 5042263"/>
                <a:gd name="connsiteY1" fmla="*/ 1280160 h 1280160"/>
                <a:gd name="connsiteX0" fmla="*/ 5042263 w 5042263"/>
                <a:gd name="connsiteY0" fmla="*/ 0 h 1280160"/>
                <a:gd name="connsiteX1" fmla="*/ 0 w 5042263"/>
                <a:gd name="connsiteY1" fmla="*/ 1280160 h 1280160"/>
                <a:gd name="connsiteX0" fmla="*/ 5042267 w 5042267"/>
                <a:gd name="connsiteY0" fmla="*/ 0 h 1280160"/>
                <a:gd name="connsiteX1" fmla="*/ 4 w 5042267"/>
                <a:gd name="connsiteY1" fmla="*/ 1280160 h 1280160"/>
                <a:gd name="connsiteX0" fmla="*/ 5042266 w 5042310"/>
                <a:gd name="connsiteY0" fmla="*/ 0 h 1280160"/>
                <a:gd name="connsiteX1" fmla="*/ 3 w 5042310"/>
                <a:gd name="connsiteY1" fmla="*/ 1280160 h 1280160"/>
              </a:gdLst>
              <a:ahLst/>
              <a:cxnLst>
                <a:cxn ang="0">
                  <a:pos x="connsiteX0" y="connsiteY0"/>
                </a:cxn>
                <a:cxn ang="0">
                  <a:pos x="connsiteX1" y="connsiteY1"/>
                </a:cxn>
              </a:cxnLst>
              <a:rect l="l" t="t" r="r" b="b"/>
              <a:pathLst>
                <a:path w="5042310" h="1280160">
                  <a:moveTo>
                    <a:pt x="5042266" y="0"/>
                  </a:moveTo>
                  <a:cubicBezTo>
                    <a:pt x="5059684" y="740229"/>
                    <a:pt x="-4352" y="487680"/>
                    <a:pt x="3" y="1280160"/>
                  </a:cubicBezTo>
                </a:path>
              </a:pathLst>
            </a:custGeom>
            <a:noFill/>
            <a:ln w="25400"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2" name="Freeform: Shape 21"/>
            <p:cNvSpPr/>
            <p:nvPr/>
          </p:nvSpPr>
          <p:spPr>
            <a:xfrm rot="5400000" flipV="1">
              <a:off x="5560686" y="3929459"/>
              <a:ext cx="1630002" cy="798021"/>
            </a:xfrm>
            <a:custGeom>
              <a:avLst/>
              <a:gdLst>
                <a:gd name="connsiteX0" fmla="*/ 2508069 w 2508069"/>
                <a:gd name="connsiteY0" fmla="*/ 0 h 1227908"/>
                <a:gd name="connsiteX1" fmla="*/ 0 w 2508069"/>
                <a:gd name="connsiteY1" fmla="*/ 1227908 h 1227908"/>
                <a:gd name="connsiteX0" fmla="*/ 2508069 w 2508069"/>
                <a:gd name="connsiteY0" fmla="*/ 0 h 1227908"/>
                <a:gd name="connsiteX1" fmla="*/ 0 w 2508069"/>
                <a:gd name="connsiteY1" fmla="*/ 1227908 h 1227908"/>
                <a:gd name="connsiteX0" fmla="*/ 2508069 w 2508069"/>
                <a:gd name="connsiteY0" fmla="*/ 0 h 1227908"/>
                <a:gd name="connsiteX1" fmla="*/ 0 w 2508069"/>
                <a:gd name="connsiteY1" fmla="*/ 1227908 h 1227908"/>
              </a:gdLst>
              <a:ahLst/>
              <a:cxnLst>
                <a:cxn ang="0">
                  <a:pos x="connsiteX0" y="connsiteY0"/>
                </a:cxn>
                <a:cxn ang="0">
                  <a:pos x="connsiteX1" y="connsiteY1"/>
                </a:cxn>
              </a:cxnLst>
              <a:rect l="l" t="t" r="r" b="b"/>
              <a:pathLst>
                <a:path w="2508069" h="1227908">
                  <a:moveTo>
                    <a:pt x="2508069" y="0"/>
                  </a:moveTo>
                  <a:cubicBezTo>
                    <a:pt x="2495006" y="566057"/>
                    <a:pt x="0" y="727165"/>
                    <a:pt x="0" y="1227908"/>
                  </a:cubicBezTo>
                </a:path>
              </a:pathLst>
            </a:custGeom>
            <a:noFill/>
            <a:ln w="25400"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3" name="Freeform: Shape 22"/>
            <p:cNvSpPr/>
            <p:nvPr/>
          </p:nvSpPr>
          <p:spPr>
            <a:xfrm rot="5400000" flipV="1">
              <a:off x="6341729" y="4778419"/>
              <a:ext cx="0" cy="730104"/>
            </a:xfrm>
            <a:custGeom>
              <a:avLst/>
              <a:gdLst>
                <a:gd name="connsiteX0" fmla="*/ 0 w 0"/>
                <a:gd name="connsiteY0" fmla="*/ 0 h 1123405"/>
                <a:gd name="connsiteX1" fmla="*/ 0 w 0"/>
                <a:gd name="connsiteY1" fmla="*/ 1123405 h 1123405"/>
              </a:gdLst>
              <a:ahLst/>
              <a:cxnLst>
                <a:cxn ang="0">
                  <a:pos x="connsiteX0" y="connsiteY0"/>
                </a:cxn>
                <a:cxn ang="0">
                  <a:pos x="connsiteX1" y="connsiteY1"/>
                </a:cxn>
              </a:cxnLst>
              <a:rect l="l" t="t" r="r" b="b"/>
              <a:pathLst>
                <a:path h="1123405">
                  <a:moveTo>
                    <a:pt x="0" y="0"/>
                  </a:moveTo>
                  <a:lnTo>
                    <a:pt x="0" y="1123405"/>
                  </a:lnTo>
                </a:path>
              </a:pathLst>
            </a:custGeom>
            <a:noFill/>
            <a:ln w="25400"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5" name="Oval 24"/>
            <p:cNvSpPr/>
            <p:nvPr/>
          </p:nvSpPr>
          <p:spPr>
            <a:xfrm rot="5400000" flipV="1">
              <a:off x="6808657" y="1813060"/>
              <a:ext cx="118176" cy="118176"/>
            </a:xfrm>
            <a:prstGeom prst="ellipse">
              <a:avLst/>
            </a:prstGeom>
            <a:solidFill>
              <a:schemeClr val="accent4"/>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6" name="Oval 25"/>
            <p:cNvSpPr/>
            <p:nvPr/>
          </p:nvSpPr>
          <p:spPr>
            <a:xfrm rot="5400000" flipV="1">
              <a:off x="6808657" y="3448721"/>
              <a:ext cx="118176" cy="118176"/>
            </a:xfrm>
            <a:prstGeom prst="ellipse">
              <a:avLst/>
            </a:prstGeom>
            <a:solidFill>
              <a:schemeClr val="accent3"/>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7" name="Oval 26"/>
            <p:cNvSpPr/>
            <p:nvPr/>
          </p:nvSpPr>
          <p:spPr>
            <a:xfrm rot="5400000" flipV="1">
              <a:off x="6808657" y="5084383"/>
              <a:ext cx="118176" cy="118176"/>
            </a:xfrm>
            <a:prstGeom prst="ellipse">
              <a:avLst/>
            </a:prstGeom>
            <a:solidFill>
              <a:schemeClr val="accent1"/>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8" name="Oval 27"/>
            <p:cNvSpPr/>
            <p:nvPr/>
          </p:nvSpPr>
          <p:spPr>
            <a:xfrm rot="5400000" flipV="1">
              <a:off x="6808657" y="6720045"/>
              <a:ext cx="118176" cy="118176"/>
            </a:xfrm>
            <a:prstGeom prst="ellipse">
              <a:avLst/>
            </a:prstGeom>
            <a:solidFill>
              <a:schemeClr val="accent6"/>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9" name="Oval 28"/>
            <p:cNvSpPr/>
            <p:nvPr/>
          </p:nvSpPr>
          <p:spPr>
            <a:xfrm rot="5400000" flipV="1">
              <a:off x="6808657" y="8355707"/>
              <a:ext cx="118176" cy="118176"/>
            </a:xfrm>
            <a:prstGeom prst="ellipse">
              <a:avLst/>
            </a:prstGeom>
            <a:solidFill>
              <a:schemeClr val="accent4"/>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30" name="Freeform: Shape 29"/>
            <p:cNvSpPr/>
            <p:nvPr/>
          </p:nvSpPr>
          <p:spPr>
            <a:xfrm rot="5400000" flipH="1" flipV="1">
              <a:off x="5560686" y="5559433"/>
              <a:ext cx="1630002" cy="798021"/>
            </a:xfrm>
            <a:custGeom>
              <a:avLst/>
              <a:gdLst>
                <a:gd name="connsiteX0" fmla="*/ 2508069 w 2508069"/>
                <a:gd name="connsiteY0" fmla="*/ 0 h 1227908"/>
                <a:gd name="connsiteX1" fmla="*/ 0 w 2508069"/>
                <a:gd name="connsiteY1" fmla="*/ 1227908 h 1227908"/>
                <a:gd name="connsiteX0" fmla="*/ 2508069 w 2508069"/>
                <a:gd name="connsiteY0" fmla="*/ 0 h 1227908"/>
                <a:gd name="connsiteX1" fmla="*/ 0 w 2508069"/>
                <a:gd name="connsiteY1" fmla="*/ 1227908 h 1227908"/>
                <a:gd name="connsiteX0" fmla="*/ 2508069 w 2508069"/>
                <a:gd name="connsiteY0" fmla="*/ 0 h 1227908"/>
                <a:gd name="connsiteX1" fmla="*/ 0 w 2508069"/>
                <a:gd name="connsiteY1" fmla="*/ 1227908 h 1227908"/>
              </a:gdLst>
              <a:ahLst/>
              <a:cxnLst>
                <a:cxn ang="0">
                  <a:pos x="connsiteX0" y="connsiteY0"/>
                </a:cxn>
                <a:cxn ang="0">
                  <a:pos x="connsiteX1" y="connsiteY1"/>
                </a:cxn>
              </a:cxnLst>
              <a:rect l="l" t="t" r="r" b="b"/>
              <a:pathLst>
                <a:path w="2508069" h="1227908">
                  <a:moveTo>
                    <a:pt x="2508069" y="0"/>
                  </a:moveTo>
                  <a:cubicBezTo>
                    <a:pt x="2495006" y="566057"/>
                    <a:pt x="0" y="727165"/>
                    <a:pt x="0" y="1227908"/>
                  </a:cubicBezTo>
                </a:path>
              </a:pathLst>
            </a:custGeom>
            <a:noFill/>
            <a:ln w="25400"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31" name="Freeform: Shape 30"/>
            <p:cNvSpPr/>
            <p:nvPr/>
          </p:nvSpPr>
          <p:spPr>
            <a:xfrm rot="5400000" flipH="1" flipV="1">
              <a:off x="4754160" y="6367115"/>
              <a:ext cx="3277014" cy="831980"/>
            </a:xfrm>
            <a:custGeom>
              <a:avLst/>
              <a:gdLst>
                <a:gd name="connsiteX0" fmla="*/ 5042263 w 5042263"/>
                <a:gd name="connsiteY0" fmla="*/ 0 h 1280160"/>
                <a:gd name="connsiteX1" fmla="*/ 0 w 5042263"/>
                <a:gd name="connsiteY1" fmla="*/ 1280160 h 1280160"/>
                <a:gd name="connsiteX0" fmla="*/ 5042263 w 5042263"/>
                <a:gd name="connsiteY0" fmla="*/ 0 h 1280160"/>
                <a:gd name="connsiteX1" fmla="*/ 0 w 5042263"/>
                <a:gd name="connsiteY1" fmla="*/ 1280160 h 1280160"/>
                <a:gd name="connsiteX0" fmla="*/ 5042267 w 5042267"/>
                <a:gd name="connsiteY0" fmla="*/ 0 h 1280160"/>
                <a:gd name="connsiteX1" fmla="*/ 4 w 5042267"/>
                <a:gd name="connsiteY1" fmla="*/ 1280160 h 1280160"/>
                <a:gd name="connsiteX0" fmla="*/ 5042266 w 5042310"/>
                <a:gd name="connsiteY0" fmla="*/ 0 h 1280160"/>
                <a:gd name="connsiteX1" fmla="*/ 3 w 5042310"/>
                <a:gd name="connsiteY1" fmla="*/ 1280160 h 1280160"/>
              </a:gdLst>
              <a:ahLst/>
              <a:cxnLst>
                <a:cxn ang="0">
                  <a:pos x="connsiteX0" y="connsiteY0"/>
                </a:cxn>
                <a:cxn ang="0">
                  <a:pos x="connsiteX1" y="connsiteY1"/>
                </a:cxn>
              </a:cxnLst>
              <a:rect l="l" t="t" r="r" b="b"/>
              <a:pathLst>
                <a:path w="5042310" h="1280160">
                  <a:moveTo>
                    <a:pt x="5042266" y="0"/>
                  </a:moveTo>
                  <a:cubicBezTo>
                    <a:pt x="5059684" y="740229"/>
                    <a:pt x="-4352" y="487680"/>
                    <a:pt x="3" y="1280160"/>
                  </a:cubicBezTo>
                </a:path>
              </a:pathLst>
            </a:custGeom>
            <a:noFill/>
            <a:ln w="25400"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32" name="Oval 31"/>
            <p:cNvSpPr/>
            <p:nvPr/>
          </p:nvSpPr>
          <p:spPr>
            <a:xfrm rot="5400000" flipV="1">
              <a:off x="5849672" y="5084383"/>
              <a:ext cx="118176" cy="118176"/>
            </a:xfrm>
            <a:prstGeom prst="ellipse">
              <a:avLst/>
            </a:prstGeom>
            <a:solidFill>
              <a:srgbClr val="00B0F0"/>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nvGrpSpPr>
            <p:cNvPr id="36" name="Group 35"/>
            <p:cNvGrpSpPr/>
            <p:nvPr/>
          </p:nvGrpSpPr>
          <p:grpSpPr>
            <a:xfrm>
              <a:off x="3283736" y="4229041"/>
              <a:ext cx="1828800" cy="1828800"/>
              <a:chOff x="13215137" y="4229012"/>
              <a:chExt cx="1828800" cy="1828800"/>
            </a:xfrm>
          </p:grpSpPr>
          <p:sp>
            <p:nvSpPr>
              <p:cNvPr id="37" name="Oval 36"/>
              <p:cNvSpPr>
                <a:spLocks noChangeAspect="1"/>
              </p:cNvSpPr>
              <p:nvPr/>
            </p:nvSpPr>
            <p:spPr>
              <a:xfrm flipV="1">
                <a:off x="13215137" y="4229012"/>
                <a:ext cx="1828800" cy="1828800"/>
              </a:xfrm>
              <a:prstGeom prst="ellipse">
                <a:avLst/>
              </a:prstGeom>
              <a:solidFill>
                <a:srgbClr val="00B0F0"/>
              </a:solidFill>
              <a:ln w="127000" cap="rnd">
                <a:noFill/>
                <a:round/>
              </a:ln>
              <a:effectLst>
                <a:innerShdw blurRad="279400" dist="127000" dir="8100000">
                  <a:prstClr val="black">
                    <a:alpha val="37000"/>
                  </a:prstClr>
                </a:inn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100" spc="300" dirty="0">
                  <a:latin typeface="Montserrat Semi Bold" panose="00000700000000000000" pitchFamily="50" charset="0"/>
                </a:endParaRPr>
              </a:p>
            </p:txBody>
          </p:sp>
          <p:sp>
            <p:nvSpPr>
              <p:cNvPr id="38" name="Oval 37"/>
              <p:cNvSpPr>
                <a:spLocks noChangeAspect="1"/>
              </p:cNvSpPr>
              <p:nvPr/>
            </p:nvSpPr>
            <p:spPr>
              <a:xfrm>
                <a:off x="13535176" y="4549051"/>
                <a:ext cx="1188720" cy="1188720"/>
              </a:xfrm>
              <a:prstGeom prst="ellipse">
                <a:avLst/>
              </a:prstGeom>
              <a:gradFill>
                <a:gsLst>
                  <a:gs pos="84000">
                    <a:schemeClr val="bg1">
                      <a:lumMod val="85000"/>
                    </a:schemeClr>
                  </a:gs>
                  <a:gs pos="53000">
                    <a:schemeClr val="bg1"/>
                  </a:gs>
                </a:gsLst>
                <a:lin ang="13800000" scaled="0"/>
              </a:gradFill>
              <a:ln w="25400" cap="rnd">
                <a:solidFill>
                  <a:schemeClr val="bg1"/>
                </a:solidFill>
                <a:round/>
              </a:ln>
              <a:effectLst>
                <a:outerShdw blurRad="609600" dist="228600" dir="2700000" algn="tl" rotWithShape="0">
                  <a:prstClr val="black">
                    <a:alpha val="54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ltLang="ko-KR" sz="2400" spc="300" dirty="0">
                  <a:latin typeface="Times New Roman" panose="02020603050405020304" pitchFamily="18" charset="0"/>
                  <a:cs typeface="Times New Roman" panose="02020603050405020304" pitchFamily="18" charset="0"/>
                </a:endParaRPr>
              </a:p>
            </p:txBody>
          </p:sp>
        </p:grpSp>
      </p:grpSp>
      <p:sp>
        <p:nvSpPr>
          <p:cNvPr id="2" name="TextBox 1">
            <a:extLst>
              <a:ext uri="{FF2B5EF4-FFF2-40B4-BE49-F238E27FC236}">
                <a16:creationId xmlns:a16="http://schemas.microsoft.com/office/drawing/2014/main" id="{945FB90F-3AAB-44CF-9774-18DB07604231}"/>
              </a:ext>
            </a:extLst>
          </p:cNvPr>
          <p:cNvSpPr txBox="1"/>
          <p:nvPr/>
        </p:nvSpPr>
        <p:spPr>
          <a:xfrm>
            <a:off x="1670069" y="2023300"/>
            <a:ext cx="2852057" cy="2308324"/>
          </a:xfrm>
          <a:prstGeom prst="rect">
            <a:avLst/>
          </a:prstGeom>
          <a:noFill/>
        </p:spPr>
        <p:txBody>
          <a:bodyPr wrap="square" rtlCol="0">
            <a:spAutoFit/>
          </a:bodyPr>
          <a:lstStyle/>
          <a:p>
            <a:pPr algn="ctr"/>
            <a:r>
              <a:rPr lang="en-GB" altLang="ko-KR" sz="3600" spc="300" dirty="0">
                <a:latin typeface="Times New Roman" panose="02020603050405020304" pitchFamily="18" charset="0"/>
                <a:cs typeface="Times New Roman" panose="02020603050405020304" pitchFamily="18" charset="0"/>
              </a:rPr>
              <a:t>Facilities</a:t>
            </a:r>
            <a:r>
              <a:rPr lang="lt-LT" altLang="ko-KR" sz="3600" spc="300" dirty="0">
                <a:latin typeface="Times New Roman" panose="02020603050405020304" pitchFamily="18" charset="0"/>
                <a:cs typeface="Times New Roman" panose="02020603050405020304" pitchFamily="18" charset="0"/>
              </a:rPr>
              <a:t>, </a:t>
            </a:r>
            <a:r>
              <a:rPr lang="lt-LT" altLang="ko-KR" sz="3600" spc="300" dirty="0" err="1">
                <a:latin typeface="Times New Roman" panose="02020603050405020304" pitchFamily="18" charset="0"/>
                <a:cs typeface="Times New Roman" panose="02020603050405020304" pitchFamily="18" charset="0"/>
              </a:rPr>
              <a:t>participants</a:t>
            </a:r>
            <a:r>
              <a:rPr lang="lt-LT" altLang="ko-KR" sz="3600" spc="300" dirty="0">
                <a:latin typeface="Times New Roman" panose="02020603050405020304" pitchFamily="18" charset="0"/>
                <a:cs typeface="Times New Roman" panose="02020603050405020304" pitchFamily="18" charset="0"/>
              </a:rPr>
              <a:t>, </a:t>
            </a:r>
            <a:r>
              <a:rPr lang="lt-LT" altLang="ko-KR" sz="3600" spc="300" dirty="0" err="1">
                <a:latin typeface="Times New Roman" panose="02020603050405020304" pitchFamily="18" charset="0"/>
                <a:cs typeface="Times New Roman" panose="02020603050405020304" pitchFamily="18" charset="0"/>
              </a:rPr>
              <a:t>tools</a:t>
            </a:r>
            <a:endParaRPr lang="en-GB" altLang="ko-KR" sz="3600" spc="300" dirty="0">
              <a:latin typeface="Times New Roman" panose="02020603050405020304" pitchFamily="18" charset="0"/>
              <a:cs typeface="Times New Roman" panose="02020603050405020304" pitchFamily="18" charset="0"/>
            </a:endParaRPr>
          </a:p>
          <a:p>
            <a:pPr algn="ctr"/>
            <a:endParaRPr lang="en-GB" sz="3600" dirty="0"/>
          </a:p>
        </p:txBody>
      </p:sp>
      <p:sp>
        <p:nvSpPr>
          <p:cNvPr id="3" name="TextBox 2">
            <a:extLst>
              <a:ext uri="{FF2B5EF4-FFF2-40B4-BE49-F238E27FC236}">
                <a16:creationId xmlns:a16="http://schemas.microsoft.com/office/drawing/2014/main" id="{EFB23171-32F8-4161-A60B-7D5D895C47DD}"/>
              </a:ext>
            </a:extLst>
          </p:cNvPr>
          <p:cNvSpPr txBox="1"/>
          <p:nvPr/>
        </p:nvSpPr>
        <p:spPr>
          <a:xfrm>
            <a:off x="8038535" y="893436"/>
            <a:ext cx="9181070" cy="2062103"/>
          </a:xfrm>
          <a:prstGeom prst="rect">
            <a:avLst/>
          </a:prstGeom>
          <a:noFill/>
        </p:spPr>
        <p:txBody>
          <a:bodyPr wrap="square" rtlCol="0">
            <a:spAutoFit/>
          </a:bodyPr>
          <a:lstStyle/>
          <a:p>
            <a:r>
              <a:rPr lang="en-GB" sz="3200" b="1" dirty="0">
                <a:latin typeface="Times New Roman" panose="02020603050405020304" pitchFamily="18" charset="0"/>
                <a:cs typeface="Times New Roman" panose="02020603050405020304" pitchFamily="18" charset="0"/>
              </a:rPr>
              <a:t>When? Where? By whom?</a:t>
            </a:r>
            <a:endParaRPr lang="lt-LT" sz="3200" b="1" dirty="0">
              <a:latin typeface="Times New Roman" panose="02020603050405020304" pitchFamily="18" charset="0"/>
              <a:cs typeface="Times New Roman" panose="02020603050405020304" pitchFamily="18" charset="0"/>
            </a:endParaRPr>
          </a:p>
          <a:p>
            <a:r>
              <a:rPr lang="en-GB" sz="3200" dirty="0">
                <a:latin typeface="Times New Roman" panose="02020603050405020304" pitchFamily="18" charset="0"/>
                <a:cs typeface="Times New Roman" panose="02020603050405020304" pitchFamily="18" charset="0"/>
              </a:rPr>
              <a:t>Conducted by social worker</a:t>
            </a:r>
            <a:r>
              <a:rPr lang="lt-LT" sz="3200" dirty="0">
                <a:latin typeface="Times New Roman" panose="02020603050405020304" pitchFamily="18" charset="0"/>
                <a:cs typeface="Times New Roman" panose="02020603050405020304" pitchFamily="18" charset="0"/>
              </a:rPr>
              <a:t> </a:t>
            </a:r>
            <a:r>
              <a:rPr lang="en-GB" sz="3200" dirty="0">
                <a:latin typeface="Times New Roman" panose="02020603050405020304" pitchFamily="18" charset="0"/>
                <a:cs typeface="Times New Roman" panose="02020603050405020304" pitchFamily="18" charset="0"/>
              </a:rPr>
              <a:t>from </a:t>
            </a:r>
            <a:r>
              <a:rPr lang="en-GB" sz="3200" dirty="0" err="1">
                <a:latin typeface="Times New Roman" panose="02020603050405020304" pitchFamily="18" charset="0"/>
                <a:cs typeface="Times New Roman" panose="02020603050405020304" pitchFamily="18" charset="0"/>
              </a:rPr>
              <a:t>Center</a:t>
            </a:r>
            <a:r>
              <a:rPr lang="en-GB" sz="3200" dirty="0">
                <a:latin typeface="Times New Roman" panose="02020603050405020304" pitchFamily="18" charset="0"/>
                <a:cs typeface="Times New Roman" panose="02020603050405020304" pitchFamily="18" charset="0"/>
              </a:rPr>
              <a:t> against Human Trafficking and Exploitation</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during</a:t>
            </a:r>
            <a:r>
              <a:rPr lang="lt-LT" sz="3200" dirty="0">
                <a:latin typeface="Times New Roman" panose="02020603050405020304" pitchFamily="18" charset="0"/>
                <a:cs typeface="Times New Roman" panose="02020603050405020304" pitchFamily="18" charset="0"/>
              </a:rPr>
              <a:t> 2017 </a:t>
            </a:r>
            <a:r>
              <a:rPr lang="lt-LT" sz="3200" dirty="0" err="1">
                <a:latin typeface="Times New Roman" panose="02020603050405020304" pitchFamily="18" charset="0"/>
                <a:cs typeface="Times New Roman" panose="02020603050405020304" pitchFamily="18" charset="0"/>
              </a:rPr>
              <a:t>November</a:t>
            </a:r>
            <a:r>
              <a:rPr lang="lt-LT" sz="3200" dirty="0">
                <a:latin typeface="Times New Roman" panose="02020603050405020304" pitchFamily="18" charset="0"/>
                <a:cs typeface="Times New Roman" panose="02020603050405020304" pitchFamily="18" charset="0"/>
              </a:rPr>
              <a:t> 20-30 </a:t>
            </a:r>
            <a:r>
              <a:rPr lang="lt-LT" sz="3200" dirty="0" err="1">
                <a:latin typeface="Times New Roman" panose="02020603050405020304" pitchFamily="18" charset="0"/>
                <a:cs typeface="Times New Roman" panose="02020603050405020304" pitchFamily="18" charset="0"/>
              </a:rPr>
              <a:t>in</a:t>
            </a:r>
            <a:r>
              <a:rPr lang="lt-LT" sz="3200" dirty="0">
                <a:latin typeface="Times New Roman" panose="02020603050405020304" pitchFamily="18" charset="0"/>
                <a:cs typeface="Times New Roman" panose="02020603050405020304" pitchFamily="18" charset="0"/>
              </a:rPr>
              <a:t> Tauragė, Kaunas &amp; Šiauliai </a:t>
            </a:r>
            <a:r>
              <a:rPr lang="en-GB" sz="3200" b="1" dirty="0">
                <a:latin typeface="Times New Roman" panose="02020603050405020304" pitchFamily="18" charset="0"/>
                <a:cs typeface="Times New Roman" panose="02020603050405020304" pitchFamily="18" charset="0"/>
              </a:rPr>
              <a:t> </a:t>
            </a:r>
          </a:p>
        </p:txBody>
      </p:sp>
      <p:sp>
        <p:nvSpPr>
          <p:cNvPr id="48" name="TextBox 47">
            <a:extLst>
              <a:ext uri="{FF2B5EF4-FFF2-40B4-BE49-F238E27FC236}">
                <a16:creationId xmlns:a16="http://schemas.microsoft.com/office/drawing/2014/main" id="{2608D0ED-E8D4-4F2B-8DE7-982F02C64605}"/>
              </a:ext>
            </a:extLst>
          </p:cNvPr>
          <p:cNvSpPr txBox="1"/>
          <p:nvPr/>
        </p:nvSpPr>
        <p:spPr>
          <a:xfrm>
            <a:off x="8038535" y="4331624"/>
            <a:ext cx="9181070" cy="1569660"/>
          </a:xfrm>
          <a:prstGeom prst="rect">
            <a:avLst/>
          </a:prstGeom>
          <a:noFill/>
        </p:spPr>
        <p:txBody>
          <a:bodyPr wrap="square" rtlCol="0">
            <a:spAutoFit/>
          </a:bodyPr>
          <a:lstStyle/>
          <a:p>
            <a:r>
              <a:rPr lang="en-GB" sz="3200" b="1" dirty="0">
                <a:latin typeface="Times New Roman" panose="02020603050405020304" pitchFamily="18" charset="0"/>
                <a:cs typeface="Times New Roman" panose="02020603050405020304" pitchFamily="18" charset="0"/>
              </a:rPr>
              <a:t>W</a:t>
            </a:r>
            <a:r>
              <a:rPr lang="lt-LT" sz="3200" b="1" dirty="0" err="1">
                <a:latin typeface="Times New Roman" panose="02020603050405020304" pitchFamily="18" charset="0"/>
                <a:cs typeface="Times New Roman" panose="02020603050405020304" pitchFamily="18" charset="0"/>
              </a:rPr>
              <a:t>ho</a:t>
            </a:r>
            <a:r>
              <a:rPr lang="lt-LT" sz="3200" b="1" dirty="0">
                <a:latin typeface="Times New Roman" panose="02020603050405020304" pitchFamily="18" charset="0"/>
                <a:cs typeface="Times New Roman" panose="02020603050405020304" pitchFamily="18" charset="0"/>
              </a:rPr>
              <a:t>? </a:t>
            </a:r>
          </a:p>
          <a:p>
            <a:r>
              <a:rPr lang="lt-LT" sz="3200" dirty="0">
                <a:latin typeface="Times New Roman" panose="02020603050405020304" pitchFamily="18" charset="0"/>
                <a:cs typeface="Times New Roman" panose="02020603050405020304" pitchFamily="18" charset="0"/>
              </a:rPr>
              <a:t>3 </a:t>
            </a:r>
            <a:r>
              <a:rPr lang="lt-LT" sz="3200" dirty="0" err="1">
                <a:latin typeface="Times New Roman" panose="02020603050405020304" pitchFamily="18" charset="0"/>
                <a:cs typeface="Times New Roman" panose="02020603050405020304" pitchFamily="18" charset="0"/>
              </a:rPr>
              <a:t>boys</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of</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the</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age</a:t>
            </a:r>
            <a:r>
              <a:rPr lang="lt-LT" sz="3200" dirty="0">
                <a:latin typeface="Times New Roman" panose="02020603050405020304" pitchFamily="18" charset="0"/>
                <a:cs typeface="Times New Roman" panose="02020603050405020304" pitchFamily="18" charset="0"/>
              </a:rPr>
              <a:t> 15-16, </a:t>
            </a:r>
            <a:r>
              <a:rPr lang="lt-LT" sz="3200" dirty="0" err="1">
                <a:latin typeface="Times New Roman" panose="02020603050405020304" pitchFamily="18" charset="0"/>
                <a:cs typeface="Times New Roman" panose="02020603050405020304" pitchFamily="18" charset="0"/>
              </a:rPr>
              <a:t>victims</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of</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trafficking</a:t>
            </a:r>
            <a:r>
              <a:rPr lang="lt-LT" sz="3200" dirty="0">
                <a:latin typeface="Times New Roman" panose="02020603050405020304" pitchFamily="18" charset="0"/>
                <a:cs typeface="Times New Roman" panose="02020603050405020304" pitchFamily="18" charset="0"/>
              </a:rPr>
              <a:t>. 2 </a:t>
            </a:r>
            <a:r>
              <a:rPr lang="lt-LT" sz="3200" dirty="0" err="1">
                <a:latin typeface="Times New Roman" panose="02020603050405020304" pitchFamily="18" charset="0"/>
                <a:cs typeface="Times New Roman" panose="02020603050405020304" pitchFamily="18" charset="0"/>
              </a:rPr>
              <a:t>more</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children</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were</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planned</a:t>
            </a:r>
            <a:r>
              <a:rPr lang="lt-LT" sz="3200" dirty="0">
                <a:latin typeface="Times New Roman" panose="02020603050405020304" pitchFamily="18" charset="0"/>
                <a:cs typeface="Times New Roman" panose="02020603050405020304" pitchFamily="18" charset="0"/>
              </a:rPr>
              <a:t> to be </a:t>
            </a:r>
            <a:r>
              <a:rPr lang="lt-LT" sz="3200" dirty="0" err="1">
                <a:latin typeface="Times New Roman" panose="02020603050405020304" pitchFamily="18" charset="0"/>
                <a:cs typeface="Times New Roman" panose="02020603050405020304" pitchFamily="18" charset="0"/>
              </a:rPr>
              <a:t>involved</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refused</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later</a:t>
            </a:r>
            <a:r>
              <a:rPr lang="lt-LT" sz="3200" dirty="0">
                <a:latin typeface="Times New Roman" panose="02020603050405020304" pitchFamily="18" charset="0"/>
                <a:cs typeface="Times New Roman" panose="02020603050405020304" pitchFamily="18" charset="0"/>
              </a:rPr>
              <a:t>)</a:t>
            </a:r>
            <a:endParaRPr lang="en-GB" sz="3200" b="1" dirty="0">
              <a:latin typeface="Times New Roman" panose="02020603050405020304" pitchFamily="18" charset="0"/>
              <a:cs typeface="Times New Roman" panose="02020603050405020304" pitchFamily="18" charset="0"/>
            </a:endParaRPr>
          </a:p>
        </p:txBody>
      </p:sp>
      <p:sp>
        <p:nvSpPr>
          <p:cNvPr id="49" name="TextBox 48">
            <a:extLst>
              <a:ext uri="{FF2B5EF4-FFF2-40B4-BE49-F238E27FC236}">
                <a16:creationId xmlns:a16="http://schemas.microsoft.com/office/drawing/2014/main" id="{ABB42ED3-A536-4CF1-A524-A9FCD35A0199}"/>
              </a:ext>
            </a:extLst>
          </p:cNvPr>
          <p:cNvSpPr txBox="1"/>
          <p:nvPr/>
        </p:nvSpPr>
        <p:spPr>
          <a:xfrm>
            <a:off x="8038535" y="7012372"/>
            <a:ext cx="9643984" cy="2554545"/>
          </a:xfrm>
          <a:prstGeom prst="rect">
            <a:avLst/>
          </a:prstGeom>
          <a:noFill/>
        </p:spPr>
        <p:txBody>
          <a:bodyPr wrap="square" rtlCol="0">
            <a:spAutoFit/>
          </a:bodyPr>
          <a:lstStyle/>
          <a:p>
            <a:r>
              <a:rPr lang="en-GB" sz="3200" b="1" dirty="0">
                <a:latin typeface="Times New Roman" panose="02020603050405020304" pitchFamily="18" charset="0"/>
                <a:cs typeface="Times New Roman" panose="02020603050405020304" pitchFamily="18" charset="0"/>
              </a:rPr>
              <a:t>How? </a:t>
            </a:r>
          </a:p>
          <a:p>
            <a:r>
              <a:rPr lang="en-GB" sz="3200" dirty="0">
                <a:latin typeface="Times New Roman" panose="02020603050405020304" pitchFamily="18" charset="0"/>
                <a:cs typeface="Times New Roman" panose="02020603050405020304" pitchFamily="18" charset="0"/>
              </a:rPr>
              <a:t>Individual narrative sessions</a:t>
            </a:r>
            <a:r>
              <a:rPr lang="lt-LT" sz="3200" dirty="0">
                <a:latin typeface="Times New Roman" panose="02020603050405020304" pitchFamily="18" charset="0"/>
                <a:cs typeface="Times New Roman" panose="02020603050405020304" pitchFamily="18" charset="0"/>
              </a:rPr>
              <a:t> – </a:t>
            </a:r>
            <a:r>
              <a:rPr lang="lt-LT" sz="3200" dirty="0" err="1">
                <a:latin typeface="Times New Roman" panose="02020603050405020304" pitchFamily="18" charset="0"/>
                <a:cs typeface="Times New Roman" panose="02020603050405020304" pitchFamily="18" charset="0"/>
              </a:rPr>
              <a:t>children</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were</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asked</a:t>
            </a:r>
            <a:r>
              <a:rPr lang="lt-LT" sz="3200" dirty="0">
                <a:latin typeface="Times New Roman" panose="02020603050405020304" pitchFamily="18" charset="0"/>
                <a:cs typeface="Times New Roman" panose="02020603050405020304" pitchFamily="18" charset="0"/>
              </a:rPr>
              <a:t> to </a:t>
            </a:r>
            <a:r>
              <a:rPr lang="lt-LT" sz="3200" dirty="0" err="1">
                <a:latin typeface="Times New Roman" panose="02020603050405020304" pitchFamily="18" charset="0"/>
                <a:cs typeface="Times New Roman" panose="02020603050405020304" pitchFamily="18" charset="0"/>
              </a:rPr>
              <a:t>discuss</a:t>
            </a:r>
            <a:r>
              <a:rPr lang="lt-LT" sz="3200" dirty="0">
                <a:latin typeface="Times New Roman" panose="02020603050405020304" pitchFamily="18" charset="0"/>
                <a:cs typeface="Times New Roman" panose="02020603050405020304" pitchFamily="18" charset="0"/>
              </a:rPr>
              <a:t> a </a:t>
            </a:r>
            <a:r>
              <a:rPr lang="lt-LT" sz="3200" dirty="0" err="1">
                <a:latin typeface="Times New Roman" panose="02020603050405020304" pitchFamily="18" charset="0"/>
                <a:cs typeface="Times New Roman" panose="02020603050405020304" pitchFamily="18" charset="0"/>
              </a:rPr>
              <a:t>situation</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of</a:t>
            </a:r>
            <a:r>
              <a:rPr lang="lt-LT" sz="3200" dirty="0">
                <a:latin typeface="Times New Roman" panose="02020603050405020304" pitchFamily="18" charset="0"/>
                <a:cs typeface="Times New Roman" panose="02020603050405020304" pitchFamily="18" charset="0"/>
              </a:rPr>
              <a:t> a </a:t>
            </a:r>
            <a:r>
              <a:rPr lang="lt-LT" sz="3200" dirty="0" err="1">
                <a:latin typeface="Times New Roman" panose="02020603050405020304" pitchFamily="18" charset="0"/>
                <a:cs typeface="Times New Roman" panose="02020603050405020304" pitchFamily="18" charset="0"/>
              </a:rPr>
              <a:t>boy</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who</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is</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living</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in</a:t>
            </a:r>
            <a:r>
              <a:rPr lang="lt-LT" sz="3200" dirty="0">
                <a:latin typeface="Times New Roman" panose="02020603050405020304" pitchFamily="18" charset="0"/>
                <a:cs typeface="Times New Roman" panose="02020603050405020304" pitchFamily="18" charset="0"/>
              </a:rPr>
              <a:t> a </a:t>
            </a:r>
            <a:r>
              <a:rPr lang="lt-LT" sz="3200" dirty="0" err="1">
                <a:latin typeface="Times New Roman" panose="02020603050405020304" pitchFamily="18" charset="0"/>
                <a:cs typeface="Times New Roman" panose="02020603050405020304" pitchFamily="18" charset="0"/>
              </a:rPr>
              <a:t>difficult</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situation</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He</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has</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left</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his</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home</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in</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order</a:t>
            </a:r>
            <a:r>
              <a:rPr lang="lt-LT" sz="3200" dirty="0">
                <a:latin typeface="Times New Roman" panose="02020603050405020304" pitchFamily="18" charset="0"/>
                <a:cs typeface="Times New Roman" panose="02020603050405020304" pitchFamily="18" charset="0"/>
              </a:rPr>
              <a:t> to </a:t>
            </a:r>
            <a:r>
              <a:rPr lang="lt-LT" sz="3200" dirty="0" err="1">
                <a:latin typeface="Times New Roman" panose="02020603050405020304" pitchFamily="18" charset="0"/>
                <a:cs typeface="Times New Roman" panose="02020603050405020304" pitchFamily="18" charset="0"/>
              </a:rPr>
              <a:t>work</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in</a:t>
            </a:r>
            <a:r>
              <a:rPr lang="lt-LT" sz="3200" dirty="0">
                <a:latin typeface="Times New Roman" panose="02020603050405020304" pitchFamily="18" charset="0"/>
                <a:cs typeface="Times New Roman" panose="02020603050405020304" pitchFamily="18" charset="0"/>
              </a:rPr>
              <a:t> a </a:t>
            </a:r>
            <a:r>
              <a:rPr lang="lt-LT" sz="3200" dirty="0" err="1">
                <a:latin typeface="Times New Roman" panose="02020603050405020304" pitchFamily="18" charset="0"/>
                <a:cs typeface="Times New Roman" panose="02020603050405020304" pitchFamily="18" charset="0"/>
              </a:rPr>
              <a:t>different</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city</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abroad</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and</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is</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exploited</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for</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stealing</a:t>
            </a:r>
            <a:r>
              <a:rPr lang="lt-LT" sz="3200" dirty="0">
                <a:latin typeface="Times New Roman" panose="02020603050405020304" pitchFamily="18" charset="0"/>
                <a:cs typeface="Times New Roman" panose="02020603050405020304" pitchFamily="18" charset="0"/>
              </a:rPr>
              <a:t> </a:t>
            </a:r>
            <a:r>
              <a:rPr lang="lt-LT" sz="3200" dirty="0" err="1">
                <a:latin typeface="Times New Roman" panose="02020603050405020304" pitchFamily="18" charset="0"/>
                <a:cs typeface="Times New Roman" panose="02020603050405020304" pitchFamily="18" charset="0"/>
              </a:rPr>
              <a:t>goods</a:t>
            </a:r>
            <a:endParaRPr lang="en-GB"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118635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3"/>
          <p:cNvSpPr/>
          <p:nvPr/>
        </p:nvSpPr>
        <p:spPr>
          <a:xfrm>
            <a:off x="2838450" y="4533900"/>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5" name="Oval 14"/>
          <p:cNvSpPr/>
          <p:nvPr/>
        </p:nvSpPr>
        <p:spPr>
          <a:xfrm>
            <a:off x="4595812" y="6557292"/>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6" name="Oval 15"/>
          <p:cNvSpPr/>
          <p:nvPr/>
        </p:nvSpPr>
        <p:spPr>
          <a:xfrm>
            <a:off x="6905624" y="7704384"/>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7" name="Oval 16"/>
          <p:cNvSpPr/>
          <p:nvPr/>
        </p:nvSpPr>
        <p:spPr>
          <a:xfrm>
            <a:off x="11615736" y="7475784"/>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8" name="Oval 17"/>
          <p:cNvSpPr/>
          <p:nvPr/>
        </p:nvSpPr>
        <p:spPr>
          <a:xfrm>
            <a:off x="13487399" y="6366792"/>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9" name="Oval 18"/>
          <p:cNvSpPr/>
          <p:nvPr/>
        </p:nvSpPr>
        <p:spPr>
          <a:xfrm>
            <a:off x="15054261" y="4480842"/>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28" name="Rectangle 27"/>
          <p:cNvSpPr/>
          <p:nvPr/>
        </p:nvSpPr>
        <p:spPr>
          <a:xfrm>
            <a:off x="442189" y="4996168"/>
            <a:ext cx="3003750" cy="2554545"/>
          </a:xfrm>
          <a:prstGeom prst="rect">
            <a:avLst/>
          </a:prstGeom>
        </p:spPr>
        <p:txBody>
          <a:bodyPr wrap="square">
            <a:spAutoFit/>
          </a:bodyPr>
          <a:lstStyle/>
          <a:p>
            <a:pPr algn="ctr"/>
            <a:r>
              <a:rPr lang="en-GB" altLang="ko-KR" sz="3200" dirty="0">
                <a:latin typeface="Times New Roman" panose="02020603050405020304" pitchFamily="18" charset="0"/>
                <a:cs typeface="Times New Roman" panose="02020603050405020304" pitchFamily="18" charset="0"/>
              </a:rPr>
              <a:t>Police – but the child has to be very careful, so his traffickers</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don‘t</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catch</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him</a:t>
            </a:r>
            <a:r>
              <a:rPr lang="lt-LT" altLang="ko-KR" sz="3200" dirty="0">
                <a:latin typeface="Times New Roman" panose="02020603050405020304" pitchFamily="18" charset="0"/>
                <a:cs typeface="Times New Roman" panose="02020603050405020304" pitchFamily="18" charset="0"/>
              </a:rPr>
              <a:t> </a:t>
            </a:r>
            <a:r>
              <a:rPr lang="en-GB" altLang="ko-KR" sz="3200" dirty="0">
                <a:latin typeface="Times New Roman" panose="02020603050405020304" pitchFamily="18" charset="0"/>
                <a:cs typeface="Times New Roman" panose="02020603050405020304" pitchFamily="18" charset="0"/>
              </a:rPr>
              <a:t> </a:t>
            </a:r>
          </a:p>
        </p:txBody>
      </p:sp>
      <p:sp>
        <p:nvSpPr>
          <p:cNvPr id="32" name="Rectangle 96"/>
          <p:cNvSpPr/>
          <p:nvPr/>
        </p:nvSpPr>
        <p:spPr>
          <a:xfrm>
            <a:off x="5753100" y="982450"/>
            <a:ext cx="6979839" cy="1388443"/>
          </a:xfrm>
          <a:custGeom>
            <a:avLst/>
            <a:gdLst>
              <a:gd name="connsiteX0" fmla="*/ 0 w 8228049"/>
              <a:gd name="connsiteY0" fmla="*/ 0 h 651354"/>
              <a:gd name="connsiteX1" fmla="*/ 8228049 w 8228049"/>
              <a:gd name="connsiteY1" fmla="*/ 0 h 651354"/>
              <a:gd name="connsiteX2" fmla="*/ 8228049 w 8228049"/>
              <a:gd name="connsiteY2" fmla="*/ 651354 h 651354"/>
              <a:gd name="connsiteX3" fmla="*/ 0 w 8228049"/>
              <a:gd name="connsiteY3" fmla="*/ 651354 h 651354"/>
              <a:gd name="connsiteX4" fmla="*/ 0 w 8228049"/>
              <a:gd name="connsiteY4" fmla="*/ 0 h 651354"/>
              <a:gd name="connsiteX0" fmla="*/ 8228049 w 8319489"/>
              <a:gd name="connsiteY0" fmla="*/ 651354 h 742794"/>
              <a:gd name="connsiteX1" fmla="*/ 0 w 8319489"/>
              <a:gd name="connsiteY1" fmla="*/ 651354 h 742794"/>
              <a:gd name="connsiteX2" fmla="*/ 0 w 8319489"/>
              <a:gd name="connsiteY2" fmla="*/ 0 h 742794"/>
              <a:gd name="connsiteX3" fmla="*/ 8228049 w 8319489"/>
              <a:gd name="connsiteY3" fmla="*/ 0 h 742794"/>
              <a:gd name="connsiteX4" fmla="*/ 8319489 w 8319489"/>
              <a:gd name="connsiteY4" fmla="*/ 742794 h 742794"/>
              <a:gd name="connsiteX0" fmla="*/ 8228049 w 8228049"/>
              <a:gd name="connsiteY0" fmla="*/ 651354 h 651354"/>
              <a:gd name="connsiteX1" fmla="*/ 0 w 8228049"/>
              <a:gd name="connsiteY1" fmla="*/ 651354 h 651354"/>
              <a:gd name="connsiteX2" fmla="*/ 0 w 8228049"/>
              <a:gd name="connsiteY2" fmla="*/ 0 h 651354"/>
              <a:gd name="connsiteX3" fmla="*/ 8228049 w 8228049"/>
              <a:gd name="connsiteY3" fmla="*/ 0 h 651354"/>
              <a:gd name="connsiteX4" fmla="*/ 8219281 w 8228049"/>
              <a:gd name="connsiteY4" fmla="*/ 354487 h 651354"/>
              <a:gd name="connsiteX0" fmla="*/ 8228049 w 8234029"/>
              <a:gd name="connsiteY0" fmla="*/ 651354 h 651354"/>
              <a:gd name="connsiteX1" fmla="*/ 0 w 8234029"/>
              <a:gd name="connsiteY1" fmla="*/ 651354 h 651354"/>
              <a:gd name="connsiteX2" fmla="*/ 0 w 8234029"/>
              <a:gd name="connsiteY2" fmla="*/ 0 h 651354"/>
              <a:gd name="connsiteX3" fmla="*/ 8228049 w 8234029"/>
              <a:gd name="connsiteY3" fmla="*/ 0 h 651354"/>
              <a:gd name="connsiteX4" fmla="*/ 8234029 w 8234029"/>
              <a:gd name="connsiteY4" fmla="*/ 354487 h 651354"/>
              <a:gd name="connsiteX0" fmla="*/ 8228049 w 8228049"/>
              <a:gd name="connsiteY0" fmla="*/ 651354 h 651354"/>
              <a:gd name="connsiteX1" fmla="*/ 0 w 8228049"/>
              <a:gd name="connsiteY1" fmla="*/ 651354 h 651354"/>
              <a:gd name="connsiteX2" fmla="*/ 0 w 8228049"/>
              <a:gd name="connsiteY2" fmla="*/ 0 h 651354"/>
              <a:gd name="connsiteX3" fmla="*/ 8228049 w 8228049"/>
              <a:gd name="connsiteY3" fmla="*/ 0 h 651354"/>
              <a:gd name="connsiteX4" fmla="*/ 8226655 w 8228049"/>
              <a:gd name="connsiteY4" fmla="*/ 332364 h 651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28049" h="651354">
                <a:moveTo>
                  <a:pt x="8228049" y="651354"/>
                </a:moveTo>
                <a:lnTo>
                  <a:pt x="0" y="651354"/>
                </a:lnTo>
                <a:lnTo>
                  <a:pt x="0" y="0"/>
                </a:lnTo>
                <a:lnTo>
                  <a:pt x="8228049" y="0"/>
                </a:lnTo>
                <a:cubicBezTo>
                  <a:pt x="8228049" y="217118"/>
                  <a:pt x="8226655" y="332364"/>
                  <a:pt x="8226655" y="332364"/>
                </a:cubicBezTo>
              </a:path>
            </a:pathLst>
          </a:custGeom>
          <a:no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r>
              <a:rPr lang="en-GB" altLang="ko-KR" sz="4400" dirty="0">
                <a:solidFill>
                  <a:schemeClr val="tx1"/>
                </a:solidFill>
                <a:latin typeface="Times New Roman" panose="02020603050405020304" pitchFamily="18" charset="0"/>
                <a:cs typeface="Times New Roman" panose="02020603050405020304" pitchFamily="18" charset="0"/>
              </a:rPr>
              <a:t>Results: </a:t>
            </a:r>
            <a:r>
              <a:rPr lang="en-GB" altLang="ko-KR" sz="4400" b="1" dirty="0">
                <a:solidFill>
                  <a:schemeClr val="tx1"/>
                </a:solidFill>
                <a:latin typeface="Times New Roman" panose="02020603050405020304" pitchFamily="18" charset="0"/>
                <a:cs typeface="Times New Roman" panose="02020603050405020304" pitchFamily="18" charset="0"/>
              </a:rPr>
              <a:t>who can a child talk to order to get help? </a:t>
            </a:r>
          </a:p>
        </p:txBody>
      </p:sp>
      <p:sp>
        <p:nvSpPr>
          <p:cNvPr id="33" name="Rectangle 32"/>
          <p:cNvSpPr/>
          <p:nvPr/>
        </p:nvSpPr>
        <p:spPr>
          <a:xfrm>
            <a:off x="13354428" y="7045055"/>
            <a:ext cx="4055053" cy="2062103"/>
          </a:xfrm>
          <a:prstGeom prst="rect">
            <a:avLst/>
          </a:prstGeom>
        </p:spPr>
        <p:txBody>
          <a:bodyPr wrap="square">
            <a:spAutoFit/>
          </a:bodyPr>
          <a:lstStyle/>
          <a:p>
            <a:pPr algn="ctr"/>
            <a:r>
              <a:rPr lang="en-GB" altLang="ko-KR" sz="3200" dirty="0">
                <a:latin typeface="Times New Roman" panose="02020603050405020304" pitchFamily="18" charset="0"/>
                <a:cs typeface="Times New Roman" panose="02020603050405020304" pitchFamily="18" charset="0"/>
              </a:rPr>
              <a:t>Don‘t contact police – they won‘t believe that the child was forced to steal</a:t>
            </a:r>
          </a:p>
        </p:txBody>
      </p:sp>
      <p:sp>
        <p:nvSpPr>
          <p:cNvPr id="35" name="Rectangle 34"/>
          <p:cNvSpPr/>
          <p:nvPr/>
        </p:nvSpPr>
        <p:spPr>
          <a:xfrm>
            <a:off x="2907442" y="7684765"/>
            <a:ext cx="3450065" cy="1569660"/>
          </a:xfrm>
          <a:prstGeom prst="rect">
            <a:avLst/>
          </a:prstGeom>
        </p:spPr>
        <p:txBody>
          <a:bodyPr wrap="square">
            <a:spAutoFit/>
          </a:bodyPr>
          <a:lstStyle/>
          <a:p>
            <a:pPr algn="ctr"/>
            <a:r>
              <a:rPr lang="en-GB" altLang="ko-KR" sz="3200" dirty="0">
                <a:latin typeface="Times New Roman" panose="02020603050405020304" pitchFamily="18" charset="0"/>
                <a:cs typeface="Times New Roman" panose="02020603050405020304" pitchFamily="18" charset="0"/>
              </a:rPr>
              <a:t>If parents are normal – parents then </a:t>
            </a:r>
          </a:p>
        </p:txBody>
      </p:sp>
      <p:sp>
        <p:nvSpPr>
          <p:cNvPr id="38" name="Rectangle 37"/>
          <p:cNvSpPr/>
          <p:nvPr/>
        </p:nvSpPr>
        <p:spPr>
          <a:xfrm>
            <a:off x="6631565" y="8469717"/>
            <a:ext cx="6448805" cy="1077218"/>
          </a:xfrm>
          <a:prstGeom prst="rect">
            <a:avLst/>
          </a:prstGeom>
        </p:spPr>
        <p:txBody>
          <a:bodyPr wrap="square">
            <a:spAutoFit/>
          </a:bodyPr>
          <a:lstStyle/>
          <a:p>
            <a:pPr algn="ctr"/>
            <a:r>
              <a:rPr lang="en-GB" altLang="ko-KR" sz="3200" dirty="0">
                <a:latin typeface="Times New Roman" panose="02020603050405020304" pitchFamily="18" charset="0"/>
                <a:cs typeface="Times New Roman" panose="02020603050405020304" pitchFamily="18" charset="0"/>
              </a:rPr>
              <a:t>The child has to steal some money from trafficker and run away</a:t>
            </a:r>
          </a:p>
        </p:txBody>
      </p:sp>
      <p:pic>
        <p:nvPicPr>
          <p:cNvPr id="11" name="Picture Placeholder 10"/>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6479841" y="3360279"/>
            <a:ext cx="5328316" cy="3566442"/>
          </a:xfrm>
        </p:spPr>
      </p:pic>
      <p:sp>
        <p:nvSpPr>
          <p:cNvPr id="42" name="Rectangle 41"/>
          <p:cNvSpPr/>
          <p:nvPr/>
        </p:nvSpPr>
        <p:spPr>
          <a:xfrm>
            <a:off x="15244761" y="4533900"/>
            <a:ext cx="3003750" cy="584775"/>
          </a:xfrm>
          <a:prstGeom prst="rect">
            <a:avLst/>
          </a:prstGeom>
        </p:spPr>
        <p:txBody>
          <a:bodyPr wrap="square">
            <a:spAutoFit/>
          </a:bodyPr>
          <a:lstStyle/>
          <a:p>
            <a:pPr algn="ctr"/>
            <a:r>
              <a:rPr lang="en-GB" altLang="ko-KR" sz="3200" dirty="0">
                <a:latin typeface="Times New Roman" panose="02020603050405020304" pitchFamily="18" charset="0"/>
                <a:cs typeface="Times New Roman" panose="02020603050405020304" pitchFamily="18" charset="0"/>
              </a:rPr>
              <a:t>Friends </a:t>
            </a:r>
          </a:p>
        </p:txBody>
      </p:sp>
      <p:sp>
        <p:nvSpPr>
          <p:cNvPr id="2" name="TextBox 1">
            <a:extLst>
              <a:ext uri="{FF2B5EF4-FFF2-40B4-BE49-F238E27FC236}">
                <a16:creationId xmlns:a16="http://schemas.microsoft.com/office/drawing/2014/main" id="{099BCA0A-551A-4F8E-A5F1-BE0AAB5D97B5}"/>
              </a:ext>
            </a:extLst>
          </p:cNvPr>
          <p:cNvSpPr txBox="1"/>
          <p:nvPr/>
        </p:nvSpPr>
        <p:spPr>
          <a:xfrm>
            <a:off x="14123773" y="852616"/>
            <a:ext cx="3842951" cy="2062103"/>
          </a:xfrm>
          <a:prstGeom prst="rect">
            <a:avLst/>
          </a:prstGeom>
          <a:noFill/>
        </p:spPr>
        <p:txBody>
          <a:bodyPr wrap="square" rtlCol="0">
            <a:spAutoFit/>
          </a:bodyPr>
          <a:lstStyle/>
          <a:p>
            <a:r>
              <a:rPr lang="lt-LT" sz="3200" dirty="0" err="1">
                <a:solidFill>
                  <a:prstClr val="black"/>
                </a:solidFill>
                <a:latin typeface="Times New Roman" panose="02020603050405020304" pitchFamily="18" charset="0"/>
                <a:cs typeface="Times New Roman" panose="02020603050405020304" pitchFamily="18" charset="0"/>
              </a:rPr>
              <a:t>It‘s</a:t>
            </a:r>
            <a:r>
              <a:rPr lang="lt-LT" sz="3200" dirty="0">
                <a:solidFill>
                  <a:prstClr val="black"/>
                </a:solidFill>
                <a:latin typeface="Times New Roman" panose="02020603050405020304" pitchFamily="18" charset="0"/>
                <a:cs typeface="Times New Roman" panose="02020603050405020304" pitchFamily="18" charset="0"/>
              </a:rPr>
              <a:t> </a:t>
            </a:r>
            <a:r>
              <a:rPr lang="lt-LT" sz="3200" dirty="0" err="1">
                <a:solidFill>
                  <a:prstClr val="black"/>
                </a:solidFill>
                <a:latin typeface="Times New Roman" panose="02020603050405020304" pitchFamily="18" charset="0"/>
                <a:cs typeface="Times New Roman" panose="02020603050405020304" pitchFamily="18" charset="0"/>
              </a:rPr>
              <a:t>better</a:t>
            </a:r>
            <a:r>
              <a:rPr lang="lt-LT" sz="3200" dirty="0">
                <a:solidFill>
                  <a:prstClr val="black"/>
                </a:solidFill>
                <a:latin typeface="Times New Roman" panose="02020603050405020304" pitchFamily="18" charset="0"/>
                <a:cs typeface="Times New Roman" panose="02020603050405020304" pitchFamily="18" charset="0"/>
              </a:rPr>
              <a:t> </a:t>
            </a:r>
            <a:r>
              <a:rPr lang="lt-LT" sz="3200" dirty="0" err="1">
                <a:solidFill>
                  <a:prstClr val="black"/>
                </a:solidFill>
                <a:latin typeface="Times New Roman" panose="02020603050405020304" pitchFamily="18" charset="0"/>
                <a:cs typeface="Times New Roman" panose="02020603050405020304" pitchFamily="18" charset="0"/>
              </a:rPr>
              <a:t>not</a:t>
            </a:r>
            <a:r>
              <a:rPr lang="lt-LT" sz="3200" dirty="0">
                <a:solidFill>
                  <a:prstClr val="black"/>
                </a:solidFill>
                <a:latin typeface="Times New Roman" panose="02020603050405020304" pitchFamily="18" charset="0"/>
                <a:cs typeface="Times New Roman" panose="02020603050405020304" pitchFamily="18" charset="0"/>
              </a:rPr>
              <a:t> to </a:t>
            </a:r>
            <a:r>
              <a:rPr lang="lt-LT" sz="3200" dirty="0" err="1">
                <a:solidFill>
                  <a:prstClr val="black"/>
                </a:solidFill>
                <a:latin typeface="Times New Roman" panose="02020603050405020304" pitchFamily="18" charset="0"/>
                <a:cs typeface="Times New Roman" panose="02020603050405020304" pitchFamily="18" charset="0"/>
              </a:rPr>
              <a:t>trust</a:t>
            </a:r>
            <a:r>
              <a:rPr lang="lt-LT" sz="3200" dirty="0">
                <a:solidFill>
                  <a:prstClr val="black"/>
                </a:solidFill>
                <a:latin typeface="Times New Roman" panose="02020603050405020304" pitchFamily="18" charset="0"/>
                <a:cs typeface="Times New Roman" panose="02020603050405020304" pitchFamily="18" charset="0"/>
              </a:rPr>
              <a:t> </a:t>
            </a:r>
            <a:r>
              <a:rPr lang="lt-LT" sz="3200" dirty="0" err="1">
                <a:solidFill>
                  <a:prstClr val="black"/>
                </a:solidFill>
                <a:latin typeface="Times New Roman" panose="02020603050405020304" pitchFamily="18" charset="0"/>
                <a:cs typeface="Times New Roman" panose="02020603050405020304" pitchFamily="18" charset="0"/>
              </a:rPr>
              <a:t>people</a:t>
            </a:r>
            <a:r>
              <a:rPr lang="lt-LT" sz="3200" dirty="0">
                <a:solidFill>
                  <a:prstClr val="black"/>
                </a:solidFill>
                <a:latin typeface="Times New Roman" panose="02020603050405020304" pitchFamily="18" charset="0"/>
                <a:cs typeface="Times New Roman" panose="02020603050405020304" pitchFamily="18" charset="0"/>
              </a:rPr>
              <a:t> – </a:t>
            </a:r>
            <a:r>
              <a:rPr lang="lt-LT" sz="3200" dirty="0" err="1">
                <a:solidFill>
                  <a:prstClr val="black"/>
                </a:solidFill>
                <a:latin typeface="Times New Roman" panose="02020603050405020304" pitchFamily="18" charset="0"/>
                <a:cs typeface="Times New Roman" panose="02020603050405020304" pitchFamily="18" charset="0"/>
              </a:rPr>
              <a:t>if</a:t>
            </a:r>
            <a:r>
              <a:rPr lang="lt-LT" sz="3200" dirty="0">
                <a:solidFill>
                  <a:prstClr val="black"/>
                </a:solidFill>
                <a:latin typeface="Times New Roman" panose="02020603050405020304" pitchFamily="18" charset="0"/>
                <a:cs typeface="Times New Roman" panose="02020603050405020304" pitchFamily="18" charset="0"/>
              </a:rPr>
              <a:t> </a:t>
            </a:r>
            <a:r>
              <a:rPr lang="lt-LT" sz="3200" dirty="0" err="1">
                <a:solidFill>
                  <a:prstClr val="black"/>
                </a:solidFill>
                <a:latin typeface="Times New Roman" panose="02020603050405020304" pitchFamily="18" charset="0"/>
                <a:cs typeface="Times New Roman" panose="02020603050405020304" pitchFamily="18" charset="0"/>
              </a:rPr>
              <a:t>you</a:t>
            </a:r>
            <a:r>
              <a:rPr lang="lt-LT" sz="3200" dirty="0">
                <a:solidFill>
                  <a:prstClr val="black"/>
                </a:solidFill>
                <a:latin typeface="Times New Roman" panose="02020603050405020304" pitchFamily="18" charset="0"/>
                <a:cs typeface="Times New Roman" panose="02020603050405020304" pitchFamily="18" charset="0"/>
              </a:rPr>
              <a:t> </a:t>
            </a:r>
            <a:r>
              <a:rPr lang="lt-LT" sz="3200" dirty="0" err="1">
                <a:solidFill>
                  <a:prstClr val="black"/>
                </a:solidFill>
                <a:latin typeface="Times New Roman" panose="02020603050405020304" pitchFamily="18" charset="0"/>
                <a:cs typeface="Times New Roman" panose="02020603050405020304" pitchFamily="18" charset="0"/>
              </a:rPr>
              <a:t>want</a:t>
            </a:r>
            <a:r>
              <a:rPr lang="lt-LT" sz="3200" dirty="0">
                <a:solidFill>
                  <a:prstClr val="black"/>
                </a:solidFill>
                <a:latin typeface="Times New Roman" panose="02020603050405020304" pitchFamily="18" charset="0"/>
                <a:cs typeface="Times New Roman" panose="02020603050405020304" pitchFamily="18" charset="0"/>
              </a:rPr>
              <a:t> to </a:t>
            </a:r>
            <a:r>
              <a:rPr lang="lt-LT" sz="3200" dirty="0" err="1">
                <a:solidFill>
                  <a:prstClr val="black"/>
                </a:solidFill>
                <a:latin typeface="Times New Roman" panose="02020603050405020304" pitchFamily="18" charset="0"/>
                <a:cs typeface="Times New Roman" panose="02020603050405020304" pitchFamily="18" charset="0"/>
              </a:rPr>
              <a:t>get</a:t>
            </a:r>
            <a:r>
              <a:rPr lang="lt-LT" sz="3200" dirty="0">
                <a:solidFill>
                  <a:prstClr val="black"/>
                </a:solidFill>
                <a:latin typeface="Times New Roman" panose="02020603050405020304" pitchFamily="18" charset="0"/>
                <a:cs typeface="Times New Roman" panose="02020603050405020304" pitchFamily="18" charset="0"/>
              </a:rPr>
              <a:t> </a:t>
            </a:r>
            <a:r>
              <a:rPr lang="lt-LT" sz="3200" dirty="0" err="1">
                <a:solidFill>
                  <a:prstClr val="black"/>
                </a:solidFill>
                <a:latin typeface="Times New Roman" panose="02020603050405020304" pitchFamily="18" charset="0"/>
                <a:cs typeface="Times New Roman" panose="02020603050405020304" pitchFamily="18" charset="0"/>
              </a:rPr>
              <a:t>in</a:t>
            </a:r>
            <a:r>
              <a:rPr lang="lt-LT" sz="3200" dirty="0">
                <a:solidFill>
                  <a:prstClr val="black"/>
                </a:solidFill>
                <a:latin typeface="Times New Roman" panose="02020603050405020304" pitchFamily="18" charset="0"/>
                <a:cs typeface="Times New Roman" panose="02020603050405020304" pitchFamily="18" charset="0"/>
              </a:rPr>
              <a:t> </a:t>
            </a:r>
            <a:r>
              <a:rPr lang="lt-LT" sz="3200" dirty="0" err="1">
                <a:solidFill>
                  <a:prstClr val="black"/>
                </a:solidFill>
                <a:latin typeface="Times New Roman" panose="02020603050405020304" pitchFamily="18" charset="0"/>
                <a:cs typeface="Times New Roman" panose="02020603050405020304" pitchFamily="18" charset="0"/>
              </a:rPr>
              <a:t>troubles</a:t>
            </a:r>
            <a:r>
              <a:rPr lang="lt-LT" sz="3200" dirty="0">
                <a:solidFill>
                  <a:prstClr val="black"/>
                </a:solidFill>
                <a:latin typeface="Times New Roman" panose="02020603050405020304" pitchFamily="18" charset="0"/>
                <a:cs typeface="Times New Roman" panose="02020603050405020304" pitchFamily="18" charset="0"/>
              </a:rPr>
              <a:t>, </a:t>
            </a:r>
            <a:r>
              <a:rPr lang="lt-LT" sz="3200" dirty="0" err="1">
                <a:solidFill>
                  <a:prstClr val="black"/>
                </a:solidFill>
                <a:latin typeface="Times New Roman" panose="02020603050405020304" pitchFamily="18" charset="0"/>
                <a:cs typeface="Times New Roman" panose="02020603050405020304" pitchFamily="18" charset="0"/>
              </a:rPr>
              <a:t>go</a:t>
            </a:r>
            <a:r>
              <a:rPr lang="lt-LT" sz="3200" dirty="0">
                <a:solidFill>
                  <a:prstClr val="black"/>
                </a:solidFill>
                <a:latin typeface="Times New Roman" panose="02020603050405020304" pitchFamily="18" charset="0"/>
                <a:cs typeface="Times New Roman" panose="02020603050405020304" pitchFamily="18" charset="0"/>
              </a:rPr>
              <a:t> </a:t>
            </a:r>
            <a:r>
              <a:rPr lang="lt-LT" sz="3200" dirty="0" err="1">
                <a:solidFill>
                  <a:prstClr val="black"/>
                </a:solidFill>
                <a:latin typeface="Times New Roman" panose="02020603050405020304" pitchFamily="18" charset="0"/>
                <a:cs typeface="Times New Roman" panose="02020603050405020304" pitchFamily="18" charset="0"/>
              </a:rPr>
              <a:t>talk</a:t>
            </a:r>
            <a:r>
              <a:rPr lang="lt-LT" sz="3200" dirty="0">
                <a:solidFill>
                  <a:prstClr val="black"/>
                </a:solidFill>
                <a:latin typeface="Times New Roman" panose="02020603050405020304" pitchFamily="18" charset="0"/>
                <a:cs typeface="Times New Roman" panose="02020603050405020304" pitchFamily="18" charset="0"/>
              </a:rPr>
              <a:t> to </a:t>
            </a:r>
            <a:r>
              <a:rPr lang="lt-LT" sz="3200" dirty="0" err="1">
                <a:solidFill>
                  <a:prstClr val="black"/>
                </a:solidFill>
                <a:latin typeface="Times New Roman" panose="02020603050405020304" pitchFamily="18" charset="0"/>
                <a:cs typeface="Times New Roman" panose="02020603050405020304" pitchFamily="18" charset="0"/>
              </a:rPr>
              <a:t>people</a:t>
            </a:r>
            <a:r>
              <a:rPr lang="lt-LT" sz="3200" dirty="0">
                <a:solidFill>
                  <a:prstClr val="black"/>
                </a:solidFill>
                <a:latin typeface="Times New Roman" panose="02020603050405020304" pitchFamily="18" charset="0"/>
                <a:cs typeface="Times New Roman" panose="02020603050405020304" pitchFamily="18" charset="0"/>
              </a:rPr>
              <a:t> </a:t>
            </a:r>
            <a:r>
              <a:rPr lang="lt-LT" sz="3200" dirty="0" err="1">
                <a:solidFill>
                  <a:prstClr val="black"/>
                </a:solidFill>
                <a:latin typeface="Times New Roman" panose="02020603050405020304" pitchFamily="18" charset="0"/>
                <a:cs typeface="Times New Roman" panose="02020603050405020304" pitchFamily="18" charset="0"/>
              </a:rPr>
              <a:t>then</a:t>
            </a:r>
            <a:endParaRPr lang="en-GB"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028257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3"/>
          <p:cNvSpPr/>
          <p:nvPr/>
        </p:nvSpPr>
        <p:spPr>
          <a:xfrm>
            <a:off x="2838450" y="4533900"/>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5" name="Oval 14"/>
          <p:cNvSpPr/>
          <p:nvPr/>
        </p:nvSpPr>
        <p:spPr>
          <a:xfrm>
            <a:off x="4595812" y="6557292"/>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6" name="Oval 15"/>
          <p:cNvSpPr/>
          <p:nvPr/>
        </p:nvSpPr>
        <p:spPr>
          <a:xfrm>
            <a:off x="6905624" y="7704384"/>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7" name="Oval 16"/>
          <p:cNvSpPr/>
          <p:nvPr/>
        </p:nvSpPr>
        <p:spPr>
          <a:xfrm>
            <a:off x="11615736" y="7475784"/>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8" name="Oval 17"/>
          <p:cNvSpPr/>
          <p:nvPr/>
        </p:nvSpPr>
        <p:spPr>
          <a:xfrm>
            <a:off x="13487399" y="6366792"/>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9" name="Oval 18"/>
          <p:cNvSpPr/>
          <p:nvPr/>
        </p:nvSpPr>
        <p:spPr>
          <a:xfrm>
            <a:off x="15054261" y="4480842"/>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28" name="Rectangle 27"/>
          <p:cNvSpPr/>
          <p:nvPr/>
        </p:nvSpPr>
        <p:spPr>
          <a:xfrm>
            <a:off x="354136" y="4809796"/>
            <a:ext cx="3003750" cy="1569660"/>
          </a:xfrm>
          <a:prstGeom prst="rect">
            <a:avLst/>
          </a:prstGeom>
        </p:spPr>
        <p:txBody>
          <a:bodyPr wrap="square">
            <a:spAutoFit/>
          </a:bodyPr>
          <a:lstStyle/>
          <a:p>
            <a:pPr algn="ctr"/>
            <a:r>
              <a:rPr lang="en-GB" altLang="ko-KR" sz="3200" dirty="0">
                <a:latin typeface="Times New Roman" panose="02020603050405020304" pitchFamily="18" charset="0"/>
                <a:cs typeface="Times New Roman" panose="02020603050405020304" pitchFamily="18" charset="0"/>
              </a:rPr>
              <a:t>Better police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but</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they</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might</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lock</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the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child</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up</a:t>
            </a:r>
            <a:r>
              <a:rPr lang="lt-LT" altLang="ko-KR" sz="3200" dirty="0">
                <a:latin typeface="Times New Roman" panose="02020603050405020304" pitchFamily="18" charset="0"/>
                <a:cs typeface="Times New Roman" panose="02020603050405020304" pitchFamily="18" charset="0"/>
              </a:rPr>
              <a:t> </a:t>
            </a:r>
            <a:endParaRPr lang="en-GB" altLang="ko-KR" sz="3200" dirty="0">
              <a:latin typeface="Times New Roman" panose="02020603050405020304" pitchFamily="18" charset="0"/>
              <a:cs typeface="Times New Roman" panose="02020603050405020304" pitchFamily="18" charset="0"/>
            </a:endParaRPr>
          </a:p>
        </p:txBody>
      </p:sp>
      <p:sp>
        <p:nvSpPr>
          <p:cNvPr id="32" name="Rectangle 96"/>
          <p:cNvSpPr/>
          <p:nvPr/>
        </p:nvSpPr>
        <p:spPr>
          <a:xfrm>
            <a:off x="5753100" y="982450"/>
            <a:ext cx="6979839" cy="1388443"/>
          </a:xfrm>
          <a:custGeom>
            <a:avLst/>
            <a:gdLst>
              <a:gd name="connsiteX0" fmla="*/ 0 w 8228049"/>
              <a:gd name="connsiteY0" fmla="*/ 0 h 651354"/>
              <a:gd name="connsiteX1" fmla="*/ 8228049 w 8228049"/>
              <a:gd name="connsiteY1" fmla="*/ 0 h 651354"/>
              <a:gd name="connsiteX2" fmla="*/ 8228049 w 8228049"/>
              <a:gd name="connsiteY2" fmla="*/ 651354 h 651354"/>
              <a:gd name="connsiteX3" fmla="*/ 0 w 8228049"/>
              <a:gd name="connsiteY3" fmla="*/ 651354 h 651354"/>
              <a:gd name="connsiteX4" fmla="*/ 0 w 8228049"/>
              <a:gd name="connsiteY4" fmla="*/ 0 h 651354"/>
              <a:gd name="connsiteX0" fmla="*/ 8228049 w 8319489"/>
              <a:gd name="connsiteY0" fmla="*/ 651354 h 742794"/>
              <a:gd name="connsiteX1" fmla="*/ 0 w 8319489"/>
              <a:gd name="connsiteY1" fmla="*/ 651354 h 742794"/>
              <a:gd name="connsiteX2" fmla="*/ 0 w 8319489"/>
              <a:gd name="connsiteY2" fmla="*/ 0 h 742794"/>
              <a:gd name="connsiteX3" fmla="*/ 8228049 w 8319489"/>
              <a:gd name="connsiteY3" fmla="*/ 0 h 742794"/>
              <a:gd name="connsiteX4" fmla="*/ 8319489 w 8319489"/>
              <a:gd name="connsiteY4" fmla="*/ 742794 h 742794"/>
              <a:gd name="connsiteX0" fmla="*/ 8228049 w 8228049"/>
              <a:gd name="connsiteY0" fmla="*/ 651354 h 651354"/>
              <a:gd name="connsiteX1" fmla="*/ 0 w 8228049"/>
              <a:gd name="connsiteY1" fmla="*/ 651354 h 651354"/>
              <a:gd name="connsiteX2" fmla="*/ 0 w 8228049"/>
              <a:gd name="connsiteY2" fmla="*/ 0 h 651354"/>
              <a:gd name="connsiteX3" fmla="*/ 8228049 w 8228049"/>
              <a:gd name="connsiteY3" fmla="*/ 0 h 651354"/>
              <a:gd name="connsiteX4" fmla="*/ 8219281 w 8228049"/>
              <a:gd name="connsiteY4" fmla="*/ 354487 h 651354"/>
              <a:gd name="connsiteX0" fmla="*/ 8228049 w 8234029"/>
              <a:gd name="connsiteY0" fmla="*/ 651354 h 651354"/>
              <a:gd name="connsiteX1" fmla="*/ 0 w 8234029"/>
              <a:gd name="connsiteY1" fmla="*/ 651354 h 651354"/>
              <a:gd name="connsiteX2" fmla="*/ 0 w 8234029"/>
              <a:gd name="connsiteY2" fmla="*/ 0 h 651354"/>
              <a:gd name="connsiteX3" fmla="*/ 8228049 w 8234029"/>
              <a:gd name="connsiteY3" fmla="*/ 0 h 651354"/>
              <a:gd name="connsiteX4" fmla="*/ 8234029 w 8234029"/>
              <a:gd name="connsiteY4" fmla="*/ 354487 h 651354"/>
              <a:gd name="connsiteX0" fmla="*/ 8228049 w 8228049"/>
              <a:gd name="connsiteY0" fmla="*/ 651354 h 651354"/>
              <a:gd name="connsiteX1" fmla="*/ 0 w 8228049"/>
              <a:gd name="connsiteY1" fmla="*/ 651354 h 651354"/>
              <a:gd name="connsiteX2" fmla="*/ 0 w 8228049"/>
              <a:gd name="connsiteY2" fmla="*/ 0 h 651354"/>
              <a:gd name="connsiteX3" fmla="*/ 8228049 w 8228049"/>
              <a:gd name="connsiteY3" fmla="*/ 0 h 651354"/>
              <a:gd name="connsiteX4" fmla="*/ 8226655 w 8228049"/>
              <a:gd name="connsiteY4" fmla="*/ 332364 h 651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28049" h="651354">
                <a:moveTo>
                  <a:pt x="8228049" y="651354"/>
                </a:moveTo>
                <a:lnTo>
                  <a:pt x="0" y="651354"/>
                </a:lnTo>
                <a:lnTo>
                  <a:pt x="0" y="0"/>
                </a:lnTo>
                <a:lnTo>
                  <a:pt x="8228049" y="0"/>
                </a:lnTo>
                <a:cubicBezTo>
                  <a:pt x="8228049" y="217118"/>
                  <a:pt x="8226655" y="332364"/>
                  <a:pt x="8226655" y="332364"/>
                </a:cubicBezTo>
              </a:path>
            </a:pathLst>
          </a:custGeom>
          <a:no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r>
              <a:rPr lang="en-GB" altLang="ko-KR" sz="3400" dirty="0">
                <a:solidFill>
                  <a:schemeClr val="tx1"/>
                </a:solidFill>
                <a:latin typeface="Montserrat" panose="00000500000000000000" pitchFamily="50" charset="0"/>
              </a:rPr>
              <a:t>Results: </a:t>
            </a:r>
            <a:r>
              <a:rPr lang="en-GB" altLang="ko-KR" sz="3400" b="1" dirty="0">
                <a:solidFill>
                  <a:schemeClr val="tx1"/>
                </a:solidFill>
                <a:latin typeface="Montserrat" panose="00000500000000000000" pitchFamily="50" charset="0"/>
              </a:rPr>
              <a:t>can a child look for </a:t>
            </a:r>
            <a:r>
              <a:rPr lang="lt-LT" altLang="ko-KR" sz="3400" b="1" dirty="0" err="1">
                <a:solidFill>
                  <a:schemeClr val="tx1"/>
                </a:solidFill>
                <a:latin typeface="Montserrat" panose="00000500000000000000" pitchFamily="50" charset="0"/>
              </a:rPr>
              <a:t>help</a:t>
            </a:r>
            <a:r>
              <a:rPr lang="lt-LT" altLang="ko-KR" sz="3400" b="1" dirty="0">
                <a:solidFill>
                  <a:schemeClr val="tx1"/>
                </a:solidFill>
                <a:latin typeface="Montserrat" panose="00000500000000000000" pitchFamily="50" charset="0"/>
              </a:rPr>
              <a:t> at </a:t>
            </a:r>
            <a:r>
              <a:rPr lang="lt-LT" altLang="ko-KR" sz="3400" b="1" dirty="0" err="1">
                <a:solidFill>
                  <a:schemeClr val="tx1"/>
                </a:solidFill>
                <a:latin typeface="Montserrat" panose="00000500000000000000" pitchFamily="50" charset="0"/>
              </a:rPr>
              <a:t>some</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shelter</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or</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center</a:t>
            </a:r>
            <a:r>
              <a:rPr lang="lt-LT" altLang="ko-KR" sz="3400" b="1" dirty="0">
                <a:solidFill>
                  <a:schemeClr val="tx1"/>
                </a:solidFill>
                <a:latin typeface="Montserrat" panose="00000500000000000000" pitchFamily="50" charset="0"/>
              </a:rPr>
              <a:t>? </a:t>
            </a:r>
            <a:r>
              <a:rPr lang="en-GB" altLang="ko-KR" sz="3400" b="1" dirty="0">
                <a:solidFill>
                  <a:schemeClr val="tx1"/>
                </a:solidFill>
                <a:latin typeface="Montserrat" panose="00000500000000000000" pitchFamily="50" charset="0"/>
              </a:rPr>
              <a:t> </a:t>
            </a:r>
            <a:endParaRPr lang="en-GB" altLang="ko-KR" sz="3400" dirty="0">
              <a:solidFill>
                <a:schemeClr val="tx1"/>
              </a:solidFill>
              <a:latin typeface="Montserrat" panose="00000500000000000000" pitchFamily="50" charset="0"/>
            </a:endParaRPr>
          </a:p>
        </p:txBody>
      </p:sp>
      <p:sp>
        <p:nvSpPr>
          <p:cNvPr id="33" name="Rectangle 32"/>
          <p:cNvSpPr/>
          <p:nvPr/>
        </p:nvSpPr>
        <p:spPr>
          <a:xfrm>
            <a:off x="12534899" y="7337801"/>
            <a:ext cx="4662487" cy="2554545"/>
          </a:xfrm>
          <a:prstGeom prst="rect">
            <a:avLst/>
          </a:prstGeom>
        </p:spPr>
        <p:txBody>
          <a:bodyPr wrap="square">
            <a:spAutoFit/>
          </a:bodyPr>
          <a:lstStyle/>
          <a:p>
            <a:pPr algn="ctr"/>
            <a:r>
              <a:rPr lang="en-GB" altLang="ko-KR" sz="3200" dirty="0">
                <a:latin typeface="Times New Roman" panose="02020603050405020304" pitchFamily="18" charset="0"/>
                <a:cs typeface="Times New Roman" panose="02020603050405020304" pitchFamily="18" charset="0"/>
              </a:rPr>
              <a:t>Maybe parents could send some money. Even though my parent</a:t>
            </a:r>
            <a:r>
              <a:rPr lang="lt-LT" altLang="ko-KR" sz="3200" dirty="0">
                <a:latin typeface="Times New Roman" panose="02020603050405020304" pitchFamily="18" charset="0"/>
                <a:cs typeface="Times New Roman" panose="02020603050405020304" pitchFamily="18" charset="0"/>
              </a:rPr>
              <a:t>s </a:t>
            </a:r>
            <a:r>
              <a:rPr lang="lt-LT" altLang="ko-KR" sz="3200" dirty="0" err="1">
                <a:latin typeface="Times New Roman" panose="02020603050405020304" pitchFamily="18" charset="0"/>
                <a:cs typeface="Times New Roman" panose="02020603050405020304" pitchFamily="18" charset="0"/>
              </a:rPr>
              <a:t>didn‘t</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help</a:t>
            </a:r>
            <a:r>
              <a:rPr lang="lt-LT" altLang="ko-KR" sz="3200" dirty="0">
                <a:latin typeface="Times New Roman" panose="02020603050405020304" pitchFamily="18" charset="0"/>
                <a:cs typeface="Times New Roman" panose="02020603050405020304" pitchFamily="18" charset="0"/>
              </a:rPr>
              <a:t> me... </a:t>
            </a:r>
            <a:r>
              <a:rPr lang="lt-LT" altLang="ko-KR" sz="3200" dirty="0" err="1">
                <a:latin typeface="Times New Roman" panose="02020603050405020304" pitchFamily="18" charset="0"/>
                <a:cs typeface="Times New Roman" panose="02020603050405020304" pitchFamily="18" charset="0"/>
              </a:rPr>
              <a:t>But</a:t>
            </a:r>
            <a:r>
              <a:rPr lang="lt-LT" altLang="ko-KR" sz="3200" dirty="0">
                <a:latin typeface="Times New Roman" panose="02020603050405020304" pitchFamily="18" charset="0"/>
                <a:cs typeface="Times New Roman" panose="02020603050405020304" pitchFamily="18" charset="0"/>
              </a:rPr>
              <a:t> I </a:t>
            </a:r>
            <a:r>
              <a:rPr lang="lt-LT" altLang="ko-KR" sz="3200" dirty="0" err="1">
                <a:latin typeface="Times New Roman" panose="02020603050405020304" pitchFamily="18" charset="0"/>
                <a:cs typeface="Times New Roman" panose="02020603050405020304" pitchFamily="18" charset="0"/>
              </a:rPr>
              <a:t>didn‘t</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ask</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them</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for</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help</a:t>
            </a:r>
            <a:endParaRPr lang="en-GB" altLang="ko-KR" sz="3200" dirty="0">
              <a:latin typeface="Times New Roman" panose="02020603050405020304" pitchFamily="18" charset="0"/>
              <a:cs typeface="Times New Roman" panose="02020603050405020304" pitchFamily="18" charset="0"/>
            </a:endParaRPr>
          </a:p>
        </p:txBody>
      </p:sp>
      <p:sp>
        <p:nvSpPr>
          <p:cNvPr id="35" name="Rectangle 34"/>
          <p:cNvSpPr/>
          <p:nvPr/>
        </p:nvSpPr>
        <p:spPr>
          <a:xfrm>
            <a:off x="2303035" y="7210801"/>
            <a:ext cx="3450065" cy="584775"/>
          </a:xfrm>
          <a:prstGeom prst="rect">
            <a:avLst/>
          </a:prstGeom>
        </p:spPr>
        <p:txBody>
          <a:bodyPr wrap="square">
            <a:spAutoFit/>
          </a:bodyPr>
          <a:lstStyle/>
          <a:p>
            <a:pPr algn="ctr"/>
            <a:r>
              <a:rPr lang="lt-LT" altLang="ko-KR" sz="3200" dirty="0" err="1">
                <a:latin typeface="Times New Roman" panose="02020603050405020304" pitchFamily="18" charset="0"/>
                <a:cs typeface="Times New Roman" panose="02020603050405020304" pitchFamily="18" charset="0"/>
              </a:rPr>
              <a:t>Better</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friends</a:t>
            </a:r>
            <a:endParaRPr lang="ko-KR" altLang="en-US" sz="3200" dirty="0">
              <a:latin typeface="Times New Roman" panose="02020603050405020304" pitchFamily="18" charset="0"/>
              <a:cs typeface="Times New Roman" panose="02020603050405020304" pitchFamily="18" charset="0"/>
            </a:endParaRPr>
          </a:p>
        </p:txBody>
      </p:sp>
      <p:sp>
        <p:nvSpPr>
          <p:cNvPr id="38" name="Rectangle 37"/>
          <p:cNvSpPr/>
          <p:nvPr/>
        </p:nvSpPr>
        <p:spPr>
          <a:xfrm>
            <a:off x="6121184" y="8324438"/>
            <a:ext cx="4233777" cy="1569660"/>
          </a:xfrm>
          <a:prstGeom prst="rect">
            <a:avLst/>
          </a:prstGeom>
        </p:spPr>
        <p:txBody>
          <a:bodyPr wrap="square">
            <a:spAutoFit/>
          </a:bodyPr>
          <a:lstStyle/>
          <a:p>
            <a:pPr algn="ctr"/>
            <a:r>
              <a:rPr lang="lt-LT" altLang="ko-KR" sz="3200" dirty="0">
                <a:latin typeface="Times New Roman" panose="02020603050405020304" pitchFamily="18" charset="0"/>
                <a:cs typeface="Times New Roman" panose="02020603050405020304" pitchFamily="18" charset="0"/>
              </a:rPr>
              <a:t>Just </a:t>
            </a:r>
            <a:r>
              <a:rPr lang="lt-LT" altLang="ko-KR" sz="3200" dirty="0" err="1">
                <a:latin typeface="Times New Roman" panose="02020603050405020304" pitchFamily="18" charset="0"/>
                <a:cs typeface="Times New Roman" panose="02020603050405020304" pitchFamily="18" charset="0"/>
              </a:rPr>
              <a:t>try</a:t>
            </a:r>
            <a:r>
              <a:rPr lang="lt-LT" altLang="ko-KR" sz="3200" dirty="0">
                <a:latin typeface="Times New Roman" panose="02020603050405020304" pitchFamily="18" charset="0"/>
                <a:cs typeface="Times New Roman" panose="02020603050405020304" pitchFamily="18" charset="0"/>
              </a:rPr>
              <a:t> to </a:t>
            </a:r>
            <a:r>
              <a:rPr lang="lt-LT" altLang="ko-KR" sz="3200" dirty="0" err="1">
                <a:latin typeface="Times New Roman" panose="02020603050405020304" pitchFamily="18" charset="0"/>
                <a:cs typeface="Times New Roman" panose="02020603050405020304" pitchFamily="18" charset="0"/>
              </a:rPr>
              <a:t>run</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away</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first</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then</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you</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can</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look</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for</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help</a:t>
            </a:r>
            <a:endParaRPr lang="ko-KR" altLang="en-US" sz="3200" dirty="0">
              <a:latin typeface="Times New Roman" panose="02020603050405020304" pitchFamily="18" charset="0"/>
              <a:cs typeface="Times New Roman" panose="02020603050405020304" pitchFamily="18" charset="0"/>
            </a:endParaRPr>
          </a:p>
        </p:txBody>
      </p:sp>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0569" b="10569"/>
          <a:stretch>
            <a:fillRect/>
          </a:stretch>
        </p:blipFill>
        <p:spPr/>
      </p:pic>
    </p:spTree>
    <p:extLst>
      <p:ext uri="{BB962C8B-B14F-4D97-AF65-F5344CB8AC3E}">
        <p14:creationId xmlns:p14="http://schemas.microsoft.com/office/powerpoint/2010/main" val="28583076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3"/>
          <p:cNvSpPr/>
          <p:nvPr/>
        </p:nvSpPr>
        <p:spPr>
          <a:xfrm>
            <a:off x="2838450" y="4533900"/>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5" name="Oval 14"/>
          <p:cNvSpPr/>
          <p:nvPr/>
        </p:nvSpPr>
        <p:spPr>
          <a:xfrm>
            <a:off x="4595812" y="6557292"/>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6" name="Oval 15"/>
          <p:cNvSpPr/>
          <p:nvPr/>
        </p:nvSpPr>
        <p:spPr>
          <a:xfrm>
            <a:off x="6905624" y="7704384"/>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7" name="Oval 16"/>
          <p:cNvSpPr/>
          <p:nvPr/>
        </p:nvSpPr>
        <p:spPr>
          <a:xfrm>
            <a:off x="11615736" y="7475784"/>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8" name="Oval 17"/>
          <p:cNvSpPr/>
          <p:nvPr/>
        </p:nvSpPr>
        <p:spPr>
          <a:xfrm>
            <a:off x="13487399" y="6366792"/>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9" name="Oval 18"/>
          <p:cNvSpPr/>
          <p:nvPr/>
        </p:nvSpPr>
        <p:spPr>
          <a:xfrm>
            <a:off x="15054261" y="4480842"/>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28" name="Rectangle 27"/>
          <p:cNvSpPr/>
          <p:nvPr/>
        </p:nvSpPr>
        <p:spPr>
          <a:xfrm>
            <a:off x="354136" y="4809796"/>
            <a:ext cx="3003750" cy="1569660"/>
          </a:xfrm>
          <a:prstGeom prst="rect">
            <a:avLst/>
          </a:prstGeom>
        </p:spPr>
        <p:txBody>
          <a:bodyPr wrap="square">
            <a:spAutoFit/>
          </a:bodyPr>
          <a:lstStyle/>
          <a:p>
            <a:pPr algn="ctr"/>
            <a:r>
              <a:rPr lang="lt-LT" altLang="ko-KR" sz="3200" dirty="0" err="1">
                <a:latin typeface="Times New Roman" panose="02020603050405020304" pitchFamily="18" charset="0"/>
                <a:cs typeface="Times New Roman" panose="02020603050405020304" pitchFamily="18" charset="0"/>
              </a:rPr>
              <a:t>Maybe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hospital</a:t>
            </a:r>
            <a:r>
              <a:rPr lang="lt-LT" altLang="ko-KR" sz="3200" dirty="0">
                <a:latin typeface="Times New Roman" panose="02020603050405020304" pitchFamily="18" charset="0"/>
                <a:cs typeface="Times New Roman" panose="02020603050405020304" pitchFamily="18" charset="0"/>
              </a:rPr>
              <a:t> – </a:t>
            </a:r>
            <a:r>
              <a:rPr lang="lt-LT" altLang="ko-KR" sz="3200" dirty="0" err="1">
                <a:latin typeface="Times New Roman" panose="02020603050405020304" pitchFamily="18" charset="0"/>
                <a:cs typeface="Times New Roman" panose="02020603050405020304" pitchFamily="18" charset="0"/>
              </a:rPr>
              <a:t>he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could</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rest</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here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for</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awhile</a:t>
            </a:r>
            <a:endParaRPr lang="en-GB" altLang="ko-KR" sz="3200" dirty="0">
              <a:latin typeface="Times New Roman" panose="02020603050405020304" pitchFamily="18" charset="0"/>
              <a:cs typeface="Times New Roman" panose="02020603050405020304" pitchFamily="18" charset="0"/>
            </a:endParaRPr>
          </a:p>
        </p:txBody>
      </p:sp>
      <p:sp>
        <p:nvSpPr>
          <p:cNvPr id="32" name="Rectangle 96"/>
          <p:cNvSpPr/>
          <p:nvPr/>
        </p:nvSpPr>
        <p:spPr>
          <a:xfrm>
            <a:off x="5753100" y="982450"/>
            <a:ext cx="6979839" cy="1388443"/>
          </a:xfrm>
          <a:custGeom>
            <a:avLst/>
            <a:gdLst>
              <a:gd name="connsiteX0" fmla="*/ 0 w 8228049"/>
              <a:gd name="connsiteY0" fmla="*/ 0 h 651354"/>
              <a:gd name="connsiteX1" fmla="*/ 8228049 w 8228049"/>
              <a:gd name="connsiteY1" fmla="*/ 0 h 651354"/>
              <a:gd name="connsiteX2" fmla="*/ 8228049 w 8228049"/>
              <a:gd name="connsiteY2" fmla="*/ 651354 h 651354"/>
              <a:gd name="connsiteX3" fmla="*/ 0 w 8228049"/>
              <a:gd name="connsiteY3" fmla="*/ 651354 h 651354"/>
              <a:gd name="connsiteX4" fmla="*/ 0 w 8228049"/>
              <a:gd name="connsiteY4" fmla="*/ 0 h 651354"/>
              <a:gd name="connsiteX0" fmla="*/ 8228049 w 8319489"/>
              <a:gd name="connsiteY0" fmla="*/ 651354 h 742794"/>
              <a:gd name="connsiteX1" fmla="*/ 0 w 8319489"/>
              <a:gd name="connsiteY1" fmla="*/ 651354 h 742794"/>
              <a:gd name="connsiteX2" fmla="*/ 0 w 8319489"/>
              <a:gd name="connsiteY2" fmla="*/ 0 h 742794"/>
              <a:gd name="connsiteX3" fmla="*/ 8228049 w 8319489"/>
              <a:gd name="connsiteY3" fmla="*/ 0 h 742794"/>
              <a:gd name="connsiteX4" fmla="*/ 8319489 w 8319489"/>
              <a:gd name="connsiteY4" fmla="*/ 742794 h 742794"/>
              <a:gd name="connsiteX0" fmla="*/ 8228049 w 8228049"/>
              <a:gd name="connsiteY0" fmla="*/ 651354 h 651354"/>
              <a:gd name="connsiteX1" fmla="*/ 0 w 8228049"/>
              <a:gd name="connsiteY1" fmla="*/ 651354 h 651354"/>
              <a:gd name="connsiteX2" fmla="*/ 0 w 8228049"/>
              <a:gd name="connsiteY2" fmla="*/ 0 h 651354"/>
              <a:gd name="connsiteX3" fmla="*/ 8228049 w 8228049"/>
              <a:gd name="connsiteY3" fmla="*/ 0 h 651354"/>
              <a:gd name="connsiteX4" fmla="*/ 8219281 w 8228049"/>
              <a:gd name="connsiteY4" fmla="*/ 354487 h 651354"/>
              <a:gd name="connsiteX0" fmla="*/ 8228049 w 8234029"/>
              <a:gd name="connsiteY0" fmla="*/ 651354 h 651354"/>
              <a:gd name="connsiteX1" fmla="*/ 0 w 8234029"/>
              <a:gd name="connsiteY1" fmla="*/ 651354 h 651354"/>
              <a:gd name="connsiteX2" fmla="*/ 0 w 8234029"/>
              <a:gd name="connsiteY2" fmla="*/ 0 h 651354"/>
              <a:gd name="connsiteX3" fmla="*/ 8228049 w 8234029"/>
              <a:gd name="connsiteY3" fmla="*/ 0 h 651354"/>
              <a:gd name="connsiteX4" fmla="*/ 8234029 w 8234029"/>
              <a:gd name="connsiteY4" fmla="*/ 354487 h 651354"/>
              <a:gd name="connsiteX0" fmla="*/ 8228049 w 8228049"/>
              <a:gd name="connsiteY0" fmla="*/ 651354 h 651354"/>
              <a:gd name="connsiteX1" fmla="*/ 0 w 8228049"/>
              <a:gd name="connsiteY1" fmla="*/ 651354 h 651354"/>
              <a:gd name="connsiteX2" fmla="*/ 0 w 8228049"/>
              <a:gd name="connsiteY2" fmla="*/ 0 h 651354"/>
              <a:gd name="connsiteX3" fmla="*/ 8228049 w 8228049"/>
              <a:gd name="connsiteY3" fmla="*/ 0 h 651354"/>
              <a:gd name="connsiteX4" fmla="*/ 8226655 w 8228049"/>
              <a:gd name="connsiteY4" fmla="*/ 332364 h 651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28049" h="651354">
                <a:moveTo>
                  <a:pt x="8228049" y="651354"/>
                </a:moveTo>
                <a:lnTo>
                  <a:pt x="0" y="651354"/>
                </a:lnTo>
                <a:lnTo>
                  <a:pt x="0" y="0"/>
                </a:lnTo>
                <a:lnTo>
                  <a:pt x="8228049" y="0"/>
                </a:lnTo>
                <a:cubicBezTo>
                  <a:pt x="8228049" y="217118"/>
                  <a:pt x="8226655" y="332364"/>
                  <a:pt x="8226655" y="332364"/>
                </a:cubicBezTo>
              </a:path>
            </a:pathLst>
          </a:custGeom>
          <a:no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r>
              <a:rPr lang="en-GB" altLang="ko-KR" sz="3400" dirty="0">
                <a:solidFill>
                  <a:schemeClr val="tx1"/>
                </a:solidFill>
                <a:latin typeface="Montserrat" panose="00000500000000000000" pitchFamily="50" charset="0"/>
              </a:rPr>
              <a:t>Results: </a:t>
            </a:r>
            <a:r>
              <a:rPr lang="lt-LT" altLang="ko-KR" sz="3400" b="1" dirty="0" err="1">
                <a:solidFill>
                  <a:schemeClr val="tx1"/>
                </a:solidFill>
                <a:latin typeface="Montserrat" panose="00000500000000000000" pitchFamily="50" charset="0"/>
              </a:rPr>
              <a:t>where</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else</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can</a:t>
            </a:r>
            <a:r>
              <a:rPr lang="lt-LT" altLang="ko-KR" sz="3400" b="1" dirty="0">
                <a:solidFill>
                  <a:schemeClr val="tx1"/>
                </a:solidFill>
                <a:latin typeface="Montserrat" panose="00000500000000000000" pitchFamily="50" charset="0"/>
              </a:rPr>
              <a:t> a </a:t>
            </a:r>
            <a:r>
              <a:rPr lang="lt-LT" altLang="ko-KR" sz="3400" b="1" dirty="0" err="1">
                <a:solidFill>
                  <a:schemeClr val="tx1"/>
                </a:solidFill>
                <a:latin typeface="Montserrat" panose="00000500000000000000" pitchFamily="50" charset="0"/>
              </a:rPr>
              <a:t>child</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look</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for</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help</a:t>
            </a:r>
            <a:r>
              <a:rPr lang="lt-LT" altLang="ko-KR" sz="3400" b="1" dirty="0">
                <a:solidFill>
                  <a:schemeClr val="tx1"/>
                </a:solidFill>
                <a:latin typeface="Montserrat" panose="00000500000000000000" pitchFamily="50" charset="0"/>
              </a:rPr>
              <a:t>?</a:t>
            </a:r>
            <a:endParaRPr lang="en-GB" altLang="ko-KR" sz="3400" dirty="0">
              <a:solidFill>
                <a:schemeClr val="tx1"/>
              </a:solidFill>
              <a:latin typeface="Montserrat" panose="00000500000000000000" pitchFamily="50" charset="0"/>
            </a:endParaRPr>
          </a:p>
        </p:txBody>
      </p:sp>
      <p:sp>
        <p:nvSpPr>
          <p:cNvPr id="33" name="Rectangle 32"/>
          <p:cNvSpPr/>
          <p:nvPr/>
        </p:nvSpPr>
        <p:spPr>
          <a:xfrm>
            <a:off x="12534899" y="7337801"/>
            <a:ext cx="4662487" cy="2062103"/>
          </a:xfrm>
          <a:prstGeom prst="rect">
            <a:avLst/>
          </a:prstGeom>
        </p:spPr>
        <p:txBody>
          <a:bodyPr wrap="square">
            <a:spAutoFit/>
          </a:bodyPr>
          <a:lstStyle/>
          <a:p>
            <a:pPr algn="ctr"/>
            <a:r>
              <a:rPr lang="en-GB" altLang="ko-KR" sz="3200" dirty="0">
                <a:latin typeface="Times New Roman" panose="02020603050405020304" pitchFamily="18" charset="0"/>
                <a:cs typeface="Times New Roman" panose="02020603050405020304" pitchFamily="18" charset="0"/>
              </a:rPr>
              <a:t>First, the child has to get trust of his traffickers, only then he can think of ways to ask someone for help</a:t>
            </a:r>
          </a:p>
        </p:txBody>
      </p:sp>
      <p:sp>
        <p:nvSpPr>
          <p:cNvPr id="35" name="Rectangle 34"/>
          <p:cNvSpPr/>
          <p:nvPr/>
        </p:nvSpPr>
        <p:spPr>
          <a:xfrm>
            <a:off x="2303035" y="7210801"/>
            <a:ext cx="3450065" cy="1077218"/>
          </a:xfrm>
          <a:prstGeom prst="rect">
            <a:avLst/>
          </a:prstGeom>
        </p:spPr>
        <p:txBody>
          <a:bodyPr wrap="square">
            <a:spAutoFit/>
          </a:bodyPr>
          <a:lstStyle/>
          <a:p>
            <a:pPr algn="ctr"/>
            <a:r>
              <a:rPr lang="lt-LT" altLang="ko-KR" sz="3200" dirty="0" err="1">
                <a:latin typeface="Times New Roman" panose="02020603050405020304" pitchFamily="18" charset="0"/>
                <a:cs typeface="Times New Roman" panose="02020603050405020304" pitchFamily="18" charset="0"/>
              </a:rPr>
              <a:t>Guards</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in</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shops</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where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he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is</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stealing</a:t>
            </a:r>
            <a:endParaRPr lang="ko-KR" altLang="en-US" sz="3200" dirty="0">
              <a:latin typeface="Times New Roman" panose="02020603050405020304" pitchFamily="18" charset="0"/>
              <a:cs typeface="Times New Roman" panose="02020603050405020304" pitchFamily="18" charset="0"/>
            </a:endParaRPr>
          </a:p>
        </p:txBody>
      </p:sp>
      <p:sp>
        <p:nvSpPr>
          <p:cNvPr id="38" name="Rectangle 37"/>
          <p:cNvSpPr/>
          <p:nvPr/>
        </p:nvSpPr>
        <p:spPr>
          <a:xfrm>
            <a:off x="6121184" y="8324438"/>
            <a:ext cx="4233777" cy="1077218"/>
          </a:xfrm>
          <a:prstGeom prst="rect">
            <a:avLst/>
          </a:prstGeom>
        </p:spPr>
        <p:txBody>
          <a:bodyPr wrap="square">
            <a:spAutoFit/>
          </a:bodyPr>
          <a:lstStyle/>
          <a:p>
            <a:pPr algn="ctr"/>
            <a:r>
              <a:rPr lang="en-GB" altLang="ko-KR" sz="3200" dirty="0">
                <a:latin typeface="Times New Roman" panose="02020603050405020304" pitchFamily="18" charset="0"/>
                <a:cs typeface="Times New Roman" panose="02020603050405020304" pitchFamily="18" charset="0"/>
              </a:rPr>
              <a:t>He will not succeed in looking for help</a:t>
            </a:r>
          </a:p>
        </p:txBody>
      </p:sp>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6475211" y="3360279"/>
            <a:ext cx="5337577" cy="3566442"/>
          </a:xfrm>
        </p:spPr>
      </p:pic>
      <p:sp>
        <p:nvSpPr>
          <p:cNvPr id="20" name="Rectangle 19">
            <a:extLst>
              <a:ext uri="{FF2B5EF4-FFF2-40B4-BE49-F238E27FC236}">
                <a16:creationId xmlns:a16="http://schemas.microsoft.com/office/drawing/2014/main" id="{25FC224E-785D-48F5-8977-E9A5D4932194}"/>
              </a:ext>
            </a:extLst>
          </p:cNvPr>
          <p:cNvSpPr/>
          <p:nvPr/>
        </p:nvSpPr>
        <p:spPr>
          <a:xfrm>
            <a:off x="14866142" y="5178132"/>
            <a:ext cx="3003750" cy="584775"/>
          </a:xfrm>
          <a:prstGeom prst="rect">
            <a:avLst/>
          </a:prstGeom>
        </p:spPr>
        <p:txBody>
          <a:bodyPr wrap="square">
            <a:spAutoFit/>
          </a:bodyPr>
          <a:lstStyle/>
          <a:p>
            <a:pPr algn="ctr"/>
            <a:r>
              <a:rPr lang="lt-LT" altLang="ko-KR" sz="3200" dirty="0" err="1">
                <a:latin typeface="Times New Roman" panose="02020603050405020304" pitchFamily="18" charset="0"/>
                <a:cs typeface="Times New Roman" panose="02020603050405020304" pitchFamily="18" charset="0"/>
              </a:rPr>
              <a:t>Maybe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police</a:t>
            </a:r>
            <a:endParaRPr lang="en-GB" altLang="ko-KR"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539920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3"/>
          <p:cNvSpPr/>
          <p:nvPr/>
        </p:nvSpPr>
        <p:spPr>
          <a:xfrm>
            <a:off x="2838450" y="4533900"/>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5" name="Oval 14"/>
          <p:cNvSpPr/>
          <p:nvPr/>
        </p:nvSpPr>
        <p:spPr>
          <a:xfrm>
            <a:off x="4595812" y="6557292"/>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6" name="Oval 15"/>
          <p:cNvSpPr/>
          <p:nvPr/>
        </p:nvSpPr>
        <p:spPr>
          <a:xfrm>
            <a:off x="6905624" y="7704384"/>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7" name="Oval 16"/>
          <p:cNvSpPr/>
          <p:nvPr/>
        </p:nvSpPr>
        <p:spPr>
          <a:xfrm>
            <a:off x="11615736" y="7475784"/>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8" name="Oval 17"/>
          <p:cNvSpPr/>
          <p:nvPr/>
        </p:nvSpPr>
        <p:spPr>
          <a:xfrm>
            <a:off x="13487399" y="6366792"/>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9" name="Oval 18"/>
          <p:cNvSpPr/>
          <p:nvPr/>
        </p:nvSpPr>
        <p:spPr>
          <a:xfrm>
            <a:off x="15054261" y="4480842"/>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28" name="Rectangle 27"/>
          <p:cNvSpPr/>
          <p:nvPr/>
        </p:nvSpPr>
        <p:spPr>
          <a:xfrm>
            <a:off x="354136" y="4809796"/>
            <a:ext cx="3003750" cy="584775"/>
          </a:xfrm>
          <a:prstGeom prst="rect">
            <a:avLst/>
          </a:prstGeom>
        </p:spPr>
        <p:txBody>
          <a:bodyPr wrap="square">
            <a:spAutoFit/>
          </a:bodyPr>
          <a:lstStyle/>
          <a:p>
            <a:pPr algn="ctr"/>
            <a:r>
              <a:rPr lang="lt-LT" altLang="ko-KR" sz="3200" dirty="0" err="1">
                <a:latin typeface="Times New Roman" panose="02020603050405020304" pitchFamily="18" charset="0"/>
                <a:cs typeface="Times New Roman" panose="02020603050405020304" pitchFamily="18" charset="0"/>
              </a:rPr>
              <a:t>Hide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some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food</a:t>
            </a:r>
            <a:endParaRPr lang="en-GB" altLang="ko-KR" sz="3200" dirty="0">
              <a:latin typeface="Times New Roman" panose="02020603050405020304" pitchFamily="18" charset="0"/>
              <a:cs typeface="Times New Roman" panose="02020603050405020304" pitchFamily="18" charset="0"/>
            </a:endParaRPr>
          </a:p>
        </p:txBody>
      </p:sp>
      <p:sp>
        <p:nvSpPr>
          <p:cNvPr id="32" name="Rectangle 96"/>
          <p:cNvSpPr/>
          <p:nvPr/>
        </p:nvSpPr>
        <p:spPr>
          <a:xfrm>
            <a:off x="5753100" y="982450"/>
            <a:ext cx="6979839" cy="1388443"/>
          </a:xfrm>
          <a:custGeom>
            <a:avLst/>
            <a:gdLst>
              <a:gd name="connsiteX0" fmla="*/ 0 w 8228049"/>
              <a:gd name="connsiteY0" fmla="*/ 0 h 651354"/>
              <a:gd name="connsiteX1" fmla="*/ 8228049 w 8228049"/>
              <a:gd name="connsiteY1" fmla="*/ 0 h 651354"/>
              <a:gd name="connsiteX2" fmla="*/ 8228049 w 8228049"/>
              <a:gd name="connsiteY2" fmla="*/ 651354 h 651354"/>
              <a:gd name="connsiteX3" fmla="*/ 0 w 8228049"/>
              <a:gd name="connsiteY3" fmla="*/ 651354 h 651354"/>
              <a:gd name="connsiteX4" fmla="*/ 0 w 8228049"/>
              <a:gd name="connsiteY4" fmla="*/ 0 h 651354"/>
              <a:gd name="connsiteX0" fmla="*/ 8228049 w 8319489"/>
              <a:gd name="connsiteY0" fmla="*/ 651354 h 742794"/>
              <a:gd name="connsiteX1" fmla="*/ 0 w 8319489"/>
              <a:gd name="connsiteY1" fmla="*/ 651354 h 742794"/>
              <a:gd name="connsiteX2" fmla="*/ 0 w 8319489"/>
              <a:gd name="connsiteY2" fmla="*/ 0 h 742794"/>
              <a:gd name="connsiteX3" fmla="*/ 8228049 w 8319489"/>
              <a:gd name="connsiteY3" fmla="*/ 0 h 742794"/>
              <a:gd name="connsiteX4" fmla="*/ 8319489 w 8319489"/>
              <a:gd name="connsiteY4" fmla="*/ 742794 h 742794"/>
              <a:gd name="connsiteX0" fmla="*/ 8228049 w 8228049"/>
              <a:gd name="connsiteY0" fmla="*/ 651354 h 651354"/>
              <a:gd name="connsiteX1" fmla="*/ 0 w 8228049"/>
              <a:gd name="connsiteY1" fmla="*/ 651354 h 651354"/>
              <a:gd name="connsiteX2" fmla="*/ 0 w 8228049"/>
              <a:gd name="connsiteY2" fmla="*/ 0 h 651354"/>
              <a:gd name="connsiteX3" fmla="*/ 8228049 w 8228049"/>
              <a:gd name="connsiteY3" fmla="*/ 0 h 651354"/>
              <a:gd name="connsiteX4" fmla="*/ 8219281 w 8228049"/>
              <a:gd name="connsiteY4" fmla="*/ 354487 h 651354"/>
              <a:gd name="connsiteX0" fmla="*/ 8228049 w 8234029"/>
              <a:gd name="connsiteY0" fmla="*/ 651354 h 651354"/>
              <a:gd name="connsiteX1" fmla="*/ 0 w 8234029"/>
              <a:gd name="connsiteY1" fmla="*/ 651354 h 651354"/>
              <a:gd name="connsiteX2" fmla="*/ 0 w 8234029"/>
              <a:gd name="connsiteY2" fmla="*/ 0 h 651354"/>
              <a:gd name="connsiteX3" fmla="*/ 8228049 w 8234029"/>
              <a:gd name="connsiteY3" fmla="*/ 0 h 651354"/>
              <a:gd name="connsiteX4" fmla="*/ 8234029 w 8234029"/>
              <a:gd name="connsiteY4" fmla="*/ 354487 h 651354"/>
              <a:gd name="connsiteX0" fmla="*/ 8228049 w 8228049"/>
              <a:gd name="connsiteY0" fmla="*/ 651354 h 651354"/>
              <a:gd name="connsiteX1" fmla="*/ 0 w 8228049"/>
              <a:gd name="connsiteY1" fmla="*/ 651354 h 651354"/>
              <a:gd name="connsiteX2" fmla="*/ 0 w 8228049"/>
              <a:gd name="connsiteY2" fmla="*/ 0 h 651354"/>
              <a:gd name="connsiteX3" fmla="*/ 8228049 w 8228049"/>
              <a:gd name="connsiteY3" fmla="*/ 0 h 651354"/>
              <a:gd name="connsiteX4" fmla="*/ 8226655 w 8228049"/>
              <a:gd name="connsiteY4" fmla="*/ 332364 h 651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28049" h="651354">
                <a:moveTo>
                  <a:pt x="8228049" y="651354"/>
                </a:moveTo>
                <a:lnTo>
                  <a:pt x="0" y="651354"/>
                </a:lnTo>
                <a:lnTo>
                  <a:pt x="0" y="0"/>
                </a:lnTo>
                <a:lnTo>
                  <a:pt x="8228049" y="0"/>
                </a:lnTo>
                <a:cubicBezTo>
                  <a:pt x="8228049" y="217118"/>
                  <a:pt x="8226655" y="332364"/>
                  <a:pt x="8226655" y="332364"/>
                </a:cubicBezTo>
              </a:path>
            </a:pathLst>
          </a:custGeom>
          <a:no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r>
              <a:rPr lang="en-GB" altLang="ko-KR" sz="3400" dirty="0">
                <a:solidFill>
                  <a:schemeClr val="tx1"/>
                </a:solidFill>
                <a:latin typeface="Montserrat" panose="00000500000000000000" pitchFamily="50" charset="0"/>
              </a:rPr>
              <a:t>Results: </a:t>
            </a:r>
            <a:r>
              <a:rPr lang="lt-LT" altLang="ko-KR" sz="3400" b="1" dirty="0" err="1">
                <a:solidFill>
                  <a:schemeClr val="tx1"/>
                </a:solidFill>
                <a:latin typeface="Montserrat" panose="00000500000000000000" pitchFamily="50" charset="0"/>
              </a:rPr>
              <a:t>what</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advices</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you</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have</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for</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the</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child</a:t>
            </a:r>
            <a:r>
              <a:rPr lang="lt-LT" altLang="ko-KR" sz="3400" b="1" dirty="0">
                <a:solidFill>
                  <a:schemeClr val="tx1"/>
                </a:solidFill>
                <a:latin typeface="Montserrat" panose="00000500000000000000" pitchFamily="50" charset="0"/>
              </a:rPr>
              <a:t> to </a:t>
            </a:r>
            <a:r>
              <a:rPr lang="lt-LT" altLang="ko-KR" sz="3400" b="1" dirty="0" err="1">
                <a:solidFill>
                  <a:schemeClr val="tx1"/>
                </a:solidFill>
                <a:latin typeface="Montserrat" panose="00000500000000000000" pitchFamily="50" charset="0"/>
              </a:rPr>
              <a:t>stay</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healthy</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How</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could</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someone</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help</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the</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child</a:t>
            </a:r>
            <a:r>
              <a:rPr lang="lt-LT" altLang="ko-KR" sz="3400" b="1" dirty="0">
                <a:solidFill>
                  <a:schemeClr val="tx1"/>
                </a:solidFill>
                <a:latin typeface="Montserrat" panose="00000500000000000000" pitchFamily="50" charset="0"/>
              </a:rPr>
              <a:t>? </a:t>
            </a:r>
            <a:endParaRPr lang="en-GB" altLang="ko-KR" sz="3400" dirty="0">
              <a:solidFill>
                <a:schemeClr val="tx1"/>
              </a:solidFill>
              <a:latin typeface="Montserrat" panose="00000500000000000000" pitchFamily="50" charset="0"/>
            </a:endParaRPr>
          </a:p>
        </p:txBody>
      </p:sp>
      <p:sp>
        <p:nvSpPr>
          <p:cNvPr id="33" name="Rectangle 32"/>
          <p:cNvSpPr/>
          <p:nvPr/>
        </p:nvSpPr>
        <p:spPr>
          <a:xfrm>
            <a:off x="14301915" y="5261866"/>
            <a:ext cx="4662487" cy="584775"/>
          </a:xfrm>
          <a:prstGeom prst="rect">
            <a:avLst/>
          </a:prstGeom>
        </p:spPr>
        <p:txBody>
          <a:bodyPr wrap="square">
            <a:spAutoFit/>
          </a:bodyPr>
          <a:lstStyle/>
          <a:p>
            <a:pPr algn="ctr"/>
            <a:r>
              <a:rPr lang="lt-LT" altLang="ko-KR" sz="3200" dirty="0" err="1">
                <a:latin typeface="Times New Roman" panose="02020603050405020304" pitchFamily="18" charset="0"/>
                <a:cs typeface="Times New Roman" panose="02020603050405020304" pitchFamily="18" charset="0"/>
              </a:rPr>
              <a:t>No</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help</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is</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needed</a:t>
            </a:r>
            <a:endParaRPr lang="en-GB" altLang="ko-KR" sz="3200" dirty="0">
              <a:latin typeface="Times New Roman" panose="02020603050405020304" pitchFamily="18" charset="0"/>
              <a:cs typeface="Times New Roman" panose="02020603050405020304" pitchFamily="18" charset="0"/>
            </a:endParaRPr>
          </a:p>
        </p:txBody>
      </p:sp>
      <p:sp>
        <p:nvSpPr>
          <p:cNvPr id="35" name="Rectangle 34"/>
          <p:cNvSpPr/>
          <p:nvPr/>
        </p:nvSpPr>
        <p:spPr>
          <a:xfrm>
            <a:off x="2303035" y="7210801"/>
            <a:ext cx="3450065" cy="1569660"/>
          </a:xfrm>
          <a:prstGeom prst="rect">
            <a:avLst/>
          </a:prstGeom>
        </p:spPr>
        <p:txBody>
          <a:bodyPr wrap="square">
            <a:spAutoFit/>
          </a:bodyPr>
          <a:lstStyle/>
          <a:p>
            <a:pPr algn="ctr"/>
            <a:r>
              <a:rPr lang="lt-LT" altLang="ko-KR" sz="3200" dirty="0" err="1">
                <a:latin typeface="Times New Roman" panose="02020603050405020304" pitchFamily="18" charset="0"/>
                <a:cs typeface="Times New Roman" panose="02020603050405020304" pitchFamily="18" charset="0"/>
              </a:rPr>
              <a:t>Don‘t</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get</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in</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conflict</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with</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traffickers</a:t>
            </a:r>
            <a:endParaRPr lang="ko-KR" altLang="en-US" sz="3200" dirty="0">
              <a:latin typeface="Times New Roman" panose="02020603050405020304" pitchFamily="18" charset="0"/>
              <a:cs typeface="Times New Roman" panose="02020603050405020304" pitchFamily="18" charset="0"/>
            </a:endParaRPr>
          </a:p>
        </p:txBody>
      </p:sp>
      <p:sp>
        <p:nvSpPr>
          <p:cNvPr id="38" name="Rectangle 37"/>
          <p:cNvSpPr/>
          <p:nvPr/>
        </p:nvSpPr>
        <p:spPr>
          <a:xfrm>
            <a:off x="6121184" y="8324438"/>
            <a:ext cx="4233777" cy="1569660"/>
          </a:xfrm>
          <a:prstGeom prst="rect">
            <a:avLst/>
          </a:prstGeom>
        </p:spPr>
        <p:txBody>
          <a:bodyPr wrap="square">
            <a:spAutoFit/>
          </a:bodyPr>
          <a:lstStyle/>
          <a:p>
            <a:pPr algn="ctr"/>
            <a:r>
              <a:rPr lang="lt-LT" altLang="ko-KR" sz="3200" dirty="0" err="1">
                <a:latin typeface="Times New Roman" panose="02020603050405020304" pitchFamily="18" charset="0"/>
                <a:cs typeface="Times New Roman" panose="02020603050405020304" pitchFamily="18" charset="0"/>
              </a:rPr>
              <a:t>Maybe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someone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could</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give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the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child</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some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money</a:t>
            </a:r>
            <a:endParaRPr lang="en-GB" altLang="ko-KR" sz="3200" dirty="0">
              <a:latin typeface="Times New Roman" panose="02020603050405020304" pitchFamily="18" charset="0"/>
              <a:cs typeface="Times New Roman" panose="02020603050405020304" pitchFamily="18" charset="0"/>
            </a:endParaRPr>
          </a:p>
        </p:txBody>
      </p:sp>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6475211" y="3364308"/>
            <a:ext cx="5337577" cy="3558384"/>
          </a:xfrm>
        </p:spPr>
      </p:pic>
      <p:sp>
        <p:nvSpPr>
          <p:cNvPr id="20" name="Rectangle 19">
            <a:extLst>
              <a:ext uri="{FF2B5EF4-FFF2-40B4-BE49-F238E27FC236}">
                <a16:creationId xmlns:a16="http://schemas.microsoft.com/office/drawing/2014/main" id="{9F1D4DA9-D291-4898-B562-AA732EE59AA5}"/>
              </a:ext>
            </a:extLst>
          </p:cNvPr>
          <p:cNvSpPr/>
          <p:nvPr/>
        </p:nvSpPr>
        <p:spPr>
          <a:xfrm>
            <a:off x="10772774" y="8177998"/>
            <a:ext cx="4662487" cy="1569660"/>
          </a:xfrm>
          <a:prstGeom prst="rect">
            <a:avLst/>
          </a:prstGeom>
        </p:spPr>
        <p:txBody>
          <a:bodyPr wrap="square">
            <a:spAutoFit/>
          </a:bodyPr>
          <a:lstStyle/>
          <a:p>
            <a:pPr algn="ctr"/>
            <a:r>
              <a:rPr lang="lt-LT" altLang="ko-KR" sz="3200" dirty="0" err="1">
                <a:latin typeface="Times New Roman" panose="02020603050405020304" pitchFamily="18" charset="0"/>
                <a:cs typeface="Times New Roman" panose="02020603050405020304" pitchFamily="18" charset="0"/>
              </a:rPr>
              <a:t>Maybe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someone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could</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help</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him</a:t>
            </a:r>
            <a:r>
              <a:rPr lang="lt-LT" altLang="ko-KR" sz="3200" dirty="0">
                <a:latin typeface="Times New Roman" panose="02020603050405020304" pitchFamily="18" charset="0"/>
                <a:cs typeface="Times New Roman" panose="02020603050405020304" pitchFamily="18" charset="0"/>
              </a:rPr>
              <a:t> to </a:t>
            </a:r>
            <a:r>
              <a:rPr lang="lt-LT" altLang="ko-KR" sz="3200" dirty="0" err="1">
                <a:latin typeface="Times New Roman" panose="02020603050405020304" pitchFamily="18" charset="0"/>
                <a:cs typeface="Times New Roman" panose="02020603050405020304" pitchFamily="18" charset="0"/>
              </a:rPr>
              <a:t>get</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back</a:t>
            </a:r>
            <a:r>
              <a:rPr lang="lt-LT" altLang="ko-KR" sz="3200" dirty="0">
                <a:latin typeface="Times New Roman" panose="02020603050405020304" pitchFamily="18" charset="0"/>
                <a:cs typeface="Times New Roman" panose="02020603050405020304" pitchFamily="18" charset="0"/>
              </a:rPr>
              <a:t> to Lithuania</a:t>
            </a:r>
            <a:endParaRPr lang="en-GB" altLang="ko-KR" sz="3200" dirty="0">
              <a:latin typeface="Times New Roman" panose="02020603050405020304" pitchFamily="18" charset="0"/>
              <a:cs typeface="Times New Roman" panose="02020603050405020304" pitchFamily="18" charset="0"/>
            </a:endParaRPr>
          </a:p>
        </p:txBody>
      </p:sp>
      <p:sp>
        <p:nvSpPr>
          <p:cNvPr id="21" name="Rectangle 20">
            <a:extLst>
              <a:ext uri="{FF2B5EF4-FFF2-40B4-BE49-F238E27FC236}">
                <a16:creationId xmlns:a16="http://schemas.microsoft.com/office/drawing/2014/main" id="{9F07BE49-5E8D-4DE1-8797-0330EE2BCFCB}"/>
              </a:ext>
            </a:extLst>
          </p:cNvPr>
          <p:cNvSpPr/>
          <p:nvPr/>
        </p:nvSpPr>
        <p:spPr>
          <a:xfrm>
            <a:off x="13487399" y="6612097"/>
            <a:ext cx="4662487" cy="1077218"/>
          </a:xfrm>
          <a:prstGeom prst="rect">
            <a:avLst/>
          </a:prstGeom>
        </p:spPr>
        <p:txBody>
          <a:bodyPr wrap="square">
            <a:spAutoFit/>
          </a:bodyPr>
          <a:lstStyle/>
          <a:p>
            <a:pPr algn="ctr"/>
            <a:r>
              <a:rPr lang="lt-LT" altLang="ko-KR" sz="3200" dirty="0" err="1">
                <a:latin typeface="Times New Roman" panose="02020603050405020304" pitchFamily="18" charset="0"/>
                <a:cs typeface="Times New Roman" panose="02020603050405020304" pitchFamily="18" charset="0"/>
              </a:rPr>
              <a:t>Maybe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someone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could</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buy</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the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child</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some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food</a:t>
            </a:r>
            <a:endParaRPr lang="en-GB" altLang="ko-KR"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052617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3"/>
          <p:cNvSpPr/>
          <p:nvPr/>
        </p:nvSpPr>
        <p:spPr>
          <a:xfrm>
            <a:off x="2838450" y="4533900"/>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5" name="Oval 14"/>
          <p:cNvSpPr/>
          <p:nvPr/>
        </p:nvSpPr>
        <p:spPr>
          <a:xfrm>
            <a:off x="4595812" y="6557292"/>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6" name="Oval 15"/>
          <p:cNvSpPr/>
          <p:nvPr/>
        </p:nvSpPr>
        <p:spPr>
          <a:xfrm>
            <a:off x="6905624" y="7704384"/>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7" name="Oval 16"/>
          <p:cNvSpPr/>
          <p:nvPr/>
        </p:nvSpPr>
        <p:spPr>
          <a:xfrm>
            <a:off x="11615736" y="7475784"/>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8" name="Oval 17"/>
          <p:cNvSpPr/>
          <p:nvPr/>
        </p:nvSpPr>
        <p:spPr>
          <a:xfrm>
            <a:off x="13487399" y="6366792"/>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19" name="Oval 18"/>
          <p:cNvSpPr/>
          <p:nvPr/>
        </p:nvSpPr>
        <p:spPr>
          <a:xfrm>
            <a:off x="15054261" y="4480842"/>
            <a:ext cx="381000" cy="381000"/>
          </a:xfrm>
          <a:prstGeom prst="ellipse">
            <a:avLst/>
          </a:prstGeom>
          <a:solidFill>
            <a:schemeClr val="bg1"/>
          </a:solidFill>
          <a:ln w="63500" cap="rnd">
            <a:solidFill>
              <a:schemeClr val="tx1"/>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sz="3200"/>
          </a:p>
        </p:txBody>
      </p:sp>
      <p:sp>
        <p:nvSpPr>
          <p:cNvPr id="28" name="Rectangle 27"/>
          <p:cNvSpPr/>
          <p:nvPr/>
        </p:nvSpPr>
        <p:spPr>
          <a:xfrm>
            <a:off x="530348" y="7047165"/>
            <a:ext cx="4446464" cy="2062103"/>
          </a:xfrm>
          <a:prstGeom prst="rect">
            <a:avLst/>
          </a:prstGeom>
        </p:spPr>
        <p:txBody>
          <a:bodyPr wrap="square">
            <a:spAutoFit/>
          </a:bodyPr>
          <a:lstStyle/>
          <a:p>
            <a:pPr algn="ctr"/>
            <a:r>
              <a:rPr lang="lt-LT" altLang="ko-KR" sz="3200" dirty="0" err="1">
                <a:latin typeface="Times New Roman" panose="02020603050405020304" pitchFamily="18" charset="0"/>
                <a:cs typeface="Times New Roman" panose="02020603050405020304" pitchFamily="18" charset="0"/>
              </a:rPr>
              <a:t>Make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some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business</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get</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nice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car</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make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money</a:t>
            </a:r>
            <a:r>
              <a:rPr lang="lt-LT" altLang="ko-KR" sz="3200" dirty="0">
                <a:latin typeface="Times New Roman" panose="02020603050405020304" pitchFamily="18" charset="0"/>
                <a:cs typeface="Times New Roman" panose="02020603050405020304" pitchFamily="18" charset="0"/>
              </a:rPr>
              <a:t> – </a:t>
            </a:r>
            <a:r>
              <a:rPr lang="lt-LT" altLang="ko-KR" sz="3200" dirty="0" err="1">
                <a:latin typeface="Times New Roman" panose="02020603050405020304" pitchFamily="18" charset="0"/>
                <a:cs typeface="Times New Roman" panose="02020603050405020304" pitchFamily="18" charset="0"/>
              </a:rPr>
              <a:t>the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you</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will</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get</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respect</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from</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others</a:t>
            </a:r>
            <a:endParaRPr lang="en-GB" altLang="ko-KR" sz="3200" dirty="0">
              <a:latin typeface="Times New Roman" panose="02020603050405020304" pitchFamily="18" charset="0"/>
              <a:cs typeface="Times New Roman" panose="02020603050405020304" pitchFamily="18" charset="0"/>
            </a:endParaRPr>
          </a:p>
        </p:txBody>
      </p:sp>
      <p:sp>
        <p:nvSpPr>
          <p:cNvPr id="32" name="Rectangle 96"/>
          <p:cNvSpPr/>
          <p:nvPr/>
        </p:nvSpPr>
        <p:spPr>
          <a:xfrm>
            <a:off x="5753100" y="982450"/>
            <a:ext cx="6979839" cy="1388443"/>
          </a:xfrm>
          <a:custGeom>
            <a:avLst/>
            <a:gdLst>
              <a:gd name="connsiteX0" fmla="*/ 0 w 8228049"/>
              <a:gd name="connsiteY0" fmla="*/ 0 h 651354"/>
              <a:gd name="connsiteX1" fmla="*/ 8228049 w 8228049"/>
              <a:gd name="connsiteY1" fmla="*/ 0 h 651354"/>
              <a:gd name="connsiteX2" fmla="*/ 8228049 w 8228049"/>
              <a:gd name="connsiteY2" fmla="*/ 651354 h 651354"/>
              <a:gd name="connsiteX3" fmla="*/ 0 w 8228049"/>
              <a:gd name="connsiteY3" fmla="*/ 651354 h 651354"/>
              <a:gd name="connsiteX4" fmla="*/ 0 w 8228049"/>
              <a:gd name="connsiteY4" fmla="*/ 0 h 651354"/>
              <a:gd name="connsiteX0" fmla="*/ 8228049 w 8319489"/>
              <a:gd name="connsiteY0" fmla="*/ 651354 h 742794"/>
              <a:gd name="connsiteX1" fmla="*/ 0 w 8319489"/>
              <a:gd name="connsiteY1" fmla="*/ 651354 h 742794"/>
              <a:gd name="connsiteX2" fmla="*/ 0 w 8319489"/>
              <a:gd name="connsiteY2" fmla="*/ 0 h 742794"/>
              <a:gd name="connsiteX3" fmla="*/ 8228049 w 8319489"/>
              <a:gd name="connsiteY3" fmla="*/ 0 h 742794"/>
              <a:gd name="connsiteX4" fmla="*/ 8319489 w 8319489"/>
              <a:gd name="connsiteY4" fmla="*/ 742794 h 742794"/>
              <a:gd name="connsiteX0" fmla="*/ 8228049 w 8228049"/>
              <a:gd name="connsiteY0" fmla="*/ 651354 h 651354"/>
              <a:gd name="connsiteX1" fmla="*/ 0 w 8228049"/>
              <a:gd name="connsiteY1" fmla="*/ 651354 h 651354"/>
              <a:gd name="connsiteX2" fmla="*/ 0 w 8228049"/>
              <a:gd name="connsiteY2" fmla="*/ 0 h 651354"/>
              <a:gd name="connsiteX3" fmla="*/ 8228049 w 8228049"/>
              <a:gd name="connsiteY3" fmla="*/ 0 h 651354"/>
              <a:gd name="connsiteX4" fmla="*/ 8219281 w 8228049"/>
              <a:gd name="connsiteY4" fmla="*/ 354487 h 651354"/>
              <a:gd name="connsiteX0" fmla="*/ 8228049 w 8234029"/>
              <a:gd name="connsiteY0" fmla="*/ 651354 h 651354"/>
              <a:gd name="connsiteX1" fmla="*/ 0 w 8234029"/>
              <a:gd name="connsiteY1" fmla="*/ 651354 h 651354"/>
              <a:gd name="connsiteX2" fmla="*/ 0 w 8234029"/>
              <a:gd name="connsiteY2" fmla="*/ 0 h 651354"/>
              <a:gd name="connsiteX3" fmla="*/ 8228049 w 8234029"/>
              <a:gd name="connsiteY3" fmla="*/ 0 h 651354"/>
              <a:gd name="connsiteX4" fmla="*/ 8234029 w 8234029"/>
              <a:gd name="connsiteY4" fmla="*/ 354487 h 651354"/>
              <a:gd name="connsiteX0" fmla="*/ 8228049 w 8228049"/>
              <a:gd name="connsiteY0" fmla="*/ 651354 h 651354"/>
              <a:gd name="connsiteX1" fmla="*/ 0 w 8228049"/>
              <a:gd name="connsiteY1" fmla="*/ 651354 h 651354"/>
              <a:gd name="connsiteX2" fmla="*/ 0 w 8228049"/>
              <a:gd name="connsiteY2" fmla="*/ 0 h 651354"/>
              <a:gd name="connsiteX3" fmla="*/ 8228049 w 8228049"/>
              <a:gd name="connsiteY3" fmla="*/ 0 h 651354"/>
              <a:gd name="connsiteX4" fmla="*/ 8226655 w 8228049"/>
              <a:gd name="connsiteY4" fmla="*/ 332364 h 651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28049" h="651354">
                <a:moveTo>
                  <a:pt x="8228049" y="651354"/>
                </a:moveTo>
                <a:lnTo>
                  <a:pt x="0" y="651354"/>
                </a:lnTo>
                <a:lnTo>
                  <a:pt x="0" y="0"/>
                </a:lnTo>
                <a:lnTo>
                  <a:pt x="8228049" y="0"/>
                </a:lnTo>
                <a:cubicBezTo>
                  <a:pt x="8228049" y="217118"/>
                  <a:pt x="8226655" y="332364"/>
                  <a:pt x="8226655" y="332364"/>
                </a:cubicBezTo>
              </a:path>
            </a:pathLst>
          </a:custGeom>
          <a:no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r>
              <a:rPr lang="en-GB" altLang="ko-KR" sz="3400" dirty="0">
                <a:solidFill>
                  <a:schemeClr val="tx1"/>
                </a:solidFill>
                <a:latin typeface="Montserrat" panose="00000500000000000000" pitchFamily="50" charset="0"/>
              </a:rPr>
              <a:t>Results: </a:t>
            </a:r>
            <a:r>
              <a:rPr lang="lt-LT" altLang="ko-KR" sz="3400" b="1" dirty="0" err="1">
                <a:solidFill>
                  <a:schemeClr val="tx1"/>
                </a:solidFill>
                <a:latin typeface="Montserrat" panose="00000500000000000000" pitchFamily="50" charset="0"/>
              </a:rPr>
              <a:t>how</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about</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child‘s</a:t>
            </a:r>
            <a:r>
              <a:rPr lang="lt-LT" altLang="ko-KR" sz="3400" b="1" dirty="0">
                <a:solidFill>
                  <a:schemeClr val="tx1"/>
                </a:solidFill>
                <a:latin typeface="Montserrat" panose="00000500000000000000" pitchFamily="50" charset="0"/>
              </a:rPr>
              <a:t> </a:t>
            </a:r>
            <a:r>
              <a:rPr lang="lt-LT" altLang="ko-KR" sz="3400" b="1" dirty="0" err="1">
                <a:solidFill>
                  <a:schemeClr val="tx1"/>
                </a:solidFill>
                <a:latin typeface="Montserrat" panose="00000500000000000000" pitchFamily="50" charset="0"/>
              </a:rPr>
              <a:t>future</a:t>
            </a:r>
            <a:r>
              <a:rPr lang="lt-LT" altLang="ko-KR" sz="3400" b="1" dirty="0">
                <a:solidFill>
                  <a:schemeClr val="tx1"/>
                </a:solidFill>
                <a:latin typeface="Montserrat" panose="00000500000000000000" pitchFamily="50" charset="0"/>
              </a:rPr>
              <a:t>? </a:t>
            </a:r>
            <a:endParaRPr lang="en-GB" altLang="ko-KR" sz="3400" dirty="0">
              <a:solidFill>
                <a:schemeClr val="tx1"/>
              </a:solidFill>
              <a:latin typeface="Montserrat" panose="00000500000000000000" pitchFamily="50" charset="0"/>
            </a:endParaRPr>
          </a:p>
        </p:txBody>
      </p:sp>
      <p:sp>
        <p:nvSpPr>
          <p:cNvPr id="33" name="Rectangle 32"/>
          <p:cNvSpPr/>
          <p:nvPr/>
        </p:nvSpPr>
        <p:spPr>
          <a:xfrm>
            <a:off x="13677899" y="5124889"/>
            <a:ext cx="4662487" cy="2062103"/>
          </a:xfrm>
          <a:prstGeom prst="rect">
            <a:avLst/>
          </a:prstGeom>
        </p:spPr>
        <p:txBody>
          <a:bodyPr wrap="square">
            <a:spAutoFit/>
          </a:bodyPr>
          <a:lstStyle/>
          <a:p>
            <a:pPr algn="ctr"/>
            <a:r>
              <a:rPr lang="lt-LT" altLang="ko-KR" sz="3200" dirty="0" err="1">
                <a:latin typeface="Times New Roman" panose="02020603050405020304" pitchFamily="18" charset="0"/>
                <a:cs typeface="Times New Roman" panose="02020603050405020304" pitchFamily="18" charset="0"/>
              </a:rPr>
              <a:t>But</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the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child</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is</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worrying</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that</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he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can</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get</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in</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prison</a:t>
            </a:r>
            <a:r>
              <a:rPr lang="lt-LT" altLang="ko-KR" sz="3200" dirty="0">
                <a:latin typeface="Times New Roman" panose="02020603050405020304" pitchFamily="18" charset="0"/>
                <a:cs typeface="Times New Roman" panose="02020603050405020304" pitchFamily="18" charset="0"/>
              </a:rPr>
              <a:t>/</a:t>
            </a:r>
            <a:r>
              <a:rPr lang="lt-LT" altLang="ko-KR" sz="3200" dirty="0" err="1">
                <a:latin typeface="Times New Roman" panose="02020603050405020304" pitchFamily="18" charset="0"/>
                <a:cs typeface="Times New Roman" panose="02020603050405020304" pitchFamily="18" charset="0"/>
              </a:rPr>
              <a:t>will</a:t>
            </a:r>
            <a:r>
              <a:rPr lang="lt-LT" altLang="ko-KR" sz="3200" dirty="0">
                <a:latin typeface="Times New Roman" panose="02020603050405020304" pitchFamily="18" charset="0"/>
                <a:cs typeface="Times New Roman" panose="02020603050405020304" pitchFamily="18" charset="0"/>
              </a:rPr>
              <a:t> be </a:t>
            </a:r>
            <a:r>
              <a:rPr lang="lt-LT" altLang="ko-KR" sz="3200" dirty="0" err="1">
                <a:latin typeface="Times New Roman" panose="02020603050405020304" pitchFamily="18" charset="0"/>
                <a:cs typeface="Times New Roman" panose="02020603050405020304" pitchFamily="18" charset="0"/>
              </a:rPr>
              <a:t>caught</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by</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police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for</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stealing</a:t>
            </a:r>
            <a:endParaRPr lang="en-GB" altLang="ko-KR" sz="3200" dirty="0">
              <a:latin typeface="Times New Roman" panose="02020603050405020304" pitchFamily="18" charset="0"/>
              <a:cs typeface="Times New Roman" panose="02020603050405020304" pitchFamily="18" charset="0"/>
            </a:endParaRPr>
          </a:p>
        </p:txBody>
      </p:sp>
      <p:sp>
        <p:nvSpPr>
          <p:cNvPr id="38" name="Rectangle 37"/>
          <p:cNvSpPr/>
          <p:nvPr/>
        </p:nvSpPr>
        <p:spPr>
          <a:xfrm>
            <a:off x="6121184" y="8324438"/>
            <a:ext cx="4233777" cy="1077218"/>
          </a:xfrm>
          <a:prstGeom prst="rect">
            <a:avLst/>
          </a:prstGeom>
        </p:spPr>
        <p:txBody>
          <a:bodyPr wrap="square">
            <a:spAutoFit/>
          </a:bodyPr>
          <a:lstStyle/>
          <a:p>
            <a:pPr algn="ctr"/>
            <a:r>
              <a:rPr lang="lt-LT" altLang="ko-KR" sz="3200" dirty="0" err="1">
                <a:latin typeface="Times New Roman" panose="02020603050405020304" pitchFamily="18" charset="0"/>
                <a:cs typeface="Times New Roman" panose="02020603050405020304" pitchFamily="18" charset="0"/>
              </a:rPr>
              <a:t>Maybe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he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could</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work</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as</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mechanic</a:t>
            </a:r>
            <a:endParaRPr lang="en-GB" altLang="ko-KR" sz="3200" dirty="0">
              <a:latin typeface="Times New Roman" panose="02020603050405020304" pitchFamily="18" charset="0"/>
              <a:cs typeface="Times New Roman" panose="02020603050405020304" pitchFamily="18" charset="0"/>
            </a:endParaRPr>
          </a:p>
        </p:txBody>
      </p:sp>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7365876" y="3364308"/>
            <a:ext cx="3556246" cy="3558384"/>
          </a:xfrm>
        </p:spPr>
      </p:pic>
      <p:sp>
        <p:nvSpPr>
          <p:cNvPr id="20" name="Rectangle 19">
            <a:extLst>
              <a:ext uri="{FF2B5EF4-FFF2-40B4-BE49-F238E27FC236}">
                <a16:creationId xmlns:a16="http://schemas.microsoft.com/office/drawing/2014/main" id="{9F1D4DA9-D291-4898-B562-AA732EE59AA5}"/>
              </a:ext>
            </a:extLst>
          </p:cNvPr>
          <p:cNvSpPr/>
          <p:nvPr/>
        </p:nvSpPr>
        <p:spPr>
          <a:xfrm>
            <a:off x="11920664" y="7666284"/>
            <a:ext cx="6267194" cy="2062103"/>
          </a:xfrm>
          <a:prstGeom prst="rect">
            <a:avLst/>
          </a:prstGeom>
        </p:spPr>
        <p:txBody>
          <a:bodyPr wrap="square">
            <a:spAutoFit/>
          </a:bodyPr>
          <a:lstStyle/>
          <a:p>
            <a:pPr algn="ctr"/>
            <a:r>
              <a:rPr lang="lt-LT" altLang="ko-KR" sz="3200" dirty="0" err="1">
                <a:latin typeface="Times New Roman" panose="02020603050405020304" pitchFamily="18" charset="0"/>
                <a:cs typeface="Times New Roman" panose="02020603050405020304" pitchFamily="18" charset="0"/>
              </a:rPr>
              <a:t>He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has</a:t>
            </a:r>
            <a:r>
              <a:rPr lang="lt-LT" altLang="ko-KR" sz="3200" dirty="0">
                <a:latin typeface="Times New Roman" panose="02020603050405020304" pitchFamily="18" charset="0"/>
                <a:cs typeface="Times New Roman" panose="02020603050405020304" pitchFamily="18" charset="0"/>
              </a:rPr>
              <a:t> to </a:t>
            </a:r>
            <a:r>
              <a:rPr lang="lt-LT" altLang="ko-KR" sz="3200" dirty="0" err="1">
                <a:latin typeface="Times New Roman" panose="02020603050405020304" pitchFamily="18" charset="0"/>
                <a:cs typeface="Times New Roman" panose="02020603050405020304" pitchFamily="18" charset="0"/>
              </a:rPr>
              <a:t>go</a:t>
            </a:r>
            <a:r>
              <a:rPr lang="lt-LT" altLang="ko-KR" sz="3200" dirty="0">
                <a:latin typeface="Times New Roman" panose="02020603050405020304" pitchFamily="18" charset="0"/>
                <a:cs typeface="Times New Roman" panose="02020603050405020304" pitchFamily="18" charset="0"/>
              </a:rPr>
              <a:t> to </a:t>
            </a:r>
            <a:r>
              <a:rPr lang="lt-LT" altLang="ko-KR" sz="3200" dirty="0" err="1">
                <a:latin typeface="Times New Roman" panose="02020603050405020304" pitchFamily="18" charset="0"/>
                <a:cs typeface="Times New Roman" panose="02020603050405020304" pitchFamily="18" charset="0"/>
              </a:rPr>
              <a:t>other</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city</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where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no</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one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knows</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him</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and</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start</a:t>
            </a:r>
            <a:r>
              <a:rPr lang="lt-LT" altLang="ko-KR" sz="3200" dirty="0">
                <a:latin typeface="Times New Roman" panose="02020603050405020304" pitchFamily="18" charset="0"/>
                <a:cs typeface="Times New Roman" panose="02020603050405020304" pitchFamily="18" charset="0"/>
              </a:rPr>
              <a:t> to </a:t>
            </a:r>
            <a:r>
              <a:rPr lang="lt-LT" altLang="ko-KR" sz="3200" dirty="0" err="1">
                <a:latin typeface="Times New Roman" panose="02020603050405020304" pitchFamily="18" charset="0"/>
                <a:cs typeface="Times New Roman" panose="02020603050405020304" pitchFamily="18" charset="0"/>
              </a:rPr>
              <a:t>study</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here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only</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then</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he</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can</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start</a:t>
            </a:r>
            <a:r>
              <a:rPr lang="lt-LT" altLang="ko-KR" sz="3200" dirty="0">
                <a:latin typeface="Times New Roman" panose="02020603050405020304" pitchFamily="18" charset="0"/>
                <a:cs typeface="Times New Roman" panose="02020603050405020304" pitchFamily="18" charset="0"/>
              </a:rPr>
              <a:t> a </a:t>
            </a:r>
            <a:r>
              <a:rPr lang="lt-LT" altLang="ko-KR" sz="3200" dirty="0" err="1">
                <a:latin typeface="Times New Roman" panose="02020603050405020304" pitchFamily="18" charset="0"/>
                <a:cs typeface="Times New Roman" panose="02020603050405020304" pitchFamily="18" charset="0"/>
              </a:rPr>
              <a:t>new</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normal</a:t>
            </a:r>
            <a:r>
              <a:rPr lang="lt-LT" altLang="ko-KR" sz="3200" dirty="0">
                <a:latin typeface="Times New Roman" panose="02020603050405020304" pitchFamily="18" charset="0"/>
                <a:cs typeface="Times New Roman" panose="02020603050405020304" pitchFamily="18" charset="0"/>
              </a:rPr>
              <a:t> </a:t>
            </a:r>
            <a:r>
              <a:rPr lang="lt-LT" altLang="ko-KR" sz="3200" dirty="0" err="1">
                <a:latin typeface="Times New Roman" panose="02020603050405020304" pitchFamily="18" charset="0"/>
                <a:cs typeface="Times New Roman" panose="02020603050405020304" pitchFamily="18" charset="0"/>
              </a:rPr>
              <a:t>life</a:t>
            </a:r>
            <a:endParaRPr lang="en-GB" altLang="ko-KR"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74958051"/>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4"/>
        </a:solidFill>
        <a:ln w="63500" cap="rnd">
          <a:noFill/>
          <a:prstDash val="sysDot"/>
          <a:round/>
        </a:ln>
        <a:effectLst/>
      </a:spPr>
      <a:bodyPr rtlCol="0" anchor="ctr"/>
      <a:lstStyle>
        <a:defPPr algn="ctr">
          <a:defRPr sz="3200"/>
        </a:defPPr>
      </a:lstStyle>
      <a:style>
        <a:lnRef idx="1">
          <a:schemeClr val="accent1"/>
        </a:lnRef>
        <a:fillRef idx="3">
          <a:schemeClr val="accent1"/>
        </a:fillRef>
        <a:effectRef idx="2">
          <a:schemeClr val="accent1"/>
        </a:effectRef>
        <a:fontRef idx="minor">
          <a:schemeClr val="lt1"/>
        </a:fontRef>
      </a:style>
    </a:spDef>
    <a:lnDef>
      <a:spPr>
        <a:ln w="3810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25400" cap="rnd">
          <a:noFill/>
          <a:round/>
        </a:ln>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lnDef>
      <a:spPr>
        <a:ln w="25400" cap="rnd">
          <a:solidFill>
            <a:schemeClr val="tx1"/>
          </a:solidFill>
          <a:round/>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Bilfinger Silber 4_3">
  <a:themeElements>
    <a:clrScheme name="Bilfinger HSG">
      <a:dk1>
        <a:srgbClr val="000000"/>
      </a:dk1>
      <a:lt1>
        <a:srgbClr val="FFFFFF"/>
      </a:lt1>
      <a:dk2>
        <a:srgbClr val="5E5C60"/>
      </a:dk2>
      <a:lt2>
        <a:srgbClr val="8E8D8F"/>
      </a:lt2>
      <a:accent1>
        <a:srgbClr val="008AD9"/>
      </a:accent1>
      <a:accent2>
        <a:srgbClr val="C9D200"/>
      </a:accent2>
      <a:accent3>
        <a:srgbClr val="EE8D00"/>
      </a:accent3>
      <a:accent4>
        <a:srgbClr val="FFE400"/>
      </a:accent4>
      <a:accent5>
        <a:srgbClr val="B10024"/>
      </a:accent5>
      <a:accent6>
        <a:srgbClr val="204333"/>
      </a:accent6>
      <a:hlink>
        <a:srgbClr val="000000"/>
      </a:hlink>
      <a:folHlink>
        <a:srgbClr val="000000"/>
      </a:folHlink>
    </a:clrScheme>
    <a:fontScheme name="Bilfinger Arial">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ltGray">
        <a:solidFill>
          <a:schemeClr val="accent1"/>
        </a:solidFill>
        <a:ln w="9525">
          <a:solidFill>
            <a:schemeClr val="accent1"/>
          </a:solidFill>
        </a:ln>
      </a:spPr>
      <a:bodyPr lIns="72000" tIns="36000" rIns="72000" bIns="36000" rtlCol="0" anchor="ctr"/>
      <a:lstStyle>
        <a:defPPr algn="ctr">
          <a:defRPr sz="1400" dirty="0" smtClean="0">
            <a:solidFill>
              <a:schemeClr val="bg1"/>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bwMode="gray">
        <a:noFill/>
        <a:ln w="9525">
          <a:solidFill>
            <a:schemeClr val="accent1"/>
          </a:solidFill>
        </a:ln>
      </a:spPr>
      <a:bodyPr wrap="square" lIns="72000" tIns="36000" rIns="36000" bIns="36000" rtlCol="0">
        <a:noAutofit/>
      </a:bodyPr>
      <a:lstStyle>
        <a:defPPr marL="180000" indent="-180000">
          <a:lnSpc>
            <a:spcPct val="120000"/>
          </a:lnSpc>
          <a:spcBef>
            <a:spcPts val="300"/>
          </a:spcBef>
          <a:buClr>
            <a:schemeClr val="accent1"/>
          </a:buClr>
          <a:buFont typeface="Wingdings" pitchFamily="2" charset="2"/>
          <a:buChar char="§"/>
          <a:defRPr sz="1200" dirty="0" err="1" smtClean="0">
            <a:latin typeface="Arial" pitchFamily="34" charset="0"/>
            <a:cs typeface="Arial" pitchFamily="34"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4954</TotalTime>
  <Words>902</Words>
  <Application>Microsoft Office PowerPoint</Application>
  <PresentationFormat>Custom</PresentationFormat>
  <Paragraphs>75</Paragraphs>
  <Slides>12</Slides>
  <Notes>8</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12</vt:i4>
      </vt:variant>
    </vt:vector>
  </HeadingPairs>
  <TitlesOfParts>
    <vt:vector size="24" baseType="lpstr">
      <vt:lpstr>Malgun Gothic</vt:lpstr>
      <vt:lpstr>MS PGothic</vt:lpstr>
      <vt:lpstr>Arial</vt:lpstr>
      <vt:lpstr>Calibri</vt:lpstr>
      <vt:lpstr>Montserrat</vt:lpstr>
      <vt:lpstr>Montserrat Semi Bold</vt:lpstr>
      <vt:lpstr>Symbol</vt:lpstr>
      <vt:lpstr>Times New Roman</vt:lpstr>
      <vt:lpstr>Wingdings</vt:lpstr>
      <vt:lpstr>1_Office Theme</vt:lpstr>
      <vt:lpstr>3_Office Theme</vt:lpstr>
      <vt:lpstr>1_Bilfinger Silber 4_3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Brenners Davidson</dc:creator>
  <cp:lastModifiedBy>Kristina Stepanova</cp:lastModifiedBy>
  <cp:revision>593</cp:revision>
  <dcterms:created xsi:type="dcterms:W3CDTF">2016-10-26T01:09:49Z</dcterms:created>
  <dcterms:modified xsi:type="dcterms:W3CDTF">2017-12-13T06:40:54Z</dcterms:modified>
</cp:coreProperties>
</file>