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0" r:id="rId1"/>
  </p:sldMasterIdLst>
  <p:notesMasterIdLst>
    <p:notesMasterId r:id="rId9"/>
  </p:notesMasterIdLst>
  <p:handoutMasterIdLst>
    <p:handoutMasterId r:id="rId10"/>
  </p:handoutMasterIdLst>
  <p:sldIdLst>
    <p:sldId id="1407" r:id="rId2"/>
    <p:sldId id="1427" r:id="rId3"/>
    <p:sldId id="1419" r:id="rId4"/>
    <p:sldId id="1422" r:id="rId5"/>
    <p:sldId id="1426" r:id="rId6"/>
    <p:sldId id="279" r:id="rId7"/>
    <p:sldId id="1406" r:id="rId8"/>
  </p:sldIdLst>
  <p:sldSz cx="12192000" cy="6858000"/>
  <p:notesSz cx="7010400" cy="9296400"/>
  <p:defaultTex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521415D9-36F7-43E2-AB2F-B90AF26B5E84}">
      <p14:sectionLst xmlns:p14="http://schemas.microsoft.com/office/powerpoint/2010/main">
        <p14:section name="Process" id="{42C44D4A-FF72-4558-BDAE-F811EA094314}">
          <p14:sldIdLst/>
        </p14:section>
        <p14:section name="Cycle" id="{B8D57AB0-CEE0-4BA4-9AD7-39B2A9AA2D0A}">
          <p14:sldIdLst/>
        </p14:section>
        <p14:section name="Structure / Layers" id="{6F55E1FE-4371-482F-B964-2F65386E25E3}">
          <p14:sldIdLst>
            <p14:sldId id="1407"/>
            <p14:sldId id="1427"/>
            <p14:sldId id="1419"/>
            <p14:sldId id="1422"/>
            <p14:sldId id="1426"/>
          </p14:sldIdLst>
        </p14:section>
        <p14:section name="Clusters" id="{1A55314C-65C3-44AF-A788-7AB55900900A}">
          <p14:sldIdLst>
            <p14:sldId id="279"/>
            <p14:sldId id="1406"/>
          </p14:sldIdLst>
        </p14:section>
        <p14:section name="Radiate" id="{9C71D5C0-BA39-48FF-B280-B0AA700F7AAE}">
          <p14:sldIdLst/>
        </p14:section>
        <p14:section name="Pictoral" id="{08294F35-0B5A-4D2B-A54E-7D858EDB589D}">
          <p14:sldIdLst/>
        </p14:section>
        <p14:section name="Bios" id="{824F0735-1E5E-4BA0-9C10-FEA9F0DE2E9E}">
          <p14:sldIdLst/>
        </p14:section>
        <p14:section name="Photos" id="{B727F5DB-F05D-40BA-BE86-142C0D9B5393}">
          <p14:sldIdLst/>
        </p14:section>
        <p14:section name="Influence" id="{894CA981-8F80-4F90-BB04-0814D0302FFA}">
          <p14:sldIdLst/>
        </p14:section>
        <p14:section name="Maps" id="{56F04C01-33E4-44EA-AD2E-286CFDB60CBC}">
          <p14:sldIdLst/>
        </p14:section>
        <p14:section name="Charts" id="{1F7F3C46-301D-42C4-8F30-39DDFE891418}">
          <p14:sldIdLst/>
        </p14:section>
        <p14:section name="Tables Text" id="{855A0964-8D6B-42F4-A505-710E96D9C74C}">
          <p14:sldIdLst/>
        </p14:section>
        <p14:section name="Data Distribution" id="{03C6FA91-3FFF-42A9-B5B4-F793F945DD5A}">
          <p14:sldIdLst/>
        </p14:section>
        <p14:section name="Devices" id="{E4A1E809-1516-4357-ACB7-29EC67FC40D6}">
          <p14:sldIdLst/>
        </p14:section>
        <p14:section name="Custom icons" id="{AE7553D5-C09E-4928-A948-69A0E1F717F4}">
          <p14:sldIdLst/>
        </p14:section>
      </p14:sectionLst>
    </p:ext>
    <p:ext uri="{EFAFB233-063F-42B5-8137-9DF3F51BA10A}">
      <p15:sldGuideLst xmlns:p15="http://schemas.microsoft.com/office/powerpoint/2012/main">
        <p15:guide id="1" orient="horz" pos="1570" userDrawn="1">
          <p15:clr>
            <a:srgbClr val="A4A3A4"/>
          </p15:clr>
        </p15:guide>
        <p15:guide id="2" pos="3984" userDrawn="1">
          <p15:clr>
            <a:srgbClr val="A4A3A4"/>
          </p15:clr>
        </p15:guide>
        <p15:guide id="3" orient="horz" pos="1094" userDrawn="1">
          <p15:clr>
            <a:srgbClr val="A4A3A4"/>
          </p15:clr>
        </p15:guide>
        <p15:guide id="4" pos="3320"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3C3E"/>
    <a:srgbClr val="525256"/>
    <a:srgbClr val="299AA9"/>
    <a:srgbClr val="66C3D0"/>
    <a:srgbClr val="188C98"/>
    <a:srgbClr val="1CA2B0"/>
    <a:srgbClr val="16828C"/>
    <a:srgbClr val="18355F"/>
    <a:srgbClr val="1D7193"/>
    <a:srgbClr val="2267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06" autoAdjust="0"/>
    <p:restoredTop sz="95455" autoAdjust="0"/>
  </p:normalViewPr>
  <p:slideViewPr>
    <p:cSldViewPr snapToObjects="1">
      <p:cViewPr varScale="1">
        <p:scale>
          <a:sx n="107" d="100"/>
          <a:sy n="107" d="100"/>
        </p:scale>
        <p:origin x="642" y="114"/>
      </p:cViewPr>
      <p:guideLst>
        <p:guide orient="horz" pos="1570"/>
        <p:guide pos="3984"/>
        <p:guide orient="horz" pos="1094"/>
        <p:guide pos="3320"/>
      </p:guideLst>
    </p:cSldViewPr>
  </p:slideViewPr>
  <p:outlineViewPr>
    <p:cViewPr>
      <p:scale>
        <a:sx n="33" d="100"/>
        <a:sy n="33" d="100"/>
      </p:scale>
      <p:origin x="0" y="-11832"/>
    </p:cViewPr>
  </p:outlineViewPr>
  <p:notesTextViewPr>
    <p:cViewPr>
      <p:scale>
        <a:sx n="1" d="1"/>
        <a:sy n="1" d="1"/>
      </p:scale>
      <p:origin x="0" y="0"/>
    </p:cViewPr>
  </p:notesTextViewPr>
  <p:sorterViewPr>
    <p:cViewPr varScale="1">
      <p:scale>
        <a:sx n="1" d="1"/>
        <a:sy n="1" d="1"/>
      </p:scale>
      <p:origin x="0" y="0"/>
    </p:cViewPr>
  </p:sorterViewPr>
  <p:notesViewPr>
    <p:cSldViewPr snapToObjects="1">
      <p:cViewPr varScale="1">
        <p:scale>
          <a:sx n="73" d="100"/>
          <a:sy n="73" d="100"/>
        </p:scale>
        <p:origin x="-3792" y="-112"/>
      </p:cViewPr>
      <p:guideLst>
        <p:guide orient="horz" pos="2928"/>
        <p:guide pos="2208"/>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78E2407A-1B43-46BB-A83D-EF39952155F9}" type="datetimeFigureOut">
              <a:rPr lang="lt-LT" smtClean="0"/>
              <a:t>2017-12-12</a:t>
            </a:fld>
            <a:endParaRPr lang="lt-LT"/>
          </a:p>
        </p:txBody>
      </p:sp>
      <p:sp>
        <p:nvSpPr>
          <p:cNvPr id="4" name="Poraštės vietos rezervavimo ženklas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lt-LT"/>
          </a:p>
        </p:txBody>
      </p:sp>
      <p:sp>
        <p:nvSpPr>
          <p:cNvPr id="5" name="Skaidrės numerio vietos rezervavimo ženklas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DABC84D8-DE79-4F4B-8B96-AD1B2D8E08E1}" type="slidenum">
              <a:rPr lang="lt-LT" smtClean="0"/>
              <a:t>‹#›</a:t>
            </a:fld>
            <a:endParaRPr lang="lt-LT"/>
          </a:p>
        </p:txBody>
      </p:sp>
    </p:spTree>
    <p:extLst>
      <p:ext uri="{BB962C8B-B14F-4D97-AF65-F5344CB8AC3E}">
        <p14:creationId xmlns:p14="http://schemas.microsoft.com/office/powerpoint/2010/main" val="8864582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3A1D146-B4E0-1741-B9EE-9789392EFCC4}" type="datetimeFigureOut">
              <a:rPr lang="en-US" smtClean="0"/>
              <a:t>12/12/2017</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97863621-2E60-B848-8968-B0341E26A312}" type="slidenum">
              <a:rPr lang="en-US" smtClean="0"/>
              <a:t>‹#›</a:t>
            </a:fld>
            <a:endParaRPr lang="en-US"/>
          </a:p>
        </p:txBody>
      </p:sp>
    </p:spTree>
    <p:extLst>
      <p:ext uri="{BB962C8B-B14F-4D97-AF65-F5344CB8AC3E}">
        <p14:creationId xmlns:p14="http://schemas.microsoft.com/office/powerpoint/2010/main" val="1730024718"/>
      </p:ext>
    </p:extLst>
  </p:cSld>
  <p:clrMap bg1="lt1" tx1="dk1" bg2="lt2" tx2="dk2" accent1="accent1" accent2="accent2" accent3="accent3" accent4="accent4" accent5="accent5" accent6="accent6" hlink="hlink" folHlink="folHlink"/>
  <p:notesStyle>
    <a:lvl1pPr marL="0" algn="l" defTabSz="609585" rtl="0" eaLnBrk="1" latinLnBrk="0" hangingPunct="1">
      <a:defRPr sz="1600" kern="1200">
        <a:solidFill>
          <a:schemeClr val="tx1"/>
        </a:solidFill>
        <a:latin typeface="+mn-lt"/>
        <a:ea typeface="+mn-ea"/>
        <a:cs typeface="+mn-cs"/>
      </a:defRPr>
    </a:lvl1pPr>
    <a:lvl2pPr marL="609585" algn="l" defTabSz="609585" rtl="0" eaLnBrk="1" latinLnBrk="0" hangingPunct="1">
      <a:defRPr sz="1600" kern="1200">
        <a:solidFill>
          <a:schemeClr val="tx1"/>
        </a:solidFill>
        <a:latin typeface="+mn-lt"/>
        <a:ea typeface="+mn-ea"/>
        <a:cs typeface="+mn-cs"/>
      </a:defRPr>
    </a:lvl2pPr>
    <a:lvl3pPr marL="1219170" algn="l" defTabSz="609585" rtl="0" eaLnBrk="1" latinLnBrk="0" hangingPunct="1">
      <a:defRPr sz="1600" kern="1200">
        <a:solidFill>
          <a:schemeClr val="tx1"/>
        </a:solidFill>
        <a:latin typeface="+mn-lt"/>
        <a:ea typeface="+mn-ea"/>
        <a:cs typeface="+mn-cs"/>
      </a:defRPr>
    </a:lvl3pPr>
    <a:lvl4pPr marL="1828754" algn="l" defTabSz="609585" rtl="0" eaLnBrk="1" latinLnBrk="0" hangingPunct="1">
      <a:defRPr sz="1600" kern="1200">
        <a:solidFill>
          <a:schemeClr val="tx1"/>
        </a:solidFill>
        <a:latin typeface="+mn-lt"/>
        <a:ea typeface="+mn-ea"/>
        <a:cs typeface="+mn-cs"/>
      </a:defRPr>
    </a:lvl4pPr>
    <a:lvl5pPr marL="2438339" algn="l" defTabSz="609585" rtl="0" eaLnBrk="1" latinLnBrk="0" hangingPunct="1">
      <a:defRPr sz="1600" kern="1200">
        <a:solidFill>
          <a:schemeClr val="tx1"/>
        </a:solidFill>
        <a:latin typeface="+mn-lt"/>
        <a:ea typeface="+mn-ea"/>
        <a:cs typeface="+mn-cs"/>
      </a:defRPr>
    </a:lvl5pPr>
    <a:lvl6pPr marL="3047924" algn="l" defTabSz="609585" rtl="0" eaLnBrk="1" latinLnBrk="0" hangingPunct="1">
      <a:defRPr sz="1600" kern="1200">
        <a:solidFill>
          <a:schemeClr val="tx1"/>
        </a:solidFill>
        <a:latin typeface="+mn-lt"/>
        <a:ea typeface="+mn-ea"/>
        <a:cs typeface="+mn-cs"/>
      </a:defRPr>
    </a:lvl6pPr>
    <a:lvl7pPr marL="3657509" algn="l" defTabSz="609585" rtl="0" eaLnBrk="1" latinLnBrk="0" hangingPunct="1">
      <a:defRPr sz="1600" kern="1200">
        <a:solidFill>
          <a:schemeClr val="tx1"/>
        </a:solidFill>
        <a:latin typeface="+mn-lt"/>
        <a:ea typeface="+mn-ea"/>
        <a:cs typeface="+mn-cs"/>
      </a:defRPr>
    </a:lvl7pPr>
    <a:lvl8pPr marL="4267093" algn="l" defTabSz="609585" rtl="0" eaLnBrk="1" latinLnBrk="0" hangingPunct="1">
      <a:defRPr sz="1600" kern="1200">
        <a:solidFill>
          <a:schemeClr val="tx1"/>
        </a:solidFill>
        <a:latin typeface="+mn-lt"/>
        <a:ea typeface="+mn-ea"/>
        <a:cs typeface="+mn-cs"/>
      </a:defRPr>
    </a:lvl8pPr>
    <a:lvl9pPr marL="4876678" algn="l" defTabSz="609585"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10"/>
          </p:nvPr>
        </p:nvSpPr>
        <p:spPr/>
        <p:txBody>
          <a:bodyPr/>
          <a:lstStyle/>
          <a:p>
            <a:fld id="{97863621-2E60-B848-8968-B0341E26A312}" type="slidenum">
              <a:rPr lang="en-US" smtClean="0"/>
              <a:t>2</a:t>
            </a:fld>
            <a:endParaRPr lang="en-US"/>
          </a:p>
        </p:txBody>
      </p:sp>
    </p:spTree>
    <p:extLst>
      <p:ext uri="{BB962C8B-B14F-4D97-AF65-F5344CB8AC3E}">
        <p14:creationId xmlns:p14="http://schemas.microsoft.com/office/powerpoint/2010/main" val="4212907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normAutofit/>
          </a:bodyPr>
          <a:lstStyle>
            <a:lvl1pPr>
              <a:defRPr sz="3600"/>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4153280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12305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Sub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Text Placeholder 4"/>
          <p:cNvSpPr>
            <a:spLocks noGrp="1"/>
          </p:cNvSpPr>
          <p:nvPr>
            <p:ph type="body" sz="quarter" idx="10"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591754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Utterl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18806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Eight Gri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3063240" cy="3438144"/>
          </a:xfrm>
        </p:spPr>
        <p:txBody>
          <a:bodyPr lIns="182880" tIns="91440" rIns="182880" bIns="91440"/>
          <a:lstStyle>
            <a:lvl1pPr marL="0" indent="0">
              <a:buFontTx/>
              <a:buNone/>
              <a:defRPr/>
            </a:lvl1pPr>
          </a:lstStyle>
          <a:p>
            <a:endParaRPr lang="en-US"/>
          </a:p>
        </p:txBody>
      </p:sp>
      <p:sp>
        <p:nvSpPr>
          <p:cNvPr id="7" name="Picture Placeholder 3"/>
          <p:cNvSpPr>
            <a:spLocks noGrp="1"/>
          </p:cNvSpPr>
          <p:nvPr>
            <p:ph type="pic" sz="quarter" idx="11"/>
          </p:nvPr>
        </p:nvSpPr>
        <p:spPr>
          <a:xfrm>
            <a:off x="3049016" y="0"/>
            <a:ext cx="3063240" cy="3438144"/>
          </a:xfrm>
        </p:spPr>
        <p:txBody>
          <a:bodyPr lIns="182880" tIns="91440" rIns="182880" bIns="91440"/>
          <a:lstStyle>
            <a:lvl1pPr marL="0" indent="0">
              <a:buFontTx/>
              <a:buNone/>
              <a:defRPr/>
            </a:lvl1pPr>
          </a:lstStyle>
          <a:p>
            <a:endParaRPr lang="en-US"/>
          </a:p>
        </p:txBody>
      </p:sp>
      <p:sp>
        <p:nvSpPr>
          <p:cNvPr id="12" name="Picture Placeholder 3"/>
          <p:cNvSpPr>
            <a:spLocks noGrp="1"/>
          </p:cNvSpPr>
          <p:nvPr>
            <p:ph type="pic" sz="quarter" idx="12"/>
          </p:nvPr>
        </p:nvSpPr>
        <p:spPr>
          <a:xfrm>
            <a:off x="6098032" y="0"/>
            <a:ext cx="3063240" cy="3438144"/>
          </a:xfrm>
        </p:spPr>
        <p:txBody>
          <a:bodyPr lIns="182880" tIns="91440" rIns="182880" bIns="91440"/>
          <a:lstStyle>
            <a:lvl1pPr marL="0" indent="0">
              <a:buFontTx/>
              <a:buNone/>
              <a:defRPr/>
            </a:lvl1pPr>
          </a:lstStyle>
          <a:p>
            <a:endParaRPr lang="en-US"/>
          </a:p>
        </p:txBody>
      </p:sp>
      <p:sp>
        <p:nvSpPr>
          <p:cNvPr id="13" name="Picture Placeholder 3"/>
          <p:cNvSpPr>
            <a:spLocks noGrp="1"/>
          </p:cNvSpPr>
          <p:nvPr>
            <p:ph type="pic" sz="quarter" idx="13"/>
          </p:nvPr>
        </p:nvSpPr>
        <p:spPr>
          <a:xfrm>
            <a:off x="9147048" y="0"/>
            <a:ext cx="3063240" cy="3438144"/>
          </a:xfrm>
        </p:spPr>
        <p:txBody>
          <a:bodyPr lIns="182880" tIns="91440" rIns="182880" bIns="91440"/>
          <a:lstStyle>
            <a:lvl1pPr marL="0" indent="0">
              <a:buFontTx/>
              <a:buNone/>
              <a:defRPr/>
            </a:lvl1pPr>
          </a:lstStyle>
          <a:p>
            <a:endParaRPr lang="en-US"/>
          </a:p>
        </p:txBody>
      </p:sp>
      <p:sp>
        <p:nvSpPr>
          <p:cNvPr id="15" name="Picture Placeholder 3"/>
          <p:cNvSpPr>
            <a:spLocks noGrp="1"/>
          </p:cNvSpPr>
          <p:nvPr>
            <p:ph type="pic" sz="quarter" idx="15"/>
          </p:nvPr>
        </p:nvSpPr>
        <p:spPr>
          <a:xfrm>
            <a:off x="0" y="3419856"/>
            <a:ext cx="3063240" cy="3438144"/>
          </a:xfrm>
        </p:spPr>
        <p:txBody>
          <a:bodyPr lIns="182880" tIns="91440" rIns="182880" bIns="91440"/>
          <a:lstStyle>
            <a:lvl1pPr marL="0" indent="0">
              <a:buFontTx/>
              <a:buNone/>
              <a:defRPr/>
            </a:lvl1pPr>
          </a:lstStyle>
          <a:p>
            <a:endParaRPr lang="en-US"/>
          </a:p>
        </p:txBody>
      </p:sp>
      <p:sp>
        <p:nvSpPr>
          <p:cNvPr id="16" name="Picture Placeholder 3"/>
          <p:cNvSpPr>
            <a:spLocks noGrp="1"/>
          </p:cNvSpPr>
          <p:nvPr>
            <p:ph type="pic" sz="quarter" idx="16"/>
          </p:nvPr>
        </p:nvSpPr>
        <p:spPr>
          <a:xfrm>
            <a:off x="3049016" y="3419856"/>
            <a:ext cx="3063240" cy="3438144"/>
          </a:xfrm>
        </p:spPr>
        <p:txBody>
          <a:bodyPr lIns="182880" tIns="91440" rIns="182880" bIns="91440"/>
          <a:lstStyle>
            <a:lvl1pPr marL="0" indent="0">
              <a:buFontTx/>
              <a:buNone/>
              <a:defRPr/>
            </a:lvl1pPr>
          </a:lstStyle>
          <a:p>
            <a:endParaRPr lang="en-US"/>
          </a:p>
        </p:txBody>
      </p:sp>
      <p:sp>
        <p:nvSpPr>
          <p:cNvPr id="17" name="Picture Placeholder 3"/>
          <p:cNvSpPr>
            <a:spLocks noGrp="1"/>
          </p:cNvSpPr>
          <p:nvPr>
            <p:ph type="pic" sz="quarter" idx="17"/>
          </p:nvPr>
        </p:nvSpPr>
        <p:spPr>
          <a:xfrm>
            <a:off x="6098032" y="3419856"/>
            <a:ext cx="3063240" cy="3438144"/>
          </a:xfrm>
        </p:spPr>
        <p:txBody>
          <a:bodyPr lIns="182880" tIns="91440" rIns="182880" bIns="91440"/>
          <a:lstStyle>
            <a:lvl1pPr marL="0" indent="0">
              <a:buFontTx/>
              <a:buNone/>
              <a:defRPr/>
            </a:lvl1pPr>
          </a:lstStyle>
          <a:p>
            <a:endParaRPr lang="en-US"/>
          </a:p>
        </p:txBody>
      </p:sp>
      <p:sp>
        <p:nvSpPr>
          <p:cNvPr id="18" name="Picture Placeholder 3"/>
          <p:cNvSpPr>
            <a:spLocks noGrp="1"/>
          </p:cNvSpPr>
          <p:nvPr>
            <p:ph type="pic" sz="quarter" idx="18"/>
          </p:nvPr>
        </p:nvSpPr>
        <p:spPr>
          <a:xfrm>
            <a:off x="9147048" y="3419856"/>
            <a:ext cx="3063240" cy="3438144"/>
          </a:xfrm>
        </p:spPr>
        <p:txBody>
          <a:bodyPr lIns="182880" tIns="91440" rIns="182880" bIns="91440"/>
          <a:lstStyle>
            <a:lvl1pPr marL="0" indent="0">
              <a:buFontTx/>
              <a:buNone/>
              <a:defRPr/>
            </a:lvl1pPr>
          </a:lstStyle>
          <a:p>
            <a:endParaRPr lang="en-US"/>
          </a:p>
        </p:txBody>
      </p:sp>
    </p:spTree>
    <p:extLst>
      <p:ext uri="{BB962C8B-B14F-4D97-AF65-F5344CB8AC3E}">
        <p14:creationId xmlns:p14="http://schemas.microsoft.com/office/powerpoint/2010/main" val="3017609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Fifteen Gri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2441448" cy="2295144"/>
          </a:xfrm>
        </p:spPr>
        <p:txBody>
          <a:bodyPr lIns="182880" tIns="91440" rIns="182880" bIns="91440"/>
          <a:lstStyle>
            <a:lvl1pPr marL="0" indent="0">
              <a:buFontTx/>
              <a:buNone/>
              <a:defRPr/>
            </a:lvl1pPr>
          </a:lstStyle>
          <a:p>
            <a:endParaRPr lang="en-US" dirty="0"/>
          </a:p>
        </p:txBody>
      </p:sp>
      <p:sp>
        <p:nvSpPr>
          <p:cNvPr id="7" name="Picture Placeholder 3"/>
          <p:cNvSpPr>
            <a:spLocks noGrp="1"/>
          </p:cNvSpPr>
          <p:nvPr>
            <p:ph type="pic" sz="quarter" idx="11"/>
          </p:nvPr>
        </p:nvSpPr>
        <p:spPr>
          <a:xfrm>
            <a:off x="2437638" y="0"/>
            <a:ext cx="2441448" cy="2295144"/>
          </a:xfrm>
        </p:spPr>
        <p:txBody>
          <a:bodyPr lIns="182880" tIns="91440" rIns="182880" bIns="91440"/>
          <a:lstStyle>
            <a:lvl1pPr marL="0" indent="0">
              <a:buFontTx/>
              <a:buNone/>
              <a:defRPr/>
            </a:lvl1pPr>
          </a:lstStyle>
          <a:p>
            <a:endParaRPr lang="en-US"/>
          </a:p>
        </p:txBody>
      </p:sp>
      <p:sp>
        <p:nvSpPr>
          <p:cNvPr id="12" name="Picture Placeholder 3"/>
          <p:cNvSpPr>
            <a:spLocks noGrp="1"/>
          </p:cNvSpPr>
          <p:nvPr>
            <p:ph type="pic" sz="quarter" idx="12"/>
          </p:nvPr>
        </p:nvSpPr>
        <p:spPr>
          <a:xfrm>
            <a:off x="4875276" y="0"/>
            <a:ext cx="2441448" cy="2295144"/>
          </a:xfrm>
        </p:spPr>
        <p:txBody>
          <a:bodyPr lIns="182880" tIns="91440" rIns="182880" bIns="91440"/>
          <a:lstStyle>
            <a:lvl1pPr marL="0" indent="0">
              <a:buFontTx/>
              <a:buNone/>
              <a:defRPr/>
            </a:lvl1pPr>
          </a:lstStyle>
          <a:p>
            <a:endParaRPr lang="en-US"/>
          </a:p>
        </p:txBody>
      </p:sp>
      <p:sp>
        <p:nvSpPr>
          <p:cNvPr id="13" name="Picture Placeholder 3"/>
          <p:cNvSpPr>
            <a:spLocks noGrp="1"/>
          </p:cNvSpPr>
          <p:nvPr>
            <p:ph type="pic" sz="quarter" idx="13"/>
          </p:nvPr>
        </p:nvSpPr>
        <p:spPr>
          <a:xfrm>
            <a:off x="7312914" y="0"/>
            <a:ext cx="2441448" cy="2295144"/>
          </a:xfrm>
        </p:spPr>
        <p:txBody>
          <a:bodyPr lIns="182880" tIns="91440" rIns="182880" bIns="91440"/>
          <a:lstStyle>
            <a:lvl1pPr marL="0" indent="0">
              <a:buFontTx/>
              <a:buNone/>
              <a:defRPr/>
            </a:lvl1pPr>
          </a:lstStyle>
          <a:p>
            <a:endParaRPr lang="en-US"/>
          </a:p>
        </p:txBody>
      </p:sp>
      <p:sp>
        <p:nvSpPr>
          <p:cNvPr id="14" name="Picture Placeholder 3"/>
          <p:cNvSpPr>
            <a:spLocks noGrp="1"/>
          </p:cNvSpPr>
          <p:nvPr>
            <p:ph type="pic" sz="quarter" idx="14"/>
          </p:nvPr>
        </p:nvSpPr>
        <p:spPr>
          <a:xfrm>
            <a:off x="9750552" y="0"/>
            <a:ext cx="2441448" cy="2295144"/>
          </a:xfrm>
        </p:spPr>
        <p:txBody>
          <a:bodyPr lIns="182880" tIns="91440" rIns="182880" bIns="91440"/>
          <a:lstStyle>
            <a:lvl1pPr marL="0" indent="0">
              <a:buFontTx/>
              <a:buNone/>
              <a:defRPr/>
            </a:lvl1pPr>
          </a:lstStyle>
          <a:p>
            <a:endParaRPr lang="en-US"/>
          </a:p>
        </p:txBody>
      </p:sp>
      <p:sp>
        <p:nvSpPr>
          <p:cNvPr id="15" name="Picture Placeholder 3"/>
          <p:cNvSpPr>
            <a:spLocks noGrp="1"/>
          </p:cNvSpPr>
          <p:nvPr>
            <p:ph type="pic" sz="quarter" idx="15"/>
          </p:nvPr>
        </p:nvSpPr>
        <p:spPr>
          <a:xfrm>
            <a:off x="0" y="2281428"/>
            <a:ext cx="2441448" cy="2295144"/>
          </a:xfrm>
        </p:spPr>
        <p:txBody>
          <a:bodyPr lIns="182880" tIns="91440" rIns="182880" bIns="91440"/>
          <a:lstStyle>
            <a:lvl1pPr marL="0" indent="0">
              <a:buFontTx/>
              <a:buNone/>
              <a:defRPr/>
            </a:lvl1pPr>
          </a:lstStyle>
          <a:p>
            <a:endParaRPr lang="en-US" dirty="0"/>
          </a:p>
        </p:txBody>
      </p:sp>
      <p:sp>
        <p:nvSpPr>
          <p:cNvPr id="16" name="Picture Placeholder 3"/>
          <p:cNvSpPr>
            <a:spLocks noGrp="1"/>
          </p:cNvSpPr>
          <p:nvPr>
            <p:ph type="pic" sz="quarter" idx="16"/>
          </p:nvPr>
        </p:nvSpPr>
        <p:spPr>
          <a:xfrm>
            <a:off x="2437638" y="2281428"/>
            <a:ext cx="2441448" cy="2295144"/>
          </a:xfrm>
        </p:spPr>
        <p:txBody>
          <a:bodyPr lIns="182880" tIns="91440" rIns="182880" bIns="91440"/>
          <a:lstStyle>
            <a:lvl1pPr marL="0" indent="0">
              <a:buFontTx/>
              <a:buNone/>
              <a:defRPr/>
            </a:lvl1pPr>
          </a:lstStyle>
          <a:p>
            <a:endParaRPr lang="en-US"/>
          </a:p>
        </p:txBody>
      </p:sp>
      <p:sp>
        <p:nvSpPr>
          <p:cNvPr id="17" name="Picture Placeholder 3"/>
          <p:cNvSpPr>
            <a:spLocks noGrp="1"/>
          </p:cNvSpPr>
          <p:nvPr>
            <p:ph type="pic" sz="quarter" idx="17"/>
          </p:nvPr>
        </p:nvSpPr>
        <p:spPr>
          <a:xfrm>
            <a:off x="4875276" y="2281428"/>
            <a:ext cx="2441448" cy="2295144"/>
          </a:xfrm>
        </p:spPr>
        <p:txBody>
          <a:bodyPr lIns="182880" tIns="91440" rIns="182880" bIns="91440"/>
          <a:lstStyle>
            <a:lvl1pPr marL="0" indent="0">
              <a:buFontTx/>
              <a:buNone/>
              <a:defRPr/>
            </a:lvl1pPr>
          </a:lstStyle>
          <a:p>
            <a:endParaRPr lang="en-US"/>
          </a:p>
        </p:txBody>
      </p:sp>
      <p:sp>
        <p:nvSpPr>
          <p:cNvPr id="18" name="Picture Placeholder 3"/>
          <p:cNvSpPr>
            <a:spLocks noGrp="1"/>
          </p:cNvSpPr>
          <p:nvPr>
            <p:ph type="pic" sz="quarter" idx="18"/>
          </p:nvPr>
        </p:nvSpPr>
        <p:spPr>
          <a:xfrm>
            <a:off x="7312914" y="2281428"/>
            <a:ext cx="2441448" cy="2295144"/>
          </a:xfrm>
        </p:spPr>
        <p:txBody>
          <a:bodyPr lIns="182880" tIns="91440" rIns="182880" bIns="91440"/>
          <a:lstStyle>
            <a:lvl1pPr marL="0" indent="0">
              <a:buFontTx/>
              <a:buNone/>
              <a:defRPr/>
            </a:lvl1pPr>
          </a:lstStyle>
          <a:p>
            <a:endParaRPr lang="en-US"/>
          </a:p>
        </p:txBody>
      </p:sp>
      <p:sp>
        <p:nvSpPr>
          <p:cNvPr id="19" name="Picture Placeholder 3"/>
          <p:cNvSpPr>
            <a:spLocks noGrp="1"/>
          </p:cNvSpPr>
          <p:nvPr>
            <p:ph type="pic" sz="quarter" idx="19"/>
          </p:nvPr>
        </p:nvSpPr>
        <p:spPr>
          <a:xfrm>
            <a:off x="9750552" y="2281428"/>
            <a:ext cx="2441448" cy="2295144"/>
          </a:xfrm>
        </p:spPr>
        <p:txBody>
          <a:bodyPr lIns="182880" tIns="91440" rIns="182880" bIns="91440"/>
          <a:lstStyle>
            <a:lvl1pPr marL="0" indent="0">
              <a:buFontTx/>
              <a:buNone/>
              <a:defRPr/>
            </a:lvl1pPr>
          </a:lstStyle>
          <a:p>
            <a:endParaRPr lang="en-US"/>
          </a:p>
        </p:txBody>
      </p:sp>
      <p:sp>
        <p:nvSpPr>
          <p:cNvPr id="20" name="Picture Placeholder 3"/>
          <p:cNvSpPr>
            <a:spLocks noGrp="1"/>
          </p:cNvSpPr>
          <p:nvPr>
            <p:ph type="pic" sz="quarter" idx="20"/>
          </p:nvPr>
        </p:nvSpPr>
        <p:spPr>
          <a:xfrm>
            <a:off x="0" y="4562856"/>
            <a:ext cx="2441448" cy="2295144"/>
          </a:xfrm>
        </p:spPr>
        <p:txBody>
          <a:bodyPr lIns="182880" tIns="91440" rIns="182880" bIns="91440"/>
          <a:lstStyle>
            <a:lvl1pPr marL="0" indent="0">
              <a:buFontTx/>
              <a:buNone/>
              <a:defRPr/>
            </a:lvl1pPr>
          </a:lstStyle>
          <a:p>
            <a:endParaRPr lang="en-US"/>
          </a:p>
        </p:txBody>
      </p:sp>
      <p:sp>
        <p:nvSpPr>
          <p:cNvPr id="21" name="Picture Placeholder 3"/>
          <p:cNvSpPr>
            <a:spLocks noGrp="1"/>
          </p:cNvSpPr>
          <p:nvPr>
            <p:ph type="pic" sz="quarter" idx="21"/>
          </p:nvPr>
        </p:nvSpPr>
        <p:spPr>
          <a:xfrm>
            <a:off x="2437638" y="4562856"/>
            <a:ext cx="2441448" cy="2295144"/>
          </a:xfrm>
        </p:spPr>
        <p:txBody>
          <a:bodyPr lIns="182880" tIns="91440" rIns="182880" bIns="91440"/>
          <a:lstStyle>
            <a:lvl1pPr marL="0" indent="0">
              <a:buFontTx/>
              <a:buNone/>
              <a:defRPr/>
            </a:lvl1pPr>
          </a:lstStyle>
          <a:p>
            <a:endParaRPr lang="en-US"/>
          </a:p>
        </p:txBody>
      </p:sp>
      <p:sp>
        <p:nvSpPr>
          <p:cNvPr id="22" name="Picture Placeholder 3"/>
          <p:cNvSpPr>
            <a:spLocks noGrp="1"/>
          </p:cNvSpPr>
          <p:nvPr>
            <p:ph type="pic" sz="quarter" idx="22"/>
          </p:nvPr>
        </p:nvSpPr>
        <p:spPr>
          <a:xfrm>
            <a:off x="4875276" y="4562856"/>
            <a:ext cx="2441448" cy="2295144"/>
          </a:xfrm>
        </p:spPr>
        <p:txBody>
          <a:bodyPr lIns="182880" tIns="91440" rIns="182880" bIns="91440"/>
          <a:lstStyle>
            <a:lvl1pPr marL="0" indent="0">
              <a:buFontTx/>
              <a:buNone/>
              <a:defRPr/>
            </a:lvl1pPr>
          </a:lstStyle>
          <a:p>
            <a:endParaRPr lang="en-US"/>
          </a:p>
        </p:txBody>
      </p:sp>
      <p:sp>
        <p:nvSpPr>
          <p:cNvPr id="23" name="Picture Placeholder 3"/>
          <p:cNvSpPr>
            <a:spLocks noGrp="1"/>
          </p:cNvSpPr>
          <p:nvPr>
            <p:ph type="pic" sz="quarter" idx="23"/>
          </p:nvPr>
        </p:nvSpPr>
        <p:spPr>
          <a:xfrm>
            <a:off x="7312914" y="4562856"/>
            <a:ext cx="2441448" cy="2295144"/>
          </a:xfrm>
        </p:spPr>
        <p:txBody>
          <a:bodyPr lIns="182880" tIns="91440" rIns="182880" bIns="91440"/>
          <a:lstStyle>
            <a:lvl1pPr marL="0" indent="0">
              <a:buFontTx/>
              <a:buNone/>
              <a:defRPr/>
            </a:lvl1pPr>
          </a:lstStyle>
          <a:p>
            <a:endParaRPr lang="en-US"/>
          </a:p>
        </p:txBody>
      </p:sp>
      <p:sp>
        <p:nvSpPr>
          <p:cNvPr id="24" name="Picture Placeholder 3"/>
          <p:cNvSpPr>
            <a:spLocks noGrp="1"/>
          </p:cNvSpPr>
          <p:nvPr>
            <p:ph type="pic" sz="quarter" idx="24"/>
          </p:nvPr>
        </p:nvSpPr>
        <p:spPr>
          <a:xfrm>
            <a:off x="9750552" y="4562856"/>
            <a:ext cx="2441448" cy="2295144"/>
          </a:xfrm>
        </p:spPr>
        <p:txBody>
          <a:bodyPr lIns="182880" tIns="91440" rIns="182880" bIns="91440"/>
          <a:lstStyle>
            <a:lvl1pPr marL="0" indent="0">
              <a:buFontTx/>
              <a:buNone/>
              <a:defRPr/>
            </a:lvl1pPr>
          </a:lstStyle>
          <a:p>
            <a:endParaRPr lang="en-US"/>
          </a:p>
        </p:txBody>
      </p:sp>
    </p:spTree>
    <p:extLst>
      <p:ext uri="{BB962C8B-B14F-4D97-AF65-F5344CB8AC3E}">
        <p14:creationId xmlns:p14="http://schemas.microsoft.com/office/powerpoint/2010/main" val="33454840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4 Gri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2048256" cy="1728216"/>
          </a:xfrm>
        </p:spPr>
        <p:txBody>
          <a:bodyPr lIns="182880" tIns="91440" rIns="182880" bIns="91440"/>
          <a:lstStyle>
            <a:lvl1pPr marL="0" indent="0">
              <a:buFontTx/>
              <a:buNone/>
              <a:defRPr/>
            </a:lvl1pPr>
          </a:lstStyle>
          <a:p>
            <a:endParaRPr lang="en-US"/>
          </a:p>
        </p:txBody>
      </p:sp>
      <p:sp>
        <p:nvSpPr>
          <p:cNvPr id="7" name="Picture Placeholder 3"/>
          <p:cNvSpPr>
            <a:spLocks noGrp="1"/>
          </p:cNvSpPr>
          <p:nvPr>
            <p:ph type="pic" sz="quarter" idx="11"/>
          </p:nvPr>
        </p:nvSpPr>
        <p:spPr>
          <a:xfrm>
            <a:off x="2028749" y="0"/>
            <a:ext cx="2048256" cy="1728216"/>
          </a:xfrm>
        </p:spPr>
        <p:txBody>
          <a:bodyPr lIns="182880" tIns="91440" rIns="182880" bIns="91440"/>
          <a:lstStyle>
            <a:lvl1pPr marL="0" indent="0">
              <a:buFontTx/>
              <a:buNone/>
              <a:defRPr/>
            </a:lvl1pPr>
          </a:lstStyle>
          <a:p>
            <a:endParaRPr lang="en-US"/>
          </a:p>
        </p:txBody>
      </p:sp>
      <p:sp>
        <p:nvSpPr>
          <p:cNvPr id="12" name="Picture Placeholder 3"/>
          <p:cNvSpPr>
            <a:spLocks noGrp="1"/>
          </p:cNvSpPr>
          <p:nvPr>
            <p:ph type="pic" sz="quarter" idx="12"/>
          </p:nvPr>
        </p:nvSpPr>
        <p:spPr>
          <a:xfrm>
            <a:off x="4057498" y="0"/>
            <a:ext cx="2048256" cy="1728216"/>
          </a:xfrm>
        </p:spPr>
        <p:txBody>
          <a:bodyPr lIns="182880" tIns="91440" rIns="182880" bIns="91440"/>
          <a:lstStyle>
            <a:lvl1pPr marL="0" indent="0">
              <a:buFontTx/>
              <a:buNone/>
              <a:defRPr/>
            </a:lvl1pPr>
          </a:lstStyle>
          <a:p>
            <a:endParaRPr lang="en-US"/>
          </a:p>
        </p:txBody>
      </p:sp>
      <p:sp>
        <p:nvSpPr>
          <p:cNvPr id="13" name="Picture Placeholder 3"/>
          <p:cNvSpPr>
            <a:spLocks noGrp="1"/>
          </p:cNvSpPr>
          <p:nvPr>
            <p:ph type="pic" sz="quarter" idx="13"/>
          </p:nvPr>
        </p:nvSpPr>
        <p:spPr>
          <a:xfrm>
            <a:off x="6086247" y="0"/>
            <a:ext cx="2048256" cy="1728216"/>
          </a:xfrm>
        </p:spPr>
        <p:txBody>
          <a:bodyPr lIns="182880" tIns="91440" rIns="182880" bIns="91440"/>
          <a:lstStyle>
            <a:lvl1pPr marL="0" indent="0">
              <a:buFontTx/>
              <a:buNone/>
              <a:defRPr/>
            </a:lvl1pPr>
          </a:lstStyle>
          <a:p>
            <a:endParaRPr lang="en-US"/>
          </a:p>
        </p:txBody>
      </p:sp>
      <p:sp>
        <p:nvSpPr>
          <p:cNvPr id="14" name="Picture Placeholder 3"/>
          <p:cNvSpPr>
            <a:spLocks noGrp="1"/>
          </p:cNvSpPr>
          <p:nvPr>
            <p:ph type="pic" sz="quarter" idx="14"/>
          </p:nvPr>
        </p:nvSpPr>
        <p:spPr>
          <a:xfrm>
            <a:off x="10143744" y="0"/>
            <a:ext cx="2048256" cy="1728216"/>
          </a:xfrm>
        </p:spPr>
        <p:txBody>
          <a:bodyPr lIns="182880" tIns="91440" rIns="182880" bIns="91440"/>
          <a:lstStyle>
            <a:lvl1pPr marL="0" indent="0">
              <a:buFontTx/>
              <a:buNone/>
              <a:defRPr/>
            </a:lvl1pPr>
          </a:lstStyle>
          <a:p>
            <a:endParaRPr lang="en-US"/>
          </a:p>
        </p:txBody>
      </p:sp>
      <p:sp>
        <p:nvSpPr>
          <p:cNvPr id="25" name="Picture Placeholder 3"/>
          <p:cNvSpPr>
            <a:spLocks noGrp="1"/>
          </p:cNvSpPr>
          <p:nvPr>
            <p:ph type="pic" sz="quarter" idx="25"/>
          </p:nvPr>
        </p:nvSpPr>
        <p:spPr>
          <a:xfrm>
            <a:off x="8114996" y="0"/>
            <a:ext cx="2048256" cy="1728216"/>
          </a:xfrm>
        </p:spPr>
        <p:txBody>
          <a:bodyPr lIns="182880" tIns="91440" rIns="182880" bIns="91440"/>
          <a:lstStyle>
            <a:lvl1pPr marL="0" indent="0">
              <a:buFontTx/>
              <a:buNone/>
              <a:defRPr/>
            </a:lvl1pPr>
          </a:lstStyle>
          <a:p>
            <a:endParaRPr lang="en-US"/>
          </a:p>
        </p:txBody>
      </p:sp>
      <p:sp>
        <p:nvSpPr>
          <p:cNvPr id="28" name="Picture Placeholder 3"/>
          <p:cNvSpPr>
            <a:spLocks noGrp="1"/>
          </p:cNvSpPr>
          <p:nvPr>
            <p:ph type="pic" sz="quarter" idx="26"/>
          </p:nvPr>
        </p:nvSpPr>
        <p:spPr>
          <a:xfrm>
            <a:off x="0" y="1709928"/>
            <a:ext cx="2048256" cy="1728216"/>
          </a:xfrm>
        </p:spPr>
        <p:txBody>
          <a:bodyPr lIns="182880" tIns="91440" rIns="182880" bIns="91440"/>
          <a:lstStyle>
            <a:lvl1pPr marL="0" indent="0">
              <a:buFontTx/>
              <a:buNone/>
              <a:defRPr/>
            </a:lvl1pPr>
          </a:lstStyle>
          <a:p>
            <a:endParaRPr lang="en-US"/>
          </a:p>
        </p:txBody>
      </p:sp>
      <p:sp>
        <p:nvSpPr>
          <p:cNvPr id="29" name="Picture Placeholder 3"/>
          <p:cNvSpPr>
            <a:spLocks noGrp="1"/>
          </p:cNvSpPr>
          <p:nvPr>
            <p:ph type="pic" sz="quarter" idx="27"/>
          </p:nvPr>
        </p:nvSpPr>
        <p:spPr>
          <a:xfrm>
            <a:off x="2028749" y="1709928"/>
            <a:ext cx="2048256" cy="1728216"/>
          </a:xfrm>
        </p:spPr>
        <p:txBody>
          <a:bodyPr lIns="182880" tIns="91440" rIns="182880" bIns="91440"/>
          <a:lstStyle>
            <a:lvl1pPr marL="0" indent="0">
              <a:buFontTx/>
              <a:buNone/>
              <a:defRPr/>
            </a:lvl1pPr>
          </a:lstStyle>
          <a:p>
            <a:endParaRPr lang="en-US"/>
          </a:p>
        </p:txBody>
      </p:sp>
      <p:sp>
        <p:nvSpPr>
          <p:cNvPr id="30" name="Picture Placeholder 3"/>
          <p:cNvSpPr>
            <a:spLocks noGrp="1"/>
          </p:cNvSpPr>
          <p:nvPr>
            <p:ph type="pic" sz="quarter" idx="28"/>
          </p:nvPr>
        </p:nvSpPr>
        <p:spPr>
          <a:xfrm>
            <a:off x="4057498" y="1709928"/>
            <a:ext cx="2048256" cy="1728216"/>
          </a:xfrm>
        </p:spPr>
        <p:txBody>
          <a:bodyPr lIns="182880" tIns="91440" rIns="182880" bIns="91440"/>
          <a:lstStyle>
            <a:lvl1pPr marL="0" indent="0">
              <a:buFontTx/>
              <a:buNone/>
              <a:defRPr/>
            </a:lvl1pPr>
          </a:lstStyle>
          <a:p>
            <a:endParaRPr lang="en-US"/>
          </a:p>
        </p:txBody>
      </p:sp>
      <p:sp>
        <p:nvSpPr>
          <p:cNvPr id="31" name="Picture Placeholder 3"/>
          <p:cNvSpPr>
            <a:spLocks noGrp="1"/>
          </p:cNvSpPr>
          <p:nvPr>
            <p:ph type="pic" sz="quarter" idx="29"/>
          </p:nvPr>
        </p:nvSpPr>
        <p:spPr>
          <a:xfrm>
            <a:off x="6086247" y="1709928"/>
            <a:ext cx="2048256" cy="1728216"/>
          </a:xfrm>
        </p:spPr>
        <p:txBody>
          <a:bodyPr lIns="182880" tIns="91440" rIns="182880" bIns="91440"/>
          <a:lstStyle>
            <a:lvl1pPr marL="0" indent="0">
              <a:buFontTx/>
              <a:buNone/>
              <a:defRPr/>
            </a:lvl1pPr>
          </a:lstStyle>
          <a:p>
            <a:endParaRPr lang="en-US"/>
          </a:p>
        </p:txBody>
      </p:sp>
      <p:sp>
        <p:nvSpPr>
          <p:cNvPr id="32" name="Picture Placeholder 3"/>
          <p:cNvSpPr>
            <a:spLocks noGrp="1"/>
          </p:cNvSpPr>
          <p:nvPr>
            <p:ph type="pic" sz="quarter" idx="30"/>
          </p:nvPr>
        </p:nvSpPr>
        <p:spPr>
          <a:xfrm>
            <a:off x="10143744" y="1709928"/>
            <a:ext cx="2048256" cy="1728216"/>
          </a:xfrm>
        </p:spPr>
        <p:txBody>
          <a:bodyPr lIns="182880" tIns="91440" rIns="182880" bIns="91440"/>
          <a:lstStyle>
            <a:lvl1pPr marL="0" indent="0">
              <a:buFontTx/>
              <a:buNone/>
              <a:defRPr/>
            </a:lvl1pPr>
          </a:lstStyle>
          <a:p>
            <a:endParaRPr lang="en-US"/>
          </a:p>
        </p:txBody>
      </p:sp>
      <p:sp>
        <p:nvSpPr>
          <p:cNvPr id="33" name="Picture Placeholder 3"/>
          <p:cNvSpPr>
            <a:spLocks noGrp="1"/>
          </p:cNvSpPr>
          <p:nvPr>
            <p:ph type="pic" sz="quarter" idx="31"/>
          </p:nvPr>
        </p:nvSpPr>
        <p:spPr>
          <a:xfrm>
            <a:off x="8114996" y="1709928"/>
            <a:ext cx="2048256" cy="1728216"/>
          </a:xfrm>
        </p:spPr>
        <p:txBody>
          <a:bodyPr lIns="182880" tIns="91440" rIns="182880" bIns="91440"/>
          <a:lstStyle>
            <a:lvl1pPr marL="0" indent="0">
              <a:buFontTx/>
              <a:buNone/>
              <a:defRPr/>
            </a:lvl1pPr>
          </a:lstStyle>
          <a:p>
            <a:endParaRPr lang="en-US"/>
          </a:p>
        </p:txBody>
      </p:sp>
      <p:sp>
        <p:nvSpPr>
          <p:cNvPr id="34" name="Picture Placeholder 3"/>
          <p:cNvSpPr>
            <a:spLocks noGrp="1"/>
          </p:cNvSpPr>
          <p:nvPr>
            <p:ph type="pic" sz="quarter" idx="32"/>
          </p:nvPr>
        </p:nvSpPr>
        <p:spPr>
          <a:xfrm>
            <a:off x="0" y="3419856"/>
            <a:ext cx="2048256" cy="1728216"/>
          </a:xfrm>
        </p:spPr>
        <p:txBody>
          <a:bodyPr lIns="182880" tIns="91440" rIns="182880" bIns="91440"/>
          <a:lstStyle>
            <a:lvl1pPr marL="0" indent="0">
              <a:buFontTx/>
              <a:buNone/>
              <a:defRPr/>
            </a:lvl1pPr>
          </a:lstStyle>
          <a:p>
            <a:endParaRPr lang="en-US"/>
          </a:p>
        </p:txBody>
      </p:sp>
      <p:sp>
        <p:nvSpPr>
          <p:cNvPr id="35" name="Picture Placeholder 3"/>
          <p:cNvSpPr>
            <a:spLocks noGrp="1"/>
          </p:cNvSpPr>
          <p:nvPr>
            <p:ph type="pic" sz="quarter" idx="33"/>
          </p:nvPr>
        </p:nvSpPr>
        <p:spPr>
          <a:xfrm>
            <a:off x="2028749" y="3419856"/>
            <a:ext cx="2048256" cy="1728216"/>
          </a:xfrm>
        </p:spPr>
        <p:txBody>
          <a:bodyPr lIns="182880" tIns="91440" rIns="182880" bIns="91440"/>
          <a:lstStyle>
            <a:lvl1pPr marL="0" indent="0">
              <a:buFontTx/>
              <a:buNone/>
              <a:defRPr/>
            </a:lvl1pPr>
          </a:lstStyle>
          <a:p>
            <a:endParaRPr lang="en-US"/>
          </a:p>
        </p:txBody>
      </p:sp>
      <p:sp>
        <p:nvSpPr>
          <p:cNvPr id="36" name="Picture Placeholder 3"/>
          <p:cNvSpPr>
            <a:spLocks noGrp="1"/>
          </p:cNvSpPr>
          <p:nvPr>
            <p:ph type="pic" sz="quarter" idx="34"/>
          </p:nvPr>
        </p:nvSpPr>
        <p:spPr>
          <a:xfrm>
            <a:off x="4057498" y="3419856"/>
            <a:ext cx="2048256" cy="1728216"/>
          </a:xfrm>
        </p:spPr>
        <p:txBody>
          <a:bodyPr lIns="182880" tIns="91440" rIns="182880" bIns="91440"/>
          <a:lstStyle>
            <a:lvl1pPr marL="0" indent="0">
              <a:buFontTx/>
              <a:buNone/>
              <a:defRPr/>
            </a:lvl1pPr>
          </a:lstStyle>
          <a:p>
            <a:endParaRPr lang="en-US"/>
          </a:p>
        </p:txBody>
      </p:sp>
      <p:sp>
        <p:nvSpPr>
          <p:cNvPr id="37" name="Picture Placeholder 3"/>
          <p:cNvSpPr>
            <a:spLocks noGrp="1"/>
          </p:cNvSpPr>
          <p:nvPr>
            <p:ph type="pic" sz="quarter" idx="35"/>
          </p:nvPr>
        </p:nvSpPr>
        <p:spPr>
          <a:xfrm>
            <a:off x="6086247" y="3419856"/>
            <a:ext cx="2048256" cy="1728216"/>
          </a:xfrm>
        </p:spPr>
        <p:txBody>
          <a:bodyPr lIns="182880" tIns="91440" rIns="182880" bIns="91440"/>
          <a:lstStyle>
            <a:lvl1pPr marL="0" indent="0">
              <a:buFontTx/>
              <a:buNone/>
              <a:defRPr/>
            </a:lvl1pPr>
          </a:lstStyle>
          <a:p>
            <a:endParaRPr lang="en-US"/>
          </a:p>
        </p:txBody>
      </p:sp>
      <p:sp>
        <p:nvSpPr>
          <p:cNvPr id="38" name="Picture Placeholder 3"/>
          <p:cNvSpPr>
            <a:spLocks noGrp="1"/>
          </p:cNvSpPr>
          <p:nvPr>
            <p:ph type="pic" sz="quarter" idx="36"/>
          </p:nvPr>
        </p:nvSpPr>
        <p:spPr>
          <a:xfrm>
            <a:off x="10143744" y="3419856"/>
            <a:ext cx="2048256" cy="1728216"/>
          </a:xfrm>
        </p:spPr>
        <p:txBody>
          <a:bodyPr lIns="182880" tIns="91440" rIns="182880" bIns="91440"/>
          <a:lstStyle>
            <a:lvl1pPr marL="0" indent="0">
              <a:buFontTx/>
              <a:buNone/>
              <a:defRPr/>
            </a:lvl1pPr>
          </a:lstStyle>
          <a:p>
            <a:endParaRPr lang="en-US"/>
          </a:p>
        </p:txBody>
      </p:sp>
      <p:sp>
        <p:nvSpPr>
          <p:cNvPr id="39" name="Picture Placeholder 3"/>
          <p:cNvSpPr>
            <a:spLocks noGrp="1"/>
          </p:cNvSpPr>
          <p:nvPr>
            <p:ph type="pic" sz="quarter" idx="37"/>
          </p:nvPr>
        </p:nvSpPr>
        <p:spPr>
          <a:xfrm>
            <a:off x="8114996" y="3419856"/>
            <a:ext cx="2048256" cy="1728216"/>
          </a:xfrm>
        </p:spPr>
        <p:txBody>
          <a:bodyPr lIns="182880" tIns="91440" rIns="182880" bIns="91440"/>
          <a:lstStyle>
            <a:lvl1pPr marL="0" indent="0">
              <a:buFontTx/>
              <a:buNone/>
              <a:defRPr/>
            </a:lvl1pPr>
          </a:lstStyle>
          <a:p>
            <a:endParaRPr lang="en-US"/>
          </a:p>
        </p:txBody>
      </p:sp>
      <p:sp>
        <p:nvSpPr>
          <p:cNvPr id="40" name="Picture Placeholder 3"/>
          <p:cNvSpPr>
            <a:spLocks noGrp="1"/>
          </p:cNvSpPr>
          <p:nvPr>
            <p:ph type="pic" sz="quarter" idx="38"/>
          </p:nvPr>
        </p:nvSpPr>
        <p:spPr>
          <a:xfrm>
            <a:off x="0" y="5129784"/>
            <a:ext cx="2048256" cy="1728216"/>
          </a:xfrm>
        </p:spPr>
        <p:txBody>
          <a:bodyPr lIns="182880" tIns="91440" rIns="182880" bIns="91440"/>
          <a:lstStyle>
            <a:lvl1pPr marL="0" indent="0">
              <a:buFontTx/>
              <a:buNone/>
              <a:defRPr/>
            </a:lvl1pPr>
          </a:lstStyle>
          <a:p>
            <a:endParaRPr lang="en-US"/>
          </a:p>
        </p:txBody>
      </p:sp>
      <p:sp>
        <p:nvSpPr>
          <p:cNvPr id="41" name="Picture Placeholder 3"/>
          <p:cNvSpPr>
            <a:spLocks noGrp="1"/>
          </p:cNvSpPr>
          <p:nvPr>
            <p:ph type="pic" sz="quarter" idx="39"/>
          </p:nvPr>
        </p:nvSpPr>
        <p:spPr>
          <a:xfrm>
            <a:off x="2028749" y="5129784"/>
            <a:ext cx="2048256" cy="1728216"/>
          </a:xfrm>
        </p:spPr>
        <p:txBody>
          <a:bodyPr lIns="182880" tIns="91440" rIns="182880" bIns="91440"/>
          <a:lstStyle>
            <a:lvl1pPr marL="0" indent="0">
              <a:buFontTx/>
              <a:buNone/>
              <a:defRPr/>
            </a:lvl1pPr>
          </a:lstStyle>
          <a:p>
            <a:endParaRPr lang="en-US"/>
          </a:p>
        </p:txBody>
      </p:sp>
      <p:sp>
        <p:nvSpPr>
          <p:cNvPr id="42" name="Picture Placeholder 3"/>
          <p:cNvSpPr>
            <a:spLocks noGrp="1"/>
          </p:cNvSpPr>
          <p:nvPr>
            <p:ph type="pic" sz="quarter" idx="40"/>
          </p:nvPr>
        </p:nvSpPr>
        <p:spPr>
          <a:xfrm>
            <a:off x="4057498" y="5129784"/>
            <a:ext cx="2048256" cy="1728216"/>
          </a:xfrm>
        </p:spPr>
        <p:txBody>
          <a:bodyPr lIns="182880" tIns="91440" rIns="182880" bIns="91440"/>
          <a:lstStyle>
            <a:lvl1pPr marL="0" indent="0">
              <a:buFontTx/>
              <a:buNone/>
              <a:defRPr/>
            </a:lvl1pPr>
          </a:lstStyle>
          <a:p>
            <a:endParaRPr lang="en-US"/>
          </a:p>
        </p:txBody>
      </p:sp>
      <p:sp>
        <p:nvSpPr>
          <p:cNvPr id="43" name="Picture Placeholder 3"/>
          <p:cNvSpPr>
            <a:spLocks noGrp="1"/>
          </p:cNvSpPr>
          <p:nvPr>
            <p:ph type="pic" sz="quarter" idx="41"/>
          </p:nvPr>
        </p:nvSpPr>
        <p:spPr>
          <a:xfrm>
            <a:off x="6086247" y="5129784"/>
            <a:ext cx="2048256" cy="1728216"/>
          </a:xfrm>
        </p:spPr>
        <p:txBody>
          <a:bodyPr lIns="182880" tIns="91440" rIns="182880" bIns="91440"/>
          <a:lstStyle>
            <a:lvl1pPr marL="0" indent="0">
              <a:buFontTx/>
              <a:buNone/>
              <a:defRPr/>
            </a:lvl1pPr>
          </a:lstStyle>
          <a:p>
            <a:endParaRPr lang="en-US"/>
          </a:p>
        </p:txBody>
      </p:sp>
      <p:sp>
        <p:nvSpPr>
          <p:cNvPr id="44" name="Picture Placeholder 3"/>
          <p:cNvSpPr>
            <a:spLocks noGrp="1"/>
          </p:cNvSpPr>
          <p:nvPr>
            <p:ph type="pic" sz="quarter" idx="42"/>
          </p:nvPr>
        </p:nvSpPr>
        <p:spPr>
          <a:xfrm>
            <a:off x="10143744" y="5129784"/>
            <a:ext cx="2048256" cy="1728216"/>
          </a:xfrm>
        </p:spPr>
        <p:txBody>
          <a:bodyPr lIns="182880" tIns="91440" rIns="182880" bIns="91440"/>
          <a:lstStyle>
            <a:lvl1pPr marL="0" indent="0">
              <a:buFontTx/>
              <a:buNone/>
              <a:defRPr/>
            </a:lvl1pPr>
          </a:lstStyle>
          <a:p>
            <a:endParaRPr lang="en-US"/>
          </a:p>
        </p:txBody>
      </p:sp>
      <p:sp>
        <p:nvSpPr>
          <p:cNvPr id="45" name="Picture Placeholder 3"/>
          <p:cNvSpPr>
            <a:spLocks noGrp="1"/>
          </p:cNvSpPr>
          <p:nvPr>
            <p:ph type="pic" sz="quarter" idx="43"/>
          </p:nvPr>
        </p:nvSpPr>
        <p:spPr>
          <a:xfrm>
            <a:off x="8114996" y="5129784"/>
            <a:ext cx="2048256" cy="1728216"/>
          </a:xfrm>
        </p:spPr>
        <p:txBody>
          <a:bodyPr lIns="182880" tIns="91440" rIns="182880" bIns="91440"/>
          <a:lstStyle>
            <a:lvl1pPr marL="0" indent="0">
              <a:buFontTx/>
              <a:buNone/>
              <a:defRPr/>
            </a:lvl1pPr>
          </a:lstStyle>
          <a:p>
            <a:endParaRPr lang="en-US"/>
          </a:p>
        </p:txBody>
      </p:sp>
    </p:spTree>
    <p:extLst>
      <p:ext uri="{BB962C8B-B14F-4D97-AF65-F5344CB8AC3E}">
        <p14:creationId xmlns:p14="http://schemas.microsoft.com/office/powerpoint/2010/main" val="28621175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our Image Text ">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7000"/>
            <a:ext cx="2438400" cy="3407438"/>
          </a:xfrm>
          <a:solidFill>
            <a:schemeClr val="bg1">
              <a:lumMod val="95000"/>
            </a:schemeClr>
          </a:solidFill>
          <a:ln w="3175">
            <a:solidFill>
              <a:schemeClr val="bg1">
                <a:lumMod val="50000"/>
                <a:alpha val="40000"/>
              </a:schemeClr>
            </a:solidFill>
          </a:ln>
          <a:effectLst>
            <a:outerShdw dist="50800" dir="5400000" algn="t" rotWithShape="0">
              <a:schemeClr val="accent1"/>
            </a:outerShdw>
          </a:effectLst>
        </p:spPr>
        <p:txBody>
          <a:bodyPr vert="horz" lIns="0" tIns="0" rIns="0" bIns="0" rtlCol="0" anchor="ctr">
            <a:normAutofit/>
          </a:bodyPr>
          <a:lstStyle>
            <a:lvl1pPr marL="0" indent="0" algn="ctr">
              <a:buNone/>
              <a:defRPr lang="en-US" sz="1400"/>
            </a:lvl1pPr>
          </a:lstStyle>
          <a:p>
            <a:pPr lvl="0"/>
            <a:endParaRPr lang="en-US"/>
          </a:p>
        </p:txBody>
      </p:sp>
      <p:sp>
        <p:nvSpPr>
          <p:cNvPr id="5" name="Picture Placeholder 3"/>
          <p:cNvSpPr>
            <a:spLocks noGrp="1"/>
          </p:cNvSpPr>
          <p:nvPr>
            <p:ph type="pic" sz="quarter" idx="11"/>
          </p:nvPr>
        </p:nvSpPr>
        <p:spPr>
          <a:xfrm>
            <a:off x="3556000" y="1397000"/>
            <a:ext cx="2438400" cy="3407438"/>
          </a:xfrm>
          <a:solidFill>
            <a:schemeClr val="bg1">
              <a:lumMod val="95000"/>
            </a:schemeClr>
          </a:solidFill>
          <a:ln w="3175">
            <a:solidFill>
              <a:schemeClr val="bg1">
                <a:lumMod val="50000"/>
                <a:alpha val="40000"/>
              </a:schemeClr>
            </a:solidFill>
          </a:ln>
          <a:effectLst>
            <a:outerShdw dist="50800" dir="5400000" algn="t" rotWithShape="0">
              <a:schemeClr val="accent3"/>
            </a:outerShdw>
          </a:effectLst>
        </p:spPr>
        <p:txBody>
          <a:bodyPr vert="horz" lIns="0" tIns="0" rIns="0" bIns="0" rtlCol="0" anchor="ctr">
            <a:normAutofit/>
          </a:bodyPr>
          <a:lstStyle>
            <a:lvl1pPr marL="0" indent="0" algn="ctr">
              <a:buNone/>
              <a:defRPr lang="en-US" sz="1400"/>
            </a:lvl1pPr>
          </a:lstStyle>
          <a:p>
            <a:pPr lvl="0"/>
            <a:endParaRPr lang="en-US"/>
          </a:p>
        </p:txBody>
      </p:sp>
      <p:sp>
        <p:nvSpPr>
          <p:cNvPr id="6" name="Picture Placeholder 3"/>
          <p:cNvSpPr>
            <a:spLocks noGrp="1"/>
          </p:cNvSpPr>
          <p:nvPr>
            <p:ph type="pic" sz="quarter" idx="12"/>
          </p:nvPr>
        </p:nvSpPr>
        <p:spPr>
          <a:xfrm>
            <a:off x="6197600" y="1397000"/>
            <a:ext cx="2438400" cy="3407438"/>
          </a:xfrm>
          <a:solidFill>
            <a:schemeClr val="bg1">
              <a:lumMod val="95000"/>
            </a:schemeClr>
          </a:solidFill>
          <a:ln w="3175">
            <a:solidFill>
              <a:schemeClr val="bg1">
                <a:lumMod val="50000"/>
                <a:alpha val="40000"/>
              </a:schemeClr>
            </a:solidFill>
          </a:ln>
          <a:effectLst>
            <a:outerShdw dist="50800" dir="5400000" algn="t" rotWithShape="0">
              <a:schemeClr val="accent5"/>
            </a:outerShdw>
          </a:effectLst>
        </p:spPr>
        <p:txBody>
          <a:bodyPr vert="horz" lIns="0" tIns="0" rIns="0" bIns="0" rtlCol="0" anchor="ctr">
            <a:normAutofit/>
          </a:bodyPr>
          <a:lstStyle>
            <a:lvl1pPr marL="0" indent="0" algn="ctr">
              <a:buNone/>
              <a:defRPr lang="en-US" sz="1400"/>
            </a:lvl1pPr>
          </a:lstStyle>
          <a:p>
            <a:pPr lvl="0"/>
            <a:endParaRPr lang="en-US"/>
          </a:p>
        </p:txBody>
      </p:sp>
      <p:sp>
        <p:nvSpPr>
          <p:cNvPr id="7" name="Picture Placeholder 3"/>
          <p:cNvSpPr>
            <a:spLocks noGrp="1"/>
          </p:cNvSpPr>
          <p:nvPr>
            <p:ph type="pic" sz="quarter" idx="13"/>
          </p:nvPr>
        </p:nvSpPr>
        <p:spPr>
          <a:xfrm>
            <a:off x="8839200" y="1397000"/>
            <a:ext cx="2438400" cy="3407438"/>
          </a:xfrm>
          <a:solidFill>
            <a:schemeClr val="bg1">
              <a:lumMod val="95000"/>
            </a:schemeClr>
          </a:solidFill>
          <a:ln w="3175">
            <a:solidFill>
              <a:schemeClr val="bg1">
                <a:lumMod val="50000"/>
                <a:alpha val="40000"/>
              </a:schemeClr>
            </a:solidFill>
          </a:ln>
          <a:effectLst>
            <a:outerShdw dist="50800" dir="5400000" algn="t" rotWithShape="0">
              <a:schemeClr val="bg2"/>
            </a:outerShdw>
          </a:effectLst>
        </p:spPr>
        <p:txBody>
          <a:bodyPr vert="horz" lIns="0" tIns="0" rIns="0" bIns="0" rtlCol="0" anchor="ctr">
            <a:normAutofit/>
          </a:bodyPr>
          <a:lstStyle>
            <a:lvl1pPr marL="0" indent="0" algn="ctr">
              <a:buNone/>
              <a:defRPr lang="en-US" sz="1400"/>
            </a:lvl1pPr>
          </a:lstStyle>
          <a:p>
            <a:pPr lvl="0"/>
            <a:endParaRPr lang="en-US"/>
          </a:p>
        </p:txBody>
      </p:sp>
      <p:sp>
        <p:nvSpPr>
          <p:cNvPr id="10" name="Text Placeholder 9"/>
          <p:cNvSpPr>
            <a:spLocks noGrp="1"/>
          </p:cNvSpPr>
          <p:nvPr>
            <p:ph type="body" sz="quarter" idx="14"/>
          </p:nvPr>
        </p:nvSpPr>
        <p:spPr>
          <a:xfrm>
            <a:off x="914400" y="4980565"/>
            <a:ext cx="2438400"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9"/>
          <p:cNvSpPr>
            <a:spLocks noGrp="1"/>
          </p:cNvSpPr>
          <p:nvPr>
            <p:ph type="body" sz="quarter" idx="15"/>
          </p:nvPr>
        </p:nvSpPr>
        <p:spPr>
          <a:xfrm>
            <a:off x="3556000" y="4980565"/>
            <a:ext cx="2438400"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9"/>
          <p:cNvSpPr>
            <a:spLocks noGrp="1"/>
          </p:cNvSpPr>
          <p:nvPr>
            <p:ph type="body" sz="quarter" idx="16"/>
          </p:nvPr>
        </p:nvSpPr>
        <p:spPr>
          <a:xfrm>
            <a:off x="6197600" y="4980565"/>
            <a:ext cx="2438400"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 Placeholder 9"/>
          <p:cNvSpPr>
            <a:spLocks noGrp="1"/>
          </p:cNvSpPr>
          <p:nvPr>
            <p:ph type="body" sz="quarter" idx="17"/>
          </p:nvPr>
        </p:nvSpPr>
        <p:spPr>
          <a:xfrm>
            <a:off x="8839200" y="4980565"/>
            <a:ext cx="2438400"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5223737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ur Image Text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7000"/>
            <a:ext cx="2438400" cy="3407438"/>
          </a:xfrm>
          <a:solidFill>
            <a:schemeClr val="bg1">
              <a:lumMod val="95000"/>
            </a:schemeClr>
          </a:solidFill>
          <a:ln w="3175">
            <a:solidFill>
              <a:schemeClr val="bg1">
                <a:lumMod val="50000"/>
                <a:alpha val="40000"/>
              </a:schemeClr>
            </a:solidFill>
          </a:ln>
          <a:effectLst>
            <a:outerShdw dist="50800" dir="5400000" algn="t" rotWithShape="0">
              <a:schemeClr val="accent1"/>
            </a:outerShdw>
          </a:effectLst>
        </p:spPr>
        <p:txBody>
          <a:bodyPr vert="horz" lIns="0" tIns="0" rIns="0" bIns="0" rtlCol="0" anchor="ctr">
            <a:normAutofit/>
          </a:bodyPr>
          <a:lstStyle>
            <a:lvl1pPr marL="0" indent="0" algn="ctr">
              <a:buNone/>
              <a:defRPr lang="en-US" sz="1400"/>
            </a:lvl1pPr>
          </a:lstStyle>
          <a:p>
            <a:pPr lvl="0"/>
            <a:endParaRPr lang="en-US"/>
          </a:p>
        </p:txBody>
      </p:sp>
      <p:sp>
        <p:nvSpPr>
          <p:cNvPr id="5" name="Picture Placeholder 3"/>
          <p:cNvSpPr>
            <a:spLocks noGrp="1"/>
          </p:cNvSpPr>
          <p:nvPr>
            <p:ph type="pic" sz="quarter" idx="11"/>
          </p:nvPr>
        </p:nvSpPr>
        <p:spPr>
          <a:xfrm>
            <a:off x="3556000" y="1397000"/>
            <a:ext cx="2438400" cy="3407438"/>
          </a:xfrm>
          <a:solidFill>
            <a:schemeClr val="bg1">
              <a:lumMod val="95000"/>
            </a:schemeClr>
          </a:solidFill>
          <a:ln w="3175">
            <a:solidFill>
              <a:schemeClr val="bg1">
                <a:lumMod val="50000"/>
                <a:alpha val="40000"/>
              </a:schemeClr>
            </a:solidFill>
          </a:ln>
          <a:effectLst>
            <a:outerShdw dist="50800" dir="5400000" algn="t" rotWithShape="0">
              <a:schemeClr val="accent3"/>
            </a:outerShdw>
          </a:effectLst>
        </p:spPr>
        <p:txBody>
          <a:bodyPr vert="horz" lIns="0" tIns="0" rIns="0" bIns="0" rtlCol="0" anchor="ctr">
            <a:normAutofit/>
          </a:bodyPr>
          <a:lstStyle>
            <a:lvl1pPr marL="0" indent="0" algn="ctr">
              <a:buNone/>
              <a:defRPr lang="en-US" sz="1400"/>
            </a:lvl1pPr>
          </a:lstStyle>
          <a:p>
            <a:pPr lvl="0"/>
            <a:endParaRPr lang="en-US"/>
          </a:p>
        </p:txBody>
      </p:sp>
      <p:sp>
        <p:nvSpPr>
          <p:cNvPr id="6" name="Picture Placeholder 3"/>
          <p:cNvSpPr>
            <a:spLocks noGrp="1"/>
          </p:cNvSpPr>
          <p:nvPr>
            <p:ph type="pic" sz="quarter" idx="12"/>
          </p:nvPr>
        </p:nvSpPr>
        <p:spPr>
          <a:xfrm>
            <a:off x="6197600" y="1397000"/>
            <a:ext cx="2438400" cy="3407438"/>
          </a:xfrm>
          <a:solidFill>
            <a:schemeClr val="bg1">
              <a:lumMod val="95000"/>
            </a:schemeClr>
          </a:solidFill>
          <a:ln w="3175">
            <a:solidFill>
              <a:schemeClr val="bg1">
                <a:lumMod val="50000"/>
                <a:alpha val="40000"/>
              </a:schemeClr>
            </a:solidFill>
          </a:ln>
          <a:effectLst>
            <a:outerShdw dist="50800" dir="5400000" algn="t" rotWithShape="0">
              <a:schemeClr val="accent5"/>
            </a:outerShdw>
          </a:effectLst>
        </p:spPr>
        <p:txBody>
          <a:bodyPr vert="horz" lIns="0" tIns="0" rIns="0" bIns="0" rtlCol="0" anchor="ctr">
            <a:normAutofit/>
          </a:bodyPr>
          <a:lstStyle>
            <a:lvl1pPr marL="0" indent="0" algn="ctr">
              <a:buNone/>
              <a:defRPr lang="en-US" sz="1400"/>
            </a:lvl1pPr>
          </a:lstStyle>
          <a:p>
            <a:pPr lvl="0"/>
            <a:endParaRPr lang="en-US"/>
          </a:p>
        </p:txBody>
      </p:sp>
      <p:sp>
        <p:nvSpPr>
          <p:cNvPr id="7" name="Picture Placeholder 3"/>
          <p:cNvSpPr>
            <a:spLocks noGrp="1"/>
          </p:cNvSpPr>
          <p:nvPr>
            <p:ph type="pic" sz="quarter" idx="13"/>
          </p:nvPr>
        </p:nvSpPr>
        <p:spPr>
          <a:xfrm>
            <a:off x="8839200" y="1397000"/>
            <a:ext cx="2438400" cy="3407438"/>
          </a:xfrm>
          <a:solidFill>
            <a:schemeClr val="bg1">
              <a:lumMod val="95000"/>
            </a:schemeClr>
          </a:solidFill>
          <a:ln w="3175">
            <a:solidFill>
              <a:schemeClr val="bg1">
                <a:lumMod val="50000"/>
                <a:alpha val="40000"/>
              </a:schemeClr>
            </a:solidFill>
          </a:ln>
          <a:effectLst>
            <a:outerShdw dist="50800" dir="5400000" algn="t" rotWithShape="0">
              <a:schemeClr val="bg2"/>
            </a:outerShdw>
          </a:effectLst>
        </p:spPr>
        <p:txBody>
          <a:bodyPr vert="horz" lIns="0" tIns="0" rIns="0" bIns="0" rtlCol="0" anchor="ctr">
            <a:normAutofit/>
          </a:bodyPr>
          <a:lstStyle>
            <a:lvl1pPr marL="0" indent="0" algn="ctr">
              <a:buNone/>
              <a:defRPr lang="en-US" sz="1400"/>
            </a:lvl1pPr>
          </a:lstStyle>
          <a:p>
            <a:pPr lvl="0"/>
            <a:endParaRPr lang="en-US"/>
          </a:p>
        </p:txBody>
      </p:sp>
      <p:sp>
        <p:nvSpPr>
          <p:cNvPr id="10" name="Text Placeholder 9"/>
          <p:cNvSpPr>
            <a:spLocks noGrp="1"/>
          </p:cNvSpPr>
          <p:nvPr>
            <p:ph type="body" sz="quarter" idx="14"/>
          </p:nvPr>
        </p:nvSpPr>
        <p:spPr>
          <a:xfrm>
            <a:off x="914400" y="4980565"/>
            <a:ext cx="2438400"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9"/>
          <p:cNvSpPr>
            <a:spLocks noGrp="1"/>
          </p:cNvSpPr>
          <p:nvPr>
            <p:ph type="body" sz="quarter" idx="15"/>
          </p:nvPr>
        </p:nvSpPr>
        <p:spPr>
          <a:xfrm>
            <a:off x="3556000" y="4980565"/>
            <a:ext cx="2438400"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9"/>
          <p:cNvSpPr>
            <a:spLocks noGrp="1"/>
          </p:cNvSpPr>
          <p:nvPr>
            <p:ph type="body" sz="quarter" idx="16"/>
          </p:nvPr>
        </p:nvSpPr>
        <p:spPr>
          <a:xfrm>
            <a:off x="6197600" y="4980565"/>
            <a:ext cx="2438400"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 Placeholder 9"/>
          <p:cNvSpPr>
            <a:spLocks noGrp="1"/>
          </p:cNvSpPr>
          <p:nvPr>
            <p:ph type="body" sz="quarter" idx="17"/>
          </p:nvPr>
        </p:nvSpPr>
        <p:spPr>
          <a:xfrm>
            <a:off x="8839200" y="4980565"/>
            <a:ext cx="2438400"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4"/>
          <p:cNvSpPr>
            <a:spLocks noGrp="1"/>
          </p:cNvSpPr>
          <p:nvPr>
            <p:ph type="body" sz="quarter" idx="18"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384889994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ree Image Text ">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6999"/>
            <a:ext cx="3328416" cy="3407439"/>
          </a:xfrm>
          <a:solidFill>
            <a:schemeClr val="bg1">
              <a:lumMod val="95000"/>
            </a:schemeClr>
          </a:solidFill>
          <a:ln w="3175">
            <a:solidFill>
              <a:schemeClr val="bg1">
                <a:lumMod val="50000"/>
                <a:alpha val="40000"/>
              </a:schemeClr>
            </a:solidFill>
          </a:ln>
          <a:effectLst>
            <a:outerShdw dist="50800" dir="5400000" algn="t" rotWithShape="0">
              <a:schemeClr val="accent1"/>
            </a:outerShdw>
          </a:effectLst>
        </p:spPr>
        <p:txBody>
          <a:bodyPr vert="horz" lIns="0" tIns="0" rIns="0" bIns="0" rtlCol="0" anchor="ctr">
            <a:normAutofit/>
          </a:bodyPr>
          <a:lstStyle>
            <a:lvl1pPr marL="0" indent="0" algn="ctr">
              <a:buNone/>
              <a:defRPr lang="en-US" sz="1400"/>
            </a:lvl1pPr>
          </a:lstStyle>
          <a:p>
            <a:pPr lvl="0"/>
            <a:endParaRPr lang="en-US"/>
          </a:p>
        </p:txBody>
      </p:sp>
      <p:sp>
        <p:nvSpPr>
          <p:cNvPr id="5" name="Picture Placeholder 3"/>
          <p:cNvSpPr>
            <a:spLocks noGrp="1"/>
          </p:cNvSpPr>
          <p:nvPr>
            <p:ph type="pic" sz="quarter" idx="11"/>
          </p:nvPr>
        </p:nvSpPr>
        <p:spPr>
          <a:xfrm>
            <a:off x="4431792" y="1396999"/>
            <a:ext cx="3328416" cy="3407439"/>
          </a:xfrm>
          <a:solidFill>
            <a:schemeClr val="bg1">
              <a:lumMod val="95000"/>
            </a:schemeClr>
          </a:solidFill>
          <a:ln w="3175">
            <a:solidFill>
              <a:schemeClr val="bg1">
                <a:lumMod val="50000"/>
                <a:alpha val="40000"/>
              </a:schemeClr>
            </a:solidFill>
          </a:ln>
          <a:effectLst>
            <a:outerShdw dist="50800" dir="5400000" algn="t" rotWithShape="0">
              <a:schemeClr val="accent4"/>
            </a:outerShdw>
          </a:effectLst>
        </p:spPr>
        <p:txBody>
          <a:bodyPr vert="horz" lIns="0" tIns="0" rIns="0" bIns="0" rtlCol="0" anchor="ctr">
            <a:normAutofit/>
          </a:bodyPr>
          <a:lstStyle>
            <a:lvl1pPr marL="0" indent="0" algn="ctr">
              <a:buNone/>
              <a:defRPr lang="en-US" sz="1400"/>
            </a:lvl1pPr>
          </a:lstStyle>
          <a:p>
            <a:pPr lvl="0"/>
            <a:endParaRPr lang="en-US"/>
          </a:p>
        </p:txBody>
      </p:sp>
      <p:sp>
        <p:nvSpPr>
          <p:cNvPr id="6" name="Picture Placeholder 3"/>
          <p:cNvSpPr>
            <a:spLocks noGrp="1"/>
          </p:cNvSpPr>
          <p:nvPr>
            <p:ph type="pic" sz="quarter" idx="12"/>
          </p:nvPr>
        </p:nvSpPr>
        <p:spPr>
          <a:xfrm>
            <a:off x="7949184" y="1396999"/>
            <a:ext cx="3328416" cy="3407439"/>
          </a:xfrm>
          <a:solidFill>
            <a:schemeClr val="bg1">
              <a:lumMod val="95000"/>
            </a:schemeClr>
          </a:solidFill>
          <a:ln w="3175">
            <a:solidFill>
              <a:schemeClr val="bg1">
                <a:lumMod val="50000"/>
                <a:alpha val="40000"/>
              </a:schemeClr>
            </a:solidFill>
          </a:ln>
          <a:effectLst>
            <a:outerShdw dist="50800" dir="5400000" algn="t" rotWithShape="0">
              <a:schemeClr val="bg2"/>
            </a:outerShdw>
          </a:effectLst>
        </p:spPr>
        <p:txBody>
          <a:bodyPr vert="horz" lIns="0" tIns="0" rIns="0" bIns="0" rtlCol="0" anchor="ctr">
            <a:normAutofit/>
          </a:bodyPr>
          <a:lstStyle>
            <a:lvl1pPr marL="0" indent="0" algn="ctr">
              <a:buNone/>
              <a:defRPr lang="en-US" sz="1400"/>
            </a:lvl1pPr>
          </a:lstStyle>
          <a:p>
            <a:pPr lvl="0"/>
            <a:endParaRPr lang="en-US"/>
          </a:p>
        </p:txBody>
      </p:sp>
      <p:sp>
        <p:nvSpPr>
          <p:cNvPr id="8" name="Text Placeholder 9"/>
          <p:cNvSpPr>
            <a:spLocks noGrp="1"/>
          </p:cNvSpPr>
          <p:nvPr>
            <p:ph type="body" sz="quarter" idx="14"/>
          </p:nvPr>
        </p:nvSpPr>
        <p:spPr>
          <a:xfrm>
            <a:off x="914400" y="4980565"/>
            <a:ext cx="3328416"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9"/>
          <p:cNvSpPr>
            <a:spLocks noGrp="1"/>
          </p:cNvSpPr>
          <p:nvPr>
            <p:ph type="body" sz="quarter" idx="15"/>
          </p:nvPr>
        </p:nvSpPr>
        <p:spPr>
          <a:xfrm>
            <a:off x="4431792" y="4980565"/>
            <a:ext cx="3328416"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p:cNvSpPr>
            <a:spLocks noGrp="1"/>
          </p:cNvSpPr>
          <p:nvPr>
            <p:ph type="body" sz="quarter" idx="16"/>
          </p:nvPr>
        </p:nvSpPr>
        <p:spPr>
          <a:xfrm>
            <a:off x="7949184" y="4980565"/>
            <a:ext cx="3328416"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102453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Image Text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6999"/>
            <a:ext cx="3328416" cy="3407439"/>
          </a:xfrm>
          <a:solidFill>
            <a:schemeClr val="bg1">
              <a:lumMod val="95000"/>
            </a:schemeClr>
          </a:solidFill>
          <a:ln w="3175">
            <a:solidFill>
              <a:schemeClr val="bg1">
                <a:lumMod val="50000"/>
                <a:alpha val="40000"/>
              </a:schemeClr>
            </a:solidFill>
          </a:ln>
          <a:effectLst>
            <a:outerShdw dist="50800" dir="5400000" algn="t" rotWithShape="0">
              <a:schemeClr val="accent1"/>
            </a:outerShdw>
          </a:effectLst>
        </p:spPr>
        <p:txBody>
          <a:bodyPr vert="horz" lIns="0" tIns="0" rIns="0" bIns="0" rtlCol="0" anchor="ctr">
            <a:normAutofit/>
          </a:bodyPr>
          <a:lstStyle>
            <a:lvl1pPr marL="0" indent="0" algn="ctr">
              <a:buNone/>
              <a:defRPr lang="en-US" sz="1400"/>
            </a:lvl1pPr>
          </a:lstStyle>
          <a:p>
            <a:pPr lvl="0"/>
            <a:endParaRPr lang="en-US"/>
          </a:p>
        </p:txBody>
      </p:sp>
      <p:sp>
        <p:nvSpPr>
          <p:cNvPr id="5" name="Picture Placeholder 3"/>
          <p:cNvSpPr>
            <a:spLocks noGrp="1"/>
          </p:cNvSpPr>
          <p:nvPr>
            <p:ph type="pic" sz="quarter" idx="11"/>
          </p:nvPr>
        </p:nvSpPr>
        <p:spPr>
          <a:xfrm>
            <a:off x="4431792" y="1396999"/>
            <a:ext cx="3328416" cy="3407439"/>
          </a:xfrm>
          <a:solidFill>
            <a:schemeClr val="bg1">
              <a:lumMod val="95000"/>
            </a:schemeClr>
          </a:solidFill>
          <a:ln w="3175">
            <a:solidFill>
              <a:schemeClr val="bg1">
                <a:lumMod val="50000"/>
                <a:alpha val="40000"/>
              </a:schemeClr>
            </a:solidFill>
          </a:ln>
          <a:effectLst>
            <a:outerShdw dist="50800" dir="5400000" algn="t" rotWithShape="0">
              <a:schemeClr val="accent4"/>
            </a:outerShdw>
          </a:effectLst>
        </p:spPr>
        <p:txBody>
          <a:bodyPr vert="horz" lIns="0" tIns="0" rIns="0" bIns="0" rtlCol="0" anchor="ctr">
            <a:normAutofit/>
          </a:bodyPr>
          <a:lstStyle>
            <a:lvl1pPr marL="0" indent="0" algn="ctr">
              <a:buNone/>
              <a:defRPr lang="en-US" sz="1400"/>
            </a:lvl1pPr>
          </a:lstStyle>
          <a:p>
            <a:pPr lvl="0"/>
            <a:endParaRPr lang="en-US"/>
          </a:p>
        </p:txBody>
      </p:sp>
      <p:sp>
        <p:nvSpPr>
          <p:cNvPr id="6" name="Picture Placeholder 3"/>
          <p:cNvSpPr>
            <a:spLocks noGrp="1"/>
          </p:cNvSpPr>
          <p:nvPr>
            <p:ph type="pic" sz="quarter" idx="12"/>
          </p:nvPr>
        </p:nvSpPr>
        <p:spPr>
          <a:xfrm>
            <a:off x="7949184" y="1396999"/>
            <a:ext cx="3328416" cy="3407439"/>
          </a:xfrm>
          <a:solidFill>
            <a:schemeClr val="bg1">
              <a:lumMod val="95000"/>
            </a:schemeClr>
          </a:solidFill>
          <a:ln w="3175">
            <a:solidFill>
              <a:schemeClr val="bg1">
                <a:lumMod val="50000"/>
                <a:alpha val="40000"/>
              </a:schemeClr>
            </a:solidFill>
          </a:ln>
          <a:effectLst>
            <a:outerShdw dist="50800" dir="5400000" algn="t" rotWithShape="0">
              <a:schemeClr val="bg2"/>
            </a:outerShdw>
          </a:effectLst>
        </p:spPr>
        <p:txBody>
          <a:bodyPr vert="horz" lIns="0" tIns="0" rIns="0" bIns="0" rtlCol="0" anchor="ctr">
            <a:normAutofit/>
          </a:bodyPr>
          <a:lstStyle>
            <a:lvl1pPr marL="0" indent="0" algn="ctr">
              <a:buNone/>
              <a:defRPr lang="en-US" sz="1400"/>
            </a:lvl1pPr>
          </a:lstStyle>
          <a:p>
            <a:pPr lvl="0"/>
            <a:endParaRPr lang="en-US"/>
          </a:p>
        </p:txBody>
      </p:sp>
      <p:sp>
        <p:nvSpPr>
          <p:cNvPr id="8" name="Text Placeholder 9"/>
          <p:cNvSpPr>
            <a:spLocks noGrp="1"/>
          </p:cNvSpPr>
          <p:nvPr>
            <p:ph type="body" sz="quarter" idx="14"/>
          </p:nvPr>
        </p:nvSpPr>
        <p:spPr>
          <a:xfrm>
            <a:off x="914400" y="4980565"/>
            <a:ext cx="3328416"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9"/>
          <p:cNvSpPr>
            <a:spLocks noGrp="1"/>
          </p:cNvSpPr>
          <p:nvPr>
            <p:ph type="body" sz="quarter" idx="15"/>
          </p:nvPr>
        </p:nvSpPr>
        <p:spPr>
          <a:xfrm>
            <a:off x="4431792" y="4980565"/>
            <a:ext cx="3328416"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p:cNvSpPr>
            <a:spLocks noGrp="1"/>
          </p:cNvSpPr>
          <p:nvPr>
            <p:ph type="body" sz="quarter" idx="16"/>
          </p:nvPr>
        </p:nvSpPr>
        <p:spPr>
          <a:xfrm>
            <a:off x="7949184" y="4980565"/>
            <a:ext cx="3328416"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4"/>
          <p:cNvSpPr>
            <a:spLocks noGrp="1"/>
          </p:cNvSpPr>
          <p:nvPr>
            <p:ph type="body" sz="quarter" idx="18"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3234869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spcBef>
                <a:spcPts val="1200"/>
              </a:spcBef>
              <a:defRPr/>
            </a:lvl1pPr>
            <a:lvl2pPr>
              <a:spcBef>
                <a:spcPts val="1200"/>
              </a:spcBef>
              <a:defRPr/>
            </a:lvl2pPr>
            <a:lvl3pPr>
              <a:spcBef>
                <a:spcPts val="1200"/>
              </a:spcBef>
              <a:defRPr/>
            </a:lvl3pPr>
            <a:lvl4pPr>
              <a:spcBef>
                <a:spcPts val="1200"/>
              </a:spcBef>
              <a:defRPr/>
            </a:lvl4pPr>
            <a:lvl5pPr>
              <a:spcBef>
                <a:spcPts val="12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175946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Image Text ">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6999"/>
            <a:ext cx="5085589" cy="3407439"/>
          </a:xfrm>
          <a:solidFill>
            <a:schemeClr val="bg1">
              <a:lumMod val="95000"/>
            </a:schemeClr>
          </a:solidFill>
          <a:ln w="3175">
            <a:solidFill>
              <a:schemeClr val="bg1">
                <a:lumMod val="50000"/>
                <a:alpha val="40000"/>
              </a:schemeClr>
            </a:solidFill>
          </a:ln>
          <a:effectLst>
            <a:outerShdw dist="50800" dir="5400000" algn="t" rotWithShape="0">
              <a:schemeClr val="accent1"/>
            </a:outerShdw>
          </a:effectLst>
        </p:spPr>
        <p:txBody>
          <a:bodyPr vert="horz" lIns="0" tIns="0" rIns="0" bIns="0" rtlCol="0" anchor="ctr">
            <a:normAutofit/>
          </a:bodyPr>
          <a:lstStyle>
            <a:lvl1pPr marL="0" indent="0" algn="ctr">
              <a:buNone/>
              <a:defRPr lang="en-US" sz="1400"/>
            </a:lvl1pPr>
          </a:lstStyle>
          <a:p>
            <a:pPr lvl="0"/>
            <a:endParaRPr lang="en-US"/>
          </a:p>
        </p:txBody>
      </p:sp>
      <p:sp>
        <p:nvSpPr>
          <p:cNvPr id="5" name="Picture Placeholder 3"/>
          <p:cNvSpPr>
            <a:spLocks noGrp="1"/>
          </p:cNvSpPr>
          <p:nvPr>
            <p:ph type="pic" sz="quarter" idx="11"/>
          </p:nvPr>
        </p:nvSpPr>
        <p:spPr>
          <a:xfrm>
            <a:off x="6192011" y="1396999"/>
            <a:ext cx="5085589" cy="3407439"/>
          </a:xfrm>
          <a:solidFill>
            <a:schemeClr val="bg1">
              <a:lumMod val="95000"/>
            </a:schemeClr>
          </a:solidFill>
          <a:ln w="3175">
            <a:solidFill>
              <a:schemeClr val="bg1">
                <a:lumMod val="50000"/>
                <a:alpha val="40000"/>
              </a:schemeClr>
            </a:solidFill>
          </a:ln>
          <a:effectLst>
            <a:outerShdw dist="50800" dir="5400000" algn="t" rotWithShape="0">
              <a:schemeClr val="bg2"/>
            </a:outerShdw>
          </a:effectLst>
        </p:spPr>
        <p:txBody>
          <a:bodyPr vert="horz" lIns="0" tIns="0" rIns="0" bIns="0" rtlCol="0" anchor="ctr">
            <a:normAutofit/>
          </a:bodyPr>
          <a:lstStyle>
            <a:lvl1pPr marL="0" indent="0" algn="ctr">
              <a:buNone/>
              <a:defRPr lang="en-US" sz="1400"/>
            </a:lvl1pPr>
          </a:lstStyle>
          <a:p>
            <a:pPr lvl="0"/>
            <a:endParaRPr lang="en-US"/>
          </a:p>
        </p:txBody>
      </p:sp>
      <p:sp>
        <p:nvSpPr>
          <p:cNvPr id="8" name="Text Placeholder 9"/>
          <p:cNvSpPr>
            <a:spLocks noGrp="1"/>
          </p:cNvSpPr>
          <p:nvPr>
            <p:ph type="body" sz="quarter" idx="14"/>
          </p:nvPr>
        </p:nvSpPr>
        <p:spPr>
          <a:xfrm>
            <a:off x="914400" y="4980565"/>
            <a:ext cx="5085589"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9"/>
          <p:cNvSpPr>
            <a:spLocks noGrp="1"/>
          </p:cNvSpPr>
          <p:nvPr>
            <p:ph type="body" sz="quarter" idx="15"/>
          </p:nvPr>
        </p:nvSpPr>
        <p:spPr>
          <a:xfrm>
            <a:off x="6192011" y="4980565"/>
            <a:ext cx="5085589"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607589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Image Text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6999"/>
            <a:ext cx="5085589" cy="3407439"/>
          </a:xfrm>
          <a:solidFill>
            <a:schemeClr val="bg1">
              <a:lumMod val="95000"/>
            </a:schemeClr>
          </a:solidFill>
          <a:ln w="3175">
            <a:solidFill>
              <a:schemeClr val="bg1">
                <a:lumMod val="50000"/>
                <a:alpha val="40000"/>
              </a:schemeClr>
            </a:solidFill>
          </a:ln>
          <a:effectLst>
            <a:outerShdw dist="50800" dir="5400000" algn="t" rotWithShape="0">
              <a:schemeClr val="accent1"/>
            </a:outerShdw>
          </a:effectLst>
        </p:spPr>
        <p:txBody>
          <a:bodyPr vert="horz" lIns="0" tIns="0" rIns="0" bIns="0" rtlCol="0" anchor="ctr">
            <a:normAutofit/>
          </a:bodyPr>
          <a:lstStyle>
            <a:lvl1pPr marL="0" indent="0" algn="ctr">
              <a:buNone/>
              <a:defRPr lang="en-US" sz="1400"/>
            </a:lvl1pPr>
          </a:lstStyle>
          <a:p>
            <a:pPr lvl="0"/>
            <a:endParaRPr lang="en-US"/>
          </a:p>
        </p:txBody>
      </p:sp>
      <p:sp>
        <p:nvSpPr>
          <p:cNvPr id="5" name="Picture Placeholder 3"/>
          <p:cNvSpPr>
            <a:spLocks noGrp="1"/>
          </p:cNvSpPr>
          <p:nvPr>
            <p:ph type="pic" sz="quarter" idx="11"/>
          </p:nvPr>
        </p:nvSpPr>
        <p:spPr>
          <a:xfrm>
            <a:off x="6192011" y="1396999"/>
            <a:ext cx="5085589" cy="3407439"/>
          </a:xfrm>
          <a:solidFill>
            <a:schemeClr val="bg1">
              <a:lumMod val="95000"/>
            </a:schemeClr>
          </a:solidFill>
          <a:ln w="3175">
            <a:solidFill>
              <a:schemeClr val="bg1">
                <a:lumMod val="50000"/>
                <a:alpha val="40000"/>
              </a:schemeClr>
            </a:solidFill>
          </a:ln>
          <a:effectLst>
            <a:outerShdw dist="50800" dir="5400000" algn="t" rotWithShape="0">
              <a:schemeClr val="bg2"/>
            </a:outerShdw>
          </a:effectLst>
        </p:spPr>
        <p:txBody>
          <a:bodyPr vert="horz" lIns="0" tIns="0" rIns="0" bIns="0" rtlCol="0" anchor="ctr">
            <a:normAutofit/>
          </a:bodyPr>
          <a:lstStyle>
            <a:lvl1pPr marL="0" indent="0" algn="ctr">
              <a:buNone/>
              <a:defRPr lang="en-US" sz="1400"/>
            </a:lvl1pPr>
          </a:lstStyle>
          <a:p>
            <a:pPr lvl="0"/>
            <a:endParaRPr lang="en-US"/>
          </a:p>
        </p:txBody>
      </p:sp>
      <p:sp>
        <p:nvSpPr>
          <p:cNvPr id="8" name="Text Placeholder 9"/>
          <p:cNvSpPr>
            <a:spLocks noGrp="1"/>
          </p:cNvSpPr>
          <p:nvPr>
            <p:ph type="body" sz="quarter" idx="14"/>
          </p:nvPr>
        </p:nvSpPr>
        <p:spPr>
          <a:xfrm>
            <a:off x="914400" y="4980565"/>
            <a:ext cx="5085589"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9"/>
          <p:cNvSpPr>
            <a:spLocks noGrp="1"/>
          </p:cNvSpPr>
          <p:nvPr>
            <p:ph type="body" sz="quarter" idx="15"/>
          </p:nvPr>
        </p:nvSpPr>
        <p:spPr>
          <a:xfrm>
            <a:off x="6192011" y="4980565"/>
            <a:ext cx="5085589" cy="958851"/>
          </a:xfrm>
        </p:spPr>
        <p:txBody>
          <a:bodyPr>
            <a:noAutofit/>
          </a:bodyPr>
          <a:lstStyle>
            <a:lvl1pPr marL="0" indent="0">
              <a:buNone/>
              <a:defRPr sz="1400"/>
            </a:lvl1pPr>
            <a:lvl2pPr marL="152396" indent="-152396">
              <a:buFont typeface="Arial" panose="020B0604020202020204" pitchFamily="34" charset="0"/>
              <a:buChar char="•"/>
              <a:defRPr sz="1400"/>
            </a:lvl2pPr>
            <a:lvl3pPr marL="304792" indent="-152396">
              <a:defRPr sz="1400"/>
            </a:lvl3pPr>
            <a:lvl4pPr marL="533387" indent="-228594">
              <a:defRPr sz="1400"/>
            </a:lvl4pPr>
            <a:lvl5pPr marL="761981" indent="-228594">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4"/>
          <p:cNvSpPr>
            <a:spLocks noGrp="1"/>
          </p:cNvSpPr>
          <p:nvPr>
            <p:ph type="body" sz="quarter" idx="18"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36067278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Tal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7000"/>
            <a:ext cx="2438400" cy="1476165"/>
          </a:xfrm>
          <a:solidFill>
            <a:schemeClr val="bg1">
              <a:lumMod val="95000"/>
            </a:schemeClr>
          </a:solidFill>
          <a:ln w="3175">
            <a:solidFill>
              <a:schemeClr val="bg1">
                <a:lumMod val="50000"/>
                <a:alpha val="40000"/>
              </a:schemeClr>
            </a:solidFill>
          </a:ln>
          <a:effectLst>
            <a:outerShdw dist="50800" dir="5400000" algn="t" rotWithShape="0">
              <a:schemeClr val="accent1"/>
            </a:outerShdw>
          </a:effectLst>
        </p:spPr>
        <p:txBody>
          <a:bodyPr anchor="ctr">
            <a:normAutofit/>
          </a:bodyPr>
          <a:lstStyle>
            <a:lvl1pPr marL="0" indent="0" algn="ctr">
              <a:buNone/>
              <a:defRPr sz="1400"/>
            </a:lvl1pPr>
          </a:lstStyle>
          <a:p>
            <a:endParaRPr lang="en-US" dirty="0"/>
          </a:p>
        </p:txBody>
      </p:sp>
      <p:sp>
        <p:nvSpPr>
          <p:cNvPr id="5" name="Picture Placeholder 3"/>
          <p:cNvSpPr>
            <a:spLocks noGrp="1"/>
          </p:cNvSpPr>
          <p:nvPr>
            <p:ph type="pic" sz="quarter" idx="11"/>
          </p:nvPr>
        </p:nvSpPr>
        <p:spPr>
          <a:xfrm>
            <a:off x="3556000" y="1397000"/>
            <a:ext cx="2438400" cy="1476165"/>
          </a:xfrm>
          <a:solidFill>
            <a:schemeClr val="bg1">
              <a:lumMod val="95000"/>
            </a:schemeClr>
          </a:solidFill>
          <a:ln w="3175">
            <a:solidFill>
              <a:schemeClr val="bg1">
                <a:lumMod val="50000"/>
                <a:alpha val="40000"/>
              </a:schemeClr>
            </a:solidFill>
          </a:ln>
          <a:effectLst>
            <a:outerShdw dist="50800" dir="5400000" algn="t" rotWithShape="0">
              <a:schemeClr val="accent3"/>
            </a:outerShdw>
          </a:effectLst>
        </p:spPr>
        <p:txBody>
          <a:bodyPr anchor="ctr">
            <a:normAutofit/>
          </a:bodyPr>
          <a:lstStyle>
            <a:lvl1pPr marL="0" indent="0" algn="ctr">
              <a:buNone/>
              <a:defRPr sz="1400"/>
            </a:lvl1pPr>
          </a:lstStyle>
          <a:p>
            <a:endParaRPr lang="en-US"/>
          </a:p>
        </p:txBody>
      </p:sp>
      <p:sp>
        <p:nvSpPr>
          <p:cNvPr id="6" name="Picture Placeholder 3"/>
          <p:cNvSpPr>
            <a:spLocks noGrp="1"/>
          </p:cNvSpPr>
          <p:nvPr>
            <p:ph type="pic" sz="quarter" idx="12"/>
          </p:nvPr>
        </p:nvSpPr>
        <p:spPr>
          <a:xfrm>
            <a:off x="6197600" y="1397000"/>
            <a:ext cx="2438400" cy="1476165"/>
          </a:xfrm>
          <a:solidFill>
            <a:schemeClr val="bg1">
              <a:lumMod val="95000"/>
            </a:schemeClr>
          </a:solidFill>
          <a:ln w="3175">
            <a:solidFill>
              <a:schemeClr val="bg1">
                <a:lumMod val="50000"/>
                <a:alpha val="40000"/>
              </a:schemeClr>
            </a:solidFill>
          </a:ln>
          <a:effectLst>
            <a:outerShdw dist="50800" dir="5400000" algn="t" rotWithShape="0">
              <a:schemeClr val="accent5"/>
            </a:outerShdw>
          </a:effectLst>
        </p:spPr>
        <p:txBody>
          <a:bodyPr anchor="ctr">
            <a:normAutofit/>
          </a:bodyPr>
          <a:lstStyle>
            <a:lvl1pPr marL="0" indent="0" algn="ctr">
              <a:buNone/>
              <a:defRPr sz="1400"/>
            </a:lvl1pPr>
          </a:lstStyle>
          <a:p>
            <a:endParaRPr lang="en-US"/>
          </a:p>
        </p:txBody>
      </p:sp>
      <p:sp>
        <p:nvSpPr>
          <p:cNvPr id="7" name="Picture Placeholder 3"/>
          <p:cNvSpPr>
            <a:spLocks noGrp="1"/>
          </p:cNvSpPr>
          <p:nvPr>
            <p:ph type="pic" sz="quarter" idx="13"/>
          </p:nvPr>
        </p:nvSpPr>
        <p:spPr>
          <a:xfrm>
            <a:off x="8839200" y="1397000"/>
            <a:ext cx="2438400" cy="1476165"/>
          </a:xfrm>
          <a:solidFill>
            <a:schemeClr val="bg1">
              <a:lumMod val="95000"/>
            </a:schemeClr>
          </a:solidFill>
          <a:ln w="3175">
            <a:solidFill>
              <a:schemeClr val="bg1">
                <a:lumMod val="50000"/>
                <a:alpha val="40000"/>
              </a:schemeClr>
            </a:solidFill>
          </a:ln>
          <a:effectLst>
            <a:outerShdw dist="50800" dir="5400000" algn="t" rotWithShape="0">
              <a:schemeClr val="bg2"/>
            </a:outerShdw>
          </a:effectLst>
        </p:spPr>
        <p:txBody>
          <a:bodyPr anchor="ctr">
            <a:normAutofit/>
          </a:bodyPr>
          <a:lstStyle>
            <a:lvl1pPr marL="0" indent="0" algn="ctr">
              <a:buNone/>
              <a:defRPr sz="1400"/>
            </a:lvl1pPr>
          </a:lstStyle>
          <a:p>
            <a:endParaRPr lang="en-US"/>
          </a:p>
        </p:txBody>
      </p:sp>
      <p:sp>
        <p:nvSpPr>
          <p:cNvPr id="14" name="Content Placeholder 13"/>
          <p:cNvSpPr>
            <a:spLocks noGrp="1"/>
          </p:cNvSpPr>
          <p:nvPr>
            <p:ph sz="quarter" idx="18"/>
          </p:nvPr>
        </p:nvSpPr>
        <p:spPr>
          <a:xfrm>
            <a:off x="914400" y="3055281"/>
            <a:ext cx="2441448"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13"/>
          <p:cNvSpPr>
            <a:spLocks noGrp="1"/>
          </p:cNvSpPr>
          <p:nvPr>
            <p:ph sz="quarter" idx="19"/>
          </p:nvPr>
        </p:nvSpPr>
        <p:spPr>
          <a:xfrm>
            <a:off x="3554984" y="3055281"/>
            <a:ext cx="2441448"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13"/>
          <p:cNvSpPr>
            <a:spLocks noGrp="1"/>
          </p:cNvSpPr>
          <p:nvPr>
            <p:ph sz="quarter" idx="20"/>
          </p:nvPr>
        </p:nvSpPr>
        <p:spPr>
          <a:xfrm>
            <a:off x="6195568" y="3055281"/>
            <a:ext cx="2441448"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13"/>
          <p:cNvSpPr>
            <a:spLocks noGrp="1"/>
          </p:cNvSpPr>
          <p:nvPr>
            <p:ph sz="quarter" idx="21"/>
          </p:nvPr>
        </p:nvSpPr>
        <p:spPr>
          <a:xfrm>
            <a:off x="8836152" y="3055281"/>
            <a:ext cx="2441448"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490971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Tall Text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7000"/>
            <a:ext cx="2438400" cy="1476165"/>
          </a:xfrm>
          <a:solidFill>
            <a:schemeClr val="bg1">
              <a:lumMod val="95000"/>
            </a:schemeClr>
          </a:solidFill>
          <a:ln w="3175">
            <a:solidFill>
              <a:schemeClr val="bg1">
                <a:lumMod val="50000"/>
                <a:alpha val="40000"/>
              </a:schemeClr>
            </a:solidFill>
          </a:ln>
          <a:effectLst>
            <a:outerShdw dist="50800" dir="5400000" algn="t" rotWithShape="0">
              <a:schemeClr val="accent1"/>
            </a:outerShdw>
          </a:effectLst>
        </p:spPr>
        <p:txBody>
          <a:bodyPr anchor="ctr">
            <a:normAutofit/>
          </a:bodyPr>
          <a:lstStyle>
            <a:lvl1pPr marL="0" indent="0" algn="ctr">
              <a:buNone/>
              <a:defRPr sz="1400"/>
            </a:lvl1pPr>
          </a:lstStyle>
          <a:p>
            <a:endParaRPr lang="en-US" dirty="0"/>
          </a:p>
        </p:txBody>
      </p:sp>
      <p:sp>
        <p:nvSpPr>
          <p:cNvPr id="5" name="Picture Placeholder 3"/>
          <p:cNvSpPr>
            <a:spLocks noGrp="1"/>
          </p:cNvSpPr>
          <p:nvPr>
            <p:ph type="pic" sz="quarter" idx="11"/>
          </p:nvPr>
        </p:nvSpPr>
        <p:spPr>
          <a:xfrm>
            <a:off x="3556000" y="1397000"/>
            <a:ext cx="2438400" cy="1476165"/>
          </a:xfrm>
          <a:solidFill>
            <a:schemeClr val="bg1">
              <a:lumMod val="95000"/>
            </a:schemeClr>
          </a:solidFill>
          <a:ln w="3175">
            <a:solidFill>
              <a:schemeClr val="bg1">
                <a:lumMod val="50000"/>
                <a:alpha val="40000"/>
              </a:schemeClr>
            </a:solidFill>
          </a:ln>
          <a:effectLst>
            <a:outerShdw dist="50800" dir="5400000" algn="t" rotWithShape="0">
              <a:schemeClr val="accent3"/>
            </a:outerShdw>
          </a:effectLst>
        </p:spPr>
        <p:txBody>
          <a:bodyPr anchor="ctr">
            <a:normAutofit/>
          </a:bodyPr>
          <a:lstStyle>
            <a:lvl1pPr marL="0" indent="0" algn="ctr">
              <a:buNone/>
              <a:defRPr sz="1400"/>
            </a:lvl1pPr>
          </a:lstStyle>
          <a:p>
            <a:endParaRPr lang="en-US"/>
          </a:p>
        </p:txBody>
      </p:sp>
      <p:sp>
        <p:nvSpPr>
          <p:cNvPr id="6" name="Picture Placeholder 3"/>
          <p:cNvSpPr>
            <a:spLocks noGrp="1"/>
          </p:cNvSpPr>
          <p:nvPr>
            <p:ph type="pic" sz="quarter" idx="12"/>
          </p:nvPr>
        </p:nvSpPr>
        <p:spPr>
          <a:xfrm>
            <a:off x="6197600" y="1397000"/>
            <a:ext cx="2438400" cy="1476165"/>
          </a:xfrm>
          <a:solidFill>
            <a:schemeClr val="bg1">
              <a:lumMod val="95000"/>
            </a:schemeClr>
          </a:solidFill>
          <a:ln w="3175">
            <a:solidFill>
              <a:schemeClr val="bg1">
                <a:lumMod val="50000"/>
                <a:alpha val="40000"/>
              </a:schemeClr>
            </a:solidFill>
          </a:ln>
          <a:effectLst>
            <a:outerShdw dist="50800" dir="5400000" algn="t" rotWithShape="0">
              <a:schemeClr val="accent5"/>
            </a:outerShdw>
          </a:effectLst>
        </p:spPr>
        <p:txBody>
          <a:bodyPr anchor="ctr">
            <a:normAutofit/>
          </a:bodyPr>
          <a:lstStyle>
            <a:lvl1pPr marL="0" indent="0" algn="ctr">
              <a:buNone/>
              <a:defRPr sz="1400"/>
            </a:lvl1pPr>
          </a:lstStyle>
          <a:p>
            <a:endParaRPr lang="en-US"/>
          </a:p>
        </p:txBody>
      </p:sp>
      <p:sp>
        <p:nvSpPr>
          <p:cNvPr id="7" name="Picture Placeholder 3"/>
          <p:cNvSpPr>
            <a:spLocks noGrp="1"/>
          </p:cNvSpPr>
          <p:nvPr>
            <p:ph type="pic" sz="quarter" idx="13"/>
          </p:nvPr>
        </p:nvSpPr>
        <p:spPr>
          <a:xfrm>
            <a:off x="8839200" y="1397000"/>
            <a:ext cx="2438400" cy="1476165"/>
          </a:xfrm>
          <a:solidFill>
            <a:schemeClr val="bg1">
              <a:lumMod val="95000"/>
            </a:schemeClr>
          </a:solidFill>
          <a:ln w="3175">
            <a:solidFill>
              <a:schemeClr val="bg1">
                <a:lumMod val="50000"/>
                <a:alpha val="40000"/>
              </a:schemeClr>
            </a:solidFill>
          </a:ln>
          <a:effectLst>
            <a:outerShdw dist="50800" dir="5400000" algn="t" rotWithShape="0">
              <a:schemeClr val="bg2"/>
            </a:outerShdw>
          </a:effectLst>
        </p:spPr>
        <p:txBody>
          <a:bodyPr anchor="ctr">
            <a:normAutofit/>
          </a:bodyPr>
          <a:lstStyle>
            <a:lvl1pPr marL="0" indent="0" algn="ctr">
              <a:buNone/>
              <a:defRPr sz="1400"/>
            </a:lvl1pPr>
          </a:lstStyle>
          <a:p>
            <a:endParaRPr lang="en-US"/>
          </a:p>
        </p:txBody>
      </p:sp>
      <p:sp>
        <p:nvSpPr>
          <p:cNvPr id="14" name="Content Placeholder 13"/>
          <p:cNvSpPr>
            <a:spLocks noGrp="1"/>
          </p:cNvSpPr>
          <p:nvPr>
            <p:ph sz="quarter" idx="18"/>
          </p:nvPr>
        </p:nvSpPr>
        <p:spPr>
          <a:xfrm>
            <a:off x="914400" y="3055281"/>
            <a:ext cx="2441448"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13"/>
          <p:cNvSpPr>
            <a:spLocks noGrp="1"/>
          </p:cNvSpPr>
          <p:nvPr>
            <p:ph sz="quarter" idx="19"/>
          </p:nvPr>
        </p:nvSpPr>
        <p:spPr>
          <a:xfrm>
            <a:off x="3554984" y="3055281"/>
            <a:ext cx="2441448"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13"/>
          <p:cNvSpPr>
            <a:spLocks noGrp="1"/>
          </p:cNvSpPr>
          <p:nvPr>
            <p:ph sz="quarter" idx="20"/>
          </p:nvPr>
        </p:nvSpPr>
        <p:spPr>
          <a:xfrm>
            <a:off x="6195568" y="3055281"/>
            <a:ext cx="2441448"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13"/>
          <p:cNvSpPr>
            <a:spLocks noGrp="1"/>
          </p:cNvSpPr>
          <p:nvPr>
            <p:ph sz="quarter" idx="21"/>
          </p:nvPr>
        </p:nvSpPr>
        <p:spPr>
          <a:xfrm>
            <a:off x="8836152" y="3055281"/>
            <a:ext cx="2441448"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4"/>
          <p:cNvSpPr>
            <a:spLocks noGrp="1"/>
          </p:cNvSpPr>
          <p:nvPr>
            <p:ph type="body" sz="quarter" idx="22"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3648967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Tal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7000"/>
            <a:ext cx="3328416" cy="1472184"/>
          </a:xfrm>
          <a:solidFill>
            <a:schemeClr val="bg1">
              <a:lumMod val="95000"/>
            </a:schemeClr>
          </a:solidFill>
          <a:ln w="3175">
            <a:solidFill>
              <a:schemeClr val="bg1">
                <a:lumMod val="50000"/>
                <a:alpha val="40000"/>
              </a:schemeClr>
            </a:solidFill>
          </a:ln>
          <a:effectLst>
            <a:outerShdw dist="50800" dir="5400000" algn="t" rotWithShape="0">
              <a:schemeClr val="accent1"/>
            </a:outerShdw>
          </a:effectLst>
        </p:spPr>
        <p:txBody>
          <a:bodyPr vert="horz" lIns="0" tIns="0" rIns="0" bIns="0" rtlCol="0" anchor="ctr">
            <a:normAutofit/>
          </a:bodyPr>
          <a:lstStyle>
            <a:lvl1pPr marL="0" indent="0" algn="ctr">
              <a:buNone/>
              <a:defRPr lang="en-US" sz="1400"/>
            </a:lvl1pPr>
          </a:lstStyle>
          <a:p>
            <a:pPr lvl="0"/>
            <a:endParaRPr lang="en-US"/>
          </a:p>
        </p:txBody>
      </p:sp>
      <p:sp>
        <p:nvSpPr>
          <p:cNvPr id="5" name="Picture Placeholder 3"/>
          <p:cNvSpPr>
            <a:spLocks noGrp="1"/>
          </p:cNvSpPr>
          <p:nvPr>
            <p:ph type="pic" sz="quarter" idx="11"/>
          </p:nvPr>
        </p:nvSpPr>
        <p:spPr>
          <a:xfrm>
            <a:off x="4431792" y="1397000"/>
            <a:ext cx="3328416" cy="1472184"/>
          </a:xfrm>
          <a:solidFill>
            <a:schemeClr val="bg1">
              <a:lumMod val="95000"/>
            </a:schemeClr>
          </a:solidFill>
          <a:ln w="3175">
            <a:solidFill>
              <a:schemeClr val="bg1">
                <a:lumMod val="50000"/>
                <a:alpha val="40000"/>
              </a:schemeClr>
            </a:solidFill>
          </a:ln>
          <a:effectLst>
            <a:outerShdw dist="50800" dir="5400000" algn="t" rotWithShape="0">
              <a:schemeClr val="accent4"/>
            </a:outerShdw>
          </a:effectLst>
        </p:spPr>
        <p:txBody>
          <a:bodyPr vert="horz" lIns="0" tIns="0" rIns="0" bIns="0" rtlCol="0" anchor="ctr">
            <a:normAutofit/>
          </a:bodyPr>
          <a:lstStyle>
            <a:lvl1pPr marL="0" indent="0" algn="ctr">
              <a:buNone/>
              <a:defRPr lang="en-US" sz="1400"/>
            </a:lvl1pPr>
          </a:lstStyle>
          <a:p>
            <a:pPr lvl="0"/>
            <a:endParaRPr lang="en-US"/>
          </a:p>
        </p:txBody>
      </p:sp>
      <p:sp>
        <p:nvSpPr>
          <p:cNvPr id="6" name="Picture Placeholder 3"/>
          <p:cNvSpPr>
            <a:spLocks noGrp="1"/>
          </p:cNvSpPr>
          <p:nvPr>
            <p:ph type="pic" sz="quarter" idx="12"/>
          </p:nvPr>
        </p:nvSpPr>
        <p:spPr>
          <a:xfrm>
            <a:off x="7949184" y="1397000"/>
            <a:ext cx="3328416" cy="1472184"/>
          </a:xfrm>
          <a:solidFill>
            <a:schemeClr val="bg1">
              <a:lumMod val="95000"/>
            </a:schemeClr>
          </a:solidFill>
          <a:ln w="3175">
            <a:solidFill>
              <a:schemeClr val="bg1">
                <a:lumMod val="50000"/>
                <a:alpha val="40000"/>
              </a:schemeClr>
            </a:solidFill>
          </a:ln>
          <a:effectLst>
            <a:outerShdw dist="50800" dir="5400000" algn="t" rotWithShape="0">
              <a:schemeClr val="bg2"/>
            </a:outerShdw>
          </a:effectLst>
        </p:spPr>
        <p:txBody>
          <a:bodyPr vert="horz" lIns="0" tIns="0" rIns="0" bIns="0" rtlCol="0" anchor="ctr">
            <a:normAutofit/>
          </a:bodyPr>
          <a:lstStyle>
            <a:lvl1pPr marL="0" indent="0" algn="ctr">
              <a:buNone/>
              <a:defRPr lang="en-US" sz="1400"/>
            </a:lvl1pPr>
          </a:lstStyle>
          <a:p>
            <a:pPr lvl="0"/>
            <a:endParaRPr lang="en-US"/>
          </a:p>
        </p:txBody>
      </p:sp>
      <p:sp>
        <p:nvSpPr>
          <p:cNvPr id="11" name="Content Placeholder 13"/>
          <p:cNvSpPr>
            <a:spLocks noGrp="1"/>
          </p:cNvSpPr>
          <p:nvPr>
            <p:ph sz="quarter" idx="18"/>
          </p:nvPr>
        </p:nvSpPr>
        <p:spPr>
          <a:xfrm>
            <a:off x="914400" y="3055281"/>
            <a:ext cx="3328416"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3"/>
          <p:cNvSpPr>
            <a:spLocks noGrp="1"/>
          </p:cNvSpPr>
          <p:nvPr>
            <p:ph sz="quarter" idx="19"/>
          </p:nvPr>
        </p:nvSpPr>
        <p:spPr>
          <a:xfrm>
            <a:off x="4431792" y="3055281"/>
            <a:ext cx="3328416"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13"/>
          <p:cNvSpPr>
            <a:spLocks noGrp="1"/>
          </p:cNvSpPr>
          <p:nvPr>
            <p:ph sz="quarter" idx="20"/>
          </p:nvPr>
        </p:nvSpPr>
        <p:spPr>
          <a:xfrm>
            <a:off x="7949184" y="3055281"/>
            <a:ext cx="3328416"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175573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ree Tall Text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7000"/>
            <a:ext cx="3328416" cy="1472184"/>
          </a:xfrm>
          <a:solidFill>
            <a:schemeClr val="bg1">
              <a:lumMod val="95000"/>
            </a:schemeClr>
          </a:solidFill>
          <a:ln w="3175">
            <a:solidFill>
              <a:schemeClr val="bg1">
                <a:lumMod val="50000"/>
                <a:alpha val="40000"/>
              </a:schemeClr>
            </a:solidFill>
          </a:ln>
          <a:effectLst>
            <a:outerShdw dist="50800" dir="5400000" algn="t" rotWithShape="0">
              <a:schemeClr val="accent1"/>
            </a:outerShdw>
          </a:effectLst>
        </p:spPr>
        <p:txBody>
          <a:bodyPr vert="horz" lIns="0" tIns="0" rIns="0" bIns="0" rtlCol="0" anchor="ctr">
            <a:normAutofit/>
          </a:bodyPr>
          <a:lstStyle>
            <a:lvl1pPr marL="0" indent="0" algn="ctr">
              <a:buNone/>
              <a:defRPr lang="en-US" sz="1400"/>
            </a:lvl1pPr>
          </a:lstStyle>
          <a:p>
            <a:pPr lvl="0"/>
            <a:endParaRPr lang="en-US"/>
          </a:p>
        </p:txBody>
      </p:sp>
      <p:sp>
        <p:nvSpPr>
          <p:cNvPr id="5" name="Picture Placeholder 3"/>
          <p:cNvSpPr>
            <a:spLocks noGrp="1"/>
          </p:cNvSpPr>
          <p:nvPr>
            <p:ph type="pic" sz="quarter" idx="11"/>
          </p:nvPr>
        </p:nvSpPr>
        <p:spPr>
          <a:xfrm>
            <a:off x="4431792" y="1397000"/>
            <a:ext cx="3328416" cy="1472184"/>
          </a:xfrm>
          <a:solidFill>
            <a:schemeClr val="bg1">
              <a:lumMod val="95000"/>
            </a:schemeClr>
          </a:solidFill>
          <a:ln w="3175">
            <a:solidFill>
              <a:schemeClr val="bg1">
                <a:lumMod val="50000"/>
                <a:alpha val="40000"/>
              </a:schemeClr>
            </a:solidFill>
          </a:ln>
          <a:effectLst>
            <a:outerShdw dist="50800" dir="5400000" algn="t" rotWithShape="0">
              <a:schemeClr val="accent4"/>
            </a:outerShdw>
          </a:effectLst>
        </p:spPr>
        <p:txBody>
          <a:bodyPr vert="horz" lIns="0" tIns="0" rIns="0" bIns="0" rtlCol="0" anchor="ctr">
            <a:normAutofit/>
          </a:bodyPr>
          <a:lstStyle>
            <a:lvl1pPr marL="0" indent="0" algn="ctr">
              <a:buNone/>
              <a:defRPr lang="en-US" sz="1400"/>
            </a:lvl1pPr>
          </a:lstStyle>
          <a:p>
            <a:pPr lvl="0"/>
            <a:endParaRPr lang="en-US"/>
          </a:p>
        </p:txBody>
      </p:sp>
      <p:sp>
        <p:nvSpPr>
          <p:cNvPr id="6" name="Picture Placeholder 3"/>
          <p:cNvSpPr>
            <a:spLocks noGrp="1"/>
          </p:cNvSpPr>
          <p:nvPr>
            <p:ph type="pic" sz="quarter" idx="12"/>
          </p:nvPr>
        </p:nvSpPr>
        <p:spPr>
          <a:xfrm>
            <a:off x="7949184" y="1397000"/>
            <a:ext cx="3328416" cy="1472184"/>
          </a:xfrm>
          <a:solidFill>
            <a:schemeClr val="bg1">
              <a:lumMod val="95000"/>
            </a:schemeClr>
          </a:solidFill>
          <a:ln w="3175">
            <a:solidFill>
              <a:schemeClr val="bg1">
                <a:lumMod val="50000"/>
                <a:alpha val="40000"/>
              </a:schemeClr>
            </a:solidFill>
          </a:ln>
          <a:effectLst>
            <a:outerShdw dist="50800" dir="5400000" algn="t" rotWithShape="0">
              <a:schemeClr val="bg2"/>
            </a:outerShdw>
          </a:effectLst>
        </p:spPr>
        <p:txBody>
          <a:bodyPr vert="horz" lIns="0" tIns="0" rIns="0" bIns="0" rtlCol="0" anchor="ctr">
            <a:normAutofit/>
          </a:bodyPr>
          <a:lstStyle>
            <a:lvl1pPr marL="0" indent="0" algn="ctr">
              <a:buNone/>
              <a:defRPr lang="en-US" sz="1400"/>
            </a:lvl1pPr>
          </a:lstStyle>
          <a:p>
            <a:pPr lvl="0"/>
            <a:endParaRPr lang="en-US"/>
          </a:p>
        </p:txBody>
      </p:sp>
      <p:sp>
        <p:nvSpPr>
          <p:cNvPr id="11" name="Content Placeholder 13"/>
          <p:cNvSpPr>
            <a:spLocks noGrp="1"/>
          </p:cNvSpPr>
          <p:nvPr>
            <p:ph sz="quarter" idx="18"/>
          </p:nvPr>
        </p:nvSpPr>
        <p:spPr>
          <a:xfrm>
            <a:off x="914400" y="3055281"/>
            <a:ext cx="3328416"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3"/>
          <p:cNvSpPr>
            <a:spLocks noGrp="1"/>
          </p:cNvSpPr>
          <p:nvPr>
            <p:ph sz="quarter" idx="19"/>
          </p:nvPr>
        </p:nvSpPr>
        <p:spPr>
          <a:xfrm>
            <a:off x="4431792" y="3055281"/>
            <a:ext cx="3328416"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13"/>
          <p:cNvSpPr>
            <a:spLocks noGrp="1"/>
          </p:cNvSpPr>
          <p:nvPr>
            <p:ph sz="quarter" idx="20"/>
          </p:nvPr>
        </p:nvSpPr>
        <p:spPr>
          <a:xfrm>
            <a:off x="7949184" y="3055281"/>
            <a:ext cx="3328416"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4"/>
          <p:cNvSpPr>
            <a:spLocks noGrp="1"/>
          </p:cNvSpPr>
          <p:nvPr>
            <p:ph type="body" sz="quarter" idx="21"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8362607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Tal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7000"/>
            <a:ext cx="5085589" cy="1472184"/>
          </a:xfrm>
          <a:solidFill>
            <a:schemeClr val="bg1">
              <a:lumMod val="95000"/>
            </a:schemeClr>
          </a:solidFill>
          <a:ln w="3175">
            <a:solidFill>
              <a:schemeClr val="bg1">
                <a:lumMod val="50000"/>
                <a:alpha val="40000"/>
              </a:schemeClr>
            </a:solidFill>
          </a:ln>
          <a:effectLst>
            <a:outerShdw dist="50800" dir="5400000" algn="t" rotWithShape="0">
              <a:schemeClr val="accent1"/>
            </a:outerShdw>
          </a:effectLst>
        </p:spPr>
        <p:txBody>
          <a:bodyPr vert="horz" lIns="0" tIns="0" rIns="0" bIns="0" rtlCol="0" anchor="ctr">
            <a:normAutofit/>
          </a:bodyPr>
          <a:lstStyle>
            <a:lvl1pPr marL="0" indent="0" algn="ctr">
              <a:buNone/>
              <a:defRPr lang="en-US" sz="1400"/>
            </a:lvl1pPr>
          </a:lstStyle>
          <a:p>
            <a:pPr lvl="0"/>
            <a:endParaRPr lang="en-US"/>
          </a:p>
        </p:txBody>
      </p:sp>
      <p:sp>
        <p:nvSpPr>
          <p:cNvPr id="5" name="Picture Placeholder 3"/>
          <p:cNvSpPr>
            <a:spLocks noGrp="1"/>
          </p:cNvSpPr>
          <p:nvPr>
            <p:ph type="pic" sz="quarter" idx="11"/>
          </p:nvPr>
        </p:nvSpPr>
        <p:spPr>
          <a:xfrm>
            <a:off x="6192011" y="1397000"/>
            <a:ext cx="5085589" cy="1472184"/>
          </a:xfrm>
          <a:solidFill>
            <a:schemeClr val="bg1">
              <a:lumMod val="95000"/>
            </a:schemeClr>
          </a:solidFill>
          <a:ln w="3175">
            <a:solidFill>
              <a:schemeClr val="bg1">
                <a:lumMod val="50000"/>
                <a:alpha val="40000"/>
              </a:schemeClr>
            </a:solidFill>
          </a:ln>
          <a:effectLst>
            <a:outerShdw dist="50800" dir="5400000" algn="t" rotWithShape="0">
              <a:schemeClr val="bg2"/>
            </a:outerShdw>
          </a:effectLst>
        </p:spPr>
        <p:txBody>
          <a:bodyPr vert="horz" lIns="0" tIns="0" rIns="0" bIns="0" rtlCol="0" anchor="ctr">
            <a:normAutofit/>
          </a:bodyPr>
          <a:lstStyle>
            <a:lvl1pPr marL="0" indent="0" algn="ctr">
              <a:buNone/>
              <a:defRPr lang="en-US" sz="1400"/>
            </a:lvl1pPr>
          </a:lstStyle>
          <a:p>
            <a:pPr lvl="0"/>
            <a:endParaRPr lang="en-US"/>
          </a:p>
        </p:txBody>
      </p:sp>
      <p:sp>
        <p:nvSpPr>
          <p:cNvPr id="7" name="Content Placeholder 13"/>
          <p:cNvSpPr>
            <a:spLocks noGrp="1"/>
          </p:cNvSpPr>
          <p:nvPr>
            <p:ph sz="quarter" idx="18"/>
          </p:nvPr>
        </p:nvSpPr>
        <p:spPr>
          <a:xfrm>
            <a:off x="914400" y="3055281"/>
            <a:ext cx="5084064"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13"/>
          <p:cNvSpPr>
            <a:spLocks noGrp="1"/>
          </p:cNvSpPr>
          <p:nvPr>
            <p:ph sz="quarter" idx="19"/>
          </p:nvPr>
        </p:nvSpPr>
        <p:spPr>
          <a:xfrm>
            <a:off x="6193536" y="3055281"/>
            <a:ext cx="5084064"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806414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Tall Text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7000"/>
            <a:ext cx="5085589" cy="1472184"/>
          </a:xfrm>
          <a:solidFill>
            <a:schemeClr val="bg1">
              <a:lumMod val="95000"/>
            </a:schemeClr>
          </a:solidFill>
          <a:ln w="3175">
            <a:solidFill>
              <a:schemeClr val="bg1">
                <a:lumMod val="50000"/>
                <a:alpha val="40000"/>
              </a:schemeClr>
            </a:solidFill>
          </a:ln>
          <a:effectLst>
            <a:outerShdw dist="50800" dir="5400000" algn="t" rotWithShape="0">
              <a:schemeClr val="accent1"/>
            </a:outerShdw>
          </a:effectLst>
        </p:spPr>
        <p:txBody>
          <a:bodyPr vert="horz" lIns="0" tIns="0" rIns="0" bIns="0" rtlCol="0" anchor="ctr">
            <a:normAutofit/>
          </a:bodyPr>
          <a:lstStyle>
            <a:lvl1pPr marL="0" indent="0" algn="ctr">
              <a:buNone/>
              <a:defRPr lang="en-US" sz="1400"/>
            </a:lvl1pPr>
          </a:lstStyle>
          <a:p>
            <a:pPr lvl="0"/>
            <a:endParaRPr lang="en-US"/>
          </a:p>
        </p:txBody>
      </p:sp>
      <p:sp>
        <p:nvSpPr>
          <p:cNvPr id="5" name="Picture Placeholder 3"/>
          <p:cNvSpPr>
            <a:spLocks noGrp="1"/>
          </p:cNvSpPr>
          <p:nvPr>
            <p:ph type="pic" sz="quarter" idx="11"/>
          </p:nvPr>
        </p:nvSpPr>
        <p:spPr>
          <a:xfrm>
            <a:off x="6192011" y="1397000"/>
            <a:ext cx="5085589" cy="1472184"/>
          </a:xfrm>
          <a:solidFill>
            <a:schemeClr val="bg1">
              <a:lumMod val="95000"/>
            </a:schemeClr>
          </a:solidFill>
          <a:ln w="3175">
            <a:solidFill>
              <a:schemeClr val="bg1">
                <a:lumMod val="50000"/>
                <a:alpha val="40000"/>
              </a:schemeClr>
            </a:solidFill>
          </a:ln>
          <a:effectLst>
            <a:outerShdw dist="50800" dir="5400000" algn="t" rotWithShape="0">
              <a:schemeClr val="bg2"/>
            </a:outerShdw>
          </a:effectLst>
        </p:spPr>
        <p:txBody>
          <a:bodyPr vert="horz" lIns="0" tIns="0" rIns="0" bIns="0" rtlCol="0" anchor="ctr">
            <a:normAutofit/>
          </a:bodyPr>
          <a:lstStyle>
            <a:lvl1pPr marL="0" indent="0" algn="ctr">
              <a:buNone/>
              <a:defRPr lang="en-US" sz="1400"/>
            </a:lvl1pPr>
          </a:lstStyle>
          <a:p>
            <a:pPr lvl="0"/>
            <a:endParaRPr lang="en-US"/>
          </a:p>
        </p:txBody>
      </p:sp>
      <p:sp>
        <p:nvSpPr>
          <p:cNvPr id="7" name="Content Placeholder 13"/>
          <p:cNvSpPr>
            <a:spLocks noGrp="1"/>
          </p:cNvSpPr>
          <p:nvPr>
            <p:ph sz="quarter" idx="18"/>
          </p:nvPr>
        </p:nvSpPr>
        <p:spPr>
          <a:xfrm>
            <a:off x="914400" y="3055281"/>
            <a:ext cx="5084064"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13"/>
          <p:cNvSpPr>
            <a:spLocks noGrp="1"/>
          </p:cNvSpPr>
          <p:nvPr>
            <p:ph sz="quarter" idx="19"/>
          </p:nvPr>
        </p:nvSpPr>
        <p:spPr>
          <a:xfrm>
            <a:off x="6193536" y="3055281"/>
            <a:ext cx="5084064" cy="298833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4"/>
          <p:cNvSpPr>
            <a:spLocks noGrp="1"/>
          </p:cNvSpPr>
          <p:nvPr>
            <p:ph type="body" sz="quarter" idx="20"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23869852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ight Gri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3384" y="1397000"/>
            <a:ext cx="2438400" cy="1476165"/>
          </a:xfrm>
          <a:solidFill>
            <a:schemeClr val="bg1">
              <a:lumMod val="95000"/>
            </a:schemeClr>
          </a:solidFill>
        </p:spPr>
        <p:txBody>
          <a:bodyPr vert="horz" lIns="0" tIns="0" rIns="0" bIns="0" rtlCol="0" anchor="ctr">
            <a:normAutofit/>
          </a:bodyPr>
          <a:lstStyle>
            <a:lvl1pPr>
              <a:defRPr lang="en-US" sz="1400" dirty="0"/>
            </a:lvl1pPr>
          </a:lstStyle>
          <a:p>
            <a:pPr marL="0" lvl="0" indent="0" algn="ctr">
              <a:buNone/>
            </a:pPr>
            <a:endParaRPr lang="en-US" dirty="0"/>
          </a:p>
        </p:txBody>
      </p:sp>
      <p:sp>
        <p:nvSpPr>
          <p:cNvPr id="5" name="Picture Placeholder 3"/>
          <p:cNvSpPr>
            <a:spLocks noGrp="1"/>
          </p:cNvSpPr>
          <p:nvPr>
            <p:ph type="pic" sz="quarter" idx="11"/>
          </p:nvPr>
        </p:nvSpPr>
        <p:spPr>
          <a:xfrm>
            <a:off x="3554984" y="1397000"/>
            <a:ext cx="2438400" cy="1476165"/>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6" name="Picture Placeholder 3"/>
          <p:cNvSpPr>
            <a:spLocks noGrp="1"/>
          </p:cNvSpPr>
          <p:nvPr>
            <p:ph type="pic" sz="quarter" idx="12"/>
          </p:nvPr>
        </p:nvSpPr>
        <p:spPr>
          <a:xfrm>
            <a:off x="6196584" y="1397000"/>
            <a:ext cx="2438400" cy="1476165"/>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7" name="Picture Placeholder 3"/>
          <p:cNvSpPr>
            <a:spLocks noGrp="1"/>
          </p:cNvSpPr>
          <p:nvPr>
            <p:ph type="pic" sz="quarter" idx="13"/>
          </p:nvPr>
        </p:nvSpPr>
        <p:spPr>
          <a:xfrm>
            <a:off x="8838184" y="1397000"/>
            <a:ext cx="2438400" cy="1476165"/>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4" name="Content Placeholder 13"/>
          <p:cNvSpPr>
            <a:spLocks noGrp="1"/>
          </p:cNvSpPr>
          <p:nvPr>
            <p:ph sz="quarter" idx="18"/>
          </p:nvPr>
        </p:nvSpPr>
        <p:spPr>
          <a:xfrm>
            <a:off x="913384" y="4717007"/>
            <a:ext cx="2441448" cy="1326605"/>
          </a:xfrm>
        </p:spPr>
        <p:txBody>
          <a:bodyPr/>
          <a:lstStyle>
            <a:lvl1pPr marL="0" indent="0">
              <a:buNone/>
              <a:defRPr sz="14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13"/>
          <p:cNvSpPr>
            <a:spLocks noGrp="1"/>
          </p:cNvSpPr>
          <p:nvPr>
            <p:ph sz="quarter" idx="19"/>
          </p:nvPr>
        </p:nvSpPr>
        <p:spPr>
          <a:xfrm>
            <a:off x="3553968" y="4717007"/>
            <a:ext cx="2441448" cy="1326605"/>
          </a:xfrm>
        </p:spPr>
        <p:txBody>
          <a:bodyPr>
            <a:normAutofit/>
          </a:bodyPr>
          <a:lstStyle>
            <a:lvl1pPr marL="0" indent="0">
              <a:buNone/>
              <a:defRPr sz="14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13"/>
          <p:cNvSpPr>
            <a:spLocks noGrp="1"/>
          </p:cNvSpPr>
          <p:nvPr>
            <p:ph sz="quarter" idx="20"/>
          </p:nvPr>
        </p:nvSpPr>
        <p:spPr>
          <a:xfrm>
            <a:off x="6194552" y="4717007"/>
            <a:ext cx="2441448" cy="1326605"/>
          </a:xfrm>
        </p:spPr>
        <p:txBody>
          <a:bodyPr>
            <a:normAutofit/>
          </a:bodyPr>
          <a:lstStyle>
            <a:lvl1pPr marL="0" indent="0">
              <a:buNone/>
              <a:defRPr sz="14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13"/>
          <p:cNvSpPr>
            <a:spLocks noGrp="1"/>
          </p:cNvSpPr>
          <p:nvPr>
            <p:ph sz="quarter" idx="21"/>
          </p:nvPr>
        </p:nvSpPr>
        <p:spPr>
          <a:xfrm>
            <a:off x="8835136" y="4717007"/>
            <a:ext cx="2441448" cy="1326605"/>
          </a:xfrm>
        </p:spPr>
        <p:txBody>
          <a:bodyPr>
            <a:normAutofit/>
          </a:bodyPr>
          <a:lstStyle>
            <a:lvl1pPr marL="0" indent="0">
              <a:buNone/>
              <a:defRPr sz="14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3"/>
          <p:cNvSpPr>
            <a:spLocks noGrp="1"/>
          </p:cNvSpPr>
          <p:nvPr>
            <p:ph type="pic" sz="quarter" idx="22"/>
          </p:nvPr>
        </p:nvSpPr>
        <p:spPr>
          <a:xfrm>
            <a:off x="913384" y="3057004"/>
            <a:ext cx="2438400" cy="1476165"/>
          </a:xfrm>
          <a:solidFill>
            <a:schemeClr val="bg1">
              <a:lumMod val="95000"/>
            </a:schemeClr>
          </a:solidFill>
        </p:spPr>
        <p:txBody>
          <a:bodyPr vert="horz" lIns="0" tIns="0" rIns="0" bIns="0" rtlCol="0" anchor="ctr">
            <a:normAutofit/>
          </a:bodyPr>
          <a:lstStyle>
            <a:lvl1pPr>
              <a:defRPr lang="en-US" sz="1400" dirty="0"/>
            </a:lvl1pPr>
          </a:lstStyle>
          <a:p>
            <a:pPr marL="0" lvl="0" indent="0" algn="ctr">
              <a:buNone/>
            </a:pPr>
            <a:endParaRPr lang="en-US" dirty="0"/>
          </a:p>
        </p:txBody>
      </p:sp>
      <p:sp>
        <p:nvSpPr>
          <p:cNvPr id="12" name="Picture Placeholder 3"/>
          <p:cNvSpPr>
            <a:spLocks noGrp="1"/>
          </p:cNvSpPr>
          <p:nvPr>
            <p:ph type="pic" sz="quarter" idx="23"/>
          </p:nvPr>
        </p:nvSpPr>
        <p:spPr>
          <a:xfrm>
            <a:off x="3554984" y="3057004"/>
            <a:ext cx="2438400" cy="1476165"/>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3" name="Picture Placeholder 3"/>
          <p:cNvSpPr>
            <a:spLocks noGrp="1"/>
          </p:cNvSpPr>
          <p:nvPr>
            <p:ph type="pic" sz="quarter" idx="24"/>
          </p:nvPr>
        </p:nvSpPr>
        <p:spPr>
          <a:xfrm>
            <a:off x="6196584" y="3057004"/>
            <a:ext cx="2438400" cy="1476165"/>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6" name="Picture Placeholder 3"/>
          <p:cNvSpPr>
            <a:spLocks noGrp="1"/>
          </p:cNvSpPr>
          <p:nvPr>
            <p:ph type="pic" sz="quarter" idx="25"/>
          </p:nvPr>
        </p:nvSpPr>
        <p:spPr>
          <a:xfrm>
            <a:off x="8838184" y="3057004"/>
            <a:ext cx="2438400" cy="1476165"/>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Tree>
    <p:extLst>
      <p:ext uri="{BB962C8B-B14F-4D97-AF65-F5344CB8AC3E}">
        <p14:creationId xmlns:p14="http://schemas.microsoft.com/office/powerpoint/2010/main" val="7404932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Grid Text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3384" y="1397000"/>
            <a:ext cx="2438400" cy="1476165"/>
          </a:xfrm>
          <a:solidFill>
            <a:schemeClr val="bg1">
              <a:lumMod val="95000"/>
            </a:schemeClr>
          </a:solidFill>
        </p:spPr>
        <p:txBody>
          <a:bodyPr vert="horz" lIns="0" tIns="0" rIns="0" bIns="0" rtlCol="0" anchor="ctr">
            <a:normAutofit/>
          </a:bodyPr>
          <a:lstStyle>
            <a:lvl1pPr>
              <a:defRPr lang="en-US" sz="1400" dirty="0"/>
            </a:lvl1pPr>
          </a:lstStyle>
          <a:p>
            <a:pPr marL="0" lvl="0" indent="0" algn="ctr">
              <a:buNone/>
            </a:pPr>
            <a:endParaRPr lang="en-US" dirty="0"/>
          </a:p>
        </p:txBody>
      </p:sp>
      <p:sp>
        <p:nvSpPr>
          <p:cNvPr id="5" name="Picture Placeholder 3"/>
          <p:cNvSpPr>
            <a:spLocks noGrp="1"/>
          </p:cNvSpPr>
          <p:nvPr>
            <p:ph type="pic" sz="quarter" idx="11"/>
          </p:nvPr>
        </p:nvSpPr>
        <p:spPr>
          <a:xfrm>
            <a:off x="3554984" y="1397000"/>
            <a:ext cx="2438400" cy="1476165"/>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6" name="Picture Placeholder 3"/>
          <p:cNvSpPr>
            <a:spLocks noGrp="1"/>
          </p:cNvSpPr>
          <p:nvPr>
            <p:ph type="pic" sz="quarter" idx="12"/>
          </p:nvPr>
        </p:nvSpPr>
        <p:spPr>
          <a:xfrm>
            <a:off x="6196584" y="1397000"/>
            <a:ext cx="2438400" cy="1476165"/>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7" name="Picture Placeholder 3"/>
          <p:cNvSpPr>
            <a:spLocks noGrp="1"/>
          </p:cNvSpPr>
          <p:nvPr>
            <p:ph type="pic" sz="quarter" idx="13"/>
          </p:nvPr>
        </p:nvSpPr>
        <p:spPr>
          <a:xfrm>
            <a:off x="8838184" y="1397000"/>
            <a:ext cx="2438400" cy="1476165"/>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4" name="Content Placeholder 13"/>
          <p:cNvSpPr>
            <a:spLocks noGrp="1"/>
          </p:cNvSpPr>
          <p:nvPr>
            <p:ph sz="quarter" idx="18"/>
          </p:nvPr>
        </p:nvSpPr>
        <p:spPr>
          <a:xfrm>
            <a:off x="913384" y="4717007"/>
            <a:ext cx="2441448" cy="1326605"/>
          </a:xfrm>
        </p:spPr>
        <p:txBody>
          <a:bodyPr/>
          <a:lstStyle>
            <a:lvl1pPr marL="0" indent="0">
              <a:buNone/>
              <a:defRPr sz="14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13"/>
          <p:cNvSpPr>
            <a:spLocks noGrp="1"/>
          </p:cNvSpPr>
          <p:nvPr>
            <p:ph sz="quarter" idx="19"/>
          </p:nvPr>
        </p:nvSpPr>
        <p:spPr>
          <a:xfrm>
            <a:off x="3553968" y="4717007"/>
            <a:ext cx="2441448" cy="1326605"/>
          </a:xfrm>
        </p:spPr>
        <p:txBody>
          <a:bodyPr>
            <a:normAutofit/>
          </a:bodyPr>
          <a:lstStyle>
            <a:lvl1pPr marL="0" indent="0">
              <a:buNone/>
              <a:defRPr sz="14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13"/>
          <p:cNvSpPr>
            <a:spLocks noGrp="1"/>
          </p:cNvSpPr>
          <p:nvPr>
            <p:ph sz="quarter" idx="20"/>
          </p:nvPr>
        </p:nvSpPr>
        <p:spPr>
          <a:xfrm>
            <a:off x="6194552" y="4717007"/>
            <a:ext cx="2441448" cy="1326605"/>
          </a:xfrm>
        </p:spPr>
        <p:txBody>
          <a:bodyPr>
            <a:normAutofit/>
          </a:bodyPr>
          <a:lstStyle>
            <a:lvl1pPr marL="0" indent="0">
              <a:buNone/>
              <a:defRPr sz="14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13"/>
          <p:cNvSpPr>
            <a:spLocks noGrp="1"/>
          </p:cNvSpPr>
          <p:nvPr>
            <p:ph sz="quarter" idx="21"/>
          </p:nvPr>
        </p:nvSpPr>
        <p:spPr>
          <a:xfrm>
            <a:off x="8835136" y="4717007"/>
            <a:ext cx="2441448" cy="1326605"/>
          </a:xfrm>
        </p:spPr>
        <p:txBody>
          <a:bodyPr>
            <a:normAutofit/>
          </a:bodyPr>
          <a:lstStyle>
            <a:lvl1pPr marL="0" indent="0">
              <a:buNone/>
              <a:defRPr sz="14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3"/>
          <p:cNvSpPr>
            <a:spLocks noGrp="1"/>
          </p:cNvSpPr>
          <p:nvPr>
            <p:ph type="pic" sz="quarter" idx="22"/>
          </p:nvPr>
        </p:nvSpPr>
        <p:spPr>
          <a:xfrm>
            <a:off x="913384" y="3057004"/>
            <a:ext cx="2438400" cy="1476165"/>
          </a:xfrm>
          <a:solidFill>
            <a:schemeClr val="bg1">
              <a:lumMod val="95000"/>
            </a:schemeClr>
          </a:solidFill>
        </p:spPr>
        <p:txBody>
          <a:bodyPr vert="horz" lIns="0" tIns="0" rIns="0" bIns="0" rtlCol="0" anchor="ctr">
            <a:normAutofit/>
          </a:bodyPr>
          <a:lstStyle>
            <a:lvl1pPr>
              <a:defRPr lang="en-US" sz="1400" dirty="0"/>
            </a:lvl1pPr>
          </a:lstStyle>
          <a:p>
            <a:pPr marL="0" lvl="0" indent="0" algn="ctr">
              <a:buNone/>
            </a:pPr>
            <a:endParaRPr lang="en-US" dirty="0"/>
          </a:p>
        </p:txBody>
      </p:sp>
      <p:sp>
        <p:nvSpPr>
          <p:cNvPr id="12" name="Picture Placeholder 3"/>
          <p:cNvSpPr>
            <a:spLocks noGrp="1"/>
          </p:cNvSpPr>
          <p:nvPr>
            <p:ph type="pic" sz="quarter" idx="23"/>
          </p:nvPr>
        </p:nvSpPr>
        <p:spPr>
          <a:xfrm>
            <a:off x="3554984" y="3057004"/>
            <a:ext cx="2438400" cy="1476165"/>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3" name="Picture Placeholder 3"/>
          <p:cNvSpPr>
            <a:spLocks noGrp="1"/>
          </p:cNvSpPr>
          <p:nvPr>
            <p:ph type="pic" sz="quarter" idx="24"/>
          </p:nvPr>
        </p:nvSpPr>
        <p:spPr>
          <a:xfrm>
            <a:off x="6196584" y="3057004"/>
            <a:ext cx="2438400" cy="1476165"/>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6" name="Picture Placeholder 3"/>
          <p:cNvSpPr>
            <a:spLocks noGrp="1"/>
          </p:cNvSpPr>
          <p:nvPr>
            <p:ph type="pic" sz="quarter" idx="25"/>
          </p:nvPr>
        </p:nvSpPr>
        <p:spPr>
          <a:xfrm>
            <a:off x="8838184" y="3057004"/>
            <a:ext cx="2438400" cy="1476165"/>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7" name="Text Placeholder 4"/>
          <p:cNvSpPr>
            <a:spLocks noGrp="1"/>
          </p:cNvSpPr>
          <p:nvPr>
            <p:ph type="body" sz="quarter" idx="26"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1631063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914400" y="1452420"/>
            <a:ext cx="10363200" cy="4627563"/>
          </a:xfrm>
        </p:spPr>
        <p:txBody>
          <a:bodyPr/>
          <a:lstStyle>
            <a:lvl1pPr>
              <a:spcBef>
                <a:spcPts val="1200"/>
              </a:spcBef>
              <a:defRPr/>
            </a:lvl1pPr>
            <a:lvl2pPr>
              <a:spcBef>
                <a:spcPts val="1200"/>
              </a:spcBef>
              <a:defRPr/>
            </a:lvl2pPr>
            <a:lvl3pPr>
              <a:spcBef>
                <a:spcPts val="1200"/>
              </a:spcBef>
              <a:defRPr/>
            </a:lvl3pPr>
            <a:lvl4pPr>
              <a:spcBef>
                <a:spcPts val="1200"/>
              </a:spcBef>
              <a:defRPr/>
            </a:lvl4pPr>
            <a:lvl5pPr>
              <a:spcBef>
                <a:spcPts val="12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10"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38695642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ix Gri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7000"/>
            <a:ext cx="3328416"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5" name="Picture Placeholder 3"/>
          <p:cNvSpPr>
            <a:spLocks noGrp="1"/>
          </p:cNvSpPr>
          <p:nvPr>
            <p:ph type="pic" sz="quarter" idx="11"/>
          </p:nvPr>
        </p:nvSpPr>
        <p:spPr>
          <a:xfrm>
            <a:off x="4431792" y="1397000"/>
            <a:ext cx="3328416"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6" name="Picture Placeholder 3"/>
          <p:cNvSpPr>
            <a:spLocks noGrp="1"/>
          </p:cNvSpPr>
          <p:nvPr>
            <p:ph type="pic" sz="quarter" idx="12"/>
          </p:nvPr>
        </p:nvSpPr>
        <p:spPr>
          <a:xfrm>
            <a:off x="7949184" y="1397000"/>
            <a:ext cx="3328416"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1" name="Content Placeholder 13"/>
          <p:cNvSpPr>
            <a:spLocks noGrp="1"/>
          </p:cNvSpPr>
          <p:nvPr>
            <p:ph sz="quarter" idx="18"/>
          </p:nvPr>
        </p:nvSpPr>
        <p:spPr>
          <a:xfrm>
            <a:off x="914400" y="4720990"/>
            <a:ext cx="3328416" cy="1370248"/>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3"/>
          <p:cNvSpPr>
            <a:spLocks noGrp="1"/>
          </p:cNvSpPr>
          <p:nvPr>
            <p:ph sz="quarter" idx="19"/>
          </p:nvPr>
        </p:nvSpPr>
        <p:spPr>
          <a:xfrm>
            <a:off x="4431792" y="4720990"/>
            <a:ext cx="3328416" cy="1370248"/>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13"/>
          <p:cNvSpPr>
            <a:spLocks noGrp="1"/>
          </p:cNvSpPr>
          <p:nvPr>
            <p:ph sz="quarter" idx="20"/>
          </p:nvPr>
        </p:nvSpPr>
        <p:spPr>
          <a:xfrm>
            <a:off x="7949184" y="4720990"/>
            <a:ext cx="3328416" cy="1370248"/>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Picture Placeholder 3"/>
          <p:cNvSpPr>
            <a:spLocks noGrp="1"/>
          </p:cNvSpPr>
          <p:nvPr>
            <p:ph type="pic" sz="quarter" idx="23"/>
          </p:nvPr>
        </p:nvSpPr>
        <p:spPr>
          <a:xfrm>
            <a:off x="914400" y="3060985"/>
            <a:ext cx="3328416"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5" name="Picture Placeholder 3"/>
          <p:cNvSpPr>
            <a:spLocks noGrp="1"/>
          </p:cNvSpPr>
          <p:nvPr>
            <p:ph type="pic" sz="quarter" idx="24"/>
          </p:nvPr>
        </p:nvSpPr>
        <p:spPr>
          <a:xfrm>
            <a:off x="4431792" y="3060985"/>
            <a:ext cx="3328416"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6" name="Picture Placeholder 3"/>
          <p:cNvSpPr>
            <a:spLocks noGrp="1"/>
          </p:cNvSpPr>
          <p:nvPr>
            <p:ph type="pic" sz="quarter" idx="25"/>
          </p:nvPr>
        </p:nvSpPr>
        <p:spPr>
          <a:xfrm>
            <a:off x="7949184" y="3060985"/>
            <a:ext cx="3328416"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Tree>
    <p:extLst>
      <p:ext uri="{BB962C8B-B14F-4D97-AF65-F5344CB8AC3E}">
        <p14:creationId xmlns:p14="http://schemas.microsoft.com/office/powerpoint/2010/main" val="6661069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ix Grid Text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7000"/>
            <a:ext cx="3328416"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5" name="Picture Placeholder 3"/>
          <p:cNvSpPr>
            <a:spLocks noGrp="1"/>
          </p:cNvSpPr>
          <p:nvPr>
            <p:ph type="pic" sz="quarter" idx="11"/>
          </p:nvPr>
        </p:nvSpPr>
        <p:spPr>
          <a:xfrm>
            <a:off x="4431792" y="1397000"/>
            <a:ext cx="3328416"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6" name="Picture Placeholder 3"/>
          <p:cNvSpPr>
            <a:spLocks noGrp="1"/>
          </p:cNvSpPr>
          <p:nvPr>
            <p:ph type="pic" sz="quarter" idx="12"/>
          </p:nvPr>
        </p:nvSpPr>
        <p:spPr>
          <a:xfrm>
            <a:off x="7949184" y="1397000"/>
            <a:ext cx="3328416"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1" name="Content Placeholder 13"/>
          <p:cNvSpPr>
            <a:spLocks noGrp="1"/>
          </p:cNvSpPr>
          <p:nvPr>
            <p:ph sz="quarter" idx="18"/>
          </p:nvPr>
        </p:nvSpPr>
        <p:spPr>
          <a:xfrm>
            <a:off x="914400" y="4720990"/>
            <a:ext cx="3328416" cy="1370248"/>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3"/>
          <p:cNvSpPr>
            <a:spLocks noGrp="1"/>
          </p:cNvSpPr>
          <p:nvPr>
            <p:ph sz="quarter" idx="19"/>
          </p:nvPr>
        </p:nvSpPr>
        <p:spPr>
          <a:xfrm>
            <a:off x="4431792" y="4720990"/>
            <a:ext cx="3328416" cy="1370248"/>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13"/>
          <p:cNvSpPr>
            <a:spLocks noGrp="1"/>
          </p:cNvSpPr>
          <p:nvPr>
            <p:ph sz="quarter" idx="20"/>
          </p:nvPr>
        </p:nvSpPr>
        <p:spPr>
          <a:xfrm>
            <a:off x="7949184" y="4720990"/>
            <a:ext cx="3328416" cy="1370248"/>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Picture Placeholder 3"/>
          <p:cNvSpPr>
            <a:spLocks noGrp="1"/>
          </p:cNvSpPr>
          <p:nvPr>
            <p:ph type="pic" sz="quarter" idx="23"/>
          </p:nvPr>
        </p:nvSpPr>
        <p:spPr>
          <a:xfrm>
            <a:off x="914400" y="3060985"/>
            <a:ext cx="3328416"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5" name="Picture Placeholder 3"/>
          <p:cNvSpPr>
            <a:spLocks noGrp="1"/>
          </p:cNvSpPr>
          <p:nvPr>
            <p:ph type="pic" sz="quarter" idx="24"/>
          </p:nvPr>
        </p:nvSpPr>
        <p:spPr>
          <a:xfrm>
            <a:off x="4431792" y="3060985"/>
            <a:ext cx="3328416"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6" name="Picture Placeholder 3"/>
          <p:cNvSpPr>
            <a:spLocks noGrp="1"/>
          </p:cNvSpPr>
          <p:nvPr>
            <p:ph type="pic" sz="quarter" idx="25"/>
          </p:nvPr>
        </p:nvSpPr>
        <p:spPr>
          <a:xfrm>
            <a:off x="7949184" y="3060985"/>
            <a:ext cx="3328416"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7" name="Text Placeholder 4"/>
          <p:cNvSpPr>
            <a:spLocks noGrp="1"/>
          </p:cNvSpPr>
          <p:nvPr>
            <p:ph type="body" sz="quarter" idx="26"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27132010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our Gri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5925" y="1397000"/>
            <a:ext cx="5085589"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5" name="Picture Placeholder 3"/>
          <p:cNvSpPr>
            <a:spLocks noGrp="1"/>
          </p:cNvSpPr>
          <p:nvPr>
            <p:ph type="pic" sz="quarter" idx="11"/>
          </p:nvPr>
        </p:nvSpPr>
        <p:spPr>
          <a:xfrm>
            <a:off x="6193536" y="1397000"/>
            <a:ext cx="5085589"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7" name="Content Placeholder 13"/>
          <p:cNvSpPr>
            <a:spLocks noGrp="1"/>
          </p:cNvSpPr>
          <p:nvPr>
            <p:ph sz="quarter" idx="18"/>
          </p:nvPr>
        </p:nvSpPr>
        <p:spPr>
          <a:xfrm>
            <a:off x="914400" y="4704405"/>
            <a:ext cx="5084064" cy="1339207"/>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13"/>
          <p:cNvSpPr>
            <a:spLocks noGrp="1"/>
          </p:cNvSpPr>
          <p:nvPr>
            <p:ph sz="quarter" idx="19"/>
          </p:nvPr>
        </p:nvSpPr>
        <p:spPr>
          <a:xfrm>
            <a:off x="6193536" y="4704405"/>
            <a:ext cx="5084064" cy="1339207"/>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Picture Placeholder 3"/>
          <p:cNvSpPr>
            <a:spLocks noGrp="1"/>
          </p:cNvSpPr>
          <p:nvPr>
            <p:ph type="pic" sz="quarter" idx="24"/>
          </p:nvPr>
        </p:nvSpPr>
        <p:spPr>
          <a:xfrm>
            <a:off x="915925" y="3060985"/>
            <a:ext cx="5085589"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1" name="Picture Placeholder 3"/>
          <p:cNvSpPr>
            <a:spLocks noGrp="1"/>
          </p:cNvSpPr>
          <p:nvPr>
            <p:ph type="pic" sz="quarter" idx="25"/>
          </p:nvPr>
        </p:nvSpPr>
        <p:spPr>
          <a:xfrm>
            <a:off x="6193536" y="3060985"/>
            <a:ext cx="5085589"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Tree>
    <p:extLst>
      <p:ext uri="{BB962C8B-B14F-4D97-AF65-F5344CB8AC3E}">
        <p14:creationId xmlns:p14="http://schemas.microsoft.com/office/powerpoint/2010/main" val="15771398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our Grid Text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5925" y="1397000"/>
            <a:ext cx="5085589"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5" name="Picture Placeholder 3"/>
          <p:cNvSpPr>
            <a:spLocks noGrp="1"/>
          </p:cNvSpPr>
          <p:nvPr>
            <p:ph type="pic" sz="quarter" idx="11"/>
          </p:nvPr>
        </p:nvSpPr>
        <p:spPr>
          <a:xfrm>
            <a:off x="6193536" y="1397000"/>
            <a:ext cx="5085589"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7" name="Content Placeholder 13"/>
          <p:cNvSpPr>
            <a:spLocks noGrp="1"/>
          </p:cNvSpPr>
          <p:nvPr>
            <p:ph sz="quarter" idx="18"/>
          </p:nvPr>
        </p:nvSpPr>
        <p:spPr>
          <a:xfrm>
            <a:off x="914400" y="4704405"/>
            <a:ext cx="5084064" cy="1339207"/>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13"/>
          <p:cNvSpPr>
            <a:spLocks noGrp="1"/>
          </p:cNvSpPr>
          <p:nvPr>
            <p:ph sz="quarter" idx="19"/>
          </p:nvPr>
        </p:nvSpPr>
        <p:spPr>
          <a:xfrm>
            <a:off x="6193536" y="4704405"/>
            <a:ext cx="5084064" cy="1339207"/>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Picture Placeholder 3"/>
          <p:cNvSpPr>
            <a:spLocks noGrp="1"/>
          </p:cNvSpPr>
          <p:nvPr>
            <p:ph type="pic" sz="quarter" idx="24"/>
          </p:nvPr>
        </p:nvSpPr>
        <p:spPr>
          <a:xfrm>
            <a:off x="915925" y="3060985"/>
            <a:ext cx="5085589"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1" name="Picture Placeholder 3"/>
          <p:cNvSpPr>
            <a:spLocks noGrp="1"/>
          </p:cNvSpPr>
          <p:nvPr>
            <p:ph type="pic" sz="quarter" idx="25"/>
          </p:nvPr>
        </p:nvSpPr>
        <p:spPr>
          <a:xfrm>
            <a:off x="6193536" y="3060985"/>
            <a:ext cx="5085589" cy="1472184"/>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12" name="Text Placeholder 4"/>
          <p:cNvSpPr>
            <a:spLocks noGrp="1"/>
          </p:cNvSpPr>
          <p:nvPr>
            <p:ph type="body" sz="quarter" idx="26"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209238442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our Bar">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6999"/>
            <a:ext cx="2438400" cy="4266109"/>
          </a:xfrm>
          <a:solidFill>
            <a:schemeClr val="bg1">
              <a:lumMod val="95000"/>
            </a:schemeClr>
          </a:solidFill>
        </p:spPr>
        <p:txBody>
          <a:bodyPr vert="horz" lIns="0" tIns="0" rIns="0" bIns="0" rtlCol="0" anchor="ctr">
            <a:normAutofit/>
          </a:bodyPr>
          <a:lstStyle>
            <a:lvl1pPr>
              <a:defRPr lang="en-US" sz="1400" dirty="0"/>
            </a:lvl1pPr>
          </a:lstStyle>
          <a:p>
            <a:pPr marL="0" lvl="0" indent="0" algn="ctr">
              <a:buNone/>
            </a:pPr>
            <a:endParaRPr lang="en-US" dirty="0"/>
          </a:p>
        </p:txBody>
      </p:sp>
      <p:sp>
        <p:nvSpPr>
          <p:cNvPr id="5" name="Picture Placeholder 3"/>
          <p:cNvSpPr>
            <a:spLocks noGrp="1"/>
          </p:cNvSpPr>
          <p:nvPr>
            <p:ph type="pic" sz="quarter" idx="11"/>
          </p:nvPr>
        </p:nvSpPr>
        <p:spPr>
          <a:xfrm>
            <a:off x="3556000" y="1396999"/>
            <a:ext cx="2438400" cy="4266109"/>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6" name="Picture Placeholder 3"/>
          <p:cNvSpPr>
            <a:spLocks noGrp="1"/>
          </p:cNvSpPr>
          <p:nvPr>
            <p:ph type="pic" sz="quarter" idx="12"/>
          </p:nvPr>
        </p:nvSpPr>
        <p:spPr>
          <a:xfrm>
            <a:off x="6197600" y="1396999"/>
            <a:ext cx="2438400" cy="4266109"/>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7" name="Picture Placeholder 3"/>
          <p:cNvSpPr>
            <a:spLocks noGrp="1"/>
          </p:cNvSpPr>
          <p:nvPr>
            <p:ph type="pic" sz="quarter" idx="13"/>
          </p:nvPr>
        </p:nvSpPr>
        <p:spPr>
          <a:xfrm>
            <a:off x="8839200" y="1396999"/>
            <a:ext cx="2438400" cy="4266109"/>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8" name="Text Placeholder 7"/>
          <p:cNvSpPr>
            <a:spLocks noGrp="1"/>
          </p:cNvSpPr>
          <p:nvPr>
            <p:ph type="body" sz="quarter" idx="19"/>
          </p:nvPr>
        </p:nvSpPr>
        <p:spPr>
          <a:xfrm>
            <a:off x="914400" y="4604358"/>
            <a:ext cx="2441448" cy="1058751"/>
          </a:xfrm>
          <a:solidFill>
            <a:schemeClr val="accent1">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3" name="Text Placeholder 7"/>
          <p:cNvSpPr>
            <a:spLocks noGrp="1"/>
          </p:cNvSpPr>
          <p:nvPr>
            <p:ph type="body" sz="quarter" idx="20"/>
          </p:nvPr>
        </p:nvSpPr>
        <p:spPr>
          <a:xfrm>
            <a:off x="3554984" y="4604358"/>
            <a:ext cx="2441448" cy="1058751"/>
          </a:xfrm>
          <a:solidFill>
            <a:schemeClr val="accent3">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6" name="Text Placeholder 7"/>
          <p:cNvSpPr>
            <a:spLocks noGrp="1"/>
          </p:cNvSpPr>
          <p:nvPr>
            <p:ph type="body" sz="quarter" idx="21"/>
          </p:nvPr>
        </p:nvSpPr>
        <p:spPr>
          <a:xfrm>
            <a:off x="6195568" y="4604358"/>
            <a:ext cx="2441448" cy="1058751"/>
          </a:xfrm>
          <a:solidFill>
            <a:schemeClr val="accent5">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7" name="Text Placeholder 7"/>
          <p:cNvSpPr>
            <a:spLocks noGrp="1"/>
          </p:cNvSpPr>
          <p:nvPr>
            <p:ph type="body" sz="quarter" idx="22"/>
          </p:nvPr>
        </p:nvSpPr>
        <p:spPr>
          <a:xfrm>
            <a:off x="8836152" y="4604358"/>
            <a:ext cx="2441448" cy="1058751"/>
          </a:xfrm>
          <a:solidFill>
            <a:schemeClr val="bg2">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84719878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our Bar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6999"/>
            <a:ext cx="2438400" cy="4266109"/>
          </a:xfrm>
          <a:solidFill>
            <a:schemeClr val="bg1">
              <a:lumMod val="95000"/>
            </a:schemeClr>
          </a:solidFill>
        </p:spPr>
        <p:txBody>
          <a:bodyPr vert="horz" lIns="0" tIns="0" rIns="0" bIns="0" rtlCol="0" anchor="ctr">
            <a:normAutofit/>
          </a:bodyPr>
          <a:lstStyle>
            <a:lvl1pPr>
              <a:defRPr lang="en-US" sz="1400" dirty="0"/>
            </a:lvl1pPr>
          </a:lstStyle>
          <a:p>
            <a:pPr marL="0" lvl="0" indent="0" algn="ctr">
              <a:buNone/>
            </a:pPr>
            <a:endParaRPr lang="en-US" dirty="0"/>
          </a:p>
        </p:txBody>
      </p:sp>
      <p:sp>
        <p:nvSpPr>
          <p:cNvPr id="5" name="Picture Placeholder 3"/>
          <p:cNvSpPr>
            <a:spLocks noGrp="1"/>
          </p:cNvSpPr>
          <p:nvPr>
            <p:ph type="pic" sz="quarter" idx="11"/>
          </p:nvPr>
        </p:nvSpPr>
        <p:spPr>
          <a:xfrm>
            <a:off x="3556000" y="1396999"/>
            <a:ext cx="2438400" cy="4266109"/>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6" name="Picture Placeholder 3"/>
          <p:cNvSpPr>
            <a:spLocks noGrp="1"/>
          </p:cNvSpPr>
          <p:nvPr>
            <p:ph type="pic" sz="quarter" idx="12"/>
          </p:nvPr>
        </p:nvSpPr>
        <p:spPr>
          <a:xfrm>
            <a:off x="6197600" y="1396999"/>
            <a:ext cx="2438400" cy="4266109"/>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7" name="Picture Placeholder 3"/>
          <p:cNvSpPr>
            <a:spLocks noGrp="1"/>
          </p:cNvSpPr>
          <p:nvPr>
            <p:ph type="pic" sz="quarter" idx="13"/>
          </p:nvPr>
        </p:nvSpPr>
        <p:spPr>
          <a:xfrm>
            <a:off x="8839200" y="1396999"/>
            <a:ext cx="2438400" cy="4266109"/>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8" name="Text Placeholder 7"/>
          <p:cNvSpPr>
            <a:spLocks noGrp="1"/>
          </p:cNvSpPr>
          <p:nvPr>
            <p:ph type="body" sz="quarter" idx="19"/>
          </p:nvPr>
        </p:nvSpPr>
        <p:spPr>
          <a:xfrm>
            <a:off x="914400" y="4604358"/>
            <a:ext cx="2441448" cy="1058751"/>
          </a:xfrm>
          <a:solidFill>
            <a:schemeClr val="accent1">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3" name="Text Placeholder 7"/>
          <p:cNvSpPr>
            <a:spLocks noGrp="1"/>
          </p:cNvSpPr>
          <p:nvPr>
            <p:ph type="body" sz="quarter" idx="20"/>
          </p:nvPr>
        </p:nvSpPr>
        <p:spPr>
          <a:xfrm>
            <a:off x="3554984" y="4604358"/>
            <a:ext cx="2441448" cy="1058751"/>
          </a:xfrm>
          <a:solidFill>
            <a:schemeClr val="accent3">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6" name="Text Placeholder 7"/>
          <p:cNvSpPr>
            <a:spLocks noGrp="1"/>
          </p:cNvSpPr>
          <p:nvPr>
            <p:ph type="body" sz="quarter" idx="21"/>
          </p:nvPr>
        </p:nvSpPr>
        <p:spPr>
          <a:xfrm>
            <a:off x="6195568" y="4604358"/>
            <a:ext cx="2441448" cy="1058751"/>
          </a:xfrm>
          <a:solidFill>
            <a:schemeClr val="accent5">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7" name="Text Placeholder 7"/>
          <p:cNvSpPr>
            <a:spLocks noGrp="1"/>
          </p:cNvSpPr>
          <p:nvPr>
            <p:ph type="body" sz="quarter" idx="22"/>
          </p:nvPr>
        </p:nvSpPr>
        <p:spPr>
          <a:xfrm>
            <a:off x="8836152" y="4604358"/>
            <a:ext cx="2441448" cy="1058751"/>
          </a:xfrm>
          <a:solidFill>
            <a:schemeClr val="bg2">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1" name="Text Placeholder 4"/>
          <p:cNvSpPr>
            <a:spLocks noGrp="1"/>
          </p:cNvSpPr>
          <p:nvPr>
            <p:ph type="body" sz="quarter" idx="18"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7836208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hree Bar">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6999"/>
            <a:ext cx="3328416" cy="4266109"/>
          </a:xfrm>
          <a:solidFill>
            <a:schemeClr val="bg1">
              <a:lumMod val="95000"/>
            </a:schemeClr>
          </a:solidFill>
        </p:spPr>
        <p:txBody>
          <a:bodyPr vert="horz" lIns="0" tIns="0" rIns="0" bIns="0" rtlCol="0" anchor="ctr">
            <a:normAutofit/>
          </a:bodyPr>
          <a:lstStyle>
            <a:lvl1pPr>
              <a:defRPr lang="en-US" sz="1400" dirty="0"/>
            </a:lvl1pPr>
          </a:lstStyle>
          <a:p>
            <a:pPr marL="0" lvl="0" indent="0" algn="ctr">
              <a:buNone/>
            </a:pPr>
            <a:endParaRPr lang="en-US" dirty="0"/>
          </a:p>
        </p:txBody>
      </p:sp>
      <p:sp>
        <p:nvSpPr>
          <p:cNvPr id="5" name="Picture Placeholder 3"/>
          <p:cNvSpPr>
            <a:spLocks noGrp="1"/>
          </p:cNvSpPr>
          <p:nvPr>
            <p:ph type="pic" sz="quarter" idx="11"/>
          </p:nvPr>
        </p:nvSpPr>
        <p:spPr>
          <a:xfrm>
            <a:off x="4431792" y="1396999"/>
            <a:ext cx="3328416" cy="4266109"/>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6" name="Picture Placeholder 3"/>
          <p:cNvSpPr>
            <a:spLocks noGrp="1"/>
          </p:cNvSpPr>
          <p:nvPr>
            <p:ph type="pic" sz="quarter" idx="12"/>
          </p:nvPr>
        </p:nvSpPr>
        <p:spPr>
          <a:xfrm>
            <a:off x="7949184" y="1396999"/>
            <a:ext cx="3328416" cy="4266109"/>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9" name="Text Placeholder 7"/>
          <p:cNvSpPr>
            <a:spLocks noGrp="1"/>
          </p:cNvSpPr>
          <p:nvPr>
            <p:ph type="body" sz="quarter" idx="21"/>
          </p:nvPr>
        </p:nvSpPr>
        <p:spPr>
          <a:xfrm>
            <a:off x="914400" y="4604358"/>
            <a:ext cx="3328416" cy="1058751"/>
          </a:xfrm>
          <a:solidFill>
            <a:schemeClr val="accent1">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0" name="Text Placeholder 7"/>
          <p:cNvSpPr>
            <a:spLocks noGrp="1"/>
          </p:cNvSpPr>
          <p:nvPr>
            <p:ph type="body" sz="quarter" idx="22"/>
          </p:nvPr>
        </p:nvSpPr>
        <p:spPr>
          <a:xfrm>
            <a:off x="4431792" y="4604358"/>
            <a:ext cx="3328416" cy="1058751"/>
          </a:xfrm>
          <a:solidFill>
            <a:schemeClr val="accent4">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4" name="Text Placeholder 7"/>
          <p:cNvSpPr>
            <a:spLocks noGrp="1"/>
          </p:cNvSpPr>
          <p:nvPr>
            <p:ph type="body" sz="quarter" idx="23"/>
          </p:nvPr>
        </p:nvSpPr>
        <p:spPr>
          <a:xfrm>
            <a:off x="7949184" y="4604358"/>
            <a:ext cx="3328416" cy="1058751"/>
          </a:xfrm>
          <a:solidFill>
            <a:schemeClr val="bg2">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66861941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hree Bar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6999"/>
            <a:ext cx="3328416" cy="4266109"/>
          </a:xfrm>
          <a:solidFill>
            <a:schemeClr val="bg1">
              <a:lumMod val="95000"/>
            </a:schemeClr>
          </a:solidFill>
        </p:spPr>
        <p:txBody>
          <a:bodyPr vert="horz" lIns="0" tIns="0" rIns="0" bIns="0" rtlCol="0" anchor="ctr">
            <a:normAutofit/>
          </a:bodyPr>
          <a:lstStyle>
            <a:lvl1pPr>
              <a:defRPr lang="en-US" sz="1400" dirty="0"/>
            </a:lvl1pPr>
          </a:lstStyle>
          <a:p>
            <a:pPr marL="0" lvl="0" indent="0" algn="ctr">
              <a:buNone/>
            </a:pPr>
            <a:endParaRPr lang="en-US" dirty="0"/>
          </a:p>
        </p:txBody>
      </p:sp>
      <p:sp>
        <p:nvSpPr>
          <p:cNvPr id="5" name="Picture Placeholder 3"/>
          <p:cNvSpPr>
            <a:spLocks noGrp="1"/>
          </p:cNvSpPr>
          <p:nvPr>
            <p:ph type="pic" sz="quarter" idx="11"/>
          </p:nvPr>
        </p:nvSpPr>
        <p:spPr>
          <a:xfrm>
            <a:off x="4431792" y="1396999"/>
            <a:ext cx="3328416" cy="4266109"/>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6" name="Picture Placeholder 3"/>
          <p:cNvSpPr>
            <a:spLocks noGrp="1"/>
          </p:cNvSpPr>
          <p:nvPr>
            <p:ph type="pic" sz="quarter" idx="12"/>
          </p:nvPr>
        </p:nvSpPr>
        <p:spPr>
          <a:xfrm>
            <a:off x="7949184" y="1396999"/>
            <a:ext cx="3328416" cy="4266109"/>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9" name="Text Placeholder 7"/>
          <p:cNvSpPr>
            <a:spLocks noGrp="1"/>
          </p:cNvSpPr>
          <p:nvPr>
            <p:ph type="body" sz="quarter" idx="21"/>
          </p:nvPr>
        </p:nvSpPr>
        <p:spPr>
          <a:xfrm>
            <a:off x="914400" y="4604358"/>
            <a:ext cx="3328416" cy="1058751"/>
          </a:xfrm>
          <a:solidFill>
            <a:schemeClr val="accent1">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0" name="Text Placeholder 7"/>
          <p:cNvSpPr>
            <a:spLocks noGrp="1"/>
          </p:cNvSpPr>
          <p:nvPr>
            <p:ph type="body" sz="quarter" idx="22"/>
          </p:nvPr>
        </p:nvSpPr>
        <p:spPr>
          <a:xfrm>
            <a:off x="4431792" y="4604358"/>
            <a:ext cx="3328416" cy="1058751"/>
          </a:xfrm>
          <a:solidFill>
            <a:schemeClr val="accent4">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4" name="Text Placeholder 7"/>
          <p:cNvSpPr>
            <a:spLocks noGrp="1"/>
          </p:cNvSpPr>
          <p:nvPr>
            <p:ph type="body" sz="quarter" idx="23"/>
          </p:nvPr>
        </p:nvSpPr>
        <p:spPr>
          <a:xfrm>
            <a:off x="7949184" y="4604358"/>
            <a:ext cx="3328416" cy="1058751"/>
          </a:xfrm>
          <a:solidFill>
            <a:schemeClr val="bg2">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1" name="Text Placeholder 4"/>
          <p:cNvSpPr>
            <a:spLocks noGrp="1"/>
          </p:cNvSpPr>
          <p:nvPr>
            <p:ph type="body" sz="quarter" idx="18"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220407625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 Bar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6999"/>
            <a:ext cx="5085589" cy="4266109"/>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5" name="Picture Placeholder 3"/>
          <p:cNvSpPr>
            <a:spLocks noGrp="1"/>
          </p:cNvSpPr>
          <p:nvPr>
            <p:ph type="pic" sz="quarter" idx="11"/>
          </p:nvPr>
        </p:nvSpPr>
        <p:spPr>
          <a:xfrm>
            <a:off x="6192011" y="1396999"/>
            <a:ext cx="5085589" cy="4266109"/>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8" name="Text Placeholder 7"/>
          <p:cNvSpPr>
            <a:spLocks noGrp="1"/>
          </p:cNvSpPr>
          <p:nvPr>
            <p:ph type="body" sz="quarter" idx="21"/>
          </p:nvPr>
        </p:nvSpPr>
        <p:spPr>
          <a:xfrm>
            <a:off x="914400" y="4912134"/>
            <a:ext cx="5084064" cy="750975"/>
          </a:xfrm>
          <a:solidFill>
            <a:schemeClr val="accent1">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9" name="Text Placeholder 7"/>
          <p:cNvSpPr>
            <a:spLocks noGrp="1"/>
          </p:cNvSpPr>
          <p:nvPr>
            <p:ph type="body" sz="quarter" idx="22"/>
          </p:nvPr>
        </p:nvSpPr>
        <p:spPr>
          <a:xfrm>
            <a:off x="6193536" y="4912134"/>
            <a:ext cx="5084064" cy="750975"/>
          </a:xfrm>
          <a:solidFill>
            <a:schemeClr val="accent4">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7" name="Text Placeholder 4"/>
          <p:cNvSpPr>
            <a:spLocks noGrp="1"/>
          </p:cNvSpPr>
          <p:nvPr>
            <p:ph type="body" sz="quarter" idx="18"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19979089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Bar">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6999"/>
            <a:ext cx="5085589" cy="4266109"/>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5" name="Picture Placeholder 3"/>
          <p:cNvSpPr>
            <a:spLocks noGrp="1"/>
          </p:cNvSpPr>
          <p:nvPr>
            <p:ph type="pic" sz="quarter" idx="11"/>
          </p:nvPr>
        </p:nvSpPr>
        <p:spPr>
          <a:xfrm>
            <a:off x="6192011" y="1396999"/>
            <a:ext cx="5085589" cy="4266109"/>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8" name="Text Placeholder 7"/>
          <p:cNvSpPr>
            <a:spLocks noGrp="1"/>
          </p:cNvSpPr>
          <p:nvPr>
            <p:ph type="body" sz="quarter" idx="21"/>
          </p:nvPr>
        </p:nvSpPr>
        <p:spPr>
          <a:xfrm>
            <a:off x="914400" y="4912134"/>
            <a:ext cx="5084064" cy="750975"/>
          </a:xfrm>
          <a:solidFill>
            <a:schemeClr val="accent1">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9" name="Text Placeholder 7"/>
          <p:cNvSpPr>
            <a:spLocks noGrp="1"/>
          </p:cNvSpPr>
          <p:nvPr>
            <p:ph type="body" sz="quarter" idx="22"/>
          </p:nvPr>
        </p:nvSpPr>
        <p:spPr>
          <a:xfrm>
            <a:off x="6193536" y="4912134"/>
            <a:ext cx="5084064" cy="750975"/>
          </a:xfrm>
          <a:solidFill>
            <a:schemeClr val="accent4">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884024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text no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numCol="2" spcCol="274320">
            <a:normAutofit/>
          </a:bodyPr>
          <a:lstStyle>
            <a:lvl1pPr marL="0" indent="0">
              <a:spcBef>
                <a:spcPts val="1200"/>
              </a:spcBef>
              <a:buNone/>
              <a:defRPr sz="1600"/>
            </a:lvl1pPr>
            <a:lvl2pPr marL="228594" indent="-228594">
              <a:spcBef>
                <a:spcPts val="1200"/>
              </a:spcBef>
              <a:buFont typeface="Arial" panose="020B0604020202020204" pitchFamily="34" charset="0"/>
              <a:buChar char="•"/>
              <a:defRPr sz="1600"/>
            </a:lvl2pPr>
            <a:lvl3pPr marL="476239" indent="-247644">
              <a:spcBef>
                <a:spcPts val="1200"/>
              </a:spcBef>
              <a:buFont typeface="Open Sans Light" panose="020B0306030504020204" pitchFamily="34" charset="0"/>
              <a:buChar char="–"/>
              <a:defRPr sz="1600"/>
            </a:lvl3pPr>
            <a:lvl4pPr marL="685783" indent="-228594">
              <a:spcBef>
                <a:spcPts val="1200"/>
              </a:spcBef>
              <a:buFont typeface="Arial" panose="020B0604020202020204" pitchFamily="34" charset="0"/>
              <a:buChar char="•"/>
              <a:defRPr sz="1600"/>
            </a:lvl4pPr>
            <a:lvl5pPr marL="914377" indent="-228594">
              <a:spcBef>
                <a:spcPts val="1200"/>
              </a:spcBef>
              <a:buFont typeface="Open Sans Light" panose="020B0306030504020204" pitchFamily="34" charset="0"/>
              <a:buChar cha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326632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Bar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7000"/>
            <a:ext cx="2438400" cy="2644068"/>
          </a:xfrm>
          <a:solidFill>
            <a:schemeClr val="bg1">
              <a:lumMod val="95000"/>
            </a:schemeClr>
          </a:solidFill>
        </p:spPr>
        <p:txBody>
          <a:bodyPr vert="horz" lIns="0" tIns="0" rIns="0" bIns="0" rtlCol="0" anchor="ctr">
            <a:normAutofit/>
          </a:bodyPr>
          <a:lstStyle>
            <a:lvl1pPr>
              <a:defRPr lang="en-US" sz="1400" dirty="0"/>
            </a:lvl1pPr>
          </a:lstStyle>
          <a:p>
            <a:pPr marL="0" lvl="0" indent="0" algn="ctr">
              <a:buNone/>
            </a:pPr>
            <a:endParaRPr lang="en-US" dirty="0"/>
          </a:p>
        </p:txBody>
      </p:sp>
      <p:sp>
        <p:nvSpPr>
          <p:cNvPr id="5" name="Picture Placeholder 3"/>
          <p:cNvSpPr>
            <a:spLocks noGrp="1"/>
          </p:cNvSpPr>
          <p:nvPr>
            <p:ph type="pic" sz="quarter" idx="11"/>
          </p:nvPr>
        </p:nvSpPr>
        <p:spPr>
          <a:xfrm>
            <a:off x="3556000" y="1397000"/>
            <a:ext cx="2438400" cy="2644068"/>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6" name="Picture Placeholder 3"/>
          <p:cNvSpPr>
            <a:spLocks noGrp="1"/>
          </p:cNvSpPr>
          <p:nvPr>
            <p:ph type="pic" sz="quarter" idx="12"/>
          </p:nvPr>
        </p:nvSpPr>
        <p:spPr>
          <a:xfrm>
            <a:off x="6197600" y="1397000"/>
            <a:ext cx="2438400" cy="2644068"/>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7" name="Picture Placeholder 3"/>
          <p:cNvSpPr>
            <a:spLocks noGrp="1"/>
          </p:cNvSpPr>
          <p:nvPr>
            <p:ph type="pic" sz="quarter" idx="13"/>
          </p:nvPr>
        </p:nvSpPr>
        <p:spPr>
          <a:xfrm>
            <a:off x="8839200" y="1397000"/>
            <a:ext cx="2438400" cy="2644068"/>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8" name="Text Placeholder 7"/>
          <p:cNvSpPr>
            <a:spLocks noGrp="1"/>
          </p:cNvSpPr>
          <p:nvPr>
            <p:ph type="body" sz="quarter" idx="19"/>
          </p:nvPr>
        </p:nvSpPr>
        <p:spPr>
          <a:xfrm>
            <a:off x="914400" y="2982317"/>
            <a:ext cx="2441448" cy="1058751"/>
          </a:xfrm>
          <a:solidFill>
            <a:schemeClr val="accent1">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3" name="Text Placeholder 7"/>
          <p:cNvSpPr>
            <a:spLocks noGrp="1"/>
          </p:cNvSpPr>
          <p:nvPr>
            <p:ph type="body" sz="quarter" idx="20"/>
          </p:nvPr>
        </p:nvSpPr>
        <p:spPr>
          <a:xfrm>
            <a:off x="3554984" y="2982317"/>
            <a:ext cx="2441448" cy="1058751"/>
          </a:xfrm>
          <a:solidFill>
            <a:schemeClr val="accent3">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6" name="Text Placeholder 7"/>
          <p:cNvSpPr>
            <a:spLocks noGrp="1"/>
          </p:cNvSpPr>
          <p:nvPr>
            <p:ph type="body" sz="quarter" idx="21"/>
          </p:nvPr>
        </p:nvSpPr>
        <p:spPr>
          <a:xfrm>
            <a:off x="6195568" y="2982317"/>
            <a:ext cx="2441448" cy="1058751"/>
          </a:xfrm>
          <a:solidFill>
            <a:schemeClr val="accent5">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7" name="Text Placeholder 7"/>
          <p:cNvSpPr>
            <a:spLocks noGrp="1"/>
          </p:cNvSpPr>
          <p:nvPr>
            <p:ph type="body" sz="quarter" idx="22"/>
          </p:nvPr>
        </p:nvSpPr>
        <p:spPr>
          <a:xfrm>
            <a:off x="8836152" y="2982317"/>
            <a:ext cx="2441448" cy="1058751"/>
          </a:xfrm>
          <a:solidFill>
            <a:schemeClr val="bg2">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8" name="Content Placeholder 13"/>
          <p:cNvSpPr>
            <a:spLocks noGrp="1"/>
          </p:cNvSpPr>
          <p:nvPr>
            <p:ph sz="quarter" idx="18"/>
          </p:nvPr>
        </p:nvSpPr>
        <p:spPr>
          <a:xfrm>
            <a:off x="914400" y="4212305"/>
            <a:ext cx="2441448" cy="1713558"/>
          </a:xfrm>
        </p:spPr>
        <p:txBody>
          <a:bodyPr/>
          <a:lstStyle>
            <a:lvl1pPr marL="0" indent="0">
              <a:buNone/>
              <a:defRPr sz="14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13"/>
          <p:cNvSpPr>
            <a:spLocks noGrp="1"/>
          </p:cNvSpPr>
          <p:nvPr>
            <p:ph sz="quarter" idx="24"/>
          </p:nvPr>
        </p:nvSpPr>
        <p:spPr>
          <a:xfrm>
            <a:off x="3554984" y="4212305"/>
            <a:ext cx="2441448" cy="1713558"/>
          </a:xfrm>
        </p:spPr>
        <p:txBody>
          <a:bodyPr>
            <a:normAutofit/>
          </a:bodyPr>
          <a:lstStyle>
            <a:lvl1pPr marL="0" indent="0">
              <a:buNone/>
              <a:defRPr sz="14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Content Placeholder 13"/>
          <p:cNvSpPr>
            <a:spLocks noGrp="1"/>
          </p:cNvSpPr>
          <p:nvPr>
            <p:ph sz="quarter" idx="25"/>
          </p:nvPr>
        </p:nvSpPr>
        <p:spPr>
          <a:xfrm>
            <a:off x="6195568" y="4212305"/>
            <a:ext cx="2441448" cy="1713558"/>
          </a:xfrm>
        </p:spPr>
        <p:txBody>
          <a:bodyPr>
            <a:normAutofit/>
          </a:bodyPr>
          <a:lstStyle>
            <a:lvl1pPr marL="0" indent="0">
              <a:buNone/>
              <a:defRPr sz="14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Content Placeholder 13"/>
          <p:cNvSpPr>
            <a:spLocks noGrp="1"/>
          </p:cNvSpPr>
          <p:nvPr>
            <p:ph sz="quarter" idx="26"/>
          </p:nvPr>
        </p:nvSpPr>
        <p:spPr>
          <a:xfrm>
            <a:off x="8836152" y="4212305"/>
            <a:ext cx="2441448" cy="1713558"/>
          </a:xfrm>
        </p:spPr>
        <p:txBody>
          <a:bodyPr>
            <a:normAutofit/>
          </a:bodyPr>
          <a:lstStyle>
            <a:lvl1pPr marL="0" indent="0">
              <a:buNone/>
              <a:defRPr sz="14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194657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Bar Text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7000"/>
            <a:ext cx="2438400" cy="2644068"/>
          </a:xfrm>
          <a:solidFill>
            <a:schemeClr val="bg1">
              <a:lumMod val="95000"/>
            </a:schemeClr>
          </a:solidFill>
        </p:spPr>
        <p:txBody>
          <a:bodyPr vert="horz" lIns="0" tIns="0" rIns="0" bIns="0" rtlCol="0" anchor="ctr">
            <a:normAutofit/>
          </a:bodyPr>
          <a:lstStyle>
            <a:lvl1pPr>
              <a:defRPr lang="en-US" sz="1400" dirty="0"/>
            </a:lvl1pPr>
          </a:lstStyle>
          <a:p>
            <a:pPr marL="0" lvl="0" indent="0" algn="ctr">
              <a:buNone/>
            </a:pPr>
            <a:endParaRPr lang="en-US" dirty="0"/>
          </a:p>
        </p:txBody>
      </p:sp>
      <p:sp>
        <p:nvSpPr>
          <p:cNvPr id="5" name="Picture Placeholder 3"/>
          <p:cNvSpPr>
            <a:spLocks noGrp="1"/>
          </p:cNvSpPr>
          <p:nvPr>
            <p:ph type="pic" sz="quarter" idx="11"/>
          </p:nvPr>
        </p:nvSpPr>
        <p:spPr>
          <a:xfrm>
            <a:off x="3556000" y="1397000"/>
            <a:ext cx="2438400" cy="2644068"/>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6" name="Picture Placeholder 3"/>
          <p:cNvSpPr>
            <a:spLocks noGrp="1"/>
          </p:cNvSpPr>
          <p:nvPr>
            <p:ph type="pic" sz="quarter" idx="12"/>
          </p:nvPr>
        </p:nvSpPr>
        <p:spPr>
          <a:xfrm>
            <a:off x="6197600" y="1397000"/>
            <a:ext cx="2438400" cy="2644068"/>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7" name="Picture Placeholder 3"/>
          <p:cNvSpPr>
            <a:spLocks noGrp="1"/>
          </p:cNvSpPr>
          <p:nvPr>
            <p:ph type="pic" sz="quarter" idx="13"/>
          </p:nvPr>
        </p:nvSpPr>
        <p:spPr>
          <a:xfrm>
            <a:off x="8839200" y="1397000"/>
            <a:ext cx="2438400" cy="2644068"/>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8" name="Text Placeholder 7"/>
          <p:cNvSpPr>
            <a:spLocks noGrp="1"/>
          </p:cNvSpPr>
          <p:nvPr>
            <p:ph type="body" sz="quarter" idx="19"/>
          </p:nvPr>
        </p:nvSpPr>
        <p:spPr>
          <a:xfrm>
            <a:off x="914400" y="2982317"/>
            <a:ext cx="2441448" cy="1058751"/>
          </a:xfrm>
          <a:solidFill>
            <a:schemeClr val="accent1">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3" name="Text Placeholder 7"/>
          <p:cNvSpPr>
            <a:spLocks noGrp="1"/>
          </p:cNvSpPr>
          <p:nvPr>
            <p:ph type="body" sz="quarter" idx="20"/>
          </p:nvPr>
        </p:nvSpPr>
        <p:spPr>
          <a:xfrm>
            <a:off x="3554984" y="2982317"/>
            <a:ext cx="2441448" cy="1058751"/>
          </a:xfrm>
          <a:solidFill>
            <a:schemeClr val="accent3">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6" name="Text Placeholder 7"/>
          <p:cNvSpPr>
            <a:spLocks noGrp="1"/>
          </p:cNvSpPr>
          <p:nvPr>
            <p:ph type="body" sz="quarter" idx="21"/>
          </p:nvPr>
        </p:nvSpPr>
        <p:spPr>
          <a:xfrm>
            <a:off x="6195568" y="2982317"/>
            <a:ext cx="2441448" cy="1058751"/>
          </a:xfrm>
          <a:solidFill>
            <a:schemeClr val="accent5">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7" name="Text Placeholder 7"/>
          <p:cNvSpPr>
            <a:spLocks noGrp="1"/>
          </p:cNvSpPr>
          <p:nvPr>
            <p:ph type="body" sz="quarter" idx="22"/>
          </p:nvPr>
        </p:nvSpPr>
        <p:spPr>
          <a:xfrm>
            <a:off x="8836152" y="2982317"/>
            <a:ext cx="2441448" cy="1058751"/>
          </a:xfrm>
          <a:solidFill>
            <a:schemeClr val="bg2">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8" name="Content Placeholder 13"/>
          <p:cNvSpPr>
            <a:spLocks noGrp="1"/>
          </p:cNvSpPr>
          <p:nvPr>
            <p:ph sz="quarter" idx="18"/>
          </p:nvPr>
        </p:nvSpPr>
        <p:spPr>
          <a:xfrm>
            <a:off x="914400" y="4212305"/>
            <a:ext cx="2441448" cy="1713558"/>
          </a:xfrm>
        </p:spPr>
        <p:txBody>
          <a:bodyPr/>
          <a:lstStyle>
            <a:lvl1pPr marL="0" indent="0">
              <a:buNone/>
              <a:defRPr sz="14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13"/>
          <p:cNvSpPr>
            <a:spLocks noGrp="1"/>
          </p:cNvSpPr>
          <p:nvPr>
            <p:ph sz="quarter" idx="24"/>
          </p:nvPr>
        </p:nvSpPr>
        <p:spPr>
          <a:xfrm>
            <a:off x="3554984" y="4212305"/>
            <a:ext cx="2441448" cy="1713558"/>
          </a:xfrm>
        </p:spPr>
        <p:txBody>
          <a:bodyPr>
            <a:normAutofit/>
          </a:bodyPr>
          <a:lstStyle>
            <a:lvl1pPr marL="0" indent="0">
              <a:buNone/>
              <a:defRPr sz="14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Content Placeholder 13"/>
          <p:cNvSpPr>
            <a:spLocks noGrp="1"/>
          </p:cNvSpPr>
          <p:nvPr>
            <p:ph sz="quarter" idx="25"/>
          </p:nvPr>
        </p:nvSpPr>
        <p:spPr>
          <a:xfrm>
            <a:off x="6195568" y="4212305"/>
            <a:ext cx="2441448" cy="1713558"/>
          </a:xfrm>
        </p:spPr>
        <p:txBody>
          <a:bodyPr>
            <a:normAutofit/>
          </a:bodyPr>
          <a:lstStyle>
            <a:lvl1pPr marL="0" indent="0">
              <a:buNone/>
              <a:defRPr sz="14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Content Placeholder 13"/>
          <p:cNvSpPr>
            <a:spLocks noGrp="1"/>
          </p:cNvSpPr>
          <p:nvPr>
            <p:ph sz="quarter" idx="26"/>
          </p:nvPr>
        </p:nvSpPr>
        <p:spPr>
          <a:xfrm>
            <a:off x="8836152" y="4212305"/>
            <a:ext cx="2441448" cy="1713558"/>
          </a:xfrm>
        </p:spPr>
        <p:txBody>
          <a:bodyPr>
            <a:normAutofit/>
          </a:bodyPr>
          <a:lstStyle>
            <a:lvl1pPr marL="0" indent="0">
              <a:buNone/>
              <a:defRPr sz="14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ext Placeholder 4"/>
          <p:cNvSpPr>
            <a:spLocks noGrp="1"/>
          </p:cNvSpPr>
          <p:nvPr>
            <p:ph type="body" sz="quarter" idx="27"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47966909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hree Bar Text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7000"/>
            <a:ext cx="3328416" cy="2644068"/>
          </a:xfrm>
          <a:solidFill>
            <a:schemeClr val="bg1">
              <a:lumMod val="95000"/>
            </a:schemeClr>
          </a:solidFill>
        </p:spPr>
        <p:txBody>
          <a:bodyPr vert="horz" lIns="0" tIns="0" rIns="0" bIns="0" rtlCol="0" anchor="ctr">
            <a:normAutofit/>
          </a:bodyPr>
          <a:lstStyle>
            <a:lvl1pPr>
              <a:defRPr lang="en-US" sz="1400" dirty="0"/>
            </a:lvl1pPr>
          </a:lstStyle>
          <a:p>
            <a:pPr marL="0" lvl="0" indent="0" algn="ctr">
              <a:buNone/>
            </a:pPr>
            <a:endParaRPr lang="en-US" dirty="0"/>
          </a:p>
        </p:txBody>
      </p:sp>
      <p:sp>
        <p:nvSpPr>
          <p:cNvPr id="5" name="Picture Placeholder 3"/>
          <p:cNvSpPr>
            <a:spLocks noGrp="1"/>
          </p:cNvSpPr>
          <p:nvPr>
            <p:ph type="pic" sz="quarter" idx="11"/>
          </p:nvPr>
        </p:nvSpPr>
        <p:spPr>
          <a:xfrm>
            <a:off x="4431792" y="1397000"/>
            <a:ext cx="3328416" cy="2644068"/>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6" name="Picture Placeholder 3"/>
          <p:cNvSpPr>
            <a:spLocks noGrp="1"/>
          </p:cNvSpPr>
          <p:nvPr>
            <p:ph type="pic" sz="quarter" idx="12"/>
          </p:nvPr>
        </p:nvSpPr>
        <p:spPr>
          <a:xfrm>
            <a:off x="7949184" y="1397000"/>
            <a:ext cx="3328416" cy="2644068"/>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9" name="Text Placeholder 7"/>
          <p:cNvSpPr>
            <a:spLocks noGrp="1"/>
          </p:cNvSpPr>
          <p:nvPr>
            <p:ph type="body" sz="quarter" idx="21"/>
          </p:nvPr>
        </p:nvSpPr>
        <p:spPr>
          <a:xfrm>
            <a:off x="914400" y="2982317"/>
            <a:ext cx="3328416" cy="1058751"/>
          </a:xfrm>
          <a:solidFill>
            <a:schemeClr val="accent1">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0" name="Text Placeholder 7"/>
          <p:cNvSpPr>
            <a:spLocks noGrp="1"/>
          </p:cNvSpPr>
          <p:nvPr>
            <p:ph type="body" sz="quarter" idx="22"/>
          </p:nvPr>
        </p:nvSpPr>
        <p:spPr>
          <a:xfrm>
            <a:off x="4431792" y="2982317"/>
            <a:ext cx="3328416" cy="1058751"/>
          </a:xfrm>
          <a:solidFill>
            <a:schemeClr val="accent4">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4" name="Text Placeholder 7"/>
          <p:cNvSpPr>
            <a:spLocks noGrp="1"/>
          </p:cNvSpPr>
          <p:nvPr>
            <p:ph type="body" sz="quarter" idx="23"/>
          </p:nvPr>
        </p:nvSpPr>
        <p:spPr>
          <a:xfrm>
            <a:off x="7949184" y="2982317"/>
            <a:ext cx="3328416" cy="1058751"/>
          </a:xfrm>
          <a:solidFill>
            <a:schemeClr val="bg2">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3" name="Content Placeholder 13"/>
          <p:cNvSpPr>
            <a:spLocks noGrp="1"/>
          </p:cNvSpPr>
          <p:nvPr>
            <p:ph sz="quarter" idx="18"/>
          </p:nvPr>
        </p:nvSpPr>
        <p:spPr>
          <a:xfrm>
            <a:off x="914400" y="4212305"/>
            <a:ext cx="3328416" cy="175069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13"/>
          <p:cNvSpPr>
            <a:spLocks noGrp="1"/>
          </p:cNvSpPr>
          <p:nvPr>
            <p:ph sz="quarter" idx="19"/>
          </p:nvPr>
        </p:nvSpPr>
        <p:spPr>
          <a:xfrm>
            <a:off x="4431792" y="4212305"/>
            <a:ext cx="3328416" cy="175069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3"/>
          <p:cNvSpPr>
            <a:spLocks noGrp="1"/>
          </p:cNvSpPr>
          <p:nvPr>
            <p:ph sz="quarter" idx="20"/>
          </p:nvPr>
        </p:nvSpPr>
        <p:spPr>
          <a:xfrm>
            <a:off x="7949184" y="4212305"/>
            <a:ext cx="3328416" cy="175069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Text Placeholder 4"/>
          <p:cNvSpPr>
            <a:spLocks noGrp="1"/>
          </p:cNvSpPr>
          <p:nvPr>
            <p:ph type="body" sz="quarter" idx="24"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26621581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hree Bar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7000"/>
            <a:ext cx="3328416" cy="2644068"/>
          </a:xfrm>
          <a:solidFill>
            <a:schemeClr val="bg1">
              <a:lumMod val="95000"/>
            </a:schemeClr>
          </a:solidFill>
        </p:spPr>
        <p:txBody>
          <a:bodyPr vert="horz" lIns="0" tIns="0" rIns="0" bIns="0" rtlCol="0" anchor="ctr">
            <a:normAutofit/>
          </a:bodyPr>
          <a:lstStyle>
            <a:lvl1pPr>
              <a:defRPr lang="en-US" sz="1400" dirty="0"/>
            </a:lvl1pPr>
          </a:lstStyle>
          <a:p>
            <a:pPr marL="0" lvl="0" indent="0" algn="ctr">
              <a:buNone/>
            </a:pPr>
            <a:endParaRPr lang="en-US" dirty="0"/>
          </a:p>
        </p:txBody>
      </p:sp>
      <p:sp>
        <p:nvSpPr>
          <p:cNvPr id="5" name="Picture Placeholder 3"/>
          <p:cNvSpPr>
            <a:spLocks noGrp="1"/>
          </p:cNvSpPr>
          <p:nvPr>
            <p:ph type="pic" sz="quarter" idx="11"/>
          </p:nvPr>
        </p:nvSpPr>
        <p:spPr>
          <a:xfrm>
            <a:off x="4431792" y="1397000"/>
            <a:ext cx="3328416" cy="2644068"/>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6" name="Picture Placeholder 3"/>
          <p:cNvSpPr>
            <a:spLocks noGrp="1"/>
          </p:cNvSpPr>
          <p:nvPr>
            <p:ph type="pic" sz="quarter" idx="12"/>
          </p:nvPr>
        </p:nvSpPr>
        <p:spPr>
          <a:xfrm>
            <a:off x="7949184" y="1397000"/>
            <a:ext cx="3328416" cy="2644068"/>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9" name="Text Placeholder 7"/>
          <p:cNvSpPr>
            <a:spLocks noGrp="1"/>
          </p:cNvSpPr>
          <p:nvPr>
            <p:ph type="body" sz="quarter" idx="21"/>
          </p:nvPr>
        </p:nvSpPr>
        <p:spPr>
          <a:xfrm>
            <a:off x="914400" y="2982317"/>
            <a:ext cx="3328416" cy="1058751"/>
          </a:xfrm>
          <a:solidFill>
            <a:schemeClr val="accent1">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0" name="Text Placeholder 7"/>
          <p:cNvSpPr>
            <a:spLocks noGrp="1"/>
          </p:cNvSpPr>
          <p:nvPr>
            <p:ph type="body" sz="quarter" idx="22"/>
          </p:nvPr>
        </p:nvSpPr>
        <p:spPr>
          <a:xfrm>
            <a:off x="4431792" y="2982317"/>
            <a:ext cx="3328416" cy="1058751"/>
          </a:xfrm>
          <a:solidFill>
            <a:schemeClr val="accent4">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4" name="Text Placeholder 7"/>
          <p:cNvSpPr>
            <a:spLocks noGrp="1"/>
          </p:cNvSpPr>
          <p:nvPr>
            <p:ph type="body" sz="quarter" idx="23"/>
          </p:nvPr>
        </p:nvSpPr>
        <p:spPr>
          <a:xfrm>
            <a:off x="7949184" y="2982317"/>
            <a:ext cx="3328416" cy="1058751"/>
          </a:xfrm>
          <a:solidFill>
            <a:schemeClr val="bg2">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3" name="Content Placeholder 13"/>
          <p:cNvSpPr>
            <a:spLocks noGrp="1"/>
          </p:cNvSpPr>
          <p:nvPr>
            <p:ph sz="quarter" idx="18"/>
          </p:nvPr>
        </p:nvSpPr>
        <p:spPr>
          <a:xfrm>
            <a:off x="914400" y="4212305"/>
            <a:ext cx="3328416" cy="175069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13"/>
          <p:cNvSpPr>
            <a:spLocks noGrp="1"/>
          </p:cNvSpPr>
          <p:nvPr>
            <p:ph sz="quarter" idx="19"/>
          </p:nvPr>
        </p:nvSpPr>
        <p:spPr>
          <a:xfrm>
            <a:off x="4431792" y="4212305"/>
            <a:ext cx="3328416" cy="175069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3"/>
          <p:cNvSpPr>
            <a:spLocks noGrp="1"/>
          </p:cNvSpPr>
          <p:nvPr>
            <p:ph sz="quarter" idx="20"/>
          </p:nvPr>
        </p:nvSpPr>
        <p:spPr>
          <a:xfrm>
            <a:off x="7949184" y="4212305"/>
            <a:ext cx="3328416" cy="1750692"/>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3465536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Bar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7000"/>
            <a:ext cx="5085589" cy="2644068"/>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5" name="Picture Placeholder 3"/>
          <p:cNvSpPr>
            <a:spLocks noGrp="1"/>
          </p:cNvSpPr>
          <p:nvPr>
            <p:ph type="pic" sz="quarter" idx="11"/>
          </p:nvPr>
        </p:nvSpPr>
        <p:spPr>
          <a:xfrm>
            <a:off x="6192011" y="1397000"/>
            <a:ext cx="5085589" cy="2644068"/>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8" name="Text Placeholder 7"/>
          <p:cNvSpPr>
            <a:spLocks noGrp="1"/>
          </p:cNvSpPr>
          <p:nvPr>
            <p:ph type="body" sz="quarter" idx="21"/>
          </p:nvPr>
        </p:nvSpPr>
        <p:spPr>
          <a:xfrm>
            <a:off x="914400" y="3290093"/>
            <a:ext cx="5084064" cy="750975"/>
          </a:xfrm>
          <a:solidFill>
            <a:schemeClr val="accent1">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9" name="Text Placeholder 7"/>
          <p:cNvSpPr>
            <a:spLocks noGrp="1"/>
          </p:cNvSpPr>
          <p:nvPr>
            <p:ph type="body" sz="quarter" idx="22"/>
          </p:nvPr>
        </p:nvSpPr>
        <p:spPr>
          <a:xfrm>
            <a:off x="6193536" y="3290093"/>
            <a:ext cx="5084064" cy="750975"/>
          </a:xfrm>
          <a:solidFill>
            <a:schemeClr val="accent4">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1" name="Content Placeholder 13"/>
          <p:cNvSpPr>
            <a:spLocks noGrp="1"/>
          </p:cNvSpPr>
          <p:nvPr>
            <p:ph sz="quarter" idx="18"/>
          </p:nvPr>
        </p:nvSpPr>
        <p:spPr>
          <a:xfrm>
            <a:off x="914400" y="4212305"/>
            <a:ext cx="5084064" cy="1703066"/>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3"/>
          <p:cNvSpPr>
            <a:spLocks noGrp="1"/>
          </p:cNvSpPr>
          <p:nvPr>
            <p:ph sz="quarter" idx="19"/>
          </p:nvPr>
        </p:nvSpPr>
        <p:spPr>
          <a:xfrm>
            <a:off x="6193536" y="4212305"/>
            <a:ext cx="5084064" cy="1703066"/>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51650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Bar Text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914400" y="1397000"/>
            <a:ext cx="5085589" cy="2644068"/>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5" name="Picture Placeholder 3"/>
          <p:cNvSpPr>
            <a:spLocks noGrp="1"/>
          </p:cNvSpPr>
          <p:nvPr>
            <p:ph type="pic" sz="quarter" idx="11"/>
          </p:nvPr>
        </p:nvSpPr>
        <p:spPr>
          <a:xfrm>
            <a:off x="6192011" y="1397000"/>
            <a:ext cx="5085589" cy="2644068"/>
          </a:xfrm>
          <a:solidFill>
            <a:schemeClr val="bg1">
              <a:lumMod val="95000"/>
            </a:schemeClr>
          </a:solidFill>
        </p:spPr>
        <p:txBody>
          <a:bodyPr vert="horz" lIns="0" tIns="0" rIns="0" bIns="0" rtlCol="0" anchor="ctr">
            <a:normAutofit/>
          </a:bodyPr>
          <a:lstStyle>
            <a:lvl1pPr>
              <a:defRPr lang="en-US" sz="1400"/>
            </a:lvl1pPr>
          </a:lstStyle>
          <a:p>
            <a:pPr marL="0" lvl="0" indent="0" algn="ctr">
              <a:buNone/>
            </a:pPr>
            <a:endParaRPr lang="en-US"/>
          </a:p>
        </p:txBody>
      </p:sp>
      <p:sp>
        <p:nvSpPr>
          <p:cNvPr id="8" name="Text Placeholder 7"/>
          <p:cNvSpPr>
            <a:spLocks noGrp="1"/>
          </p:cNvSpPr>
          <p:nvPr>
            <p:ph type="body" sz="quarter" idx="21"/>
          </p:nvPr>
        </p:nvSpPr>
        <p:spPr>
          <a:xfrm>
            <a:off x="914400" y="3290093"/>
            <a:ext cx="5084064" cy="750975"/>
          </a:xfrm>
          <a:solidFill>
            <a:schemeClr val="accent1">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9" name="Text Placeholder 7"/>
          <p:cNvSpPr>
            <a:spLocks noGrp="1"/>
          </p:cNvSpPr>
          <p:nvPr>
            <p:ph type="body" sz="quarter" idx="22"/>
          </p:nvPr>
        </p:nvSpPr>
        <p:spPr>
          <a:xfrm>
            <a:off x="6193536" y="3290093"/>
            <a:ext cx="5084064" cy="750975"/>
          </a:xfrm>
          <a:solidFill>
            <a:schemeClr val="accent4">
              <a:alpha val="80000"/>
            </a:schemeClr>
          </a:solidFill>
        </p:spPr>
        <p:txBody>
          <a:bodyPr lIns="182880" tIns="91440" rIns="182880" bIns="91440" anchor="b" anchorCtr="0">
            <a:spAutoFit/>
          </a:bodyPr>
          <a:lstStyle>
            <a:lvl1pPr marL="0" indent="0">
              <a:buNone/>
              <a:defRPr sz="2000">
                <a:solidFill>
                  <a:srgbClr val="FFFFFF"/>
                </a:solidFill>
              </a:defRPr>
            </a:lvl1pPr>
            <a:lvl2pPr marL="0" indent="0">
              <a:buFont typeface="Arial" panose="020B0604020202020204" pitchFamily="34" charset="0"/>
              <a:buNone/>
              <a:defRPr sz="1400">
                <a:solidFill>
                  <a:srgbClr val="FFFFFF"/>
                </a:solidFill>
              </a:defRPr>
            </a:lvl2pPr>
            <a:lvl3pPr marL="342900" indent="-171450">
              <a:defRPr sz="1400">
                <a:solidFill>
                  <a:srgbClr val="FFFFFF"/>
                </a:solidFill>
              </a:defRPr>
            </a:lvl3pPr>
            <a:lvl4pPr marL="514350" indent="-171450">
              <a:defRPr sz="1400">
                <a:solidFill>
                  <a:srgbClr val="FFFFFF"/>
                </a:solidFill>
              </a:defRPr>
            </a:lvl4pPr>
            <a:lvl5pPr marL="742950" indent="-228600">
              <a:defRPr sz="1400">
                <a:solidFill>
                  <a:srgbClr val="FFFFFF"/>
                </a:solidFill>
              </a:defRPr>
            </a:lvl5pPr>
          </a:lstStyle>
          <a:p>
            <a:pPr lvl="0"/>
            <a:r>
              <a:rPr lang="en-US" dirty="0"/>
              <a:t>Click to edit Master text styles</a:t>
            </a:r>
          </a:p>
          <a:p>
            <a:pPr lvl="1"/>
            <a:r>
              <a:rPr lang="en-US" dirty="0"/>
              <a:t>Second level</a:t>
            </a:r>
          </a:p>
        </p:txBody>
      </p:sp>
      <p:sp>
        <p:nvSpPr>
          <p:cNvPr id="11" name="Content Placeholder 13"/>
          <p:cNvSpPr>
            <a:spLocks noGrp="1"/>
          </p:cNvSpPr>
          <p:nvPr>
            <p:ph sz="quarter" idx="18"/>
          </p:nvPr>
        </p:nvSpPr>
        <p:spPr>
          <a:xfrm>
            <a:off x="914400" y="4212305"/>
            <a:ext cx="5084064" cy="1703066"/>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3"/>
          <p:cNvSpPr>
            <a:spLocks noGrp="1"/>
          </p:cNvSpPr>
          <p:nvPr>
            <p:ph sz="quarter" idx="19"/>
          </p:nvPr>
        </p:nvSpPr>
        <p:spPr>
          <a:xfrm>
            <a:off x="6193536" y="4212305"/>
            <a:ext cx="5084064" cy="1703066"/>
          </a:xfrm>
        </p:spPr>
        <p:txBody>
          <a:bodyPr/>
          <a:lstStyle>
            <a:lvl1pPr marL="0" indent="0">
              <a:buNone/>
              <a:defRPr sz="2100"/>
            </a:lvl1pPr>
            <a:lvl2pPr marL="171450" indent="-171450">
              <a:buFont typeface="Arial" panose="020B0604020202020204" pitchFamily="34" charset="0"/>
              <a:buChar char="•"/>
              <a:defRPr sz="1400"/>
            </a:lvl2pPr>
            <a:lvl3pPr marL="342900" indent="-171450">
              <a:defRPr sz="1400"/>
            </a:lvl3pPr>
            <a:lvl4pPr marL="514350" indent="-171450">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4"/>
          <p:cNvSpPr>
            <a:spLocks noGrp="1"/>
          </p:cNvSpPr>
          <p:nvPr>
            <p:ph type="body" sz="quarter" idx="23"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11428127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2 team">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575387" y="1639790"/>
            <a:ext cx="914400" cy="914400"/>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14" name="Content Placeholder 13"/>
          <p:cNvSpPr>
            <a:spLocks noGrp="1"/>
          </p:cNvSpPr>
          <p:nvPr>
            <p:ph sz="quarter" idx="18" hasCustomPrompt="1"/>
          </p:nvPr>
        </p:nvSpPr>
        <p:spPr>
          <a:xfrm>
            <a:off x="1637916" y="1639789"/>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7" name="Picture Placeholder 3"/>
          <p:cNvSpPr>
            <a:spLocks noGrp="1"/>
          </p:cNvSpPr>
          <p:nvPr>
            <p:ph type="pic" sz="quarter" idx="19"/>
          </p:nvPr>
        </p:nvSpPr>
        <p:spPr>
          <a:xfrm>
            <a:off x="3483710" y="1639790"/>
            <a:ext cx="914400" cy="914400"/>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28" name="Content Placeholder 13"/>
          <p:cNvSpPr>
            <a:spLocks noGrp="1"/>
          </p:cNvSpPr>
          <p:nvPr>
            <p:ph sz="quarter" idx="20" hasCustomPrompt="1"/>
          </p:nvPr>
        </p:nvSpPr>
        <p:spPr>
          <a:xfrm>
            <a:off x="4546239" y="1639789"/>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9" name="Picture Placeholder 3"/>
          <p:cNvSpPr>
            <a:spLocks noGrp="1"/>
          </p:cNvSpPr>
          <p:nvPr>
            <p:ph type="pic" sz="quarter" idx="21"/>
          </p:nvPr>
        </p:nvSpPr>
        <p:spPr>
          <a:xfrm>
            <a:off x="6392033" y="1639790"/>
            <a:ext cx="914400" cy="914400"/>
          </a:xfr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0" name="Content Placeholder 13"/>
          <p:cNvSpPr>
            <a:spLocks noGrp="1"/>
          </p:cNvSpPr>
          <p:nvPr>
            <p:ph sz="quarter" idx="22" hasCustomPrompt="1"/>
          </p:nvPr>
        </p:nvSpPr>
        <p:spPr>
          <a:xfrm>
            <a:off x="7454562" y="1639789"/>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1" name="Picture Placeholder 3"/>
          <p:cNvSpPr>
            <a:spLocks noGrp="1"/>
          </p:cNvSpPr>
          <p:nvPr>
            <p:ph type="pic" sz="quarter" idx="23"/>
          </p:nvPr>
        </p:nvSpPr>
        <p:spPr>
          <a:xfrm>
            <a:off x="9300356" y="1639790"/>
            <a:ext cx="914400" cy="914400"/>
          </a:xfrm>
          <a:solidFill>
            <a:schemeClr val="bg1">
              <a:lumMod val="95000"/>
            </a:schemeClr>
          </a:solidFill>
          <a:ln w="3175">
            <a:solidFill>
              <a:schemeClr val="bg1">
                <a:lumMod val="50000"/>
                <a:alpha val="40000"/>
              </a:schemeClr>
            </a:solidFill>
          </a:ln>
          <a:effectLst>
            <a:outerShdw dist="25400" dir="5400000" algn="t" rotWithShape="0">
              <a:schemeClr val="bg2"/>
            </a:outerShdw>
          </a:effectLst>
        </p:spPr>
        <p:txBody>
          <a:bodyPr anchor="ctr" anchorCtr="0">
            <a:normAutofit/>
          </a:bodyPr>
          <a:lstStyle>
            <a:lvl1pPr marL="0" indent="0" algn="ctr">
              <a:buNone/>
              <a:defRPr sz="1050"/>
            </a:lvl1pPr>
          </a:lstStyle>
          <a:p>
            <a:endParaRPr lang="en-US" dirty="0"/>
          </a:p>
        </p:txBody>
      </p:sp>
      <p:sp>
        <p:nvSpPr>
          <p:cNvPr id="32" name="Content Placeholder 13"/>
          <p:cNvSpPr>
            <a:spLocks noGrp="1"/>
          </p:cNvSpPr>
          <p:nvPr>
            <p:ph sz="quarter" idx="24" hasCustomPrompt="1"/>
          </p:nvPr>
        </p:nvSpPr>
        <p:spPr>
          <a:xfrm>
            <a:off x="10362885" y="1639789"/>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3" name="Picture Placeholder 3"/>
          <p:cNvSpPr>
            <a:spLocks noGrp="1"/>
          </p:cNvSpPr>
          <p:nvPr>
            <p:ph type="pic" sz="quarter" idx="25"/>
          </p:nvPr>
        </p:nvSpPr>
        <p:spPr>
          <a:xfrm>
            <a:off x="575387" y="3153548"/>
            <a:ext cx="914400" cy="914400"/>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34" name="Content Placeholder 13"/>
          <p:cNvSpPr>
            <a:spLocks noGrp="1"/>
          </p:cNvSpPr>
          <p:nvPr>
            <p:ph sz="quarter" idx="26" hasCustomPrompt="1"/>
          </p:nvPr>
        </p:nvSpPr>
        <p:spPr>
          <a:xfrm>
            <a:off x="1637916" y="3153547"/>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5" name="Picture Placeholder 3"/>
          <p:cNvSpPr>
            <a:spLocks noGrp="1"/>
          </p:cNvSpPr>
          <p:nvPr>
            <p:ph type="pic" sz="quarter" idx="27"/>
          </p:nvPr>
        </p:nvSpPr>
        <p:spPr>
          <a:xfrm>
            <a:off x="3483710" y="3153548"/>
            <a:ext cx="914400" cy="914400"/>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36" name="Content Placeholder 13"/>
          <p:cNvSpPr>
            <a:spLocks noGrp="1"/>
          </p:cNvSpPr>
          <p:nvPr>
            <p:ph sz="quarter" idx="28" hasCustomPrompt="1"/>
          </p:nvPr>
        </p:nvSpPr>
        <p:spPr>
          <a:xfrm>
            <a:off x="4546239" y="3153547"/>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7" name="Picture Placeholder 3"/>
          <p:cNvSpPr>
            <a:spLocks noGrp="1"/>
          </p:cNvSpPr>
          <p:nvPr>
            <p:ph type="pic" sz="quarter" idx="29"/>
          </p:nvPr>
        </p:nvSpPr>
        <p:spPr>
          <a:xfrm>
            <a:off x="6392033" y="3153548"/>
            <a:ext cx="914400" cy="914400"/>
          </a:xfr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8" name="Content Placeholder 13"/>
          <p:cNvSpPr>
            <a:spLocks noGrp="1"/>
          </p:cNvSpPr>
          <p:nvPr>
            <p:ph sz="quarter" idx="30" hasCustomPrompt="1"/>
          </p:nvPr>
        </p:nvSpPr>
        <p:spPr>
          <a:xfrm>
            <a:off x="7454562" y="3153547"/>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9" name="Picture Placeholder 3"/>
          <p:cNvSpPr>
            <a:spLocks noGrp="1"/>
          </p:cNvSpPr>
          <p:nvPr>
            <p:ph type="pic" sz="quarter" idx="31"/>
          </p:nvPr>
        </p:nvSpPr>
        <p:spPr>
          <a:xfrm>
            <a:off x="9300356" y="3153548"/>
            <a:ext cx="914400" cy="914400"/>
          </a:xfrm>
          <a:solidFill>
            <a:schemeClr val="bg1">
              <a:lumMod val="95000"/>
            </a:schemeClr>
          </a:solidFill>
          <a:ln w="3175">
            <a:solidFill>
              <a:schemeClr val="bg1">
                <a:lumMod val="50000"/>
                <a:alpha val="40000"/>
              </a:schemeClr>
            </a:solidFill>
          </a:ln>
          <a:effectLst>
            <a:outerShdw dist="25400" dir="5400000" algn="t" rotWithShape="0">
              <a:schemeClr val="bg2"/>
            </a:outerShdw>
          </a:effectLst>
        </p:spPr>
        <p:txBody>
          <a:bodyPr anchor="ctr" anchorCtr="0">
            <a:normAutofit/>
          </a:bodyPr>
          <a:lstStyle>
            <a:lvl1pPr marL="0" indent="0" algn="ctr">
              <a:buNone/>
              <a:defRPr sz="1050"/>
            </a:lvl1pPr>
          </a:lstStyle>
          <a:p>
            <a:endParaRPr lang="en-US" dirty="0"/>
          </a:p>
        </p:txBody>
      </p:sp>
      <p:sp>
        <p:nvSpPr>
          <p:cNvPr id="40" name="Content Placeholder 13"/>
          <p:cNvSpPr>
            <a:spLocks noGrp="1"/>
          </p:cNvSpPr>
          <p:nvPr>
            <p:ph sz="quarter" idx="32" hasCustomPrompt="1"/>
          </p:nvPr>
        </p:nvSpPr>
        <p:spPr>
          <a:xfrm>
            <a:off x="10362885" y="3153547"/>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1" name="Picture Placeholder 3"/>
          <p:cNvSpPr>
            <a:spLocks noGrp="1"/>
          </p:cNvSpPr>
          <p:nvPr>
            <p:ph type="pic" sz="quarter" idx="33"/>
          </p:nvPr>
        </p:nvSpPr>
        <p:spPr>
          <a:xfrm>
            <a:off x="575387" y="4667305"/>
            <a:ext cx="914400" cy="914400"/>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42" name="Content Placeholder 13"/>
          <p:cNvSpPr>
            <a:spLocks noGrp="1"/>
          </p:cNvSpPr>
          <p:nvPr>
            <p:ph sz="quarter" idx="34" hasCustomPrompt="1"/>
          </p:nvPr>
        </p:nvSpPr>
        <p:spPr>
          <a:xfrm>
            <a:off x="1637916" y="4667304"/>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3" name="Picture Placeholder 3"/>
          <p:cNvSpPr>
            <a:spLocks noGrp="1"/>
          </p:cNvSpPr>
          <p:nvPr>
            <p:ph type="pic" sz="quarter" idx="35"/>
          </p:nvPr>
        </p:nvSpPr>
        <p:spPr>
          <a:xfrm>
            <a:off x="3483710" y="4667305"/>
            <a:ext cx="914400" cy="914400"/>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44" name="Content Placeholder 13"/>
          <p:cNvSpPr>
            <a:spLocks noGrp="1"/>
          </p:cNvSpPr>
          <p:nvPr>
            <p:ph sz="quarter" idx="36" hasCustomPrompt="1"/>
          </p:nvPr>
        </p:nvSpPr>
        <p:spPr>
          <a:xfrm>
            <a:off x="4546239" y="4667304"/>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5" name="Picture Placeholder 3"/>
          <p:cNvSpPr>
            <a:spLocks noGrp="1"/>
          </p:cNvSpPr>
          <p:nvPr>
            <p:ph type="pic" sz="quarter" idx="37"/>
          </p:nvPr>
        </p:nvSpPr>
        <p:spPr>
          <a:xfrm>
            <a:off x="6392033" y="4667305"/>
            <a:ext cx="914400" cy="914400"/>
          </a:xfr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46" name="Content Placeholder 13"/>
          <p:cNvSpPr>
            <a:spLocks noGrp="1"/>
          </p:cNvSpPr>
          <p:nvPr>
            <p:ph sz="quarter" idx="38" hasCustomPrompt="1"/>
          </p:nvPr>
        </p:nvSpPr>
        <p:spPr>
          <a:xfrm>
            <a:off x="7454562" y="4667304"/>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7" name="Picture Placeholder 3"/>
          <p:cNvSpPr>
            <a:spLocks noGrp="1"/>
          </p:cNvSpPr>
          <p:nvPr>
            <p:ph type="pic" sz="quarter" idx="39"/>
          </p:nvPr>
        </p:nvSpPr>
        <p:spPr>
          <a:xfrm>
            <a:off x="9300356" y="4667305"/>
            <a:ext cx="914400" cy="914400"/>
          </a:xfrm>
          <a:solidFill>
            <a:schemeClr val="bg1">
              <a:lumMod val="95000"/>
            </a:schemeClr>
          </a:solidFill>
          <a:ln w="3175">
            <a:solidFill>
              <a:schemeClr val="bg1">
                <a:lumMod val="50000"/>
                <a:alpha val="40000"/>
              </a:schemeClr>
            </a:solidFill>
          </a:ln>
          <a:effectLst>
            <a:outerShdw dist="25400" dir="5400000" algn="t" rotWithShape="0">
              <a:schemeClr val="bg2"/>
            </a:outerShdw>
          </a:effectLst>
        </p:spPr>
        <p:txBody>
          <a:bodyPr anchor="ctr" anchorCtr="0">
            <a:normAutofit/>
          </a:bodyPr>
          <a:lstStyle>
            <a:lvl1pPr marL="0" indent="0" algn="ctr">
              <a:buNone/>
              <a:defRPr sz="1050"/>
            </a:lvl1pPr>
          </a:lstStyle>
          <a:p>
            <a:endParaRPr lang="en-US" dirty="0"/>
          </a:p>
        </p:txBody>
      </p:sp>
      <p:sp>
        <p:nvSpPr>
          <p:cNvPr id="48" name="Content Placeholder 13"/>
          <p:cNvSpPr>
            <a:spLocks noGrp="1"/>
          </p:cNvSpPr>
          <p:nvPr>
            <p:ph sz="quarter" idx="40" hasCustomPrompt="1"/>
          </p:nvPr>
        </p:nvSpPr>
        <p:spPr>
          <a:xfrm>
            <a:off x="10362885" y="4667304"/>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Tree>
    <p:extLst>
      <p:ext uri="{BB962C8B-B14F-4D97-AF65-F5344CB8AC3E}">
        <p14:creationId xmlns:p14="http://schemas.microsoft.com/office/powerpoint/2010/main" val="233064904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2 team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575387" y="1639790"/>
            <a:ext cx="914400" cy="914400"/>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14" name="Content Placeholder 13"/>
          <p:cNvSpPr>
            <a:spLocks noGrp="1"/>
          </p:cNvSpPr>
          <p:nvPr>
            <p:ph sz="quarter" idx="18" hasCustomPrompt="1"/>
          </p:nvPr>
        </p:nvSpPr>
        <p:spPr>
          <a:xfrm>
            <a:off x="1637916" y="1639789"/>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7" name="Picture Placeholder 3"/>
          <p:cNvSpPr>
            <a:spLocks noGrp="1"/>
          </p:cNvSpPr>
          <p:nvPr>
            <p:ph type="pic" sz="quarter" idx="19"/>
          </p:nvPr>
        </p:nvSpPr>
        <p:spPr>
          <a:xfrm>
            <a:off x="3483710" y="1639790"/>
            <a:ext cx="914400" cy="914400"/>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28" name="Content Placeholder 13"/>
          <p:cNvSpPr>
            <a:spLocks noGrp="1"/>
          </p:cNvSpPr>
          <p:nvPr>
            <p:ph sz="quarter" idx="20" hasCustomPrompt="1"/>
          </p:nvPr>
        </p:nvSpPr>
        <p:spPr>
          <a:xfrm>
            <a:off x="4546239" y="1639789"/>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9" name="Picture Placeholder 3"/>
          <p:cNvSpPr>
            <a:spLocks noGrp="1"/>
          </p:cNvSpPr>
          <p:nvPr>
            <p:ph type="pic" sz="quarter" idx="21"/>
          </p:nvPr>
        </p:nvSpPr>
        <p:spPr>
          <a:xfrm>
            <a:off x="6392033" y="1639790"/>
            <a:ext cx="914400" cy="914400"/>
          </a:xfr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0" name="Content Placeholder 13"/>
          <p:cNvSpPr>
            <a:spLocks noGrp="1"/>
          </p:cNvSpPr>
          <p:nvPr>
            <p:ph sz="quarter" idx="22" hasCustomPrompt="1"/>
          </p:nvPr>
        </p:nvSpPr>
        <p:spPr>
          <a:xfrm>
            <a:off x="7454562" y="1639789"/>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1" name="Picture Placeholder 3"/>
          <p:cNvSpPr>
            <a:spLocks noGrp="1"/>
          </p:cNvSpPr>
          <p:nvPr>
            <p:ph type="pic" sz="quarter" idx="23"/>
          </p:nvPr>
        </p:nvSpPr>
        <p:spPr>
          <a:xfrm>
            <a:off x="9300356" y="1639790"/>
            <a:ext cx="914400" cy="914400"/>
          </a:xfrm>
          <a:solidFill>
            <a:schemeClr val="bg1">
              <a:lumMod val="95000"/>
            </a:schemeClr>
          </a:solidFill>
          <a:ln w="3175">
            <a:solidFill>
              <a:schemeClr val="bg1">
                <a:lumMod val="50000"/>
                <a:alpha val="40000"/>
              </a:schemeClr>
            </a:solidFill>
          </a:ln>
          <a:effectLst>
            <a:outerShdw dist="25400" dir="5400000" algn="t" rotWithShape="0">
              <a:schemeClr val="bg2"/>
            </a:outerShdw>
          </a:effectLst>
        </p:spPr>
        <p:txBody>
          <a:bodyPr anchor="ctr" anchorCtr="0">
            <a:normAutofit/>
          </a:bodyPr>
          <a:lstStyle>
            <a:lvl1pPr marL="0" indent="0" algn="ctr">
              <a:buNone/>
              <a:defRPr sz="1050"/>
            </a:lvl1pPr>
          </a:lstStyle>
          <a:p>
            <a:endParaRPr lang="en-US" dirty="0"/>
          </a:p>
        </p:txBody>
      </p:sp>
      <p:sp>
        <p:nvSpPr>
          <p:cNvPr id="32" name="Content Placeholder 13"/>
          <p:cNvSpPr>
            <a:spLocks noGrp="1"/>
          </p:cNvSpPr>
          <p:nvPr>
            <p:ph sz="quarter" idx="24" hasCustomPrompt="1"/>
          </p:nvPr>
        </p:nvSpPr>
        <p:spPr>
          <a:xfrm>
            <a:off x="10362885" y="1639789"/>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3" name="Picture Placeholder 3"/>
          <p:cNvSpPr>
            <a:spLocks noGrp="1"/>
          </p:cNvSpPr>
          <p:nvPr>
            <p:ph type="pic" sz="quarter" idx="25"/>
          </p:nvPr>
        </p:nvSpPr>
        <p:spPr>
          <a:xfrm>
            <a:off x="575387" y="3153548"/>
            <a:ext cx="914400" cy="914400"/>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34" name="Content Placeholder 13"/>
          <p:cNvSpPr>
            <a:spLocks noGrp="1"/>
          </p:cNvSpPr>
          <p:nvPr>
            <p:ph sz="quarter" idx="26" hasCustomPrompt="1"/>
          </p:nvPr>
        </p:nvSpPr>
        <p:spPr>
          <a:xfrm>
            <a:off x="1637916" y="3153547"/>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5" name="Picture Placeholder 3"/>
          <p:cNvSpPr>
            <a:spLocks noGrp="1"/>
          </p:cNvSpPr>
          <p:nvPr>
            <p:ph type="pic" sz="quarter" idx="27"/>
          </p:nvPr>
        </p:nvSpPr>
        <p:spPr>
          <a:xfrm>
            <a:off x="3483710" y="3153548"/>
            <a:ext cx="914400" cy="914400"/>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36" name="Content Placeholder 13"/>
          <p:cNvSpPr>
            <a:spLocks noGrp="1"/>
          </p:cNvSpPr>
          <p:nvPr>
            <p:ph sz="quarter" idx="28" hasCustomPrompt="1"/>
          </p:nvPr>
        </p:nvSpPr>
        <p:spPr>
          <a:xfrm>
            <a:off x="4546239" y="3153547"/>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7" name="Picture Placeholder 3"/>
          <p:cNvSpPr>
            <a:spLocks noGrp="1"/>
          </p:cNvSpPr>
          <p:nvPr>
            <p:ph type="pic" sz="quarter" idx="29"/>
          </p:nvPr>
        </p:nvSpPr>
        <p:spPr>
          <a:xfrm>
            <a:off x="6392033" y="3153548"/>
            <a:ext cx="914400" cy="914400"/>
          </a:xfr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8" name="Content Placeholder 13"/>
          <p:cNvSpPr>
            <a:spLocks noGrp="1"/>
          </p:cNvSpPr>
          <p:nvPr>
            <p:ph sz="quarter" idx="30" hasCustomPrompt="1"/>
          </p:nvPr>
        </p:nvSpPr>
        <p:spPr>
          <a:xfrm>
            <a:off x="7454562" y="3153547"/>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9" name="Picture Placeholder 3"/>
          <p:cNvSpPr>
            <a:spLocks noGrp="1"/>
          </p:cNvSpPr>
          <p:nvPr>
            <p:ph type="pic" sz="quarter" idx="31"/>
          </p:nvPr>
        </p:nvSpPr>
        <p:spPr>
          <a:xfrm>
            <a:off x="9300356" y="3153548"/>
            <a:ext cx="914400" cy="914400"/>
          </a:xfrm>
          <a:solidFill>
            <a:schemeClr val="bg1">
              <a:lumMod val="95000"/>
            </a:schemeClr>
          </a:solidFill>
          <a:ln w="3175">
            <a:solidFill>
              <a:schemeClr val="bg1">
                <a:lumMod val="50000"/>
                <a:alpha val="40000"/>
              </a:schemeClr>
            </a:solidFill>
          </a:ln>
          <a:effectLst>
            <a:outerShdw dist="25400" dir="5400000" algn="t" rotWithShape="0">
              <a:schemeClr val="bg2"/>
            </a:outerShdw>
          </a:effectLst>
        </p:spPr>
        <p:txBody>
          <a:bodyPr anchor="ctr" anchorCtr="0">
            <a:normAutofit/>
          </a:bodyPr>
          <a:lstStyle>
            <a:lvl1pPr marL="0" indent="0" algn="ctr">
              <a:buNone/>
              <a:defRPr sz="1050"/>
            </a:lvl1pPr>
          </a:lstStyle>
          <a:p>
            <a:endParaRPr lang="en-US" dirty="0"/>
          </a:p>
        </p:txBody>
      </p:sp>
      <p:sp>
        <p:nvSpPr>
          <p:cNvPr id="40" name="Content Placeholder 13"/>
          <p:cNvSpPr>
            <a:spLocks noGrp="1"/>
          </p:cNvSpPr>
          <p:nvPr>
            <p:ph sz="quarter" idx="32" hasCustomPrompt="1"/>
          </p:nvPr>
        </p:nvSpPr>
        <p:spPr>
          <a:xfrm>
            <a:off x="10362885" y="3153547"/>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1" name="Picture Placeholder 3"/>
          <p:cNvSpPr>
            <a:spLocks noGrp="1"/>
          </p:cNvSpPr>
          <p:nvPr>
            <p:ph type="pic" sz="quarter" idx="33"/>
          </p:nvPr>
        </p:nvSpPr>
        <p:spPr>
          <a:xfrm>
            <a:off x="575387" y="4667305"/>
            <a:ext cx="914400" cy="914400"/>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42" name="Content Placeholder 13"/>
          <p:cNvSpPr>
            <a:spLocks noGrp="1"/>
          </p:cNvSpPr>
          <p:nvPr>
            <p:ph sz="quarter" idx="34" hasCustomPrompt="1"/>
          </p:nvPr>
        </p:nvSpPr>
        <p:spPr>
          <a:xfrm>
            <a:off x="1637916" y="4667304"/>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3" name="Picture Placeholder 3"/>
          <p:cNvSpPr>
            <a:spLocks noGrp="1"/>
          </p:cNvSpPr>
          <p:nvPr>
            <p:ph type="pic" sz="quarter" idx="35"/>
          </p:nvPr>
        </p:nvSpPr>
        <p:spPr>
          <a:xfrm>
            <a:off x="3483710" y="4667305"/>
            <a:ext cx="914400" cy="914400"/>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44" name="Content Placeholder 13"/>
          <p:cNvSpPr>
            <a:spLocks noGrp="1"/>
          </p:cNvSpPr>
          <p:nvPr>
            <p:ph sz="quarter" idx="36" hasCustomPrompt="1"/>
          </p:nvPr>
        </p:nvSpPr>
        <p:spPr>
          <a:xfrm>
            <a:off x="4546239" y="4667304"/>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5" name="Picture Placeholder 3"/>
          <p:cNvSpPr>
            <a:spLocks noGrp="1"/>
          </p:cNvSpPr>
          <p:nvPr>
            <p:ph type="pic" sz="quarter" idx="37"/>
          </p:nvPr>
        </p:nvSpPr>
        <p:spPr>
          <a:xfrm>
            <a:off x="6392033" y="4667305"/>
            <a:ext cx="914400" cy="914400"/>
          </a:xfr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46" name="Content Placeholder 13"/>
          <p:cNvSpPr>
            <a:spLocks noGrp="1"/>
          </p:cNvSpPr>
          <p:nvPr>
            <p:ph sz="quarter" idx="38" hasCustomPrompt="1"/>
          </p:nvPr>
        </p:nvSpPr>
        <p:spPr>
          <a:xfrm>
            <a:off x="7454562" y="4667304"/>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7" name="Picture Placeholder 3"/>
          <p:cNvSpPr>
            <a:spLocks noGrp="1"/>
          </p:cNvSpPr>
          <p:nvPr>
            <p:ph type="pic" sz="quarter" idx="39"/>
          </p:nvPr>
        </p:nvSpPr>
        <p:spPr>
          <a:xfrm>
            <a:off x="9300356" y="4667305"/>
            <a:ext cx="914400" cy="914400"/>
          </a:xfrm>
          <a:solidFill>
            <a:schemeClr val="bg1">
              <a:lumMod val="95000"/>
            </a:schemeClr>
          </a:solidFill>
          <a:ln w="3175">
            <a:solidFill>
              <a:schemeClr val="bg1">
                <a:lumMod val="50000"/>
                <a:alpha val="40000"/>
              </a:schemeClr>
            </a:solidFill>
          </a:ln>
          <a:effectLst>
            <a:outerShdw dist="25400" dir="5400000" algn="t" rotWithShape="0">
              <a:schemeClr val="bg2"/>
            </a:outerShdw>
          </a:effectLst>
        </p:spPr>
        <p:txBody>
          <a:bodyPr anchor="ctr" anchorCtr="0">
            <a:normAutofit/>
          </a:bodyPr>
          <a:lstStyle>
            <a:lvl1pPr marL="0" indent="0" algn="ctr">
              <a:buNone/>
              <a:defRPr sz="1050"/>
            </a:lvl1pPr>
          </a:lstStyle>
          <a:p>
            <a:endParaRPr lang="en-US" dirty="0"/>
          </a:p>
        </p:txBody>
      </p:sp>
      <p:sp>
        <p:nvSpPr>
          <p:cNvPr id="48" name="Content Placeholder 13"/>
          <p:cNvSpPr>
            <a:spLocks noGrp="1"/>
          </p:cNvSpPr>
          <p:nvPr>
            <p:ph sz="quarter" idx="40" hasCustomPrompt="1"/>
          </p:nvPr>
        </p:nvSpPr>
        <p:spPr>
          <a:xfrm>
            <a:off x="10362885" y="4667304"/>
            <a:ext cx="137922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9" name="Text Placeholder 4"/>
          <p:cNvSpPr>
            <a:spLocks noGrp="1"/>
          </p:cNvSpPr>
          <p:nvPr>
            <p:ph type="body" sz="quarter" idx="41"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11380896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9 Team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575387" y="1639790"/>
            <a:ext cx="914400" cy="914400"/>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14" name="Content Placeholder 13"/>
          <p:cNvSpPr>
            <a:spLocks noGrp="1"/>
          </p:cNvSpPr>
          <p:nvPr>
            <p:ph sz="quarter" idx="18" hasCustomPrompt="1"/>
          </p:nvPr>
        </p:nvSpPr>
        <p:spPr>
          <a:xfrm>
            <a:off x="1637916" y="1639789"/>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7" name="Picture Placeholder 3"/>
          <p:cNvSpPr>
            <a:spLocks noGrp="1"/>
          </p:cNvSpPr>
          <p:nvPr>
            <p:ph type="pic" sz="quarter" idx="19"/>
          </p:nvPr>
        </p:nvSpPr>
        <p:spPr>
          <a:xfrm>
            <a:off x="4360325" y="1639790"/>
            <a:ext cx="914400" cy="914400"/>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28" name="Content Placeholder 13"/>
          <p:cNvSpPr>
            <a:spLocks noGrp="1"/>
          </p:cNvSpPr>
          <p:nvPr>
            <p:ph sz="quarter" idx="20" hasCustomPrompt="1"/>
          </p:nvPr>
        </p:nvSpPr>
        <p:spPr>
          <a:xfrm>
            <a:off x="5426633" y="1639789"/>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9" name="Picture Placeholder 3"/>
          <p:cNvSpPr>
            <a:spLocks noGrp="1"/>
          </p:cNvSpPr>
          <p:nvPr>
            <p:ph type="pic" sz="quarter" idx="21"/>
          </p:nvPr>
        </p:nvSpPr>
        <p:spPr>
          <a:xfrm>
            <a:off x="8145262" y="1639789"/>
            <a:ext cx="914400" cy="914400"/>
          </a:xfr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0" name="Content Placeholder 13"/>
          <p:cNvSpPr>
            <a:spLocks noGrp="1"/>
          </p:cNvSpPr>
          <p:nvPr>
            <p:ph sz="quarter" idx="22" hasCustomPrompt="1"/>
          </p:nvPr>
        </p:nvSpPr>
        <p:spPr>
          <a:xfrm>
            <a:off x="9215349" y="1639789"/>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3" name="Picture Placeholder 3"/>
          <p:cNvSpPr>
            <a:spLocks noGrp="1"/>
          </p:cNvSpPr>
          <p:nvPr>
            <p:ph type="pic" sz="quarter" idx="25"/>
          </p:nvPr>
        </p:nvSpPr>
        <p:spPr>
          <a:xfrm>
            <a:off x="575387" y="3153548"/>
            <a:ext cx="914400" cy="914400"/>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34" name="Content Placeholder 13"/>
          <p:cNvSpPr>
            <a:spLocks noGrp="1"/>
          </p:cNvSpPr>
          <p:nvPr>
            <p:ph sz="quarter" idx="26" hasCustomPrompt="1"/>
          </p:nvPr>
        </p:nvSpPr>
        <p:spPr>
          <a:xfrm>
            <a:off x="1637916" y="3153547"/>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5" name="Picture Placeholder 3"/>
          <p:cNvSpPr>
            <a:spLocks noGrp="1"/>
          </p:cNvSpPr>
          <p:nvPr>
            <p:ph type="pic" sz="quarter" idx="27"/>
          </p:nvPr>
        </p:nvSpPr>
        <p:spPr>
          <a:xfrm>
            <a:off x="4360325" y="3153548"/>
            <a:ext cx="914400" cy="914400"/>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36" name="Content Placeholder 13"/>
          <p:cNvSpPr>
            <a:spLocks noGrp="1"/>
          </p:cNvSpPr>
          <p:nvPr>
            <p:ph sz="quarter" idx="28" hasCustomPrompt="1"/>
          </p:nvPr>
        </p:nvSpPr>
        <p:spPr>
          <a:xfrm>
            <a:off x="5426633" y="3153547"/>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7" name="Picture Placeholder 3"/>
          <p:cNvSpPr>
            <a:spLocks noGrp="1"/>
          </p:cNvSpPr>
          <p:nvPr>
            <p:ph type="pic" sz="quarter" idx="29"/>
          </p:nvPr>
        </p:nvSpPr>
        <p:spPr>
          <a:xfrm>
            <a:off x="8145262" y="3153547"/>
            <a:ext cx="914400" cy="914400"/>
          </a:xfr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8" name="Content Placeholder 13"/>
          <p:cNvSpPr>
            <a:spLocks noGrp="1"/>
          </p:cNvSpPr>
          <p:nvPr>
            <p:ph sz="quarter" idx="30" hasCustomPrompt="1"/>
          </p:nvPr>
        </p:nvSpPr>
        <p:spPr>
          <a:xfrm>
            <a:off x="9215349" y="3153547"/>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1" name="Picture Placeholder 3"/>
          <p:cNvSpPr>
            <a:spLocks noGrp="1"/>
          </p:cNvSpPr>
          <p:nvPr>
            <p:ph type="pic" sz="quarter" idx="33"/>
          </p:nvPr>
        </p:nvSpPr>
        <p:spPr>
          <a:xfrm>
            <a:off x="575387" y="4667305"/>
            <a:ext cx="914400" cy="914400"/>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42" name="Content Placeholder 13"/>
          <p:cNvSpPr>
            <a:spLocks noGrp="1"/>
          </p:cNvSpPr>
          <p:nvPr>
            <p:ph sz="quarter" idx="34" hasCustomPrompt="1"/>
          </p:nvPr>
        </p:nvSpPr>
        <p:spPr>
          <a:xfrm>
            <a:off x="1637916" y="4667304"/>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3" name="Picture Placeholder 3"/>
          <p:cNvSpPr>
            <a:spLocks noGrp="1"/>
          </p:cNvSpPr>
          <p:nvPr>
            <p:ph type="pic" sz="quarter" idx="35"/>
          </p:nvPr>
        </p:nvSpPr>
        <p:spPr>
          <a:xfrm>
            <a:off x="4360325" y="4667305"/>
            <a:ext cx="914400" cy="914400"/>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44" name="Content Placeholder 13"/>
          <p:cNvSpPr>
            <a:spLocks noGrp="1"/>
          </p:cNvSpPr>
          <p:nvPr>
            <p:ph sz="quarter" idx="36" hasCustomPrompt="1"/>
          </p:nvPr>
        </p:nvSpPr>
        <p:spPr>
          <a:xfrm>
            <a:off x="5426633" y="4667304"/>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5" name="Picture Placeholder 3"/>
          <p:cNvSpPr>
            <a:spLocks noGrp="1"/>
          </p:cNvSpPr>
          <p:nvPr>
            <p:ph type="pic" sz="quarter" idx="37"/>
          </p:nvPr>
        </p:nvSpPr>
        <p:spPr>
          <a:xfrm>
            <a:off x="8145262" y="4667304"/>
            <a:ext cx="914400" cy="914400"/>
          </a:xfr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46" name="Content Placeholder 13"/>
          <p:cNvSpPr>
            <a:spLocks noGrp="1"/>
          </p:cNvSpPr>
          <p:nvPr>
            <p:ph sz="quarter" idx="38" hasCustomPrompt="1"/>
          </p:nvPr>
        </p:nvSpPr>
        <p:spPr>
          <a:xfrm>
            <a:off x="9215349" y="4667304"/>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9" name="Text Placeholder 4"/>
          <p:cNvSpPr>
            <a:spLocks noGrp="1"/>
          </p:cNvSpPr>
          <p:nvPr>
            <p:ph type="body" sz="quarter" idx="41"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13995786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9 Team ">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575387" y="1639790"/>
            <a:ext cx="914400" cy="914400"/>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14" name="Content Placeholder 13"/>
          <p:cNvSpPr>
            <a:spLocks noGrp="1"/>
          </p:cNvSpPr>
          <p:nvPr>
            <p:ph sz="quarter" idx="18" hasCustomPrompt="1"/>
          </p:nvPr>
        </p:nvSpPr>
        <p:spPr>
          <a:xfrm>
            <a:off x="1637916" y="1639789"/>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7" name="Picture Placeholder 3"/>
          <p:cNvSpPr>
            <a:spLocks noGrp="1"/>
          </p:cNvSpPr>
          <p:nvPr>
            <p:ph type="pic" sz="quarter" idx="19"/>
          </p:nvPr>
        </p:nvSpPr>
        <p:spPr>
          <a:xfrm>
            <a:off x="4360325" y="1639790"/>
            <a:ext cx="914400" cy="914400"/>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28" name="Content Placeholder 13"/>
          <p:cNvSpPr>
            <a:spLocks noGrp="1"/>
          </p:cNvSpPr>
          <p:nvPr>
            <p:ph sz="quarter" idx="20" hasCustomPrompt="1"/>
          </p:nvPr>
        </p:nvSpPr>
        <p:spPr>
          <a:xfrm>
            <a:off x="5426633" y="1639789"/>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9" name="Picture Placeholder 3"/>
          <p:cNvSpPr>
            <a:spLocks noGrp="1"/>
          </p:cNvSpPr>
          <p:nvPr>
            <p:ph type="pic" sz="quarter" idx="21"/>
          </p:nvPr>
        </p:nvSpPr>
        <p:spPr>
          <a:xfrm>
            <a:off x="8145262" y="1639789"/>
            <a:ext cx="914400" cy="914400"/>
          </a:xfr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0" name="Content Placeholder 13"/>
          <p:cNvSpPr>
            <a:spLocks noGrp="1"/>
          </p:cNvSpPr>
          <p:nvPr>
            <p:ph sz="quarter" idx="22" hasCustomPrompt="1"/>
          </p:nvPr>
        </p:nvSpPr>
        <p:spPr>
          <a:xfrm>
            <a:off x="9215349" y="1639789"/>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3" name="Picture Placeholder 3"/>
          <p:cNvSpPr>
            <a:spLocks noGrp="1"/>
          </p:cNvSpPr>
          <p:nvPr>
            <p:ph type="pic" sz="quarter" idx="25"/>
          </p:nvPr>
        </p:nvSpPr>
        <p:spPr>
          <a:xfrm>
            <a:off x="575387" y="3153548"/>
            <a:ext cx="914400" cy="914400"/>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34" name="Content Placeholder 13"/>
          <p:cNvSpPr>
            <a:spLocks noGrp="1"/>
          </p:cNvSpPr>
          <p:nvPr>
            <p:ph sz="quarter" idx="26" hasCustomPrompt="1"/>
          </p:nvPr>
        </p:nvSpPr>
        <p:spPr>
          <a:xfrm>
            <a:off x="1637916" y="3153547"/>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5" name="Picture Placeholder 3"/>
          <p:cNvSpPr>
            <a:spLocks noGrp="1"/>
          </p:cNvSpPr>
          <p:nvPr>
            <p:ph type="pic" sz="quarter" idx="27"/>
          </p:nvPr>
        </p:nvSpPr>
        <p:spPr>
          <a:xfrm>
            <a:off x="4360325" y="3153548"/>
            <a:ext cx="914400" cy="914400"/>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36" name="Content Placeholder 13"/>
          <p:cNvSpPr>
            <a:spLocks noGrp="1"/>
          </p:cNvSpPr>
          <p:nvPr>
            <p:ph sz="quarter" idx="28" hasCustomPrompt="1"/>
          </p:nvPr>
        </p:nvSpPr>
        <p:spPr>
          <a:xfrm>
            <a:off x="5426633" y="3153547"/>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7" name="Picture Placeholder 3"/>
          <p:cNvSpPr>
            <a:spLocks noGrp="1"/>
          </p:cNvSpPr>
          <p:nvPr>
            <p:ph type="pic" sz="quarter" idx="29"/>
          </p:nvPr>
        </p:nvSpPr>
        <p:spPr>
          <a:xfrm>
            <a:off x="8145262" y="3153547"/>
            <a:ext cx="914400" cy="914400"/>
          </a:xfr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8" name="Content Placeholder 13"/>
          <p:cNvSpPr>
            <a:spLocks noGrp="1"/>
          </p:cNvSpPr>
          <p:nvPr>
            <p:ph sz="quarter" idx="30" hasCustomPrompt="1"/>
          </p:nvPr>
        </p:nvSpPr>
        <p:spPr>
          <a:xfrm>
            <a:off x="9215349" y="3153547"/>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1" name="Picture Placeholder 3"/>
          <p:cNvSpPr>
            <a:spLocks noGrp="1"/>
          </p:cNvSpPr>
          <p:nvPr>
            <p:ph type="pic" sz="quarter" idx="33"/>
          </p:nvPr>
        </p:nvSpPr>
        <p:spPr>
          <a:xfrm>
            <a:off x="575387" y="4667305"/>
            <a:ext cx="914400" cy="914400"/>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42" name="Content Placeholder 13"/>
          <p:cNvSpPr>
            <a:spLocks noGrp="1"/>
          </p:cNvSpPr>
          <p:nvPr>
            <p:ph sz="quarter" idx="34" hasCustomPrompt="1"/>
          </p:nvPr>
        </p:nvSpPr>
        <p:spPr>
          <a:xfrm>
            <a:off x="1637916" y="4667304"/>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3" name="Picture Placeholder 3"/>
          <p:cNvSpPr>
            <a:spLocks noGrp="1"/>
          </p:cNvSpPr>
          <p:nvPr>
            <p:ph type="pic" sz="quarter" idx="35"/>
          </p:nvPr>
        </p:nvSpPr>
        <p:spPr>
          <a:xfrm>
            <a:off x="4360325" y="4667305"/>
            <a:ext cx="914400" cy="914400"/>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44" name="Content Placeholder 13"/>
          <p:cNvSpPr>
            <a:spLocks noGrp="1"/>
          </p:cNvSpPr>
          <p:nvPr>
            <p:ph sz="quarter" idx="36" hasCustomPrompt="1"/>
          </p:nvPr>
        </p:nvSpPr>
        <p:spPr>
          <a:xfrm>
            <a:off x="5426633" y="4667304"/>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5" name="Picture Placeholder 3"/>
          <p:cNvSpPr>
            <a:spLocks noGrp="1"/>
          </p:cNvSpPr>
          <p:nvPr>
            <p:ph type="pic" sz="quarter" idx="37"/>
          </p:nvPr>
        </p:nvSpPr>
        <p:spPr>
          <a:xfrm>
            <a:off x="8145262" y="4667304"/>
            <a:ext cx="914400" cy="914400"/>
          </a:xfr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46" name="Content Placeholder 13"/>
          <p:cNvSpPr>
            <a:spLocks noGrp="1"/>
          </p:cNvSpPr>
          <p:nvPr>
            <p:ph sz="quarter" idx="38" hasCustomPrompt="1"/>
          </p:nvPr>
        </p:nvSpPr>
        <p:spPr>
          <a:xfrm>
            <a:off x="9215349" y="4667304"/>
            <a:ext cx="2314408" cy="978408"/>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Tree>
    <p:extLst>
      <p:ext uri="{BB962C8B-B14F-4D97-AF65-F5344CB8AC3E}">
        <p14:creationId xmlns:p14="http://schemas.microsoft.com/office/powerpoint/2010/main" val="4134198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text with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914400" y="1452420"/>
            <a:ext cx="10363200" cy="4627563"/>
          </a:xfrm>
        </p:spPr>
        <p:txBody>
          <a:bodyPr numCol="2" spcCol="274320">
            <a:normAutofit/>
          </a:bodyPr>
          <a:lstStyle>
            <a:lvl1pPr marL="0" indent="0">
              <a:spcBef>
                <a:spcPts val="1200"/>
              </a:spcBef>
              <a:buNone/>
              <a:defRPr sz="1600"/>
            </a:lvl1pPr>
            <a:lvl2pPr marL="228594" indent="-228594">
              <a:spcBef>
                <a:spcPts val="1200"/>
              </a:spcBef>
              <a:buFont typeface="Arial" panose="020B0604020202020204" pitchFamily="34" charset="0"/>
              <a:buChar char="•"/>
              <a:defRPr sz="1600"/>
            </a:lvl2pPr>
            <a:lvl3pPr marL="457189" indent="-228594">
              <a:spcBef>
                <a:spcPts val="1200"/>
              </a:spcBef>
              <a:buFont typeface="Open Sans Light" panose="020B0306030504020204" pitchFamily="34" charset="0"/>
              <a:buChar char="–"/>
              <a:defRPr sz="1600"/>
            </a:lvl3pPr>
            <a:lvl4pPr marL="685783" indent="-228594">
              <a:spcBef>
                <a:spcPts val="1200"/>
              </a:spcBef>
              <a:buFont typeface="Arial" panose="020B0604020202020204" pitchFamily="34" charset="0"/>
              <a:buChar char="•"/>
              <a:defRPr sz="1600"/>
            </a:lvl4pPr>
            <a:lvl5pPr marL="914377" indent="-228594">
              <a:spcBef>
                <a:spcPts val="1200"/>
              </a:spcBef>
              <a:buFont typeface="Open Sans Light" panose="020B0306030504020204" pitchFamily="34" charset="0"/>
              <a:buChar cha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10"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90064256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 Team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575387" y="1639790"/>
            <a:ext cx="914400" cy="914400"/>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14" name="Content Placeholder 13"/>
          <p:cNvSpPr>
            <a:spLocks noGrp="1"/>
          </p:cNvSpPr>
          <p:nvPr>
            <p:ph sz="quarter" idx="18" hasCustomPrompt="1"/>
          </p:nvPr>
        </p:nvSpPr>
        <p:spPr>
          <a:xfrm>
            <a:off x="1637916" y="1639788"/>
            <a:ext cx="231440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7" name="Picture Placeholder 3"/>
          <p:cNvSpPr>
            <a:spLocks noGrp="1"/>
          </p:cNvSpPr>
          <p:nvPr>
            <p:ph type="pic" sz="quarter" idx="19"/>
          </p:nvPr>
        </p:nvSpPr>
        <p:spPr>
          <a:xfrm>
            <a:off x="4360325" y="1639790"/>
            <a:ext cx="914400" cy="914400"/>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28" name="Content Placeholder 13"/>
          <p:cNvSpPr>
            <a:spLocks noGrp="1"/>
          </p:cNvSpPr>
          <p:nvPr>
            <p:ph sz="quarter" idx="20" hasCustomPrompt="1"/>
          </p:nvPr>
        </p:nvSpPr>
        <p:spPr>
          <a:xfrm>
            <a:off x="5426633" y="1639788"/>
            <a:ext cx="231440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9" name="Picture Placeholder 3"/>
          <p:cNvSpPr>
            <a:spLocks noGrp="1"/>
          </p:cNvSpPr>
          <p:nvPr>
            <p:ph type="pic" sz="quarter" idx="21"/>
          </p:nvPr>
        </p:nvSpPr>
        <p:spPr>
          <a:xfrm>
            <a:off x="8145262" y="1639789"/>
            <a:ext cx="914400" cy="914400"/>
          </a:xfr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0" name="Content Placeholder 13"/>
          <p:cNvSpPr>
            <a:spLocks noGrp="1"/>
          </p:cNvSpPr>
          <p:nvPr>
            <p:ph sz="quarter" idx="22" hasCustomPrompt="1"/>
          </p:nvPr>
        </p:nvSpPr>
        <p:spPr>
          <a:xfrm>
            <a:off x="9215349" y="1639788"/>
            <a:ext cx="231440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3" name="Picture Placeholder 3"/>
          <p:cNvSpPr>
            <a:spLocks noGrp="1"/>
          </p:cNvSpPr>
          <p:nvPr>
            <p:ph type="pic" sz="quarter" idx="25"/>
          </p:nvPr>
        </p:nvSpPr>
        <p:spPr>
          <a:xfrm>
            <a:off x="575387" y="3886577"/>
            <a:ext cx="914400" cy="914400"/>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34" name="Content Placeholder 13"/>
          <p:cNvSpPr>
            <a:spLocks noGrp="1"/>
          </p:cNvSpPr>
          <p:nvPr>
            <p:ph sz="quarter" idx="26" hasCustomPrompt="1"/>
          </p:nvPr>
        </p:nvSpPr>
        <p:spPr>
          <a:xfrm>
            <a:off x="1637916" y="3886575"/>
            <a:ext cx="231440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5" name="Picture Placeholder 3"/>
          <p:cNvSpPr>
            <a:spLocks noGrp="1"/>
          </p:cNvSpPr>
          <p:nvPr>
            <p:ph type="pic" sz="quarter" idx="27"/>
          </p:nvPr>
        </p:nvSpPr>
        <p:spPr>
          <a:xfrm>
            <a:off x="4360325" y="3886577"/>
            <a:ext cx="914400" cy="914400"/>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36" name="Content Placeholder 13"/>
          <p:cNvSpPr>
            <a:spLocks noGrp="1"/>
          </p:cNvSpPr>
          <p:nvPr>
            <p:ph sz="quarter" idx="28" hasCustomPrompt="1"/>
          </p:nvPr>
        </p:nvSpPr>
        <p:spPr>
          <a:xfrm>
            <a:off x="5426633" y="3886575"/>
            <a:ext cx="231440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7" name="Picture Placeholder 3"/>
          <p:cNvSpPr>
            <a:spLocks noGrp="1"/>
          </p:cNvSpPr>
          <p:nvPr>
            <p:ph type="pic" sz="quarter" idx="29"/>
          </p:nvPr>
        </p:nvSpPr>
        <p:spPr>
          <a:xfrm>
            <a:off x="8145262" y="3886576"/>
            <a:ext cx="914400" cy="914400"/>
          </a:xfr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8" name="Content Placeholder 13"/>
          <p:cNvSpPr>
            <a:spLocks noGrp="1"/>
          </p:cNvSpPr>
          <p:nvPr>
            <p:ph sz="quarter" idx="30" hasCustomPrompt="1"/>
          </p:nvPr>
        </p:nvSpPr>
        <p:spPr>
          <a:xfrm>
            <a:off x="9215349" y="3886575"/>
            <a:ext cx="231440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9" name="Text Placeholder 4"/>
          <p:cNvSpPr>
            <a:spLocks noGrp="1"/>
          </p:cNvSpPr>
          <p:nvPr>
            <p:ph type="body" sz="quarter" idx="41"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330326587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6 Team ">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575387" y="1639790"/>
            <a:ext cx="914400" cy="914400"/>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14" name="Content Placeholder 13"/>
          <p:cNvSpPr>
            <a:spLocks noGrp="1"/>
          </p:cNvSpPr>
          <p:nvPr>
            <p:ph sz="quarter" idx="18" hasCustomPrompt="1"/>
          </p:nvPr>
        </p:nvSpPr>
        <p:spPr>
          <a:xfrm>
            <a:off x="1637916" y="1639788"/>
            <a:ext cx="231440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7" name="Picture Placeholder 3"/>
          <p:cNvSpPr>
            <a:spLocks noGrp="1"/>
          </p:cNvSpPr>
          <p:nvPr>
            <p:ph type="pic" sz="quarter" idx="19"/>
          </p:nvPr>
        </p:nvSpPr>
        <p:spPr>
          <a:xfrm>
            <a:off x="4360325" y="1639790"/>
            <a:ext cx="914400" cy="914400"/>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28" name="Content Placeholder 13"/>
          <p:cNvSpPr>
            <a:spLocks noGrp="1"/>
          </p:cNvSpPr>
          <p:nvPr>
            <p:ph sz="quarter" idx="20" hasCustomPrompt="1"/>
          </p:nvPr>
        </p:nvSpPr>
        <p:spPr>
          <a:xfrm>
            <a:off x="5426633" y="1639788"/>
            <a:ext cx="231440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9" name="Picture Placeholder 3"/>
          <p:cNvSpPr>
            <a:spLocks noGrp="1"/>
          </p:cNvSpPr>
          <p:nvPr>
            <p:ph type="pic" sz="quarter" idx="21"/>
          </p:nvPr>
        </p:nvSpPr>
        <p:spPr>
          <a:xfrm>
            <a:off x="8145262" y="1639789"/>
            <a:ext cx="914400" cy="914400"/>
          </a:xfr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0" name="Content Placeholder 13"/>
          <p:cNvSpPr>
            <a:spLocks noGrp="1"/>
          </p:cNvSpPr>
          <p:nvPr>
            <p:ph sz="quarter" idx="22" hasCustomPrompt="1"/>
          </p:nvPr>
        </p:nvSpPr>
        <p:spPr>
          <a:xfrm>
            <a:off x="9215349" y="1639788"/>
            <a:ext cx="231440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3" name="Picture Placeholder 3"/>
          <p:cNvSpPr>
            <a:spLocks noGrp="1"/>
          </p:cNvSpPr>
          <p:nvPr>
            <p:ph type="pic" sz="quarter" idx="25"/>
          </p:nvPr>
        </p:nvSpPr>
        <p:spPr>
          <a:xfrm>
            <a:off x="575387" y="3886577"/>
            <a:ext cx="914400" cy="914400"/>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34" name="Content Placeholder 13"/>
          <p:cNvSpPr>
            <a:spLocks noGrp="1"/>
          </p:cNvSpPr>
          <p:nvPr>
            <p:ph sz="quarter" idx="26" hasCustomPrompt="1"/>
          </p:nvPr>
        </p:nvSpPr>
        <p:spPr>
          <a:xfrm>
            <a:off x="1637916" y="3886575"/>
            <a:ext cx="231440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5" name="Picture Placeholder 3"/>
          <p:cNvSpPr>
            <a:spLocks noGrp="1"/>
          </p:cNvSpPr>
          <p:nvPr>
            <p:ph type="pic" sz="quarter" idx="27"/>
          </p:nvPr>
        </p:nvSpPr>
        <p:spPr>
          <a:xfrm>
            <a:off x="4360325" y="3886577"/>
            <a:ext cx="914400" cy="914400"/>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36" name="Content Placeholder 13"/>
          <p:cNvSpPr>
            <a:spLocks noGrp="1"/>
          </p:cNvSpPr>
          <p:nvPr>
            <p:ph sz="quarter" idx="28" hasCustomPrompt="1"/>
          </p:nvPr>
        </p:nvSpPr>
        <p:spPr>
          <a:xfrm>
            <a:off x="5426633" y="3886575"/>
            <a:ext cx="231440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7" name="Picture Placeholder 3"/>
          <p:cNvSpPr>
            <a:spLocks noGrp="1"/>
          </p:cNvSpPr>
          <p:nvPr>
            <p:ph type="pic" sz="quarter" idx="29"/>
          </p:nvPr>
        </p:nvSpPr>
        <p:spPr>
          <a:xfrm>
            <a:off x="8145262" y="3886576"/>
            <a:ext cx="914400" cy="914400"/>
          </a:xfr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8" name="Content Placeholder 13"/>
          <p:cNvSpPr>
            <a:spLocks noGrp="1"/>
          </p:cNvSpPr>
          <p:nvPr>
            <p:ph sz="quarter" idx="30" hasCustomPrompt="1"/>
          </p:nvPr>
        </p:nvSpPr>
        <p:spPr>
          <a:xfrm>
            <a:off x="9215349" y="3886575"/>
            <a:ext cx="231440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Tree>
    <p:extLst>
      <p:ext uri="{BB962C8B-B14F-4D97-AF65-F5344CB8AC3E}">
        <p14:creationId xmlns:p14="http://schemas.microsoft.com/office/powerpoint/2010/main" val="26432992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 Team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575387" y="1639790"/>
            <a:ext cx="1534154" cy="1534154"/>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14" name="Content Placeholder 13"/>
          <p:cNvSpPr>
            <a:spLocks noGrp="1"/>
          </p:cNvSpPr>
          <p:nvPr>
            <p:ph sz="quarter" idx="18" hasCustomPrompt="1"/>
          </p:nvPr>
        </p:nvSpPr>
        <p:spPr>
          <a:xfrm>
            <a:off x="2295374" y="1639788"/>
            <a:ext cx="355867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7" name="Picture Placeholder 3"/>
          <p:cNvSpPr>
            <a:spLocks noGrp="1"/>
          </p:cNvSpPr>
          <p:nvPr>
            <p:ph type="pic" sz="quarter" idx="19"/>
          </p:nvPr>
        </p:nvSpPr>
        <p:spPr>
          <a:xfrm>
            <a:off x="6279803" y="1639790"/>
            <a:ext cx="1534154" cy="1534154"/>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28" name="Content Placeholder 13"/>
          <p:cNvSpPr>
            <a:spLocks noGrp="1"/>
          </p:cNvSpPr>
          <p:nvPr>
            <p:ph sz="quarter" idx="20" hasCustomPrompt="1"/>
          </p:nvPr>
        </p:nvSpPr>
        <p:spPr>
          <a:xfrm>
            <a:off x="8003569" y="1639788"/>
            <a:ext cx="355867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3" name="Picture Placeholder 3"/>
          <p:cNvSpPr>
            <a:spLocks noGrp="1"/>
          </p:cNvSpPr>
          <p:nvPr>
            <p:ph type="pic" sz="quarter" idx="25"/>
          </p:nvPr>
        </p:nvSpPr>
        <p:spPr>
          <a:xfrm>
            <a:off x="575387" y="3886577"/>
            <a:ext cx="1534154" cy="1534154"/>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34" name="Content Placeholder 13"/>
          <p:cNvSpPr>
            <a:spLocks noGrp="1"/>
          </p:cNvSpPr>
          <p:nvPr>
            <p:ph sz="quarter" idx="26" hasCustomPrompt="1"/>
          </p:nvPr>
        </p:nvSpPr>
        <p:spPr>
          <a:xfrm>
            <a:off x="2295374" y="3886575"/>
            <a:ext cx="355867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5" name="Picture Placeholder 3"/>
          <p:cNvSpPr>
            <a:spLocks noGrp="1"/>
          </p:cNvSpPr>
          <p:nvPr>
            <p:ph type="pic" sz="quarter" idx="27"/>
          </p:nvPr>
        </p:nvSpPr>
        <p:spPr>
          <a:xfrm>
            <a:off x="6279803" y="3886577"/>
            <a:ext cx="1534154" cy="1534154"/>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36" name="Content Placeholder 13"/>
          <p:cNvSpPr>
            <a:spLocks noGrp="1"/>
          </p:cNvSpPr>
          <p:nvPr>
            <p:ph sz="quarter" idx="28" hasCustomPrompt="1"/>
          </p:nvPr>
        </p:nvSpPr>
        <p:spPr>
          <a:xfrm>
            <a:off x="8003569" y="3886575"/>
            <a:ext cx="355867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9" name="Text Placeholder 4"/>
          <p:cNvSpPr>
            <a:spLocks noGrp="1"/>
          </p:cNvSpPr>
          <p:nvPr>
            <p:ph type="body" sz="quarter" idx="41"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317825308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4 Team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575387" y="1639790"/>
            <a:ext cx="1534154" cy="1534154"/>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14" name="Content Placeholder 13"/>
          <p:cNvSpPr>
            <a:spLocks noGrp="1"/>
          </p:cNvSpPr>
          <p:nvPr>
            <p:ph sz="quarter" idx="18" hasCustomPrompt="1"/>
          </p:nvPr>
        </p:nvSpPr>
        <p:spPr>
          <a:xfrm>
            <a:off x="2295374" y="1639788"/>
            <a:ext cx="355867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7" name="Picture Placeholder 3"/>
          <p:cNvSpPr>
            <a:spLocks noGrp="1"/>
          </p:cNvSpPr>
          <p:nvPr>
            <p:ph type="pic" sz="quarter" idx="19"/>
          </p:nvPr>
        </p:nvSpPr>
        <p:spPr>
          <a:xfrm>
            <a:off x="6279803" y="1639790"/>
            <a:ext cx="1534154" cy="1534154"/>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28" name="Content Placeholder 13"/>
          <p:cNvSpPr>
            <a:spLocks noGrp="1"/>
          </p:cNvSpPr>
          <p:nvPr>
            <p:ph sz="quarter" idx="20" hasCustomPrompt="1"/>
          </p:nvPr>
        </p:nvSpPr>
        <p:spPr>
          <a:xfrm>
            <a:off x="8003569" y="1639788"/>
            <a:ext cx="355867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3" name="Picture Placeholder 3"/>
          <p:cNvSpPr>
            <a:spLocks noGrp="1"/>
          </p:cNvSpPr>
          <p:nvPr>
            <p:ph type="pic" sz="quarter" idx="25"/>
          </p:nvPr>
        </p:nvSpPr>
        <p:spPr>
          <a:xfrm>
            <a:off x="575387" y="3886577"/>
            <a:ext cx="1534154" cy="1534154"/>
          </a:xfr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34" name="Content Placeholder 13"/>
          <p:cNvSpPr>
            <a:spLocks noGrp="1"/>
          </p:cNvSpPr>
          <p:nvPr>
            <p:ph sz="quarter" idx="26" hasCustomPrompt="1"/>
          </p:nvPr>
        </p:nvSpPr>
        <p:spPr>
          <a:xfrm>
            <a:off x="2295374" y="3886575"/>
            <a:ext cx="355867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35" name="Picture Placeholder 3"/>
          <p:cNvSpPr>
            <a:spLocks noGrp="1"/>
          </p:cNvSpPr>
          <p:nvPr>
            <p:ph type="pic" sz="quarter" idx="27"/>
          </p:nvPr>
        </p:nvSpPr>
        <p:spPr>
          <a:xfrm>
            <a:off x="6279803" y="3886577"/>
            <a:ext cx="1534154" cy="1534154"/>
          </a:xfr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36" name="Content Placeholder 13"/>
          <p:cNvSpPr>
            <a:spLocks noGrp="1"/>
          </p:cNvSpPr>
          <p:nvPr>
            <p:ph sz="quarter" idx="28" hasCustomPrompt="1"/>
          </p:nvPr>
        </p:nvSpPr>
        <p:spPr>
          <a:xfrm>
            <a:off x="8003569" y="3886575"/>
            <a:ext cx="3558678" cy="1942241"/>
          </a:xfrm>
        </p:spPr>
        <p:txBody>
          <a:bodyPr/>
          <a:lstStyle>
            <a:lvl1pPr marL="0" indent="0">
              <a:lnSpc>
                <a:spcPct val="80000"/>
              </a:lnSpc>
              <a:buNone/>
              <a:defRPr sz="1400">
                <a:latin typeface="Open Sans" panose="020B0606030504020204" pitchFamily="34" charset="0"/>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Tree>
    <p:extLst>
      <p:ext uri="{BB962C8B-B14F-4D97-AF65-F5344CB8AC3E}">
        <p14:creationId xmlns:p14="http://schemas.microsoft.com/office/powerpoint/2010/main" val="299439107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 Team Sub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1564225" y="1639790"/>
            <a:ext cx="1399260" cy="1399260"/>
          </a:xfrm>
          <a:prstGeom prst="ellipse">
            <a:avLst/>
          </a:prstGeo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14" name="Content Placeholder 13"/>
          <p:cNvSpPr>
            <a:spLocks noGrp="1"/>
          </p:cNvSpPr>
          <p:nvPr>
            <p:ph sz="quarter" idx="18" hasCustomPrompt="1"/>
          </p:nvPr>
        </p:nvSpPr>
        <p:spPr>
          <a:xfrm>
            <a:off x="575387" y="3256992"/>
            <a:ext cx="3376937"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7" name="Picture Placeholder 3"/>
          <p:cNvSpPr>
            <a:spLocks noGrp="1"/>
          </p:cNvSpPr>
          <p:nvPr>
            <p:ph type="pic" sz="quarter" idx="19"/>
          </p:nvPr>
        </p:nvSpPr>
        <p:spPr>
          <a:xfrm>
            <a:off x="5349163" y="1639790"/>
            <a:ext cx="1399260" cy="1399260"/>
          </a:xfrm>
          <a:prstGeom prst="ellipse">
            <a:avLst/>
          </a:prstGeo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28" name="Content Placeholder 13"/>
          <p:cNvSpPr>
            <a:spLocks noGrp="1"/>
          </p:cNvSpPr>
          <p:nvPr>
            <p:ph sz="quarter" idx="20" hasCustomPrompt="1"/>
          </p:nvPr>
        </p:nvSpPr>
        <p:spPr>
          <a:xfrm>
            <a:off x="4360325" y="3256992"/>
            <a:ext cx="3376937"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9" name="Picture Placeholder 3"/>
          <p:cNvSpPr>
            <a:spLocks noGrp="1"/>
          </p:cNvSpPr>
          <p:nvPr>
            <p:ph type="pic" sz="quarter" idx="21"/>
          </p:nvPr>
        </p:nvSpPr>
        <p:spPr>
          <a:xfrm>
            <a:off x="9134100" y="1639789"/>
            <a:ext cx="1399260" cy="1399260"/>
          </a:xfrm>
          <a:prstGeom prst="ellipse">
            <a:avLst/>
          </a:prstGeo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0" name="Content Placeholder 13"/>
          <p:cNvSpPr>
            <a:spLocks noGrp="1"/>
          </p:cNvSpPr>
          <p:nvPr>
            <p:ph sz="quarter" idx="22" hasCustomPrompt="1"/>
          </p:nvPr>
        </p:nvSpPr>
        <p:spPr>
          <a:xfrm>
            <a:off x="8145262" y="3256992"/>
            <a:ext cx="3376937"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9" name="Text Placeholder 4"/>
          <p:cNvSpPr>
            <a:spLocks noGrp="1"/>
          </p:cNvSpPr>
          <p:nvPr>
            <p:ph type="body" sz="quarter" idx="41"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6280774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 Team 2">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1564225" y="1639790"/>
            <a:ext cx="1399260" cy="1399260"/>
          </a:xfrm>
          <a:prstGeom prst="ellipse">
            <a:avLst/>
          </a:prstGeo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14" name="Content Placeholder 13"/>
          <p:cNvSpPr>
            <a:spLocks noGrp="1"/>
          </p:cNvSpPr>
          <p:nvPr>
            <p:ph sz="quarter" idx="18" hasCustomPrompt="1"/>
          </p:nvPr>
        </p:nvSpPr>
        <p:spPr>
          <a:xfrm>
            <a:off x="575387" y="3256992"/>
            <a:ext cx="3376937"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7" name="Picture Placeholder 3"/>
          <p:cNvSpPr>
            <a:spLocks noGrp="1"/>
          </p:cNvSpPr>
          <p:nvPr>
            <p:ph type="pic" sz="quarter" idx="19"/>
          </p:nvPr>
        </p:nvSpPr>
        <p:spPr>
          <a:xfrm>
            <a:off x="5349163" y="1639790"/>
            <a:ext cx="1399260" cy="1399260"/>
          </a:xfrm>
          <a:prstGeom prst="ellipse">
            <a:avLst/>
          </a:prstGeo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28" name="Content Placeholder 13"/>
          <p:cNvSpPr>
            <a:spLocks noGrp="1"/>
          </p:cNvSpPr>
          <p:nvPr>
            <p:ph sz="quarter" idx="20" hasCustomPrompt="1"/>
          </p:nvPr>
        </p:nvSpPr>
        <p:spPr>
          <a:xfrm>
            <a:off x="4360325" y="3256992"/>
            <a:ext cx="3376937"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9" name="Picture Placeholder 3"/>
          <p:cNvSpPr>
            <a:spLocks noGrp="1"/>
          </p:cNvSpPr>
          <p:nvPr>
            <p:ph type="pic" sz="quarter" idx="21"/>
          </p:nvPr>
        </p:nvSpPr>
        <p:spPr>
          <a:xfrm>
            <a:off x="9134100" y="1639789"/>
            <a:ext cx="1399260" cy="1399260"/>
          </a:xfrm>
          <a:prstGeom prst="ellipse">
            <a:avLst/>
          </a:prstGeo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0" name="Content Placeholder 13"/>
          <p:cNvSpPr>
            <a:spLocks noGrp="1"/>
          </p:cNvSpPr>
          <p:nvPr>
            <p:ph sz="quarter" idx="22" hasCustomPrompt="1"/>
          </p:nvPr>
        </p:nvSpPr>
        <p:spPr>
          <a:xfrm>
            <a:off x="8145262" y="3256992"/>
            <a:ext cx="3376937"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Tree>
    <p:extLst>
      <p:ext uri="{BB962C8B-B14F-4D97-AF65-F5344CB8AC3E}">
        <p14:creationId xmlns:p14="http://schemas.microsoft.com/office/powerpoint/2010/main" val="6962635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 Team Subtitle 2">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1221602" y="1639790"/>
            <a:ext cx="1399260" cy="1399260"/>
          </a:xfrm>
          <a:prstGeom prst="ellipse">
            <a:avLst/>
          </a:prstGeo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14" name="Content Placeholder 13"/>
          <p:cNvSpPr>
            <a:spLocks noGrp="1"/>
          </p:cNvSpPr>
          <p:nvPr>
            <p:ph sz="quarter" idx="18" hasCustomPrompt="1"/>
          </p:nvPr>
        </p:nvSpPr>
        <p:spPr>
          <a:xfrm>
            <a:off x="719254" y="3256992"/>
            <a:ext cx="2403956"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7" name="Picture Placeholder 3"/>
          <p:cNvSpPr>
            <a:spLocks noGrp="1"/>
          </p:cNvSpPr>
          <p:nvPr>
            <p:ph type="pic" sz="quarter" idx="19"/>
          </p:nvPr>
        </p:nvSpPr>
        <p:spPr>
          <a:xfrm>
            <a:off x="4025464" y="1639790"/>
            <a:ext cx="1399260" cy="1399260"/>
          </a:xfrm>
          <a:prstGeom prst="ellipse">
            <a:avLst/>
          </a:prstGeo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28" name="Content Placeholder 13"/>
          <p:cNvSpPr>
            <a:spLocks noGrp="1"/>
          </p:cNvSpPr>
          <p:nvPr>
            <p:ph sz="quarter" idx="20" hasCustomPrompt="1"/>
          </p:nvPr>
        </p:nvSpPr>
        <p:spPr>
          <a:xfrm>
            <a:off x="3523116" y="3256992"/>
            <a:ext cx="2403956"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9" name="Picture Placeholder 3"/>
          <p:cNvSpPr>
            <a:spLocks noGrp="1"/>
          </p:cNvSpPr>
          <p:nvPr>
            <p:ph type="pic" sz="quarter" idx="21"/>
          </p:nvPr>
        </p:nvSpPr>
        <p:spPr>
          <a:xfrm>
            <a:off x="6829326" y="1639790"/>
            <a:ext cx="1399260" cy="1399260"/>
          </a:xfrm>
          <a:prstGeom prst="ellipse">
            <a:avLst/>
          </a:prstGeo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0" name="Content Placeholder 13"/>
          <p:cNvSpPr>
            <a:spLocks noGrp="1"/>
          </p:cNvSpPr>
          <p:nvPr>
            <p:ph sz="quarter" idx="22" hasCustomPrompt="1"/>
          </p:nvPr>
        </p:nvSpPr>
        <p:spPr>
          <a:xfrm>
            <a:off x="6326978" y="3256992"/>
            <a:ext cx="2403956"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9" name="Text Placeholder 4"/>
          <p:cNvSpPr>
            <a:spLocks noGrp="1"/>
          </p:cNvSpPr>
          <p:nvPr>
            <p:ph type="body" sz="quarter" idx="41"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
        <p:nvSpPr>
          <p:cNvPr id="10" name="Picture Placeholder 3"/>
          <p:cNvSpPr>
            <a:spLocks noGrp="1"/>
          </p:cNvSpPr>
          <p:nvPr>
            <p:ph type="pic" sz="quarter" idx="42"/>
          </p:nvPr>
        </p:nvSpPr>
        <p:spPr>
          <a:xfrm>
            <a:off x="9633189" y="1639789"/>
            <a:ext cx="1399260" cy="1399260"/>
          </a:xfrm>
          <a:prstGeom prst="ellipse">
            <a:avLst/>
          </a:prstGeom>
          <a:solidFill>
            <a:schemeClr val="bg1">
              <a:lumMod val="95000"/>
            </a:schemeClr>
          </a:solidFill>
          <a:ln w="3175">
            <a:solidFill>
              <a:schemeClr val="bg1">
                <a:lumMod val="50000"/>
                <a:alpha val="40000"/>
              </a:schemeClr>
            </a:solidFill>
          </a:ln>
          <a:effectLst>
            <a:outerShdw dist="25400" dir="5400000" algn="t" rotWithShape="0">
              <a:schemeClr val="tx2"/>
            </a:outerShdw>
          </a:effectLst>
        </p:spPr>
        <p:txBody>
          <a:bodyPr anchor="ctr" anchorCtr="0">
            <a:normAutofit/>
          </a:bodyPr>
          <a:lstStyle>
            <a:lvl1pPr marL="0" indent="0" algn="ctr">
              <a:buNone/>
              <a:defRPr sz="1050"/>
            </a:lvl1pPr>
          </a:lstStyle>
          <a:p>
            <a:endParaRPr lang="en-US" dirty="0"/>
          </a:p>
        </p:txBody>
      </p:sp>
      <p:sp>
        <p:nvSpPr>
          <p:cNvPr id="11" name="Content Placeholder 13"/>
          <p:cNvSpPr>
            <a:spLocks noGrp="1"/>
          </p:cNvSpPr>
          <p:nvPr>
            <p:ph sz="quarter" idx="43" hasCustomPrompt="1"/>
          </p:nvPr>
        </p:nvSpPr>
        <p:spPr>
          <a:xfrm>
            <a:off x="9130841" y="3256992"/>
            <a:ext cx="2403956"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Tree>
    <p:extLst>
      <p:ext uri="{BB962C8B-B14F-4D97-AF65-F5344CB8AC3E}">
        <p14:creationId xmlns:p14="http://schemas.microsoft.com/office/powerpoint/2010/main" val="93760829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 Team 2">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1221602" y="1639790"/>
            <a:ext cx="1399260" cy="1399260"/>
          </a:xfrm>
          <a:prstGeom prst="ellipse">
            <a:avLst/>
          </a:prstGeom>
          <a:solidFill>
            <a:schemeClr val="bg1">
              <a:lumMod val="95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14" name="Content Placeholder 13"/>
          <p:cNvSpPr>
            <a:spLocks noGrp="1"/>
          </p:cNvSpPr>
          <p:nvPr>
            <p:ph sz="quarter" idx="18" hasCustomPrompt="1"/>
          </p:nvPr>
        </p:nvSpPr>
        <p:spPr>
          <a:xfrm>
            <a:off x="719254" y="3256992"/>
            <a:ext cx="2403956"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7" name="Picture Placeholder 3"/>
          <p:cNvSpPr>
            <a:spLocks noGrp="1"/>
          </p:cNvSpPr>
          <p:nvPr>
            <p:ph type="pic" sz="quarter" idx="19"/>
          </p:nvPr>
        </p:nvSpPr>
        <p:spPr>
          <a:xfrm>
            <a:off x="4025464" y="1639790"/>
            <a:ext cx="1399260" cy="1399260"/>
          </a:xfrm>
          <a:prstGeom prst="ellipse">
            <a:avLst/>
          </a:prstGeom>
          <a:solidFill>
            <a:schemeClr val="bg1">
              <a:lumMod val="95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28" name="Content Placeholder 13"/>
          <p:cNvSpPr>
            <a:spLocks noGrp="1"/>
          </p:cNvSpPr>
          <p:nvPr>
            <p:ph sz="quarter" idx="20" hasCustomPrompt="1"/>
          </p:nvPr>
        </p:nvSpPr>
        <p:spPr>
          <a:xfrm>
            <a:off x="3523116" y="3256992"/>
            <a:ext cx="2403956"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9" name="Picture Placeholder 3"/>
          <p:cNvSpPr>
            <a:spLocks noGrp="1"/>
          </p:cNvSpPr>
          <p:nvPr>
            <p:ph type="pic" sz="quarter" idx="21"/>
          </p:nvPr>
        </p:nvSpPr>
        <p:spPr>
          <a:xfrm>
            <a:off x="6829326" y="1639790"/>
            <a:ext cx="1399260" cy="1399260"/>
          </a:xfrm>
          <a:prstGeom prst="ellipse">
            <a:avLst/>
          </a:prstGeom>
          <a:solidFill>
            <a:schemeClr val="bg1">
              <a:lumMod val="95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0" name="Content Placeholder 13"/>
          <p:cNvSpPr>
            <a:spLocks noGrp="1"/>
          </p:cNvSpPr>
          <p:nvPr>
            <p:ph sz="quarter" idx="22" hasCustomPrompt="1"/>
          </p:nvPr>
        </p:nvSpPr>
        <p:spPr>
          <a:xfrm>
            <a:off x="6326978" y="3256992"/>
            <a:ext cx="2403956"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10" name="Picture Placeholder 3"/>
          <p:cNvSpPr>
            <a:spLocks noGrp="1"/>
          </p:cNvSpPr>
          <p:nvPr>
            <p:ph type="pic" sz="quarter" idx="42"/>
          </p:nvPr>
        </p:nvSpPr>
        <p:spPr>
          <a:xfrm>
            <a:off x="9633189" y="1639789"/>
            <a:ext cx="1399260" cy="1399260"/>
          </a:xfrm>
          <a:prstGeom prst="ellipse">
            <a:avLst/>
          </a:prstGeom>
          <a:solidFill>
            <a:schemeClr val="bg1">
              <a:lumMod val="95000"/>
            </a:schemeClr>
          </a:solidFill>
          <a:ln w="3175">
            <a:solidFill>
              <a:schemeClr val="bg1">
                <a:lumMod val="50000"/>
                <a:alpha val="40000"/>
              </a:schemeClr>
            </a:solidFill>
          </a:ln>
          <a:effectLst>
            <a:outerShdw dist="25400" dir="5400000" algn="t" rotWithShape="0">
              <a:schemeClr val="tx2"/>
            </a:outerShdw>
          </a:effectLst>
        </p:spPr>
        <p:txBody>
          <a:bodyPr anchor="ctr" anchorCtr="0">
            <a:normAutofit/>
          </a:bodyPr>
          <a:lstStyle>
            <a:lvl1pPr marL="0" indent="0" algn="ctr">
              <a:buNone/>
              <a:defRPr sz="1050"/>
            </a:lvl1pPr>
          </a:lstStyle>
          <a:p>
            <a:endParaRPr lang="en-US" dirty="0"/>
          </a:p>
        </p:txBody>
      </p:sp>
      <p:sp>
        <p:nvSpPr>
          <p:cNvPr id="11" name="Content Placeholder 13"/>
          <p:cNvSpPr>
            <a:spLocks noGrp="1"/>
          </p:cNvSpPr>
          <p:nvPr>
            <p:ph sz="quarter" idx="43" hasCustomPrompt="1"/>
          </p:nvPr>
        </p:nvSpPr>
        <p:spPr>
          <a:xfrm>
            <a:off x="9130841" y="3256992"/>
            <a:ext cx="2403956"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Tree>
    <p:extLst>
      <p:ext uri="{BB962C8B-B14F-4D97-AF65-F5344CB8AC3E}">
        <p14:creationId xmlns:p14="http://schemas.microsoft.com/office/powerpoint/2010/main" val="3445525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452420"/>
            <a:ext cx="5080000" cy="4525963"/>
          </a:xfrm>
        </p:spPr>
        <p:txBody>
          <a:bodyPr>
            <a:normAutofit/>
          </a:bodyPr>
          <a:lstStyle>
            <a:lvl1pPr>
              <a:defRPr sz="2000"/>
            </a:lvl1pPr>
            <a:lvl2pPr>
              <a:defRPr sz="1600"/>
            </a:lvl2pPr>
            <a:lvl3pPr>
              <a:defRPr sz="1600"/>
            </a:lvl3pPr>
            <a:lvl4pPr>
              <a:defRPr sz="1600"/>
            </a:lvl4pPr>
            <a:lvl5pPr>
              <a:defRPr sz="1600"/>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452420"/>
            <a:ext cx="5080000" cy="4525963"/>
          </a:xfrm>
        </p:spPr>
        <p:txBody>
          <a:bodyPr>
            <a:normAutofit/>
          </a:bodyPr>
          <a:lstStyle>
            <a:lvl1pPr>
              <a:defRPr sz="2000"/>
            </a:lvl1pPr>
            <a:lvl2pPr>
              <a:defRPr sz="1600"/>
            </a:lvl2pPr>
            <a:lvl3pPr>
              <a:defRPr sz="1600"/>
            </a:lvl3pPr>
            <a:lvl4pPr>
              <a:defRPr sz="1600"/>
            </a:lvl4pPr>
            <a:lvl5pPr>
              <a:defRPr sz="1600"/>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4"/>
          <p:cNvSpPr>
            <a:spLocks noGrp="1"/>
          </p:cNvSpPr>
          <p:nvPr>
            <p:ph type="body" sz="quarter" idx="10"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1807929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219200"/>
            <a:ext cx="5080000" cy="4525963"/>
          </a:xfrm>
        </p:spPr>
        <p:txBody>
          <a:bodyPr>
            <a:normAutofit/>
          </a:bodyPr>
          <a:lstStyle>
            <a:lvl1pPr>
              <a:defRPr sz="2000"/>
            </a:lvl1pPr>
            <a:lvl2pPr>
              <a:defRPr sz="1600"/>
            </a:lvl2pPr>
            <a:lvl3pPr>
              <a:defRPr sz="1600"/>
            </a:lvl3pPr>
            <a:lvl4pPr>
              <a:defRPr sz="1600"/>
            </a:lvl4pPr>
            <a:lvl5pPr>
              <a:defRPr sz="1600"/>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219200"/>
            <a:ext cx="5080000" cy="4525963"/>
          </a:xfrm>
        </p:spPr>
        <p:txBody>
          <a:bodyPr>
            <a:normAutofit/>
          </a:bodyPr>
          <a:lstStyle>
            <a:lvl1pPr>
              <a:defRPr sz="2000"/>
            </a:lvl1pPr>
            <a:lvl2pPr>
              <a:defRPr sz="1600"/>
            </a:lvl2pPr>
            <a:lvl3pPr>
              <a:defRPr sz="1600"/>
            </a:lvl3pPr>
            <a:lvl4pPr>
              <a:defRPr sz="1600"/>
            </a:lvl4pPr>
            <a:lvl5pPr>
              <a:defRPr sz="1600"/>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99072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914400" y="1219200"/>
            <a:ext cx="5082117" cy="307776"/>
          </a:xfrm>
        </p:spPr>
        <p:txBody>
          <a:bodyPr wrap="square" anchor="b">
            <a:spAutoFit/>
          </a:bodyPr>
          <a:lstStyle>
            <a:lvl1pPr marL="0" indent="0">
              <a:spcBef>
                <a:spcPts val="0"/>
              </a:spcBef>
              <a:buNone/>
              <a:defRPr sz="20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Click to edit Master text styles</a:t>
            </a:r>
          </a:p>
        </p:txBody>
      </p:sp>
      <p:sp>
        <p:nvSpPr>
          <p:cNvPr id="4" name="Content Placeholder 3"/>
          <p:cNvSpPr>
            <a:spLocks noGrp="1"/>
          </p:cNvSpPr>
          <p:nvPr>
            <p:ph sz="half" idx="2"/>
          </p:nvPr>
        </p:nvSpPr>
        <p:spPr>
          <a:xfrm>
            <a:off x="914400" y="1560285"/>
            <a:ext cx="5082117" cy="4565877"/>
          </a:xfrm>
        </p:spPr>
        <p:txBody>
          <a:bodyPr>
            <a:normAutofit/>
          </a:bodyPr>
          <a:lstStyle>
            <a:lvl1pPr>
              <a:defRPr sz="2000"/>
            </a:lvl1pPr>
            <a:lvl2pPr>
              <a:defRPr sz="1600"/>
            </a:lvl2pPr>
            <a:lvl3pPr>
              <a:defRPr sz="1600"/>
            </a:lvl3pPr>
            <a:lvl4pPr>
              <a:defRPr sz="1600"/>
            </a:lvl4pPr>
            <a:lvl5pPr>
              <a:defRPr sz="1600"/>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69" y="1219200"/>
            <a:ext cx="5084232" cy="307776"/>
          </a:xfrm>
        </p:spPr>
        <p:txBody>
          <a:bodyPr wrap="square" anchor="b">
            <a:spAutoFit/>
          </a:bodyPr>
          <a:lstStyle>
            <a:lvl1pPr marL="0" indent="0">
              <a:spcBef>
                <a:spcPts val="0"/>
              </a:spcBef>
              <a:buNone/>
              <a:defRPr sz="20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Click to edit Master text styles</a:t>
            </a:r>
          </a:p>
        </p:txBody>
      </p:sp>
      <p:sp>
        <p:nvSpPr>
          <p:cNvPr id="6" name="Content Placeholder 5"/>
          <p:cNvSpPr>
            <a:spLocks noGrp="1"/>
          </p:cNvSpPr>
          <p:nvPr>
            <p:ph sz="quarter" idx="4"/>
          </p:nvPr>
        </p:nvSpPr>
        <p:spPr>
          <a:xfrm>
            <a:off x="6193369" y="1560285"/>
            <a:ext cx="5084232" cy="4565877"/>
          </a:xfrm>
        </p:spPr>
        <p:txBody>
          <a:bodyPr>
            <a:normAutofit/>
          </a:bodyPr>
          <a:lstStyle>
            <a:lvl1pPr>
              <a:defRPr sz="2000"/>
            </a:lvl1pPr>
            <a:lvl2pPr>
              <a:defRPr sz="1600"/>
            </a:lvl2pPr>
            <a:lvl3pPr>
              <a:defRPr sz="1600"/>
            </a:lvl3pPr>
            <a:lvl4pPr>
              <a:defRPr sz="1600"/>
            </a:lvl4pPr>
            <a:lvl5pPr>
              <a:defRPr sz="1600"/>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29658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mparison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914400" y="1462284"/>
            <a:ext cx="5082117" cy="307776"/>
          </a:xfrm>
        </p:spPr>
        <p:txBody>
          <a:bodyPr wrap="square" anchor="b">
            <a:spAutoFit/>
          </a:bodyPr>
          <a:lstStyle>
            <a:lvl1pPr marL="0" indent="0">
              <a:spcBef>
                <a:spcPts val="0"/>
              </a:spcBef>
              <a:buNone/>
              <a:defRPr sz="20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Click to edit Master text styles</a:t>
            </a:r>
          </a:p>
        </p:txBody>
      </p:sp>
      <p:sp>
        <p:nvSpPr>
          <p:cNvPr id="4" name="Content Placeholder 3"/>
          <p:cNvSpPr>
            <a:spLocks noGrp="1"/>
          </p:cNvSpPr>
          <p:nvPr>
            <p:ph sz="half" idx="2"/>
          </p:nvPr>
        </p:nvSpPr>
        <p:spPr>
          <a:xfrm>
            <a:off x="914400" y="1803370"/>
            <a:ext cx="5082117" cy="4368831"/>
          </a:xfrm>
        </p:spPr>
        <p:txBody>
          <a:bodyPr>
            <a:normAutofit/>
          </a:bodyPr>
          <a:lstStyle>
            <a:lvl1pPr>
              <a:defRPr sz="2000"/>
            </a:lvl1pPr>
            <a:lvl2pPr>
              <a:defRPr sz="1600"/>
            </a:lvl2pPr>
            <a:lvl3pPr>
              <a:defRPr sz="1600"/>
            </a:lvl3pPr>
            <a:lvl4pPr>
              <a:defRPr sz="1600"/>
            </a:lvl4pPr>
            <a:lvl5pPr>
              <a:defRPr sz="1600"/>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69" y="1462284"/>
            <a:ext cx="5084232" cy="307776"/>
          </a:xfrm>
        </p:spPr>
        <p:txBody>
          <a:bodyPr wrap="square" anchor="b">
            <a:spAutoFit/>
          </a:bodyPr>
          <a:lstStyle>
            <a:lvl1pPr marL="0" indent="0">
              <a:spcBef>
                <a:spcPts val="0"/>
              </a:spcBef>
              <a:buNone/>
              <a:defRPr sz="20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Click to edit Master text styles</a:t>
            </a:r>
          </a:p>
        </p:txBody>
      </p:sp>
      <p:sp>
        <p:nvSpPr>
          <p:cNvPr id="6" name="Content Placeholder 5"/>
          <p:cNvSpPr>
            <a:spLocks noGrp="1"/>
          </p:cNvSpPr>
          <p:nvPr>
            <p:ph sz="quarter" idx="4"/>
          </p:nvPr>
        </p:nvSpPr>
        <p:spPr>
          <a:xfrm>
            <a:off x="6193369" y="1803370"/>
            <a:ext cx="5084232" cy="4368831"/>
          </a:xfrm>
        </p:spPr>
        <p:txBody>
          <a:bodyPr>
            <a:normAutofit/>
          </a:bodyPr>
          <a:lstStyle>
            <a:lvl1pPr>
              <a:defRPr sz="2000"/>
            </a:lvl1pPr>
            <a:lvl2pPr>
              <a:defRPr sz="1600"/>
            </a:lvl2pPr>
            <a:lvl3pPr>
              <a:defRPr sz="1600"/>
            </a:lvl3pPr>
            <a:lvl4pPr>
              <a:defRPr sz="1600"/>
            </a:lvl4pPr>
            <a:lvl5pPr>
              <a:defRPr sz="1600"/>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4"/>
          <p:cNvSpPr>
            <a:spLocks noGrp="1"/>
          </p:cNvSpPr>
          <p:nvPr>
            <p:ph type="body" sz="quarter" idx="10"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6564980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279961"/>
            <a:ext cx="10363200" cy="817561"/>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914400" y="1219200"/>
            <a:ext cx="10363200" cy="4627563"/>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txBox="1">
            <a:spLocks/>
          </p:cNvSpPr>
          <p:nvPr userDrawn="1"/>
        </p:nvSpPr>
        <p:spPr>
          <a:xfrm>
            <a:off x="11808451" y="6383771"/>
            <a:ext cx="139424" cy="328295"/>
          </a:xfrm>
          <a:prstGeom prst="rect">
            <a:avLst/>
          </a:prstGeom>
        </p:spPr>
        <p:txBody>
          <a:bodyPr vert="horz" wrap="none" lIns="121920" tIns="60960" rIns="121920" bIns="6096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3A27323E-BC03-4F1D-9FF2-628BBB0DAA52}" type="slidenum">
              <a:rPr lang="en-US" sz="1200" smtClean="0">
                <a:solidFill>
                  <a:schemeClr val="tx1">
                    <a:lumMod val="60000"/>
                    <a:lumOff val="40000"/>
                  </a:schemeClr>
                </a:solidFill>
              </a:rPr>
              <a:t>‹#›</a:t>
            </a:fld>
            <a:endParaRPr lang="en-US" sz="1200" dirty="0">
              <a:solidFill>
                <a:schemeClr val="tx1">
                  <a:lumMod val="60000"/>
                  <a:lumOff val="40000"/>
                </a:schemeClr>
              </a:solidFill>
            </a:endParaRPr>
          </a:p>
        </p:txBody>
      </p:sp>
      <p:sp>
        <p:nvSpPr>
          <p:cNvPr id="8" name="Oval 7"/>
          <p:cNvSpPr/>
          <p:nvPr userDrawn="1"/>
        </p:nvSpPr>
        <p:spPr>
          <a:xfrm>
            <a:off x="11711563" y="6381328"/>
            <a:ext cx="333200" cy="333200"/>
          </a:xfrm>
          <a:prstGeom prst="ellipse">
            <a:avLst/>
          </a:prstGeom>
          <a:noFill/>
          <a:ln w="6350" cmpd="sng">
            <a:solidFill>
              <a:schemeClr val="tx1">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pic>
        <p:nvPicPr>
          <p:cNvPr id="4" name="Picture 3"/>
          <p:cNvPicPr>
            <a:picLocks noChangeAspect="1"/>
          </p:cNvPicPr>
          <p:nvPr userDrawn="1"/>
        </p:nvPicPr>
        <p:blipFill>
          <a:blip r:embed="rId59">
            <a:lum bright="70000" contrast="-70000"/>
            <a:extLst>
              <a:ext uri="{28A0092B-C50C-407E-A947-70E740481C1C}">
                <a14:useLocalDpi xmlns:a14="http://schemas.microsoft.com/office/drawing/2010/main" val="0"/>
              </a:ext>
            </a:extLst>
          </a:blip>
          <a:stretch>
            <a:fillRect/>
          </a:stretch>
        </p:blipFill>
        <p:spPr>
          <a:xfrm>
            <a:off x="119336" y="6363196"/>
            <a:ext cx="556418" cy="348870"/>
          </a:xfrm>
          <a:prstGeom prst="rect">
            <a:avLst/>
          </a:prstGeom>
        </p:spPr>
      </p:pic>
    </p:spTree>
    <p:extLst>
      <p:ext uri="{BB962C8B-B14F-4D97-AF65-F5344CB8AC3E}">
        <p14:creationId xmlns:p14="http://schemas.microsoft.com/office/powerpoint/2010/main" val="1241911007"/>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752" r:id="rId13"/>
    <p:sldLayoutId id="2147483753" r:id="rId14"/>
    <p:sldLayoutId id="2147483754" r:id="rId15"/>
    <p:sldLayoutId id="2147483755" r:id="rId16"/>
    <p:sldLayoutId id="2147483774" r:id="rId17"/>
    <p:sldLayoutId id="2147483756" r:id="rId18"/>
    <p:sldLayoutId id="2147483775" r:id="rId19"/>
    <p:sldLayoutId id="2147483757" r:id="rId20"/>
    <p:sldLayoutId id="2147483776" r:id="rId21"/>
    <p:sldLayoutId id="2147483758" r:id="rId22"/>
    <p:sldLayoutId id="2147483777" r:id="rId23"/>
    <p:sldLayoutId id="2147483759" r:id="rId24"/>
    <p:sldLayoutId id="2147483778" r:id="rId25"/>
    <p:sldLayoutId id="2147483760" r:id="rId26"/>
    <p:sldLayoutId id="2147483779" r:id="rId27"/>
    <p:sldLayoutId id="2147483761" r:id="rId28"/>
    <p:sldLayoutId id="2147483780" r:id="rId29"/>
    <p:sldLayoutId id="2147483762" r:id="rId30"/>
    <p:sldLayoutId id="2147483781" r:id="rId31"/>
    <p:sldLayoutId id="2147483763" r:id="rId32"/>
    <p:sldLayoutId id="2147483782" r:id="rId33"/>
    <p:sldLayoutId id="2147483764" r:id="rId34"/>
    <p:sldLayoutId id="2147483783" r:id="rId35"/>
    <p:sldLayoutId id="2147483765" r:id="rId36"/>
    <p:sldLayoutId id="2147483784" r:id="rId37"/>
    <p:sldLayoutId id="2147483785" r:id="rId38"/>
    <p:sldLayoutId id="2147483766" r:id="rId39"/>
    <p:sldLayoutId id="2147483768" r:id="rId40"/>
    <p:sldLayoutId id="2147483786" r:id="rId41"/>
    <p:sldLayoutId id="2147483788" r:id="rId42"/>
    <p:sldLayoutId id="2147483769" r:id="rId43"/>
    <p:sldLayoutId id="2147483767" r:id="rId44"/>
    <p:sldLayoutId id="2147483787" r:id="rId45"/>
    <p:sldLayoutId id="2147483771" r:id="rId46"/>
    <p:sldLayoutId id="2147483773" r:id="rId47"/>
    <p:sldLayoutId id="2147483792" r:id="rId48"/>
    <p:sldLayoutId id="2147483793" r:id="rId49"/>
    <p:sldLayoutId id="2147483794" r:id="rId50"/>
    <p:sldLayoutId id="2147483795" r:id="rId51"/>
    <p:sldLayoutId id="2147483796" r:id="rId52"/>
    <p:sldLayoutId id="2147483797" r:id="rId53"/>
    <p:sldLayoutId id="2147483798" r:id="rId54"/>
    <p:sldLayoutId id="2147483842" r:id="rId55"/>
    <p:sldLayoutId id="2147483841" r:id="rId56"/>
    <p:sldLayoutId id="2147483843" r:id="rId57"/>
  </p:sldLayoutIdLst>
  <p:hf hdr="0" ftr="0" dt="0"/>
  <p:txStyles>
    <p:titleStyle>
      <a:lvl1pPr algn="ctr" defTabSz="1219170" rtl="0" eaLnBrk="1" latinLnBrk="0" hangingPunct="1">
        <a:lnSpc>
          <a:spcPct val="86000"/>
        </a:lnSpc>
        <a:spcBef>
          <a:spcPct val="0"/>
        </a:spcBef>
        <a:buNone/>
        <a:defRPr sz="2800" kern="800" spc="-53">
          <a:solidFill>
            <a:schemeClr val="tx1"/>
          </a:solidFill>
          <a:latin typeface="+mj-lt"/>
          <a:ea typeface="+mj-ea"/>
          <a:cs typeface="+mj-cs"/>
        </a:defRPr>
      </a:lvl1pPr>
    </p:titleStyle>
    <p:bodyStyle>
      <a:lvl1pPr marL="228594" indent="-228594" algn="l" defTabSz="1219170" rtl="0" eaLnBrk="1" latinLnBrk="0" hangingPunct="1">
        <a:spcBef>
          <a:spcPct val="20000"/>
        </a:spcBef>
        <a:buClr>
          <a:schemeClr val="accent1"/>
        </a:buClr>
        <a:buFont typeface="Arial" panose="020B0604020202020204" pitchFamily="34" charset="0"/>
        <a:buChar char="•"/>
        <a:defRPr sz="2000" kern="800" spc="-13">
          <a:solidFill>
            <a:schemeClr val="tx1"/>
          </a:solidFill>
          <a:latin typeface="+mn-lt"/>
          <a:ea typeface="+mn-ea"/>
          <a:cs typeface="+mn-cs"/>
        </a:defRPr>
      </a:lvl1pPr>
      <a:lvl2pPr marL="459306" indent="-230712"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2pPr>
      <a:lvl3pPr marL="687900"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3pPr>
      <a:lvl4pPr marL="916494"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4pPr>
      <a:lvl5pPr marL="1145089"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0.xml"/><Relationship Id="rId6" Type="http://schemas.openxmlformats.org/officeDocument/2006/relationships/image" Target="../media/image9.png"/><Relationship Id="rId5" Type="http://schemas.openxmlformats.org/officeDocument/2006/relationships/image" Target="../media/image4.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A624C0F-277A-41ED-A25F-470E9203F8E7}"/>
              </a:ext>
            </a:extLst>
          </p:cNvPr>
          <p:cNvSpPr txBox="1"/>
          <p:nvPr/>
        </p:nvSpPr>
        <p:spPr>
          <a:xfrm>
            <a:off x="2612135" y="1736812"/>
            <a:ext cx="9343305" cy="4770537"/>
          </a:xfrm>
          <a:prstGeom prst="rect">
            <a:avLst/>
          </a:prstGeom>
          <a:noFill/>
        </p:spPr>
        <p:txBody>
          <a:bodyPr wrap="square" rtlCol="0">
            <a:spAutoFit/>
          </a:bodyPr>
          <a:lstStyle/>
          <a:p>
            <a:pPr algn="ctr"/>
            <a:r>
              <a:rPr lang="lt-LT" sz="4000" b="1" dirty="0" err="1" smtClean="0"/>
              <a:t>Experience</a:t>
            </a:r>
            <a:r>
              <a:rPr lang="lt-LT" sz="4000" b="1" dirty="0" smtClean="0"/>
              <a:t> of Lithuania </a:t>
            </a:r>
            <a:r>
              <a:rPr lang="lt-LT" sz="4000" b="1" dirty="0" err="1" smtClean="0"/>
              <a:t>in</a:t>
            </a:r>
            <a:r>
              <a:rPr lang="lt-LT" sz="4000" b="1" dirty="0" smtClean="0"/>
              <a:t> </a:t>
            </a:r>
            <a:r>
              <a:rPr lang="lt-LT" sz="4000" b="1" dirty="0" err="1" smtClean="0"/>
              <a:t>identifying</a:t>
            </a:r>
            <a:r>
              <a:rPr lang="lt-LT" sz="4000" b="1" dirty="0" smtClean="0"/>
              <a:t> </a:t>
            </a:r>
            <a:r>
              <a:rPr lang="lt-LT" sz="4000" b="1" dirty="0" err="1" smtClean="0"/>
              <a:t>and</a:t>
            </a:r>
            <a:r>
              <a:rPr lang="lt-LT" sz="4000" b="1" dirty="0" smtClean="0"/>
              <a:t> </a:t>
            </a:r>
            <a:r>
              <a:rPr lang="lt-LT" sz="4000" b="1" dirty="0" err="1" smtClean="0"/>
              <a:t>referring</a:t>
            </a:r>
            <a:r>
              <a:rPr lang="lt-LT" sz="4000" b="1" dirty="0" smtClean="0"/>
              <a:t> </a:t>
            </a:r>
            <a:r>
              <a:rPr lang="lt-LT" sz="4000" b="1" dirty="0" err="1" smtClean="0"/>
              <a:t>children</a:t>
            </a:r>
            <a:r>
              <a:rPr lang="lt-LT" sz="4000" b="1" dirty="0" smtClean="0"/>
              <a:t> at risk of </a:t>
            </a:r>
            <a:r>
              <a:rPr lang="lt-LT" sz="4000" b="1" dirty="0" err="1" smtClean="0"/>
              <a:t>exploitation</a:t>
            </a:r>
            <a:r>
              <a:rPr lang="lt-LT" sz="4000" b="1" dirty="0" smtClean="0"/>
              <a:t> </a:t>
            </a:r>
            <a:r>
              <a:rPr lang="lt-LT" sz="4000" b="1" dirty="0" err="1" smtClean="0"/>
              <a:t>and</a:t>
            </a:r>
            <a:r>
              <a:rPr lang="lt-LT" sz="4000" b="1" dirty="0" smtClean="0"/>
              <a:t> </a:t>
            </a:r>
            <a:r>
              <a:rPr lang="lt-LT" sz="4000" b="1" dirty="0" err="1" smtClean="0"/>
              <a:t>trafficking</a:t>
            </a:r>
            <a:r>
              <a:rPr lang="lt-LT" sz="4000" b="1" dirty="0" smtClean="0"/>
              <a:t>: </a:t>
            </a:r>
            <a:r>
              <a:rPr lang="lt-LT" sz="4000" b="1" dirty="0" err="1" smtClean="0"/>
              <a:t>achievements</a:t>
            </a:r>
            <a:r>
              <a:rPr lang="lt-LT" sz="4000" b="1" dirty="0" smtClean="0"/>
              <a:t>, </a:t>
            </a:r>
            <a:r>
              <a:rPr lang="lt-LT" sz="4000" b="1" dirty="0" err="1" smtClean="0"/>
              <a:t>challenges</a:t>
            </a:r>
            <a:r>
              <a:rPr lang="lt-LT" sz="4000" b="1" dirty="0" smtClean="0"/>
              <a:t>, role of </a:t>
            </a:r>
            <a:r>
              <a:rPr lang="lt-LT" sz="4000" b="1" dirty="0" err="1" smtClean="0"/>
              <a:t>National</a:t>
            </a:r>
            <a:r>
              <a:rPr lang="lt-LT" sz="4000" b="1" dirty="0" smtClean="0"/>
              <a:t> </a:t>
            </a:r>
            <a:r>
              <a:rPr lang="lt-LT" sz="4000" b="1" dirty="0" err="1" smtClean="0"/>
              <a:t>Rapporteur</a:t>
            </a:r>
            <a:r>
              <a:rPr lang="lt-LT" sz="4000" b="1" dirty="0" smtClean="0"/>
              <a:t> </a:t>
            </a:r>
            <a:r>
              <a:rPr lang="lt-LT" sz="4000" b="1" dirty="0" err="1" smtClean="0"/>
              <a:t>for</a:t>
            </a:r>
            <a:r>
              <a:rPr lang="lt-LT" sz="4000" b="1" dirty="0" smtClean="0"/>
              <a:t> </a:t>
            </a:r>
            <a:r>
              <a:rPr lang="lt-LT" sz="4000" b="1" dirty="0" err="1" smtClean="0"/>
              <a:t>counter</a:t>
            </a:r>
            <a:r>
              <a:rPr lang="lt-LT" sz="4000" b="1" dirty="0" smtClean="0"/>
              <a:t>-THB</a:t>
            </a:r>
          </a:p>
          <a:p>
            <a:pPr algn="ctr"/>
            <a:endParaRPr lang="lt-LT" sz="4000" b="1" dirty="0"/>
          </a:p>
          <a:p>
            <a:pPr algn="ctr"/>
            <a:r>
              <a:rPr lang="lt-LT" sz="3200" b="1" dirty="0" smtClean="0"/>
              <a:t>Dr Reda </a:t>
            </a:r>
            <a:r>
              <a:rPr lang="lt-LT" sz="3200" b="1" dirty="0" err="1" smtClean="0"/>
              <a:t>Sirgediene</a:t>
            </a:r>
            <a:r>
              <a:rPr lang="lt-LT" sz="3200" b="1" dirty="0" smtClean="0"/>
              <a:t>, </a:t>
            </a:r>
            <a:r>
              <a:rPr lang="lt-LT" sz="3200" b="1" dirty="0" err="1" smtClean="0"/>
              <a:t>MoI</a:t>
            </a:r>
            <a:r>
              <a:rPr lang="lt-LT" sz="3200" b="1" dirty="0" smtClean="0"/>
              <a:t>, Lithuania</a:t>
            </a:r>
          </a:p>
          <a:p>
            <a:pPr algn="ctr"/>
            <a:r>
              <a:rPr lang="lt-LT" sz="3200" b="1" dirty="0" smtClean="0"/>
              <a:t>12 </a:t>
            </a:r>
            <a:r>
              <a:rPr lang="lt-LT" sz="3200" b="1" dirty="0" err="1" smtClean="0"/>
              <a:t>December</a:t>
            </a:r>
            <a:r>
              <a:rPr lang="lt-LT" sz="3200" b="1" smtClean="0"/>
              <a:t> 2017, Vilnius</a:t>
            </a:r>
            <a:endParaRPr lang="en-GB" sz="3200" b="1" dirty="0"/>
          </a:p>
        </p:txBody>
      </p:sp>
      <p:sp>
        <p:nvSpPr>
          <p:cNvPr id="5" name="Rectangle 14">
            <a:extLst>
              <a:ext uri="{FF2B5EF4-FFF2-40B4-BE49-F238E27FC236}">
                <a16:creationId xmlns:a16="http://schemas.microsoft.com/office/drawing/2014/main" xmlns="" id="{062ECC0A-C770-4FF2-9B58-7FF59FD4401B}"/>
              </a:ext>
            </a:extLst>
          </p:cNvPr>
          <p:cNvSpPr/>
          <p:nvPr/>
        </p:nvSpPr>
        <p:spPr>
          <a:xfrm>
            <a:off x="479377" y="0"/>
            <a:ext cx="2124236" cy="328498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274320" tIns="274320" rIns="274320" bIns="274320" rtlCol="0" anchor="b" anchorCtr="0"/>
          <a:lstStyle/>
          <a:p>
            <a:pPr algn="ctr" defTabSz="1219170"/>
            <a:endParaRPr lang="en-US" sz="2800" b="1" dirty="0">
              <a:solidFill>
                <a:srgbClr val="51C3CA"/>
              </a:solidFill>
              <a:latin typeface="Open Sans" panose="020B0606030504020204" pitchFamily="34" charset="0"/>
              <a:ea typeface="Open Sans" panose="020B0606030504020204" pitchFamily="34" charset="0"/>
              <a:cs typeface="Open Sans" panose="020B0606030504020204" pitchFamily="34" charset="0"/>
            </a:endParaRPr>
          </a:p>
          <a:p>
            <a:pPr algn="ctr" defTabSz="1219170"/>
            <a:endParaRPr lang="en-US" sz="2800" b="1" dirty="0">
              <a:solidFill>
                <a:srgbClr val="51C3CA"/>
              </a:solidFill>
              <a:latin typeface="Open Sans" panose="020B0606030504020204" pitchFamily="34" charset="0"/>
              <a:ea typeface="Open Sans" panose="020B0606030504020204" pitchFamily="34" charset="0"/>
              <a:cs typeface="Open Sans" panose="020B0606030504020204" pitchFamily="34" charset="0"/>
            </a:endParaRPr>
          </a:p>
          <a:p>
            <a:pPr algn="ctr" defTabSz="1219170"/>
            <a:endParaRPr lang="en-US" sz="1400" dirty="0">
              <a:solidFill>
                <a:srgbClr val="FFFFFF"/>
              </a:solidFill>
            </a:endParaRPr>
          </a:p>
        </p:txBody>
      </p:sp>
      <p:pic>
        <p:nvPicPr>
          <p:cNvPr id="9" name="Paveikslėlis 8">
            <a:extLst>
              <a:ext uri="{FF2B5EF4-FFF2-40B4-BE49-F238E27FC236}">
                <a16:creationId xmlns:a16="http://schemas.microsoft.com/office/drawing/2014/main" xmlns="" id="{F76BD2EE-C43B-458B-A61C-EC112D929756}"/>
              </a:ext>
            </a:extLst>
          </p:cNvPr>
          <p:cNvPicPr>
            <a:picLocks noChangeAspect="1"/>
          </p:cNvPicPr>
          <p:nvPr/>
        </p:nvPicPr>
        <p:blipFill>
          <a:blip r:embed="rId2"/>
          <a:stretch>
            <a:fillRect/>
          </a:stretch>
        </p:blipFill>
        <p:spPr>
          <a:xfrm>
            <a:off x="317628" y="1837321"/>
            <a:ext cx="1464487" cy="1464487"/>
          </a:xfrm>
          <a:prstGeom prst="rect">
            <a:avLst/>
          </a:prstGeom>
        </p:spPr>
      </p:pic>
      <p:pic>
        <p:nvPicPr>
          <p:cNvPr id="10" name="Paveikslėlis 9">
            <a:extLst>
              <a:ext uri="{FF2B5EF4-FFF2-40B4-BE49-F238E27FC236}">
                <a16:creationId xmlns:a16="http://schemas.microsoft.com/office/drawing/2014/main" xmlns="" id="{15E4EA88-6E8F-4943-8114-44C9375664AD}"/>
              </a:ext>
            </a:extLst>
          </p:cNvPr>
          <p:cNvPicPr>
            <a:picLocks noChangeAspect="1"/>
          </p:cNvPicPr>
          <p:nvPr/>
        </p:nvPicPr>
        <p:blipFill>
          <a:blip r:embed="rId3"/>
          <a:stretch>
            <a:fillRect/>
          </a:stretch>
        </p:blipFill>
        <p:spPr>
          <a:xfrm>
            <a:off x="1415480" y="1837321"/>
            <a:ext cx="1349882" cy="1349882"/>
          </a:xfrm>
          <a:prstGeom prst="rect">
            <a:avLst/>
          </a:prstGeom>
        </p:spPr>
      </p:pic>
      <p:sp>
        <p:nvSpPr>
          <p:cNvPr id="11" name="Ovalas 10">
            <a:extLst>
              <a:ext uri="{FF2B5EF4-FFF2-40B4-BE49-F238E27FC236}">
                <a16:creationId xmlns:a16="http://schemas.microsoft.com/office/drawing/2014/main" xmlns="" id="{1568137B-27E2-4108-BAFB-56C2F8969E67}"/>
              </a:ext>
            </a:extLst>
          </p:cNvPr>
          <p:cNvSpPr/>
          <p:nvPr/>
        </p:nvSpPr>
        <p:spPr>
          <a:xfrm>
            <a:off x="12828" y="6124529"/>
            <a:ext cx="739169" cy="733471"/>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a:p>
        </p:txBody>
      </p:sp>
      <p:sp>
        <p:nvSpPr>
          <p:cNvPr id="12" name="Ovalas 11">
            <a:extLst>
              <a:ext uri="{FF2B5EF4-FFF2-40B4-BE49-F238E27FC236}">
                <a16:creationId xmlns:a16="http://schemas.microsoft.com/office/drawing/2014/main" xmlns="" id="{8F92CE85-6C8B-4EB1-9469-9E0F2E5D6540}"/>
              </a:ext>
            </a:extLst>
          </p:cNvPr>
          <p:cNvSpPr/>
          <p:nvPr/>
        </p:nvSpPr>
        <p:spPr>
          <a:xfrm>
            <a:off x="11452831" y="6124529"/>
            <a:ext cx="739169" cy="733471"/>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a:p>
        </p:txBody>
      </p:sp>
      <p:pic>
        <p:nvPicPr>
          <p:cNvPr id="2" name="Paveikslėlis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40522" y="96169"/>
            <a:ext cx="2690503" cy="1496628"/>
          </a:xfrm>
          <a:prstGeom prst="rect">
            <a:avLst/>
          </a:prstGeom>
        </p:spPr>
      </p:pic>
    </p:spTree>
    <p:extLst>
      <p:ext uri="{BB962C8B-B14F-4D97-AF65-F5344CB8AC3E}">
        <p14:creationId xmlns:p14="http://schemas.microsoft.com/office/powerpoint/2010/main" val="26510764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normAutofit/>
          </a:bodyPr>
          <a:lstStyle/>
          <a:p>
            <a:r>
              <a:rPr lang="en-GB" sz="3600" b="1" dirty="0" smtClean="0">
                <a:latin typeface="Times New Roman" panose="02020603050405020304" pitchFamily="18" charset="0"/>
                <a:cs typeface="Times New Roman" panose="02020603050405020304" pitchFamily="18" charset="0"/>
              </a:rPr>
              <a:t>Legislation</a:t>
            </a:r>
            <a:endParaRPr lang="lt-LT" sz="3600" b="1" dirty="0">
              <a:latin typeface="Times New Roman" panose="02020603050405020304" pitchFamily="18" charset="0"/>
              <a:cs typeface="Times New Roman" panose="02020603050405020304" pitchFamily="18" charset="0"/>
            </a:endParaRPr>
          </a:p>
        </p:txBody>
      </p:sp>
      <p:sp>
        <p:nvSpPr>
          <p:cNvPr id="3" name="Turinio vietos rezervavimo ženklas 2"/>
          <p:cNvSpPr>
            <a:spLocks noGrp="1"/>
          </p:cNvSpPr>
          <p:nvPr>
            <p:ph idx="1"/>
          </p:nvPr>
        </p:nvSpPr>
        <p:spPr>
          <a:xfrm>
            <a:off x="695400" y="1219200"/>
            <a:ext cx="10978244" cy="5306144"/>
          </a:xfrm>
        </p:spPr>
        <p:txBody>
          <a:bodyPr>
            <a:normAutofit fontScale="85000" lnSpcReduction="20000"/>
          </a:bodyPr>
          <a:lstStyle/>
          <a:p>
            <a:pPr algn="ctr">
              <a:buFont typeface="Wingdings" panose="05000000000000000000" pitchFamily="2" charset="2"/>
              <a:buChar char="ü"/>
            </a:pPr>
            <a:r>
              <a:rPr lang="en-GB" sz="3800" dirty="0" smtClean="0">
                <a:latin typeface="Times New Roman" panose="02020603050405020304" pitchFamily="18" charset="0"/>
                <a:cs typeface="Times New Roman" panose="02020603050405020304" pitchFamily="18" charset="0"/>
              </a:rPr>
              <a:t>Penal Code – Art. 147, 157, 147-1, 147-2</a:t>
            </a:r>
          </a:p>
          <a:p>
            <a:pPr algn="ctr">
              <a:buFont typeface="Wingdings" panose="05000000000000000000" pitchFamily="2" charset="2"/>
              <a:buChar char="ü"/>
            </a:pPr>
            <a:r>
              <a:rPr lang="en-GB" sz="3800" dirty="0">
                <a:latin typeface="Times New Roman" panose="02020603050405020304" pitchFamily="18" charset="0"/>
                <a:cs typeface="Times New Roman" panose="02020603050405020304" pitchFamily="18" charset="0"/>
              </a:rPr>
              <a:t>Recommendations</a:t>
            </a:r>
            <a:r>
              <a:rPr lang="lt-LT" sz="3800" dirty="0">
                <a:latin typeface="Times New Roman" panose="02020603050405020304" pitchFamily="18" charset="0"/>
                <a:cs typeface="Times New Roman" panose="02020603050405020304" pitchFamily="18" charset="0"/>
              </a:rPr>
              <a:t> </a:t>
            </a:r>
            <a:r>
              <a:rPr lang="lt-LT" sz="3800" dirty="0" err="1">
                <a:latin typeface="Times New Roman" panose="02020603050405020304" pitchFamily="18" charset="0"/>
                <a:cs typeface="Times New Roman" panose="02020603050405020304" pitchFamily="18" charset="0"/>
              </a:rPr>
              <a:t>on</a:t>
            </a:r>
            <a:r>
              <a:rPr lang="en-GB" sz="3800" kern="1200" dirty="0">
                <a:solidFill>
                  <a:schemeClr val="dk1"/>
                </a:solidFill>
                <a:latin typeface="Times New Roman" panose="02020603050405020304" pitchFamily="18" charset="0"/>
                <a:cs typeface="Times New Roman" panose="02020603050405020304" pitchFamily="18" charset="0"/>
              </a:rPr>
              <a:t> Identification of Victims of Trafficking, Criminal Investigations and Interagency Cooperation </a:t>
            </a:r>
            <a:r>
              <a:rPr lang="en-GB" sz="3800" kern="1200" dirty="0" smtClean="0">
                <a:solidFill>
                  <a:schemeClr val="dk1"/>
                </a:solidFill>
                <a:latin typeface="Times New Roman" panose="02020603050405020304" pitchFamily="18" charset="0"/>
                <a:cs typeface="Times New Roman" panose="02020603050405020304" pitchFamily="18" charset="0"/>
              </a:rPr>
              <a:t>(2015)</a:t>
            </a:r>
          </a:p>
          <a:p>
            <a:pPr algn="ctr">
              <a:buFont typeface="Wingdings" panose="05000000000000000000" pitchFamily="2" charset="2"/>
              <a:buChar char="ü"/>
            </a:pPr>
            <a:r>
              <a:rPr lang="en-GB" sz="3800" dirty="0">
                <a:latin typeface="Times New Roman" panose="02020603050405020304" pitchFamily="18" charset="0"/>
                <a:cs typeface="Times New Roman" panose="02020603050405020304" pitchFamily="18" charset="0"/>
              </a:rPr>
              <a:t>Declaration</a:t>
            </a:r>
            <a:r>
              <a:rPr lang="lt-LT" sz="3800" dirty="0">
                <a:latin typeface="Times New Roman" panose="02020603050405020304" pitchFamily="18" charset="0"/>
                <a:cs typeface="Times New Roman" panose="02020603050405020304" pitchFamily="18" charset="0"/>
              </a:rPr>
              <a:t> of </a:t>
            </a:r>
            <a:r>
              <a:rPr lang="lt-LT" sz="3800" dirty="0" err="1">
                <a:latin typeface="Times New Roman" panose="02020603050405020304" pitchFamily="18" charset="0"/>
                <a:cs typeface="Times New Roman" panose="02020603050405020304" pitchFamily="18" charset="0"/>
              </a:rPr>
              <a:t>NGOs</a:t>
            </a:r>
            <a:r>
              <a:rPr lang="lt-LT" sz="3800" dirty="0">
                <a:latin typeface="Times New Roman" panose="02020603050405020304" pitchFamily="18" charset="0"/>
                <a:cs typeface="Times New Roman" panose="02020603050405020304" pitchFamily="18" charset="0"/>
              </a:rPr>
              <a:t> </a:t>
            </a:r>
            <a:r>
              <a:rPr lang="lt-LT" sz="3800" dirty="0" err="1">
                <a:latin typeface="Times New Roman" panose="02020603050405020304" pitchFamily="18" charset="0"/>
                <a:cs typeface="Times New Roman" panose="02020603050405020304" pitchFamily="18" charset="0"/>
              </a:rPr>
              <a:t>and</a:t>
            </a:r>
            <a:r>
              <a:rPr lang="lt-LT" sz="3800" dirty="0">
                <a:latin typeface="Times New Roman" panose="02020603050405020304" pitchFamily="18" charset="0"/>
                <a:cs typeface="Times New Roman" panose="02020603050405020304" pitchFamily="18" charset="0"/>
              </a:rPr>
              <a:t> IOM Vilnius </a:t>
            </a:r>
            <a:r>
              <a:rPr lang="lt-LT" sz="3800" dirty="0" smtClean="0">
                <a:latin typeface="Times New Roman" panose="02020603050405020304" pitchFamily="18" charset="0"/>
                <a:cs typeface="Times New Roman" panose="02020603050405020304" pitchFamily="18" charset="0"/>
              </a:rPr>
              <a:t>Office</a:t>
            </a:r>
            <a:endParaRPr lang="en-GB" sz="3800" dirty="0" smtClean="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ü"/>
            </a:pPr>
            <a:r>
              <a:rPr lang="en-GB" sz="3800" dirty="0" smtClean="0">
                <a:latin typeface="Times New Roman" panose="02020603050405020304" pitchFamily="18" charset="0"/>
                <a:cs typeface="Times New Roman" panose="02020603050405020304" pitchFamily="18" charset="0"/>
              </a:rPr>
              <a:t>Model of Description of Municipality counter-THB Coordination </a:t>
            </a:r>
          </a:p>
          <a:p>
            <a:pPr algn="ctr">
              <a:buFont typeface="Wingdings" panose="05000000000000000000" pitchFamily="2" charset="2"/>
              <a:buChar char="ü"/>
            </a:pPr>
            <a:r>
              <a:rPr lang="en-GB" sz="3800" dirty="0">
                <a:latin typeface="Times New Roman" panose="02020603050405020304" pitchFamily="18" charset="0"/>
                <a:cs typeface="Times New Roman" panose="02020603050405020304" pitchFamily="18" charset="0"/>
              </a:rPr>
              <a:t>Procedures on Collection and Publishing of Statistical Data and Other Information regarding Trafficking in Human Beings, as well as Activities and Actions of the Fight against Trafficking in Human </a:t>
            </a:r>
            <a:r>
              <a:rPr lang="en-GB" sz="3800" dirty="0" smtClean="0">
                <a:latin typeface="Times New Roman" panose="02020603050405020304" pitchFamily="18" charset="0"/>
                <a:cs typeface="Times New Roman" panose="02020603050405020304" pitchFamily="18" charset="0"/>
              </a:rPr>
              <a:t>Beings (2017)</a:t>
            </a:r>
          </a:p>
          <a:p>
            <a:pPr algn="ctr">
              <a:buFont typeface="Wingdings" panose="05000000000000000000" pitchFamily="2" charset="2"/>
              <a:buChar char="ü"/>
            </a:pPr>
            <a:r>
              <a:rPr lang="en-GB" sz="3800" dirty="0" smtClean="0">
                <a:latin typeface="Times New Roman" panose="02020603050405020304" pitchFamily="18" charset="0"/>
                <a:cs typeface="Times New Roman" panose="02020603050405020304" pitchFamily="18" charset="0"/>
              </a:rPr>
              <a:t>Rules by the Ministry of Social security and Labour on  funding NGOs</a:t>
            </a:r>
            <a:endParaRPr lang="lt-LT" sz="2800"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ü"/>
            </a:pPr>
            <a:endParaRPr lang="lt-LT" sz="2800"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ü"/>
            </a:pPr>
            <a:endParaRPr lang="en-GB" sz="2800" dirty="0" smtClean="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ü"/>
            </a:pPr>
            <a:endParaRPr lang="lt-LT"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89882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normAutofit/>
          </a:bodyPr>
          <a:lstStyle/>
          <a:p>
            <a:r>
              <a:rPr lang="lt-LT" sz="3600" b="1" dirty="0" smtClean="0">
                <a:latin typeface="Times New Roman" panose="02020603050405020304" pitchFamily="18" charset="0"/>
                <a:cs typeface="Times New Roman" panose="02020603050405020304" pitchFamily="18" charset="0"/>
              </a:rPr>
              <a:t>Achievements </a:t>
            </a:r>
            <a:r>
              <a:rPr lang="lt-LT" sz="3600" b="1" dirty="0" err="1" smtClean="0">
                <a:latin typeface="Times New Roman" panose="02020603050405020304" pitchFamily="18" charset="0"/>
                <a:cs typeface="Times New Roman" panose="02020603050405020304" pitchFamily="18" charset="0"/>
              </a:rPr>
              <a:t>vs</a:t>
            </a:r>
            <a:r>
              <a:rPr lang="lt-LT" sz="3600" b="1" dirty="0" smtClean="0">
                <a:latin typeface="Times New Roman" panose="02020603050405020304" pitchFamily="18" charset="0"/>
                <a:cs typeface="Times New Roman" panose="02020603050405020304" pitchFamily="18" charset="0"/>
              </a:rPr>
              <a:t> Challenges</a:t>
            </a:r>
            <a:endParaRPr lang="lt-LT" sz="3600" b="1" dirty="0">
              <a:latin typeface="Times New Roman" panose="02020603050405020304" pitchFamily="18" charset="0"/>
              <a:cs typeface="Times New Roman" panose="02020603050405020304" pitchFamily="18" charset="0"/>
            </a:endParaRPr>
          </a:p>
        </p:txBody>
      </p:sp>
      <p:pic>
        <p:nvPicPr>
          <p:cNvPr id="3" name="Paveikslėlis 2"/>
          <p:cNvPicPr>
            <a:picLocks noChangeAspect="1"/>
          </p:cNvPicPr>
          <p:nvPr/>
        </p:nvPicPr>
        <p:blipFill>
          <a:blip r:embed="rId2"/>
          <a:stretch>
            <a:fillRect/>
          </a:stretch>
        </p:blipFill>
        <p:spPr>
          <a:xfrm>
            <a:off x="913951" y="1700808"/>
            <a:ext cx="10364098" cy="2136659"/>
          </a:xfrm>
          <a:prstGeom prst="rect">
            <a:avLst/>
          </a:prstGeom>
        </p:spPr>
      </p:pic>
      <p:graphicFrame>
        <p:nvGraphicFramePr>
          <p:cNvPr id="4" name="Lentelė 3"/>
          <p:cNvGraphicFramePr>
            <a:graphicFrameLocks noGrp="1"/>
          </p:cNvGraphicFramePr>
          <p:nvPr>
            <p:extLst>
              <p:ext uri="{D42A27DB-BD31-4B8C-83A1-F6EECF244321}">
                <p14:modId xmlns:p14="http://schemas.microsoft.com/office/powerpoint/2010/main" val="2095008508"/>
              </p:ext>
            </p:extLst>
          </p:nvPr>
        </p:nvGraphicFramePr>
        <p:xfrm>
          <a:off x="2032000" y="1124745"/>
          <a:ext cx="8128000" cy="5134155"/>
        </p:xfrm>
        <a:graphic>
          <a:graphicData uri="http://schemas.openxmlformats.org/drawingml/2006/table">
            <a:tbl>
              <a:tblPr firstRow="1" bandRow="1">
                <a:tableStyleId>{5C22544A-7EE6-4342-B048-85BDC9FD1C3A}</a:tableStyleId>
              </a:tblPr>
              <a:tblGrid>
                <a:gridCol w="4064000"/>
                <a:gridCol w="4064000"/>
              </a:tblGrid>
              <a:tr h="684075">
                <a:tc>
                  <a:txBody>
                    <a:bodyPr/>
                    <a:lstStyle/>
                    <a:p>
                      <a:pPr algn="ctr"/>
                      <a:r>
                        <a:rPr lang="lt-LT" sz="3200" dirty="0" smtClean="0">
                          <a:solidFill>
                            <a:srgbClr val="363C3E"/>
                          </a:solidFill>
                          <a:latin typeface="Times New Roman" panose="02020603050405020304" pitchFamily="18" charset="0"/>
                          <a:cs typeface="Times New Roman" panose="02020603050405020304" pitchFamily="18" charset="0"/>
                        </a:rPr>
                        <a:t>Achievements</a:t>
                      </a:r>
                      <a:r>
                        <a:rPr lang="lt-LT" sz="3200" dirty="0" smtClean="0">
                          <a:latin typeface="Times New Roman" panose="02020603050405020304" pitchFamily="18" charset="0"/>
                          <a:cs typeface="Times New Roman" panose="02020603050405020304" pitchFamily="18" charset="0"/>
                        </a:rPr>
                        <a:t> </a:t>
                      </a:r>
                      <a:endParaRPr lang="lt-LT" sz="32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lt-LT" sz="3200" dirty="0" smtClean="0">
                          <a:solidFill>
                            <a:srgbClr val="363C3E"/>
                          </a:solidFill>
                          <a:latin typeface="Times New Roman" panose="02020603050405020304" pitchFamily="18" charset="0"/>
                          <a:cs typeface="Times New Roman" panose="02020603050405020304" pitchFamily="18" charset="0"/>
                        </a:rPr>
                        <a:t>Challenges</a:t>
                      </a:r>
                      <a:endParaRPr lang="lt-LT" sz="3200" dirty="0">
                        <a:latin typeface="Times New Roman" panose="02020603050405020304" pitchFamily="18" charset="0"/>
                        <a:cs typeface="Times New Roman" panose="02020603050405020304" pitchFamily="18" charset="0"/>
                      </a:endParaRPr>
                    </a:p>
                  </a:txBody>
                  <a:tcPr/>
                </a:tc>
              </a:tr>
              <a:tr h="370840">
                <a:tc gridSpan="2">
                  <a:txBody>
                    <a:bodyPr/>
                    <a:lstStyle/>
                    <a:p>
                      <a:pPr marL="342900" indent="-342900" algn="ctr">
                        <a:buFont typeface="Wingdings" panose="05000000000000000000" pitchFamily="2" charset="2"/>
                        <a:buChar char="ü"/>
                      </a:pPr>
                      <a:r>
                        <a:rPr lang="en-GB" sz="3200" noProof="0" dirty="0" smtClean="0">
                          <a:latin typeface="Times New Roman" panose="02020603050405020304" pitchFamily="18" charset="0"/>
                          <a:cs typeface="Times New Roman" panose="02020603050405020304" pitchFamily="18" charset="0"/>
                        </a:rPr>
                        <a:t>Legislation</a:t>
                      </a:r>
                      <a:r>
                        <a:rPr lang="lt-LT" sz="3200" dirty="0" smtClean="0">
                          <a:latin typeface="Times New Roman" panose="02020603050405020304" pitchFamily="18" charset="0"/>
                          <a:cs typeface="Times New Roman" panose="02020603050405020304" pitchFamily="18" charset="0"/>
                        </a:rPr>
                        <a:t> </a:t>
                      </a:r>
                      <a:r>
                        <a:rPr lang="lt-LT" sz="3200" dirty="0" err="1" smtClean="0">
                          <a:latin typeface="Times New Roman" panose="02020603050405020304" pitchFamily="18" charset="0"/>
                          <a:cs typeface="Times New Roman" panose="02020603050405020304" pitchFamily="18" charset="0"/>
                        </a:rPr>
                        <a:t>on</a:t>
                      </a:r>
                      <a:r>
                        <a:rPr lang="lt-LT" sz="3200" baseline="0" dirty="0" smtClean="0">
                          <a:latin typeface="Times New Roman" panose="02020603050405020304" pitchFamily="18" charset="0"/>
                          <a:cs typeface="Times New Roman" panose="02020603050405020304" pitchFamily="18" charset="0"/>
                        </a:rPr>
                        <a:t> </a:t>
                      </a:r>
                      <a:r>
                        <a:rPr lang="lt-LT" sz="3200" baseline="0" dirty="0" smtClean="0">
                          <a:latin typeface="Times New Roman" panose="02020603050405020304" pitchFamily="18" charset="0"/>
                          <a:cs typeface="Times New Roman" panose="02020603050405020304" pitchFamily="18" charset="0"/>
                        </a:rPr>
                        <a:t>THB</a:t>
                      </a:r>
                      <a:endParaRPr lang="lt-LT" sz="3200" dirty="0">
                        <a:latin typeface="Times New Roman" panose="02020603050405020304" pitchFamily="18" charset="0"/>
                        <a:cs typeface="Times New Roman" panose="02020603050405020304" pitchFamily="18" charset="0"/>
                      </a:endParaRPr>
                    </a:p>
                  </a:txBody>
                  <a:tcPr/>
                </a:tc>
                <a:tc hMerge="1">
                  <a:txBody>
                    <a:bodyPr/>
                    <a:lstStyle/>
                    <a:p>
                      <a:endParaRPr lang="lt-LT" dirty="0"/>
                    </a:p>
                  </a:txBody>
                  <a:tcPr/>
                </a:tc>
              </a:tr>
              <a:tr h="370840">
                <a:tc gridSpan="2">
                  <a:txBody>
                    <a:bodyPr/>
                    <a:lstStyle/>
                    <a:p>
                      <a:pPr marL="342900" indent="-342900" algn="ctr">
                        <a:buFont typeface="Wingdings" panose="05000000000000000000" pitchFamily="2" charset="2"/>
                        <a:buChar char="ü"/>
                      </a:pPr>
                      <a:r>
                        <a:rPr lang="en-GB" sz="3200" noProof="0" dirty="0" smtClean="0">
                          <a:latin typeface="Times New Roman" panose="02020603050405020304" pitchFamily="18" charset="0"/>
                          <a:cs typeface="Times New Roman" panose="02020603050405020304" pitchFamily="18" charset="0"/>
                        </a:rPr>
                        <a:t>Recommendations</a:t>
                      </a:r>
                      <a:r>
                        <a:rPr lang="lt-LT" sz="3200" dirty="0" smtClean="0">
                          <a:latin typeface="Times New Roman" panose="02020603050405020304" pitchFamily="18" charset="0"/>
                          <a:cs typeface="Times New Roman" panose="02020603050405020304" pitchFamily="18" charset="0"/>
                        </a:rPr>
                        <a:t> </a:t>
                      </a:r>
                      <a:r>
                        <a:rPr lang="lt-LT" sz="3200" dirty="0" err="1" smtClean="0">
                          <a:latin typeface="Times New Roman" panose="02020603050405020304" pitchFamily="18" charset="0"/>
                          <a:cs typeface="Times New Roman" panose="02020603050405020304" pitchFamily="18" charset="0"/>
                        </a:rPr>
                        <a:t>on</a:t>
                      </a:r>
                      <a:r>
                        <a:rPr lang="en-GB" sz="3200" kern="1200" dirty="0" smtClean="0">
                          <a:solidFill>
                            <a:schemeClr val="dk1"/>
                          </a:solidFill>
                          <a:effectLst/>
                          <a:latin typeface="Times New Roman" panose="02020603050405020304" pitchFamily="18" charset="0"/>
                          <a:ea typeface="+mn-ea"/>
                          <a:cs typeface="Times New Roman" panose="02020603050405020304" pitchFamily="18" charset="0"/>
                        </a:rPr>
                        <a:t> Identification of Victims of Trafficking, Criminal Investigations and Interagency Cooperation </a:t>
                      </a:r>
                      <a:endParaRPr lang="lt-LT" sz="3200" dirty="0">
                        <a:latin typeface="Times New Roman" panose="02020603050405020304" pitchFamily="18" charset="0"/>
                        <a:cs typeface="Times New Roman" panose="02020603050405020304" pitchFamily="18" charset="0"/>
                      </a:endParaRPr>
                    </a:p>
                  </a:txBody>
                  <a:tcPr/>
                </a:tc>
                <a:tc hMerge="1">
                  <a:txBody>
                    <a:bodyPr/>
                    <a:lstStyle/>
                    <a:p>
                      <a:endParaRPr lang="lt-LT" dirty="0"/>
                    </a:p>
                  </a:txBody>
                  <a:tcPr/>
                </a:tc>
              </a:tr>
              <a:tr h="370840">
                <a:tc gridSpan="2">
                  <a:txBody>
                    <a:bodyPr/>
                    <a:lstStyle/>
                    <a:p>
                      <a:pPr marL="342900" indent="-342900" algn="ctr">
                        <a:buFont typeface="Wingdings" panose="05000000000000000000" pitchFamily="2" charset="2"/>
                        <a:buChar char="ü"/>
                      </a:pPr>
                      <a:r>
                        <a:rPr lang="en-GB" sz="3200" noProof="0" dirty="0" smtClean="0">
                          <a:latin typeface="Times New Roman" panose="02020603050405020304" pitchFamily="18" charset="0"/>
                          <a:cs typeface="Times New Roman" panose="02020603050405020304" pitchFamily="18" charset="0"/>
                        </a:rPr>
                        <a:t>Declaration</a:t>
                      </a:r>
                      <a:r>
                        <a:rPr lang="lt-LT" sz="3200" dirty="0" smtClean="0">
                          <a:latin typeface="Times New Roman" panose="02020603050405020304" pitchFamily="18" charset="0"/>
                          <a:cs typeface="Times New Roman" panose="02020603050405020304" pitchFamily="18" charset="0"/>
                        </a:rPr>
                        <a:t> of </a:t>
                      </a:r>
                      <a:r>
                        <a:rPr lang="lt-LT" sz="3200" dirty="0" err="1" smtClean="0">
                          <a:latin typeface="Times New Roman" panose="02020603050405020304" pitchFamily="18" charset="0"/>
                          <a:cs typeface="Times New Roman" panose="02020603050405020304" pitchFamily="18" charset="0"/>
                        </a:rPr>
                        <a:t>NGOs</a:t>
                      </a:r>
                      <a:r>
                        <a:rPr lang="lt-LT" sz="3200" dirty="0" smtClean="0">
                          <a:latin typeface="Times New Roman" panose="02020603050405020304" pitchFamily="18" charset="0"/>
                          <a:cs typeface="Times New Roman" panose="02020603050405020304" pitchFamily="18" charset="0"/>
                        </a:rPr>
                        <a:t> </a:t>
                      </a:r>
                      <a:r>
                        <a:rPr lang="lt-LT" sz="3200" dirty="0" err="1" smtClean="0">
                          <a:latin typeface="Times New Roman" panose="02020603050405020304" pitchFamily="18" charset="0"/>
                          <a:cs typeface="Times New Roman" panose="02020603050405020304" pitchFamily="18" charset="0"/>
                        </a:rPr>
                        <a:t>and</a:t>
                      </a:r>
                      <a:r>
                        <a:rPr lang="lt-LT" sz="3200" dirty="0" smtClean="0">
                          <a:latin typeface="Times New Roman" panose="02020603050405020304" pitchFamily="18" charset="0"/>
                          <a:cs typeface="Times New Roman" panose="02020603050405020304" pitchFamily="18" charset="0"/>
                        </a:rPr>
                        <a:t> IOM Vilnius Office</a:t>
                      </a:r>
                      <a:endParaRPr lang="lt-LT" sz="3200" dirty="0">
                        <a:latin typeface="Times New Roman" panose="02020603050405020304" pitchFamily="18" charset="0"/>
                        <a:cs typeface="Times New Roman" panose="02020603050405020304" pitchFamily="18" charset="0"/>
                      </a:endParaRPr>
                    </a:p>
                  </a:txBody>
                  <a:tcPr/>
                </a:tc>
                <a:tc hMerge="1">
                  <a:txBody>
                    <a:bodyPr/>
                    <a:lstStyle/>
                    <a:p>
                      <a:endParaRPr lang="lt-LT" dirty="0"/>
                    </a:p>
                  </a:txBody>
                  <a:tcPr/>
                </a:tc>
              </a:tr>
              <a:tr h="370840">
                <a:tc gridSpan="2">
                  <a:txBody>
                    <a:bodyPr/>
                    <a:lstStyle/>
                    <a:p>
                      <a:pPr algn="ctr">
                        <a:buClrTx/>
                        <a:buFont typeface="Wingdings" panose="05000000000000000000" pitchFamily="2" charset="2"/>
                        <a:buChar char="ü"/>
                      </a:pPr>
                      <a:r>
                        <a:rPr lang="en-GB" sz="3200" dirty="0" smtClean="0">
                          <a:latin typeface="Times New Roman" panose="02020603050405020304" pitchFamily="18" charset="0"/>
                          <a:cs typeface="Times New Roman" panose="02020603050405020304" pitchFamily="18" charset="0"/>
                        </a:rPr>
                        <a:t>Involvement</a:t>
                      </a:r>
                      <a:r>
                        <a:rPr lang="lt-LT" sz="3200" dirty="0" smtClean="0">
                          <a:latin typeface="Times New Roman" panose="02020603050405020304" pitchFamily="18" charset="0"/>
                          <a:cs typeface="Times New Roman" panose="02020603050405020304" pitchFamily="18" charset="0"/>
                        </a:rPr>
                        <a:t> of</a:t>
                      </a:r>
                      <a:r>
                        <a:rPr lang="lt-LT" sz="3200" baseline="0" dirty="0" smtClean="0">
                          <a:latin typeface="Times New Roman" panose="02020603050405020304" pitchFamily="18" charset="0"/>
                          <a:cs typeface="Times New Roman" panose="02020603050405020304" pitchFamily="18" charset="0"/>
                        </a:rPr>
                        <a:t> </a:t>
                      </a:r>
                      <a:r>
                        <a:rPr lang="en-GB" sz="3200" baseline="0" noProof="0" dirty="0" smtClean="0">
                          <a:latin typeface="Times New Roman" panose="02020603050405020304" pitchFamily="18" charset="0"/>
                          <a:cs typeface="Times New Roman" panose="02020603050405020304" pitchFamily="18" charset="0"/>
                        </a:rPr>
                        <a:t>municipalities</a:t>
                      </a:r>
                      <a:endParaRPr lang="en-GB" sz="3200" noProof="0" dirty="0" smtClean="0">
                        <a:latin typeface="Times New Roman" panose="02020603050405020304" pitchFamily="18" charset="0"/>
                        <a:cs typeface="Times New Roman" panose="02020603050405020304" pitchFamily="18" charset="0"/>
                      </a:endParaRPr>
                    </a:p>
                  </a:txBody>
                  <a:tcPr/>
                </a:tc>
                <a:tc hMerge="1">
                  <a:txBody>
                    <a:bodyPr/>
                    <a:lstStyle/>
                    <a:p>
                      <a:pPr algn="just">
                        <a:buClrTx/>
                        <a:buFont typeface="Wingdings" panose="05000000000000000000" pitchFamily="2" charset="2"/>
                        <a:buChar char="ü"/>
                      </a:pPr>
                      <a:endParaRPr lang="lt-LT" sz="2800" dirty="0" smtClean="0">
                        <a:latin typeface="Times New Roman" panose="02020603050405020304" pitchFamily="18" charset="0"/>
                        <a:cs typeface="Times New Roman" panose="02020603050405020304" pitchFamily="18" charset="0"/>
                      </a:endParaRPr>
                    </a:p>
                  </a:txBody>
                  <a:tcPr/>
                </a:tc>
              </a:tr>
              <a:tr h="370840">
                <a:tc gridSpan="2">
                  <a:txBody>
                    <a:bodyPr/>
                    <a:lstStyle/>
                    <a:p>
                      <a:pPr marL="457200" indent="-457200" algn="ctr">
                        <a:buFont typeface="Wingdings" panose="05000000000000000000" pitchFamily="2" charset="2"/>
                        <a:buChar char="ü"/>
                      </a:pPr>
                      <a:r>
                        <a:rPr lang="lt-LT" sz="3200" dirty="0" smtClean="0">
                          <a:latin typeface="Times New Roman" panose="02020603050405020304" pitchFamily="18" charset="0"/>
                          <a:cs typeface="Times New Roman" panose="02020603050405020304" pitchFamily="18" charset="0"/>
                        </a:rPr>
                        <a:t>Data </a:t>
                      </a:r>
                      <a:r>
                        <a:rPr lang="lt-LT" sz="3200" dirty="0" err="1" smtClean="0">
                          <a:latin typeface="Times New Roman" panose="02020603050405020304" pitchFamily="18" charset="0"/>
                          <a:cs typeface="Times New Roman" panose="02020603050405020304" pitchFamily="18" charset="0"/>
                        </a:rPr>
                        <a:t>on</a:t>
                      </a:r>
                      <a:r>
                        <a:rPr lang="lt-LT" sz="3200" dirty="0" smtClean="0">
                          <a:latin typeface="Times New Roman" panose="02020603050405020304" pitchFamily="18" charset="0"/>
                          <a:cs typeface="Times New Roman" panose="02020603050405020304" pitchFamily="18" charset="0"/>
                        </a:rPr>
                        <a:t> </a:t>
                      </a:r>
                      <a:r>
                        <a:rPr lang="lt-LT" sz="3200" dirty="0" err="1" smtClean="0">
                          <a:latin typeface="Times New Roman" panose="02020603050405020304" pitchFamily="18" charset="0"/>
                          <a:cs typeface="Times New Roman" panose="02020603050405020304" pitchFamily="18" charset="0"/>
                        </a:rPr>
                        <a:t>victims</a:t>
                      </a:r>
                      <a:r>
                        <a:rPr lang="lt-LT" sz="3200" dirty="0" smtClean="0">
                          <a:latin typeface="Times New Roman" panose="02020603050405020304" pitchFamily="18" charset="0"/>
                          <a:cs typeface="Times New Roman" panose="02020603050405020304" pitchFamily="18" charset="0"/>
                        </a:rPr>
                        <a:t> – „</a:t>
                      </a:r>
                      <a:r>
                        <a:rPr lang="lt-LT" sz="3200" dirty="0" err="1" smtClean="0">
                          <a:latin typeface="Times New Roman" panose="02020603050405020304" pitchFamily="18" charset="0"/>
                          <a:cs typeface="Times New Roman" panose="02020603050405020304" pitchFamily="18" charset="0"/>
                        </a:rPr>
                        <a:t>hidden</a:t>
                      </a:r>
                      <a:r>
                        <a:rPr lang="lt-LT" sz="3200" dirty="0" smtClean="0">
                          <a:latin typeface="Times New Roman" panose="02020603050405020304" pitchFamily="18" charset="0"/>
                          <a:cs typeface="Times New Roman" panose="02020603050405020304" pitchFamily="18" charset="0"/>
                        </a:rPr>
                        <a:t>“ </a:t>
                      </a:r>
                      <a:r>
                        <a:rPr lang="lt-LT" sz="3200" dirty="0" err="1" smtClean="0">
                          <a:latin typeface="Times New Roman" panose="02020603050405020304" pitchFamily="18" charset="0"/>
                          <a:cs typeface="Times New Roman" panose="02020603050405020304" pitchFamily="18" charset="0"/>
                        </a:rPr>
                        <a:t>victims</a:t>
                      </a:r>
                      <a:endParaRPr lang="lt-LT" sz="3200" dirty="0">
                        <a:latin typeface="Times New Roman" panose="02020603050405020304" pitchFamily="18" charset="0"/>
                        <a:cs typeface="Times New Roman" panose="02020603050405020304" pitchFamily="18" charset="0"/>
                      </a:endParaRPr>
                    </a:p>
                  </a:txBody>
                  <a:tcPr/>
                </a:tc>
                <a:tc hMerge="1">
                  <a:txBody>
                    <a:bodyPr/>
                    <a:lstStyle/>
                    <a:p>
                      <a:endParaRPr lang="lt-LT" sz="2800" dirty="0">
                        <a:latin typeface="Times New Roman" panose="02020603050405020304" pitchFamily="18" charset="0"/>
                        <a:cs typeface="Times New Roman" panose="02020603050405020304" pitchFamily="18" charset="0"/>
                      </a:endParaRPr>
                    </a:p>
                  </a:txBody>
                  <a:tcPr/>
                </a:tc>
              </a:tr>
              <a:tr h="370840">
                <a:tc gridSpan="2">
                  <a:txBody>
                    <a:bodyPr/>
                    <a:lstStyle/>
                    <a:p>
                      <a:pPr marL="457200" indent="-457200" algn="ctr">
                        <a:buFont typeface="Wingdings" panose="05000000000000000000" pitchFamily="2" charset="2"/>
                        <a:buChar char="ü"/>
                      </a:pPr>
                      <a:r>
                        <a:rPr lang="en-GB" sz="3200" noProof="0" dirty="0" smtClean="0">
                          <a:latin typeface="Times New Roman" panose="02020603050405020304" pitchFamily="18" charset="0"/>
                          <a:cs typeface="Times New Roman" panose="02020603050405020304" pitchFamily="18" charset="0"/>
                        </a:rPr>
                        <a:t>Assistance quality standards</a:t>
                      </a:r>
                      <a:endParaRPr lang="en-GB" sz="3200" noProof="0" dirty="0">
                        <a:latin typeface="Times New Roman" panose="02020603050405020304" pitchFamily="18" charset="0"/>
                        <a:cs typeface="Times New Roman" panose="02020603050405020304" pitchFamily="18" charset="0"/>
                      </a:endParaRPr>
                    </a:p>
                  </a:txBody>
                  <a:tcPr/>
                </a:tc>
                <a:tc hMerge="1">
                  <a:txBody>
                    <a:bodyPr/>
                    <a:lstStyle/>
                    <a:p>
                      <a:endParaRPr lang="lt-LT" dirty="0"/>
                    </a:p>
                  </a:txBody>
                  <a:tcPr/>
                </a:tc>
              </a:tr>
            </a:tbl>
          </a:graphicData>
        </a:graphic>
      </p:graphicFrame>
    </p:spTree>
    <p:extLst>
      <p:ext uri="{BB962C8B-B14F-4D97-AF65-F5344CB8AC3E}">
        <p14:creationId xmlns:p14="http://schemas.microsoft.com/office/powerpoint/2010/main" val="16482544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1048726" y="260648"/>
            <a:ext cx="10363200" cy="1348839"/>
          </a:xfrm>
        </p:spPr>
        <p:txBody>
          <a:bodyPr>
            <a:noAutofit/>
          </a:bodyPr>
          <a:lstStyle/>
          <a:p>
            <a:r>
              <a:rPr lang="en-GB" sz="3600" b="1" dirty="0">
                <a:latin typeface="Times New Roman" panose="02020603050405020304" pitchFamily="18" charset="0"/>
                <a:cs typeface="Times New Roman" panose="02020603050405020304" pitchFamily="18" charset="0"/>
              </a:rPr>
              <a:t>Role of National </a:t>
            </a:r>
            <a:r>
              <a:rPr lang="lt-LT" sz="3600" b="1" dirty="0">
                <a:latin typeface="Times New Roman" panose="02020603050405020304" pitchFamily="18" charset="0"/>
                <a:cs typeface="Times New Roman" panose="02020603050405020304" pitchFamily="18" charset="0"/>
              </a:rPr>
              <a:t>R</a:t>
            </a:r>
            <a:r>
              <a:rPr lang="en-GB" sz="3600" b="1" dirty="0" err="1">
                <a:latin typeface="Times New Roman" panose="02020603050405020304" pitchFamily="18" charset="0"/>
                <a:cs typeface="Times New Roman" panose="02020603050405020304" pitchFamily="18" charset="0"/>
              </a:rPr>
              <a:t>apporteur</a:t>
            </a:r>
            <a:r>
              <a:rPr lang="en-GB" sz="3600" b="1" dirty="0">
                <a:latin typeface="Times New Roman" panose="02020603050405020304" pitchFamily="18" charset="0"/>
                <a:cs typeface="Times New Roman" panose="02020603050405020304" pitchFamily="18" charset="0"/>
              </a:rPr>
              <a:t> for human </a:t>
            </a:r>
            <a:r>
              <a:rPr lang="en-GB" sz="3600" b="1" dirty="0" smtClean="0">
                <a:latin typeface="Times New Roman" panose="02020603050405020304" pitchFamily="18" charset="0"/>
                <a:cs typeface="Times New Roman" panose="02020603050405020304" pitchFamily="18" charset="0"/>
              </a:rPr>
              <a:t>trafficking</a:t>
            </a:r>
            <a:r>
              <a:rPr lang="lt-LT" sz="3600" b="1" dirty="0" smtClean="0">
                <a:latin typeface="Times New Roman" panose="02020603050405020304" pitchFamily="18" charset="0"/>
                <a:cs typeface="Times New Roman" panose="02020603050405020304" pitchFamily="18" charset="0"/>
              </a:rPr>
              <a:t> (1)</a:t>
            </a:r>
            <a:endParaRPr lang="lt-LT" sz="3600" b="1" dirty="0">
              <a:latin typeface="Times New Roman" panose="02020603050405020304" pitchFamily="18" charset="0"/>
              <a:cs typeface="Times New Roman" panose="02020603050405020304" pitchFamily="18" charset="0"/>
            </a:endParaRPr>
          </a:p>
        </p:txBody>
      </p:sp>
      <p:sp>
        <p:nvSpPr>
          <p:cNvPr id="3" name="Pavadinimas 1"/>
          <p:cNvSpPr txBox="1">
            <a:spLocks/>
          </p:cNvSpPr>
          <p:nvPr/>
        </p:nvSpPr>
        <p:spPr>
          <a:xfrm>
            <a:off x="695400" y="1609487"/>
            <a:ext cx="10945215" cy="4375797"/>
          </a:xfrm>
          <a:prstGeom prst="rect">
            <a:avLst/>
          </a:prstGeom>
        </p:spPr>
        <p:txBody>
          <a:bodyPr vert="horz" lIns="0" tIns="0" rIns="0" bIns="0" rtlCol="0" anchor="ctr">
            <a:noAutofit/>
          </a:bodyPr>
          <a:lstStyle>
            <a:lvl1pPr algn="ctr" defTabSz="1219170" rtl="0" eaLnBrk="1" latinLnBrk="0" hangingPunct="1">
              <a:lnSpc>
                <a:spcPct val="86000"/>
              </a:lnSpc>
              <a:spcBef>
                <a:spcPct val="0"/>
              </a:spcBef>
              <a:buNone/>
              <a:defRPr sz="2800" kern="800" spc="-53">
                <a:solidFill>
                  <a:schemeClr val="tx1"/>
                </a:solidFill>
                <a:latin typeface="+mj-lt"/>
                <a:ea typeface="+mj-ea"/>
                <a:cs typeface="+mj-cs"/>
              </a:defRPr>
            </a:lvl1pPr>
          </a:lstStyle>
          <a:p>
            <a:pPr marL="457200" indent="-457200">
              <a:buFont typeface="Wingdings" panose="05000000000000000000" pitchFamily="2" charset="2"/>
              <a:buChar char="ü"/>
            </a:pPr>
            <a:r>
              <a:rPr lang="lt-LT" sz="3200" dirty="0" smtClean="0">
                <a:latin typeface="Times New Roman" panose="02020603050405020304" pitchFamily="18" charset="0"/>
                <a:cs typeface="Times New Roman" panose="02020603050405020304" pitchFamily="18" charset="0"/>
              </a:rPr>
              <a:t>Resolution of the </a:t>
            </a:r>
            <a:r>
              <a:rPr lang="lt-LT" sz="3200" dirty="0" err="1" smtClean="0">
                <a:latin typeface="Times New Roman" panose="02020603050405020304" pitchFamily="18" charset="0"/>
                <a:cs typeface="Times New Roman" panose="02020603050405020304" pitchFamily="18" charset="0"/>
              </a:rPr>
              <a:t>Government</a:t>
            </a:r>
            <a:r>
              <a:rPr lang="lt-LT" sz="3200" dirty="0" smtClean="0">
                <a:latin typeface="Times New Roman" panose="02020603050405020304" pitchFamily="18" charset="0"/>
                <a:cs typeface="Times New Roman" panose="02020603050405020304" pitchFamily="18" charset="0"/>
              </a:rPr>
              <a:t> </a:t>
            </a:r>
            <a:r>
              <a:rPr lang="lt-LT" sz="3200" dirty="0" err="1" smtClean="0">
                <a:latin typeface="Times New Roman" panose="02020603050405020304" pitchFamily="18" charset="0"/>
                <a:cs typeface="Times New Roman" panose="02020603050405020304" pitchFamily="18" charset="0"/>
              </a:rPr>
              <a:t>on</a:t>
            </a:r>
            <a:r>
              <a:rPr lang="lt-LT" sz="3200" dirty="0" smtClean="0">
                <a:latin typeface="Times New Roman" panose="02020603050405020304" pitchFamily="18" charset="0"/>
                <a:cs typeface="Times New Roman" panose="02020603050405020304" pitchFamily="18" charset="0"/>
              </a:rPr>
              <a:t> </a:t>
            </a:r>
            <a:r>
              <a:rPr lang="lv-LV" sz="3200" dirty="0">
                <a:latin typeface="Times New Roman" panose="02020603050405020304" pitchFamily="18" charset="0"/>
                <a:cs typeface="Times New Roman" panose="02020603050405020304" pitchFamily="18" charset="0"/>
              </a:rPr>
              <a:t>on National Rapporteur of the Republic of Lithuania for counter-THB issues </a:t>
            </a:r>
            <a:r>
              <a:rPr lang="lt-LT" sz="3200" dirty="0" smtClean="0">
                <a:latin typeface="Times New Roman" panose="02020603050405020304" pitchFamily="18" charset="0"/>
                <a:cs typeface="Times New Roman" panose="02020603050405020304" pitchFamily="18" charset="0"/>
              </a:rPr>
              <a:t> </a:t>
            </a:r>
            <a:r>
              <a:rPr lang="en-GB" sz="3200" dirty="0">
                <a:latin typeface="Times New Roman" panose="02020603050405020304" pitchFamily="18" charset="0"/>
                <a:cs typeface="Times New Roman" panose="02020603050405020304" pitchFamily="18" charset="0"/>
              </a:rPr>
              <a:t>No. 1161 </a:t>
            </a:r>
            <a:r>
              <a:rPr lang="lt-LT" sz="3200" dirty="0" smtClean="0">
                <a:latin typeface="Times New Roman" panose="02020603050405020304" pitchFamily="18" charset="0"/>
                <a:cs typeface="Times New Roman" panose="02020603050405020304" pitchFamily="18" charset="0"/>
              </a:rPr>
              <a:t>(2016)</a:t>
            </a:r>
          </a:p>
          <a:p>
            <a:endParaRPr lang="lt-LT" sz="3200"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ü"/>
            </a:pPr>
            <a:r>
              <a:rPr lang="en-GB" sz="3200" dirty="0" smtClean="0">
                <a:latin typeface="Times New Roman" panose="02020603050405020304" pitchFamily="18" charset="0"/>
                <a:cs typeface="Times New Roman" panose="02020603050405020304" pitchFamily="18" charset="0"/>
              </a:rPr>
              <a:t>Ruling</a:t>
            </a:r>
            <a:r>
              <a:rPr lang="lt-LT" sz="3200" dirty="0" smtClean="0">
                <a:latin typeface="Times New Roman" panose="02020603050405020304" pitchFamily="18" charset="0"/>
                <a:cs typeface="Times New Roman" panose="02020603050405020304" pitchFamily="18" charset="0"/>
              </a:rPr>
              <a:t> of </a:t>
            </a:r>
            <a:r>
              <a:rPr lang="en-GB" sz="3200" dirty="0">
                <a:latin typeface="Times New Roman" panose="02020603050405020304" pitchFamily="18" charset="0"/>
                <a:cs typeface="Times New Roman" panose="02020603050405020304" pitchFamily="18" charset="0"/>
              </a:rPr>
              <a:t>Minister of the Interior of the Republic of </a:t>
            </a:r>
            <a:r>
              <a:rPr lang="en-GB" sz="3200" dirty="0" smtClean="0">
                <a:latin typeface="Times New Roman" panose="02020603050405020304" pitchFamily="18" charset="0"/>
                <a:cs typeface="Times New Roman" panose="02020603050405020304" pitchFamily="18" charset="0"/>
              </a:rPr>
              <a:t>Lithuania</a:t>
            </a:r>
            <a:r>
              <a:rPr lang="lt-LT" sz="3200" dirty="0" smtClean="0">
                <a:latin typeface="Times New Roman" panose="02020603050405020304" pitchFamily="18" charset="0"/>
                <a:cs typeface="Times New Roman" panose="02020603050405020304" pitchFamily="18" charset="0"/>
              </a:rPr>
              <a:t> </a:t>
            </a:r>
            <a:r>
              <a:rPr lang="lt-LT" sz="3200" dirty="0" err="1" smtClean="0">
                <a:latin typeface="Times New Roman" panose="02020603050405020304" pitchFamily="18" charset="0"/>
                <a:cs typeface="Times New Roman" panose="02020603050405020304" pitchFamily="18" charset="0"/>
              </a:rPr>
              <a:t>on</a:t>
            </a:r>
            <a:r>
              <a:rPr lang="lt-LT" sz="3200" dirty="0" smtClean="0">
                <a:latin typeface="Times New Roman" panose="02020603050405020304" pitchFamily="18" charset="0"/>
                <a:cs typeface="Times New Roman" panose="02020603050405020304" pitchFamily="18" charset="0"/>
              </a:rPr>
              <a:t> </a:t>
            </a:r>
            <a:r>
              <a:rPr lang="en-GB" sz="3200" dirty="0" smtClean="0">
                <a:latin typeface="Times New Roman" panose="02020603050405020304" pitchFamily="18" charset="0"/>
                <a:cs typeface="Times New Roman" panose="02020603050405020304" pitchFamily="18" charset="0"/>
              </a:rPr>
              <a:t> Procedures </a:t>
            </a:r>
            <a:r>
              <a:rPr lang="en-GB" sz="3200" dirty="0">
                <a:latin typeface="Times New Roman" panose="02020603050405020304" pitchFamily="18" charset="0"/>
                <a:cs typeface="Times New Roman" panose="02020603050405020304" pitchFamily="18" charset="0"/>
              </a:rPr>
              <a:t>on Collection and Publishing of Statistical Data and Other Information regarding Trafficking in Human Beings, as well as Activities and Actions of the Fight against Trafficking in Human Beings </a:t>
            </a:r>
            <a:r>
              <a:rPr lang="en-GB" sz="3200" dirty="0" smtClean="0">
                <a:latin typeface="Times New Roman" panose="02020603050405020304" pitchFamily="18" charset="0"/>
                <a:cs typeface="Times New Roman" panose="02020603050405020304" pitchFamily="18" charset="0"/>
              </a:rPr>
              <a:t>No</a:t>
            </a:r>
            <a:r>
              <a:rPr lang="en-GB" sz="3200" dirty="0">
                <a:latin typeface="Times New Roman" panose="02020603050405020304" pitchFamily="18" charset="0"/>
                <a:cs typeface="Times New Roman" panose="02020603050405020304" pitchFamily="18" charset="0"/>
              </a:rPr>
              <a:t>. 1V-245 </a:t>
            </a:r>
            <a:r>
              <a:rPr lang="lt-LT" sz="3200" dirty="0" smtClean="0">
                <a:latin typeface="Times New Roman" panose="02020603050405020304" pitchFamily="18" charset="0"/>
                <a:cs typeface="Times New Roman" panose="02020603050405020304" pitchFamily="18" charset="0"/>
              </a:rPr>
              <a:t>(</a:t>
            </a:r>
            <a:r>
              <a:rPr lang="en-GB" sz="3200" dirty="0" smtClean="0">
                <a:latin typeface="Times New Roman" panose="02020603050405020304" pitchFamily="18" charset="0"/>
                <a:cs typeface="Times New Roman" panose="02020603050405020304" pitchFamily="18" charset="0"/>
              </a:rPr>
              <a:t>2017</a:t>
            </a:r>
            <a:r>
              <a:rPr lang="lt-LT" sz="3200" dirty="0" smtClean="0">
                <a:latin typeface="Times New Roman" panose="02020603050405020304" pitchFamily="18" charset="0"/>
                <a:cs typeface="Times New Roman" panose="02020603050405020304" pitchFamily="18" charset="0"/>
              </a:rPr>
              <a:t>)</a:t>
            </a:r>
            <a:endParaRPr lang="lt-LT"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11854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1048726" y="260648"/>
            <a:ext cx="10363200" cy="1348839"/>
          </a:xfrm>
        </p:spPr>
        <p:txBody>
          <a:bodyPr>
            <a:noAutofit/>
          </a:bodyPr>
          <a:lstStyle/>
          <a:p>
            <a:r>
              <a:rPr lang="en-GB" sz="3600" b="1" dirty="0">
                <a:latin typeface="Times New Roman" panose="02020603050405020304" pitchFamily="18" charset="0"/>
                <a:cs typeface="Times New Roman" panose="02020603050405020304" pitchFamily="18" charset="0"/>
              </a:rPr>
              <a:t>Role of National </a:t>
            </a:r>
            <a:r>
              <a:rPr lang="lt-LT" sz="3600" b="1" dirty="0">
                <a:latin typeface="Times New Roman" panose="02020603050405020304" pitchFamily="18" charset="0"/>
                <a:cs typeface="Times New Roman" panose="02020603050405020304" pitchFamily="18" charset="0"/>
              </a:rPr>
              <a:t>R</a:t>
            </a:r>
            <a:r>
              <a:rPr lang="en-GB" sz="3600" b="1" dirty="0" err="1">
                <a:latin typeface="Times New Roman" panose="02020603050405020304" pitchFamily="18" charset="0"/>
                <a:cs typeface="Times New Roman" panose="02020603050405020304" pitchFamily="18" charset="0"/>
              </a:rPr>
              <a:t>apporteur</a:t>
            </a:r>
            <a:r>
              <a:rPr lang="en-GB" sz="3600" b="1" dirty="0">
                <a:latin typeface="Times New Roman" panose="02020603050405020304" pitchFamily="18" charset="0"/>
                <a:cs typeface="Times New Roman" panose="02020603050405020304" pitchFamily="18" charset="0"/>
              </a:rPr>
              <a:t> for human </a:t>
            </a:r>
            <a:r>
              <a:rPr lang="en-GB" sz="3600" b="1" dirty="0" smtClean="0">
                <a:latin typeface="Times New Roman" panose="02020603050405020304" pitchFamily="18" charset="0"/>
                <a:cs typeface="Times New Roman" panose="02020603050405020304" pitchFamily="18" charset="0"/>
              </a:rPr>
              <a:t>trafficking</a:t>
            </a:r>
            <a:r>
              <a:rPr lang="lt-LT" sz="3600" b="1" dirty="0" smtClean="0">
                <a:latin typeface="Times New Roman" panose="02020603050405020304" pitchFamily="18" charset="0"/>
                <a:cs typeface="Times New Roman" panose="02020603050405020304" pitchFamily="18" charset="0"/>
              </a:rPr>
              <a:t> (2)</a:t>
            </a:r>
            <a:endParaRPr lang="lt-LT" sz="3600" b="1" dirty="0">
              <a:latin typeface="Times New Roman" panose="02020603050405020304" pitchFamily="18" charset="0"/>
              <a:cs typeface="Times New Roman" panose="02020603050405020304" pitchFamily="18" charset="0"/>
            </a:endParaRPr>
          </a:p>
        </p:txBody>
      </p:sp>
      <p:sp>
        <p:nvSpPr>
          <p:cNvPr id="3" name="Pavadinimas 1"/>
          <p:cNvSpPr txBox="1">
            <a:spLocks/>
          </p:cNvSpPr>
          <p:nvPr/>
        </p:nvSpPr>
        <p:spPr>
          <a:xfrm>
            <a:off x="695400" y="1609487"/>
            <a:ext cx="10945215" cy="4375797"/>
          </a:xfrm>
          <a:prstGeom prst="rect">
            <a:avLst/>
          </a:prstGeom>
        </p:spPr>
        <p:txBody>
          <a:bodyPr vert="horz" lIns="0" tIns="0" rIns="0" bIns="0" rtlCol="0" anchor="ctr">
            <a:noAutofit/>
          </a:bodyPr>
          <a:lstStyle>
            <a:lvl1pPr algn="ctr" defTabSz="1219170" rtl="0" eaLnBrk="1" latinLnBrk="0" hangingPunct="1">
              <a:lnSpc>
                <a:spcPct val="86000"/>
              </a:lnSpc>
              <a:spcBef>
                <a:spcPct val="0"/>
              </a:spcBef>
              <a:buNone/>
              <a:defRPr sz="2800" kern="800" spc="-53">
                <a:solidFill>
                  <a:schemeClr val="tx1"/>
                </a:solidFill>
                <a:latin typeface="+mj-lt"/>
                <a:ea typeface="+mj-ea"/>
                <a:cs typeface="+mj-cs"/>
              </a:defRPr>
            </a:lvl1pPr>
          </a:lstStyle>
          <a:p>
            <a:pPr marL="457200" indent="-457200">
              <a:buFont typeface="Wingdings" panose="05000000000000000000" pitchFamily="2" charset="2"/>
              <a:buChar char="ü"/>
            </a:pPr>
            <a:r>
              <a:rPr lang="lt-LT" sz="3200" dirty="0" smtClean="0">
                <a:latin typeface="Times New Roman" panose="02020603050405020304" pitchFamily="18" charset="0"/>
                <a:cs typeface="Times New Roman" panose="02020603050405020304" pitchFamily="18" charset="0"/>
              </a:rPr>
              <a:t>Tasks </a:t>
            </a:r>
            <a:r>
              <a:rPr lang="lt-LT" sz="3200" dirty="0" err="1">
                <a:latin typeface="Times New Roman" panose="02020603050405020304" pitchFamily="18" charset="0"/>
                <a:cs typeface="Times New Roman" panose="02020603050405020304" pitchFamily="18" charset="0"/>
              </a:rPr>
              <a:t>in</a:t>
            </a:r>
            <a:r>
              <a:rPr lang="lt-LT" sz="3200" dirty="0">
                <a:latin typeface="Times New Roman" panose="02020603050405020304" pitchFamily="18" charset="0"/>
                <a:cs typeface="Times New Roman" panose="02020603050405020304" pitchFamily="18" charset="0"/>
              </a:rPr>
              <a:t> </a:t>
            </a:r>
            <a:r>
              <a:rPr lang="lt-LT" sz="3200" dirty="0" err="1">
                <a:latin typeface="Times New Roman" panose="02020603050405020304" pitchFamily="18" charset="0"/>
                <a:cs typeface="Times New Roman" panose="02020603050405020304" pitchFamily="18" charset="0"/>
              </a:rPr>
              <a:t>pursuant</a:t>
            </a:r>
            <a:r>
              <a:rPr lang="lt-LT" sz="3200" dirty="0">
                <a:latin typeface="Times New Roman" panose="02020603050405020304" pitchFamily="18" charset="0"/>
                <a:cs typeface="Times New Roman" panose="02020603050405020304" pitchFamily="18" charset="0"/>
              </a:rPr>
              <a:t> to </a:t>
            </a:r>
            <a:r>
              <a:rPr lang="en-US" sz="3200" dirty="0">
                <a:latin typeface="Times New Roman" panose="02020603050405020304" pitchFamily="18" charset="0"/>
                <a:cs typeface="Times New Roman" panose="02020603050405020304" pitchFamily="18" charset="0"/>
              </a:rPr>
              <a:t>Directive 2011/36/EU of the European Parliament and of the Council of 5 April 2011 on preventing and combating trafficking in human beings and protecting its victims, and replacing Council Framework Decision 2002/629/JHA</a:t>
            </a:r>
            <a:r>
              <a:rPr lang="lt-LT" sz="3200" dirty="0">
                <a:latin typeface="Times New Roman" panose="02020603050405020304" pitchFamily="18" charset="0"/>
                <a:cs typeface="Times New Roman" panose="02020603050405020304" pitchFamily="18" charset="0"/>
              </a:rPr>
              <a:t/>
            </a:r>
            <a:br>
              <a:rPr lang="lt-LT" sz="3200" dirty="0">
                <a:latin typeface="Times New Roman" panose="02020603050405020304" pitchFamily="18" charset="0"/>
                <a:cs typeface="Times New Roman" panose="02020603050405020304" pitchFamily="18" charset="0"/>
              </a:rPr>
            </a:br>
            <a:endParaRPr lang="lt-LT" sz="3200"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ü"/>
            </a:pPr>
            <a:r>
              <a:rPr lang="en-GB" sz="3200" dirty="0" smtClean="0">
                <a:latin typeface="Times New Roman" panose="02020603050405020304" pitchFamily="18" charset="0"/>
                <a:cs typeface="Times New Roman" panose="02020603050405020304" pitchFamily="18" charset="0"/>
              </a:rPr>
              <a:t>Minister </a:t>
            </a:r>
            <a:r>
              <a:rPr lang="en-GB" sz="3200" dirty="0">
                <a:latin typeface="Times New Roman" panose="02020603050405020304" pitchFamily="18" charset="0"/>
                <a:cs typeface="Times New Roman" panose="02020603050405020304" pitchFamily="18" charset="0"/>
              </a:rPr>
              <a:t>of the Interior </a:t>
            </a:r>
            <a:r>
              <a:rPr lang="lv-LV" sz="3200" dirty="0">
                <a:latin typeface="Times New Roman" panose="02020603050405020304" pitchFamily="18" charset="0"/>
                <a:cs typeface="Times New Roman" panose="02020603050405020304" pitchFamily="18" charset="0"/>
              </a:rPr>
              <a:t>of the Republic of Lithuania </a:t>
            </a:r>
            <a:r>
              <a:rPr lang="en-GB" sz="3200" dirty="0">
                <a:latin typeface="Times New Roman" panose="02020603050405020304" pitchFamily="18" charset="0"/>
                <a:cs typeface="Times New Roman" panose="02020603050405020304" pitchFamily="18" charset="0"/>
              </a:rPr>
              <a:t>informs the Government of the Republic of Lithuania on the recommendations by National Rapporteur each year until the 1</a:t>
            </a:r>
            <a:r>
              <a:rPr lang="en-GB" sz="3200" baseline="30000" dirty="0">
                <a:latin typeface="Times New Roman" panose="02020603050405020304" pitchFamily="18" charset="0"/>
                <a:cs typeface="Times New Roman" panose="02020603050405020304" pitchFamily="18" charset="0"/>
              </a:rPr>
              <a:t>st</a:t>
            </a:r>
            <a:r>
              <a:rPr lang="en-GB" sz="3200" dirty="0">
                <a:latin typeface="Times New Roman" panose="02020603050405020304" pitchFamily="18" charset="0"/>
                <a:cs typeface="Times New Roman" panose="02020603050405020304" pitchFamily="18" charset="0"/>
              </a:rPr>
              <a:t> of March</a:t>
            </a:r>
            <a:endParaRPr lang="lt-LT"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76463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rot="5400000">
            <a:off x="2591407" y="2711737"/>
            <a:ext cx="1165236" cy="1216139"/>
          </a:xfrm>
          <a:prstGeom prst="ellipse">
            <a:avLst/>
          </a:prstGeom>
          <a:solidFill>
            <a:schemeClr val="accent4"/>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vert270" wrap="none" lIns="0" tIns="0" rIns="0" bIns="0" numCol="1" spcCol="1270" anchor="ctr" anchorCtr="0">
            <a:noAutofit/>
          </a:bodyPr>
          <a:lstStyle/>
          <a:p>
            <a:pPr algn="ctr" defTabSz="888978">
              <a:lnSpc>
                <a:spcPct val="90000"/>
              </a:lnSpc>
              <a:spcBef>
                <a:spcPct val="0"/>
              </a:spcBef>
            </a:pPr>
            <a:endParaRPr lang="en-US" sz="2133" dirty="0">
              <a:solidFill>
                <a:srgbClr val="FFFFFF"/>
              </a:solidFill>
            </a:endParaRPr>
          </a:p>
        </p:txBody>
      </p:sp>
      <p:sp>
        <p:nvSpPr>
          <p:cNvPr id="7" name="Oval 6"/>
          <p:cNvSpPr/>
          <p:nvPr/>
        </p:nvSpPr>
        <p:spPr>
          <a:xfrm rot="5400000">
            <a:off x="4284990" y="-18619"/>
            <a:ext cx="2504450" cy="2719577"/>
          </a:xfrm>
          <a:prstGeom prst="ellipse">
            <a:avLst/>
          </a:prstGeom>
          <a:solidFill>
            <a:schemeClr val="accent5"/>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vert270" wrap="none" lIns="0" tIns="0" rIns="0" bIns="0" numCol="1" spcCol="1270" anchor="ctr" anchorCtr="0">
            <a:noAutofit/>
          </a:bodyPr>
          <a:lstStyle/>
          <a:p>
            <a:pPr algn="ctr">
              <a:lnSpc>
                <a:spcPct val="115000"/>
              </a:lnSpc>
              <a:spcAft>
                <a:spcPts val="0"/>
              </a:spcAft>
            </a:pPr>
            <a:endParaRPr lang="lt-LT" sz="1200" dirty="0"/>
          </a:p>
        </p:txBody>
      </p:sp>
      <p:sp>
        <p:nvSpPr>
          <p:cNvPr id="15" name="Oval 14"/>
          <p:cNvSpPr/>
          <p:nvPr/>
        </p:nvSpPr>
        <p:spPr>
          <a:xfrm rot="5400000">
            <a:off x="6464504" y="2630002"/>
            <a:ext cx="1278011" cy="1305640"/>
          </a:xfrm>
          <a:prstGeom prst="ellipse">
            <a:avLst/>
          </a:prstGeom>
          <a:solidFill>
            <a:schemeClr val="accent6"/>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vert270" wrap="none" lIns="0" tIns="0" rIns="0" bIns="0" numCol="1" spcCol="1270" anchor="ctr" anchorCtr="0">
            <a:noAutofit/>
          </a:bodyPr>
          <a:lstStyle/>
          <a:p>
            <a:pPr algn="ctr" defTabSz="888978">
              <a:lnSpc>
                <a:spcPct val="90000"/>
              </a:lnSpc>
              <a:spcBef>
                <a:spcPct val="0"/>
              </a:spcBef>
            </a:pPr>
            <a:endParaRPr lang="en-US" sz="2133" dirty="0">
              <a:solidFill>
                <a:srgbClr val="FFFFFF"/>
              </a:solidFill>
            </a:endParaRPr>
          </a:p>
        </p:txBody>
      </p:sp>
      <p:cxnSp>
        <p:nvCxnSpPr>
          <p:cNvPr id="17" name="Curved Connector 16"/>
          <p:cNvCxnSpPr>
            <a:cxnSpLocks/>
          </p:cNvCxnSpPr>
          <p:nvPr/>
        </p:nvCxnSpPr>
        <p:spPr>
          <a:xfrm rot="10800000" flipV="1">
            <a:off x="3202232" y="1761542"/>
            <a:ext cx="975194" cy="943820"/>
          </a:xfrm>
          <a:prstGeom prst="curvedConnector3">
            <a:avLst>
              <a:gd name="adj1" fmla="val 50000"/>
            </a:avLst>
          </a:prstGeom>
          <a:ln w="22225">
            <a:solidFill>
              <a:schemeClr val="tx1">
                <a:alpha val="50000"/>
              </a:schemeClr>
            </a:solidFil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21" name="Curved Connector 20"/>
          <p:cNvCxnSpPr>
            <a:cxnSpLocks/>
          </p:cNvCxnSpPr>
          <p:nvPr/>
        </p:nvCxnSpPr>
        <p:spPr>
          <a:xfrm rot="5400000">
            <a:off x="5233814" y="4418365"/>
            <a:ext cx="1074787" cy="672522"/>
          </a:xfrm>
          <a:prstGeom prst="curvedConnector3">
            <a:avLst>
              <a:gd name="adj1" fmla="val -2287"/>
            </a:avLst>
          </a:prstGeom>
          <a:ln w="22225">
            <a:solidFill>
              <a:schemeClr val="tx1">
                <a:alpha val="50000"/>
              </a:schemeClr>
            </a:solidFil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27" name="Curved Connector 26"/>
          <p:cNvCxnSpPr>
            <a:cxnSpLocks/>
          </p:cNvCxnSpPr>
          <p:nvPr/>
        </p:nvCxnSpPr>
        <p:spPr>
          <a:xfrm>
            <a:off x="3929730" y="3252510"/>
            <a:ext cx="2398923" cy="3087"/>
          </a:xfrm>
          <a:prstGeom prst="curvedConnector3">
            <a:avLst>
              <a:gd name="adj1" fmla="val 50000"/>
            </a:avLst>
          </a:prstGeom>
          <a:ln w="22225">
            <a:solidFill>
              <a:schemeClr val="tx1">
                <a:alpha val="50000"/>
              </a:schemeClr>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xmlns="" id="{6E032731-3548-49AB-8AE5-DF6A3DF5D323}"/>
              </a:ext>
            </a:extLst>
          </p:cNvPr>
          <p:cNvSpPr txBox="1"/>
          <p:nvPr/>
        </p:nvSpPr>
        <p:spPr>
          <a:xfrm>
            <a:off x="4383025" y="464006"/>
            <a:ext cx="2387633" cy="1754326"/>
          </a:xfrm>
          <a:prstGeom prst="rect">
            <a:avLst/>
          </a:prstGeom>
          <a:noFill/>
        </p:spPr>
        <p:txBody>
          <a:bodyPr wrap="square" rtlCol="0">
            <a:spAutoFit/>
          </a:bodyPr>
          <a:lstStyle/>
          <a:p>
            <a:pPr algn="ctr"/>
            <a:r>
              <a:rPr lang="en-US" sz="1800" dirty="0">
                <a:solidFill>
                  <a:schemeClr val="bg1"/>
                </a:solidFill>
              </a:rPr>
              <a:t>National Rapporteur of the Republic of Lithuania for counter-THB issues</a:t>
            </a:r>
          </a:p>
          <a:p>
            <a:endParaRPr lang="lt-LT" sz="1800" dirty="0">
              <a:solidFill>
                <a:schemeClr val="bg1"/>
              </a:solidFill>
            </a:endParaRPr>
          </a:p>
        </p:txBody>
      </p:sp>
      <p:sp>
        <p:nvSpPr>
          <p:cNvPr id="33" name="TextBox 32">
            <a:extLst>
              <a:ext uri="{FF2B5EF4-FFF2-40B4-BE49-F238E27FC236}">
                <a16:creationId xmlns:a16="http://schemas.microsoft.com/office/drawing/2014/main" xmlns="" id="{DBC491C6-E541-49E8-9BF8-B55EA37C6982}"/>
              </a:ext>
            </a:extLst>
          </p:cNvPr>
          <p:cNvSpPr txBox="1"/>
          <p:nvPr/>
        </p:nvSpPr>
        <p:spPr>
          <a:xfrm>
            <a:off x="2804663" y="3076795"/>
            <a:ext cx="2789491" cy="400110"/>
          </a:xfrm>
          <a:prstGeom prst="rect">
            <a:avLst/>
          </a:prstGeom>
          <a:noFill/>
        </p:spPr>
        <p:txBody>
          <a:bodyPr wrap="square" rtlCol="0">
            <a:spAutoFit/>
          </a:bodyPr>
          <a:lstStyle/>
          <a:p>
            <a:r>
              <a:rPr lang="lt-LT" sz="2000" dirty="0">
                <a:solidFill>
                  <a:schemeClr val="bg1"/>
                </a:solidFill>
              </a:rPr>
              <a:t>Tasks</a:t>
            </a:r>
          </a:p>
        </p:txBody>
      </p:sp>
      <p:sp>
        <p:nvSpPr>
          <p:cNvPr id="34" name="TextBox 33">
            <a:extLst>
              <a:ext uri="{FF2B5EF4-FFF2-40B4-BE49-F238E27FC236}">
                <a16:creationId xmlns:a16="http://schemas.microsoft.com/office/drawing/2014/main" xmlns="" id="{150EFA95-36A9-4BDF-B9C4-DA0CA35BA621}"/>
              </a:ext>
            </a:extLst>
          </p:cNvPr>
          <p:cNvSpPr txBox="1"/>
          <p:nvPr/>
        </p:nvSpPr>
        <p:spPr>
          <a:xfrm>
            <a:off x="6469390" y="3060630"/>
            <a:ext cx="2411371" cy="661720"/>
          </a:xfrm>
          <a:prstGeom prst="rect">
            <a:avLst/>
          </a:prstGeom>
          <a:noFill/>
        </p:spPr>
        <p:txBody>
          <a:bodyPr wrap="square" rtlCol="0">
            <a:spAutoFit/>
          </a:bodyPr>
          <a:lstStyle/>
          <a:p>
            <a:r>
              <a:rPr lang="lt-LT" sz="1700" dirty="0" err="1">
                <a:solidFill>
                  <a:schemeClr val="bg1"/>
                </a:solidFill>
                <a:latin typeface="+mj-lt"/>
              </a:rPr>
              <a:t>Procedures</a:t>
            </a:r>
            <a:endParaRPr lang="lt-LT" sz="1700" dirty="0">
              <a:solidFill>
                <a:schemeClr val="bg1"/>
              </a:solidFill>
              <a:latin typeface="+mj-lt"/>
              <a:ea typeface="Calibri" panose="020F0502020204030204" pitchFamily="34" charset="0"/>
              <a:cs typeface="Times New Roman" panose="02020603050405020304" pitchFamily="18" charset="0"/>
            </a:endParaRPr>
          </a:p>
          <a:p>
            <a:endParaRPr lang="lt-LT" sz="2000" dirty="0">
              <a:solidFill>
                <a:schemeClr val="bg1"/>
              </a:solidFill>
            </a:endParaRPr>
          </a:p>
        </p:txBody>
      </p:sp>
      <p:sp>
        <p:nvSpPr>
          <p:cNvPr id="53" name="Oval 3">
            <a:extLst>
              <a:ext uri="{FF2B5EF4-FFF2-40B4-BE49-F238E27FC236}">
                <a16:creationId xmlns:a16="http://schemas.microsoft.com/office/drawing/2014/main" xmlns="" id="{9912BCF2-0B22-4055-8305-1D47275B0C63}"/>
              </a:ext>
            </a:extLst>
          </p:cNvPr>
          <p:cNvSpPr/>
          <p:nvPr/>
        </p:nvSpPr>
        <p:spPr>
          <a:xfrm>
            <a:off x="3910704" y="5233105"/>
            <a:ext cx="1714381" cy="1529509"/>
          </a:xfrm>
          <a:prstGeom prst="ellipse">
            <a:avLst/>
          </a:prstGeom>
          <a:solidFill>
            <a:schemeClr val="accent5">
              <a:alpha val="60000"/>
            </a:schemeClr>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endParaRPr>
          </a:p>
        </p:txBody>
      </p:sp>
      <p:sp>
        <p:nvSpPr>
          <p:cNvPr id="54" name="Oval 2">
            <a:extLst>
              <a:ext uri="{FF2B5EF4-FFF2-40B4-BE49-F238E27FC236}">
                <a16:creationId xmlns:a16="http://schemas.microsoft.com/office/drawing/2014/main" xmlns="" id="{13E5FFDC-0B8F-47D1-B0E7-1769EC229DB5}"/>
              </a:ext>
            </a:extLst>
          </p:cNvPr>
          <p:cNvSpPr/>
          <p:nvPr/>
        </p:nvSpPr>
        <p:spPr>
          <a:xfrm>
            <a:off x="5497669" y="5187204"/>
            <a:ext cx="1663447" cy="1558048"/>
          </a:xfrm>
          <a:prstGeom prst="ellipse">
            <a:avLst/>
          </a:prstGeom>
          <a:solidFill>
            <a:schemeClr val="accent1">
              <a:alpha val="6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sz="1200" dirty="0">
              <a:solidFill>
                <a:schemeClr val="bg1"/>
              </a:solidFill>
            </a:endParaRPr>
          </a:p>
        </p:txBody>
      </p:sp>
      <p:sp>
        <p:nvSpPr>
          <p:cNvPr id="55" name="TextBox 54">
            <a:extLst>
              <a:ext uri="{FF2B5EF4-FFF2-40B4-BE49-F238E27FC236}">
                <a16:creationId xmlns:a16="http://schemas.microsoft.com/office/drawing/2014/main" xmlns="" id="{15FEA136-F5A3-4B3A-82C4-B20F187BE12B}"/>
              </a:ext>
            </a:extLst>
          </p:cNvPr>
          <p:cNvSpPr txBox="1"/>
          <p:nvPr/>
        </p:nvSpPr>
        <p:spPr>
          <a:xfrm>
            <a:off x="4080679" y="5514999"/>
            <a:ext cx="1423298" cy="1015663"/>
          </a:xfrm>
          <a:prstGeom prst="rect">
            <a:avLst/>
          </a:prstGeom>
          <a:noFill/>
        </p:spPr>
        <p:txBody>
          <a:bodyPr wrap="square" rtlCol="0">
            <a:spAutoFit/>
          </a:bodyPr>
          <a:lstStyle/>
          <a:p>
            <a:pPr algn="ctr"/>
            <a:r>
              <a:rPr lang="en-GB" sz="1600" dirty="0">
                <a:solidFill>
                  <a:schemeClr val="bg1"/>
                </a:solidFill>
              </a:rPr>
              <a:t>Local commissions against THB</a:t>
            </a:r>
            <a:endParaRPr lang="lt-LT" sz="1600" dirty="0">
              <a:solidFill>
                <a:schemeClr val="bg1"/>
              </a:solidFill>
            </a:endParaRPr>
          </a:p>
          <a:p>
            <a:endParaRPr lang="lt-LT" sz="1200" dirty="0"/>
          </a:p>
        </p:txBody>
      </p:sp>
      <p:cxnSp>
        <p:nvCxnSpPr>
          <p:cNvPr id="57" name="Curved Connector 26">
            <a:extLst>
              <a:ext uri="{FF2B5EF4-FFF2-40B4-BE49-F238E27FC236}">
                <a16:creationId xmlns:a16="http://schemas.microsoft.com/office/drawing/2014/main" xmlns="" id="{CC588252-6843-4ECB-BC52-08FB3E7D0A3C}"/>
              </a:ext>
            </a:extLst>
          </p:cNvPr>
          <p:cNvCxnSpPr>
            <a:cxnSpLocks/>
          </p:cNvCxnSpPr>
          <p:nvPr/>
        </p:nvCxnSpPr>
        <p:spPr>
          <a:xfrm rot="5400000" flipH="1" flipV="1">
            <a:off x="6053929" y="3765311"/>
            <a:ext cx="498099" cy="391016"/>
          </a:xfrm>
          <a:prstGeom prst="curvedConnector3">
            <a:avLst>
              <a:gd name="adj1" fmla="val -7368"/>
            </a:avLst>
          </a:prstGeom>
          <a:ln w="22225">
            <a:solidFill>
              <a:schemeClr val="tx1">
                <a:alpha val="50000"/>
              </a:schemeClr>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79" name="Oval 2">
            <a:extLst>
              <a:ext uri="{FF2B5EF4-FFF2-40B4-BE49-F238E27FC236}">
                <a16:creationId xmlns:a16="http://schemas.microsoft.com/office/drawing/2014/main" xmlns="" id="{842BFD4F-FA37-447D-A7F3-C89F8D7FF922}"/>
              </a:ext>
            </a:extLst>
          </p:cNvPr>
          <p:cNvSpPr/>
          <p:nvPr/>
        </p:nvSpPr>
        <p:spPr>
          <a:xfrm>
            <a:off x="10784506" y="2763054"/>
            <a:ext cx="974412" cy="977326"/>
          </a:xfrm>
          <a:prstGeom prst="ellipse">
            <a:avLst/>
          </a:prstGeom>
          <a:solidFill>
            <a:schemeClr val="accent1">
              <a:alpha val="6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5000"/>
              </a:lnSpc>
              <a:spcAft>
                <a:spcPts val="1000"/>
              </a:spcAft>
            </a:pPr>
            <a:r>
              <a:rPr lang="lt-LT" sz="1200" dirty="0" err="1">
                <a:solidFill>
                  <a:schemeClr val="bg1"/>
                </a:solidFill>
                <a:latin typeface="+mj-lt"/>
                <a:ea typeface="Calibri" panose="020F0502020204030204" pitchFamily="34" charset="0"/>
                <a:cs typeface="Times New Roman" panose="02020603050405020304" pitchFamily="18" charset="0"/>
              </a:rPr>
              <a:t>Public</a:t>
            </a:r>
            <a:endParaRPr lang="lt-LT" sz="1200" dirty="0">
              <a:solidFill>
                <a:schemeClr val="bg1"/>
              </a:solidFill>
              <a:latin typeface="+mj-lt"/>
              <a:ea typeface="Calibri" panose="020F0502020204030204" pitchFamily="34" charset="0"/>
              <a:cs typeface="Times New Roman" panose="02020603050405020304" pitchFamily="18" charset="0"/>
            </a:endParaRPr>
          </a:p>
        </p:txBody>
      </p:sp>
      <p:sp>
        <p:nvSpPr>
          <p:cNvPr id="80" name="Oval 6">
            <a:extLst>
              <a:ext uri="{FF2B5EF4-FFF2-40B4-BE49-F238E27FC236}">
                <a16:creationId xmlns:a16="http://schemas.microsoft.com/office/drawing/2014/main" xmlns="" id="{1F5F4908-B759-4F9B-8589-705EE0130883}"/>
              </a:ext>
            </a:extLst>
          </p:cNvPr>
          <p:cNvSpPr/>
          <p:nvPr/>
        </p:nvSpPr>
        <p:spPr>
          <a:xfrm>
            <a:off x="9655052" y="2719655"/>
            <a:ext cx="1269239" cy="1156906"/>
          </a:xfrm>
          <a:prstGeom prst="ellipse">
            <a:avLst/>
          </a:prstGeom>
          <a:solidFill>
            <a:schemeClr val="accent5">
              <a:alpha val="80000"/>
            </a:schemeClr>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endParaRPr>
          </a:p>
        </p:txBody>
      </p:sp>
      <p:sp>
        <p:nvSpPr>
          <p:cNvPr id="81" name="TextBox 80">
            <a:extLst>
              <a:ext uri="{FF2B5EF4-FFF2-40B4-BE49-F238E27FC236}">
                <a16:creationId xmlns:a16="http://schemas.microsoft.com/office/drawing/2014/main" xmlns="" id="{C3377CBA-A8D7-454C-9467-986BA4B742C1}"/>
              </a:ext>
            </a:extLst>
          </p:cNvPr>
          <p:cNvSpPr txBox="1"/>
          <p:nvPr/>
        </p:nvSpPr>
        <p:spPr>
          <a:xfrm>
            <a:off x="9749404" y="3142961"/>
            <a:ext cx="1154092" cy="276999"/>
          </a:xfrm>
          <a:prstGeom prst="rect">
            <a:avLst/>
          </a:prstGeom>
          <a:noFill/>
        </p:spPr>
        <p:txBody>
          <a:bodyPr wrap="square" rtlCol="0">
            <a:spAutoFit/>
          </a:bodyPr>
          <a:lstStyle/>
          <a:p>
            <a:r>
              <a:rPr lang="lt-LT" sz="1200" dirty="0">
                <a:solidFill>
                  <a:schemeClr val="bg1"/>
                </a:solidFill>
              </a:rPr>
              <a:t>Stakeholders</a:t>
            </a:r>
          </a:p>
        </p:txBody>
      </p:sp>
      <p:cxnSp>
        <p:nvCxnSpPr>
          <p:cNvPr id="82" name="Curved Connector 26">
            <a:extLst>
              <a:ext uri="{FF2B5EF4-FFF2-40B4-BE49-F238E27FC236}">
                <a16:creationId xmlns:a16="http://schemas.microsoft.com/office/drawing/2014/main" xmlns="" id="{3BECBB96-5A99-4DBA-8054-50C610497280}"/>
              </a:ext>
            </a:extLst>
          </p:cNvPr>
          <p:cNvCxnSpPr>
            <a:cxnSpLocks/>
          </p:cNvCxnSpPr>
          <p:nvPr/>
        </p:nvCxnSpPr>
        <p:spPr>
          <a:xfrm>
            <a:off x="7998543" y="3057919"/>
            <a:ext cx="1588114" cy="337875"/>
          </a:xfrm>
          <a:prstGeom prst="curvedConnector3">
            <a:avLst>
              <a:gd name="adj1" fmla="val 50000"/>
            </a:avLst>
          </a:prstGeom>
          <a:ln w="22225">
            <a:solidFill>
              <a:schemeClr val="tx1">
                <a:alpha val="50000"/>
              </a:schemeClr>
            </a:solidFil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91" name="Curved Connector 26">
            <a:extLst>
              <a:ext uri="{FF2B5EF4-FFF2-40B4-BE49-F238E27FC236}">
                <a16:creationId xmlns:a16="http://schemas.microsoft.com/office/drawing/2014/main" xmlns="" id="{A40F6FC0-8E25-46FE-8838-6F68DF007DD3}"/>
              </a:ext>
            </a:extLst>
          </p:cNvPr>
          <p:cNvCxnSpPr>
            <a:cxnSpLocks/>
          </p:cNvCxnSpPr>
          <p:nvPr/>
        </p:nvCxnSpPr>
        <p:spPr>
          <a:xfrm rot="10800000" flipV="1">
            <a:off x="7735220" y="3055542"/>
            <a:ext cx="313719" cy="4753"/>
          </a:xfrm>
          <a:prstGeom prst="curvedConnector3">
            <a:avLst>
              <a:gd name="adj1" fmla="val 50000"/>
            </a:avLst>
          </a:prstGeom>
          <a:ln w="22225">
            <a:solidFill>
              <a:schemeClr val="tx1">
                <a:alpha val="50000"/>
              </a:schemeClr>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94" name="Oval 5">
            <a:extLst>
              <a:ext uri="{FF2B5EF4-FFF2-40B4-BE49-F238E27FC236}">
                <a16:creationId xmlns:a16="http://schemas.microsoft.com/office/drawing/2014/main" xmlns="" id="{F21CC7CA-D134-4ECB-B33D-58A4F36C15E8}"/>
              </a:ext>
            </a:extLst>
          </p:cNvPr>
          <p:cNvSpPr/>
          <p:nvPr/>
        </p:nvSpPr>
        <p:spPr>
          <a:xfrm>
            <a:off x="8616817" y="1579660"/>
            <a:ext cx="1128563" cy="1026988"/>
          </a:xfrm>
          <a:prstGeom prst="ellipse">
            <a:avLst/>
          </a:prstGeom>
          <a:solidFill>
            <a:schemeClr val="accent6">
              <a:alpha val="80000"/>
            </a:schemeClr>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endParaRPr>
          </a:p>
        </p:txBody>
      </p:sp>
      <p:sp>
        <p:nvSpPr>
          <p:cNvPr id="95" name="TextBox 94">
            <a:extLst>
              <a:ext uri="{FF2B5EF4-FFF2-40B4-BE49-F238E27FC236}">
                <a16:creationId xmlns:a16="http://schemas.microsoft.com/office/drawing/2014/main" xmlns="" id="{D7B4F2CE-43E2-4E4C-BFE1-66ABEDEE4501}"/>
              </a:ext>
            </a:extLst>
          </p:cNvPr>
          <p:cNvSpPr txBox="1"/>
          <p:nvPr/>
        </p:nvSpPr>
        <p:spPr>
          <a:xfrm>
            <a:off x="8626653" y="1850377"/>
            <a:ext cx="1122751" cy="461665"/>
          </a:xfrm>
          <a:prstGeom prst="rect">
            <a:avLst/>
          </a:prstGeom>
          <a:noFill/>
        </p:spPr>
        <p:txBody>
          <a:bodyPr wrap="square" rtlCol="0">
            <a:spAutoFit/>
          </a:bodyPr>
          <a:lstStyle/>
          <a:p>
            <a:pPr algn="ctr"/>
            <a:r>
              <a:rPr lang="lt-LT" sz="1200" dirty="0" err="1">
                <a:solidFill>
                  <a:schemeClr val="bg1"/>
                </a:solidFill>
              </a:rPr>
              <a:t>Minister</a:t>
            </a:r>
            <a:r>
              <a:rPr lang="lt-LT" sz="1200" dirty="0">
                <a:solidFill>
                  <a:schemeClr val="bg1"/>
                </a:solidFill>
              </a:rPr>
              <a:t> </a:t>
            </a:r>
            <a:r>
              <a:rPr lang="lt-LT" sz="1200" dirty="0" err="1">
                <a:solidFill>
                  <a:schemeClr val="bg1"/>
                </a:solidFill>
              </a:rPr>
              <a:t>of</a:t>
            </a:r>
            <a:r>
              <a:rPr lang="lt-LT" sz="1200" dirty="0">
                <a:solidFill>
                  <a:schemeClr val="bg1"/>
                </a:solidFill>
              </a:rPr>
              <a:t> </a:t>
            </a:r>
            <a:r>
              <a:rPr lang="lt-LT" sz="1200" dirty="0" err="1">
                <a:solidFill>
                  <a:schemeClr val="bg1"/>
                </a:solidFill>
              </a:rPr>
              <a:t>the</a:t>
            </a:r>
            <a:r>
              <a:rPr lang="lt-LT" sz="1200" dirty="0">
                <a:solidFill>
                  <a:schemeClr val="bg1"/>
                </a:solidFill>
              </a:rPr>
              <a:t> </a:t>
            </a:r>
            <a:r>
              <a:rPr lang="lt-LT" sz="1200" dirty="0" err="1">
                <a:solidFill>
                  <a:schemeClr val="bg1"/>
                </a:solidFill>
              </a:rPr>
              <a:t>Interior</a:t>
            </a:r>
            <a:r>
              <a:rPr lang="lt-LT" sz="1200" dirty="0">
                <a:solidFill>
                  <a:schemeClr val="bg1"/>
                </a:solidFill>
              </a:rPr>
              <a:t> </a:t>
            </a:r>
          </a:p>
        </p:txBody>
      </p:sp>
      <p:cxnSp>
        <p:nvCxnSpPr>
          <p:cNvPr id="96" name="Curved Connector 26">
            <a:extLst>
              <a:ext uri="{FF2B5EF4-FFF2-40B4-BE49-F238E27FC236}">
                <a16:creationId xmlns:a16="http://schemas.microsoft.com/office/drawing/2014/main" xmlns="" id="{BAC8D35C-336A-44CF-AD40-CD885EAA32A2}"/>
              </a:ext>
            </a:extLst>
          </p:cNvPr>
          <p:cNvCxnSpPr>
            <a:cxnSpLocks/>
          </p:cNvCxnSpPr>
          <p:nvPr/>
        </p:nvCxnSpPr>
        <p:spPr>
          <a:xfrm flipV="1">
            <a:off x="9689585" y="1761542"/>
            <a:ext cx="628507" cy="268613"/>
          </a:xfrm>
          <a:prstGeom prst="curvedConnector3">
            <a:avLst>
              <a:gd name="adj1" fmla="val 50000"/>
            </a:avLst>
          </a:prstGeom>
          <a:ln w="22225">
            <a:solidFill>
              <a:schemeClr val="tx1">
                <a:alpha val="50000"/>
              </a:schemeClr>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98" name="Oval 2">
            <a:extLst>
              <a:ext uri="{FF2B5EF4-FFF2-40B4-BE49-F238E27FC236}">
                <a16:creationId xmlns:a16="http://schemas.microsoft.com/office/drawing/2014/main" xmlns="" id="{277E942C-AA35-43F9-A644-33C2AA48D730}"/>
              </a:ext>
            </a:extLst>
          </p:cNvPr>
          <p:cNvSpPr/>
          <p:nvPr/>
        </p:nvSpPr>
        <p:spPr>
          <a:xfrm>
            <a:off x="10264428" y="1016732"/>
            <a:ext cx="1116596" cy="1127969"/>
          </a:xfrm>
          <a:prstGeom prst="ellipse">
            <a:avLst/>
          </a:prstGeom>
          <a:solidFill>
            <a:schemeClr val="accent1">
              <a:alpha val="6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5000"/>
              </a:lnSpc>
              <a:spcAft>
                <a:spcPts val="1000"/>
              </a:spcAft>
            </a:pPr>
            <a:endParaRPr lang="lt-LT" sz="10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cxnSp>
        <p:nvCxnSpPr>
          <p:cNvPr id="99" name="Curved Connector 26">
            <a:extLst>
              <a:ext uri="{FF2B5EF4-FFF2-40B4-BE49-F238E27FC236}">
                <a16:creationId xmlns:a16="http://schemas.microsoft.com/office/drawing/2014/main" xmlns="" id="{707FCDA9-F51E-42CF-97E6-40B8FBD00150}"/>
              </a:ext>
            </a:extLst>
          </p:cNvPr>
          <p:cNvCxnSpPr>
            <a:cxnSpLocks/>
          </p:cNvCxnSpPr>
          <p:nvPr/>
        </p:nvCxnSpPr>
        <p:spPr>
          <a:xfrm flipV="1">
            <a:off x="7630565" y="2144701"/>
            <a:ext cx="883029" cy="597010"/>
          </a:xfrm>
          <a:prstGeom prst="curvedConnector3">
            <a:avLst>
              <a:gd name="adj1" fmla="val 50000"/>
            </a:avLst>
          </a:prstGeom>
          <a:ln w="22225">
            <a:solidFill>
              <a:schemeClr val="tx1">
                <a:alpha val="50000"/>
              </a:schemeClr>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124" name="Stačiakampis 123">
            <a:extLst>
              <a:ext uri="{FF2B5EF4-FFF2-40B4-BE49-F238E27FC236}">
                <a16:creationId xmlns:a16="http://schemas.microsoft.com/office/drawing/2014/main" xmlns="" id="{144D3040-EAD2-4AB5-8E6C-981031C95185}"/>
              </a:ext>
            </a:extLst>
          </p:cNvPr>
          <p:cNvSpPr/>
          <p:nvPr/>
        </p:nvSpPr>
        <p:spPr>
          <a:xfrm>
            <a:off x="9280573" y="3846288"/>
            <a:ext cx="1967709" cy="233975"/>
          </a:xfrm>
          <a:prstGeom prst="rect">
            <a:avLst/>
          </a:prstGeom>
        </p:spPr>
        <p:txBody>
          <a:bodyPr wrap="square">
            <a:spAutoFit/>
          </a:bodyPr>
          <a:lstStyle/>
          <a:p>
            <a:pPr algn="just">
              <a:lnSpc>
                <a:spcPct val="107000"/>
              </a:lnSpc>
              <a:spcAft>
                <a:spcPts val="800"/>
              </a:spcAft>
            </a:pPr>
            <a:endParaRPr lang="lt-LT" sz="9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7" name="Ovalas 126">
            <a:extLst>
              <a:ext uri="{FF2B5EF4-FFF2-40B4-BE49-F238E27FC236}">
                <a16:creationId xmlns:a16="http://schemas.microsoft.com/office/drawing/2014/main" xmlns="" id="{9092AEE3-4848-47B3-BDEF-497E6773007B}"/>
              </a:ext>
            </a:extLst>
          </p:cNvPr>
          <p:cNvSpPr/>
          <p:nvPr/>
        </p:nvSpPr>
        <p:spPr>
          <a:xfrm>
            <a:off x="64243" y="6124529"/>
            <a:ext cx="739169" cy="733471"/>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a:p>
        </p:txBody>
      </p:sp>
      <p:sp>
        <p:nvSpPr>
          <p:cNvPr id="128" name="Stačiakampis 127">
            <a:extLst>
              <a:ext uri="{FF2B5EF4-FFF2-40B4-BE49-F238E27FC236}">
                <a16:creationId xmlns:a16="http://schemas.microsoft.com/office/drawing/2014/main" xmlns="" id="{7598674E-C1F7-4659-951B-8E665D944D7F}"/>
              </a:ext>
            </a:extLst>
          </p:cNvPr>
          <p:cNvSpPr/>
          <p:nvPr/>
        </p:nvSpPr>
        <p:spPr>
          <a:xfrm>
            <a:off x="7735220" y="404058"/>
            <a:ext cx="1857705" cy="388696"/>
          </a:xfrm>
          <a:prstGeom prst="rect">
            <a:avLst/>
          </a:prstGeom>
        </p:spPr>
        <p:txBody>
          <a:bodyPr wrap="square">
            <a:spAutoFit/>
          </a:bodyPr>
          <a:lstStyle/>
          <a:p>
            <a:pPr algn="ctr">
              <a:lnSpc>
                <a:spcPct val="107000"/>
              </a:lnSpc>
              <a:spcAft>
                <a:spcPts val="800"/>
              </a:spcAft>
            </a:pPr>
            <a:r>
              <a:rPr lang="en-GB" sz="900" b="1" dirty="0">
                <a:latin typeface="Times New Roman" panose="02020603050405020304" pitchFamily="18" charset="0"/>
                <a:ea typeface="Calibri" panose="020F0502020204030204" pitchFamily="34" charset="0"/>
                <a:cs typeface="Times New Roman" panose="02020603050405020304" pitchFamily="18" charset="0"/>
              </a:rPr>
              <a:t>Official of the Ministry of the Interior with scientific degree</a:t>
            </a:r>
            <a:endParaRPr lang="lt-LT" sz="9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9" name="TextBox 128">
            <a:extLst>
              <a:ext uri="{FF2B5EF4-FFF2-40B4-BE49-F238E27FC236}">
                <a16:creationId xmlns:a16="http://schemas.microsoft.com/office/drawing/2014/main" xmlns="" id="{B686C3C2-2242-458C-9594-595A1928EE27}"/>
              </a:ext>
            </a:extLst>
          </p:cNvPr>
          <p:cNvSpPr txBox="1"/>
          <p:nvPr/>
        </p:nvSpPr>
        <p:spPr>
          <a:xfrm>
            <a:off x="10279025" y="1439769"/>
            <a:ext cx="1221381" cy="461665"/>
          </a:xfrm>
          <a:prstGeom prst="rect">
            <a:avLst/>
          </a:prstGeom>
          <a:noFill/>
        </p:spPr>
        <p:txBody>
          <a:bodyPr wrap="square" rtlCol="0">
            <a:spAutoFit/>
          </a:bodyPr>
          <a:lstStyle/>
          <a:p>
            <a:r>
              <a:rPr lang="lt-LT" sz="1200" dirty="0" err="1">
                <a:solidFill>
                  <a:schemeClr val="bg1"/>
                </a:solidFill>
                <a:latin typeface="+mj-lt"/>
                <a:ea typeface="Calibri" panose="020F0502020204030204" pitchFamily="34" charset="0"/>
                <a:cs typeface="Times New Roman" panose="02020603050405020304" pitchFamily="18" charset="0"/>
              </a:rPr>
              <a:t>Government</a:t>
            </a:r>
            <a:r>
              <a:rPr lang="lt-LT" sz="1200" dirty="0">
                <a:solidFill>
                  <a:schemeClr val="bg1"/>
                </a:solidFill>
                <a:latin typeface="+mj-lt"/>
                <a:ea typeface="Calibri" panose="020F0502020204030204" pitchFamily="34" charset="0"/>
                <a:cs typeface="Times New Roman" panose="02020603050405020304" pitchFamily="18" charset="0"/>
              </a:rPr>
              <a:t> </a:t>
            </a:r>
          </a:p>
          <a:p>
            <a:endParaRPr lang="lt-LT" sz="1200" dirty="0">
              <a:latin typeface="+mj-lt"/>
            </a:endParaRPr>
          </a:p>
        </p:txBody>
      </p:sp>
      <p:sp>
        <p:nvSpPr>
          <p:cNvPr id="130" name="TextBox 129">
            <a:extLst>
              <a:ext uri="{FF2B5EF4-FFF2-40B4-BE49-F238E27FC236}">
                <a16:creationId xmlns:a16="http://schemas.microsoft.com/office/drawing/2014/main" xmlns="" id="{47BFA172-EB0E-4DD7-A36A-016F580821D3}"/>
              </a:ext>
            </a:extLst>
          </p:cNvPr>
          <p:cNvSpPr txBox="1"/>
          <p:nvPr/>
        </p:nvSpPr>
        <p:spPr>
          <a:xfrm>
            <a:off x="5548278" y="5549783"/>
            <a:ext cx="1619141" cy="1061829"/>
          </a:xfrm>
          <a:prstGeom prst="rect">
            <a:avLst/>
          </a:prstGeom>
          <a:noFill/>
        </p:spPr>
        <p:txBody>
          <a:bodyPr wrap="square" rtlCol="0">
            <a:spAutoFit/>
          </a:bodyPr>
          <a:lstStyle/>
          <a:p>
            <a:pPr algn="ctr"/>
            <a:r>
              <a:rPr lang="en-GB" sz="1600" dirty="0">
                <a:solidFill>
                  <a:schemeClr val="bg1"/>
                </a:solidFill>
              </a:rPr>
              <a:t>Local actions plans against THB</a:t>
            </a:r>
            <a:endParaRPr lang="lt-LT" sz="1600" dirty="0">
              <a:solidFill>
                <a:schemeClr val="bg1"/>
              </a:solidFill>
            </a:endParaRPr>
          </a:p>
          <a:p>
            <a:endParaRPr lang="lt-LT" sz="1500" dirty="0"/>
          </a:p>
        </p:txBody>
      </p:sp>
      <p:sp>
        <p:nvSpPr>
          <p:cNvPr id="140" name="Freeform 18">
            <a:extLst>
              <a:ext uri="{FF2B5EF4-FFF2-40B4-BE49-F238E27FC236}">
                <a16:creationId xmlns:a16="http://schemas.microsoft.com/office/drawing/2014/main" xmlns="" id="{42C42610-E25D-45CA-8077-7EDFE4CEE302}"/>
              </a:ext>
            </a:extLst>
          </p:cNvPr>
          <p:cNvSpPr/>
          <p:nvPr/>
        </p:nvSpPr>
        <p:spPr>
          <a:xfrm>
            <a:off x="6897004" y="792754"/>
            <a:ext cx="2632032" cy="613491"/>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9050" cap="sq" cmpd="sng">
            <a:solidFill>
              <a:schemeClr val="bg2"/>
            </a:solidFill>
            <a:roun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p>
        </p:txBody>
      </p:sp>
      <p:sp>
        <p:nvSpPr>
          <p:cNvPr id="141" name="Ovalas 140">
            <a:extLst>
              <a:ext uri="{FF2B5EF4-FFF2-40B4-BE49-F238E27FC236}">
                <a16:creationId xmlns:a16="http://schemas.microsoft.com/office/drawing/2014/main" xmlns="" id="{DC091E05-74B5-47A0-895B-54669E829232}"/>
              </a:ext>
            </a:extLst>
          </p:cNvPr>
          <p:cNvSpPr/>
          <p:nvPr/>
        </p:nvSpPr>
        <p:spPr>
          <a:xfrm>
            <a:off x="11452831" y="6124529"/>
            <a:ext cx="739169" cy="733471"/>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a:p>
        </p:txBody>
      </p:sp>
      <p:sp>
        <p:nvSpPr>
          <p:cNvPr id="36" name="Stačiakampis 35">
            <a:extLst>
              <a:ext uri="{FF2B5EF4-FFF2-40B4-BE49-F238E27FC236}">
                <a16:creationId xmlns:a16="http://schemas.microsoft.com/office/drawing/2014/main" xmlns="" id="{8E6DB585-ED56-47D2-A5AF-5A0717E70E56}"/>
              </a:ext>
            </a:extLst>
          </p:cNvPr>
          <p:cNvSpPr/>
          <p:nvPr/>
        </p:nvSpPr>
        <p:spPr>
          <a:xfrm>
            <a:off x="80414" y="654750"/>
            <a:ext cx="2413300" cy="5469780"/>
          </a:xfrm>
          <a:prstGeom prst="rect">
            <a:avLst/>
          </a:prstGeom>
          <a:gradFill flip="none" rotWithShape="1">
            <a:gsLst>
              <a:gs pos="0">
                <a:schemeClr val="accent1"/>
              </a:gs>
              <a:gs pos="100000">
                <a:schemeClr val="accent3"/>
              </a:gs>
            </a:gsLst>
            <a:lin ang="5400000" scaled="0"/>
            <a:tileRect/>
          </a:gra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2" name="Stačiakampis 1"/>
          <p:cNvSpPr/>
          <p:nvPr/>
        </p:nvSpPr>
        <p:spPr>
          <a:xfrm>
            <a:off x="53789" y="806943"/>
            <a:ext cx="2441413" cy="5339923"/>
          </a:xfrm>
          <a:prstGeom prst="rect">
            <a:avLst/>
          </a:prstGeom>
        </p:spPr>
        <p:txBody>
          <a:bodyPr wrap="square">
            <a:spAutoFit/>
          </a:bodyPr>
          <a:lstStyle/>
          <a:p>
            <a:pPr marL="171450" indent="-171450">
              <a:buFont typeface="Arial" panose="020B0604020202020204" pitchFamily="34" charset="0"/>
              <a:buChar char="•"/>
            </a:pPr>
            <a:r>
              <a:rPr lang="en-US" sz="1100" dirty="0">
                <a:solidFill>
                  <a:schemeClr val="bg1"/>
                </a:solidFill>
              </a:rPr>
              <a:t>Collects statistical data and other relevant information on THB and counter-THB activities and </a:t>
            </a:r>
            <a:r>
              <a:rPr lang="en-US" sz="1100" dirty="0" smtClean="0">
                <a:solidFill>
                  <a:schemeClr val="bg1"/>
                </a:solidFill>
              </a:rPr>
              <a:t>actions</a:t>
            </a:r>
            <a:endParaRPr lang="en-US" sz="1100" dirty="0">
              <a:solidFill>
                <a:schemeClr val="bg1"/>
              </a:solidFill>
            </a:endParaRPr>
          </a:p>
          <a:p>
            <a:r>
              <a:rPr lang="en-US" sz="1100" dirty="0">
                <a:solidFill>
                  <a:schemeClr val="bg1"/>
                </a:solidFill>
              </a:rPr>
              <a:t> </a:t>
            </a:r>
          </a:p>
          <a:p>
            <a:pPr marL="171450" indent="-171450">
              <a:buFont typeface="Arial" panose="020B0604020202020204" pitchFamily="34" charset="0"/>
              <a:buChar char="•"/>
            </a:pPr>
            <a:r>
              <a:rPr lang="en-US" sz="1100" dirty="0">
                <a:solidFill>
                  <a:schemeClr val="bg1"/>
                </a:solidFill>
              </a:rPr>
              <a:t>Conducts data analysis and evaluates trends of THB and the results of counter-THB activities and actions, as well as issues recommendations to further progress of the fight against THB and presents them to Minister of the Interior of the Republic of Lithuania, the Commission of Coordination of the Fight against THB and the public; Minister of the Interior informs the Government on the recommendations by National Rapporteur each year until the 1</a:t>
            </a:r>
            <a:r>
              <a:rPr lang="en-US" sz="1100" baseline="30000" dirty="0">
                <a:solidFill>
                  <a:schemeClr val="bg1"/>
                </a:solidFill>
              </a:rPr>
              <a:t>st</a:t>
            </a:r>
            <a:r>
              <a:rPr lang="en-US" sz="1100" dirty="0">
                <a:solidFill>
                  <a:schemeClr val="bg1"/>
                </a:solidFill>
              </a:rPr>
              <a:t> of </a:t>
            </a:r>
            <a:r>
              <a:rPr lang="en-US" sz="1100" dirty="0" smtClean="0">
                <a:solidFill>
                  <a:schemeClr val="bg1"/>
                </a:solidFill>
              </a:rPr>
              <a:t>March</a:t>
            </a:r>
            <a:endParaRPr lang="en-US" sz="1100" dirty="0">
              <a:solidFill>
                <a:schemeClr val="bg1"/>
              </a:solidFill>
            </a:endParaRPr>
          </a:p>
          <a:p>
            <a:r>
              <a:rPr lang="en-US" sz="1100" dirty="0">
                <a:solidFill>
                  <a:schemeClr val="bg1"/>
                </a:solidFill>
              </a:rPr>
              <a:t> </a:t>
            </a:r>
          </a:p>
          <a:p>
            <a:pPr marL="171450" indent="-171450">
              <a:buFont typeface="Arial" panose="020B0604020202020204" pitchFamily="34" charset="0"/>
              <a:buChar char="•"/>
            </a:pPr>
            <a:r>
              <a:rPr lang="en-US" sz="1100" dirty="0">
                <a:solidFill>
                  <a:schemeClr val="bg1"/>
                </a:solidFill>
              </a:rPr>
              <a:t>Represents Lithuania in the Network of National Rapporteurs or Equivalent Mechanisms of the European Union (EU) and passes information to the EU Anti-Trafficking Coordinator</a:t>
            </a:r>
          </a:p>
          <a:p>
            <a:endParaRPr lang="lt-LT" sz="1100" dirty="0">
              <a:solidFill>
                <a:schemeClr val="bg1"/>
              </a:solidFill>
            </a:endParaRPr>
          </a:p>
        </p:txBody>
      </p:sp>
      <p:grpSp>
        <p:nvGrpSpPr>
          <p:cNvPr id="38" name="Grupė 37">
            <a:extLst>
              <a:ext uri="{FF2B5EF4-FFF2-40B4-BE49-F238E27FC236}">
                <a16:creationId xmlns:a16="http://schemas.microsoft.com/office/drawing/2014/main" xmlns="" id="{09BA7BB8-EAC1-49BE-A074-1EC4C5A41204}"/>
              </a:ext>
            </a:extLst>
          </p:cNvPr>
          <p:cNvGrpSpPr/>
          <p:nvPr/>
        </p:nvGrpSpPr>
        <p:grpSpPr>
          <a:xfrm>
            <a:off x="8553345" y="3457012"/>
            <a:ext cx="2632563" cy="2653653"/>
            <a:chOff x="2192569" y="863529"/>
            <a:chExt cx="1695682" cy="1331773"/>
          </a:xfrm>
        </p:grpSpPr>
        <p:sp>
          <p:nvSpPr>
            <p:cNvPr id="39" name="Stačiakampis 38">
              <a:extLst>
                <a:ext uri="{FF2B5EF4-FFF2-40B4-BE49-F238E27FC236}">
                  <a16:creationId xmlns:a16="http://schemas.microsoft.com/office/drawing/2014/main" xmlns="" id="{8E6DB585-ED56-47D2-A5AF-5A0717E70E56}"/>
                </a:ext>
              </a:extLst>
            </p:cNvPr>
            <p:cNvSpPr/>
            <p:nvPr/>
          </p:nvSpPr>
          <p:spPr>
            <a:xfrm>
              <a:off x="2192569" y="1132785"/>
              <a:ext cx="1681823" cy="747434"/>
            </a:xfrm>
            <a:prstGeom prst="rect">
              <a:avLst/>
            </a:prstGeom>
            <a:gradFill flip="none" rotWithShape="1">
              <a:gsLst>
                <a:gs pos="0">
                  <a:schemeClr val="accent1"/>
                </a:gs>
                <a:gs pos="100000">
                  <a:schemeClr val="accent3"/>
                </a:gs>
              </a:gsLst>
              <a:lin ang="5400000" scaled="0"/>
              <a:tileRect/>
            </a:gra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40" name="TextBox 39">
              <a:extLst>
                <a:ext uri="{FF2B5EF4-FFF2-40B4-BE49-F238E27FC236}">
                  <a16:creationId xmlns:a16="http://schemas.microsoft.com/office/drawing/2014/main" xmlns="" id="{999A605A-A769-431D-A25D-FC2F010F1C7B}"/>
                </a:ext>
              </a:extLst>
            </p:cNvPr>
            <p:cNvSpPr txBox="1"/>
            <p:nvPr/>
          </p:nvSpPr>
          <p:spPr>
            <a:xfrm>
              <a:off x="2224674" y="863529"/>
              <a:ext cx="1663577" cy="13317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a:lnSpc>
                  <a:spcPct val="115000"/>
                </a:lnSpc>
              </a:pPr>
              <a:r>
                <a:rPr lang="en-GB" sz="1100" dirty="0">
                  <a:latin typeface="+mj-lt"/>
                  <a:ea typeface="Calibri" panose="020F0502020204030204" pitchFamily="34" charset="0"/>
                  <a:cs typeface="Times New Roman" panose="02020603050405020304" pitchFamily="18" charset="0"/>
                </a:rPr>
                <a:t>Providers of statistical data and other information: all responsible state agencies, municipalities, NGO working in the counter-THB field, IOM Vilnius Office, and other agencies which might have relevant data</a:t>
              </a:r>
              <a:endParaRPr lang="lt-LT" sz="1100" dirty="0">
                <a:latin typeface="+mj-lt"/>
                <a:ea typeface="Calibri" panose="020F0502020204030204" pitchFamily="34" charset="0"/>
                <a:cs typeface="Times New Roman" panose="02020603050405020304" pitchFamily="18" charset="0"/>
              </a:endParaRPr>
            </a:p>
            <a:p>
              <a:pPr>
                <a:lnSpc>
                  <a:spcPct val="115000"/>
                </a:lnSpc>
              </a:pPr>
              <a:endParaRPr lang="en-US" sz="1100" kern="1200" dirty="0">
                <a:solidFill>
                  <a:srgbClr val="FFFFFF"/>
                </a:solidFill>
              </a:endParaRPr>
            </a:p>
          </p:txBody>
        </p:sp>
      </p:grpSp>
    </p:spTree>
    <p:extLst>
      <p:ext uri="{BB962C8B-B14F-4D97-AF65-F5344CB8AC3E}">
        <p14:creationId xmlns:p14="http://schemas.microsoft.com/office/powerpoint/2010/main" val="3283137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nodePh="1">
                                  <p:stCondLst>
                                    <p:cond delay="0"/>
                                  </p:stCondLst>
                                  <p:endCondLst>
                                    <p:cond evt="begin" delay="0">
                                      <p:tn val="15"/>
                                    </p:cond>
                                  </p:endCondLst>
                                  <p:childTnLst>
                                    <p:set>
                                      <p:cBhvr>
                                        <p:cTn id="16" dur="1" fill="hold">
                                          <p:stCondLst>
                                            <p:cond delay="0"/>
                                          </p:stCondLst>
                                        </p:cTn>
                                        <p:tgtEl>
                                          <p:spTgt spid="12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79" grpId="0" animBg="1"/>
      <p:bldP spid="9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139">
            <a:extLst>
              <a:ext uri="{FF2B5EF4-FFF2-40B4-BE49-F238E27FC236}">
                <a16:creationId xmlns:a16="http://schemas.microsoft.com/office/drawing/2014/main" xmlns="" id="{32E0B206-DD9A-49B5-B7D4-F5E3FAECC8EC}"/>
              </a:ext>
            </a:extLst>
          </p:cNvPr>
          <p:cNvSpPr>
            <a:spLocks noChangeArrowheads="1"/>
          </p:cNvSpPr>
          <p:nvPr/>
        </p:nvSpPr>
        <p:spPr bwMode="auto">
          <a:xfrm>
            <a:off x="10341549" y="3850661"/>
            <a:ext cx="527386" cy="508351"/>
          </a:xfrm>
          <a:prstGeom prst="ellipse">
            <a:avLst/>
          </a:prstGeom>
          <a:noFill/>
          <a:ln w="19050">
            <a:solidFill>
              <a:srgbClr val="FFFFFF"/>
            </a:solidFill>
          </a:ln>
        </p:spPr>
        <p:txBody>
          <a:bodyPr vert="horz" wrap="square" lIns="91440" tIns="45720" rIns="91440" bIns="45720" numCol="1" anchor="t" anchorCtr="0" compatLnSpc="1">
            <a:prstTxWarp prst="textNoShape">
              <a:avLst/>
            </a:prstTxWarp>
          </a:bodyPr>
          <a:lstStyle/>
          <a:p>
            <a:endParaRPr lang="en-US" sz="1800">
              <a:solidFill>
                <a:schemeClr val="bg1"/>
              </a:solidFill>
            </a:endParaRPr>
          </a:p>
        </p:txBody>
      </p:sp>
      <p:grpSp>
        <p:nvGrpSpPr>
          <p:cNvPr id="4" name="Group 8">
            <a:extLst>
              <a:ext uri="{FF2B5EF4-FFF2-40B4-BE49-F238E27FC236}">
                <a16:creationId xmlns:a16="http://schemas.microsoft.com/office/drawing/2014/main" xmlns="" id="{FBD279E3-AA1A-4EBF-A12D-0227478988D4}"/>
              </a:ext>
            </a:extLst>
          </p:cNvPr>
          <p:cNvGrpSpPr/>
          <p:nvPr/>
        </p:nvGrpSpPr>
        <p:grpSpPr>
          <a:xfrm>
            <a:off x="3690170" y="2700190"/>
            <a:ext cx="592757" cy="2471717"/>
            <a:chOff x="8337022" y="942130"/>
            <a:chExt cx="592757" cy="2471717"/>
          </a:xfrm>
        </p:grpSpPr>
        <p:pic>
          <p:nvPicPr>
            <p:cNvPr id="5" name="Picture 2">
              <a:extLst>
                <a:ext uri="{FF2B5EF4-FFF2-40B4-BE49-F238E27FC236}">
                  <a16:creationId xmlns:a16="http://schemas.microsoft.com/office/drawing/2014/main" xmlns="" id="{D2E4B70C-A217-4922-A187-59F90F586F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37022" y="942130"/>
              <a:ext cx="576000" cy="556141"/>
            </a:xfrm>
            <a:prstGeom prst="rect">
              <a:avLst/>
            </a:prstGeom>
          </p:spPr>
        </p:pic>
        <p:pic>
          <p:nvPicPr>
            <p:cNvPr id="6" name="Picture 4">
              <a:extLst>
                <a:ext uri="{FF2B5EF4-FFF2-40B4-BE49-F238E27FC236}">
                  <a16:creationId xmlns:a16="http://schemas.microsoft.com/office/drawing/2014/main" xmlns="" id="{D056CED2-5965-42A0-B618-23FC8B5A84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3460" y="2857706"/>
              <a:ext cx="576000" cy="556141"/>
            </a:xfrm>
            <a:prstGeom prst="rect">
              <a:avLst/>
            </a:prstGeom>
          </p:spPr>
        </p:pic>
        <p:pic>
          <p:nvPicPr>
            <p:cNvPr id="7" name="Picture 5">
              <a:extLst>
                <a:ext uri="{FF2B5EF4-FFF2-40B4-BE49-F238E27FC236}">
                  <a16:creationId xmlns:a16="http://schemas.microsoft.com/office/drawing/2014/main" xmlns="" id="{ABB3FA58-24B4-45DF-99EF-03FA0DF2E7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53779" y="1893066"/>
              <a:ext cx="576000" cy="556141"/>
            </a:xfrm>
            <a:prstGeom prst="rect">
              <a:avLst/>
            </a:prstGeom>
          </p:spPr>
        </p:pic>
      </p:grpSp>
      <p:sp>
        <p:nvSpPr>
          <p:cNvPr id="14" name="TextBox 13">
            <a:extLst>
              <a:ext uri="{FF2B5EF4-FFF2-40B4-BE49-F238E27FC236}">
                <a16:creationId xmlns:a16="http://schemas.microsoft.com/office/drawing/2014/main" xmlns="" id="{405C2B8B-5680-4F97-A8A5-84D839F8FF73}"/>
              </a:ext>
            </a:extLst>
          </p:cNvPr>
          <p:cNvSpPr txBox="1"/>
          <p:nvPr/>
        </p:nvSpPr>
        <p:spPr>
          <a:xfrm>
            <a:off x="4345849" y="2840328"/>
            <a:ext cx="3666034" cy="400110"/>
          </a:xfrm>
          <a:prstGeom prst="rect">
            <a:avLst/>
          </a:prstGeom>
          <a:noFill/>
        </p:spPr>
        <p:txBody>
          <a:bodyPr wrap="square" rtlCol="0">
            <a:spAutoFit/>
          </a:bodyPr>
          <a:lstStyle/>
          <a:p>
            <a:r>
              <a:rPr lang="lt-LT" sz="2000" dirty="0" err="1">
                <a:solidFill>
                  <a:schemeClr val="bg2">
                    <a:lumMod val="10000"/>
                  </a:schemeClr>
                </a:solidFill>
              </a:rPr>
              <a:t>prekybazmonemis</a:t>
            </a:r>
            <a:r>
              <a:rPr lang="en-US" sz="2000" dirty="0">
                <a:solidFill>
                  <a:schemeClr val="bg2">
                    <a:lumMod val="10000"/>
                  </a:schemeClr>
                </a:solidFill>
              </a:rPr>
              <a:t>@</a:t>
            </a:r>
            <a:r>
              <a:rPr lang="en-US" sz="2000" dirty="0" err="1">
                <a:solidFill>
                  <a:schemeClr val="bg2">
                    <a:lumMod val="10000"/>
                  </a:schemeClr>
                </a:solidFill>
              </a:rPr>
              <a:t>vrm.lt</a:t>
            </a:r>
            <a:endParaRPr lang="lt-LT" sz="2000" dirty="0">
              <a:solidFill>
                <a:schemeClr val="bg2">
                  <a:lumMod val="10000"/>
                </a:schemeClr>
              </a:solidFill>
            </a:endParaRPr>
          </a:p>
        </p:txBody>
      </p:sp>
      <p:sp>
        <p:nvSpPr>
          <p:cNvPr id="16" name="TextBox 15">
            <a:extLst>
              <a:ext uri="{FF2B5EF4-FFF2-40B4-BE49-F238E27FC236}">
                <a16:creationId xmlns:a16="http://schemas.microsoft.com/office/drawing/2014/main" xmlns="" id="{0E60BC1E-D054-41B1-8D03-AF3D8BF06EFF}"/>
              </a:ext>
            </a:extLst>
          </p:cNvPr>
          <p:cNvSpPr txBox="1"/>
          <p:nvPr/>
        </p:nvSpPr>
        <p:spPr>
          <a:xfrm>
            <a:off x="4367533" y="3651126"/>
            <a:ext cx="3312368" cy="707886"/>
          </a:xfrm>
          <a:prstGeom prst="rect">
            <a:avLst/>
          </a:prstGeom>
          <a:noFill/>
        </p:spPr>
        <p:txBody>
          <a:bodyPr wrap="square" rtlCol="0">
            <a:spAutoFit/>
          </a:bodyPr>
          <a:lstStyle/>
          <a:p>
            <a:r>
              <a:rPr lang="lt-LT" sz="2000" dirty="0">
                <a:solidFill>
                  <a:schemeClr val="bg2">
                    <a:lumMod val="10000"/>
                  </a:schemeClr>
                </a:solidFill>
              </a:rPr>
              <a:t>Šventaragio g. 2, </a:t>
            </a:r>
            <a:r>
              <a:rPr lang="lt-LT" sz="2000" dirty="0" smtClean="0">
                <a:solidFill>
                  <a:schemeClr val="bg2">
                    <a:lumMod val="10000"/>
                  </a:schemeClr>
                </a:solidFill>
              </a:rPr>
              <a:t>Vilnius, LITHUANIA</a:t>
            </a:r>
            <a:endParaRPr lang="lt-LT" sz="2000" dirty="0">
              <a:solidFill>
                <a:schemeClr val="bg2">
                  <a:lumMod val="10000"/>
                </a:schemeClr>
              </a:solidFill>
            </a:endParaRPr>
          </a:p>
        </p:txBody>
      </p:sp>
      <p:sp>
        <p:nvSpPr>
          <p:cNvPr id="18" name="TextBox 17">
            <a:extLst>
              <a:ext uri="{FF2B5EF4-FFF2-40B4-BE49-F238E27FC236}">
                <a16:creationId xmlns:a16="http://schemas.microsoft.com/office/drawing/2014/main" xmlns="" id="{CE6EC2AA-F761-4DF7-8BB9-CA07AAFB02A5}"/>
              </a:ext>
            </a:extLst>
          </p:cNvPr>
          <p:cNvSpPr txBox="1"/>
          <p:nvPr/>
        </p:nvSpPr>
        <p:spPr>
          <a:xfrm>
            <a:off x="4381465" y="4691739"/>
            <a:ext cx="2801938" cy="400110"/>
          </a:xfrm>
          <a:prstGeom prst="rect">
            <a:avLst/>
          </a:prstGeom>
          <a:noFill/>
        </p:spPr>
        <p:txBody>
          <a:bodyPr wrap="square" rtlCol="0">
            <a:spAutoFit/>
          </a:bodyPr>
          <a:lstStyle/>
          <a:p>
            <a:r>
              <a:rPr lang="lt-LT" sz="2000" dirty="0">
                <a:solidFill>
                  <a:schemeClr val="bg2">
                    <a:lumMod val="10000"/>
                  </a:schemeClr>
                </a:solidFill>
              </a:rPr>
              <a:t>+</a:t>
            </a:r>
            <a:r>
              <a:rPr lang="en-US" sz="2000" dirty="0" smtClean="0">
                <a:solidFill>
                  <a:schemeClr val="bg2">
                    <a:lumMod val="10000"/>
                  </a:schemeClr>
                </a:solidFill>
              </a:rPr>
              <a:t>370</a:t>
            </a:r>
            <a:r>
              <a:rPr lang="lt-LT" sz="2000" dirty="0" smtClean="0">
                <a:solidFill>
                  <a:schemeClr val="bg2">
                    <a:lumMod val="10000"/>
                  </a:schemeClr>
                </a:solidFill>
              </a:rPr>
              <a:t> 5 271 7239</a:t>
            </a:r>
            <a:endParaRPr lang="lt-LT" sz="2000" dirty="0">
              <a:solidFill>
                <a:schemeClr val="bg2">
                  <a:lumMod val="10000"/>
                </a:schemeClr>
              </a:solidFill>
            </a:endParaRPr>
          </a:p>
        </p:txBody>
      </p:sp>
      <p:sp>
        <p:nvSpPr>
          <p:cNvPr id="22" name="Ovalas 21">
            <a:extLst>
              <a:ext uri="{FF2B5EF4-FFF2-40B4-BE49-F238E27FC236}">
                <a16:creationId xmlns:a16="http://schemas.microsoft.com/office/drawing/2014/main" xmlns="" id="{C3C65394-D73B-4CE5-AFAE-3D9FD1A3E1AC}"/>
              </a:ext>
            </a:extLst>
          </p:cNvPr>
          <p:cNvSpPr/>
          <p:nvPr/>
        </p:nvSpPr>
        <p:spPr>
          <a:xfrm>
            <a:off x="64243" y="6124529"/>
            <a:ext cx="739169" cy="733471"/>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a:p>
        </p:txBody>
      </p:sp>
      <p:sp>
        <p:nvSpPr>
          <p:cNvPr id="23" name="Ovalas 22">
            <a:extLst>
              <a:ext uri="{FF2B5EF4-FFF2-40B4-BE49-F238E27FC236}">
                <a16:creationId xmlns:a16="http://schemas.microsoft.com/office/drawing/2014/main" xmlns="" id="{361935BD-2BBC-4A3F-B921-67C2882545C5}"/>
              </a:ext>
            </a:extLst>
          </p:cNvPr>
          <p:cNvSpPr/>
          <p:nvPr/>
        </p:nvSpPr>
        <p:spPr>
          <a:xfrm>
            <a:off x="11452831" y="6124529"/>
            <a:ext cx="739169" cy="733471"/>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a:p>
        </p:txBody>
      </p:sp>
      <p:pic>
        <p:nvPicPr>
          <p:cNvPr id="2" name="Paveikslėlis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81994" y="651166"/>
            <a:ext cx="2950695" cy="1641363"/>
          </a:xfrm>
          <a:prstGeom prst="rect">
            <a:avLst/>
          </a:prstGeom>
        </p:spPr>
      </p:pic>
      <p:pic>
        <p:nvPicPr>
          <p:cNvPr id="9" name="Paveikslėlis 8"/>
          <p:cNvPicPr>
            <a:picLocks noChangeAspect="1"/>
          </p:cNvPicPr>
          <p:nvPr/>
        </p:nvPicPr>
        <p:blipFill>
          <a:blip r:embed="rId6"/>
          <a:stretch>
            <a:fillRect/>
          </a:stretch>
        </p:blipFill>
        <p:spPr>
          <a:xfrm>
            <a:off x="9048328" y="4473116"/>
            <a:ext cx="1905000" cy="1905000"/>
          </a:xfrm>
          <a:prstGeom prst="rect">
            <a:avLst/>
          </a:prstGeom>
        </p:spPr>
      </p:pic>
    </p:spTree>
    <p:extLst>
      <p:ext uri="{BB962C8B-B14F-4D97-AF65-F5344CB8AC3E}">
        <p14:creationId xmlns:p14="http://schemas.microsoft.com/office/powerpoint/2010/main" val="225151152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i9_Aqua Teal">
      <a:dk1>
        <a:srgbClr val="57565A"/>
      </a:dk1>
      <a:lt1>
        <a:sysClr val="window" lastClr="FFFFFF"/>
      </a:lt1>
      <a:dk2>
        <a:srgbClr val="1C5686"/>
      </a:dk2>
      <a:lt2>
        <a:srgbClr val="176490"/>
      </a:lt2>
      <a:accent1>
        <a:srgbClr val="51C3CA"/>
      </a:accent1>
      <a:accent2>
        <a:srgbClr val="3CB2C3"/>
      </a:accent2>
      <a:accent3>
        <a:srgbClr val="1AA5BD"/>
      </a:accent3>
      <a:accent4>
        <a:srgbClr val="0097B7"/>
      </a:accent4>
      <a:accent5>
        <a:srgbClr val="0086AC"/>
      </a:accent5>
      <a:accent6>
        <a:srgbClr val="00759E"/>
      </a:accent6>
      <a:hlink>
        <a:srgbClr val="7030A0"/>
      </a:hlink>
      <a:folHlink>
        <a:srgbClr val="00B0F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152700</TotalTime>
  <Words>400</Words>
  <Application>Microsoft Office PowerPoint</Application>
  <PresentationFormat>Plačiaekranė</PresentationFormat>
  <Paragraphs>49</Paragraphs>
  <Slides>7</Slides>
  <Notes>1</Notes>
  <HiddenSlides>0</HiddenSlides>
  <MMClips>0</MMClips>
  <ScaleCrop>false</ScaleCrop>
  <HeadingPairs>
    <vt:vector size="6" baseType="variant">
      <vt:variant>
        <vt:lpstr>Naudojami šriftai</vt:lpstr>
      </vt:variant>
      <vt:variant>
        <vt:i4>7</vt:i4>
      </vt:variant>
      <vt:variant>
        <vt:lpstr>Tema</vt:lpstr>
      </vt:variant>
      <vt:variant>
        <vt:i4>1</vt:i4>
      </vt:variant>
      <vt:variant>
        <vt:lpstr>Skaidrių pavadinimai</vt:lpstr>
      </vt:variant>
      <vt:variant>
        <vt:i4>7</vt:i4>
      </vt:variant>
    </vt:vector>
  </HeadingPairs>
  <TitlesOfParts>
    <vt:vector size="15" baseType="lpstr">
      <vt:lpstr>Arial</vt:lpstr>
      <vt:lpstr>Calibri</vt:lpstr>
      <vt:lpstr>Century Gothic</vt:lpstr>
      <vt:lpstr>Open Sans</vt:lpstr>
      <vt:lpstr>Open Sans Light</vt:lpstr>
      <vt:lpstr>Times New Roman</vt:lpstr>
      <vt:lpstr>Wingdings</vt:lpstr>
      <vt:lpstr>1_Office Theme</vt:lpstr>
      <vt:lpstr>„PowerPoint“ pateiktis</vt:lpstr>
      <vt:lpstr>Legislation</vt:lpstr>
      <vt:lpstr>Achievements vs Challenges</vt:lpstr>
      <vt:lpstr>Role of National Rapporteur for human trafficking (1)</vt:lpstr>
      <vt:lpstr>Role of National Rapporteur for human trafficking (2)</vt:lpstr>
      <vt:lpstr>„PowerPoint“ pateiktis</vt:lpstr>
      <vt:lpstr>„PowerPoint“ pateiktis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asdf</dc:title>
  <dc:creator>DesignSmash</dc:creator>
  <cp:lastModifiedBy>Reda Sirgedienė</cp:lastModifiedBy>
  <cp:revision>1533</cp:revision>
  <cp:lastPrinted>2017-12-12T06:30:20Z</cp:lastPrinted>
  <dcterms:created xsi:type="dcterms:W3CDTF">2014-10-08T23:03:32Z</dcterms:created>
  <dcterms:modified xsi:type="dcterms:W3CDTF">2017-12-12T06:31:36Z</dcterms:modified>
</cp:coreProperties>
</file>