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handoutMasterIdLst>
    <p:handoutMasterId r:id="rId18"/>
  </p:handoutMasterIdLst>
  <p:sldIdLst>
    <p:sldId id="580" r:id="rId2"/>
    <p:sldId id="609" r:id="rId3"/>
    <p:sldId id="586" r:id="rId4"/>
    <p:sldId id="589" r:id="rId5"/>
    <p:sldId id="592" r:id="rId6"/>
    <p:sldId id="605" r:id="rId7"/>
    <p:sldId id="603" r:id="rId8"/>
    <p:sldId id="606" r:id="rId9"/>
    <p:sldId id="608" r:id="rId10"/>
    <p:sldId id="610" r:id="rId11"/>
    <p:sldId id="604" r:id="rId12"/>
    <p:sldId id="613" r:id="rId13"/>
    <p:sldId id="612" r:id="rId14"/>
    <p:sldId id="583" r:id="rId15"/>
    <p:sldId id="611" r:id="rId16"/>
  </p:sldIdLst>
  <p:sldSz cx="9144000" cy="6858000" type="screen4x3"/>
  <p:notesSz cx="6888163" cy="10020300"/>
  <p:defaultTextStyle>
    <a:defPPr>
      <a:defRPr lang="en-GB"/>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FF99"/>
    <a:srgbClr val="FFCC00"/>
    <a:srgbClr val="CC3300"/>
    <a:srgbClr val="A50021"/>
    <a:srgbClr val="66FF66"/>
    <a:srgbClr val="000000"/>
    <a:srgbClr val="F8B0BE"/>
    <a:srgbClr val="D3E9FF"/>
    <a:srgbClr val="E7F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49" autoAdjust="0"/>
    <p:restoredTop sz="94737" autoAdjust="0"/>
  </p:normalViewPr>
  <p:slideViewPr>
    <p:cSldViewPr>
      <p:cViewPr varScale="1">
        <p:scale>
          <a:sx n="64" d="100"/>
          <a:sy n="64" d="100"/>
        </p:scale>
        <p:origin x="1288"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 Dottridge" userId="9019bd988fb34d75" providerId="LiveId" clId="{76BAABBA-8D00-4DBD-8FEB-E3082EF32750}"/>
    <pc:docChg chg="undo custSel addSld delSld modSld">
      <pc:chgData name="Mike Dottridge" userId="9019bd988fb34d75" providerId="LiveId" clId="{76BAABBA-8D00-4DBD-8FEB-E3082EF32750}" dt="2018-05-25T09:33:50.038" v="2021" actId="6549"/>
      <pc:docMkLst>
        <pc:docMk/>
      </pc:docMkLst>
      <pc:sldChg chg="modSp">
        <pc:chgData name="Mike Dottridge" userId="9019bd988fb34d75" providerId="LiveId" clId="{76BAABBA-8D00-4DBD-8FEB-E3082EF32750}" dt="2018-05-25T09:18:02.814" v="1255" actId="20577"/>
        <pc:sldMkLst>
          <pc:docMk/>
          <pc:sldMk cId="120424593" sldId="580"/>
        </pc:sldMkLst>
        <pc:spChg chg="mod">
          <ac:chgData name="Mike Dottridge" userId="9019bd988fb34d75" providerId="LiveId" clId="{76BAABBA-8D00-4DBD-8FEB-E3082EF32750}" dt="2018-05-25T09:17:52.421" v="1249" actId="20577"/>
          <ac:spMkLst>
            <pc:docMk/>
            <pc:sldMk cId="120424593" sldId="580"/>
            <ac:spMk id="7170" creationId="{00000000-0000-0000-0000-000000000000}"/>
          </ac:spMkLst>
        </pc:spChg>
        <pc:spChg chg="mod">
          <ac:chgData name="Mike Dottridge" userId="9019bd988fb34d75" providerId="LiveId" clId="{76BAABBA-8D00-4DBD-8FEB-E3082EF32750}" dt="2018-05-25T09:18:02.814" v="1255" actId="20577"/>
          <ac:spMkLst>
            <pc:docMk/>
            <pc:sldMk cId="120424593" sldId="580"/>
            <ac:spMk id="7173" creationId="{00000000-0000-0000-0000-000000000000}"/>
          </ac:spMkLst>
        </pc:spChg>
      </pc:sldChg>
      <pc:sldChg chg="modSp">
        <pc:chgData name="Mike Dottridge" userId="9019bd988fb34d75" providerId="LiveId" clId="{76BAABBA-8D00-4DBD-8FEB-E3082EF32750}" dt="2018-05-25T09:05:52.996" v="1067" actId="255"/>
        <pc:sldMkLst>
          <pc:docMk/>
          <pc:sldMk cId="1129226071" sldId="586"/>
        </pc:sldMkLst>
        <pc:spChg chg="mod">
          <ac:chgData name="Mike Dottridge" userId="9019bd988fb34d75" providerId="LiveId" clId="{76BAABBA-8D00-4DBD-8FEB-E3082EF32750}" dt="2018-05-25T09:05:52.996" v="1067" actId="255"/>
          <ac:spMkLst>
            <pc:docMk/>
            <pc:sldMk cId="1129226071" sldId="586"/>
            <ac:spMk id="140291" creationId="{00000000-0000-0000-0000-000000000000}"/>
          </ac:spMkLst>
        </pc:spChg>
      </pc:sldChg>
      <pc:sldChg chg="modSp">
        <pc:chgData name="Mike Dottridge" userId="9019bd988fb34d75" providerId="LiveId" clId="{76BAABBA-8D00-4DBD-8FEB-E3082EF32750}" dt="2018-05-25T08:09:53.073" v="74" actId="207"/>
        <pc:sldMkLst>
          <pc:docMk/>
          <pc:sldMk cId="2820038153" sldId="589"/>
        </pc:sldMkLst>
        <pc:spChg chg="mod">
          <ac:chgData name="Mike Dottridge" userId="9019bd988fb34d75" providerId="LiveId" clId="{76BAABBA-8D00-4DBD-8FEB-E3082EF32750}" dt="2018-05-25T08:09:53.073" v="74" actId="207"/>
          <ac:spMkLst>
            <pc:docMk/>
            <pc:sldMk cId="2820038153" sldId="589"/>
            <ac:spMk id="2" creationId="{70845476-479E-4005-A57F-689618640059}"/>
          </ac:spMkLst>
        </pc:spChg>
        <pc:spChg chg="mod">
          <ac:chgData name="Mike Dottridge" userId="9019bd988fb34d75" providerId="LiveId" clId="{76BAABBA-8D00-4DBD-8FEB-E3082EF32750}" dt="2018-05-25T08:09:05.720" v="68" actId="1076"/>
          <ac:spMkLst>
            <pc:docMk/>
            <pc:sldMk cId="2820038153" sldId="589"/>
            <ac:spMk id="4" creationId="{A6B320A1-30F9-46C8-9B67-5EE3624FD5BE}"/>
          </ac:spMkLst>
        </pc:spChg>
      </pc:sldChg>
      <pc:sldChg chg="modSp">
        <pc:chgData name="Mike Dottridge" userId="9019bd988fb34d75" providerId="LiveId" clId="{76BAABBA-8D00-4DBD-8FEB-E3082EF32750}" dt="2018-05-25T09:15:27.436" v="1245" actId="1036"/>
        <pc:sldMkLst>
          <pc:docMk/>
          <pc:sldMk cId="476262118" sldId="592"/>
        </pc:sldMkLst>
        <pc:spChg chg="mod">
          <ac:chgData name="Mike Dottridge" userId="9019bd988fb34d75" providerId="LiveId" clId="{76BAABBA-8D00-4DBD-8FEB-E3082EF32750}" dt="2018-05-25T09:15:27.436" v="1245" actId="1036"/>
          <ac:spMkLst>
            <pc:docMk/>
            <pc:sldMk cId="476262118" sldId="592"/>
            <ac:spMk id="2" creationId="{756F69BE-837F-404A-8D06-6670A399A778}"/>
          </ac:spMkLst>
        </pc:spChg>
        <pc:spChg chg="mod">
          <ac:chgData name="Mike Dottridge" userId="9019bd988fb34d75" providerId="LiveId" clId="{76BAABBA-8D00-4DBD-8FEB-E3082EF32750}" dt="2018-05-25T08:11:50.907" v="165" actId="6549"/>
          <ac:spMkLst>
            <pc:docMk/>
            <pc:sldMk cId="476262118" sldId="592"/>
            <ac:spMk id="3" creationId="{0A196937-05A3-4819-B7D5-17117A9605E6}"/>
          </ac:spMkLst>
        </pc:spChg>
      </pc:sldChg>
      <pc:sldChg chg="modSp">
        <pc:chgData name="Mike Dottridge" userId="9019bd988fb34d75" providerId="LiveId" clId="{76BAABBA-8D00-4DBD-8FEB-E3082EF32750}" dt="2018-05-25T09:11:14.860" v="1154" actId="20577"/>
        <pc:sldMkLst>
          <pc:docMk/>
          <pc:sldMk cId="679171440" sldId="603"/>
        </pc:sldMkLst>
        <pc:spChg chg="mod">
          <ac:chgData name="Mike Dottridge" userId="9019bd988fb34d75" providerId="LiveId" clId="{76BAABBA-8D00-4DBD-8FEB-E3082EF32750}" dt="2018-05-25T08:28:54.935" v="392" actId="20577"/>
          <ac:spMkLst>
            <pc:docMk/>
            <pc:sldMk cId="679171440" sldId="603"/>
            <ac:spMk id="2" creationId="{756F69BE-837F-404A-8D06-6670A399A778}"/>
          </ac:spMkLst>
        </pc:spChg>
        <pc:spChg chg="mod">
          <ac:chgData name="Mike Dottridge" userId="9019bd988fb34d75" providerId="LiveId" clId="{76BAABBA-8D00-4DBD-8FEB-E3082EF32750}" dt="2018-05-25T09:11:14.860" v="1154" actId="20577"/>
          <ac:spMkLst>
            <pc:docMk/>
            <pc:sldMk cId="679171440" sldId="603"/>
            <ac:spMk id="3" creationId="{0A196937-05A3-4819-B7D5-17117A9605E6}"/>
          </ac:spMkLst>
        </pc:spChg>
      </pc:sldChg>
      <pc:sldChg chg="modSp">
        <pc:chgData name="Mike Dottridge" userId="9019bd988fb34d75" providerId="LiveId" clId="{76BAABBA-8D00-4DBD-8FEB-E3082EF32750}" dt="2018-05-25T09:15:05.113" v="1240" actId="6549"/>
        <pc:sldMkLst>
          <pc:docMk/>
          <pc:sldMk cId="3624211625" sldId="604"/>
        </pc:sldMkLst>
        <pc:spChg chg="mod">
          <ac:chgData name="Mike Dottridge" userId="9019bd988fb34d75" providerId="LiveId" clId="{76BAABBA-8D00-4DBD-8FEB-E3082EF32750}" dt="2018-05-25T09:15:05.113" v="1240" actId="6549"/>
          <ac:spMkLst>
            <pc:docMk/>
            <pc:sldMk cId="3624211625" sldId="604"/>
            <ac:spMk id="2" creationId="{756F69BE-837F-404A-8D06-6670A399A778}"/>
          </ac:spMkLst>
        </pc:spChg>
        <pc:spChg chg="mod">
          <ac:chgData name="Mike Dottridge" userId="9019bd988fb34d75" providerId="LiveId" clId="{76BAABBA-8D00-4DBD-8FEB-E3082EF32750}" dt="2018-05-25T08:51:07.849" v="763" actId="6549"/>
          <ac:spMkLst>
            <pc:docMk/>
            <pc:sldMk cId="3624211625" sldId="604"/>
            <ac:spMk id="3" creationId="{0A196937-05A3-4819-B7D5-17117A9605E6}"/>
          </ac:spMkLst>
        </pc:spChg>
      </pc:sldChg>
      <pc:sldChg chg="modSp">
        <pc:chgData name="Mike Dottridge" userId="9019bd988fb34d75" providerId="LiveId" clId="{76BAABBA-8D00-4DBD-8FEB-E3082EF32750}" dt="2018-05-25T09:10:08.282" v="1125" actId="14100"/>
        <pc:sldMkLst>
          <pc:docMk/>
          <pc:sldMk cId="1810040039" sldId="605"/>
        </pc:sldMkLst>
        <pc:spChg chg="mod">
          <ac:chgData name="Mike Dottridge" userId="9019bd988fb34d75" providerId="LiveId" clId="{76BAABBA-8D00-4DBD-8FEB-E3082EF32750}" dt="2018-05-25T09:10:08.282" v="1125" actId="14100"/>
          <ac:spMkLst>
            <pc:docMk/>
            <pc:sldMk cId="1810040039" sldId="605"/>
            <ac:spMk id="2" creationId="{756F69BE-837F-404A-8D06-6670A399A778}"/>
          </ac:spMkLst>
        </pc:spChg>
        <pc:spChg chg="mod">
          <ac:chgData name="Mike Dottridge" userId="9019bd988fb34d75" providerId="LiveId" clId="{76BAABBA-8D00-4DBD-8FEB-E3082EF32750}" dt="2018-05-25T08:21:21.876" v="340" actId="20577"/>
          <ac:spMkLst>
            <pc:docMk/>
            <pc:sldMk cId="1810040039" sldId="605"/>
            <ac:spMk id="3" creationId="{0A196937-05A3-4819-B7D5-17117A9605E6}"/>
          </ac:spMkLst>
        </pc:spChg>
      </pc:sldChg>
      <pc:sldChg chg="modSp add">
        <pc:chgData name="Mike Dottridge" userId="9019bd988fb34d75" providerId="LiveId" clId="{76BAABBA-8D00-4DBD-8FEB-E3082EF32750}" dt="2018-05-25T08:29:18.155" v="395" actId="255"/>
        <pc:sldMkLst>
          <pc:docMk/>
          <pc:sldMk cId="975722242" sldId="606"/>
        </pc:sldMkLst>
        <pc:spChg chg="mod">
          <ac:chgData name="Mike Dottridge" userId="9019bd988fb34d75" providerId="LiveId" clId="{76BAABBA-8D00-4DBD-8FEB-E3082EF32750}" dt="2018-05-25T08:28:41.335" v="390" actId="255"/>
          <ac:spMkLst>
            <pc:docMk/>
            <pc:sldMk cId="975722242" sldId="606"/>
            <ac:spMk id="2" creationId="{B85DB548-7CE5-4694-A444-8E0CA6929815}"/>
          </ac:spMkLst>
        </pc:spChg>
        <pc:spChg chg="mod">
          <ac:chgData name="Mike Dottridge" userId="9019bd988fb34d75" providerId="LiveId" clId="{76BAABBA-8D00-4DBD-8FEB-E3082EF32750}" dt="2018-05-25T08:29:18.155" v="395" actId="255"/>
          <ac:spMkLst>
            <pc:docMk/>
            <pc:sldMk cId="975722242" sldId="606"/>
            <ac:spMk id="3" creationId="{3D48259C-BABF-458F-8854-6DBB4560D2EF}"/>
          </ac:spMkLst>
        </pc:spChg>
      </pc:sldChg>
      <pc:sldChg chg="add del">
        <pc:chgData name="Mike Dottridge" userId="9019bd988fb34d75" providerId="LiveId" clId="{76BAABBA-8D00-4DBD-8FEB-E3082EF32750}" dt="2018-05-25T08:30:51.304" v="400" actId="6549"/>
        <pc:sldMkLst>
          <pc:docMk/>
          <pc:sldMk cId="2690066150" sldId="607"/>
        </pc:sldMkLst>
      </pc:sldChg>
      <pc:sldChg chg="modSp add del">
        <pc:chgData name="Mike Dottridge" userId="9019bd988fb34d75" providerId="LiveId" clId="{76BAABBA-8D00-4DBD-8FEB-E3082EF32750}" dt="2018-05-25T09:07:25.157" v="1071" actId="2696"/>
        <pc:sldMkLst>
          <pc:docMk/>
          <pc:sldMk cId="3278029296" sldId="607"/>
        </pc:sldMkLst>
        <pc:spChg chg="mod">
          <ac:chgData name="Mike Dottridge" userId="9019bd988fb34d75" providerId="LiveId" clId="{76BAABBA-8D00-4DBD-8FEB-E3082EF32750}" dt="2018-05-25T08:31:21.539" v="425" actId="6549"/>
          <ac:spMkLst>
            <pc:docMk/>
            <pc:sldMk cId="3278029296" sldId="607"/>
            <ac:spMk id="2" creationId="{756F69BE-837F-404A-8D06-6670A399A778}"/>
          </ac:spMkLst>
        </pc:spChg>
        <pc:spChg chg="mod">
          <ac:chgData name="Mike Dottridge" userId="9019bd988fb34d75" providerId="LiveId" clId="{76BAABBA-8D00-4DBD-8FEB-E3082EF32750}" dt="2018-05-25T09:05:32.227" v="1066" actId="6549"/>
          <ac:spMkLst>
            <pc:docMk/>
            <pc:sldMk cId="3278029296" sldId="607"/>
            <ac:spMk id="3" creationId="{0A196937-05A3-4819-B7D5-17117A9605E6}"/>
          </ac:spMkLst>
        </pc:spChg>
      </pc:sldChg>
      <pc:sldChg chg="delSp modSp add">
        <pc:chgData name="Mike Dottridge" userId="9019bd988fb34d75" providerId="LiveId" clId="{76BAABBA-8D00-4DBD-8FEB-E3082EF32750}" dt="2018-05-25T08:45:02.675" v="690" actId="6549"/>
        <pc:sldMkLst>
          <pc:docMk/>
          <pc:sldMk cId="4009138359" sldId="608"/>
        </pc:sldMkLst>
        <pc:spChg chg="mod">
          <ac:chgData name="Mike Dottridge" userId="9019bd988fb34d75" providerId="LiveId" clId="{76BAABBA-8D00-4DBD-8FEB-E3082EF32750}" dt="2018-05-25T08:38:05.385" v="442" actId="20577"/>
          <ac:spMkLst>
            <pc:docMk/>
            <pc:sldMk cId="4009138359" sldId="608"/>
            <ac:spMk id="2" creationId="{756F69BE-837F-404A-8D06-6670A399A778}"/>
          </ac:spMkLst>
        </pc:spChg>
        <pc:spChg chg="mod">
          <ac:chgData name="Mike Dottridge" userId="9019bd988fb34d75" providerId="LiveId" clId="{76BAABBA-8D00-4DBD-8FEB-E3082EF32750}" dt="2018-05-25T08:45:02.675" v="690" actId="6549"/>
          <ac:spMkLst>
            <pc:docMk/>
            <pc:sldMk cId="4009138359" sldId="608"/>
            <ac:spMk id="3" creationId="{0A196937-05A3-4819-B7D5-17117A9605E6}"/>
          </ac:spMkLst>
        </pc:spChg>
        <pc:spChg chg="del mod">
          <ac:chgData name="Mike Dottridge" userId="9019bd988fb34d75" providerId="LiveId" clId="{76BAABBA-8D00-4DBD-8FEB-E3082EF32750}" dt="2018-05-25T08:44:04.222" v="672" actId="478"/>
          <ac:spMkLst>
            <pc:docMk/>
            <pc:sldMk cId="4009138359" sldId="608"/>
            <ac:spMk id="4" creationId="{78946182-B626-4FEB-8446-685A5798B88E}"/>
          </ac:spMkLst>
        </pc:spChg>
      </pc:sldChg>
      <pc:sldChg chg="addSp modSp add">
        <pc:chgData name="Mike Dottridge" userId="9019bd988fb34d75" providerId="LiveId" clId="{76BAABBA-8D00-4DBD-8FEB-E3082EF32750}" dt="2018-05-25T09:08:55.982" v="1107" actId="1076"/>
        <pc:sldMkLst>
          <pc:docMk/>
          <pc:sldMk cId="1429260163" sldId="609"/>
        </pc:sldMkLst>
        <pc:spChg chg="add mod">
          <ac:chgData name="Mike Dottridge" userId="9019bd988fb34d75" providerId="LiveId" clId="{76BAABBA-8D00-4DBD-8FEB-E3082EF32750}" dt="2018-05-25T09:08:55.982" v="1107" actId="1076"/>
          <ac:spMkLst>
            <pc:docMk/>
            <pc:sldMk cId="1429260163" sldId="609"/>
            <ac:spMk id="5" creationId="{77833D91-331E-45D5-98C1-8167066E27F9}"/>
          </ac:spMkLst>
        </pc:spChg>
        <pc:picChg chg="add mod">
          <ac:chgData name="Mike Dottridge" userId="9019bd988fb34d75" providerId="LiveId" clId="{76BAABBA-8D00-4DBD-8FEB-E3082EF32750}" dt="2018-05-25T09:08:52.145" v="1106" actId="1076"/>
          <ac:picMkLst>
            <pc:docMk/>
            <pc:sldMk cId="1429260163" sldId="609"/>
            <ac:picMk id="4" creationId="{84967192-FFB1-4C29-8C55-CCB7D2523A2C}"/>
          </ac:picMkLst>
        </pc:picChg>
      </pc:sldChg>
      <pc:sldChg chg="add del">
        <pc:chgData name="Mike Dottridge" userId="9019bd988fb34d75" providerId="LiveId" clId="{76BAABBA-8D00-4DBD-8FEB-E3082EF32750}" dt="2018-05-25T08:58:24.900" v="804" actId="6549"/>
        <pc:sldMkLst>
          <pc:docMk/>
          <pc:sldMk cId="2006079023" sldId="609"/>
        </pc:sldMkLst>
      </pc:sldChg>
      <pc:sldChg chg="modSp add">
        <pc:chgData name="Mike Dottridge" userId="9019bd988fb34d75" providerId="LiveId" clId="{76BAABBA-8D00-4DBD-8FEB-E3082EF32750}" dt="2018-05-25T09:05:17.976" v="1065" actId="207"/>
        <pc:sldMkLst>
          <pc:docMk/>
          <pc:sldMk cId="3604085572" sldId="610"/>
        </pc:sldMkLst>
        <pc:spChg chg="mod">
          <ac:chgData name="Mike Dottridge" userId="9019bd988fb34d75" providerId="LiveId" clId="{76BAABBA-8D00-4DBD-8FEB-E3082EF32750}" dt="2018-05-25T09:02:48.545" v="982" actId="6549"/>
          <ac:spMkLst>
            <pc:docMk/>
            <pc:sldMk cId="3604085572" sldId="610"/>
            <ac:spMk id="2" creationId="{B85DB548-7CE5-4694-A444-8E0CA6929815}"/>
          </ac:spMkLst>
        </pc:spChg>
        <pc:spChg chg="mod">
          <ac:chgData name="Mike Dottridge" userId="9019bd988fb34d75" providerId="LiveId" clId="{76BAABBA-8D00-4DBD-8FEB-E3082EF32750}" dt="2018-05-25T09:05:17.976" v="1065" actId="207"/>
          <ac:spMkLst>
            <pc:docMk/>
            <pc:sldMk cId="3604085572" sldId="610"/>
            <ac:spMk id="3" creationId="{3D48259C-BABF-458F-8854-6DBB4560D2EF}"/>
          </ac:spMkLst>
        </pc:spChg>
      </pc:sldChg>
      <pc:sldChg chg="modSp add del">
        <pc:chgData name="Mike Dottridge" userId="9019bd988fb34d75" providerId="LiveId" clId="{76BAABBA-8D00-4DBD-8FEB-E3082EF32750}" dt="2018-05-25T09:01:23.348" v="956" actId="2696"/>
        <pc:sldMkLst>
          <pc:docMk/>
          <pc:sldMk cId="4094531501" sldId="610"/>
        </pc:sldMkLst>
        <pc:spChg chg="mod">
          <ac:chgData name="Mike Dottridge" userId="9019bd988fb34d75" providerId="LiveId" clId="{76BAABBA-8D00-4DBD-8FEB-E3082EF32750}" dt="2018-05-25T09:00:35.395" v="941" actId="14100"/>
          <ac:spMkLst>
            <pc:docMk/>
            <pc:sldMk cId="4094531501" sldId="610"/>
            <ac:spMk id="3" creationId="{6D818F4D-B231-4421-8839-13F1F4EC1A79}"/>
          </ac:spMkLst>
        </pc:spChg>
      </pc:sldChg>
      <pc:sldChg chg="modSp add">
        <pc:chgData name="Mike Dottridge" userId="9019bd988fb34d75" providerId="LiveId" clId="{76BAABBA-8D00-4DBD-8FEB-E3082EF32750}" dt="2018-05-25T09:14:59.067" v="1239" actId="6549"/>
        <pc:sldMkLst>
          <pc:docMk/>
          <pc:sldMk cId="924828997" sldId="611"/>
        </pc:sldMkLst>
        <pc:spChg chg="mod">
          <ac:chgData name="Mike Dottridge" userId="9019bd988fb34d75" providerId="LiveId" clId="{76BAABBA-8D00-4DBD-8FEB-E3082EF32750}" dt="2018-05-25T09:14:59.067" v="1239" actId="6549"/>
          <ac:spMkLst>
            <pc:docMk/>
            <pc:sldMk cId="924828997" sldId="611"/>
            <ac:spMk id="2" creationId="{D80E0B07-8CFE-45BD-BCA0-9BBFAFA3C52A}"/>
          </ac:spMkLst>
        </pc:spChg>
        <pc:spChg chg="mod">
          <ac:chgData name="Mike Dottridge" userId="9019bd988fb34d75" providerId="LiveId" clId="{76BAABBA-8D00-4DBD-8FEB-E3082EF32750}" dt="2018-05-25T09:14:54.152" v="1238" actId="20577"/>
          <ac:spMkLst>
            <pc:docMk/>
            <pc:sldMk cId="924828997" sldId="611"/>
            <ac:spMk id="3" creationId="{6772D47E-4453-4F74-9F89-5164F3FD88B9}"/>
          </ac:spMkLst>
        </pc:spChg>
      </pc:sldChg>
      <pc:sldChg chg="add del">
        <pc:chgData name="Mike Dottridge" userId="9019bd988fb34d75" providerId="LiveId" clId="{76BAABBA-8D00-4DBD-8FEB-E3082EF32750}" dt="2018-05-25T09:18:35.267" v="1257" actId="6549"/>
        <pc:sldMkLst>
          <pc:docMk/>
          <pc:sldMk cId="2056691416" sldId="612"/>
        </pc:sldMkLst>
      </pc:sldChg>
      <pc:sldChg chg="modSp add">
        <pc:chgData name="Mike Dottridge" userId="9019bd988fb34d75" providerId="LiveId" clId="{76BAABBA-8D00-4DBD-8FEB-E3082EF32750}" dt="2018-05-25T09:21:29.999" v="1578" actId="1076"/>
        <pc:sldMkLst>
          <pc:docMk/>
          <pc:sldMk cId="2587294894" sldId="612"/>
        </pc:sldMkLst>
        <pc:spChg chg="mod">
          <ac:chgData name="Mike Dottridge" userId="9019bd988fb34d75" providerId="LiveId" clId="{76BAABBA-8D00-4DBD-8FEB-E3082EF32750}" dt="2018-05-25T09:19:08.395" v="1289" actId="255"/>
          <ac:spMkLst>
            <pc:docMk/>
            <pc:sldMk cId="2587294894" sldId="612"/>
            <ac:spMk id="2" creationId="{2FBD3790-713C-44C9-831C-9046DF7E649F}"/>
          </ac:spMkLst>
        </pc:spChg>
        <pc:spChg chg="mod">
          <ac:chgData name="Mike Dottridge" userId="9019bd988fb34d75" providerId="LiveId" clId="{76BAABBA-8D00-4DBD-8FEB-E3082EF32750}" dt="2018-05-25T09:21:29.999" v="1578" actId="1076"/>
          <ac:spMkLst>
            <pc:docMk/>
            <pc:sldMk cId="2587294894" sldId="612"/>
            <ac:spMk id="3" creationId="{5945B841-D983-453F-99D9-4CC1EE9364AD}"/>
          </ac:spMkLst>
        </pc:spChg>
      </pc:sldChg>
      <pc:sldChg chg="modSp add">
        <pc:chgData name="Mike Dottridge" userId="9019bd988fb34d75" providerId="LiveId" clId="{76BAABBA-8D00-4DBD-8FEB-E3082EF32750}" dt="2018-05-25T09:33:50.038" v="2021" actId="6549"/>
        <pc:sldMkLst>
          <pc:docMk/>
          <pc:sldMk cId="1447704220" sldId="613"/>
        </pc:sldMkLst>
        <pc:spChg chg="mod">
          <ac:chgData name="Mike Dottridge" userId="9019bd988fb34d75" providerId="LiveId" clId="{76BAABBA-8D00-4DBD-8FEB-E3082EF32750}" dt="2018-05-25T09:29:22.379" v="1590" actId="20577"/>
          <ac:spMkLst>
            <pc:docMk/>
            <pc:sldMk cId="1447704220" sldId="613"/>
            <ac:spMk id="2" creationId="{756F69BE-837F-404A-8D06-6670A399A778}"/>
          </ac:spMkLst>
        </pc:spChg>
        <pc:spChg chg="mod">
          <ac:chgData name="Mike Dottridge" userId="9019bd988fb34d75" providerId="LiveId" clId="{76BAABBA-8D00-4DBD-8FEB-E3082EF32750}" dt="2018-05-25T09:33:50.038" v="2021" actId="6549"/>
          <ac:spMkLst>
            <pc:docMk/>
            <pc:sldMk cId="1447704220" sldId="613"/>
            <ac:spMk id="3" creationId="{0A196937-05A3-4819-B7D5-17117A9605E6}"/>
          </ac:spMkLst>
        </pc:spChg>
      </pc:sldChg>
    </pc:docChg>
  </pc:docChgLst>
  <pc:docChgLst>
    <pc:chgData name="Mike Dottridge" userId="9019bd988fb34d75" providerId="LiveId" clId="{91A50D2A-9251-4F46-8BFC-7CCB1981E356}"/>
    <pc:docChg chg="undo custSel addSld delSld modSld">
      <pc:chgData name="Mike Dottridge" userId="9019bd988fb34d75" providerId="LiveId" clId="{91A50D2A-9251-4F46-8BFC-7CCB1981E356}" dt="2018-05-11T16:27:56.118" v="717" actId="2696"/>
      <pc:docMkLst>
        <pc:docMk/>
      </pc:docMkLst>
      <pc:sldChg chg="modSp modAnim">
        <pc:chgData name="Mike Dottridge" userId="9019bd988fb34d75" providerId="LiveId" clId="{91A50D2A-9251-4F46-8BFC-7CCB1981E356}" dt="2018-05-11T10:40:28.652" v="47" actId="5793"/>
        <pc:sldMkLst>
          <pc:docMk/>
          <pc:sldMk cId="1129226071" sldId="586"/>
        </pc:sldMkLst>
        <pc:spChg chg="mod">
          <ac:chgData name="Mike Dottridge" userId="9019bd988fb34d75" providerId="LiveId" clId="{91A50D2A-9251-4F46-8BFC-7CCB1981E356}" dt="2018-05-11T10:38:49.947" v="45" actId="27636"/>
          <ac:spMkLst>
            <pc:docMk/>
            <pc:sldMk cId="1129226071" sldId="586"/>
            <ac:spMk id="140290" creationId="{00000000-0000-0000-0000-000000000000}"/>
          </ac:spMkLst>
        </pc:spChg>
        <pc:spChg chg="mod">
          <ac:chgData name="Mike Dottridge" userId="9019bd988fb34d75" providerId="LiveId" clId="{91A50D2A-9251-4F46-8BFC-7CCB1981E356}" dt="2018-05-11T10:40:28.652" v="47" actId="5793"/>
          <ac:spMkLst>
            <pc:docMk/>
            <pc:sldMk cId="1129226071" sldId="586"/>
            <ac:spMk id="140291" creationId="{00000000-0000-0000-0000-000000000000}"/>
          </ac:spMkLst>
        </pc:spChg>
      </pc:sldChg>
      <pc:sldChg chg="modSp">
        <pc:chgData name="Mike Dottridge" userId="9019bd988fb34d75" providerId="LiveId" clId="{91A50D2A-9251-4F46-8BFC-7CCB1981E356}" dt="2018-05-11T10:47:49.441" v="144" actId="255"/>
        <pc:sldMkLst>
          <pc:docMk/>
          <pc:sldMk cId="476262118" sldId="592"/>
        </pc:sldMkLst>
        <pc:spChg chg="mod">
          <ac:chgData name="Mike Dottridge" userId="9019bd988fb34d75" providerId="LiveId" clId="{91A50D2A-9251-4F46-8BFC-7CCB1981E356}" dt="2018-05-11T10:42:28.325" v="66" actId="255"/>
          <ac:spMkLst>
            <pc:docMk/>
            <pc:sldMk cId="476262118" sldId="592"/>
            <ac:spMk id="2" creationId="{756F69BE-837F-404A-8D06-6670A399A778}"/>
          </ac:spMkLst>
        </pc:spChg>
        <pc:spChg chg="mod">
          <ac:chgData name="Mike Dottridge" userId="9019bd988fb34d75" providerId="LiveId" clId="{91A50D2A-9251-4F46-8BFC-7CCB1981E356}" dt="2018-05-11T10:47:49.441" v="144" actId="255"/>
          <ac:spMkLst>
            <pc:docMk/>
            <pc:sldMk cId="476262118" sldId="592"/>
            <ac:spMk id="3" creationId="{0A196937-05A3-4819-B7D5-17117A9605E6}"/>
          </ac:spMkLst>
        </pc:spChg>
      </pc:sldChg>
      <pc:sldChg chg="modSp add">
        <pc:chgData name="Mike Dottridge" userId="9019bd988fb34d75" providerId="LiveId" clId="{91A50D2A-9251-4F46-8BFC-7CCB1981E356}" dt="2018-05-11T10:58:27.539" v="477" actId="11"/>
        <pc:sldMkLst>
          <pc:docMk/>
          <pc:sldMk cId="679171440" sldId="603"/>
        </pc:sldMkLst>
        <pc:spChg chg="mod">
          <ac:chgData name="Mike Dottridge" userId="9019bd988fb34d75" providerId="LiveId" clId="{91A50D2A-9251-4F46-8BFC-7CCB1981E356}" dt="2018-05-11T10:50:20.633" v="175" actId="122"/>
          <ac:spMkLst>
            <pc:docMk/>
            <pc:sldMk cId="679171440" sldId="603"/>
            <ac:spMk id="2" creationId="{756F69BE-837F-404A-8D06-6670A399A778}"/>
          </ac:spMkLst>
        </pc:spChg>
        <pc:spChg chg="mod">
          <ac:chgData name="Mike Dottridge" userId="9019bd988fb34d75" providerId="LiveId" clId="{91A50D2A-9251-4F46-8BFC-7CCB1981E356}" dt="2018-05-11T10:58:27.539" v="477" actId="11"/>
          <ac:spMkLst>
            <pc:docMk/>
            <pc:sldMk cId="679171440" sldId="603"/>
            <ac:spMk id="3" creationId="{0A196937-05A3-4819-B7D5-17117A9605E6}"/>
          </ac:spMkLst>
        </pc:spChg>
      </pc:sldChg>
      <pc:sldChg chg="modSp add">
        <pc:chgData name="Mike Dottridge" userId="9019bd988fb34d75" providerId="LiveId" clId="{91A50D2A-9251-4F46-8BFC-7CCB1981E356}" dt="2018-05-11T11:05:44.114" v="704" actId="14100"/>
        <pc:sldMkLst>
          <pc:docMk/>
          <pc:sldMk cId="3624211625" sldId="604"/>
        </pc:sldMkLst>
        <pc:spChg chg="mod">
          <ac:chgData name="Mike Dottridge" userId="9019bd988fb34d75" providerId="LiveId" clId="{91A50D2A-9251-4F46-8BFC-7CCB1981E356}" dt="2018-05-11T11:03:51.829" v="690" actId="1076"/>
          <ac:spMkLst>
            <pc:docMk/>
            <pc:sldMk cId="3624211625" sldId="604"/>
            <ac:spMk id="2" creationId="{756F69BE-837F-404A-8D06-6670A399A778}"/>
          </ac:spMkLst>
        </pc:spChg>
        <pc:spChg chg="mod">
          <ac:chgData name="Mike Dottridge" userId="9019bd988fb34d75" providerId="LiveId" clId="{91A50D2A-9251-4F46-8BFC-7CCB1981E356}" dt="2018-05-11T11:05:44.114" v="704" actId="14100"/>
          <ac:spMkLst>
            <pc:docMk/>
            <pc:sldMk cId="3624211625" sldId="604"/>
            <ac:spMk id="3" creationId="{0A196937-05A3-4819-B7D5-17117A9605E6}"/>
          </ac:spMkLst>
        </pc:spChg>
      </pc:sldChg>
      <pc:sldChg chg="modSp add">
        <pc:chgData name="Mike Dottridge" userId="9019bd988fb34d75" providerId="LiveId" clId="{91A50D2A-9251-4F46-8BFC-7CCB1981E356}" dt="2018-05-11T10:54:56.942" v="328" actId="20577"/>
        <pc:sldMkLst>
          <pc:docMk/>
          <pc:sldMk cId="1810040039" sldId="605"/>
        </pc:sldMkLst>
        <pc:spChg chg="mod">
          <ac:chgData name="Mike Dottridge" userId="9019bd988fb34d75" providerId="LiveId" clId="{91A50D2A-9251-4F46-8BFC-7CCB1981E356}" dt="2018-05-11T10:50:38.073" v="179" actId="20577"/>
          <ac:spMkLst>
            <pc:docMk/>
            <pc:sldMk cId="1810040039" sldId="605"/>
            <ac:spMk id="2" creationId="{756F69BE-837F-404A-8D06-6670A399A778}"/>
          </ac:spMkLst>
        </pc:spChg>
        <pc:spChg chg="mod">
          <ac:chgData name="Mike Dottridge" userId="9019bd988fb34d75" providerId="LiveId" clId="{91A50D2A-9251-4F46-8BFC-7CCB1981E356}" dt="2018-05-11T10:54:56.942" v="328" actId="20577"/>
          <ac:spMkLst>
            <pc:docMk/>
            <pc:sldMk cId="1810040039" sldId="605"/>
            <ac:spMk id="3" creationId="{0A196937-05A3-4819-B7D5-17117A9605E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9314" name="Rectangle 2"/>
          <p:cNvSpPr>
            <a:spLocks noGrp="1" noChangeArrowheads="1"/>
          </p:cNvSpPr>
          <p:nvPr>
            <p:ph type="hdr" sz="quarter"/>
          </p:nvPr>
        </p:nvSpPr>
        <p:spPr bwMode="auto">
          <a:xfrm>
            <a:off x="1" y="1"/>
            <a:ext cx="2984871" cy="50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07" tIns="48303" rIns="96607" bIns="48303" numCol="1" anchor="t" anchorCtr="0" compatLnSpc="1">
            <a:prstTxWarp prst="textNoShape">
              <a:avLst/>
            </a:prstTxWarp>
          </a:bodyPr>
          <a:lstStyle>
            <a:lvl1pPr>
              <a:defRPr sz="1300">
                <a:latin typeface="Arial" charset="0"/>
              </a:defRPr>
            </a:lvl1pPr>
          </a:lstStyle>
          <a:p>
            <a:r>
              <a:rPr lang="en-GB" altLang="en-US"/>
              <a:t>Mike Dottridge slides for CBSS OSLO, 29 May 2018</a:t>
            </a:r>
          </a:p>
        </p:txBody>
      </p:sp>
      <p:sp>
        <p:nvSpPr>
          <p:cNvPr id="269315" name="Rectangle 3"/>
          <p:cNvSpPr>
            <a:spLocks noGrp="1" noChangeArrowheads="1"/>
          </p:cNvSpPr>
          <p:nvPr>
            <p:ph type="dt" sz="quarter" idx="1"/>
          </p:nvPr>
        </p:nvSpPr>
        <p:spPr bwMode="auto">
          <a:xfrm>
            <a:off x="3901699" y="1"/>
            <a:ext cx="2984871" cy="50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07" tIns="48303" rIns="96607" bIns="48303" numCol="1" anchor="t" anchorCtr="0" compatLnSpc="1">
            <a:prstTxWarp prst="textNoShape">
              <a:avLst/>
            </a:prstTxWarp>
          </a:bodyPr>
          <a:lstStyle>
            <a:lvl1pPr algn="r">
              <a:defRPr sz="1300">
                <a:latin typeface="Arial" charset="0"/>
              </a:defRPr>
            </a:lvl1pPr>
          </a:lstStyle>
          <a:p>
            <a:endParaRPr lang="en-GB" altLang="en-US"/>
          </a:p>
        </p:txBody>
      </p:sp>
      <p:sp>
        <p:nvSpPr>
          <p:cNvPr id="269316" name="Rectangle 4"/>
          <p:cNvSpPr>
            <a:spLocks noGrp="1" noChangeArrowheads="1"/>
          </p:cNvSpPr>
          <p:nvPr>
            <p:ph type="ftr" sz="quarter" idx="2"/>
          </p:nvPr>
        </p:nvSpPr>
        <p:spPr bwMode="auto">
          <a:xfrm>
            <a:off x="1" y="9517546"/>
            <a:ext cx="2984871" cy="50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07" tIns="48303" rIns="96607" bIns="48303" numCol="1" anchor="b" anchorCtr="0" compatLnSpc="1">
            <a:prstTxWarp prst="textNoShape">
              <a:avLst/>
            </a:prstTxWarp>
          </a:bodyPr>
          <a:lstStyle>
            <a:lvl1pPr>
              <a:defRPr sz="1300">
                <a:latin typeface="Arial" charset="0"/>
              </a:defRPr>
            </a:lvl1pPr>
          </a:lstStyle>
          <a:p>
            <a:endParaRPr lang="en-GB" altLang="en-US"/>
          </a:p>
        </p:txBody>
      </p:sp>
      <p:sp>
        <p:nvSpPr>
          <p:cNvPr id="269317" name="Rectangle 5"/>
          <p:cNvSpPr>
            <a:spLocks noGrp="1" noChangeArrowheads="1"/>
          </p:cNvSpPr>
          <p:nvPr>
            <p:ph type="sldNum" sz="quarter" idx="3"/>
          </p:nvPr>
        </p:nvSpPr>
        <p:spPr bwMode="auto">
          <a:xfrm>
            <a:off x="3901699" y="9517546"/>
            <a:ext cx="2984871" cy="50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07" tIns="48303" rIns="96607" bIns="48303" numCol="1" anchor="b" anchorCtr="0" compatLnSpc="1">
            <a:prstTxWarp prst="textNoShape">
              <a:avLst/>
            </a:prstTxWarp>
          </a:bodyPr>
          <a:lstStyle>
            <a:lvl1pPr algn="r">
              <a:defRPr sz="1300">
                <a:latin typeface="Arial" charset="0"/>
              </a:defRPr>
            </a:lvl1pPr>
          </a:lstStyle>
          <a:p>
            <a:fld id="{32A2FAD6-97CA-4FEB-9C94-3F5903A54203}" type="slidenum">
              <a:rPr lang="en-GB" altLang="en-US"/>
              <a:pPr/>
              <a:t>‹#›</a:t>
            </a:fld>
            <a:endParaRPr lang="en-GB" altLang="en-US"/>
          </a:p>
        </p:txBody>
      </p:sp>
    </p:spTree>
    <p:extLst>
      <p:ext uri="{BB962C8B-B14F-4D97-AF65-F5344CB8AC3E}">
        <p14:creationId xmlns:p14="http://schemas.microsoft.com/office/powerpoint/2010/main" val="4263033845"/>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1"/>
            <a:ext cx="2984871" cy="50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07" tIns="48303" rIns="96607" bIns="48303" numCol="1" anchor="t" anchorCtr="0" compatLnSpc="1">
            <a:prstTxWarp prst="textNoShape">
              <a:avLst/>
            </a:prstTxWarp>
          </a:bodyPr>
          <a:lstStyle>
            <a:lvl1pPr>
              <a:defRPr sz="1300">
                <a:latin typeface="Arial" charset="0"/>
              </a:defRPr>
            </a:lvl1pPr>
          </a:lstStyle>
          <a:p>
            <a:r>
              <a:rPr lang="en-GB" altLang="en-US"/>
              <a:t>Mike Dottridge slides for CBSS OSLO, 29 May 2018</a:t>
            </a:r>
          </a:p>
        </p:txBody>
      </p:sp>
      <p:sp>
        <p:nvSpPr>
          <p:cNvPr id="6147" name="Rectangle 3"/>
          <p:cNvSpPr>
            <a:spLocks noGrp="1" noChangeArrowheads="1"/>
          </p:cNvSpPr>
          <p:nvPr>
            <p:ph type="dt" idx="1"/>
          </p:nvPr>
        </p:nvSpPr>
        <p:spPr bwMode="auto">
          <a:xfrm>
            <a:off x="3901699" y="1"/>
            <a:ext cx="2984871" cy="50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07" tIns="48303" rIns="96607" bIns="48303" numCol="1" anchor="t" anchorCtr="0" compatLnSpc="1">
            <a:prstTxWarp prst="textNoShape">
              <a:avLst/>
            </a:prstTxWarp>
          </a:bodyPr>
          <a:lstStyle>
            <a:lvl1pPr algn="r">
              <a:defRPr sz="1300">
                <a:latin typeface="Arial" charset="0"/>
              </a:defRPr>
            </a:lvl1pPr>
          </a:lstStyle>
          <a:p>
            <a:endParaRPr lang="en-GB" altLang="en-US"/>
          </a:p>
        </p:txBody>
      </p:sp>
      <p:sp>
        <p:nvSpPr>
          <p:cNvPr id="6148" name="Rectangle 4"/>
          <p:cNvSpPr>
            <a:spLocks noGrp="1" noRot="1" noChangeAspect="1" noChangeArrowheads="1" noTextEdit="1"/>
          </p:cNvSpPr>
          <p:nvPr>
            <p:ph type="sldImg" idx="2"/>
          </p:nvPr>
        </p:nvSpPr>
        <p:spPr bwMode="auto">
          <a:xfrm>
            <a:off x="939800" y="750888"/>
            <a:ext cx="5008563" cy="375761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8817" y="4759644"/>
            <a:ext cx="5510530" cy="4509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07" tIns="48303" rIns="96607" bIns="48303"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6150" name="Rectangle 6"/>
          <p:cNvSpPr>
            <a:spLocks noGrp="1" noChangeArrowheads="1"/>
          </p:cNvSpPr>
          <p:nvPr>
            <p:ph type="ftr" sz="quarter" idx="4"/>
          </p:nvPr>
        </p:nvSpPr>
        <p:spPr bwMode="auto">
          <a:xfrm>
            <a:off x="1" y="9517546"/>
            <a:ext cx="2984871" cy="50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07" tIns="48303" rIns="96607" bIns="48303" numCol="1" anchor="b" anchorCtr="0" compatLnSpc="1">
            <a:prstTxWarp prst="textNoShape">
              <a:avLst/>
            </a:prstTxWarp>
          </a:bodyPr>
          <a:lstStyle>
            <a:lvl1pPr>
              <a:defRPr sz="1300">
                <a:latin typeface="Arial" charset="0"/>
              </a:defRPr>
            </a:lvl1pPr>
          </a:lstStyle>
          <a:p>
            <a:endParaRPr lang="en-GB" altLang="en-US"/>
          </a:p>
        </p:txBody>
      </p:sp>
      <p:sp>
        <p:nvSpPr>
          <p:cNvPr id="6151" name="Rectangle 7"/>
          <p:cNvSpPr>
            <a:spLocks noGrp="1" noChangeArrowheads="1"/>
          </p:cNvSpPr>
          <p:nvPr>
            <p:ph type="sldNum" sz="quarter" idx="5"/>
          </p:nvPr>
        </p:nvSpPr>
        <p:spPr bwMode="auto">
          <a:xfrm>
            <a:off x="3901699" y="9517546"/>
            <a:ext cx="2984871" cy="50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07" tIns="48303" rIns="96607" bIns="48303" numCol="1" anchor="b" anchorCtr="0" compatLnSpc="1">
            <a:prstTxWarp prst="textNoShape">
              <a:avLst/>
            </a:prstTxWarp>
          </a:bodyPr>
          <a:lstStyle>
            <a:lvl1pPr algn="r">
              <a:defRPr sz="1300">
                <a:latin typeface="Arial" charset="0"/>
              </a:defRPr>
            </a:lvl1pPr>
          </a:lstStyle>
          <a:p>
            <a:fld id="{5F850A85-55CD-496B-A69A-3ACFFD0737D2}" type="slidenum">
              <a:rPr lang="en-GB" altLang="en-US"/>
              <a:pPr/>
              <a:t>‹#›</a:t>
            </a:fld>
            <a:endParaRPr lang="en-GB" altLang="en-US"/>
          </a:p>
        </p:txBody>
      </p:sp>
    </p:spTree>
    <p:extLst>
      <p:ext uri="{BB962C8B-B14F-4D97-AF65-F5344CB8AC3E}">
        <p14:creationId xmlns:p14="http://schemas.microsoft.com/office/powerpoint/2010/main" val="758726593"/>
      </p:ext>
    </p:extLst>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085FDF-6CE6-4CEA-853E-1DEC34C96BA1}" type="slidenum">
              <a:rPr lang="en-GB" altLang="en-US"/>
              <a:pPr/>
              <a:t>1</a:t>
            </a:fld>
            <a:endParaRPr lang="en-GB" altLang="en-US" dirty="0"/>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ltLang="en-US" dirty="0"/>
          </a:p>
        </p:txBody>
      </p:sp>
      <p:sp>
        <p:nvSpPr>
          <p:cNvPr id="2" name="Header Placeholder 1"/>
          <p:cNvSpPr>
            <a:spLocks noGrp="1"/>
          </p:cNvSpPr>
          <p:nvPr>
            <p:ph type="hdr" sz="quarter" idx="10"/>
          </p:nvPr>
        </p:nvSpPr>
        <p:spPr/>
        <p:txBody>
          <a:bodyPr/>
          <a:lstStyle/>
          <a:p>
            <a:r>
              <a:rPr lang="en-GB" altLang="en-US"/>
              <a:t>Mike Dottridge slides for CBSS OSLO, 29 May 2018</a:t>
            </a:r>
            <a:endParaRPr lang="en-GB" altLang="en-US" dirty="0"/>
          </a:p>
        </p:txBody>
      </p:sp>
    </p:spTree>
    <p:extLst>
      <p:ext uri="{BB962C8B-B14F-4D97-AF65-F5344CB8AC3E}">
        <p14:creationId xmlns:p14="http://schemas.microsoft.com/office/powerpoint/2010/main" val="789142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p:cSld name="Title Slide">
    <p:spTree>
      <p:nvGrpSpPr>
        <p:cNvPr id="1" name=""/>
        <p:cNvGrpSpPr/>
        <p:nvPr/>
      </p:nvGrpSpPr>
      <p:grpSpPr>
        <a:xfrm>
          <a:off x="0" y="0"/>
          <a:ext cx="0" cy="0"/>
          <a:chOff x="0" y="0"/>
          <a:chExt cx="0" cy="0"/>
        </a:xfrm>
      </p:grpSpPr>
      <p:sp>
        <p:nvSpPr>
          <p:cNvPr id="83970"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pPr lvl="0"/>
            <a:r>
              <a:rPr lang="en-GB" altLang="en-US" noProof="0"/>
              <a:t>Click to edit Master title style</a:t>
            </a:r>
          </a:p>
        </p:txBody>
      </p:sp>
      <p:sp>
        <p:nvSpPr>
          <p:cNvPr id="83971"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pPr lvl="0"/>
            <a:r>
              <a:rPr lang="en-GB" altLang="en-US" noProof="0"/>
              <a:t>Click to edit Master subtitle style</a:t>
            </a:r>
          </a:p>
        </p:txBody>
      </p:sp>
      <p:sp>
        <p:nvSpPr>
          <p:cNvPr id="83972"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3973" name="Rectangle 5"/>
          <p:cNvSpPr>
            <a:spLocks noGrp="1" noChangeArrowheads="1"/>
          </p:cNvSpPr>
          <p:nvPr>
            <p:ph type="ftr" sz="quarter" idx="3"/>
          </p:nvPr>
        </p:nvSpPr>
        <p:spPr/>
        <p:txBody>
          <a:bodyPr/>
          <a:lstStyle>
            <a:lvl1pPr>
              <a:defRPr/>
            </a:lvl1pPr>
          </a:lstStyle>
          <a:p>
            <a:endParaRPr lang="en-GB" altLang="en-US"/>
          </a:p>
        </p:txBody>
      </p:sp>
      <p:sp>
        <p:nvSpPr>
          <p:cNvPr id="83974" name="Rectangle 6"/>
          <p:cNvSpPr>
            <a:spLocks noGrp="1" noChangeArrowheads="1"/>
          </p:cNvSpPr>
          <p:nvPr>
            <p:ph type="sldNum" sz="quarter" idx="4"/>
          </p:nvPr>
        </p:nvSpPr>
        <p:spPr/>
        <p:txBody>
          <a:bodyPr/>
          <a:lstStyle>
            <a:lvl1pPr>
              <a:defRPr/>
            </a:lvl1pPr>
          </a:lstStyle>
          <a:p>
            <a:fld id="{0DF0DEEA-0340-4AE8-9794-FD27E1799083}" type="slidenum">
              <a:rPr lang="en-GB" altLang="en-US"/>
              <a:pPr/>
              <a:t>‹#›</a:t>
            </a:fld>
            <a:endParaRPr lang="en-GB" altLang="en-US"/>
          </a:p>
        </p:txBody>
      </p:sp>
      <p:sp>
        <p:nvSpPr>
          <p:cNvPr id="83975" name="Rectangle 7"/>
          <p:cNvSpPr>
            <a:spLocks noGrp="1" noChangeArrowheads="1"/>
          </p:cNvSpPr>
          <p:nvPr>
            <p:ph type="dt" sz="quarter" idx="2"/>
          </p:nvPr>
        </p:nvSpPr>
        <p:spPr/>
        <p:txBody>
          <a:bodyPr/>
          <a:lstStyle>
            <a:lvl1pPr>
              <a:defRPr/>
            </a:lvl1pPr>
          </a:lstStyle>
          <a:p>
            <a:endParaRPr lang="en-GB" alt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83970"/>
                                        </p:tgtEl>
                                        <p:attrNameLst>
                                          <p:attrName>style.visibility</p:attrName>
                                        </p:attrNameLst>
                                      </p:cBhvr>
                                      <p:to>
                                        <p:strVal val="visible"/>
                                      </p:to>
                                    </p:set>
                                    <p:anim calcmode="lin" valueType="num">
                                      <p:cBhvr>
                                        <p:cTn id="7" dur="2000" fill="hold"/>
                                        <p:tgtEl>
                                          <p:spTgt spid="83970"/>
                                        </p:tgtEl>
                                        <p:attrNameLst>
                                          <p:attrName>ppt_w</p:attrName>
                                        </p:attrNameLst>
                                      </p:cBhvr>
                                      <p:tavLst>
                                        <p:tav tm="0">
                                          <p:val>
                                            <p:strVal val="#ppt_w*2.5"/>
                                          </p:val>
                                        </p:tav>
                                        <p:tav tm="100000">
                                          <p:val>
                                            <p:strVal val="#ppt_w"/>
                                          </p:val>
                                        </p:tav>
                                      </p:tavLst>
                                    </p:anim>
                                    <p:anim calcmode="lin" valueType="num">
                                      <p:cBhvr>
                                        <p:cTn id="8" dur="2000" fill="hold"/>
                                        <p:tgtEl>
                                          <p:spTgt spid="83970"/>
                                        </p:tgtEl>
                                        <p:attrNameLst>
                                          <p:attrName>ppt_h</p:attrName>
                                        </p:attrNameLst>
                                      </p:cBhvr>
                                      <p:tavLst>
                                        <p:tav tm="0">
                                          <p:val>
                                            <p:strVal val="#ppt_h"/>
                                          </p:val>
                                        </p:tav>
                                        <p:tav tm="100000">
                                          <p:val>
                                            <p:strVal val="#ppt_h"/>
                                          </p:val>
                                        </p:tav>
                                      </p:tavLst>
                                    </p:anim>
                                    <p:anim calcmode="lin" valueType="num">
                                      <p:cBhvr>
                                        <p:cTn id="9" dur="2000" fill="hold"/>
                                        <p:tgtEl>
                                          <p:spTgt spid="8397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8397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8397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3971">
                                            <p:txEl>
                                              <p:pRg st="0" end="0"/>
                                            </p:txEl>
                                          </p:spTgt>
                                        </p:tgtEl>
                                        <p:attrNameLst>
                                          <p:attrName>style.visibility</p:attrName>
                                        </p:attrNameLst>
                                      </p:cBhvr>
                                      <p:to>
                                        <p:strVal val="visible"/>
                                      </p:to>
                                    </p:set>
                                    <p:animEffect transition="in" filter="wipe(left)">
                                      <p:cBhvr>
                                        <p:cTn id="16" dur="500"/>
                                        <p:tgtEl>
                                          <p:spTgt spid="839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83971" grpId="0" build="p">
        <p:tmplLst>
          <p:tmpl lvl="1">
            <p:tnLst>
              <p:par>
                <p:cTn presetID="22" presetClass="entr" presetSubtype="8" fill="hold" nodeType="clickEffect">
                  <p:stCondLst>
                    <p:cond delay="0"/>
                  </p:stCondLst>
                  <p:childTnLst>
                    <p:set>
                      <p:cBhvr>
                        <p:cTn dur="1" fill="hold">
                          <p:stCondLst>
                            <p:cond delay="0"/>
                          </p:stCondLst>
                        </p:cTn>
                        <p:tgtEl>
                          <p:spTgt spid="83971"/>
                        </p:tgtEl>
                        <p:attrNameLst>
                          <p:attrName>style.visibility</p:attrName>
                        </p:attrNameLst>
                      </p:cBhvr>
                      <p:to>
                        <p:strVal val="visible"/>
                      </p:to>
                    </p:set>
                    <p:animEffect transition="in" filter="wipe(left)">
                      <p:cBhvr>
                        <p:cTn dur="500"/>
                        <p:tgtEl>
                          <p:spTgt spid="83971"/>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31826217-1669-4E62-81C4-CD635EB24975}" type="slidenum">
              <a:rPr lang="en-GB" altLang="en-US"/>
              <a:pPr/>
              <a:t>‹#›</a:t>
            </a:fld>
            <a:endParaRPr lang="en-GB" altLang="en-US"/>
          </a:p>
        </p:txBody>
      </p:sp>
    </p:spTree>
    <p:extLst>
      <p:ext uri="{BB962C8B-B14F-4D97-AF65-F5344CB8AC3E}">
        <p14:creationId xmlns:p14="http://schemas.microsoft.com/office/powerpoint/2010/main" val="3074720019"/>
      </p:ext>
    </p:extLst>
  </p:cSld>
  <p:clrMapOvr>
    <a:masterClrMapping/>
  </p:clrMapOvr>
  <p:transition>
    <p:cover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92100"/>
            <a:ext cx="6019800" cy="5727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D3F363A4-1D62-4FAE-819E-CDE6318CAEB0}" type="slidenum">
              <a:rPr lang="en-GB" altLang="en-US"/>
              <a:pPr/>
              <a:t>‹#›</a:t>
            </a:fld>
            <a:endParaRPr lang="en-GB" altLang="en-US"/>
          </a:p>
        </p:txBody>
      </p:sp>
    </p:spTree>
    <p:extLst>
      <p:ext uri="{BB962C8B-B14F-4D97-AF65-F5344CB8AC3E}">
        <p14:creationId xmlns:p14="http://schemas.microsoft.com/office/powerpoint/2010/main" val="3401257452"/>
      </p:ext>
    </p:extLst>
  </p:cSld>
  <p:clrMapOvr>
    <a:masterClrMapping/>
  </p:clrMapOvr>
  <p:transition>
    <p:cover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1D0AA228-2332-4CF0-8285-13E98EB83AE0}" type="slidenum">
              <a:rPr lang="en-GB" altLang="en-US"/>
              <a:pPr/>
              <a:t>‹#›</a:t>
            </a:fld>
            <a:endParaRPr lang="en-GB" altLang="en-US"/>
          </a:p>
        </p:txBody>
      </p:sp>
    </p:spTree>
    <p:extLst>
      <p:ext uri="{BB962C8B-B14F-4D97-AF65-F5344CB8AC3E}">
        <p14:creationId xmlns:p14="http://schemas.microsoft.com/office/powerpoint/2010/main" val="288310954"/>
      </p:ext>
    </p:extLst>
  </p:cSld>
  <p:clrMapOvr>
    <a:masterClrMapping/>
  </p:clrMapOvr>
  <p:transition>
    <p:cover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5E53EF3-B703-45D8-83AC-F3F0398F3899}" type="slidenum">
              <a:rPr lang="en-GB" altLang="en-US"/>
              <a:pPr/>
              <a:t>‹#›</a:t>
            </a:fld>
            <a:endParaRPr lang="en-GB" altLang="en-US"/>
          </a:p>
        </p:txBody>
      </p:sp>
    </p:spTree>
    <p:extLst>
      <p:ext uri="{BB962C8B-B14F-4D97-AF65-F5344CB8AC3E}">
        <p14:creationId xmlns:p14="http://schemas.microsoft.com/office/powerpoint/2010/main" val="3007202402"/>
      </p:ext>
    </p:extLst>
  </p:cSld>
  <p:clrMapOvr>
    <a:masterClrMapping/>
  </p:clrMapOvr>
  <p:transition>
    <p:cover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41A3B0A0-79C1-4B5B-8551-C6D59D202A67}" type="slidenum">
              <a:rPr lang="en-GB" altLang="en-US"/>
              <a:pPr/>
              <a:t>‹#›</a:t>
            </a:fld>
            <a:endParaRPr lang="en-GB" altLang="en-US"/>
          </a:p>
        </p:txBody>
      </p:sp>
    </p:spTree>
    <p:extLst>
      <p:ext uri="{BB962C8B-B14F-4D97-AF65-F5344CB8AC3E}">
        <p14:creationId xmlns:p14="http://schemas.microsoft.com/office/powerpoint/2010/main" val="1633589595"/>
      </p:ext>
    </p:extLst>
  </p:cSld>
  <p:clrMapOvr>
    <a:masterClrMapping/>
  </p:clrMapOvr>
  <p:transition>
    <p:cover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6F65235C-509C-4E4D-AA8E-74472B11B352}" type="slidenum">
              <a:rPr lang="en-GB" altLang="en-US"/>
              <a:pPr/>
              <a:t>‹#›</a:t>
            </a:fld>
            <a:endParaRPr lang="en-GB" altLang="en-US"/>
          </a:p>
        </p:txBody>
      </p:sp>
    </p:spTree>
    <p:extLst>
      <p:ext uri="{BB962C8B-B14F-4D97-AF65-F5344CB8AC3E}">
        <p14:creationId xmlns:p14="http://schemas.microsoft.com/office/powerpoint/2010/main" val="3356222033"/>
      </p:ext>
    </p:extLst>
  </p:cSld>
  <p:clrMapOvr>
    <a:masterClrMapping/>
  </p:clrMapOvr>
  <p:transition>
    <p:cover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61F29796-09F1-492E-84C0-96372054A7DA}" type="slidenum">
              <a:rPr lang="en-GB" altLang="en-US"/>
              <a:pPr/>
              <a:t>‹#›</a:t>
            </a:fld>
            <a:endParaRPr lang="en-GB" altLang="en-US"/>
          </a:p>
        </p:txBody>
      </p:sp>
    </p:spTree>
    <p:extLst>
      <p:ext uri="{BB962C8B-B14F-4D97-AF65-F5344CB8AC3E}">
        <p14:creationId xmlns:p14="http://schemas.microsoft.com/office/powerpoint/2010/main" val="1147915962"/>
      </p:ext>
    </p:extLst>
  </p:cSld>
  <p:clrMapOvr>
    <a:masterClrMapping/>
  </p:clrMapOvr>
  <p:transition>
    <p:cover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A021443B-1F83-45CB-AF1E-DF37524B157C}" type="slidenum">
              <a:rPr lang="en-GB" altLang="en-US"/>
              <a:pPr/>
              <a:t>‹#›</a:t>
            </a:fld>
            <a:endParaRPr lang="en-GB" altLang="en-US"/>
          </a:p>
        </p:txBody>
      </p:sp>
    </p:spTree>
    <p:extLst>
      <p:ext uri="{BB962C8B-B14F-4D97-AF65-F5344CB8AC3E}">
        <p14:creationId xmlns:p14="http://schemas.microsoft.com/office/powerpoint/2010/main" val="2953135137"/>
      </p:ext>
    </p:extLst>
  </p:cSld>
  <p:clrMapOvr>
    <a:masterClrMapping/>
  </p:clrMapOvr>
  <p:transition>
    <p:cover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3455F37E-5061-4C80-B999-7A49E1B1709A}" type="slidenum">
              <a:rPr lang="en-GB" altLang="en-US"/>
              <a:pPr/>
              <a:t>‹#›</a:t>
            </a:fld>
            <a:endParaRPr lang="en-GB" altLang="en-US"/>
          </a:p>
        </p:txBody>
      </p:sp>
    </p:spTree>
    <p:extLst>
      <p:ext uri="{BB962C8B-B14F-4D97-AF65-F5344CB8AC3E}">
        <p14:creationId xmlns:p14="http://schemas.microsoft.com/office/powerpoint/2010/main" val="3666093352"/>
      </p:ext>
    </p:extLst>
  </p:cSld>
  <p:clrMapOvr>
    <a:masterClrMapping/>
  </p:clrMapOvr>
  <p:transition>
    <p:cover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BB2C26B1-975A-43D8-A63C-A1D03F11F7B2}" type="slidenum">
              <a:rPr lang="en-GB" altLang="en-US"/>
              <a:pPr/>
              <a:t>‹#›</a:t>
            </a:fld>
            <a:endParaRPr lang="en-GB" altLang="en-US"/>
          </a:p>
        </p:txBody>
      </p:sp>
    </p:spTree>
    <p:extLst>
      <p:ext uri="{BB962C8B-B14F-4D97-AF65-F5344CB8AC3E}">
        <p14:creationId xmlns:p14="http://schemas.microsoft.com/office/powerpoint/2010/main" val="1672074741"/>
      </p:ext>
    </p:extLst>
  </p:cSld>
  <p:clrMapOvr>
    <a:masterClrMapping/>
  </p:clrMapOvr>
  <p:transition>
    <p:cover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bwMode="auto">
          <a:xfrm>
            <a:off x="457200" y="292100"/>
            <a:ext cx="82296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82947" name="Rectangle 3"/>
          <p:cNvSpPr>
            <a:spLocks noGrp="1" noChangeArrowheads="1"/>
          </p:cNvSpPr>
          <p:nvPr>
            <p:ph type="body" idx="1"/>
          </p:nvPr>
        </p:nvSpPr>
        <p:spPr bwMode="auto">
          <a:xfrm>
            <a:off x="457200" y="19050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8294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endParaRPr lang="en-GB" altLang="en-US"/>
          </a:p>
        </p:txBody>
      </p:sp>
      <p:sp>
        <p:nvSpPr>
          <p:cNvPr id="8294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endParaRPr lang="en-GB" altLang="en-US"/>
          </a:p>
        </p:txBody>
      </p:sp>
      <p:sp>
        <p:nvSpPr>
          <p:cNvPr id="8295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fld id="{9E3EB108-3E09-4A67-B59C-9D70DB1072AB}" type="slidenum">
              <a:rPr lang="en-GB" altLang="en-US"/>
              <a:pPr/>
              <a:t>‹#›</a:t>
            </a:fld>
            <a:endParaRPr lang="en-GB" alt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82946"/>
                                        </p:tgtEl>
                                        <p:attrNameLst>
                                          <p:attrName>style.visibility</p:attrName>
                                        </p:attrNameLst>
                                      </p:cBhvr>
                                      <p:to>
                                        <p:strVal val="visible"/>
                                      </p:to>
                                    </p:set>
                                    <p:anim calcmode="lin" valueType="num">
                                      <p:cBhvr>
                                        <p:cTn id="7" dur="2000" fill="hold"/>
                                        <p:tgtEl>
                                          <p:spTgt spid="82946"/>
                                        </p:tgtEl>
                                        <p:attrNameLst>
                                          <p:attrName>ppt_w</p:attrName>
                                        </p:attrNameLst>
                                      </p:cBhvr>
                                      <p:tavLst>
                                        <p:tav tm="0">
                                          <p:val>
                                            <p:strVal val="#ppt_w*2.5"/>
                                          </p:val>
                                        </p:tav>
                                        <p:tav tm="100000">
                                          <p:val>
                                            <p:strVal val="#ppt_w"/>
                                          </p:val>
                                        </p:tav>
                                      </p:tavLst>
                                    </p:anim>
                                    <p:anim calcmode="lin" valueType="num">
                                      <p:cBhvr>
                                        <p:cTn id="8" dur="2000" fill="hold"/>
                                        <p:tgtEl>
                                          <p:spTgt spid="82946"/>
                                        </p:tgtEl>
                                        <p:attrNameLst>
                                          <p:attrName>ppt_h</p:attrName>
                                        </p:attrNameLst>
                                      </p:cBhvr>
                                      <p:tavLst>
                                        <p:tav tm="0">
                                          <p:val>
                                            <p:strVal val="#ppt_h"/>
                                          </p:val>
                                        </p:tav>
                                        <p:tav tm="100000">
                                          <p:val>
                                            <p:strVal val="#ppt_h"/>
                                          </p:val>
                                        </p:tav>
                                      </p:tavLst>
                                    </p:anim>
                                    <p:anim calcmode="lin" valueType="num">
                                      <p:cBhvr>
                                        <p:cTn id="9" dur="2000" fill="hold"/>
                                        <p:tgtEl>
                                          <p:spTgt spid="82946"/>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82946"/>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8294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2947">
                                            <p:txEl>
                                              <p:pRg st="0" end="0"/>
                                            </p:txEl>
                                          </p:spTgt>
                                        </p:tgtEl>
                                        <p:attrNameLst>
                                          <p:attrName>style.visibility</p:attrName>
                                        </p:attrNameLst>
                                      </p:cBhvr>
                                      <p:to>
                                        <p:strVal val="visible"/>
                                      </p:to>
                                    </p:set>
                                    <p:animEffect transition="in" filter="wipe(left)">
                                      <p:cBhvr>
                                        <p:cTn id="16" dur="500"/>
                                        <p:tgtEl>
                                          <p:spTgt spid="82947">
                                            <p:txEl>
                                              <p:pRg st="0" end="0"/>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82947">
                                            <p:txEl>
                                              <p:pRg st="1" end="1"/>
                                            </p:txEl>
                                          </p:spTgt>
                                        </p:tgtEl>
                                        <p:attrNameLst>
                                          <p:attrName>style.visibility</p:attrName>
                                        </p:attrNameLst>
                                      </p:cBhvr>
                                      <p:to>
                                        <p:strVal val="visible"/>
                                      </p:to>
                                    </p:set>
                                    <p:animEffect transition="in" filter="wipe(left)">
                                      <p:cBhvr>
                                        <p:cTn id="19" dur="500"/>
                                        <p:tgtEl>
                                          <p:spTgt spid="82947">
                                            <p:txEl>
                                              <p:pRg st="1" end="1"/>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2947">
                                            <p:txEl>
                                              <p:pRg st="2" end="2"/>
                                            </p:txEl>
                                          </p:spTgt>
                                        </p:tgtEl>
                                        <p:attrNameLst>
                                          <p:attrName>style.visibility</p:attrName>
                                        </p:attrNameLst>
                                      </p:cBhvr>
                                      <p:to>
                                        <p:strVal val="visible"/>
                                      </p:to>
                                    </p:set>
                                    <p:animEffect transition="in" filter="wipe(left)">
                                      <p:cBhvr>
                                        <p:cTn id="22" dur="500"/>
                                        <p:tgtEl>
                                          <p:spTgt spid="82947">
                                            <p:txEl>
                                              <p:pRg st="2" end="2"/>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2947">
                                            <p:txEl>
                                              <p:pRg st="3" end="3"/>
                                            </p:txEl>
                                          </p:spTgt>
                                        </p:tgtEl>
                                        <p:attrNameLst>
                                          <p:attrName>style.visibility</p:attrName>
                                        </p:attrNameLst>
                                      </p:cBhvr>
                                      <p:to>
                                        <p:strVal val="visible"/>
                                      </p:to>
                                    </p:set>
                                    <p:animEffect transition="in" filter="wipe(left)">
                                      <p:cBhvr>
                                        <p:cTn id="25" dur="500"/>
                                        <p:tgtEl>
                                          <p:spTgt spid="82947">
                                            <p:txEl>
                                              <p:pRg st="3" end="3"/>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82947">
                                            <p:txEl>
                                              <p:pRg st="4" end="4"/>
                                            </p:txEl>
                                          </p:spTgt>
                                        </p:tgtEl>
                                        <p:attrNameLst>
                                          <p:attrName>style.visibility</p:attrName>
                                        </p:attrNameLst>
                                      </p:cBhvr>
                                      <p:to>
                                        <p:strVal val="visible"/>
                                      </p:to>
                                    </p:set>
                                    <p:animEffect transition="in" filter="wipe(left)">
                                      <p:cBhvr>
                                        <p:cTn id="28" dur="500"/>
                                        <p:tgtEl>
                                          <p:spTgt spid="829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47" grpId="0" build="p">
        <p:tmplLst>
          <p:tmpl lvl="1">
            <p:tnLst>
              <p:par>
                <p:cTn presetID="22" presetClass="entr" presetSubtype="8" fill="hold" nodeType="clickEffect">
                  <p:stCondLst>
                    <p:cond delay="0"/>
                  </p:stCondLst>
                  <p:childTnLst>
                    <p:set>
                      <p:cBhvr>
                        <p:cTn dur="1" fill="hold">
                          <p:stCondLst>
                            <p:cond delay="0"/>
                          </p:stCondLst>
                        </p:cTn>
                        <p:tgtEl>
                          <p:spTgt spid="82947"/>
                        </p:tgtEl>
                        <p:attrNameLst>
                          <p:attrName>style.visibility</p:attrName>
                        </p:attrNameLst>
                      </p:cBhvr>
                      <p:to>
                        <p:strVal val="visible"/>
                      </p:to>
                    </p:set>
                    <p:animEffect transition="in" filter="wipe(left)">
                      <p:cBhvr>
                        <p:cTn dur="500"/>
                        <p:tgtEl>
                          <p:spTgt spid="82947"/>
                        </p:tgtEl>
                      </p:cBhvr>
                    </p:animEffect>
                  </p:childTnLst>
                </p:cTn>
              </p:par>
            </p:tnLst>
          </p:tmpl>
          <p:tmpl lvl="2">
            <p:tnLst>
              <p:par>
                <p:cTn presetID="22" presetClass="entr" presetSubtype="8" fill="hold" nodeType="withEffect">
                  <p:stCondLst>
                    <p:cond delay="0"/>
                  </p:stCondLst>
                  <p:childTnLst>
                    <p:set>
                      <p:cBhvr>
                        <p:cTn dur="1" fill="hold">
                          <p:stCondLst>
                            <p:cond delay="0"/>
                          </p:stCondLst>
                        </p:cTn>
                        <p:tgtEl>
                          <p:spTgt spid="82947"/>
                        </p:tgtEl>
                        <p:attrNameLst>
                          <p:attrName>style.visibility</p:attrName>
                        </p:attrNameLst>
                      </p:cBhvr>
                      <p:to>
                        <p:strVal val="visible"/>
                      </p:to>
                    </p:set>
                    <p:animEffect transition="in" filter="wipe(left)">
                      <p:cBhvr>
                        <p:cTn dur="500"/>
                        <p:tgtEl>
                          <p:spTgt spid="82947"/>
                        </p:tgtEl>
                      </p:cBhvr>
                    </p:animEffect>
                  </p:childTnLst>
                </p:cTn>
              </p:par>
            </p:tnLst>
          </p:tmpl>
          <p:tmpl lvl="3">
            <p:tnLst>
              <p:par>
                <p:cTn presetID="22" presetClass="entr" presetSubtype="8" fill="hold" nodeType="withEffect">
                  <p:stCondLst>
                    <p:cond delay="0"/>
                  </p:stCondLst>
                  <p:childTnLst>
                    <p:set>
                      <p:cBhvr>
                        <p:cTn dur="1" fill="hold">
                          <p:stCondLst>
                            <p:cond delay="0"/>
                          </p:stCondLst>
                        </p:cTn>
                        <p:tgtEl>
                          <p:spTgt spid="82947"/>
                        </p:tgtEl>
                        <p:attrNameLst>
                          <p:attrName>style.visibility</p:attrName>
                        </p:attrNameLst>
                      </p:cBhvr>
                      <p:to>
                        <p:strVal val="visible"/>
                      </p:to>
                    </p:set>
                    <p:animEffect transition="in" filter="wipe(left)">
                      <p:cBhvr>
                        <p:cTn dur="500"/>
                        <p:tgtEl>
                          <p:spTgt spid="82947"/>
                        </p:tgtEl>
                      </p:cBhvr>
                    </p:animEffect>
                  </p:childTnLst>
                </p:cTn>
              </p:par>
            </p:tnLst>
          </p:tmpl>
          <p:tmpl lvl="4">
            <p:tnLst>
              <p:par>
                <p:cTn presetID="22" presetClass="entr" presetSubtype="8" fill="hold" nodeType="withEffect">
                  <p:stCondLst>
                    <p:cond delay="0"/>
                  </p:stCondLst>
                  <p:childTnLst>
                    <p:set>
                      <p:cBhvr>
                        <p:cTn dur="1" fill="hold">
                          <p:stCondLst>
                            <p:cond delay="0"/>
                          </p:stCondLst>
                        </p:cTn>
                        <p:tgtEl>
                          <p:spTgt spid="82947"/>
                        </p:tgtEl>
                        <p:attrNameLst>
                          <p:attrName>style.visibility</p:attrName>
                        </p:attrNameLst>
                      </p:cBhvr>
                      <p:to>
                        <p:strVal val="visible"/>
                      </p:to>
                    </p:set>
                    <p:animEffect transition="in" filter="wipe(left)">
                      <p:cBhvr>
                        <p:cTn dur="500"/>
                        <p:tgtEl>
                          <p:spTgt spid="82947"/>
                        </p:tgtEl>
                      </p:cBhvr>
                    </p:animEffect>
                  </p:childTnLst>
                </p:cTn>
              </p:par>
            </p:tnLst>
          </p:tmpl>
          <p:tmpl lvl="5">
            <p:tnLst>
              <p:par>
                <p:cTn presetID="22" presetClass="entr" presetSubtype="8" fill="hold" nodeType="withEffect">
                  <p:stCondLst>
                    <p:cond delay="0"/>
                  </p:stCondLst>
                  <p:childTnLst>
                    <p:set>
                      <p:cBhvr>
                        <p:cTn dur="1" fill="hold">
                          <p:stCondLst>
                            <p:cond delay="0"/>
                          </p:stCondLst>
                        </p:cTn>
                        <p:tgtEl>
                          <p:spTgt spid="82947"/>
                        </p:tgtEl>
                        <p:attrNameLst>
                          <p:attrName>style.visibility</p:attrName>
                        </p:attrNameLst>
                      </p:cBhvr>
                      <p:to>
                        <p:strVal val="visible"/>
                      </p:to>
                    </p:set>
                    <p:animEffect transition="in" filter="wipe(left)">
                      <p:cBhvr>
                        <p:cTn dur="500"/>
                        <p:tgtEl>
                          <p:spTgt spid="82947"/>
                        </p:tgtEl>
                      </p:cBhvr>
                    </p:animEffect>
                  </p:childTnLst>
                </p:cTn>
              </p:par>
            </p:tnLst>
          </p:tmpl>
        </p:tmplLst>
      </p:bldP>
    </p:bldLst>
  </p:timing>
  <p:hf hdr="0" ftr="0" dt="0"/>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ikedottridge@btopenworld.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mikedottridge@btopenworld.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ec.europa.eu/anti-trafficking/publications/reference-guide-protecting-rights-child-victims-trafficking-europe_e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p:txBody>
          <a:bodyPr/>
          <a:lstStyle/>
          <a:p>
            <a:fld id="{741B10A8-3A4C-413B-973B-1155F5A86F25}" type="slidenum">
              <a:rPr lang="en-GB" altLang="en-US"/>
              <a:pPr/>
              <a:t>1</a:t>
            </a:fld>
            <a:endParaRPr lang="en-GB" altLang="en-US" dirty="0"/>
          </a:p>
        </p:txBody>
      </p:sp>
      <p:sp>
        <p:nvSpPr>
          <p:cNvPr id="7170" name="Rectangle 2"/>
          <p:cNvSpPr>
            <a:spLocks noGrp="1" noChangeArrowheads="1"/>
          </p:cNvSpPr>
          <p:nvPr>
            <p:ph type="ctrTitle"/>
          </p:nvPr>
        </p:nvSpPr>
        <p:spPr>
          <a:xfrm>
            <a:off x="395536" y="404664"/>
            <a:ext cx="8064896" cy="3652530"/>
          </a:xfrm>
        </p:spPr>
        <p:txBody>
          <a:bodyPr/>
          <a:lstStyle/>
          <a:p>
            <a:r>
              <a:rPr lang="ru-RU" sz="3600" b="1" dirty="0">
                <a:solidFill>
                  <a:srgbClr val="FFFF99"/>
                </a:solidFill>
                <a:effectLst>
                  <a:outerShdw blurRad="38100" dist="38100" dir="2700000" algn="tl">
                    <a:srgbClr val="000000">
                      <a:alpha val="43137"/>
                    </a:srgbClr>
                  </a:outerShdw>
                </a:effectLst>
              </a:rPr>
              <a:t>IS IDENTIFICATION OF CHILD VICTIMS OF TRAFFICKING POSSIBLE? WHY ARE EVIDENT SIGNS OF EXPLOITATION AND TRAFFICKING OFTEN NOT FOLLOWED-UP?</a:t>
            </a:r>
            <a:r>
              <a:rPr lang="en-GB" sz="3600" b="1" dirty="0">
                <a:solidFill>
                  <a:srgbClr val="FFFF99"/>
                </a:solidFill>
                <a:effectLst>
                  <a:outerShdw blurRad="38100" dist="38100" dir="2700000" algn="tl">
                    <a:srgbClr val="000000">
                      <a:alpha val="43137"/>
                    </a:srgbClr>
                  </a:outerShdw>
                </a:effectLst>
              </a:rPr>
              <a:t> </a:t>
            </a:r>
            <a:endParaRPr lang="en-GB" altLang="en-US" sz="3600" b="1" dirty="0">
              <a:solidFill>
                <a:srgbClr val="FFFF99"/>
              </a:solidFill>
              <a:effectLst>
                <a:outerShdw blurRad="38100" dist="38100" dir="2700000" algn="tl">
                  <a:srgbClr val="000000">
                    <a:alpha val="43137"/>
                  </a:srgbClr>
                </a:outerShdw>
              </a:effectLst>
            </a:endParaRPr>
          </a:p>
        </p:txBody>
      </p:sp>
      <p:sp>
        <p:nvSpPr>
          <p:cNvPr id="7173" name="Text Box 5"/>
          <p:cNvSpPr txBox="1">
            <a:spLocks noChangeArrowheads="1"/>
          </p:cNvSpPr>
          <p:nvPr/>
        </p:nvSpPr>
        <p:spPr bwMode="auto">
          <a:xfrm>
            <a:off x="1258888" y="4365104"/>
            <a:ext cx="2836033"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800" b="1" dirty="0">
                <a:effectLst>
                  <a:outerShdw blurRad="38100" dist="38100" dir="2700000" algn="tl">
                    <a:srgbClr val="000000"/>
                  </a:outerShdw>
                </a:effectLst>
                <a:latin typeface="Arial" charset="0"/>
              </a:rPr>
              <a:t>Mike Dottridge</a:t>
            </a:r>
          </a:p>
          <a:p>
            <a:r>
              <a:rPr lang="en-GB" sz="2400" b="1" dirty="0">
                <a:latin typeface="Arial" charset="0"/>
              </a:rPr>
              <a:t>Oslo, 29 May 2018</a:t>
            </a:r>
            <a:endParaRPr lang="en-GB" altLang="en-US" sz="2400" b="1" dirty="0">
              <a:effectLst>
                <a:outerShdw blurRad="38100" dist="38100" dir="2700000" algn="tl">
                  <a:srgbClr val="000000"/>
                </a:outerShdw>
              </a:effectLst>
              <a:latin typeface="Arial" charset="0"/>
            </a:endParaRPr>
          </a:p>
        </p:txBody>
      </p:sp>
      <p:sp>
        <p:nvSpPr>
          <p:cNvPr id="7174" name="Text Box 6"/>
          <p:cNvSpPr txBox="1">
            <a:spLocks noChangeArrowheads="1"/>
          </p:cNvSpPr>
          <p:nvPr/>
        </p:nvSpPr>
        <p:spPr bwMode="auto">
          <a:xfrm>
            <a:off x="1258888" y="5373688"/>
            <a:ext cx="382270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dirty="0">
                <a:solidFill>
                  <a:srgbClr val="FFFF99"/>
                </a:solidFill>
                <a:latin typeface="Arial" charset="0"/>
                <a:hlinkClick r:id="rId3"/>
              </a:rPr>
              <a:t>mikedottridge@btopenworld.com</a:t>
            </a:r>
            <a:endParaRPr lang="en-GB" altLang="en-US" b="1" dirty="0">
              <a:solidFill>
                <a:srgbClr val="FFFF99"/>
              </a:solidFill>
              <a:latin typeface="Arial" charset="0"/>
            </a:endParaRPr>
          </a:p>
          <a:p>
            <a:r>
              <a:rPr lang="en-GB" altLang="en-US" b="1" dirty="0">
                <a:latin typeface="Arial" charset="0"/>
              </a:rPr>
              <a:t>Tel. +44 1763 242 902</a:t>
            </a:r>
          </a:p>
          <a:p>
            <a:r>
              <a:rPr lang="en-GB" altLang="en-US" b="1" dirty="0">
                <a:latin typeface="Arial" charset="0"/>
              </a:rPr>
              <a:t>United Kingdom</a:t>
            </a:r>
          </a:p>
        </p:txBody>
      </p:sp>
    </p:spTree>
    <p:extLst>
      <p:ext uri="{BB962C8B-B14F-4D97-AF65-F5344CB8AC3E}">
        <p14:creationId xmlns:p14="http://schemas.microsoft.com/office/powerpoint/2010/main" val="120424593"/>
      </p:ext>
    </p:extLst>
  </p:cSld>
  <p:clrMapOvr>
    <a:masterClrMapping/>
  </p:clrMapOvr>
  <p:transition>
    <p:cover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DB548-7CE5-4694-A444-8E0CA6929815}"/>
              </a:ext>
            </a:extLst>
          </p:cNvPr>
          <p:cNvSpPr>
            <a:spLocks noGrp="1"/>
          </p:cNvSpPr>
          <p:nvPr>
            <p:ph type="title"/>
          </p:nvPr>
        </p:nvSpPr>
        <p:spPr/>
        <p:txBody>
          <a:bodyPr/>
          <a:lstStyle/>
          <a:p>
            <a:r>
              <a:rPr lang="en-GB" b="1" dirty="0">
                <a:solidFill>
                  <a:srgbClr val="FFFF99"/>
                </a:solidFill>
                <a:effectLst>
                  <a:outerShdw blurRad="38100" dist="38100" dir="2700000" algn="tl">
                    <a:srgbClr val="000000">
                      <a:alpha val="43137"/>
                    </a:srgbClr>
                  </a:outerShdw>
                </a:effectLst>
              </a:rPr>
              <a:t>APPROPRIATE INTERVIEWS</a:t>
            </a:r>
          </a:p>
        </p:txBody>
      </p:sp>
      <p:sp>
        <p:nvSpPr>
          <p:cNvPr id="3" name="Content Placeholder 2">
            <a:extLst>
              <a:ext uri="{FF2B5EF4-FFF2-40B4-BE49-F238E27FC236}">
                <a16:creationId xmlns:a16="http://schemas.microsoft.com/office/drawing/2014/main" id="{3D48259C-BABF-458F-8854-6DBB4560D2EF}"/>
              </a:ext>
            </a:extLst>
          </p:cNvPr>
          <p:cNvSpPr>
            <a:spLocks noGrp="1"/>
          </p:cNvSpPr>
          <p:nvPr>
            <p:ph idx="1"/>
          </p:nvPr>
        </p:nvSpPr>
        <p:spPr/>
        <p:txBody>
          <a:bodyPr/>
          <a:lstStyle/>
          <a:p>
            <a:pPr marL="0" indent="0">
              <a:buNone/>
            </a:pPr>
            <a:r>
              <a:rPr lang="en-GB" sz="2800" b="1" dirty="0"/>
              <a:t>Experience has shown that trafficked children are more likely to talk openly to officials if they are </a:t>
            </a:r>
            <a:r>
              <a:rPr lang="en-GB" sz="2800" b="1" u="sng" dirty="0"/>
              <a:t>not</a:t>
            </a:r>
            <a:r>
              <a:rPr lang="en-GB" sz="2800" b="1" dirty="0"/>
              <a:t> in the presence of an adult who might be exploiting or trafficking them – or a </a:t>
            </a:r>
            <a:r>
              <a:rPr lang="en-GB" sz="2800" b="1" dirty="0">
                <a:solidFill>
                  <a:srgbClr val="FF9933"/>
                </a:solidFill>
              </a:rPr>
              <a:t>parent</a:t>
            </a:r>
            <a:r>
              <a:rPr lang="en-GB" sz="2800" b="1" dirty="0"/>
              <a:t> who overawes them!</a:t>
            </a:r>
          </a:p>
          <a:p>
            <a:pPr marL="0" indent="0">
              <a:buNone/>
            </a:pPr>
            <a:r>
              <a:rPr lang="en-GB" sz="2800" b="1" dirty="0"/>
              <a:t>UNICEF (2006) said “Ensure that a child suspected of being a victim of trafficking is questioned in private and is questioned in a language that she or he understands”</a:t>
            </a:r>
          </a:p>
        </p:txBody>
      </p:sp>
      <p:sp>
        <p:nvSpPr>
          <p:cNvPr id="4" name="Slide Number Placeholder 3">
            <a:extLst>
              <a:ext uri="{FF2B5EF4-FFF2-40B4-BE49-F238E27FC236}">
                <a16:creationId xmlns:a16="http://schemas.microsoft.com/office/drawing/2014/main" id="{27475812-63FD-431D-BF8E-B8F9405EA82E}"/>
              </a:ext>
            </a:extLst>
          </p:cNvPr>
          <p:cNvSpPr>
            <a:spLocks noGrp="1"/>
          </p:cNvSpPr>
          <p:nvPr>
            <p:ph type="sldNum" sz="quarter" idx="12"/>
          </p:nvPr>
        </p:nvSpPr>
        <p:spPr/>
        <p:txBody>
          <a:bodyPr/>
          <a:lstStyle/>
          <a:p>
            <a:fld id="{1D0AA228-2332-4CF0-8285-13E98EB83AE0}" type="slidenum">
              <a:rPr lang="en-GB" altLang="en-US" smtClean="0"/>
              <a:pPr/>
              <a:t>10</a:t>
            </a:fld>
            <a:endParaRPr lang="en-GB" altLang="en-US"/>
          </a:p>
        </p:txBody>
      </p:sp>
    </p:spTree>
    <p:extLst>
      <p:ext uri="{BB962C8B-B14F-4D97-AF65-F5344CB8AC3E}">
        <p14:creationId xmlns:p14="http://schemas.microsoft.com/office/powerpoint/2010/main" val="3604085572"/>
      </p:ext>
    </p:extLst>
  </p:cSld>
  <p:clrMapOvr>
    <a:masterClrMapping/>
  </p:clrMapOvr>
  <p:transition>
    <p:cover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F69BE-837F-404A-8D06-6670A399A778}"/>
              </a:ext>
            </a:extLst>
          </p:cNvPr>
          <p:cNvSpPr>
            <a:spLocks noGrp="1"/>
          </p:cNvSpPr>
          <p:nvPr>
            <p:ph type="title"/>
          </p:nvPr>
        </p:nvSpPr>
        <p:spPr>
          <a:xfrm>
            <a:off x="0" y="136525"/>
            <a:ext cx="8579296" cy="1552724"/>
          </a:xfrm>
        </p:spPr>
        <p:txBody>
          <a:bodyPr/>
          <a:lstStyle/>
          <a:p>
            <a:pPr algn="ctr"/>
            <a:r>
              <a:rPr lang="en-GB" sz="4000" b="1" dirty="0">
                <a:solidFill>
                  <a:srgbClr val="FFFF99"/>
                </a:solidFill>
                <a:effectLst>
                  <a:outerShdw blurRad="38100" dist="38100" dir="2700000" algn="tl">
                    <a:srgbClr val="000000">
                      <a:alpha val="43137"/>
                    </a:srgbClr>
                  </a:outerShdw>
                </a:effectLst>
              </a:rPr>
              <a:t>C. ORGANISATIONAL AND STRUCTURAL ISSUES</a:t>
            </a:r>
          </a:p>
        </p:txBody>
      </p:sp>
      <p:sp>
        <p:nvSpPr>
          <p:cNvPr id="3" name="Content Placeholder 2">
            <a:extLst>
              <a:ext uri="{FF2B5EF4-FFF2-40B4-BE49-F238E27FC236}">
                <a16:creationId xmlns:a16="http://schemas.microsoft.com/office/drawing/2014/main" id="{0A196937-05A3-4819-B7D5-17117A9605E6}"/>
              </a:ext>
            </a:extLst>
          </p:cNvPr>
          <p:cNvSpPr>
            <a:spLocks noGrp="1"/>
          </p:cNvSpPr>
          <p:nvPr>
            <p:ph idx="1"/>
          </p:nvPr>
        </p:nvSpPr>
        <p:spPr>
          <a:xfrm>
            <a:off x="107504" y="1628800"/>
            <a:ext cx="8856984" cy="4896544"/>
          </a:xfrm>
        </p:spPr>
        <p:txBody>
          <a:bodyPr/>
          <a:lstStyle/>
          <a:p>
            <a:pPr marL="514350" indent="-514350">
              <a:lnSpc>
                <a:spcPct val="110000"/>
              </a:lnSpc>
              <a:buFont typeface="+mj-lt"/>
              <a:buAutoNum type="arabicPeriod"/>
            </a:pPr>
            <a:r>
              <a:rPr lang="en-GB" sz="2600" b="1" dirty="0"/>
              <a:t>Lack of clarity on which statutory organisation has responsibility for identifying possibly trafficked children (other than at a border), e.g. in a street situation </a:t>
            </a:r>
          </a:p>
          <a:p>
            <a:pPr marL="514350" indent="-514350">
              <a:lnSpc>
                <a:spcPct val="110000"/>
              </a:lnSpc>
              <a:buFont typeface="+mj-lt"/>
              <a:buAutoNum type="arabicPeriod"/>
            </a:pPr>
            <a:r>
              <a:rPr lang="en-GB" sz="2600" b="1" dirty="0"/>
              <a:t>Lack of team work / multi-agency team / coordination (in-country and between states): transnational country cooperation remains CHALLENGING!</a:t>
            </a:r>
          </a:p>
          <a:p>
            <a:pPr marL="514350" indent="-514350">
              <a:lnSpc>
                <a:spcPct val="110000"/>
              </a:lnSpc>
              <a:buFont typeface="+mj-lt"/>
              <a:buAutoNum type="arabicPeriod"/>
            </a:pPr>
            <a:r>
              <a:rPr lang="en-GB" sz="2600" b="1" dirty="0"/>
              <a:t>Police reticence to take children into custody</a:t>
            </a:r>
          </a:p>
          <a:p>
            <a:pPr marL="514350" indent="-514350">
              <a:lnSpc>
                <a:spcPct val="110000"/>
              </a:lnSpc>
              <a:buFont typeface="+mj-lt"/>
              <a:buAutoNum type="arabicPeriod"/>
            </a:pPr>
            <a:r>
              <a:rPr lang="en-GB" sz="2600" b="1" dirty="0"/>
              <a:t>Doubts by other actors about identifying child as ‘trafficked’ if child goes into alternative care</a:t>
            </a:r>
          </a:p>
        </p:txBody>
      </p:sp>
      <p:sp>
        <p:nvSpPr>
          <p:cNvPr id="4" name="Slide Number Placeholder 3">
            <a:extLst>
              <a:ext uri="{FF2B5EF4-FFF2-40B4-BE49-F238E27FC236}">
                <a16:creationId xmlns:a16="http://schemas.microsoft.com/office/drawing/2014/main" id="{78946182-B626-4FEB-8446-685A5798B88E}"/>
              </a:ext>
            </a:extLst>
          </p:cNvPr>
          <p:cNvSpPr>
            <a:spLocks noGrp="1"/>
          </p:cNvSpPr>
          <p:nvPr>
            <p:ph type="sldNum" sz="quarter" idx="12"/>
          </p:nvPr>
        </p:nvSpPr>
        <p:spPr/>
        <p:txBody>
          <a:bodyPr/>
          <a:lstStyle/>
          <a:p>
            <a:fld id="{1D0AA228-2332-4CF0-8285-13E98EB83AE0}" type="slidenum">
              <a:rPr lang="en-GB" altLang="en-US" smtClean="0"/>
              <a:pPr/>
              <a:t>11</a:t>
            </a:fld>
            <a:endParaRPr lang="en-GB" altLang="en-US"/>
          </a:p>
        </p:txBody>
      </p:sp>
    </p:spTree>
    <p:extLst>
      <p:ext uri="{BB962C8B-B14F-4D97-AF65-F5344CB8AC3E}">
        <p14:creationId xmlns:p14="http://schemas.microsoft.com/office/powerpoint/2010/main" val="3624211625"/>
      </p:ext>
    </p:extLst>
  </p:cSld>
  <p:clrMapOvr>
    <a:masterClrMapping/>
  </p:clrMapOvr>
  <p:transition>
    <p:cover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F69BE-837F-404A-8D06-6670A399A778}"/>
              </a:ext>
            </a:extLst>
          </p:cNvPr>
          <p:cNvSpPr>
            <a:spLocks noGrp="1"/>
          </p:cNvSpPr>
          <p:nvPr>
            <p:ph type="title"/>
          </p:nvPr>
        </p:nvSpPr>
        <p:spPr>
          <a:xfrm>
            <a:off x="0" y="136525"/>
            <a:ext cx="8579296" cy="1552724"/>
          </a:xfrm>
        </p:spPr>
        <p:txBody>
          <a:bodyPr/>
          <a:lstStyle/>
          <a:p>
            <a:pPr algn="ctr"/>
            <a:r>
              <a:rPr lang="en-GB" sz="3600" b="1" dirty="0">
                <a:solidFill>
                  <a:srgbClr val="FFFF99"/>
                </a:solidFill>
                <a:effectLst>
                  <a:outerShdw blurRad="38100" dist="38100" dir="2700000" algn="tl">
                    <a:srgbClr val="000000">
                      <a:alpha val="43137"/>
                    </a:srgbClr>
                  </a:outerShdw>
                </a:effectLst>
              </a:rPr>
              <a:t>C. ORGANISATIONAL ISSUES - More</a:t>
            </a:r>
          </a:p>
        </p:txBody>
      </p:sp>
      <p:sp>
        <p:nvSpPr>
          <p:cNvPr id="3" name="Content Placeholder 2">
            <a:extLst>
              <a:ext uri="{FF2B5EF4-FFF2-40B4-BE49-F238E27FC236}">
                <a16:creationId xmlns:a16="http://schemas.microsoft.com/office/drawing/2014/main" id="{0A196937-05A3-4819-B7D5-17117A9605E6}"/>
              </a:ext>
            </a:extLst>
          </p:cNvPr>
          <p:cNvSpPr>
            <a:spLocks noGrp="1"/>
          </p:cNvSpPr>
          <p:nvPr>
            <p:ph idx="1"/>
          </p:nvPr>
        </p:nvSpPr>
        <p:spPr>
          <a:xfrm>
            <a:off x="107504" y="1628800"/>
            <a:ext cx="8856984" cy="4896544"/>
          </a:xfrm>
        </p:spPr>
        <p:txBody>
          <a:bodyPr/>
          <a:lstStyle/>
          <a:p>
            <a:pPr marL="514350" indent="-514350">
              <a:lnSpc>
                <a:spcPct val="110000"/>
              </a:lnSpc>
              <a:buFont typeface="+mj-lt"/>
              <a:buAutoNum type="arabicPeriod" startAt="4"/>
            </a:pPr>
            <a:r>
              <a:rPr lang="en-GB" sz="2600" b="1" dirty="0"/>
              <a:t>Prospects for child once identified must </a:t>
            </a:r>
            <a:r>
              <a:rPr lang="en-GB" sz="2600" b="1"/>
              <a:t>be better. Unless </a:t>
            </a:r>
            <a:r>
              <a:rPr lang="en-GB" sz="2600" b="1" dirty="0"/>
              <a:t>care &amp; accommodation are attractive, child may prefer to remain with trafficker</a:t>
            </a:r>
          </a:p>
          <a:p>
            <a:pPr marL="514350" indent="-514350">
              <a:lnSpc>
                <a:spcPct val="110000"/>
              </a:lnSpc>
              <a:buFont typeface="+mj-lt"/>
              <a:buAutoNum type="arabicPeriod" startAt="4"/>
            </a:pPr>
            <a:r>
              <a:rPr lang="en-GB" sz="2600" b="1" dirty="0"/>
              <a:t>Unless child who has been under tight control feels freer, why should they remain?</a:t>
            </a:r>
          </a:p>
          <a:p>
            <a:pPr marL="514350" indent="-514350">
              <a:lnSpc>
                <a:spcPct val="110000"/>
              </a:lnSpc>
              <a:buFont typeface="+mj-lt"/>
              <a:buAutoNum type="arabicPeriod" startAt="4"/>
            </a:pPr>
            <a:r>
              <a:rPr lang="en-GB" sz="2600" b="1" dirty="0"/>
              <a:t>Don’t assume that young people are uninformed about the prospects awaiting them in care – read the damning comments made by many unaccompanied children arriving since 2015!</a:t>
            </a:r>
          </a:p>
        </p:txBody>
      </p:sp>
      <p:sp>
        <p:nvSpPr>
          <p:cNvPr id="4" name="Slide Number Placeholder 3">
            <a:extLst>
              <a:ext uri="{FF2B5EF4-FFF2-40B4-BE49-F238E27FC236}">
                <a16:creationId xmlns:a16="http://schemas.microsoft.com/office/drawing/2014/main" id="{78946182-B626-4FEB-8446-685A5798B88E}"/>
              </a:ext>
            </a:extLst>
          </p:cNvPr>
          <p:cNvSpPr>
            <a:spLocks noGrp="1"/>
          </p:cNvSpPr>
          <p:nvPr>
            <p:ph type="sldNum" sz="quarter" idx="12"/>
          </p:nvPr>
        </p:nvSpPr>
        <p:spPr/>
        <p:txBody>
          <a:bodyPr/>
          <a:lstStyle/>
          <a:p>
            <a:fld id="{1D0AA228-2332-4CF0-8285-13E98EB83AE0}" type="slidenum">
              <a:rPr lang="en-GB" altLang="en-US" smtClean="0"/>
              <a:pPr/>
              <a:t>12</a:t>
            </a:fld>
            <a:endParaRPr lang="en-GB" altLang="en-US"/>
          </a:p>
        </p:txBody>
      </p:sp>
    </p:spTree>
    <p:extLst>
      <p:ext uri="{BB962C8B-B14F-4D97-AF65-F5344CB8AC3E}">
        <p14:creationId xmlns:p14="http://schemas.microsoft.com/office/powerpoint/2010/main" val="1447704220"/>
      </p:ext>
    </p:extLst>
  </p:cSld>
  <p:clrMapOvr>
    <a:masterClrMapping/>
  </p:clrMapOvr>
  <p:transition>
    <p:cover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D3790-713C-44C9-831C-9046DF7E649F}"/>
              </a:ext>
            </a:extLst>
          </p:cNvPr>
          <p:cNvSpPr>
            <a:spLocks noGrp="1"/>
          </p:cNvSpPr>
          <p:nvPr>
            <p:ph type="title"/>
          </p:nvPr>
        </p:nvSpPr>
        <p:spPr/>
        <p:txBody>
          <a:bodyPr/>
          <a:lstStyle/>
          <a:p>
            <a:r>
              <a:rPr lang="en-GB" sz="4000" b="1" dirty="0">
                <a:solidFill>
                  <a:srgbClr val="FFFF99"/>
                </a:solidFill>
                <a:effectLst>
                  <a:outerShdw blurRad="38100" dist="38100" dir="2700000" algn="tl">
                    <a:srgbClr val="000000">
                      <a:alpha val="43137"/>
                    </a:srgbClr>
                  </a:outerShdw>
                </a:effectLst>
              </a:rPr>
              <a:t>SO, WHAT NEEDS TO BE DONE? </a:t>
            </a:r>
          </a:p>
        </p:txBody>
      </p:sp>
      <p:sp>
        <p:nvSpPr>
          <p:cNvPr id="3" name="Content Placeholder 2">
            <a:extLst>
              <a:ext uri="{FF2B5EF4-FFF2-40B4-BE49-F238E27FC236}">
                <a16:creationId xmlns:a16="http://schemas.microsoft.com/office/drawing/2014/main" id="{5945B841-D983-453F-99D9-4CC1EE9364AD}"/>
              </a:ext>
            </a:extLst>
          </p:cNvPr>
          <p:cNvSpPr>
            <a:spLocks noGrp="1"/>
          </p:cNvSpPr>
          <p:nvPr>
            <p:ph idx="1"/>
          </p:nvPr>
        </p:nvSpPr>
        <p:spPr>
          <a:xfrm>
            <a:off x="471399" y="1484784"/>
            <a:ext cx="8229600" cy="4114800"/>
          </a:xfrm>
        </p:spPr>
        <p:txBody>
          <a:bodyPr/>
          <a:lstStyle/>
          <a:p>
            <a:r>
              <a:rPr lang="en-GB" b="1" dirty="0"/>
              <a:t>Listen (to children) and learn!</a:t>
            </a:r>
          </a:p>
          <a:p>
            <a:r>
              <a:rPr lang="en-GB" b="1" dirty="0"/>
              <a:t>Research</a:t>
            </a:r>
          </a:p>
          <a:p>
            <a:r>
              <a:rPr lang="en-GB" b="1" dirty="0"/>
              <a:t>Training (that relates to the children present in your country – nationals and non-nationals)</a:t>
            </a:r>
          </a:p>
          <a:p>
            <a:r>
              <a:rPr lang="en-GB" b="1" dirty="0"/>
              <a:t>Systematic reduction of prejudice and preconceptions</a:t>
            </a:r>
          </a:p>
          <a:p>
            <a:r>
              <a:rPr lang="en-GB" b="1" dirty="0"/>
              <a:t>More training – to work together in multi-agency teams</a:t>
            </a:r>
          </a:p>
          <a:p>
            <a:pPr marL="0" indent="0">
              <a:buNone/>
            </a:pPr>
            <a:endParaRPr lang="en-GB" dirty="0"/>
          </a:p>
        </p:txBody>
      </p:sp>
      <p:sp>
        <p:nvSpPr>
          <p:cNvPr id="4" name="Slide Number Placeholder 3">
            <a:extLst>
              <a:ext uri="{FF2B5EF4-FFF2-40B4-BE49-F238E27FC236}">
                <a16:creationId xmlns:a16="http://schemas.microsoft.com/office/drawing/2014/main" id="{D3565C9E-36FD-42EB-8CF3-DD66EC769AF7}"/>
              </a:ext>
            </a:extLst>
          </p:cNvPr>
          <p:cNvSpPr>
            <a:spLocks noGrp="1"/>
          </p:cNvSpPr>
          <p:nvPr>
            <p:ph type="sldNum" sz="quarter" idx="12"/>
          </p:nvPr>
        </p:nvSpPr>
        <p:spPr/>
        <p:txBody>
          <a:bodyPr/>
          <a:lstStyle/>
          <a:p>
            <a:fld id="{1D0AA228-2332-4CF0-8285-13E98EB83AE0}" type="slidenum">
              <a:rPr lang="en-GB" altLang="en-US" smtClean="0"/>
              <a:pPr/>
              <a:t>13</a:t>
            </a:fld>
            <a:endParaRPr lang="en-GB" altLang="en-US"/>
          </a:p>
        </p:txBody>
      </p:sp>
    </p:spTree>
    <p:extLst>
      <p:ext uri="{BB962C8B-B14F-4D97-AF65-F5344CB8AC3E}">
        <p14:creationId xmlns:p14="http://schemas.microsoft.com/office/powerpoint/2010/main" val="2587294894"/>
      </p:ext>
    </p:extLst>
  </p:cSld>
  <p:clrMapOvr>
    <a:masterClrMapping/>
  </p:clrMapOvr>
  <p:transition>
    <p:cover dir="d"/>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CAB4F0F-6A34-48D3-9E72-23C04586CE7C}"/>
              </a:ext>
            </a:extLst>
          </p:cNvPr>
          <p:cNvSpPr>
            <a:spLocks noGrp="1"/>
          </p:cNvSpPr>
          <p:nvPr>
            <p:ph type="sldNum" sz="quarter" idx="12"/>
          </p:nvPr>
        </p:nvSpPr>
        <p:spPr/>
        <p:txBody>
          <a:bodyPr/>
          <a:lstStyle/>
          <a:p>
            <a:pPr>
              <a:defRPr/>
            </a:pPr>
            <a:fld id="{CB543F7D-7F72-4C8C-B3D5-65D4ED2A6905}" type="slidenum">
              <a:rPr lang="en-GB" altLang="en-US"/>
              <a:pPr>
                <a:defRPr/>
              </a:pPr>
              <a:t>14</a:t>
            </a:fld>
            <a:endParaRPr lang="en-GB" altLang="en-US"/>
          </a:p>
        </p:txBody>
      </p:sp>
      <p:sp>
        <p:nvSpPr>
          <p:cNvPr id="17411" name="Text Box 2">
            <a:extLst>
              <a:ext uri="{FF2B5EF4-FFF2-40B4-BE49-F238E27FC236}">
                <a16:creationId xmlns:a16="http://schemas.microsoft.com/office/drawing/2014/main" id="{A3FCC8B5-C31C-4003-B2D3-92D28FCC0629}"/>
              </a:ext>
            </a:extLst>
          </p:cNvPr>
          <p:cNvSpPr txBox="1">
            <a:spLocks noChangeArrowheads="1"/>
          </p:cNvSpPr>
          <p:nvPr/>
        </p:nvSpPr>
        <p:spPr bwMode="auto">
          <a:xfrm>
            <a:off x="468313" y="4076700"/>
            <a:ext cx="4686300" cy="11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20000"/>
              <a:buChar char="•"/>
              <a:defRPr sz="3200">
                <a:solidFill>
                  <a:schemeClr val="tx1"/>
                </a:solidFill>
                <a:latin typeface="Tahoma" panose="020B0604030504040204" pitchFamily="34" charset="0"/>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defRPr>
            </a:lvl2pPr>
            <a:lvl3pPr marL="1143000" indent="-228600">
              <a:spcBef>
                <a:spcPct val="20000"/>
              </a:spcBef>
              <a:buClr>
                <a:schemeClr val="hlink"/>
              </a:buClr>
              <a:buSzPct val="120000"/>
              <a:buChar char="•"/>
              <a:defRPr sz="2400">
                <a:solidFill>
                  <a:schemeClr val="tx1"/>
                </a:solidFill>
                <a:latin typeface="Tahoma" panose="020B0604030504040204" pitchFamily="34" charset="0"/>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defRPr>
            </a:lvl9pPr>
          </a:lstStyle>
          <a:p>
            <a:pPr eaLnBrk="1" hangingPunct="1">
              <a:spcBef>
                <a:spcPct val="0"/>
              </a:spcBef>
              <a:buClrTx/>
              <a:buSzTx/>
              <a:buFontTx/>
              <a:buNone/>
            </a:pPr>
            <a:r>
              <a:rPr lang="en-GB" altLang="en-US" sz="2200" b="1">
                <a:latin typeface="Arial" panose="020B0604020202020204" pitchFamily="34" charset="0"/>
                <a:hlinkClick r:id="rId2"/>
              </a:rPr>
              <a:t>mikedottridge@btopenworld.com</a:t>
            </a:r>
            <a:endParaRPr lang="en-GB" altLang="en-US" sz="2200" b="1">
              <a:latin typeface="Arial" panose="020B0604020202020204" pitchFamily="34" charset="0"/>
            </a:endParaRPr>
          </a:p>
          <a:p>
            <a:pPr eaLnBrk="1" hangingPunct="1">
              <a:spcBef>
                <a:spcPct val="0"/>
              </a:spcBef>
              <a:buClrTx/>
              <a:buSzTx/>
              <a:buFontTx/>
              <a:buNone/>
            </a:pPr>
            <a:r>
              <a:rPr lang="en-GB" altLang="en-US" sz="2200" b="1">
                <a:latin typeface="Arial" panose="020B0604020202020204" pitchFamily="34" charset="0"/>
              </a:rPr>
              <a:t>Tel. +44 1763 242 902</a:t>
            </a:r>
          </a:p>
          <a:p>
            <a:pPr eaLnBrk="1" hangingPunct="1">
              <a:spcBef>
                <a:spcPct val="0"/>
              </a:spcBef>
              <a:buClrTx/>
              <a:buSzTx/>
              <a:buFontTx/>
              <a:buNone/>
            </a:pPr>
            <a:r>
              <a:rPr lang="en-GB" altLang="en-US" sz="2200" b="1">
                <a:latin typeface="Arial" panose="020B0604020202020204" pitchFamily="34" charset="0"/>
              </a:rPr>
              <a:t>United Kingdom</a:t>
            </a:r>
          </a:p>
        </p:txBody>
      </p:sp>
      <p:sp>
        <p:nvSpPr>
          <p:cNvPr id="340995" name="Rectangle 3">
            <a:extLst>
              <a:ext uri="{FF2B5EF4-FFF2-40B4-BE49-F238E27FC236}">
                <a16:creationId xmlns:a16="http://schemas.microsoft.com/office/drawing/2014/main" id="{937EC9F8-B0E6-46C0-AFD6-9C657C07F908}"/>
              </a:ext>
            </a:extLst>
          </p:cNvPr>
          <p:cNvSpPr>
            <a:spLocks noGrp="1" noChangeArrowheads="1"/>
          </p:cNvSpPr>
          <p:nvPr>
            <p:ph type="title"/>
          </p:nvPr>
        </p:nvSpPr>
        <p:spPr>
          <a:xfrm>
            <a:off x="468313" y="1557338"/>
            <a:ext cx="8229600" cy="1785937"/>
          </a:xfrm>
        </p:spPr>
        <p:txBody>
          <a:bodyPr/>
          <a:lstStyle/>
          <a:p>
            <a:pPr algn="ctr" eaLnBrk="1" hangingPunct="1">
              <a:defRPr/>
            </a:pPr>
            <a:r>
              <a:rPr lang="en-GB" altLang="en-US" sz="5400" b="1" i="1"/>
              <a:t>THANK YOU FOR YOUR ATTENTION!</a:t>
            </a:r>
          </a:p>
        </p:txBody>
      </p:sp>
    </p:spTree>
    <p:extLst>
      <p:ext uri="{BB962C8B-B14F-4D97-AF65-F5344CB8AC3E}">
        <p14:creationId xmlns:p14="http://schemas.microsoft.com/office/powerpoint/2010/main" val="3211125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E0B07-8CFE-45BD-BCA0-9BBFAFA3C52A}"/>
              </a:ext>
            </a:extLst>
          </p:cNvPr>
          <p:cNvSpPr>
            <a:spLocks noGrp="1"/>
          </p:cNvSpPr>
          <p:nvPr>
            <p:ph type="title"/>
          </p:nvPr>
        </p:nvSpPr>
        <p:spPr/>
        <p:txBody>
          <a:bodyPr/>
          <a:lstStyle/>
          <a:p>
            <a:r>
              <a:rPr lang="en-GB" b="1" dirty="0">
                <a:solidFill>
                  <a:srgbClr val="FFFF99"/>
                </a:solidFill>
                <a:effectLst>
                  <a:outerShdw blurRad="38100" dist="38100" dir="2700000" algn="tl">
                    <a:srgbClr val="000000">
                      <a:alpha val="43137"/>
                    </a:srgbClr>
                  </a:outerShdw>
                </a:effectLst>
              </a:rPr>
              <a:t>REFERENCE</a:t>
            </a:r>
          </a:p>
        </p:txBody>
      </p:sp>
      <p:sp>
        <p:nvSpPr>
          <p:cNvPr id="3" name="Content Placeholder 2">
            <a:extLst>
              <a:ext uri="{FF2B5EF4-FFF2-40B4-BE49-F238E27FC236}">
                <a16:creationId xmlns:a16="http://schemas.microsoft.com/office/drawing/2014/main" id="{6772D47E-4453-4F74-9F89-5164F3FD88B9}"/>
              </a:ext>
            </a:extLst>
          </p:cNvPr>
          <p:cNvSpPr>
            <a:spLocks noGrp="1"/>
          </p:cNvSpPr>
          <p:nvPr>
            <p:ph idx="1"/>
          </p:nvPr>
        </p:nvSpPr>
        <p:spPr/>
        <p:txBody>
          <a:bodyPr/>
          <a:lstStyle/>
          <a:p>
            <a:r>
              <a:rPr lang="en-GB" b="1" dirty="0"/>
              <a:t>Sorry! UNICEF 2006 is one I drafted!</a:t>
            </a:r>
          </a:p>
          <a:p>
            <a:r>
              <a:rPr lang="en-GB" b="1" dirty="0"/>
              <a:t>UNICEF REFERENCE GUIDE ON PROTECTING THE RIGHTS OF CHILD VICTIMS OF TRAFFICKING IN EUROPE </a:t>
            </a:r>
            <a:r>
              <a:rPr lang="en-GB" dirty="0"/>
              <a:t>(202 pages)</a:t>
            </a:r>
          </a:p>
          <a:p>
            <a:r>
              <a:rPr lang="en-GB" dirty="0">
                <a:hlinkClick r:id="rId2"/>
              </a:rPr>
              <a:t>https://ec.europa.eu/anti-trafficking/publications/reference-guide-protecting-rights-child-victims-trafficking-europe_en</a:t>
            </a:r>
            <a:endParaRPr lang="en-GB" dirty="0"/>
          </a:p>
          <a:p>
            <a:endParaRPr lang="en-GB" dirty="0"/>
          </a:p>
        </p:txBody>
      </p:sp>
      <p:sp>
        <p:nvSpPr>
          <p:cNvPr id="4" name="Slide Number Placeholder 3">
            <a:extLst>
              <a:ext uri="{FF2B5EF4-FFF2-40B4-BE49-F238E27FC236}">
                <a16:creationId xmlns:a16="http://schemas.microsoft.com/office/drawing/2014/main" id="{E88431E0-B118-41B7-8EAB-9605E5019505}"/>
              </a:ext>
            </a:extLst>
          </p:cNvPr>
          <p:cNvSpPr>
            <a:spLocks noGrp="1"/>
          </p:cNvSpPr>
          <p:nvPr>
            <p:ph type="sldNum" sz="quarter" idx="12"/>
          </p:nvPr>
        </p:nvSpPr>
        <p:spPr/>
        <p:txBody>
          <a:bodyPr/>
          <a:lstStyle/>
          <a:p>
            <a:fld id="{1D0AA228-2332-4CF0-8285-13E98EB83AE0}" type="slidenum">
              <a:rPr lang="en-GB" altLang="en-US" smtClean="0"/>
              <a:pPr/>
              <a:t>15</a:t>
            </a:fld>
            <a:endParaRPr lang="en-GB" altLang="en-US"/>
          </a:p>
        </p:txBody>
      </p:sp>
    </p:spTree>
    <p:extLst>
      <p:ext uri="{BB962C8B-B14F-4D97-AF65-F5344CB8AC3E}">
        <p14:creationId xmlns:p14="http://schemas.microsoft.com/office/powerpoint/2010/main" val="924828997"/>
      </p:ext>
    </p:extLst>
  </p:cSld>
  <p:clrMapOvr>
    <a:masterClrMapping/>
  </p:clrMapOvr>
  <p:transition>
    <p:cover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5F5F169-E3E6-479D-A8F6-1D33F0C7519B}"/>
              </a:ext>
            </a:extLst>
          </p:cNvPr>
          <p:cNvSpPr>
            <a:spLocks noGrp="1"/>
          </p:cNvSpPr>
          <p:nvPr>
            <p:ph type="sldNum" sz="quarter" idx="12"/>
          </p:nvPr>
        </p:nvSpPr>
        <p:spPr/>
        <p:txBody>
          <a:bodyPr/>
          <a:lstStyle/>
          <a:p>
            <a:fld id="{A021443B-1F83-45CB-AF1E-DF37524B157C}" type="slidenum">
              <a:rPr lang="en-GB" altLang="en-US" smtClean="0"/>
              <a:pPr/>
              <a:t>2</a:t>
            </a:fld>
            <a:endParaRPr lang="en-GB" altLang="en-US"/>
          </a:p>
        </p:txBody>
      </p:sp>
      <p:pic>
        <p:nvPicPr>
          <p:cNvPr id="4" name="Picture 3" descr="A close up of text on a white surface&#10;&#10;Description generated with high confidence">
            <a:extLst>
              <a:ext uri="{FF2B5EF4-FFF2-40B4-BE49-F238E27FC236}">
                <a16:creationId xmlns:a16="http://schemas.microsoft.com/office/drawing/2014/main" id="{84967192-FFB1-4C29-8C55-CCB7D2523A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760" y="106686"/>
            <a:ext cx="8773940" cy="4392488"/>
          </a:xfrm>
          <a:prstGeom prst="rect">
            <a:avLst/>
          </a:prstGeom>
        </p:spPr>
      </p:pic>
      <p:sp>
        <p:nvSpPr>
          <p:cNvPr id="5" name="Subtitle 2">
            <a:extLst>
              <a:ext uri="{FF2B5EF4-FFF2-40B4-BE49-F238E27FC236}">
                <a16:creationId xmlns:a16="http://schemas.microsoft.com/office/drawing/2014/main" id="{77833D91-331E-45D5-98C1-8167066E27F9}"/>
              </a:ext>
            </a:extLst>
          </p:cNvPr>
          <p:cNvSpPr txBox="1">
            <a:spLocks/>
          </p:cNvSpPr>
          <p:nvPr/>
        </p:nvSpPr>
        <p:spPr>
          <a:xfrm>
            <a:off x="0" y="4611142"/>
            <a:ext cx="9025460" cy="1872208"/>
          </a:xfrm>
          <a:prstGeom prst="rect">
            <a:avLst/>
          </a:prstGeom>
        </p:spPr>
        <p:txBody>
          <a:bodyPr/>
          <a:lst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a:lstStyle>
          <a:p>
            <a:r>
              <a:rPr lang="en-GB" sz="2800" kern="0" dirty="0">
                <a:solidFill>
                  <a:srgbClr val="FF9933"/>
                </a:solidFill>
              </a:rPr>
              <a:t>WHERE’S WALLY [ OR WALDO]?</a:t>
            </a:r>
          </a:p>
          <a:p>
            <a:r>
              <a:rPr lang="en-GB" sz="2800" kern="0" dirty="0">
                <a:solidFill>
                  <a:srgbClr val="FF9933"/>
                </a:solidFill>
              </a:rPr>
              <a:t>IS THE TASK “TO FIND A NEEDLE IN A HAYSTACK”?</a:t>
            </a:r>
          </a:p>
          <a:p>
            <a:r>
              <a:rPr lang="en-GB" sz="2800" kern="0" dirty="0">
                <a:solidFill>
                  <a:srgbClr val="FF9933"/>
                </a:solidFill>
              </a:rPr>
              <a:t>Or HOW </a:t>
            </a:r>
            <a:r>
              <a:rPr lang="en-GB" sz="2800" u="sng" kern="0" dirty="0">
                <a:solidFill>
                  <a:srgbClr val="FF9933"/>
                </a:solidFill>
              </a:rPr>
              <a:t>NOT</a:t>
            </a:r>
            <a:r>
              <a:rPr lang="en-GB" sz="2800" kern="0" dirty="0">
                <a:solidFill>
                  <a:srgbClr val="FF9933"/>
                </a:solidFill>
              </a:rPr>
              <a:t> TO NOTICE WHAT’S UNDER YOUR NOSE?</a:t>
            </a:r>
          </a:p>
        </p:txBody>
      </p:sp>
    </p:spTree>
    <p:extLst>
      <p:ext uri="{BB962C8B-B14F-4D97-AF65-F5344CB8AC3E}">
        <p14:creationId xmlns:p14="http://schemas.microsoft.com/office/powerpoint/2010/main" val="1429260163"/>
      </p:ext>
    </p:extLst>
  </p:cSld>
  <p:clrMapOvr>
    <a:masterClrMapping/>
  </p:clrMapOvr>
  <p:transition>
    <p:cover dir="d"/>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B4834E9-5CF9-4212-9225-5A691A5B9532}" type="slidenum">
              <a:rPr lang="en-GB" altLang="en-US"/>
              <a:pPr/>
              <a:t>3</a:t>
            </a:fld>
            <a:endParaRPr lang="en-GB" altLang="en-US" dirty="0"/>
          </a:p>
        </p:txBody>
      </p:sp>
      <p:sp>
        <p:nvSpPr>
          <p:cNvPr id="140290" name="Rectangle 2"/>
          <p:cNvSpPr>
            <a:spLocks noGrp="1" noChangeArrowheads="1"/>
          </p:cNvSpPr>
          <p:nvPr>
            <p:ph type="title"/>
          </p:nvPr>
        </p:nvSpPr>
        <p:spPr/>
        <p:txBody>
          <a:bodyPr>
            <a:normAutofit/>
          </a:bodyPr>
          <a:lstStyle/>
          <a:p>
            <a:r>
              <a:rPr lang="en-GB" altLang="en-US" b="1" dirty="0">
                <a:solidFill>
                  <a:schemeClr val="tx2">
                    <a:lumMod val="60000"/>
                    <a:lumOff val="40000"/>
                  </a:schemeClr>
                </a:solidFill>
              </a:rPr>
              <a:t>PRESENTATION COVERS</a:t>
            </a:r>
          </a:p>
        </p:txBody>
      </p:sp>
      <p:sp>
        <p:nvSpPr>
          <p:cNvPr id="140291" name="Rectangle 3"/>
          <p:cNvSpPr>
            <a:spLocks noGrp="1" noChangeArrowheads="1"/>
          </p:cNvSpPr>
          <p:nvPr>
            <p:ph type="body" idx="1"/>
          </p:nvPr>
        </p:nvSpPr>
        <p:spPr>
          <a:xfrm>
            <a:off x="323528" y="1676400"/>
            <a:ext cx="8363272" cy="4920952"/>
          </a:xfrm>
        </p:spPr>
        <p:txBody>
          <a:bodyPr>
            <a:normAutofit/>
          </a:bodyPr>
          <a:lstStyle/>
          <a:p>
            <a:pPr marL="0" lvl="0" indent="0">
              <a:buNone/>
            </a:pPr>
            <a:r>
              <a:rPr lang="en-GB" sz="4000" b="1" dirty="0">
                <a:solidFill>
                  <a:srgbClr val="FFFF99"/>
                </a:solidFill>
                <a:effectLst>
                  <a:outerShdw blurRad="38100" dist="38100" dir="2700000" algn="tl">
                    <a:srgbClr val="000000">
                      <a:alpha val="43137"/>
                    </a:srgbClr>
                  </a:outerShdw>
                </a:effectLst>
              </a:rPr>
              <a:t>THREE SETS OF CHALLENGES</a:t>
            </a:r>
          </a:p>
          <a:p>
            <a:pPr marL="742950" lvl="0" indent="-742950">
              <a:buClr>
                <a:srgbClr val="FFFF99"/>
              </a:buClr>
              <a:buSzPct val="100000"/>
              <a:buFont typeface="+mj-lt"/>
              <a:buAutoNum type="alphaUcPeriod"/>
            </a:pPr>
            <a:r>
              <a:rPr lang="en-GB" sz="4400" b="1" dirty="0">
                <a:solidFill>
                  <a:srgbClr val="FFFF99"/>
                </a:solidFill>
                <a:effectLst>
                  <a:outerShdw blurRad="38100" dist="38100" dir="2700000" algn="tl">
                    <a:srgbClr val="000000">
                      <a:alpha val="43137"/>
                    </a:srgbClr>
                  </a:outerShdw>
                </a:effectLst>
              </a:rPr>
              <a:t>Perceptions &amp; Prejudices</a:t>
            </a:r>
          </a:p>
          <a:p>
            <a:pPr marL="742950" lvl="0" indent="-742950">
              <a:buClr>
                <a:srgbClr val="FFFF99"/>
              </a:buClr>
              <a:buSzPct val="100000"/>
              <a:buFont typeface="+mj-lt"/>
              <a:buAutoNum type="alphaUcPeriod"/>
            </a:pPr>
            <a:r>
              <a:rPr lang="en-GB" sz="4400" b="1" dirty="0">
                <a:solidFill>
                  <a:srgbClr val="FFFF99"/>
                </a:solidFill>
                <a:effectLst>
                  <a:outerShdw blurRad="38100" dist="38100" dir="2700000" algn="tl">
                    <a:srgbClr val="000000">
                      <a:alpha val="43137"/>
                    </a:srgbClr>
                  </a:outerShdw>
                </a:effectLst>
              </a:rPr>
              <a:t>Use of indicators/tell-tale signs</a:t>
            </a:r>
          </a:p>
          <a:p>
            <a:pPr marL="742950" lvl="0" indent="-742950">
              <a:buClr>
                <a:srgbClr val="FFFF99"/>
              </a:buClr>
              <a:buSzPct val="100000"/>
              <a:buFont typeface="+mj-lt"/>
              <a:buAutoNum type="alphaUcPeriod"/>
            </a:pPr>
            <a:r>
              <a:rPr lang="en-GB" sz="4400" b="1" dirty="0">
                <a:solidFill>
                  <a:srgbClr val="FFFF99"/>
                </a:solidFill>
                <a:effectLst>
                  <a:outerShdw blurRad="38100" dist="38100" dir="2700000" algn="tl">
                    <a:srgbClr val="000000">
                      <a:alpha val="43137"/>
                    </a:srgbClr>
                  </a:outerShdw>
                </a:effectLst>
              </a:rPr>
              <a:t>Organisational issues</a:t>
            </a:r>
          </a:p>
          <a:p>
            <a:pPr marL="0" lvl="0" indent="0">
              <a:buNone/>
            </a:pPr>
            <a:endParaRPr lang="en-GB" b="1" dirty="0">
              <a:solidFill>
                <a:srgbClr val="FFFF99"/>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292260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40290"/>
                                        </p:tgtEl>
                                        <p:attrNameLst>
                                          <p:attrName>style.visibility</p:attrName>
                                        </p:attrNameLst>
                                      </p:cBhvr>
                                      <p:to>
                                        <p:strVal val="visible"/>
                                      </p:to>
                                    </p:set>
                                    <p:anim calcmode="lin" valueType="num">
                                      <p:cBhvr>
                                        <p:cTn id="7" dur="500" fill="hold"/>
                                        <p:tgtEl>
                                          <p:spTgt spid="140290"/>
                                        </p:tgtEl>
                                        <p:attrNameLst>
                                          <p:attrName>ppt_w</p:attrName>
                                        </p:attrNameLst>
                                      </p:cBhvr>
                                      <p:tavLst>
                                        <p:tav tm="0">
                                          <p:val>
                                            <p:fltVal val="0"/>
                                          </p:val>
                                        </p:tav>
                                        <p:tav tm="100000">
                                          <p:val>
                                            <p:strVal val="#ppt_w"/>
                                          </p:val>
                                        </p:tav>
                                      </p:tavLst>
                                    </p:anim>
                                    <p:anim calcmode="lin" valueType="num">
                                      <p:cBhvr>
                                        <p:cTn id="8" dur="500" fill="hold"/>
                                        <p:tgtEl>
                                          <p:spTgt spid="140290"/>
                                        </p:tgtEl>
                                        <p:attrNameLst>
                                          <p:attrName>ppt_h</p:attrName>
                                        </p:attrNameLst>
                                      </p:cBhvr>
                                      <p:tavLst>
                                        <p:tav tm="0">
                                          <p:val>
                                            <p:fltVal val="0"/>
                                          </p:val>
                                        </p:tav>
                                        <p:tav tm="100000">
                                          <p:val>
                                            <p:strVal val="#ppt_h"/>
                                          </p:val>
                                        </p:tav>
                                      </p:tavLst>
                                    </p:anim>
                                    <p:animEffect transition="in" filter="fade">
                                      <p:cBhvr>
                                        <p:cTn id="9" dur="500"/>
                                        <p:tgtEl>
                                          <p:spTgt spid="14029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40291">
                                            <p:txEl>
                                              <p:pRg st="0" end="0"/>
                                            </p:txEl>
                                          </p:spTgt>
                                        </p:tgtEl>
                                        <p:attrNameLst>
                                          <p:attrName>style.visibility</p:attrName>
                                        </p:attrNameLst>
                                      </p:cBhvr>
                                      <p:to>
                                        <p:strVal val="visible"/>
                                      </p:to>
                                    </p:set>
                                    <p:animEffect transition="in" filter="fade">
                                      <p:cBhvr>
                                        <p:cTn id="14" dur="1000">
                                          <p:stCondLst>
                                            <p:cond delay="0"/>
                                          </p:stCondLst>
                                        </p:cTn>
                                        <p:tgtEl>
                                          <p:spTgt spid="14029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0291">
                                            <p:txEl>
                                              <p:pRg st="1" end="1"/>
                                            </p:txEl>
                                          </p:spTgt>
                                        </p:tgtEl>
                                        <p:attrNameLst>
                                          <p:attrName>style.visibility</p:attrName>
                                        </p:attrNameLst>
                                      </p:cBhvr>
                                      <p:to>
                                        <p:strVal val="visible"/>
                                      </p:to>
                                    </p:set>
                                    <p:animEffect transition="in" filter="fade">
                                      <p:cBhvr>
                                        <p:cTn id="19" dur="1000">
                                          <p:stCondLst>
                                            <p:cond delay="0"/>
                                          </p:stCondLst>
                                        </p:cTn>
                                        <p:tgtEl>
                                          <p:spTgt spid="140291">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0291">
                                            <p:txEl>
                                              <p:pRg st="2" end="2"/>
                                            </p:txEl>
                                          </p:spTgt>
                                        </p:tgtEl>
                                        <p:attrNameLst>
                                          <p:attrName>style.visibility</p:attrName>
                                        </p:attrNameLst>
                                      </p:cBhvr>
                                      <p:to>
                                        <p:strVal val="visible"/>
                                      </p:to>
                                    </p:set>
                                    <p:animEffect transition="in" filter="fade">
                                      <p:cBhvr>
                                        <p:cTn id="24" dur="1000">
                                          <p:stCondLst>
                                            <p:cond delay="0"/>
                                          </p:stCondLst>
                                        </p:cTn>
                                        <p:tgtEl>
                                          <p:spTgt spid="140291">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0291">
                                            <p:txEl>
                                              <p:pRg st="3" end="3"/>
                                            </p:txEl>
                                          </p:spTgt>
                                        </p:tgtEl>
                                        <p:attrNameLst>
                                          <p:attrName>style.visibility</p:attrName>
                                        </p:attrNameLst>
                                      </p:cBhvr>
                                      <p:to>
                                        <p:strVal val="visible"/>
                                      </p:to>
                                    </p:set>
                                    <p:animEffect transition="in" filter="fade">
                                      <p:cBhvr>
                                        <p:cTn id="29" dur="1000">
                                          <p:stCondLst>
                                            <p:cond delay="0"/>
                                          </p:stCondLst>
                                        </p:cTn>
                                        <p:tgtEl>
                                          <p:spTgt spid="1402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0"/>
      <p:bldP spid="14029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45476-479E-4005-A57F-689618640059}"/>
              </a:ext>
            </a:extLst>
          </p:cNvPr>
          <p:cNvSpPr>
            <a:spLocks noGrp="1"/>
          </p:cNvSpPr>
          <p:nvPr>
            <p:ph type="title"/>
          </p:nvPr>
        </p:nvSpPr>
        <p:spPr>
          <a:xfrm>
            <a:off x="107504" y="292100"/>
            <a:ext cx="8856984" cy="1984772"/>
          </a:xfrm>
        </p:spPr>
        <p:txBody>
          <a:bodyPr/>
          <a:lstStyle/>
          <a:p>
            <a:pPr algn="ctr"/>
            <a:r>
              <a:rPr lang="en-GB" sz="4000" b="1" dirty="0">
                <a:solidFill>
                  <a:schemeClr val="tx2">
                    <a:lumMod val="60000"/>
                    <a:lumOff val="40000"/>
                  </a:schemeClr>
                </a:solidFill>
              </a:rPr>
              <a:t>SETTING THE SCENE: WHAT DO WE KNOW AND WHAT DON’T WE KNOW?</a:t>
            </a:r>
            <a:br>
              <a:rPr lang="en-GB" b="1" dirty="0">
                <a:solidFill>
                  <a:schemeClr val="tx2">
                    <a:lumMod val="60000"/>
                    <a:lumOff val="40000"/>
                  </a:schemeClr>
                </a:solidFill>
              </a:rPr>
            </a:br>
            <a:r>
              <a:rPr lang="en-GB" sz="3200" b="1" i="1" dirty="0">
                <a:solidFill>
                  <a:srgbClr val="FF9933"/>
                </a:solidFill>
              </a:rPr>
              <a:t>A quote from one city in Canada:</a:t>
            </a:r>
          </a:p>
        </p:txBody>
      </p:sp>
      <p:sp>
        <p:nvSpPr>
          <p:cNvPr id="3" name="Slide Number Placeholder 2">
            <a:extLst>
              <a:ext uri="{FF2B5EF4-FFF2-40B4-BE49-F238E27FC236}">
                <a16:creationId xmlns:a16="http://schemas.microsoft.com/office/drawing/2014/main" id="{FF8B1C1D-E699-4BC0-9F27-7F9587775206}"/>
              </a:ext>
            </a:extLst>
          </p:cNvPr>
          <p:cNvSpPr>
            <a:spLocks noGrp="1"/>
          </p:cNvSpPr>
          <p:nvPr>
            <p:ph type="sldNum" sz="quarter" idx="12"/>
          </p:nvPr>
        </p:nvSpPr>
        <p:spPr/>
        <p:txBody>
          <a:bodyPr/>
          <a:lstStyle/>
          <a:p>
            <a:fld id="{61F29796-09F1-492E-84C0-96372054A7DA}" type="slidenum">
              <a:rPr lang="en-GB" altLang="en-US" smtClean="0"/>
              <a:pPr/>
              <a:t>4</a:t>
            </a:fld>
            <a:endParaRPr lang="en-GB" altLang="en-US" dirty="0"/>
          </a:p>
        </p:txBody>
      </p:sp>
      <p:sp>
        <p:nvSpPr>
          <p:cNvPr id="4" name="Rectangle 3">
            <a:extLst>
              <a:ext uri="{FF2B5EF4-FFF2-40B4-BE49-F238E27FC236}">
                <a16:creationId xmlns:a16="http://schemas.microsoft.com/office/drawing/2014/main" id="{A6B320A1-30F9-46C8-9B67-5EE3624FD5BE}"/>
              </a:ext>
            </a:extLst>
          </p:cNvPr>
          <p:cNvSpPr/>
          <p:nvPr/>
        </p:nvSpPr>
        <p:spPr>
          <a:xfrm>
            <a:off x="323528" y="2550284"/>
            <a:ext cx="8424936" cy="3693319"/>
          </a:xfrm>
          <a:prstGeom prst="rect">
            <a:avLst/>
          </a:prstGeom>
        </p:spPr>
        <p:txBody>
          <a:bodyPr wrap="square">
            <a:spAutoFit/>
          </a:bodyPr>
          <a:lstStyle/>
          <a:p>
            <a:r>
              <a:rPr lang="en-GB" sz="2600" b="1" dirty="0">
                <a:solidFill>
                  <a:srgbClr val="FFFF99"/>
                </a:solidFill>
                <a:effectLst>
                  <a:outerShdw blurRad="38100" dist="38100" dir="2700000" algn="tl">
                    <a:srgbClr val="000000">
                      <a:alpha val="43137"/>
                    </a:srgbClr>
                  </a:outerShdw>
                </a:effectLst>
                <a:latin typeface="+mn-lt"/>
              </a:rPr>
              <a:t>“Stakeholders also felt that minimal and inaccurate information on human trafficking was available in (city), causing a significant barrier to receiving support from the city, the province or the federal government. Respondents noted the conditions for trafficking are created by often intersecting socio-structural factors, including poverty, sexism/gender stereotyping, racism, homophobia and oppression”.</a:t>
            </a:r>
          </a:p>
        </p:txBody>
      </p:sp>
    </p:spTree>
    <p:extLst>
      <p:ext uri="{BB962C8B-B14F-4D97-AF65-F5344CB8AC3E}">
        <p14:creationId xmlns:p14="http://schemas.microsoft.com/office/powerpoint/2010/main" val="2820038153"/>
      </p:ext>
    </p:extLst>
  </p:cSld>
  <p:clrMapOvr>
    <a:masterClrMapping/>
  </p:clrMapOvr>
  <p:transition>
    <p:cover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F69BE-837F-404A-8D06-6670A399A778}"/>
              </a:ext>
            </a:extLst>
          </p:cNvPr>
          <p:cNvSpPr>
            <a:spLocks noGrp="1"/>
          </p:cNvSpPr>
          <p:nvPr>
            <p:ph type="title"/>
          </p:nvPr>
        </p:nvSpPr>
        <p:spPr>
          <a:xfrm>
            <a:off x="107504" y="292100"/>
            <a:ext cx="8712968" cy="976660"/>
          </a:xfrm>
        </p:spPr>
        <p:txBody>
          <a:bodyPr/>
          <a:lstStyle/>
          <a:p>
            <a:r>
              <a:rPr lang="en-GB" sz="4000" b="1" dirty="0">
                <a:solidFill>
                  <a:srgbClr val="FFFF99"/>
                </a:solidFill>
                <a:effectLst>
                  <a:outerShdw blurRad="38100" dist="38100" dir="2700000" algn="tl">
                    <a:srgbClr val="000000">
                      <a:alpha val="43137"/>
                    </a:srgbClr>
                  </a:outerShdw>
                </a:effectLst>
              </a:rPr>
              <a:t>A. PERCEPTIONS &amp; PREJUDICES</a:t>
            </a:r>
          </a:p>
        </p:txBody>
      </p:sp>
      <p:sp>
        <p:nvSpPr>
          <p:cNvPr id="3" name="Content Placeholder 2">
            <a:extLst>
              <a:ext uri="{FF2B5EF4-FFF2-40B4-BE49-F238E27FC236}">
                <a16:creationId xmlns:a16="http://schemas.microsoft.com/office/drawing/2014/main" id="{0A196937-05A3-4819-B7D5-17117A9605E6}"/>
              </a:ext>
            </a:extLst>
          </p:cNvPr>
          <p:cNvSpPr>
            <a:spLocks noGrp="1"/>
          </p:cNvSpPr>
          <p:nvPr>
            <p:ph idx="1"/>
          </p:nvPr>
        </p:nvSpPr>
        <p:spPr>
          <a:xfrm>
            <a:off x="251520" y="1340768"/>
            <a:ext cx="8712968" cy="5184576"/>
          </a:xfrm>
        </p:spPr>
        <p:txBody>
          <a:bodyPr/>
          <a:lstStyle/>
          <a:p>
            <a:pPr marL="514350" indent="-514350">
              <a:buFont typeface="+mj-lt"/>
              <a:buAutoNum type="arabicPeriod"/>
            </a:pPr>
            <a:r>
              <a:rPr lang="en-GB" sz="2600" b="1" dirty="0">
                <a:solidFill>
                  <a:srgbClr val="FF9933"/>
                </a:solidFill>
              </a:rPr>
              <a:t>Mis-perceptions</a:t>
            </a:r>
            <a:r>
              <a:rPr lang="en-GB" sz="2600" b="1" dirty="0"/>
              <a:t> of trafficked children by those who should identify, protect and assist them, e.g., as</a:t>
            </a:r>
          </a:p>
          <a:p>
            <a:pPr lvl="0"/>
            <a:r>
              <a:rPr lang="en-GB" sz="2400" b="1" dirty="0"/>
              <a:t>Child delinquents</a:t>
            </a:r>
          </a:p>
          <a:p>
            <a:pPr lvl="0"/>
            <a:r>
              <a:rPr lang="en-GB" sz="2400" b="1" dirty="0"/>
              <a:t>Immoral girls (i.e. trafficked for sexual exploitation) </a:t>
            </a:r>
          </a:p>
          <a:p>
            <a:pPr lvl="0"/>
            <a:r>
              <a:rPr lang="en-GB" sz="2400" b="1" dirty="0"/>
              <a:t>Children accompanying their parents/family</a:t>
            </a:r>
          </a:p>
          <a:p>
            <a:pPr lvl="0"/>
            <a:r>
              <a:rPr lang="en-GB" sz="2400" b="1" dirty="0"/>
              <a:t>Children doing something slightly bizarre (e.g. playing music on the metro and asking for money) but not perceived as exploited or crime victims</a:t>
            </a:r>
          </a:p>
          <a:p>
            <a:pPr lvl="0"/>
            <a:r>
              <a:rPr lang="en-GB" sz="2400" b="1" dirty="0"/>
              <a:t>Foreign children with exotic customs, e.g., begging</a:t>
            </a:r>
          </a:p>
          <a:p>
            <a:pPr lvl="0"/>
            <a:r>
              <a:rPr lang="en-GB" sz="2400" b="1" dirty="0"/>
              <a:t>Gypsies/Roma, xenophobic attitudes categorize them as ‘intrinsically delinquent’ or ‘sub-human’</a:t>
            </a:r>
          </a:p>
          <a:p>
            <a:endParaRPr lang="en-GB" sz="2800" b="1" dirty="0"/>
          </a:p>
        </p:txBody>
      </p:sp>
      <p:sp>
        <p:nvSpPr>
          <p:cNvPr id="4" name="Slide Number Placeholder 3">
            <a:extLst>
              <a:ext uri="{FF2B5EF4-FFF2-40B4-BE49-F238E27FC236}">
                <a16:creationId xmlns:a16="http://schemas.microsoft.com/office/drawing/2014/main" id="{78946182-B626-4FEB-8446-685A5798B88E}"/>
              </a:ext>
            </a:extLst>
          </p:cNvPr>
          <p:cNvSpPr>
            <a:spLocks noGrp="1"/>
          </p:cNvSpPr>
          <p:nvPr>
            <p:ph type="sldNum" sz="quarter" idx="12"/>
          </p:nvPr>
        </p:nvSpPr>
        <p:spPr/>
        <p:txBody>
          <a:bodyPr/>
          <a:lstStyle/>
          <a:p>
            <a:fld id="{1D0AA228-2332-4CF0-8285-13E98EB83AE0}" type="slidenum">
              <a:rPr lang="en-GB" altLang="en-US" smtClean="0"/>
              <a:pPr/>
              <a:t>5</a:t>
            </a:fld>
            <a:endParaRPr lang="en-GB" altLang="en-US" dirty="0"/>
          </a:p>
        </p:txBody>
      </p:sp>
    </p:spTree>
    <p:extLst>
      <p:ext uri="{BB962C8B-B14F-4D97-AF65-F5344CB8AC3E}">
        <p14:creationId xmlns:p14="http://schemas.microsoft.com/office/powerpoint/2010/main" val="476262118"/>
      </p:ext>
    </p:extLst>
  </p:cSld>
  <p:clrMapOvr>
    <a:masterClrMapping/>
  </p:clrMapOvr>
  <p:transition>
    <p:cover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F69BE-837F-404A-8D06-6670A399A778}"/>
              </a:ext>
            </a:extLst>
          </p:cNvPr>
          <p:cNvSpPr>
            <a:spLocks noGrp="1"/>
          </p:cNvSpPr>
          <p:nvPr>
            <p:ph type="title"/>
          </p:nvPr>
        </p:nvSpPr>
        <p:spPr>
          <a:xfrm>
            <a:off x="107504" y="292100"/>
            <a:ext cx="8856984" cy="976660"/>
          </a:xfrm>
        </p:spPr>
        <p:txBody>
          <a:bodyPr/>
          <a:lstStyle/>
          <a:p>
            <a:r>
              <a:rPr lang="en-GB" sz="3600" b="1" dirty="0">
                <a:solidFill>
                  <a:srgbClr val="FFFF99"/>
                </a:solidFill>
                <a:effectLst/>
              </a:rPr>
              <a:t>PERCEPTIONS &amp; PREJUDICES (cont.)</a:t>
            </a:r>
          </a:p>
        </p:txBody>
      </p:sp>
      <p:sp>
        <p:nvSpPr>
          <p:cNvPr id="3" name="Content Placeholder 2">
            <a:extLst>
              <a:ext uri="{FF2B5EF4-FFF2-40B4-BE49-F238E27FC236}">
                <a16:creationId xmlns:a16="http://schemas.microsoft.com/office/drawing/2014/main" id="{0A196937-05A3-4819-B7D5-17117A9605E6}"/>
              </a:ext>
            </a:extLst>
          </p:cNvPr>
          <p:cNvSpPr>
            <a:spLocks noGrp="1"/>
          </p:cNvSpPr>
          <p:nvPr>
            <p:ph idx="1"/>
          </p:nvPr>
        </p:nvSpPr>
        <p:spPr>
          <a:xfrm>
            <a:off x="251520" y="1340768"/>
            <a:ext cx="8712968" cy="5184576"/>
          </a:xfrm>
        </p:spPr>
        <p:txBody>
          <a:bodyPr/>
          <a:lstStyle/>
          <a:p>
            <a:pPr marL="514350" indent="-514350">
              <a:lnSpc>
                <a:spcPct val="110000"/>
              </a:lnSpc>
              <a:buFont typeface="+mj-lt"/>
              <a:buAutoNum type="arabicPeriod" startAt="2"/>
            </a:pPr>
            <a:r>
              <a:rPr lang="en-GB" sz="2600" b="1" dirty="0"/>
              <a:t>Inaccurate stereotypes about who is a child and what a ‘trafficked child’ should look like (e.g. young’ </a:t>
            </a:r>
            <a:r>
              <a:rPr lang="en-GB" sz="2600" b="1" dirty="0">
                <a:sym typeface="Wingdings" panose="05000000000000000000" pitchFamily="2" charset="2"/>
              </a:rPr>
              <a:t> </a:t>
            </a:r>
            <a:r>
              <a:rPr lang="en-GB" sz="2600" b="1" dirty="0"/>
              <a:t>ignoring adult-sized children)</a:t>
            </a:r>
          </a:p>
          <a:p>
            <a:pPr marL="514350" indent="-514350">
              <a:lnSpc>
                <a:spcPct val="110000"/>
              </a:lnSpc>
              <a:buFont typeface="+mj-lt"/>
              <a:buAutoNum type="arabicPeriod" startAt="2"/>
            </a:pPr>
            <a:r>
              <a:rPr lang="en-GB" sz="2600" b="1" dirty="0"/>
              <a:t>Lack of clarity about whom a child is earning money for (self or others – e.g. begging)</a:t>
            </a:r>
          </a:p>
          <a:p>
            <a:pPr marL="514350" indent="-514350">
              <a:lnSpc>
                <a:spcPct val="110000"/>
              </a:lnSpc>
              <a:buFont typeface="+mj-lt"/>
              <a:buAutoNum type="arabicPeriod" startAt="2"/>
            </a:pPr>
            <a:r>
              <a:rPr lang="en-GB" sz="2600" b="1" dirty="0"/>
              <a:t>Inclination to detain foreign children as delinquents anyway (e.g. Moroccan boys)</a:t>
            </a:r>
          </a:p>
          <a:p>
            <a:pPr marL="514350" indent="-514350">
              <a:lnSpc>
                <a:spcPct val="110000"/>
              </a:lnSpc>
              <a:buFont typeface="+mj-lt"/>
              <a:buAutoNum type="arabicPeriod" startAt="2"/>
            </a:pPr>
            <a:r>
              <a:rPr lang="en-GB" sz="2600" b="1" dirty="0"/>
              <a:t>False assumption that ‘identification’ is a one-off operation (rather than the result of building up the profile of a child at high risk)</a:t>
            </a:r>
          </a:p>
        </p:txBody>
      </p:sp>
      <p:sp>
        <p:nvSpPr>
          <p:cNvPr id="4" name="Slide Number Placeholder 3">
            <a:extLst>
              <a:ext uri="{FF2B5EF4-FFF2-40B4-BE49-F238E27FC236}">
                <a16:creationId xmlns:a16="http://schemas.microsoft.com/office/drawing/2014/main" id="{78946182-B626-4FEB-8446-685A5798B88E}"/>
              </a:ext>
            </a:extLst>
          </p:cNvPr>
          <p:cNvSpPr>
            <a:spLocks noGrp="1"/>
          </p:cNvSpPr>
          <p:nvPr>
            <p:ph type="sldNum" sz="quarter" idx="12"/>
          </p:nvPr>
        </p:nvSpPr>
        <p:spPr/>
        <p:txBody>
          <a:bodyPr/>
          <a:lstStyle/>
          <a:p>
            <a:fld id="{1D0AA228-2332-4CF0-8285-13E98EB83AE0}" type="slidenum">
              <a:rPr lang="en-GB" altLang="en-US" smtClean="0"/>
              <a:pPr/>
              <a:t>6</a:t>
            </a:fld>
            <a:endParaRPr lang="en-GB" altLang="en-US"/>
          </a:p>
        </p:txBody>
      </p:sp>
    </p:spTree>
    <p:extLst>
      <p:ext uri="{BB962C8B-B14F-4D97-AF65-F5344CB8AC3E}">
        <p14:creationId xmlns:p14="http://schemas.microsoft.com/office/powerpoint/2010/main" val="1810040039"/>
      </p:ext>
    </p:extLst>
  </p:cSld>
  <p:clrMapOvr>
    <a:masterClrMapping/>
  </p:clrMapOvr>
  <p:transition>
    <p:cover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F69BE-837F-404A-8D06-6670A399A778}"/>
              </a:ext>
            </a:extLst>
          </p:cNvPr>
          <p:cNvSpPr>
            <a:spLocks noGrp="1"/>
          </p:cNvSpPr>
          <p:nvPr>
            <p:ph type="title"/>
          </p:nvPr>
        </p:nvSpPr>
        <p:spPr>
          <a:xfrm>
            <a:off x="215516" y="302432"/>
            <a:ext cx="8712968" cy="1296144"/>
          </a:xfrm>
        </p:spPr>
        <p:txBody>
          <a:bodyPr/>
          <a:lstStyle/>
          <a:p>
            <a:pPr algn="ctr"/>
            <a:r>
              <a:rPr lang="en-GB" sz="4000" b="1" dirty="0">
                <a:solidFill>
                  <a:srgbClr val="FFFF99"/>
                </a:solidFill>
                <a:effectLst>
                  <a:outerShdw blurRad="38100" dist="38100" dir="2700000" algn="tl">
                    <a:srgbClr val="000000">
                      <a:alpha val="43137"/>
                    </a:srgbClr>
                  </a:outerShdw>
                </a:effectLst>
              </a:rPr>
              <a:t>B. USE OF ‘INDICATORS’ OR TELL-TALE SIGNS</a:t>
            </a:r>
          </a:p>
        </p:txBody>
      </p:sp>
      <p:sp>
        <p:nvSpPr>
          <p:cNvPr id="3" name="Content Placeholder 2">
            <a:extLst>
              <a:ext uri="{FF2B5EF4-FFF2-40B4-BE49-F238E27FC236}">
                <a16:creationId xmlns:a16="http://schemas.microsoft.com/office/drawing/2014/main" id="{0A196937-05A3-4819-B7D5-17117A9605E6}"/>
              </a:ext>
            </a:extLst>
          </p:cNvPr>
          <p:cNvSpPr>
            <a:spLocks noGrp="1"/>
          </p:cNvSpPr>
          <p:nvPr>
            <p:ph idx="1"/>
          </p:nvPr>
        </p:nvSpPr>
        <p:spPr>
          <a:xfrm>
            <a:off x="251520" y="1844824"/>
            <a:ext cx="8712968" cy="4680520"/>
          </a:xfrm>
        </p:spPr>
        <p:txBody>
          <a:bodyPr/>
          <a:lstStyle/>
          <a:p>
            <a:pPr marL="514350" indent="-514350">
              <a:lnSpc>
                <a:spcPct val="110000"/>
              </a:lnSpc>
              <a:buFont typeface="+mj-lt"/>
              <a:buAutoNum type="arabicPeriod"/>
            </a:pPr>
            <a:r>
              <a:rPr lang="en-GB" sz="3000" b="1" dirty="0"/>
              <a:t>Indicators may be ambiguous OR tell the wrong tale OR not be applied properly</a:t>
            </a:r>
          </a:p>
          <a:p>
            <a:pPr marL="514350" indent="-514350">
              <a:lnSpc>
                <a:spcPct val="110000"/>
              </a:lnSpc>
              <a:buFont typeface="+mj-lt"/>
              <a:buAutoNum type="arabicPeriod"/>
            </a:pPr>
            <a:r>
              <a:rPr lang="en-GB" sz="3000" b="1" dirty="0"/>
              <a:t>Front-line law enforcement and immigration officials &amp; child protection officials fail to react to tell-tale signs </a:t>
            </a:r>
          </a:p>
          <a:p>
            <a:pPr marL="514350" indent="-514350">
              <a:lnSpc>
                <a:spcPct val="110000"/>
              </a:lnSpc>
              <a:buFont typeface="+mj-lt"/>
              <a:buAutoNum type="arabicPeriod"/>
            </a:pPr>
            <a:r>
              <a:rPr lang="en-GB" sz="3000" b="1" dirty="0"/>
              <a:t>Children identified as adults because of disbelief or failure to suspect that a child might have the passport of an adult</a:t>
            </a:r>
          </a:p>
          <a:p>
            <a:endParaRPr lang="en-GB" sz="2800" b="1" dirty="0"/>
          </a:p>
        </p:txBody>
      </p:sp>
      <p:sp>
        <p:nvSpPr>
          <p:cNvPr id="4" name="Slide Number Placeholder 3">
            <a:extLst>
              <a:ext uri="{FF2B5EF4-FFF2-40B4-BE49-F238E27FC236}">
                <a16:creationId xmlns:a16="http://schemas.microsoft.com/office/drawing/2014/main" id="{78946182-B626-4FEB-8446-685A5798B88E}"/>
              </a:ext>
            </a:extLst>
          </p:cNvPr>
          <p:cNvSpPr>
            <a:spLocks noGrp="1"/>
          </p:cNvSpPr>
          <p:nvPr>
            <p:ph type="sldNum" sz="quarter" idx="12"/>
          </p:nvPr>
        </p:nvSpPr>
        <p:spPr/>
        <p:txBody>
          <a:bodyPr/>
          <a:lstStyle/>
          <a:p>
            <a:fld id="{1D0AA228-2332-4CF0-8285-13E98EB83AE0}" type="slidenum">
              <a:rPr lang="en-GB" altLang="en-US" smtClean="0"/>
              <a:pPr/>
              <a:t>7</a:t>
            </a:fld>
            <a:endParaRPr lang="en-GB" altLang="en-US"/>
          </a:p>
        </p:txBody>
      </p:sp>
    </p:spTree>
    <p:extLst>
      <p:ext uri="{BB962C8B-B14F-4D97-AF65-F5344CB8AC3E}">
        <p14:creationId xmlns:p14="http://schemas.microsoft.com/office/powerpoint/2010/main" val="679171440"/>
      </p:ext>
    </p:extLst>
  </p:cSld>
  <p:clrMapOvr>
    <a:masterClrMapping/>
  </p:clrMapOvr>
  <p:transition>
    <p:cover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DB548-7CE5-4694-A444-8E0CA6929815}"/>
              </a:ext>
            </a:extLst>
          </p:cNvPr>
          <p:cNvSpPr>
            <a:spLocks noGrp="1"/>
          </p:cNvSpPr>
          <p:nvPr>
            <p:ph type="title"/>
          </p:nvPr>
        </p:nvSpPr>
        <p:spPr/>
        <p:txBody>
          <a:bodyPr/>
          <a:lstStyle/>
          <a:p>
            <a:r>
              <a:rPr lang="en-GB" b="1" dirty="0">
                <a:solidFill>
                  <a:srgbClr val="FFFF99"/>
                </a:solidFill>
                <a:effectLst>
                  <a:outerShdw blurRad="38100" dist="38100" dir="2700000" algn="tl">
                    <a:srgbClr val="000000">
                      <a:alpha val="43137"/>
                    </a:srgbClr>
                  </a:outerShdw>
                </a:effectLst>
              </a:rPr>
              <a:t>AGE ASSESSMENT</a:t>
            </a:r>
          </a:p>
        </p:txBody>
      </p:sp>
      <p:sp>
        <p:nvSpPr>
          <p:cNvPr id="3" name="Content Placeholder 2">
            <a:extLst>
              <a:ext uri="{FF2B5EF4-FFF2-40B4-BE49-F238E27FC236}">
                <a16:creationId xmlns:a16="http://schemas.microsoft.com/office/drawing/2014/main" id="{3D48259C-BABF-458F-8854-6DBB4560D2EF}"/>
              </a:ext>
            </a:extLst>
          </p:cNvPr>
          <p:cNvSpPr>
            <a:spLocks noGrp="1"/>
          </p:cNvSpPr>
          <p:nvPr>
            <p:ph idx="1"/>
          </p:nvPr>
        </p:nvSpPr>
        <p:spPr/>
        <p:txBody>
          <a:bodyPr/>
          <a:lstStyle/>
          <a:p>
            <a:pPr marL="0" indent="0">
              <a:buNone/>
            </a:pPr>
            <a:r>
              <a:rPr lang="en-GB" sz="2900" b="1" dirty="0"/>
              <a:t>UNICEF (2006) said “Age assessment includes physical, developmental, psychological and cultural factors. If an age assessment is thought to be necessary, independent professionals with appropriate expertise and familiarity with the child’s ethnic/cultural background should carry it out. Examinations should never be forced or culturally inappropriate”.</a:t>
            </a:r>
          </a:p>
        </p:txBody>
      </p:sp>
      <p:sp>
        <p:nvSpPr>
          <p:cNvPr id="4" name="Slide Number Placeholder 3">
            <a:extLst>
              <a:ext uri="{FF2B5EF4-FFF2-40B4-BE49-F238E27FC236}">
                <a16:creationId xmlns:a16="http://schemas.microsoft.com/office/drawing/2014/main" id="{27475812-63FD-431D-BF8E-B8F9405EA82E}"/>
              </a:ext>
            </a:extLst>
          </p:cNvPr>
          <p:cNvSpPr>
            <a:spLocks noGrp="1"/>
          </p:cNvSpPr>
          <p:nvPr>
            <p:ph type="sldNum" sz="quarter" idx="12"/>
          </p:nvPr>
        </p:nvSpPr>
        <p:spPr/>
        <p:txBody>
          <a:bodyPr/>
          <a:lstStyle/>
          <a:p>
            <a:fld id="{1D0AA228-2332-4CF0-8285-13E98EB83AE0}" type="slidenum">
              <a:rPr lang="en-GB" altLang="en-US" smtClean="0"/>
              <a:pPr/>
              <a:t>8</a:t>
            </a:fld>
            <a:endParaRPr lang="en-GB" altLang="en-US"/>
          </a:p>
        </p:txBody>
      </p:sp>
    </p:spTree>
    <p:extLst>
      <p:ext uri="{BB962C8B-B14F-4D97-AF65-F5344CB8AC3E}">
        <p14:creationId xmlns:p14="http://schemas.microsoft.com/office/powerpoint/2010/main" val="975722242"/>
      </p:ext>
    </p:extLst>
  </p:cSld>
  <p:clrMapOvr>
    <a:masterClrMapping/>
  </p:clrMapOvr>
  <p:transition>
    <p:cover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F69BE-837F-404A-8D06-6670A399A778}"/>
              </a:ext>
            </a:extLst>
          </p:cNvPr>
          <p:cNvSpPr>
            <a:spLocks noGrp="1"/>
          </p:cNvSpPr>
          <p:nvPr>
            <p:ph type="title"/>
          </p:nvPr>
        </p:nvSpPr>
        <p:spPr>
          <a:xfrm>
            <a:off x="215516" y="302432"/>
            <a:ext cx="8712968" cy="1296144"/>
          </a:xfrm>
        </p:spPr>
        <p:txBody>
          <a:bodyPr/>
          <a:lstStyle/>
          <a:p>
            <a:pPr algn="ctr"/>
            <a:r>
              <a:rPr lang="en-GB" sz="4000" b="1" dirty="0">
                <a:solidFill>
                  <a:srgbClr val="FFFF99"/>
                </a:solidFill>
                <a:effectLst>
                  <a:outerShdw blurRad="38100" dist="38100" dir="2700000" algn="tl">
                    <a:srgbClr val="000000">
                      <a:alpha val="43137"/>
                    </a:srgbClr>
                  </a:outerShdw>
                </a:effectLst>
              </a:rPr>
              <a:t>B. USE OF ‘INDICATORS’ - MORE</a:t>
            </a:r>
          </a:p>
        </p:txBody>
      </p:sp>
      <p:sp>
        <p:nvSpPr>
          <p:cNvPr id="3" name="Content Placeholder 2">
            <a:extLst>
              <a:ext uri="{FF2B5EF4-FFF2-40B4-BE49-F238E27FC236}">
                <a16:creationId xmlns:a16="http://schemas.microsoft.com/office/drawing/2014/main" id="{0A196937-05A3-4819-B7D5-17117A9605E6}"/>
              </a:ext>
            </a:extLst>
          </p:cNvPr>
          <p:cNvSpPr>
            <a:spLocks noGrp="1"/>
          </p:cNvSpPr>
          <p:nvPr>
            <p:ph idx="1"/>
          </p:nvPr>
        </p:nvSpPr>
        <p:spPr>
          <a:xfrm>
            <a:off x="251520" y="1484784"/>
            <a:ext cx="8712968" cy="5040560"/>
          </a:xfrm>
        </p:spPr>
        <p:txBody>
          <a:bodyPr/>
          <a:lstStyle/>
          <a:p>
            <a:pPr marL="514350" indent="-514350">
              <a:lnSpc>
                <a:spcPct val="110000"/>
              </a:lnSpc>
              <a:buFont typeface="+mj-lt"/>
              <a:buAutoNum type="arabicPeriod" startAt="4"/>
            </a:pPr>
            <a:r>
              <a:rPr lang="en-GB" sz="2600" b="1" dirty="0"/>
              <a:t>Changing ‘playing field’ about which children should be categorised as ‘trafficked’</a:t>
            </a:r>
          </a:p>
          <a:p>
            <a:pPr marL="514350" indent="-514350">
              <a:lnSpc>
                <a:spcPct val="110000"/>
              </a:lnSpc>
              <a:buFont typeface="+mj-lt"/>
              <a:buAutoNum type="arabicPeriod" startAt="4"/>
            </a:pPr>
            <a:r>
              <a:rPr lang="en-GB" sz="2600" b="1" dirty="0"/>
              <a:t>UNICEF (2006) included a ‘Check list for immigration officers (border officials) to assess whether a child is “at risk” of being trafficked’. It didn’t assume identification was definitive, suggesting what immigration officer should do so child’s welfare could be monitored</a:t>
            </a:r>
          </a:p>
          <a:p>
            <a:pPr lvl="1">
              <a:lnSpc>
                <a:spcPct val="110000"/>
              </a:lnSpc>
            </a:pPr>
            <a:r>
              <a:rPr lang="en-GB" sz="2000" b="1" dirty="0"/>
              <a:t>Record data on the child</a:t>
            </a:r>
          </a:p>
          <a:p>
            <a:pPr lvl="1">
              <a:lnSpc>
                <a:spcPct val="110000"/>
              </a:lnSpc>
            </a:pPr>
            <a:r>
              <a:rPr lang="en-GB" sz="2000" b="1" dirty="0"/>
              <a:t>Assess age</a:t>
            </a:r>
          </a:p>
          <a:p>
            <a:pPr lvl="1"/>
            <a:r>
              <a:rPr lang="en-GB" sz="2000" b="1" dirty="0"/>
              <a:t>Question possible child in private and in language she/he understands</a:t>
            </a:r>
          </a:p>
          <a:p>
            <a:pPr marL="514350" indent="-514350">
              <a:lnSpc>
                <a:spcPct val="110000"/>
              </a:lnSpc>
              <a:buFont typeface="+mj-lt"/>
              <a:buAutoNum type="arabicPeriod" startAt="4"/>
            </a:pPr>
            <a:endParaRPr lang="en-GB" sz="2800" b="1" dirty="0"/>
          </a:p>
          <a:p>
            <a:endParaRPr lang="en-GB" sz="2800" b="1" dirty="0"/>
          </a:p>
        </p:txBody>
      </p:sp>
    </p:spTree>
    <p:extLst>
      <p:ext uri="{BB962C8B-B14F-4D97-AF65-F5344CB8AC3E}">
        <p14:creationId xmlns:p14="http://schemas.microsoft.com/office/powerpoint/2010/main" val="4009138359"/>
      </p:ext>
    </p:extLst>
  </p:cSld>
  <p:clrMapOvr>
    <a:masterClrMapping/>
  </p:clrMapOvr>
  <p:transition>
    <p:cover dir="d"/>
  </p:transition>
</p:sld>
</file>

<file path=ppt/theme/theme1.xml><?xml version="1.0" encoding="utf-8"?>
<a:theme xmlns:a="http://schemas.openxmlformats.org/drawingml/2006/main" name="Ocean">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635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635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8753</TotalTime>
  <Words>940</Words>
  <Application>Microsoft Office PowerPoint</Application>
  <PresentationFormat>On-screen Show (4:3)</PresentationFormat>
  <Paragraphs>83</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Tahoma</vt:lpstr>
      <vt:lpstr>Wingdings</vt:lpstr>
      <vt:lpstr>Ocean</vt:lpstr>
      <vt:lpstr>IS IDENTIFICATION OF CHILD VICTIMS OF TRAFFICKING POSSIBLE? WHY ARE EVIDENT SIGNS OF EXPLOITATION AND TRAFFICKING OFTEN NOT FOLLOWED-UP? </vt:lpstr>
      <vt:lpstr>PowerPoint Presentation</vt:lpstr>
      <vt:lpstr>PRESENTATION COVERS</vt:lpstr>
      <vt:lpstr>SETTING THE SCENE: WHAT DO WE KNOW AND WHAT DON’T WE KNOW? A quote from one city in Canada:</vt:lpstr>
      <vt:lpstr>A. PERCEPTIONS &amp; PREJUDICES</vt:lpstr>
      <vt:lpstr>PERCEPTIONS &amp; PREJUDICES (cont.)</vt:lpstr>
      <vt:lpstr>B. USE OF ‘INDICATORS’ OR TELL-TALE SIGNS</vt:lpstr>
      <vt:lpstr>AGE ASSESSMENT</vt:lpstr>
      <vt:lpstr>B. USE OF ‘INDICATORS’ - MORE</vt:lpstr>
      <vt:lpstr>APPROPRIATE INTERVIEWS</vt:lpstr>
      <vt:lpstr>C. ORGANISATIONAL AND STRUCTURAL ISSUES</vt:lpstr>
      <vt:lpstr>C. ORGANISATIONAL ISSUES - More</vt:lpstr>
      <vt:lpstr>SO, WHAT NEEDS TO BE DONE? </vt:lpstr>
      <vt:lpstr>THANK YOU FOR YOUR ATTENTION!</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Bingo</dc:title>
  <dc:creator>Mike</dc:creator>
  <cp:lastModifiedBy>Mike Dottridge</cp:lastModifiedBy>
  <cp:revision>249</cp:revision>
  <cp:lastPrinted>2017-10-23T10:19:34Z</cp:lastPrinted>
  <dcterms:created xsi:type="dcterms:W3CDTF">2004-06-20T14:52:22Z</dcterms:created>
  <dcterms:modified xsi:type="dcterms:W3CDTF">2018-05-25T09:49:22Z</dcterms:modified>
</cp:coreProperties>
</file>